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8575B-2B48-480F-A5C2-EB05D7C627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DADF79-9A26-4B31-9599-5E3872E0A0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87D9B1-24AC-46FE-96AE-5FF17F6B19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4FAB-87BC-4793-BA8D-F8A31823651D}" type="datetimeFigureOut">
              <a:rPr lang="ar-EG" smtClean="0"/>
              <a:t>15/11/1443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9AEC59-CE6C-4BC8-8AEC-AE3060CD4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8FA222-A0CC-402D-8FF2-FFEB1FD6B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CEF1-CD1F-47B1-9A08-6D0090FF64C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315572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37A438-391C-4A0E-8A7C-0F1C6E52B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2F6CF-D8F5-4803-BC1C-756B07399B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91D0CF-B499-4104-B9B0-D9D1C72B2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4FAB-87BC-4793-BA8D-F8A31823651D}" type="datetimeFigureOut">
              <a:rPr lang="ar-EG" smtClean="0"/>
              <a:t>15/11/1443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59636F-8D72-40E3-A607-332B94E02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53279-AFD0-4F48-BD21-5CA987A02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CEF1-CD1F-47B1-9A08-6D0090FF64C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8747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8C0D1-B0D1-4D84-A7C1-44A2900CDF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E4D4C8-2EC3-49B1-9F0F-E60F9301B9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358790-E547-4703-A596-843DC0979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4FAB-87BC-4793-BA8D-F8A31823651D}" type="datetimeFigureOut">
              <a:rPr lang="ar-EG" smtClean="0"/>
              <a:t>15/11/1443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26C06E-D26B-4946-AA5D-F3C5F09DD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D942CF-B283-41F1-99BB-0CB635F73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CEF1-CD1F-47B1-9A08-6D0090FF64C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83194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43FFD-7FCC-4A87-B44A-8A2F08675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B595C3-C94B-4A46-85AC-FD83D2920E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1D0618-21B3-4EE0-80AB-0DBE8653A4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DFF965-7725-4EE6-B7F6-BE0D4894EB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4FAB-87BC-4793-BA8D-F8A31823651D}" type="datetimeFigureOut">
              <a:rPr lang="ar-EG" smtClean="0"/>
              <a:t>15/11/1443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F52625-FBEC-450D-AE42-BBA4954A2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B67DE3-381A-473B-BB0F-BCF86DC00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CEF1-CD1F-47B1-9A08-6D0090FF64C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30473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B9CD52-0A4B-4A2E-A3E8-7B893E89B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22DC31-38BB-4C27-9B06-78F8BB417E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75B1E9-23D8-4703-82DC-5676834ED6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AEBEC33-E42E-4E0F-9313-71F09BE694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CA4425-F381-4EA4-B362-460B592EA2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AFC7BB9-F100-4A25-970B-7E22CE223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4FAB-87BC-4793-BA8D-F8A31823651D}" type="datetimeFigureOut">
              <a:rPr lang="ar-EG" smtClean="0"/>
              <a:t>15/11/1443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8A4D51-B117-4BDC-A545-11F35E351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77EEEEA-7854-4F5C-A92E-559219873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CEF1-CD1F-47B1-9A08-6D0090FF64C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9153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EF96A9-6C66-407A-AD24-FDDA019BC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7FD865-B17A-4302-A0C5-1A6DBA929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4FAB-87BC-4793-BA8D-F8A31823651D}" type="datetimeFigureOut">
              <a:rPr lang="ar-EG" smtClean="0"/>
              <a:t>15/11/1443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355223-9858-4EC6-A9D7-C7E780B8BB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607E3D-095D-406A-AE74-76A27AD44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CEF1-CD1F-47B1-9A08-6D0090FF64C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16960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BF6FA7-80EA-480F-8F6E-32E14CA54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4FAB-87BC-4793-BA8D-F8A31823651D}" type="datetimeFigureOut">
              <a:rPr lang="ar-EG" smtClean="0"/>
              <a:t>15/11/1443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9EA24D-FF7A-469C-BA7A-F6D880841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4718E8-4373-4573-AE84-118068D4B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CEF1-CD1F-47B1-9A08-6D0090FF64C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40996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D09B63-DCEE-470B-8AE7-BB20A54E5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8B1234-7FED-4228-8925-39D7E7D2C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E64C54-CCDF-4166-A42A-B6AE381F91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D7B339-9226-465B-AA21-C4AC7A6FE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4FAB-87BC-4793-BA8D-F8A31823651D}" type="datetimeFigureOut">
              <a:rPr lang="ar-EG" smtClean="0"/>
              <a:t>15/11/1443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D788A4-2E19-40D9-9AFB-1D13B5489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A24DFD-417E-44F3-A3F4-18524FEB8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CEF1-CD1F-47B1-9A08-6D0090FF64C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75952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30CB2E-CA98-4D42-A552-D0CA25903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049A88F-217B-442A-A60C-C162591318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CF394A-A713-4444-8312-65F9765D47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379A2B-D8E2-40E9-8B72-35C4EDE90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4FAB-87BC-4793-BA8D-F8A31823651D}" type="datetimeFigureOut">
              <a:rPr lang="ar-EG" smtClean="0"/>
              <a:t>15/11/1443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37CCB4-65FA-4454-8128-8A35585198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C8F230-DD0D-4291-A5B9-84820CB5D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CEF1-CD1F-47B1-9A08-6D0090FF64C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77952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082B3-D4AE-43E6-966A-07F78DC6E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853411-604D-488E-919B-36504E880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BF1D8-7C21-4113-8634-7FD2993EF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4FAB-87BC-4793-BA8D-F8A31823651D}" type="datetimeFigureOut">
              <a:rPr lang="ar-EG" smtClean="0"/>
              <a:t>15/11/1443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815DD2-1D61-449C-BF2D-E2D1DD243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B1F8C8-5666-4343-B2AF-1F140C95E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CEF1-CD1F-47B1-9A08-6D0090FF64C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195303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DCBAE3C-8523-4686-9E51-33D6BDF76C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83DDE4-1FCE-4075-A1F1-0DB98EC8C4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8D968C-754A-41B4-9E63-CFD8C6DF0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4FAB-87BC-4793-BA8D-F8A31823651D}" type="datetimeFigureOut">
              <a:rPr lang="ar-EG" smtClean="0"/>
              <a:t>15/11/1443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449CAF-643D-464D-8F8A-D6B439A494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315638-F44E-438A-A0D9-39EF4C1EC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ACEF1-CD1F-47B1-9A08-6D0090FF64C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193288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17AD49-DC26-470B-AF7A-EB5464E24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689B0B-F537-4712-9147-AA02A29D6F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568399-C3EC-4A88-9CA0-F34F4C6690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934FAB-87BC-4793-BA8D-F8A31823651D}" type="datetimeFigureOut">
              <a:rPr lang="ar-EG" smtClean="0"/>
              <a:t>15/11/1443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E1C28C-B2D1-44A7-8AEB-C24978218C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B82B6E-17CA-4CC4-9F01-C5E3BC08F3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ACEF1-CD1F-47B1-9A08-6D0090FF64C1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960772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C102A4C1-A635-4C0A-AFBD-FA4B182857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0706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32394997-D2F8-4806-88A3-C7D6DEBB88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276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3C824972-99C5-4338-B968-6BB8F2B935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3491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4EC50CC8-004B-470D-A9A7-4CCA049FB2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784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7108D02D-D4A9-4AF1-B278-FC821C4B92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4044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ECAF351C-18BF-4A02-9A4C-348A7F28708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4445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F969EA97-19F0-462E-9FDE-C83E8F67B8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555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1DD643F3-44AD-4D39-BE85-E76FB990B8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390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A414D690-2C01-4475-83DE-42E85C8CA5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548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8A2D6DD9-9F9F-4D66-A84C-7C970A4F10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4438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7AF14368-5A45-476B-BF1E-5BE5076F12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549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E07CE43F-FAAF-4324-B9D7-9C1EBA053B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5767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28D34320-F4F6-430E-9578-42892F32F7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7698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8091E8B3-3057-4C77-9E01-B7A251EECC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3432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05FF08FE-6991-47F5-9D63-02E72EFA81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5118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BCC52AA1-E625-4A17-9412-2E47AE19BA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7876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5B361118-033E-4169-ACF5-CCC8122B3C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8358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E93A0684-FD4C-4F99-A653-4B17A6D121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7140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C9CAB7AA-3751-4583-B1B4-DE8C3A5879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0027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A1A3EC7E-7AAD-49D7-9662-67F01BEA3F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515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899C68A7-86FF-4B99-810F-1834901B57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1872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9C0247C1-FF95-4841-8E52-1906379DD6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4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E1DAF0E9-6B7A-4797-8EAC-7BDD1865BC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2265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B26D257F-D925-430C-B130-009ABCBF2E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4625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754BD320-2270-4DE1-8983-932ED9CE67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3684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BBA74483-8F87-43BB-A559-DB1CED95FA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5027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33FA9204-18D3-4D78-B0E2-17A91019DF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0307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7305462E-4B40-4E9E-BA63-36D9C695B2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0079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C95AC73E-2239-4793-95D7-45AA38B2D7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2758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960F65D4-FAB3-48C0-B0F5-91848F7EE9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6118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E1F614B1-D59F-405B-8AE8-4C6ED0AA1C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0540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14BF37E1-40D4-4E15-927B-19EFDEA2FB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263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4E041C03-73E3-47EF-AF7E-F018FAE228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7471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80450E43-2251-4BA5-B736-1B0F35F828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30783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978A2C15-D8DA-42D6-A127-350EBB86CF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0465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5BB442AC-6813-4E25-9FA0-AD9EF765C4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5524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CA5B77C5-B58D-4F0C-85E8-71D6959DB1A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4799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D6628928-9C86-4432-BFAF-149D43F2A4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2007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A5E2637D-01F3-4A34-9224-C1984A0139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39421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039025CF-CC86-4232-845F-A8A38E2B12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70942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6E683623-52F5-4E10-82F4-A979D55A82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32935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077DED83-6CE4-402C-B48D-C97F529894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20475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CB41D337-B811-41AB-AA14-AFAE2A13CB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9232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Khaled ELMenshawy</dc:creator>
  <cp:lastModifiedBy>Dr. Khaled ELMenshawy</cp:lastModifiedBy>
  <cp:revision>1</cp:revision>
  <dcterms:created xsi:type="dcterms:W3CDTF">2022-06-13T22:40:43Z</dcterms:created>
  <dcterms:modified xsi:type="dcterms:W3CDTF">2022-06-13T22:42:12Z</dcterms:modified>
</cp:coreProperties>
</file>