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071" y="269747"/>
            <a:ext cx="2953512" cy="102260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Relationship Id="rId9" Type="http://schemas.openxmlformats.org/officeDocument/2006/relationships/image" Target="../media/image3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95071" y="269747"/>
            <a:ext cx="2953512" cy="1022603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1304289" y="6380260"/>
            <a:ext cx="1741805" cy="273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jpg"/><Relationship Id="rId4" Type="http://schemas.openxmlformats.org/officeDocument/2006/relationships/image" Target="../media/image6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7.jp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6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3.png"/><Relationship Id="rId4" Type="http://schemas.openxmlformats.org/officeDocument/2006/relationships/image" Target="../media/image11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2.jpg"/><Relationship Id="rId4" Type="http://schemas.openxmlformats.org/officeDocument/2006/relationships/image" Target="../media/image6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Relationship Id="rId3" Type="http://schemas.openxmlformats.org/officeDocument/2006/relationships/image" Target="../media/image6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Relationship Id="rId3" Type="http://schemas.openxmlformats.org/officeDocument/2006/relationships/image" Target="../media/image6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20.jpg"/><Relationship Id="rId4" Type="http://schemas.openxmlformats.org/officeDocument/2006/relationships/image" Target="../media/image2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Relationship Id="rId3" Type="http://schemas.openxmlformats.org/officeDocument/2006/relationships/image" Target="../media/image25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Relationship Id="rId3" Type="http://schemas.openxmlformats.org/officeDocument/2006/relationships/image" Target="../media/image19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9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hyperlink" Target="http://www.midocean.ae/" TargetMode="External"/><Relationship Id="rId6" Type="http://schemas.openxmlformats.org/officeDocument/2006/relationships/image" Target="../media/image29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212335" y="2459735"/>
            <a:ext cx="7338059" cy="969644"/>
            <a:chOff x="4212335" y="2459735"/>
            <a:chExt cx="7338059" cy="969644"/>
          </a:xfrm>
        </p:grpSpPr>
        <p:sp>
          <p:nvSpPr>
            <p:cNvPr id="4" name="object 4" descr=""/>
            <p:cNvSpPr/>
            <p:nvPr/>
          </p:nvSpPr>
          <p:spPr>
            <a:xfrm>
              <a:off x="4212335" y="2459735"/>
              <a:ext cx="7338059" cy="969644"/>
            </a:xfrm>
            <a:custGeom>
              <a:avLst/>
              <a:gdLst/>
              <a:ahLst/>
              <a:cxnLst/>
              <a:rect l="l" t="t" r="r" b="b"/>
              <a:pathLst>
                <a:path w="7338059" h="969645">
                  <a:moveTo>
                    <a:pt x="7338059" y="0"/>
                  </a:moveTo>
                  <a:lnTo>
                    <a:pt x="0" y="0"/>
                  </a:lnTo>
                  <a:lnTo>
                    <a:pt x="0" y="969263"/>
                  </a:lnTo>
                  <a:lnTo>
                    <a:pt x="7338059" y="969263"/>
                  </a:lnTo>
                  <a:lnTo>
                    <a:pt x="73380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87334" y="2639694"/>
              <a:ext cx="139700" cy="2095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4212335" y="2459735"/>
            <a:ext cx="7338059" cy="969644"/>
          </a:xfrm>
          <a:prstGeom prst="rect">
            <a:avLst/>
          </a:prstGeom>
        </p:spPr>
        <p:txBody>
          <a:bodyPr wrap="square" lIns="0" tIns="135255" rIns="0" bIns="0" rtlCol="0" vert="horz">
            <a:spAutoFit/>
          </a:bodyPr>
          <a:lstStyle/>
          <a:p>
            <a:pPr algn="r" marL="1315085" marR="1316355">
              <a:lnSpc>
                <a:spcPct val="100000"/>
              </a:lnSpc>
              <a:spcBef>
                <a:spcPts val="1065"/>
              </a:spcBef>
            </a:pPr>
            <a:r>
              <a:rPr dirty="0" sz="2000" spc="-445" b="1">
                <a:latin typeface="Tahoma"/>
                <a:cs typeface="Tahoma"/>
              </a:rPr>
              <a:t>ةيئانجلا</a:t>
            </a:r>
            <a:r>
              <a:rPr dirty="0" sz="2000" spc="15" b="1">
                <a:latin typeface="Tahoma"/>
                <a:cs typeface="Tahoma"/>
              </a:rPr>
              <a:t> </a:t>
            </a:r>
            <a:r>
              <a:rPr dirty="0" sz="2000" spc="-575" b="1">
                <a:latin typeface="Tahoma"/>
                <a:cs typeface="Tahoma"/>
              </a:rPr>
              <a:t>ةيلوئس</a:t>
            </a:r>
            <a:r>
              <a:rPr dirty="0" sz="2000" spc="-295" b="1">
                <a:latin typeface="Tahoma"/>
                <a:cs typeface="Tahoma"/>
              </a:rPr>
              <a:t> </a:t>
            </a:r>
            <a:r>
              <a:rPr dirty="0" sz="2000" spc="-130" b="1">
                <a:latin typeface="Tahoma"/>
                <a:cs typeface="Tahoma"/>
              </a:rPr>
              <a:t>ملاو</a:t>
            </a:r>
            <a:r>
              <a:rPr dirty="0" sz="2000" spc="-15" b="1">
                <a:latin typeface="Tahoma"/>
                <a:cs typeface="Tahoma"/>
              </a:rPr>
              <a:t> </a:t>
            </a:r>
            <a:r>
              <a:rPr dirty="0" sz="2000" spc="-254" b="1">
                <a:latin typeface="Tahoma"/>
                <a:cs typeface="Tahoma"/>
              </a:rPr>
              <a:t>يعانطص</a:t>
            </a:r>
            <a:r>
              <a:rPr dirty="0" sz="2000" spc="300" b="1">
                <a:latin typeface="Tahoma"/>
                <a:cs typeface="Tahoma"/>
              </a:rPr>
              <a:t>  </a:t>
            </a:r>
            <a:r>
              <a:rPr dirty="0" sz="2000" b="1">
                <a:latin typeface="Tahoma"/>
                <a:cs typeface="Tahoma"/>
              </a:rPr>
              <a:t>ا</a:t>
            </a:r>
            <a:r>
              <a:rPr dirty="0" sz="2000" spc="5" b="1">
                <a:latin typeface="Tahoma"/>
                <a:cs typeface="Tahoma"/>
              </a:rPr>
              <a:t> </a:t>
            </a:r>
            <a:r>
              <a:rPr dirty="0" sz="2000" spc="-80" b="1">
                <a:latin typeface="Tahoma"/>
                <a:cs typeface="Tahoma"/>
              </a:rPr>
              <a:t>ءاكذلا</a:t>
            </a:r>
            <a:endParaRPr sz="2000">
              <a:latin typeface="Tahoma"/>
              <a:cs typeface="Tahoma"/>
            </a:endParaRPr>
          </a:p>
          <a:p>
            <a:pPr algn="r" marL="2731135" marR="2736850">
              <a:lnSpc>
                <a:spcPct val="100000"/>
              </a:lnSpc>
              <a:spcBef>
                <a:spcPts val="1140"/>
              </a:spcBef>
            </a:pPr>
            <a:r>
              <a:rPr dirty="0" sz="1800" spc="-275" b="1">
                <a:solidFill>
                  <a:srgbClr val="C00000"/>
                </a:solidFill>
                <a:latin typeface="Tahoma"/>
                <a:cs typeface="Tahoma"/>
              </a:rPr>
              <a:t>ةنماثلا</a:t>
            </a:r>
            <a:r>
              <a:rPr dirty="0" sz="1800" spc="5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345" b="1">
                <a:solidFill>
                  <a:srgbClr val="C00000"/>
                </a:solidFill>
                <a:latin typeface="Tahoma"/>
                <a:cs typeface="Tahoma"/>
              </a:rPr>
              <a:t>ةرض</a:t>
            </a:r>
            <a:r>
              <a:rPr dirty="0" sz="1800" spc="-1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90" b="1">
                <a:solidFill>
                  <a:srgbClr val="C00000"/>
                </a:solidFill>
                <a:latin typeface="Tahoma"/>
                <a:cs typeface="Tahoma"/>
              </a:rPr>
              <a:t>احملا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212335" y="4398264"/>
            <a:ext cx="7338059" cy="12954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501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95"/>
              </a:spcBef>
            </a:pPr>
            <a:endParaRPr sz="2000">
              <a:latin typeface="Times New Roman"/>
              <a:cs typeface="Times New Roman"/>
            </a:endParaRPr>
          </a:p>
          <a:p>
            <a:pPr algn="r" marL="2865120" marR="2410460">
              <a:lnSpc>
                <a:spcPct val="100000"/>
              </a:lnSpc>
            </a:pPr>
            <a:r>
              <a:rPr dirty="0" sz="2000" spc="-355" b="1">
                <a:solidFill>
                  <a:srgbClr val="742117"/>
                </a:solidFill>
                <a:latin typeface="Tahoma"/>
                <a:cs typeface="Tahoma"/>
              </a:rPr>
              <a:t>نيدلا</a:t>
            </a:r>
            <a:r>
              <a:rPr dirty="0" sz="2000" spc="30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345" b="1">
                <a:solidFill>
                  <a:srgbClr val="742117"/>
                </a:solidFill>
                <a:latin typeface="Tahoma"/>
                <a:cs typeface="Tahoma"/>
              </a:rPr>
              <a:t>يلع</a:t>
            </a:r>
            <a:r>
              <a:rPr dirty="0" sz="2000" spc="-45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400" b="1">
                <a:solidFill>
                  <a:srgbClr val="742117"/>
                </a:solidFill>
                <a:latin typeface="Tahoma"/>
                <a:cs typeface="Tahoma"/>
              </a:rPr>
              <a:t>اشر</a:t>
            </a:r>
            <a:r>
              <a:rPr dirty="0" sz="2000" spc="50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25" b="1">
                <a:solidFill>
                  <a:srgbClr val="742117"/>
                </a:solidFill>
                <a:latin typeface="Tahoma"/>
                <a:cs typeface="Tahoma"/>
              </a:rPr>
              <a:t>د</a:t>
            </a:r>
            <a:r>
              <a:rPr dirty="0" sz="2000" spc="-25" b="1" i="1">
                <a:solidFill>
                  <a:srgbClr val="742117"/>
                </a:solidFill>
                <a:latin typeface="Trebuchet MS"/>
                <a:cs typeface="Trebuchet MS"/>
              </a:rPr>
              <a:t>.</a:t>
            </a:r>
            <a:r>
              <a:rPr dirty="0" sz="2000" spc="-25" b="1">
                <a:solidFill>
                  <a:srgbClr val="742117"/>
                </a:solidFill>
                <a:latin typeface="Tahoma"/>
                <a:cs typeface="Tahoma"/>
              </a:rPr>
              <a:t>أ</a:t>
            </a:r>
            <a:endParaRPr sz="2000">
              <a:latin typeface="Tahoma"/>
              <a:cs typeface="Tahoma"/>
            </a:endParaRPr>
          </a:p>
          <a:p>
            <a:pPr algn="r" marL="2185035" marR="1737995">
              <a:lnSpc>
                <a:spcPct val="100000"/>
              </a:lnSpc>
              <a:spcBef>
                <a:spcPts val="254"/>
              </a:spcBef>
            </a:pPr>
            <a:r>
              <a:rPr dirty="0" sz="2000" spc="-35" b="1">
                <a:latin typeface="Tahoma"/>
                <a:cs typeface="Tahoma"/>
              </a:rPr>
              <a:t>ص</a:t>
            </a:r>
            <a:r>
              <a:rPr dirty="0" sz="2000" spc="-240" b="1">
                <a:latin typeface="Tahoma"/>
                <a:cs typeface="Tahoma"/>
              </a:rPr>
              <a:t> </a:t>
            </a:r>
            <a:r>
              <a:rPr dirty="0" sz="2000" spc="-215" b="1">
                <a:latin typeface="Tahoma"/>
                <a:cs typeface="Tahoma"/>
              </a:rPr>
              <a:t>اخلا</a:t>
            </a:r>
            <a:r>
              <a:rPr dirty="0" sz="2000" spc="55" b="1">
                <a:latin typeface="Tahoma"/>
                <a:cs typeface="Tahoma"/>
              </a:rPr>
              <a:t> </a:t>
            </a:r>
            <a:r>
              <a:rPr dirty="0" sz="2000" spc="-275" b="1">
                <a:latin typeface="Tahoma"/>
                <a:cs typeface="Tahoma"/>
              </a:rPr>
              <a:t>يلودلا</a:t>
            </a:r>
            <a:r>
              <a:rPr dirty="0" sz="2000" spc="25" b="1">
                <a:latin typeface="Tahoma"/>
                <a:cs typeface="Tahoma"/>
              </a:rPr>
              <a:t> </a:t>
            </a:r>
            <a:r>
              <a:rPr dirty="0" sz="2000" spc="-280" b="1">
                <a:latin typeface="Tahoma"/>
                <a:cs typeface="Tahoma"/>
              </a:rPr>
              <a:t>نوناقلا</a:t>
            </a:r>
            <a:r>
              <a:rPr dirty="0" sz="2000" spc="35" b="1">
                <a:latin typeface="Tahoma"/>
                <a:cs typeface="Tahoma"/>
              </a:rPr>
              <a:t> </a:t>
            </a:r>
            <a:r>
              <a:rPr dirty="0" sz="2000" spc="-495" b="1">
                <a:latin typeface="Tahoma"/>
                <a:cs typeface="Tahoma"/>
              </a:rPr>
              <a:t>ذاتس</a:t>
            </a:r>
            <a:r>
              <a:rPr dirty="0" sz="2000" spc="-285" b="1">
                <a:latin typeface="Tahoma"/>
                <a:cs typeface="Tahoma"/>
              </a:rPr>
              <a:t> </a:t>
            </a:r>
            <a:r>
              <a:rPr dirty="0" sz="2000" spc="-50" b="1">
                <a:latin typeface="Tahoma"/>
                <a:cs typeface="Tahoma"/>
              </a:rPr>
              <a:t>أ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4779" y="1708404"/>
            <a:ext cx="3697224" cy="3646932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6844" y="5870447"/>
            <a:ext cx="406907" cy="406907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62000" y="5486400"/>
            <a:ext cx="11222990" cy="489584"/>
          </a:xfrm>
          <a:prstGeom prst="rect">
            <a:avLst/>
          </a:prstGeom>
          <a:solidFill>
            <a:srgbClr val="00AFEF"/>
          </a:solidFill>
        </p:spPr>
        <p:txBody>
          <a:bodyPr wrap="square" lIns="0" tIns="0" rIns="0" bIns="0" rtlCol="0" vert="horz">
            <a:spAutoFit/>
          </a:bodyPr>
          <a:lstStyle/>
          <a:p>
            <a:pPr algn="r" marL="4379595" marR="4373245">
              <a:lnSpc>
                <a:spcPts val="3260"/>
              </a:lnSpc>
            </a:pPr>
            <a:r>
              <a:rPr dirty="0" sz="2800" spc="-60">
                <a:latin typeface="Tahoma"/>
                <a:cs typeface="Tahoma"/>
              </a:rPr>
              <a:t>ةرضاحملا</a:t>
            </a:r>
            <a:r>
              <a:rPr dirty="0" sz="2800" spc="-160">
                <a:latin typeface="Tahoma"/>
                <a:cs typeface="Tahoma"/>
              </a:rPr>
              <a:t> </a:t>
            </a:r>
            <a:r>
              <a:rPr dirty="0" sz="2800" spc="150">
                <a:latin typeface="Tahoma"/>
                <a:cs typeface="Tahoma"/>
              </a:rPr>
              <a:t>رواحم</a:t>
            </a:r>
            <a:endParaRPr sz="2800">
              <a:latin typeface="Tahoma"/>
              <a:cs typeface="Tahoma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7263" y="1847088"/>
            <a:ext cx="3875532" cy="3366516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4387596" y="2667000"/>
            <a:ext cx="7597140" cy="1839595"/>
            <a:chOff x="4387596" y="2667000"/>
            <a:chExt cx="7597140" cy="1839595"/>
          </a:xfrm>
        </p:grpSpPr>
        <p:sp>
          <p:nvSpPr>
            <p:cNvPr id="12" name="object 12" descr=""/>
            <p:cNvSpPr/>
            <p:nvPr/>
          </p:nvSpPr>
          <p:spPr>
            <a:xfrm>
              <a:off x="4387596" y="2667000"/>
              <a:ext cx="7597140" cy="1839595"/>
            </a:xfrm>
            <a:custGeom>
              <a:avLst/>
              <a:gdLst/>
              <a:ahLst/>
              <a:cxnLst/>
              <a:rect l="l" t="t" r="r" b="b"/>
              <a:pathLst>
                <a:path w="7597140" h="1839595">
                  <a:moveTo>
                    <a:pt x="7597140" y="0"/>
                  </a:moveTo>
                  <a:lnTo>
                    <a:pt x="0" y="0"/>
                  </a:lnTo>
                  <a:lnTo>
                    <a:pt x="0" y="1839468"/>
                  </a:lnTo>
                  <a:lnTo>
                    <a:pt x="7597140" y="1839468"/>
                  </a:lnTo>
                  <a:lnTo>
                    <a:pt x="759714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650651" y="3362451"/>
              <a:ext cx="149225" cy="2317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61419" y="3865625"/>
              <a:ext cx="149225" cy="231775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4387596" y="2667000"/>
            <a:ext cx="7597140" cy="1839595"/>
          </a:xfrm>
          <a:prstGeom prst="rect">
            <a:avLst/>
          </a:prstGeom>
        </p:spPr>
        <p:txBody>
          <a:bodyPr wrap="square" lIns="0" tIns="144780" rIns="0" bIns="0" rtlCol="0" vert="horz">
            <a:spAutoFit/>
          </a:bodyPr>
          <a:lstStyle/>
          <a:p>
            <a:pPr algn="r" marL="3003550" marR="79375">
              <a:lnSpc>
                <a:spcPct val="100000"/>
              </a:lnSpc>
              <a:spcBef>
                <a:spcPts val="1140"/>
              </a:spcBef>
            </a:pPr>
            <a:r>
              <a:rPr dirty="0" sz="2200" spc="-495" b="1">
                <a:latin typeface="Tahoma"/>
                <a:cs typeface="Tahoma"/>
              </a:rPr>
              <a:t>ةيئانجلا</a:t>
            </a:r>
            <a:r>
              <a:rPr dirty="0" sz="2200" spc="114" b="1">
                <a:latin typeface="Tahoma"/>
                <a:cs typeface="Tahoma"/>
              </a:rPr>
              <a:t> </a:t>
            </a:r>
            <a:r>
              <a:rPr dirty="0" sz="2200" spc="-635" b="1">
                <a:latin typeface="Tahoma"/>
                <a:cs typeface="Tahoma"/>
              </a:rPr>
              <a:t>ةيلوئس</a:t>
            </a:r>
            <a:r>
              <a:rPr dirty="0" sz="2200" spc="-305" b="1">
                <a:latin typeface="Tahoma"/>
                <a:cs typeface="Tahoma"/>
              </a:rPr>
              <a:t> </a:t>
            </a:r>
            <a:r>
              <a:rPr dirty="0" sz="2200" spc="-250" b="1">
                <a:latin typeface="Tahoma"/>
                <a:cs typeface="Tahoma"/>
              </a:rPr>
              <a:t>ملا</a:t>
            </a:r>
            <a:r>
              <a:rPr dirty="0" sz="2200" spc="100" b="1">
                <a:latin typeface="Tahoma"/>
                <a:cs typeface="Tahoma"/>
              </a:rPr>
              <a:t> </a:t>
            </a:r>
            <a:r>
              <a:rPr dirty="0" sz="2200" spc="-535" b="1">
                <a:latin typeface="Tahoma"/>
                <a:cs typeface="Tahoma"/>
              </a:rPr>
              <a:t>يف</a:t>
            </a:r>
            <a:r>
              <a:rPr dirty="0" sz="2200" spc="35" b="1">
                <a:latin typeface="Tahoma"/>
                <a:cs typeface="Tahoma"/>
              </a:rPr>
              <a:t> </a:t>
            </a:r>
            <a:r>
              <a:rPr dirty="0" sz="2200" b="1">
                <a:latin typeface="Tahoma"/>
                <a:cs typeface="Tahoma"/>
              </a:rPr>
              <a:t>ةمدقم</a:t>
            </a:r>
            <a:r>
              <a:rPr dirty="0" sz="2200" spc="65" b="1">
                <a:latin typeface="Tahoma"/>
                <a:cs typeface="Tahoma"/>
              </a:rPr>
              <a:t>  </a:t>
            </a:r>
            <a:r>
              <a:rPr dirty="0" sz="2200" spc="-25" b="1">
                <a:latin typeface="Tahoma"/>
                <a:cs typeface="Tahoma"/>
              </a:rPr>
              <a:t>ـ</a:t>
            </a:r>
            <a:r>
              <a:rPr dirty="0" sz="2200" spc="-25" b="1">
                <a:latin typeface="Tahoma"/>
                <a:cs typeface="Tahoma"/>
              </a:rPr>
              <a:t>L</a:t>
            </a:r>
            <a:endParaRPr sz="2200">
              <a:latin typeface="Tahoma"/>
              <a:cs typeface="Tahoma"/>
            </a:endParaRPr>
          </a:p>
          <a:p>
            <a:pPr algn="r" marL="4015740" marR="79375">
              <a:lnSpc>
                <a:spcPct val="100000"/>
              </a:lnSpc>
              <a:spcBef>
                <a:spcPts val="1320"/>
              </a:spcBef>
            </a:pPr>
            <a:r>
              <a:rPr dirty="0" sz="2200" spc="-280" b="1">
                <a:latin typeface="Tahoma"/>
                <a:cs typeface="Tahoma"/>
              </a:rPr>
              <a:t>يعانطص</a:t>
            </a:r>
            <a:r>
              <a:rPr dirty="0" sz="2200" spc="305" b="1">
                <a:latin typeface="Tahoma"/>
                <a:cs typeface="Tahoma"/>
              </a:rPr>
              <a:t>  </a:t>
            </a:r>
            <a:r>
              <a:rPr dirty="0" sz="2200" b="1">
                <a:latin typeface="Tahoma"/>
                <a:cs typeface="Tahoma"/>
              </a:rPr>
              <a:t>ا</a:t>
            </a:r>
            <a:r>
              <a:rPr dirty="0" sz="2200" spc="40" b="1">
                <a:latin typeface="Tahoma"/>
                <a:cs typeface="Tahoma"/>
              </a:rPr>
              <a:t> </a:t>
            </a:r>
            <a:r>
              <a:rPr dirty="0" sz="2200" spc="-150" b="1">
                <a:latin typeface="Tahoma"/>
                <a:cs typeface="Tahoma"/>
              </a:rPr>
              <a:t>ءاكذلا</a:t>
            </a:r>
            <a:r>
              <a:rPr dirty="0" sz="2200" spc="40" b="1">
                <a:latin typeface="Tahoma"/>
                <a:cs typeface="Tahoma"/>
              </a:rPr>
              <a:t> </a:t>
            </a:r>
            <a:r>
              <a:rPr dirty="0" sz="2200" spc="-295" b="1">
                <a:latin typeface="Tahoma"/>
                <a:cs typeface="Tahoma"/>
              </a:rPr>
              <a:t>مئارج</a:t>
            </a:r>
            <a:r>
              <a:rPr dirty="0" sz="2200" spc="50" b="1">
                <a:latin typeface="Tahoma"/>
                <a:cs typeface="Tahoma"/>
              </a:rPr>
              <a:t> </a:t>
            </a:r>
            <a:r>
              <a:rPr dirty="0" sz="2200" spc="-25" b="1">
                <a:latin typeface="Tahoma"/>
                <a:cs typeface="Tahoma"/>
              </a:rPr>
              <a:t>ـ</a:t>
            </a:r>
            <a:r>
              <a:rPr dirty="0" sz="2200" spc="-25" b="1">
                <a:latin typeface="Tahoma"/>
                <a:cs typeface="Tahoma"/>
              </a:rPr>
              <a:t>7</a:t>
            </a:r>
            <a:endParaRPr sz="2200">
              <a:latin typeface="Tahoma"/>
              <a:cs typeface="Tahoma"/>
            </a:endParaRPr>
          </a:p>
          <a:p>
            <a:pPr algn="r" marL="527050" marR="78740">
              <a:lnSpc>
                <a:spcPct val="100000"/>
              </a:lnSpc>
              <a:spcBef>
                <a:spcPts val="1320"/>
              </a:spcBef>
            </a:pPr>
            <a:r>
              <a:rPr dirty="0" sz="2200" spc="-280" b="1">
                <a:latin typeface="Tahoma"/>
                <a:cs typeface="Tahoma"/>
              </a:rPr>
              <a:t>يعانطص</a:t>
            </a:r>
            <a:r>
              <a:rPr dirty="0" sz="2200" spc="340" b="1">
                <a:latin typeface="Tahoma"/>
                <a:cs typeface="Tahoma"/>
              </a:rPr>
              <a:t>  </a:t>
            </a:r>
            <a:r>
              <a:rPr dirty="0" sz="2200" b="1">
                <a:latin typeface="Tahoma"/>
                <a:cs typeface="Tahoma"/>
              </a:rPr>
              <a:t>ا</a:t>
            </a:r>
            <a:r>
              <a:rPr dirty="0" sz="2200" spc="60" b="1">
                <a:latin typeface="Tahoma"/>
                <a:cs typeface="Tahoma"/>
              </a:rPr>
              <a:t> </a:t>
            </a:r>
            <a:r>
              <a:rPr dirty="0" sz="2200" spc="-150" b="1">
                <a:latin typeface="Tahoma"/>
                <a:cs typeface="Tahoma"/>
              </a:rPr>
              <a:t>ءاكذلا</a:t>
            </a:r>
            <a:r>
              <a:rPr dirty="0" sz="2200" spc="35" b="1">
                <a:latin typeface="Tahoma"/>
                <a:cs typeface="Tahoma"/>
              </a:rPr>
              <a:t> </a:t>
            </a:r>
            <a:r>
              <a:rPr dirty="0" sz="2200" spc="55" b="1">
                <a:latin typeface="Tahoma"/>
                <a:cs typeface="Tahoma"/>
              </a:rPr>
              <a:t>نع</a:t>
            </a:r>
            <a:r>
              <a:rPr dirty="0" sz="2200" spc="-20" b="1">
                <a:latin typeface="Tahoma"/>
                <a:cs typeface="Tahoma"/>
              </a:rPr>
              <a:t> </a:t>
            </a:r>
            <a:r>
              <a:rPr dirty="0" sz="2200" spc="-695" b="1">
                <a:latin typeface="Tahoma"/>
                <a:cs typeface="Tahoma"/>
              </a:rPr>
              <a:t>ةئش</a:t>
            </a:r>
            <a:r>
              <a:rPr dirty="0" sz="2200" spc="-320" b="1">
                <a:latin typeface="Tahoma"/>
                <a:cs typeface="Tahoma"/>
              </a:rPr>
              <a:t> </a:t>
            </a:r>
            <a:r>
              <a:rPr dirty="0" sz="2200" spc="-445" b="1">
                <a:latin typeface="Tahoma"/>
                <a:cs typeface="Tahoma"/>
              </a:rPr>
              <a:t>انلا</a:t>
            </a:r>
            <a:r>
              <a:rPr dirty="0" sz="2200" spc="80" b="1">
                <a:latin typeface="Tahoma"/>
                <a:cs typeface="Tahoma"/>
              </a:rPr>
              <a:t> </a:t>
            </a:r>
            <a:r>
              <a:rPr dirty="0" sz="2200" spc="-495" b="1">
                <a:latin typeface="Tahoma"/>
                <a:cs typeface="Tahoma"/>
              </a:rPr>
              <a:t>ةيئانجلا</a:t>
            </a:r>
            <a:r>
              <a:rPr dirty="0" sz="2200" spc="80" b="1">
                <a:latin typeface="Tahoma"/>
                <a:cs typeface="Tahoma"/>
              </a:rPr>
              <a:t> </a:t>
            </a:r>
            <a:r>
              <a:rPr dirty="0" sz="2200" spc="-635" b="1">
                <a:latin typeface="Tahoma"/>
                <a:cs typeface="Tahoma"/>
              </a:rPr>
              <a:t>ةيلوئس</a:t>
            </a:r>
            <a:r>
              <a:rPr dirty="0" sz="2200" spc="-330" b="1">
                <a:latin typeface="Tahoma"/>
                <a:cs typeface="Tahoma"/>
              </a:rPr>
              <a:t> </a:t>
            </a:r>
            <a:r>
              <a:rPr dirty="0" sz="2200" spc="-250" b="1">
                <a:latin typeface="Tahoma"/>
                <a:cs typeface="Tahoma"/>
              </a:rPr>
              <a:t>ملا</a:t>
            </a:r>
            <a:r>
              <a:rPr dirty="0" sz="2200" spc="45" b="1">
                <a:latin typeface="Tahoma"/>
                <a:cs typeface="Tahoma"/>
              </a:rPr>
              <a:t> </a:t>
            </a:r>
            <a:r>
              <a:rPr dirty="0" sz="2200" spc="-250" b="1">
                <a:latin typeface="Tahoma"/>
                <a:cs typeface="Tahoma"/>
              </a:rPr>
              <a:t>ـ</a:t>
            </a:r>
            <a:r>
              <a:rPr dirty="0" sz="2200" spc="75" b="1">
                <a:latin typeface="Tahoma"/>
                <a:cs typeface="Tahoma"/>
              </a:rPr>
              <a:t> </a:t>
            </a:r>
            <a:r>
              <a:rPr dirty="0" sz="2200" spc="-50" b="1">
                <a:latin typeface="Tahoma"/>
                <a:cs typeface="Tahoma"/>
              </a:rPr>
              <a:t>T</a:t>
            </a:r>
            <a:endParaRPr sz="2200">
              <a:latin typeface="Tahoma"/>
              <a:cs typeface="Tahoma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59308" y="6045708"/>
            <a:ext cx="405384" cy="405384"/>
          </a:xfrm>
          <a:prstGeom prst="rect">
            <a:avLst/>
          </a:prstGeom>
        </p:spPr>
      </p:pic>
      <p:sp>
        <p:nvSpPr>
          <p:cNvPr id="17" name="object 1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2621" y="352290"/>
            <a:ext cx="2450874" cy="802491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8600" y="1219200"/>
            <a:ext cx="11821668" cy="4256532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447293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-220"/>
              <a:t>يمقرلا</a:t>
            </a:r>
            <a:r>
              <a:rPr dirty="0" spc="90"/>
              <a:t> </a:t>
            </a:r>
            <a:r>
              <a:rPr dirty="0" spc="-229"/>
              <a:t>نوناقلا</a:t>
            </a:r>
            <a:r>
              <a:rPr dirty="0" spc="70"/>
              <a:t> </a:t>
            </a:r>
            <a:r>
              <a:rPr dirty="0" spc="-665"/>
              <a:t>ريتس</a:t>
            </a:r>
            <a:r>
              <a:rPr dirty="0" spc="-220"/>
              <a:t> </a:t>
            </a:r>
            <a:r>
              <a:rPr dirty="0" spc="-25"/>
              <a:t>جام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4463" y="1411224"/>
            <a:ext cx="4658868" cy="4343400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5583935" y="3270503"/>
            <a:ext cx="6335395" cy="62674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 algn="r" marL="592455" marR="518159">
              <a:lnSpc>
                <a:spcPts val="3250"/>
              </a:lnSpc>
            </a:pPr>
            <a:r>
              <a:rPr dirty="0" sz="2800" spc="-625" b="1">
                <a:solidFill>
                  <a:srgbClr val="FF0000"/>
                </a:solidFill>
                <a:latin typeface="Tahoma"/>
                <a:cs typeface="Tahoma"/>
              </a:rPr>
              <a:t>ةيئانجلا</a:t>
            </a:r>
            <a:r>
              <a:rPr dirty="0" sz="28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805" b="1">
                <a:solidFill>
                  <a:srgbClr val="FF0000"/>
                </a:solidFill>
                <a:latin typeface="Tahoma"/>
                <a:cs typeface="Tahoma"/>
              </a:rPr>
              <a:t>ةيلوئس</a:t>
            </a:r>
            <a:r>
              <a:rPr dirty="0" sz="2800" spc="-4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00" b="1">
                <a:solidFill>
                  <a:srgbClr val="FF0000"/>
                </a:solidFill>
                <a:latin typeface="Tahoma"/>
                <a:cs typeface="Tahoma"/>
              </a:rPr>
              <a:t>ملا</a:t>
            </a:r>
            <a:r>
              <a:rPr dirty="0" sz="28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650" b="1">
                <a:solidFill>
                  <a:srgbClr val="FF0000"/>
                </a:solidFill>
                <a:latin typeface="Tahoma"/>
                <a:cs typeface="Tahoma"/>
              </a:rPr>
              <a:t>يف</a:t>
            </a:r>
            <a:r>
              <a:rPr dirty="0" sz="28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Tahoma"/>
                <a:cs typeface="Tahoma"/>
              </a:rPr>
              <a:t>ةمدقم</a:t>
            </a:r>
            <a:endParaRPr sz="2800">
              <a:latin typeface="Tahoma"/>
              <a:cs typeface="Tahoma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0580" y="5914644"/>
            <a:ext cx="406907" cy="406908"/>
          </a:xfrm>
          <a:prstGeom prst="rect">
            <a:avLst/>
          </a:prstGeom>
        </p:spPr>
      </p:pic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85140" y="366522"/>
            <a:ext cx="11473815" cy="4892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84440" marR="153543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16115" marR="9594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599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635"/>
              </a:spcBef>
            </a:pPr>
            <a:endParaRPr sz="1600">
              <a:latin typeface="Tahoma"/>
              <a:cs typeface="Tahoma"/>
            </a:endParaRPr>
          </a:p>
          <a:p>
            <a:pPr algn="r" marL="63500" marR="55880" indent="9525">
              <a:lnSpc>
                <a:spcPct val="140000"/>
              </a:lnSpc>
            </a:pPr>
            <a:r>
              <a:rPr dirty="0" sz="2000" spc="-80">
                <a:latin typeface="Tahoma"/>
                <a:cs typeface="Tahoma"/>
              </a:rPr>
              <a:t>صخشلا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مازتلا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ىلع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1035">
                <a:latin typeface="Tahoma"/>
                <a:cs typeface="Tahoma"/>
              </a:rPr>
              <a:t>ايق</a:t>
            </a:r>
            <a:r>
              <a:rPr dirty="0" baseline="20833" sz="3000" spc="-1552">
                <a:latin typeface="Tahoma"/>
                <a:cs typeface="Tahoma"/>
              </a:rPr>
              <a:t>"</a:t>
            </a:r>
            <a:r>
              <a:rPr dirty="0" baseline="20833" sz="3000" spc="652">
                <a:latin typeface="Tahoma"/>
                <a:cs typeface="Tahoma"/>
              </a:rPr>
              <a:t>  </a:t>
            </a:r>
            <a:r>
              <a:rPr dirty="0" sz="2000" spc="-10">
                <a:latin typeface="Tahoma"/>
                <a:cs typeface="Tahoma"/>
              </a:rPr>
              <a:t>الخأ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قلطتو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،هتعبت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هيلع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415">
                <a:latin typeface="Tahoma"/>
                <a:cs typeface="Tahoma"/>
              </a:rPr>
              <a:t>عقت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65">
                <a:latin typeface="Tahoma"/>
                <a:cs typeface="Tahoma"/>
              </a:rPr>
              <a:t>رمأ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165">
                <a:latin typeface="Tahoma"/>
                <a:cs typeface="Tahoma"/>
              </a:rPr>
              <a:t>نع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380">
                <a:latin typeface="Tahoma"/>
                <a:cs typeface="Tahoma"/>
              </a:rPr>
              <a:t>لأسي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250">
                <a:latin typeface="Tahoma"/>
                <a:cs typeface="Tahoma"/>
              </a:rPr>
              <a:t>نم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120">
                <a:latin typeface="Tahoma"/>
                <a:cs typeface="Tahoma"/>
              </a:rPr>
              <a:t>ةفص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135">
                <a:latin typeface="Tahoma"/>
                <a:cs typeface="Tahoma"/>
              </a:rPr>
              <a:t>وأ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لاح</a:t>
            </a:r>
            <a:r>
              <a:rPr dirty="0" sz="2000" i="1">
                <a:latin typeface="Verdana"/>
                <a:cs typeface="Verdana"/>
              </a:rPr>
              <a:t>"</a:t>
            </a:r>
            <a:r>
              <a:rPr dirty="0" sz="2000" spc="-40" i="1">
                <a:latin typeface="Verdana"/>
                <a:cs typeface="Verdana"/>
              </a:rPr>
              <a:t> </a:t>
            </a:r>
            <a:r>
              <a:rPr dirty="0" sz="2000" spc="-85" b="1">
                <a:solidFill>
                  <a:srgbClr val="FF0000"/>
                </a:solidFill>
                <a:latin typeface="Tahoma"/>
                <a:cs typeface="Tahoma"/>
              </a:rPr>
              <a:t>ةغل</a:t>
            </a:r>
            <a:r>
              <a:rPr dirty="0" sz="2000" spc="17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370" b="1">
                <a:solidFill>
                  <a:srgbClr val="FF0000"/>
                </a:solidFill>
                <a:latin typeface="Tahoma"/>
                <a:cs typeface="Tahoma"/>
              </a:rPr>
              <a:t>ةيلوؤس</a:t>
            </a:r>
            <a:r>
              <a:rPr dirty="0" sz="2000" spc="-2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440" b="1">
                <a:solidFill>
                  <a:srgbClr val="FF0000"/>
                </a:solidFill>
                <a:latin typeface="Tahoma"/>
                <a:cs typeface="Tahoma"/>
              </a:rPr>
              <a:t>ملا</a:t>
            </a:r>
            <a:r>
              <a:rPr dirty="0" sz="2000" spc="5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مازتللا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ىلع</a:t>
            </a:r>
            <a:r>
              <a:rPr dirty="0" sz="2000" spc="15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قلطت</a:t>
            </a:r>
            <a:r>
              <a:rPr dirty="0" sz="2000" spc="15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امك</a:t>
            </a:r>
            <a:r>
              <a:rPr dirty="0" sz="2000" spc="14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،لمعلا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290">
                <a:latin typeface="Tahoma"/>
                <a:cs typeface="Tahoma"/>
              </a:rPr>
              <a:t>اذه</a:t>
            </a:r>
            <a:r>
              <a:rPr dirty="0" sz="2000" spc="145">
                <a:latin typeface="Tahoma"/>
                <a:cs typeface="Tahoma"/>
              </a:rPr>
              <a:t> </a:t>
            </a:r>
            <a:r>
              <a:rPr dirty="0" sz="2000" spc="175">
                <a:latin typeface="Tahoma"/>
                <a:cs typeface="Tahoma"/>
              </a:rPr>
              <a:t>نع</a:t>
            </a:r>
            <a:r>
              <a:rPr dirty="0" sz="2000" spc="155">
                <a:latin typeface="Tahoma"/>
                <a:cs typeface="Tahoma"/>
              </a:rPr>
              <a:t> </a:t>
            </a:r>
            <a:r>
              <a:rPr dirty="0" sz="2000" spc="-295">
                <a:latin typeface="Tahoma"/>
                <a:cs typeface="Tahoma"/>
              </a:rPr>
              <a:t>يتيلوؤسم</a:t>
            </a:r>
            <a:r>
              <a:rPr dirty="0" sz="2000" spc="14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70">
                <a:latin typeface="Tahoma"/>
                <a:cs typeface="Tahoma"/>
              </a:rPr>
              <a:t>ءيرب</a:t>
            </a:r>
            <a:r>
              <a:rPr dirty="0" sz="2000" spc="140">
                <a:latin typeface="Tahoma"/>
                <a:cs typeface="Tahoma"/>
              </a:rPr>
              <a:t> </a:t>
            </a:r>
            <a:r>
              <a:rPr dirty="0" sz="2000" spc="-100">
                <a:latin typeface="Tahoma"/>
                <a:cs typeface="Tahoma"/>
              </a:rPr>
              <a:t>انأ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لاقيف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770">
                <a:latin typeface="Tahoma"/>
                <a:cs typeface="Tahoma"/>
              </a:rPr>
              <a:t>،المع</a:t>
            </a:r>
            <a:r>
              <a:rPr dirty="0" baseline="9722" sz="3000" spc="-1155">
                <a:latin typeface="Tahoma"/>
                <a:cs typeface="Tahoma"/>
              </a:rPr>
              <a:t>"</a:t>
            </a:r>
            <a:r>
              <a:rPr dirty="0" baseline="9722" sz="3000" spc="719">
                <a:latin typeface="Tahoma"/>
                <a:cs typeface="Tahoma"/>
              </a:rPr>
              <a:t>   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1030">
                <a:latin typeface="Tahoma"/>
                <a:cs typeface="Tahoma"/>
              </a:rPr>
              <a:t>ل</a:t>
            </a:r>
            <a:r>
              <a:rPr dirty="0" baseline="9722" sz="3000" spc="-1545">
                <a:latin typeface="Tahoma"/>
                <a:cs typeface="Tahoma"/>
              </a:rPr>
              <a:t>"</a:t>
            </a:r>
            <a:r>
              <a:rPr dirty="0" baseline="9722" sz="3000" spc="712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وق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هنع</a:t>
            </a:r>
            <a:r>
              <a:rPr dirty="0" sz="2000" spc="145">
                <a:latin typeface="Tahoma"/>
                <a:cs typeface="Tahoma"/>
              </a:rPr>
              <a:t> </a:t>
            </a:r>
            <a:r>
              <a:rPr dirty="0" sz="2000" spc="-320">
                <a:latin typeface="Tahoma"/>
                <a:cs typeface="Tahoma"/>
              </a:rPr>
              <a:t>ردصي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330">
                <a:latin typeface="Tahoma"/>
                <a:cs typeface="Tahoma"/>
              </a:rPr>
              <a:t>امب</a:t>
            </a:r>
            <a:r>
              <a:rPr dirty="0" sz="2000" spc="-330">
                <a:latin typeface="Tahoma"/>
                <a:cs typeface="Tahoma"/>
              </a:rPr>
              <a:t> </a:t>
            </a:r>
            <a:r>
              <a:rPr dirty="0" sz="2000" spc="-260" i="1">
                <a:latin typeface="Verdana"/>
                <a:cs typeface="Verdana"/>
              </a:rPr>
              <a:t>."</a:t>
            </a:r>
            <a:r>
              <a:rPr dirty="0" sz="2000" spc="-260">
                <a:latin typeface="Tahoma"/>
                <a:cs typeface="Tahoma"/>
              </a:rPr>
              <a:t>نوناقلل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اقبط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310">
                <a:latin typeface="Tahoma"/>
                <a:cs typeface="Tahoma"/>
              </a:rPr>
              <a:t>ريغلا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100">
                <a:latin typeface="Tahoma"/>
                <a:cs typeface="Tahoma"/>
              </a:rPr>
              <a:t>عقاولا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أطخلا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حالصإب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944"/>
              </a:spcBef>
            </a:pPr>
            <a:endParaRPr sz="2000">
              <a:latin typeface="Tahoma"/>
              <a:cs typeface="Tahoma"/>
            </a:endParaRPr>
          </a:p>
          <a:p>
            <a:pPr algn="r" marL="63500" marR="55880" indent="635">
              <a:lnSpc>
                <a:spcPct val="140000"/>
              </a:lnSpc>
            </a:pPr>
            <a:r>
              <a:rPr dirty="0" sz="2000">
                <a:latin typeface="Tahoma"/>
                <a:cs typeface="Tahoma"/>
              </a:rPr>
              <a:t>لعف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يف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ةميرجلا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ناكرأ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29">
                <a:latin typeface="Tahoma"/>
                <a:cs typeface="Tahoma"/>
              </a:rPr>
              <a:t>رفاوت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365">
                <a:latin typeface="Tahoma"/>
                <a:cs typeface="Tahoma"/>
              </a:rPr>
              <a:t>ةبترتملا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310">
                <a:latin typeface="Tahoma"/>
                <a:cs typeface="Tahoma"/>
              </a:rPr>
              <a:t>ةينوناقلا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409">
                <a:latin typeface="Tahoma"/>
                <a:cs typeface="Tahoma"/>
              </a:rPr>
              <a:t>جئاتنلا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20">
                <a:latin typeface="Tahoma"/>
                <a:cs typeface="Tahoma"/>
              </a:rPr>
              <a:t>لمحتب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مازتللا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يهف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ةيئانجلا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ةيلوؤسملا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امأ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165" i="1">
                <a:latin typeface="Verdana"/>
                <a:cs typeface="Verdana"/>
              </a:rPr>
              <a:t>.</a:t>
            </a:r>
            <a:r>
              <a:rPr dirty="0" sz="2000" spc="-165">
                <a:latin typeface="Tahoma"/>
                <a:cs typeface="Tahoma"/>
              </a:rPr>
              <a:t>ةميرجلا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170">
                <a:latin typeface="Tahoma"/>
                <a:cs typeface="Tahoma"/>
              </a:rPr>
              <a:t>نع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لوؤسملا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70">
                <a:latin typeface="Tahoma"/>
                <a:cs typeface="Tahoma"/>
              </a:rPr>
              <a:t>قحب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نوناقلا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هررقي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يذلا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105">
                <a:latin typeface="Tahoma"/>
                <a:cs typeface="Tahoma"/>
              </a:rPr>
              <a:t>يزارتحلا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484">
                <a:latin typeface="Tahoma"/>
                <a:cs typeface="Tahoma"/>
              </a:rPr>
              <a:t>ريبدتلا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145">
                <a:latin typeface="Tahoma"/>
                <a:cs typeface="Tahoma"/>
              </a:rPr>
              <a:t>وأ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ةبوقعلا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465">
                <a:latin typeface="Tahoma"/>
                <a:cs typeface="Tahoma"/>
              </a:rPr>
              <a:t>وه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مازتللا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290">
                <a:latin typeface="Tahoma"/>
                <a:cs typeface="Tahoma"/>
              </a:rPr>
              <a:t>اذه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150">
                <a:latin typeface="Tahoma"/>
                <a:cs typeface="Tahoma"/>
              </a:rPr>
              <a:t>عوضومو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،ام</a:t>
            </a:r>
            <a:r>
              <a:rPr dirty="0" sz="2000" spc="125">
                <a:latin typeface="Tahoma"/>
                <a:cs typeface="Tahoma"/>
              </a:rPr>
              <a:t>  </a:t>
            </a:r>
            <a:r>
              <a:rPr dirty="0" sz="2000" spc="125">
                <a:latin typeface="Tahoma"/>
                <a:cs typeface="Tahoma"/>
              </a:rPr>
              <a:t>مأ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ةحنج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125">
                <a:latin typeface="Tahoma"/>
                <a:cs typeface="Tahoma"/>
              </a:rPr>
              <a:t>مأ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ةيانج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تناك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-625">
                <a:latin typeface="Tahoma"/>
                <a:cs typeface="Tahoma"/>
              </a:rPr>
              <a:t>ء</a:t>
            </a:r>
            <a:r>
              <a:rPr dirty="0" sz="2000" spc="-625">
                <a:latin typeface="Tahoma"/>
                <a:cs typeface="Tahoma"/>
              </a:rPr>
              <a:t>"</a:t>
            </a:r>
            <a:r>
              <a:rPr dirty="0" sz="2000" spc="204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اوس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125">
                <a:latin typeface="Tahoma"/>
                <a:cs typeface="Tahoma"/>
              </a:rPr>
              <a:t>؛ةميرجلا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355">
                <a:latin typeface="Tahoma"/>
                <a:cs typeface="Tahoma"/>
              </a:rPr>
              <a:t>هذه</a:t>
            </a:r>
            <a:r>
              <a:rPr dirty="0" sz="2000" spc="15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ناكرأ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رفاوتو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ةميرج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55">
                <a:latin typeface="Tahoma"/>
                <a:cs typeface="Tahoma"/>
              </a:rPr>
              <a:t>عوقو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ةيئانجلا</a:t>
            </a:r>
            <a:r>
              <a:rPr dirty="0" sz="2000" spc="195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ةيلوؤسملا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ضرتفتو</a:t>
            </a:r>
            <a:r>
              <a:rPr dirty="0" sz="2000" spc="-305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مايق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100">
                <a:latin typeface="Tahoma"/>
                <a:cs typeface="Tahoma"/>
              </a:rPr>
              <a:t>ىلع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75">
                <a:latin typeface="Tahoma"/>
                <a:cs typeface="Tahoma"/>
              </a:rPr>
              <a:t>قحل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855">
                <a:latin typeface="Tahoma"/>
                <a:cs typeface="Tahoma"/>
              </a:rPr>
              <a:t>ل</a:t>
            </a:r>
            <a:r>
              <a:rPr dirty="0" baseline="-20833" sz="3000" spc="555">
                <a:latin typeface="Tahoma"/>
                <a:cs typeface="Tahoma"/>
              </a:rPr>
              <a:t> </a:t>
            </a:r>
            <a:r>
              <a:rPr dirty="0" sz="2000" spc="-445">
                <a:latin typeface="Tahoma"/>
                <a:cs typeface="Tahoma"/>
              </a:rPr>
              <a:t>ات</a:t>
            </a:r>
            <a:r>
              <a:rPr dirty="0" sz="2000" spc="275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ةيئانجلا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ةيلوؤسملا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يف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ثحبلاف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265" i="1">
                <a:latin typeface="Verdana"/>
                <a:cs typeface="Verdana"/>
              </a:rPr>
              <a:t>.</a:t>
            </a:r>
            <a:r>
              <a:rPr dirty="0" sz="2000" spc="-265">
                <a:latin typeface="Tahoma"/>
                <a:cs typeface="Tahoma"/>
              </a:rPr>
              <a:t>اهيف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baseline="20833" sz="3000" spc="-142">
                <a:latin typeface="Tahoma"/>
                <a:cs typeface="Tahoma"/>
              </a:rPr>
              <a:t>"</a:t>
            </a:r>
            <a:r>
              <a:rPr dirty="0" sz="2000" spc="-95">
                <a:latin typeface="Tahoma"/>
                <a:cs typeface="Tahoma"/>
              </a:rPr>
              <a:t>اعورشم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125">
                <a:latin typeface="Tahoma"/>
                <a:cs typeface="Tahoma"/>
              </a:rPr>
              <a:t>مأ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ةمات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تناك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55">
                <a:latin typeface="Tahoma"/>
                <a:cs typeface="Tahoma"/>
              </a:rPr>
              <a:t>ءاوسو</a:t>
            </a:r>
            <a:r>
              <a:rPr dirty="0" sz="2000" spc="15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،ةفلاخم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70" i="1">
                <a:latin typeface="Verdana"/>
                <a:cs typeface="Verdana"/>
              </a:rPr>
              <a:t>.</a:t>
            </a:r>
            <a:r>
              <a:rPr dirty="0" sz="2000" spc="-170">
                <a:latin typeface="Tahoma"/>
                <a:cs typeface="Tahoma"/>
              </a:rPr>
              <a:t>ةميرجلا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ناكرأ</a:t>
            </a:r>
            <a:r>
              <a:rPr dirty="0" sz="2000" spc="-105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عامتجل</a:t>
            </a:r>
            <a:r>
              <a:rPr dirty="0" sz="2000" spc="-120">
                <a:latin typeface="Tahoma"/>
                <a:cs typeface="Tahoma"/>
              </a:rPr>
              <a:t> </a:t>
            </a:r>
            <a:r>
              <a:rPr dirty="0" sz="2000" spc="-330">
                <a:latin typeface="Tahoma"/>
                <a:cs typeface="Tahoma"/>
              </a:rPr>
              <a:t>رثأ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275">
                <a:latin typeface="Tahoma"/>
                <a:cs typeface="Tahoma"/>
              </a:rPr>
              <a:t>يه</a:t>
            </a:r>
            <a:r>
              <a:rPr dirty="0" sz="2000" spc="-15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امنإو</a:t>
            </a:r>
            <a:r>
              <a:rPr dirty="0" sz="2000" spc="-114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،ةميرجلا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ناكرأ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890">
                <a:latin typeface="Tahoma"/>
                <a:cs typeface="Tahoma"/>
              </a:rPr>
              <a:t>انك</a:t>
            </a:r>
            <a:r>
              <a:rPr dirty="0" baseline="20833" sz="3000" spc="-1335">
                <a:latin typeface="Tahoma"/>
                <a:cs typeface="Tahoma"/>
              </a:rPr>
              <a:t>"</a:t>
            </a:r>
            <a:r>
              <a:rPr dirty="0" baseline="20833" sz="3000" spc="247">
                <a:latin typeface="Tahoma"/>
                <a:cs typeface="Tahoma"/>
              </a:rPr>
              <a:t>   </a:t>
            </a:r>
            <a:r>
              <a:rPr dirty="0" sz="2000" spc="-145">
                <a:latin typeface="Tahoma"/>
                <a:cs typeface="Tahoma"/>
              </a:rPr>
              <a:t>ر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509">
                <a:latin typeface="Tahoma"/>
                <a:cs typeface="Tahoma"/>
              </a:rPr>
              <a:t>تسيل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ةيلوؤسملاف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130" i="1">
                <a:latin typeface="Verdana"/>
                <a:cs typeface="Verdana"/>
              </a:rPr>
              <a:t>.</a:t>
            </a:r>
            <a:r>
              <a:rPr dirty="0" sz="2000" spc="-130">
                <a:latin typeface="Tahoma"/>
                <a:cs typeface="Tahoma"/>
              </a:rPr>
              <a:t>اهناكرأ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ققحتو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ةميرجلا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5882640"/>
            <a:ext cx="406907" cy="405384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97840" y="366522"/>
            <a:ext cx="11448415" cy="56172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71740" marR="15220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03415" marR="9467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472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775"/>
              </a:spcBef>
            </a:pPr>
            <a:endParaRPr sz="1600">
              <a:latin typeface="Tahoma"/>
              <a:cs typeface="Tahoma"/>
            </a:endParaRPr>
          </a:p>
          <a:p>
            <a:pPr algn="r" marL="8990330" marR="52705">
              <a:lnSpc>
                <a:spcPct val="100000"/>
              </a:lnSpc>
            </a:pPr>
            <a:r>
              <a:rPr dirty="0" sz="2000" spc="-484" b="1">
                <a:solidFill>
                  <a:srgbClr val="FF0000"/>
                </a:solidFill>
                <a:latin typeface="Tahoma"/>
                <a:cs typeface="Tahoma"/>
              </a:rPr>
              <a:t>ṇ</a:t>
            </a:r>
            <a:r>
              <a:rPr dirty="0" sz="2000" spc="-484" b="1">
                <a:solidFill>
                  <a:srgbClr val="FF0000"/>
                </a:solidFill>
                <a:latin typeface="Tahoma"/>
                <a:cs typeface="Tahoma"/>
              </a:rPr>
              <a:t>ةيئانجلا</a:t>
            </a:r>
            <a:r>
              <a:rPr dirty="0" sz="20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370" b="1">
                <a:solidFill>
                  <a:srgbClr val="FF0000"/>
                </a:solidFill>
                <a:latin typeface="Tahoma"/>
                <a:cs typeface="Tahoma"/>
              </a:rPr>
              <a:t>ةيلوؤس</a:t>
            </a:r>
            <a:r>
              <a:rPr dirty="0" sz="2000" spc="-2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70" b="1">
                <a:solidFill>
                  <a:srgbClr val="FF0000"/>
                </a:solidFill>
                <a:latin typeface="Tahoma"/>
                <a:cs typeface="Tahoma"/>
              </a:rPr>
              <a:t>ملا</a:t>
            </a:r>
            <a:endParaRPr sz="2000">
              <a:latin typeface="Tahoma"/>
              <a:cs typeface="Tahoma"/>
            </a:endParaRPr>
          </a:p>
          <a:p>
            <a:pPr algn="r" marL="50800" marR="43815" indent="-1270">
              <a:lnSpc>
                <a:spcPct val="150000"/>
              </a:lnSpc>
            </a:pPr>
            <a:r>
              <a:rPr dirty="0" sz="2000" spc="-310">
                <a:latin typeface="Tahoma"/>
                <a:cs typeface="Tahoma"/>
              </a:rPr>
              <a:t>مايقلا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360">
                <a:latin typeface="Tahoma"/>
                <a:cs typeface="Tahoma"/>
              </a:rPr>
              <a:t>ةبترتملا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راضملاو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راثآلاو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105">
                <a:latin typeface="Tahoma"/>
                <a:cs typeface="Tahoma"/>
              </a:rPr>
              <a:t>اهعوقو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170">
                <a:latin typeface="Tahoma"/>
                <a:cs typeface="Tahoma"/>
              </a:rPr>
              <a:t>نع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ةميرجلا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بكترم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175">
                <a:latin typeface="Tahoma"/>
                <a:cs typeface="Tahoma"/>
              </a:rPr>
              <a:t>ةيلوؤسم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204">
                <a:latin typeface="Tahoma"/>
                <a:cs typeface="Tahoma"/>
              </a:rPr>
              <a:t>ىدم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حلطصملا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290">
                <a:latin typeface="Tahoma"/>
                <a:cs typeface="Tahoma"/>
              </a:rPr>
              <a:t>اذه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baseline="6944" sz="3000" spc="-989">
                <a:latin typeface="Tahoma"/>
                <a:cs typeface="Tahoma"/>
              </a:rPr>
              <a:t>ريشيُ</a:t>
            </a:r>
            <a:r>
              <a:rPr dirty="0" baseline="6944" sz="300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لعف</a:t>
            </a:r>
            <a:r>
              <a:rPr dirty="0" sz="2000" spc="-114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345">
                <a:latin typeface="Tahoma"/>
                <a:cs typeface="Tahoma"/>
              </a:rPr>
              <a:t>هب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ماق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40">
                <a:latin typeface="Tahoma"/>
                <a:cs typeface="Tahoma"/>
              </a:rPr>
              <a:t>امل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هكاردإو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مهتملا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لقع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ةيلهأ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ىلع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509">
                <a:latin typeface="Tahoma"/>
                <a:cs typeface="Tahoma"/>
              </a:rPr>
              <a:t>اد</a:t>
            </a:r>
            <a:r>
              <a:rPr dirty="0" baseline="4166" sz="3000" spc="-765">
                <a:latin typeface="Tahoma"/>
                <a:cs typeface="Tahoma"/>
              </a:rPr>
              <a:t>"</a:t>
            </a:r>
            <a:r>
              <a:rPr dirty="0" baseline="4166" sz="3000" spc="502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امتعا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ةيلوؤسملا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سايق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متيو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،يمارجإلا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لعفلاب</a:t>
            </a:r>
            <a:r>
              <a:rPr dirty="0" sz="2000" spc="-140">
                <a:latin typeface="Tahoma"/>
                <a:cs typeface="Tahoma"/>
              </a:rPr>
              <a:t> </a:t>
            </a:r>
            <a:r>
              <a:rPr dirty="0" sz="2000" spc="-155" i="1">
                <a:latin typeface="Verdana"/>
                <a:cs typeface="Verdana"/>
              </a:rPr>
              <a:t>.</a:t>
            </a:r>
            <a:r>
              <a:rPr dirty="0" sz="2000" spc="-155">
                <a:latin typeface="Tahoma"/>
                <a:cs typeface="Tahoma"/>
              </a:rPr>
              <a:t>لعفلا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اذهل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همايق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65">
                <a:latin typeface="Tahoma"/>
                <a:cs typeface="Tahoma"/>
              </a:rPr>
              <a:t>ةقبسملا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555">
                <a:latin typeface="Tahoma"/>
                <a:cs typeface="Tahoma"/>
              </a:rPr>
              <a:t>هتين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280">
                <a:latin typeface="Tahoma"/>
                <a:cs typeface="Tahoma"/>
              </a:rPr>
              <a:t>يه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190">
                <a:latin typeface="Tahoma"/>
                <a:cs typeface="Tahoma"/>
              </a:rPr>
              <a:t>امو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،ةميرجلا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باكترا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ءانثأ</a:t>
            </a:r>
            <a:r>
              <a:rPr dirty="0" sz="2000" spc="-11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يمارجإ</a:t>
            </a:r>
            <a:endParaRPr sz="2000">
              <a:latin typeface="Tahoma"/>
              <a:cs typeface="Tahoma"/>
            </a:endParaRPr>
          </a:p>
          <a:p>
            <a:pPr algn="r" marL="50800" marR="44450" indent="-1270">
              <a:lnSpc>
                <a:spcPct val="150000"/>
              </a:lnSpc>
            </a:pPr>
            <a:r>
              <a:rPr dirty="0" sz="2000" spc="-155">
                <a:latin typeface="Tahoma"/>
                <a:cs typeface="Tahoma"/>
              </a:rPr>
              <a:t>باكترا</a:t>
            </a:r>
            <a:r>
              <a:rPr dirty="0" sz="2000" spc="23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تقو</a:t>
            </a:r>
            <a:r>
              <a:rPr dirty="0" sz="2000" spc="275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صخشلا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هب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-495">
                <a:latin typeface="Tahoma"/>
                <a:cs typeface="Tahoma"/>
              </a:rPr>
              <a:t>ركفي</a:t>
            </a:r>
            <a:r>
              <a:rPr dirty="0" sz="2000" spc="340">
                <a:latin typeface="Tahoma"/>
                <a:cs typeface="Tahoma"/>
              </a:rPr>
              <a:t> </a:t>
            </a:r>
            <a:r>
              <a:rPr dirty="0" sz="2000" spc="150">
                <a:latin typeface="Tahoma"/>
                <a:cs typeface="Tahoma"/>
              </a:rPr>
              <a:t>ام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75">
                <a:latin typeface="Tahoma"/>
                <a:cs typeface="Tahoma"/>
              </a:rPr>
              <a:t>يأ</a:t>
            </a:r>
            <a:r>
              <a:rPr dirty="0" sz="2000" spc="29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،ةميرجلل</a:t>
            </a:r>
            <a:r>
              <a:rPr dirty="0" sz="2000" spc="290">
                <a:latin typeface="Tahoma"/>
                <a:cs typeface="Tahoma"/>
              </a:rPr>
              <a:t> </a:t>
            </a:r>
            <a:r>
              <a:rPr dirty="0" sz="2000" spc="-295">
                <a:latin typeface="Tahoma"/>
                <a:cs typeface="Tahoma"/>
              </a:rPr>
              <a:t>هكابترا</a:t>
            </a:r>
            <a:r>
              <a:rPr dirty="0" sz="2000" spc="29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ةظحل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هكولس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60">
                <a:latin typeface="Tahoma"/>
                <a:cs typeface="Tahoma"/>
              </a:rPr>
              <a:t>مهف</a:t>
            </a:r>
            <a:r>
              <a:rPr dirty="0" sz="2000" spc="270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ىلع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صخشلا</a:t>
            </a:r>
            <a:r>
              <a:rPr dirty="0" sz="2000" spc="29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ةردقم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250">
                <a:latin typeface="Tahoma"/>
                <a:cs typeface="Tahoma"/>
              </a:rPr>
              <a:t>يه</a:t>
            </a:r>
            <a:r>
              <a:rPr dirty="0" sz="2000" spc="250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ةمهملا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سسألا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ةيلقعلا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ةلاحلا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380">
                <a:latin typeface="Tahoma"/>
                <a:cs typeface="Tahoma"/>
              </a:rPr>
              <a:t>ربتعتو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،ةميرجلا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455">
                <a:latin typeface="Tahoma"/>
                <a:cs typeface="Tahoma"/>
              </a:rPr>
              <a:t>بكتري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امدنع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ةعقوتملا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385">
                <a:latin typeface="Tahoma"/>
                <a:cs typeface="Tahoma"/>
              </a:rPr>
              <a:t>ةجيتنلا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275">
                <a:latin typeface="Tahoma"/>
                <a:cs typeface="Tahoma"/>
              </a:rPr>
              <a:t>يه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145">
                <a:latin typeface="Tahoma"/>
                <a:cs typeface="Tahoma"/>
              </a:rPr>
              <a:t>ام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135">
                <a:latin typeface="Tahoma"/>
                <a:cs typeface="Tahoma"/>
              </a:rPr>
              <a:t>وأ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،ةميرجلا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50" i="1">
                <a:latin typeface="Verdana"/>
                <a:cs typeface="Verdana"/>
              </a:rPr>
              <a:t>.</a:t>
            </a:r>
            <a:r>
              <a:rPr dirty="0" sz="2000" spc="-250">
                <a:latin typeface="Tahoma"/>
                <a:cs typeface="Tahoma"/>
              </a:rPr>
              <a:t>ةميرجلل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ةيلقعلا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ةلاحلاب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509">
                <a:latin typeface="Tahoma"/>
                <a:cs typeface="Tahoma"/>
              </a:rPr>
              <a:t>طبترت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ةيئانجلا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ةيلوؤسملا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رخآ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ىنعمب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،نوناقلا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225">
                <a:latin typeface="Tahoma"/>
                <a:cs typeface="Tahoma"/>
              </a:rPr>
              <a:t>مئارجلا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فيرعتل</a:t>
            </a:r>
            <a:endParaRPr sz="2000">
              <a:latin typeface="Tahoma"/>
              <a:cs typeface="Tahoma"/>
            </a:endParaRPr>
          </a:p>
          <a:p>
            <a:pPr algn="r" marL="50800" marR="43180">
              <a:lnSpc>
                <a:spcPct val="100000"/>
              </a:lnSpc>
              <a:spcBef>
                <a:spcPts val="1200"/>
              </a:spcBef>
            </a:pP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-114">
                <a:latin typeface="Tahoma"/>
                <a:cs typeface="Tahoma"/>
              </a:rPr>
              <a:t> </a:t>
            </a:r>
            <a:r>
              <a:rPr dirty="0" sz="2000" spc="-1215">
                <a:latin typeface="Tahoma"/>
                <a:cs typeface="Tahoma"/>
              </a:rPr>
              <a:t>ايصخش</a:t>
            </a:r>
            <a:r>
              <a:rPr dirty="0" baseline="2777" sz="3000" spc="-1822">
                <a:latin typeface="Tahoma"/>
                <a:cs typeface="Tahoma"/>
              </a:rPr>
              <a:t>"</a:t>
            </a:r>
            <a:r>
              <a:rPr dirty="0" baseline="2777" sz="3000" spc="697">
                <a:latin typeface="Tahoma"/>
                <a:cs typeface="Tahoma"/>
              </a:rPr>
              <a:t>     </a:t>
            </a:r>
            <a:r>
              <a:rPr dirty="0" sz="2000" spc="-240">
                <a:latin typeface="Tahoma"/>
                <a:cs typeface="Tahoma"/>
              </a:rPr>
              <a:t>هفارتعاب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114">
                <a:latin typeface="Tahoma"/>
                <a:cs typeface="Tahoma"/>
              </a:rPr>
              <a:t>امإ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هتنادإ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-600">
                <a:latin typeface="Tahoma"/>
                <a:cs typeface="Tahoma"/>
              </a:rPr>
              <a:t>تبثت</a:t>
            </a:r>
            <a:r>
              <a:rPr dirty="0" sz="2000" spc="140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ىتح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ءيرب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مهتملا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900">
                <a:latin typeface="Tahoma"/>
                <a:cs typeface="Tahoma"/>
              </a:rPr>
              <a:t>ن</a:t>
            </a:r>
            <a:r>
              <a:rPr dirty="0" baseline="15277" sz="3000" spc="-1350">
                <a:latin typeface="Tahoma"/>
                <a:cs typeface="Tahoma"/>
              </a:rPr>
              <a:t>”</a:t>
            </a:r>
            <a:r>
              <a:rPr dirty="0" baseline="15277" sz="3000" spc="644">
                <a:latin typeface="Tahoma"/>
                <a:cs typeface="Tahoma"/>
              </a:rPr>
              <a:t> </a:t>
            </a:r>
            <a:r>
              <a:rPr dirty="0" sz="2000" spc="-455">
                <a:latin typeface="Tahoma"/>
                <a:cs typeface="Tahoma"/>
              </a:rPr>
              <a:t>أب</a:t>
            </a:r>
            <a:r>
              <a:rPr dirty="0" sz="2000" spc="155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ثيدحلا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يئانجلا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65">
                <a:latin typeface="Tahoma"/>
                <a:cs typeface="Tahoma"/>
              </a:rPr>
              <a:t>نوناق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يف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200">
                <a:latin typeface="Tahoma"/>
                <a:cs typeface="Tahoma"/>
              </a:rPr>
              <a:t>فورعم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465">
                <a:latin typeface="Tahoma"/>
                <a:cs typeface="Tahoma"/>
              </a:rPr>
              <a:t>وه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امك</a:t>
            </a:r>
            <a:endParaRPr sz="2000">
              <a:latin typeface="Tahoma"/>
              <a:cs typeface="Tahoma"/>
            </a:endParaRPr>
          </a:p>
          <a:p>
            <a:pPr algn="r" marL="50800" marR="43180">
              <a:lnSpc>
                <a:spcPct val="100000"/>
              </a:lnSpc>
              <a:spcBef>
                <a:spcPts val="1200"/>
              </a:spcBef>
            </a:pPr>
            <a:r>
              <a:rPr dirty="0" sz="2000" spc="-330">
                <a:latin typeface="Tahoma"/>
                <a:cs typeface="Tahoma"/>
              </a:rPr>
              <a:t>قيبطتو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مهتملا</a:t>
            </a:r>
            <a:r>
              <a:rPr dirty="0" sz="2000" spc="-105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ىلع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320">
                <a:latin typeface="Tahoma"/>
                <a:cs typeface="Tahoma"/>
              </a:rPr>
              <a:t>يئانج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مكح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رادصإ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لبق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تاءارجإلا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254">
                <a:latin typeface="Tahoma"/>
                <a:cs typeface="Tahoma"/>
              </a:rPr>
              <a:t>نم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495">
                <a:latin typeface="Tahoma"/>
                <a:cs typeface="Tahoma"/>
              </a:rPr>
              <a:t>ريثكلا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كلذ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175">
                <a:latin typeface="Tahoma"/>
                <a:cs typeface="Tahoma"/>
              </a:rPr>
              <a:t>ىلع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440">
                <a:latin typeface="Tahoma"/>
                <a:cs typeface="Tahoma"/>
              </a:rPr>
              <a:t>بترتيو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،كلذ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يعدملا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-425">
                <a:latin typeface="Tahoma"/>
                <a:cs typeface="Tahoma"/>
              </a:rPr>
              <a:t>تابثإب</a:t>
            </a:r>
            <a:endParaRPr sz="2000">
              <a:latin typeface="Tahoma"/>
              <a:cs typeface="Tahoma"/>
            </a:endParaRPr>
          </a:p>
          <a:p>
            <a:pPr algn="r" marL="8394065" marR="43815">
              <a:lnSpc>
                <a:spcPct val="100000"/>
              </a:lnSpc>
              <a:spcBef>
                <a:spcPts val="1205"/>
              </a:spcBef>
            </a:pPr>
            <a:r>
              <a:rPr dirty="0" sz="2000" spc="-195" i="1">
                <a:latin typeface="Verdana"/>
                <a:cs typeface="Verdana"/>
              </a:rPr>
              <a:t>.</a:t>
            </a:r>
            <a:r>
              <a:rPr dirty="0" sz="2000" spc="-195">
                <a:latin typeface="Tahoma"/>
                <a:cs typeface="Tahoma"/>
              </a:rPr>
              <a:t>نوناقلا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قفو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هيلع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ةبوقعلا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1668" y="6085332"/>
            <a:ext cx="406907" cy="406908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415796"/>
            <a:ext cx="11527790" cy="4930140"/>
            <a:chOff x="457200" y="1415796"/>
            <a:chExt cx="11527790" cy="4930140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415796"/>
              <a:ext cx="11527790" cy="4930140"/>
            </a:xfrm>
            <a:custGeom>
              <a:avLst/>
              <a:gdLst/>
              <a:ahLst/>
              <a:cxnLst/>
              <a:rect l="l" t="t" r="r" b="b"/>
              <a:pathLst>
                <a:path w="11527790" h="4930140">
                  <a:moveTo>
                    <a:pt x="11527536" y="0"/>
                  </a:moveTo>
                  <a:lnTo>
                    <a:pt x="0" y="0"/>
                  </a:lnTo>
                  <a:lnTo>
                    <a:pt x="0" y="4930140"/>
                  </a:lnTo>
                  <a:lnTo>
                    <a:pt x="11527536" y="4930140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170539" y="2240280"/>
              <a:ext cx="200025" cy="30480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13596" y="5334609"/>
              <a:ext cx="200025" cy="304800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2058670" y="1368145"/>
            <a:ext cx="9850755" cy="4358005"/>
          </a:xfrm>
          <a:prstGeom prst="rect">
            <a:avLst/>
          </a:prstGeom>
        </p:spPr>
        <p:txBody>
          <a:bodyPr wrap="square" lIns="0" tIns="189230" rIns="0" bIns="0" rtlCol="0" vert="horz">
            <a:spAutoFit/>
          </a:bodyPr>
          <a:lstStyle/>
          <a:p>
            <a:pPr algn="r" marL="4845685" marR="24765">
              <a:lnSpc>
                <a:spcPct val="100000"/>
              </a:lnSpc>
              <a:spcBef>
                <a:spcPts val="1490"/>
              </a:spcBef>
            </a:pPr>
            <a:r>
              <a:rPr dirty="0" sz="2900" spc="-645" b="1">
                <a:solidFill>
                  <a:srgbClr val="FF0000"/>
                </a:solidFill>
                <a:latin typeface="Tahoma"/>
                <a:cs typeface="Tahoma"/>
              </a:rPr>
              <a:t>ةيئانجلا</a:t>
            </a:r>
            <a:r>
              <a:rPr dirty="0" sz="29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900" spc="-830" b="1">
                <a:solidFill>
                  <a:srgbClr val="FF0000"/>
                </a:solidFill>
                <a:latin typeface="Tahoma"/>
                <a:cs typeface="Tahoma"/>
              </a:rPr>
              <a:t>ةيلوئس</a:t>
            </a:r>
            <a:r>
              <a:rPr dirty="0" sz="2900" spc="-4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900" spc="-315" b="1">
                <a:solidFill>
                  <a:srgbClr val="FF0000"/>
                </a:solidFill>
                <a:latin typeface="Tahoma"/>
                <a:cs typeface="Tahoma"/>
              </a:rPr>
              <a:t>ملا</a:t>
            </a:r>
            <a:r>
              <a:rPr dirty="0" sz="2900" spc="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900" spc="120" b="1">
                <a:solidFill>
                  <a:srgbClr val="FF0000"/>
                </a:solidFill>
                <a:latin typeface="Tahoma"/>
                <a:cs typeface="Tahoma"/>
              </a:rPr>
              <a:t>ص</a:t>
            </a:r>
            <a:r>
              <a:rPr dirty="0" sz="2900" spc="-3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900" spc="-690" b="1">
                <a:solidFill>
                  <a:srgbClr val="FF0000"/>
                </a:solidFill>
                <a:latin typeface="Tahoma"/>
                <a:cs typeface="Tahoma"/>
              </a:rPr>
              <a:t>ئاصخ</a:t>
            </a:r>
            <a:endParaRPr sz="2900">
              <a:latin typeface="Tahoma"/>
              <a:cs typeface="Tahoma"/>
            </a:endParaRPr>
          </a:p>
          <a:p>
            <a:pPr algn="r" marL="4001135" marR="5080">
              <a:lnSpc>
                <a:spcPct val="140000"/>
              </a:lnSpc>
              <a:spcBef>
                <a:spcPts val="5"/>
              </a:spcBef>
            </a:pPr>
            <a:r>
              <a:rPr dirty="0" sz="2900" spc="-240" b="1" i="1">
                <a:latin typeface="Trebuchet MS"/>
                <a:cs typeface="Trebuchet MS"/>
              </a:rPr>
              <a:t>.</a:t>
            </a:r>
            <a:r>
              <a:rPr dirty="0" sz="2900" spc="-240" b="1">
                <a:latin typeface="Tahoma"/>
                <a:cs typeface="Tahoma"/>
              </a:rPr>
              <a:t>ةميرج</a:t>
            </a:r>
            <a:r>
              <a:rPr dirty="0" sz="2900" spc="75" b="1">
                <a:latin typeface="Tahoma"/>
                <a:cs typeface="Tahoma"/>
              </a:rPr>
              <a:t> </a:t>
            </a:r>
            <a:r>
              <a:rPr dirty="0" sz="2900" spc="145" b="1">
                <a:latin typeface="Tahoma"/>
                <a:cs typeface="Tahoma"/>
              </a:rPr>
              <a:t>نود</a:t>
            </a:r>
            <a:r>
              <a:rPr dirty="0" sz="2900" spc="5" b="1">
                <a:latin typeface="Tahoma"/>
                <a:cs typeface="Tahoma"/>
              </a:rPr>
              <a:t> </a:t>
            </a:r>
            <a:r>
              <a:rPr dirty="0" sz="2900" spc="-665" b="1">
                <a:latin typeface="Tahoma"/>
                <a:cs typeface="Tahoma"/>
              </a:rPr>
              <a:t>ةيئانج</a:t>
            </a:r>
            <a:r>
              <a:rPr dirty="0" sz="2900" spc="60" b="1">
                <a:latin typeface="Tahoma"/>
                <a:cs typeface="Tahoma"/>
              </a:rPr>
              <a:t> </a:t>
            </a:r>
            <a:r>
              <a:rPr dirty="0" sz="2900" spc="-830" b="1">
                <a:latin typeface="Tahoma"/>
                <a:cs typeface="Tahoma"/>
              </a:rPr>
              <a:t>ةيلوئس</a:t>
            </a:r>
            <a:r>
              <a:rPr dirty="0" sz="2900" spc="-430" b="1">
                <a:latin typeface="Tahoma"/>
                <a:cs typeface="Tahoma"/>
              </a:rPr>
              <a:t> </a:t>
            </a:r>
            <a:r>
              <a:rPr dirty="0" sz="2900" spc="55" b="1">
                <a:latin typeface="Tahoma"/>
                <a:cs typeface="Tahoma"/>
              </a:rPr>
              <a:t>م</a:t>
            </a:r>
            <a:r>
              <a:rPr dirty="0" sz="2900" spc="495" b="1">
                <a:latin typeface="Tahoma"/>
                <a:cs typeface="Tahoma"/>
              </a:rPr>
              <a:t>   </a:t>
            </a:r>
            <a:r>
              <a:rPr dirty="0" sz="2900" b="1" i="1">
                <a:latin typeface="Trebuchet MS"/>
                <a:cs typeface="Trebuchet MS"/>
              </a:rPr>
              <a:t>-</a:t>
            </a:r>
            <a:r>
              <a:rPr dirty="0" sz="2900" spc="45" b="1">
                <a:latin typeface="Tahoma"/>
                <a:cs typeface="Tahoma"/>
              </a:rPr>
              <a:t>L</a:t>
            </a:r>
            <a:r>
              <a:rPr dirty="0" sz="2900" spc="45" b="1">
                <a:latin typeface="Tahoma"/>
                <a:cs typeface="Tahoma"/>
              </a:rPr>
              <a:t> </a:t>
            </a:r>
            <a:r>
              <a:rPr dirty="0" sz="2900" spc="-640" b="1" i="1">
                <a:latin typeface="Trebuchet MS"/>
                <a:cs typeface="Trebuchet MS"/>
              </a:rPr>
              <a:t>.</a:t>
            </a:r>
            <a:r>
              <a:rPr dirty="0" sz="2900" spc="-640" b="1">
                <a:latin typeface="Tahoma"/>
                <a:cs typeface="Tahoma"/>
              </a:rPr>
              <a:t>ةيصخش</a:t>
            </a:r>
            <a:r>
              <a:rPr dirty="0" sz="2900" spc="370" b="1">
                <a:latin typeface="Tahoma"/>
                <a:cs typeface="Tahoma"/>
              </a:rPr>
              <a:t> </a:t>
            </a:r>
            <a:r>
              <a:rPr dirty="0" sz="2900" spc="-645" b="1">
                <a:latin typeface="Tahoma"/>
                <a:cs typeface="Tahoma"/>
              </a:rPr>
              <a:t>ةيئانجلا</a:t>
            </a:r>
            <a:r>
              <a:rPr dirty="0" sz="2900" spc="40" b="1">
                <a:latin typeface="Tahoma"/>
                <a:cs typeface="Tahoma"/>
              </a:rPr>
              <a:t> </a:t>
            </a:r>
            <a:r>
              <a:rPr dirty="0" sz="2900" spc="-835" b="1">
                <a:latin typeface="Tahoma"/>
                <a:cs typeface="Tahoma"/>
              </a:rPr>
              <a:t>ةيلوئس</a:t>
            </a:r>
            <a:r>
              <a:rPr dirty="0" sz="2900" spc="-420" b="1">
                <a:latin typeface="Tahoma"/>
                <a:cs typeface="Tahoma"/>
              </a:rPr>
              <a:t> </a:t>
            </a:r>
            <a:r>
              <a:rPr dirty="0" sz="2900" spc="-315" b="1">
                <a:latin typeface="Tahoma"/>
                <a:cs typeface="Tahoma"/>
              </a:rPr>
              <a:t>ملا</a:t>
            </a:r>
            <a:r>
              <a:rPr dirty="0" sz="2900" spc="100" b="1">
                <a:latin typeface="Tahoma"/>
                <a:cs typeface="Tahoma"/>
              </a:rPr>
              <a:t> </a:t>
            </a:r>
            <a:r>
              <a:rPr dirty="0" sz="2900" spc="-25" b="1">
                <a:latin typeface="Tahoma"/>
                <a:cs typeface="Tahoma"/>
              </a:rPr>
              <a:t>ـ</a:t>
            </a:r>
            <a:r>
              <a:rPr dirty="0" sz="2900" spc="-25" b="1">
                <a:latin typeface="Tahoma"/>
                <a:cs typeface="Tahoma"/>
              </a:rPr>
              <a:t>7</a:t>
            </a:r>
            <a:endParaRPr sz="2900">
              <a:latin typeface="Tahoma"/>
              <a:cs typeface="Tahoma"/>
            </a:endParaRPr>
          </a:p>
          <a:p>
            <a:pPr algn="r" marL="2070100" marR="5080">
              <a:lnSpc>
                <a:spcPct val="100000"/>
              </a:lnSpc>
              <a:spcBef>
                <a:spcPts val="1390"/>
              </a:spcBef>
            </a:pPr>
            <a:r>
              <a:rPr dirty="0" sz="2900" spc="-215" b="1" i="1">
                <a:latin typeface="Trebuchet MS"/>
                <a:cs typeface="Trebuchet MS"/>
              </a:rPr>
              <a:t>.</a:t>
            </a:r>
            <a:r>
              <a:rPr dirty="0" sz="2900" spc="-215" b="1">
                <a:latin typeface="Tahoma"/>
                <a:cs typeface="Tahoma"/>
              </a:rPr>
              <a:t>ماعلا</a:t>
            </a:r>
            <a:r>
              <a:rPr dirty="0" sz="2900" spc="45" b="1">
                <a:latin typeface="Tahoma"/>
                <a:cs typeface="Tahoma"/>
              </a:rPr>
              <a:t> </a:t>
            </a:r>
            <a:r>
              <a:rPr dirty="0" sz="2900" spc="-459" b="1">
                <a:latin typeface="Tahoma"/>
                <a:cs typeface="Tahoma"/>
              </a:rPr>
              <a:t>ماظنلاب</a:t>
            </a:r>
            <a:r>
              <a:rPr dirty="0" sz="2900" spc="120" b="1">
                <a:latin typeface="Tahoma"/>
                <a:cs typeface="Tahoma"/>
              </a:rPr>
              <a:t> </a:t>
            </a:r>
            <a:r>
              <a:rPr dirty="0" sz="2900" spc="-445" b="1">
                <a:latin typeface="Tahoma"/>
                <a:cs typeface="Tahoma"/>
              </a:rPr>
              <a:t>ةقلعتم</a:t>
            </a:r>
            <a:r>
              <a:rPr dirty="0" sz="2900" spc="85" b="1">
                <a:latin typeface="Tahoma"/>
                <a:cs typeface="Tahoma"/>
              </a:rPr>
              <a:t> </a:t>
            </a:r>
            <a:r>
              <a:rPr dirty="0" sz="2900" spc="-645" b="1">
                <a:latin typeface="Tahoma"/>
                <a:cs typeface="Tahoma"/>
              </a:rPr>
              <a:t>ةيئانجلا</a:t>
            </a:r>
            <a:r>
              <a:rPr dirty="0" sz="2900" spc="30" b="1">
                <a:latin typeface="Tahoma"/>
                <a:cs typeface="Tahoma"/>
              </a:rPr>
              <a:t> </a:t>
            </a:r>
            <a:r>
              <a:rPr dirty="0" sz="2900" spc="-835" b="1">
                <a:latin typeface="Tahoma"/>
                <a:cs typeface="Tahoma"/>
              </a:rPr>
              <a:t>ةيلوئس</a:t>
            </a:r>
            <a:r>
              <a:rPr dirty="0" sz="2900" spc="-434" b="1">
                <a:latin typeface="Tahoma"/>
                <a:cs typeface="Tahoma"/>
              </a:rPr>
              <a:t> </a:t>
            </a:r>
            <a:r>
              <a:rPr dirty="0" sz="2900" spc="-320" b="1">
                <a:latin typeface="Tahoma"/>
                <a:cs typeface="Tahoma"/>
              </a:rPr>
              <a:t>ملا</a:t>
            </a:r>
            <a:r>
              <a:rPr dirty="0" sz="2900" spc="90" b="1">
                <a:latin typeface="Tahoma"/>
                <a:cs typeface="Tahoma"/>
              </a:rPr>
              <a:t> </a:t>
            </a:r>
            <a:r>
              <a:rPr dirty="0" sz="2900" spc="-25" b="1">
                <a:latin typeface="Tahoma"/>
                <a:cs typeface="Tahoma"/>
              </a:rPr>
              <a:t>ـ</a:t>
            </a:r>
            <a:r>
              <a:rPr dirty="0" sz="2900" spc="-25" b="1">
                <a:latin typeface="Tahoma"/>
                <a:cs typeface="Tahoma"/>
              </a:rPr>
              <a:t>T</a:t>
            </a:r>
            <a:endParaRPr sz="29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  <a:spcBef>
                <a:spcPts val="5"/>
              </a:spcBef>
            </a:pPr>
            <a:r>
              <a:rPr dirty="0" sz="2900" spc="-615" b="1" i="1">
                <a:latin typeface="Trebuchet MS"/>
                <a:cs typeface="Trebuchet MS"/>
              </a:rPr>
              <a:t>.</a:t>
            </a:r>
            <a:r>
              <a:rPr dirty="0" sz="2900" spc="-615" b="1">
                <a:latin typeface="Tahoma"/>
                <a:cs typeface="Tahoma"/>
              </a:rPr>
              <a:t>ةيئانجلا</a:t>
            </a:r>
            <a:r>
              <a:rPr dirty="0" sz="2900" spc="75" b="1">
                <a:latin typeface="Tahoma"/>
                <a:cs typeface="Tahoma"/>
              </a:rPr>
              <a:t> </a:t>
            </a:r>
            <a:r>
              <a:rPr dirty="0" sz="2900" spc="-340" b="1">
                <a:latin typeface="Tahoma"/>
                <a:cs typeface="Tahoma"/>
              </a:rPr>
              <a:t>ةيلهألا</a:t>
            </a:r>
            <a:r>
              <a:rPr dirty="0" sz="2900" spc="100" b="1">
                <a:latin typeface="Tahoma"/>
                <a:cs typeface="Tahoma"/>
              </a:rPr>
              <a:t> </a:t>
            </a:r>
            <a:r>
              <a:rPr dirty="0" sz="2900" spc="-550" b="1">
                <a:latin typeface="Tahoma"/>
                <a:cs typeface="Tahoma"/>
              </a:rPr>
              <a:t>رفاوت</a:t>
            </a:r>
            <a:r>
              <a:rPr dirty="0" sz="2900" spc="125" b="1">
                <a:latin typeface="Tahoma"/>
                <a:cs typeface="Tahoma"/>
              </a:rPr>
              <a:t> </a:t>
            </a:r>
            <a:r>
              <a:rPr dirty="0" sz="2900" spc="-495" b="1">
                <a:latin typeface="Tahoma"/>
                <a:cs typeface="Tahoma"/>
              </a:rPr>
              <a:t>ىلع</a:t>
            </a:r>
            <a:r>
              <a:rPr dirty="0" sz="2900" spc="-70" b="1">
                <a:latin typeface="Tahoma"/>
                <a:cs typeface="Tahoma"/>
              </a:rPr>
              <a:t> </a:t>
            </a:r>
            <a:r>
              <a:rPr dirty="0" sz="2900" spc="-645" b="1">
                <a:latin typeface="Tahoma"/>
                <a:cs typeface="Tahoma"/>
              </a:rPr>
              <a:t>ةيئانجلا</a:t>
            </a:r>
            <a:r>
              <a:rPr dirty="0" sz="2900" spc="70" b="1">
                <a:latin typeface="Tahoma"/>
                <a:cs typeface="Tahoma"/>
              </a:rPr>
              <a:t> </a:t>
            </a:r>
            <a:r>
              <a:rPr dirty="0" sz="2900" spc="-835" b="1">
                <a:latin typeface="Tahoma"/>
                <a:cs typeface="Tahoma"/>
              </a:rPr>
              <a:t>ةيلوئس</a:t>
            </a:r>
            <a:r>
              <a:rPr dirty="0" sz="2900" spc="-420" b="1">
                <a:latin typeface="Tahoma"/>
                <a:cs typeface="Tahoma"/>
              </a:rPr>
              <a:t> </a:t>
            </a:r>
            <a:r>
              <a:rPr dirty="0" sz="2900" spc="-315" b="1">
                <a:latin typeface="Tahoma"/>
                <a:cs typeface="Tahoma"/>
              </a:rPr>
              <a:t>ملا</a:t>
            </a:r>
            <a:r>
              <a:rPr dirty="0" sz="2900" spc="105" b="1">
                <a:latin typeface="Tahoma"/>
                <a:cs typeface="Tahoma"/>
              </a:rPr>
              <a:t> </a:t>
            </a:r>
            <a:r>
              <a:rPr dirty="0" sz="2900" spc="-700" b="1">
                <a:latin typeface="Tahoma"/>
                <a:cs typeface="Tahoma"/>
              </a:rPr>
              <a:t>فقوتت</a:t>
            </a:r>
            <a:r>
              <a:rPr dirty="0" sz="2900" spc="130" b="1">
                <a:latin typeface="Tahoma"/>
                <a:cs typeface="Tahoma"/>
              </a:rPr>
              <a:t> </a:t>
            </a:r>
            <a:r>
              <a:rPr dirty="0" sz="2900" b="1" i="1">
                <a:latin typeface="Trebuchet MS"/>
                <a:cs typeface="Trebuchet MS"/>
              </a:rPr>
              <a:t>-</a:t>
            </a:r>
            <a:r>
              <a:rPr dirty="0" sz="2900" spc="-50" b="1">
                <a:latin typeface="Tahoma"/>
                <a:cs typeface="Tahoma"/>
              </a:rPr>
              <a:t>S</a:t>
            </a:r>
            <a:r>
              <a:rPr dirty="0" sz="2900" spc="-50" b="1">
                <a:latin typeface="Tahoma"/>
                <a:cs typeface="Tahoma"/>
              </a:rPr>
              <a:t> </a:t>
            </a:r>
            <a:r>
              <a:rPr dirty="0" sz="2900" spc="-670" b="1" i="1">
                <a:latin typeface="Trebuchet MS"/>
                <a:cs typeface="Trebuchet MS"/>
              </a:rPr>
              <a:t>.</a:t>
            </a:r>
            <a:r>
              <a:rPr dirty="0" sz="2900" spc="-670" b="1">
                <a:latin typeface="Tahoma"/>
                <a:cs typeface="Tahoma"/>
              </a:rPr>
              <a:t>رص</a:t>
            </a:r>
            <a:r>
              <a:rPr dirty="0" sz="2900" spc="-295" b="1">
                <a:latin typeface="Tahoma"/>
                <a:cs typeface="Tahoma"/>
              </a:rPr>
              <a:t> </a:t>
            </a:r>
            <a:r>
              <a:rPr dirty="0" sz="2900" spc="-450" b="1">
                <a:latin typeface="Tahoma"/>
                <a:cs typeface="Tahoma"/>
              </a:rPr>
              <a:t>حلا</a:t>
            </a:r>
            <a:r>
              <a:rPr dirty="0" sz="2900" spc="30" b="1">
                <a:latin typeface="Tahoma"/>
                <a:cs typeface="Tahoma"/>
              </a:rPr>
              <a:t> </a:t>
            </a:r>
            <a:r>
              <a:rPr dirty="0" sz="2900" spc="-1095" b="1">
                <a:latin typeface="Tahoma"/>
                <a:cs typeface="Tahoma"/>
              </a:rPr>
              <a:t>ليبس</a:t>
            </a:r>
            <a:r>
              <a:rPr dirty="0" sz="2900" spc="370" b="1">
                <a:latin typeface="Tahoma"/>
                <a:cs typeface="Tahoma"/>
              </a:rPr>
              <a:t> </a:t>
            </a:r>
            <a:r>
              <a:rPr dirty="0" sz="2900" spc="-495" b="1">
                <a:latin typeface="Tahoma"/>
                <a:cs typeface="Tahoma"/>
              </a:rPr>
              <a:t>ىلع</a:t>
            </a:r>
            <a:r>
              <a:rPr dirty="0" sz="2900" spc="-90" b="1">
                <a:latin typeface="Tahoma"/>
                <a:cs typeface="Tahoma"/>
              </a:rPr>
              <a:t> </a:t>
            </a:r>
            <a:r>
              <a:rPr dirty="0" sz="2900" spc="150" b="1">
                <a:latin typeface="Tahoma"/>
                <a:cs typeface="Tahoma"/>
              </a:rPr>
              <a:t>ةددحم</a:t>
            </a:r>
            <a:r>
              <a:rPr dirty="0" sz="2900" spc="-10" b="1">
                <a:latin typeface="Tahoma"/>
                <a:cs typeface="Tahoma"/>
              </a:rPr>
              <a:t> </a:t>
            </a:r>
            <a:r>
              <a:rPr dirty="0" sz="2900" spc="-830" b="1">
                <a:latin typeface="Tahoma"/>
                <a:cs typeface="Tahoma"/>
              </a:rPr>
              <a:t>ةيلوئس</a:t>
            </a:r>
            <a:r>
              <a:rPr dirty="0" sz="2900" spc="-430" b="1">
                <a:latin typeface="Tahoma"/>
                <a:cs typeface="Tahoma"/>
              </a:rPr>
              <a:t> </a:t>
            </a:r>
            <a:r>
              <a:rPr dirty="0" sz="2900" spc="-315" b="1">
                <a:latin typeface="Tahoma"/>
                <a:cs typeface="Tahoma"/>
              </a:rPr>
              <a:t>ملا</a:t>
            </a:r>
            <a:r>
              <a:rPr dirty="0" sz="2900" spc="95" b="1">
                <a:latin typeface="Tahoma"/>
                <a:cs typeface="Tahoma"/>
              </a:rPr>
              <a:t> </a:t>
            </a:r>
            <a:r>
              <a:rPr dirty="0" sz="2900" spc="-100" b="1">
                <a:latin typeface="Tahoma"/>
                <a:cs typeface="Tahoma"/>
              </a:rPr>
              <a:t>عناوم</a:t>
            </a:r>
            <a:r>
              <a:rPr dirty="0" sz="2900" spc="85" b="1">
                <a:latin typeface="Tahoma"/>
                <a:cs typeface="Tahoma"/>
              </a:rPr>
              <a:t> </a:t>
            </a:r>
            <a:r>
              <a:rPr dirty="0" sz="2900" b="1" i="1">
                <a:latin typeface="Trebuchet MS"/>
                <a:cs typeface="Trebuchet MS"/>
              </a:rPr>
              <a:t>-</a:t>
            </a:r>
            <a:r>
              <a:rPr dirty="0" sz="2900" spc="-455" b="1">
                <a:latin typeface="Tahoma"/>
                <a:cs typeface="Tahoma"/>
              </a:rPr>
              <a:t>O</a:t>
            </a:r>
            <a:endParaRPr sz="2900">
              <a:latin typeface="Tahoma"/>
              <a:cs typeface="Tahoma"/>
            </a:endParaRPr>
          </a:p>
          <a:p>
            <a:pPr algn="r" marL="2983230" marR="5080">
              <a:lnSpc>
                <a:spcPct val="100000"/>
              </a:lnSpc>
              <a:spcBef>
                <a:spcPts val="1390"/>
              </a:spcBef>
            </a:pPr>
            <a:r>
              <a:rPr dirty="0" sz="2900" spc="-409" b="1" i="1">
                <a:latin typeface="Trebuchet MS"/>
                <a:cs typeface="Trebuchet MS"/>
              </a:rPr>
              <a:t>.</a:t>
            </a:r>
            <a:r>
              <a:rPr dirty="0" sz="2900" spc="-409" b="1">
                <a:latin typeface="Tahoma"/>
                <a:cs typeface="Tahoma"/>
              </a:rPr>
              <a:t>ةبوقعلا</a:t>
            </a:r>
            <a:r>
              <a:rPr dirty="0" sz="2900" spc="50" b="1">
                <a:latin typeface="Tahoma"/>
                <a:cs typeface="Tahoma"/>
              </a:rPr>
              <a:t> </a:t>
            </a:r>
            <a:r>
              <a:rPr dirty="0" sz="2900" spc="-495" b="1">
                <a:latin typeface="Tahoma"/>
                <a:cs typeface="Tahoma"/>
              </a:rPr>
              <a:t>ىلع</a:t>
            </a:r>
            <a:r>
              <a:rPr dirty="0" sz="2900" spc="-65" b="1">
                <a:latin typeface="Tahoma"/>
                <a:cs typeface="Tahoma"/>
              </a:rPr>
              <a:t> </a:t>
            </a:r>
            <a:r>
              <a:rPr dirty="0" sz="2900" spc="-819" b="1">
                <a:latin typeface="Tahoma"/>
                <a:cs typeface="Tahoma"/>
              </a:rPr>
              <a:t>رص</a:t>
            </a:r>
            <a:r>
              <a:rPr dirty="0" sz="2900" spc="-295" b="1">
                <a:latin typeface="Tahoma"/>
                <a:cs typeface="Tahoma"/>
              </a:rPr>
              <a:t> </a:t>
            </a:r>
            <a:r>
              <a:rPr dirty="0" sz="2900" spc="-1395" b="1">
                <a:latin typeface="Tahoma"/>
                <a:cs typeface="Tahoma"/>
              </a:rPr>
              <a:t>تقي</a:t>
            </a:r>
            <a:r>
              <a:rPr dirty="0" sz="2900" spc="475" b="1">
                <a:latin typeface="Tahoma"/>
                <a:cs typeface="Tahoma"/>
              </a:rPr>
              <a:t>   </a:t>
            </a:r>
            <a:r>
              <a:rPr dirty="0" sz="2900" spc="-620" b="1">
                <a:latin typeface="Tahoma"/>
                <a:cs typeface="Tahoma"/>
              </a:rPr>
              <a:t>يئانجلا</a:t>
            </a:r>
            <a:r>
              <a:rPr dirty="0" sz="2900" spc="60" b="1">
                <a:latin typeface="Tahoma"/>
                <a:cs typeface="Tahoma"/>
              </a:rPr>
              <a:t> </a:t>
            </a:r>
            <a:r>
              <a:rPr dirty="0" sz="2900" spc="-135" b="1">
                <a:latin typeface="Tahoma"/>
                <a:cs typeface="Tahoma"/>
              </a:rPr>
              <a:t>ءازجلا</a:t>
            </a:r>
            <a:r>
              <a:rPr dirty="0" sz="2900" spc="60" b="1">
                <a:latin typeface="Tahoma"/>
                <a:cs typeface="Tahoma"/>
              </a:rPr>
              <a:t> </a:t>
            </a:r>
            <a:r>
              <a:rPr dirty="0" sz="2900" b="1" i="1">
                <a:latin typeface="Trebuchet MS"/>
                <a:cs typeface="Trebuchet MS"/>
              </a:rPr>
              <a:t>-</a:t>
            </a:r>
            <a:r>
              <a:rPr dirty="0" sz="2900" spc="-50" b="1">
                <a:latin typeface="Tahoma"/>
                <a:cs typeface="Tahoma"/>
              </a:rPr>
              <a:t>7</a:t>
            </a:r>
            <a:endParaRPr sz="2900">
              <a:latin typeface="Tahoma"/>
              <a:cs typeface="Tahoma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46047" y="5707379"/>
            <a:ext cx="406908" cy="406907"/>
          </a:xfrm>
          <a:prstGeom prst="rect">
            <a:avLst/>
          </a:prstGeom>
        </p:spPr>
      </p:pic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930140"/>
          </a:xfrm>
          <a:custGeom>
            <a:avLst/>
            <a:gdLst/>
            <a:ahLst/>
            <a:cxnLst/>
            <a:rect l="l" t="t" r="r" b="b"/>
            <a:pathLst>
              <a:path w="11527790" h="4930140">
                <a:moveTo>
                  <a:pt x="11527536" y="0"/>
                </a:moveTo>
                <a:lnTo>
                  <a:pt x="0" y="0"/>
                </a:lnTo>
                <a:lnTo>
                  <a:pt x="0" y="4930140"/>
                </a:lnTo>
                <a:lnTo>
                  <a:pt x="11527536" y="4930140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535940" y="366522"/>
            <a:ext cx="11371580" cy="54267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39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86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853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00">
              <a:latin typeface="Tahoma"/>
              <a:cs typeface="Tahoma"/>
            </a:endParaRPr>
          </a:p>
          <a:p>
            <a:pPr algn="r" marL="8194675" marR="57785">
              <a:lnSpc>
                <a:spcPct val="100000"/>
              </a:lnSpc>
            </a:pPr>
            <a:r>
              <a:rPr dirty="0" sz="2000" spc="-425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000" spc="-425" b="1">
                <a:solidFill>
                  <a:srgbClr val="FF0000"/>
                </a:solidFill>
                <a:latin typeface="Tahoma"/>
                <a:cs typeface="Tahoma"/>
              </a:rPr>
              <a:t>ةيئانجلا</a:t>
            </a:r>
            <a:r>
              <a:rPr dirty="0" sz="20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575" b="1">
                <a:solidFill>
                  <a:srgbClr val="FF0000"/>
                </a:solidFill>
                <a:latin typeface="Tahoma"/>
                <a:cs typeface="Tahoma"/>
              </a:rPr>
              <a:t>ةيلوئس</a:t>
            </a:r>
            <a:r>
              <a:rPr dirty="0" sz="2000" spc="-2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220" b="1">
                <a:solidFill>
                  <a:srgbClr val="FF0000"/>
                </a:solidFill>
                <a:latin typeface="Tahoma"/>
                <a:cs typeface="Tahoma"/>
              </a:rPr>
              <a:t>ملا</a:t>
            </a:r>
            <a:r>
              <a:rPr dirty="0" sz="20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300" b="1">
                <a:solidFill>
                  <a:srgbClr val="FF0000"/>
                </a:solidFill>
                <a:latin typeface="Tahoma"/>
                <a:cs typeface="Tahoma"/>
              </a:rPr>
              <a:t>طورش</a:t>
            </a:r>
            <a:endParaRPr sz="2000">
              <a:latin typeface="Tahoma"/>
              <a:cs typeface="Tahoma"/>
            </a:endParaRPr>
          </a:p>
          <a:p>
            <a:pPr algn="r" marL="8042275" marR="15240">
              <a:lnSpc>
                <a:spcPct val="100000"/>
              </a:lnSpc>
              <a:spcBef>
                <a:spcPts val="1440"/>
              </a:spcBef>
            </a:pPr>
            <a:r>
              <a:rPr dirty="0" sz="2000" spc="-229" b="1" i="1">
                <a:latin typeface="Trebuchet MS"/>
                <a:cs typeface="Trebuchet MS"/>
              </a:rPr>
              <a:t>:</a:t>
            </a:r>
            <a:r>
              <a:rPr dirty="0" sz="2000" spc="-229" b="1">
                <a:latin typeface="Tahoma"/>
                <a:cs typeface="Tahoma"/>
              </a:rPr>
              <a:t>ةميرجلا</a:t>
            </a:r>
            <a:r>
              <a:rPr dirty="0" sz="2000" spc="40" b="1">
                <a:latin typeface="Tahoma"/>
                <a:cs typeface="Tahoma"/>
              </a:rPr>
              <a:t> </a:t>
            </a:r>
            <a:r>
              <a:rPr dirty="0" sz="2000" spc="-120" b="1">
                <a:latin typeface="Tahoma"/>
                <a:cs typeface="Tahoma"/>
              </a:rPr>
              <a:t>عوقو</a:t>
            </a:r>
            <a:r>
              <a:rPr dirty="0" sz="2000" spc="20" b="1">
                <a:latin typeface="Tahoma"/>
                <a:cs typeface="Tahoma"/>
              </a:rPr>
              <a:t> </a:t>
            </a:r>
            <a:r>
              <a:rPr dirty="0" sz="2000" spc="-120" b="1" i="1">
                <a:latin typeface="Trebuchet MS"/>
                <a:cs typeface="Trebuchet MS"/>
              </a:rPr>
              <a:t>:</a:t>
            </a:r>
            <a:r>
              <a:rPr dirty="0" sz="2000" spc="-120" b="1">
                <a:latin typeface="Tahoma"/>
                <a:cs typeface="Tahoma"/>
              </a:rPr>
              <a:t>لوألا</a:t>
            </a:r>
            <a:r>
              <a:rPr dirty="0" sz="2000" spc="40" b="1">
                <a:latin typeface="Tahoma"/>
                <a:cs typeface="Tahoma"/>
              </a:rPr>
              <a:t> </a:t>
            </a:r>
            <a:r>
              <a:rPr dirty="0" sz="2000" spc="-385" b="1">
                <a:latin typeface="Tahoma"/>
                <a:cs typeface="Tahoma"/>
              </a:rPr>
              <a:t>طرش</a:t>
            </a:r>
            <a:r>
              <a:rPr dirty="0" sz="2000" spc="-185" b="1">
                <a:latin typeface="Tahoma"/>
                <a:cs typeface="Tahoma"/>
              </a:rPr>
              <a:t> </a:t>
            </a:r>
            <a:r>
              <a:rPr dirty="0" sz="2000" spc="-509" b="1">
                <a:latin typeface="Tahoma"/>
                <a:cs typeface="Tahoma"/>
              </a:rPr>
              <a:t>لا</a:t>
            </a:r>
            <a:endParaRPr sz="2000">
              <a:latin typeface="Tahoma"/>
              <a:cs typeface="Tahoma"/>
            </a:endParaRPr>
          </a:p>
          <a:p>
            <a:pPr algn="r" marL="12700" marR="5080">
              <a:lnSpc>
                <a:spcPct val="160000"/>
              </a:lnSpc>
            </a:pPr>
            <a:r>
              <a:rPr dirty="0" sz="2000" spc="-20">
                <a:latin typeface="Tahoma"/>
                <a:cs typeface="Tahoma"/>
              </a:rPr>
              <a:t>،ناكرلا</a:t>
            </a:r>
            <a:r>
              <a:rPr dirty="0" sz="2000" spc="34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ةلمتكم</a:t>
            </a:r>
            <a:r>
              <a:rPr dirty="0" sz="2000" spc="330">
                <a:latin typeface="Tahoma"/>
                <a:cs typeface="Tahoma"/>
              </a:rPr>
              <a:t> </a:t>
            </a:r>
            <a:r>
              <a:rPr dirty="0" sz="2000" spc="150">
                <a:latin typeface="Tahoma"/>
                <a:cs typeface="Tahoma"/>
              </a:rPr>
              <a:t>ام</a:t>
            </a:r>
            <a:r>
              <a:rPr dirty="0" sz="2000" spc="33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ةميرج</a:t>
            </a:r>
            <a:r>
              <a:rPr dirty="0" sz="2000" spc="335">
                <a:latin typeface="Tahoma"/>
                <a:cs typeface="Tahoma"/>
              </a:rPr>
              <a:t> </a:t>
            </a:r>
            <a:r>
              <a:rPr dirty="0" sz="2000" spc="50">
                <a:latin typeface="Tahoma"/>
                <a:cs typeface="Tahoma"/>
              </a:rPr>
              <a:t>عوقو</a:t>
            </a:r>
            <a:r>
              <a:rPr dirty="0" sz="2000" spc="335">
                <a:latin typeface="Tahoma"/>
                <a:cs typeface="Tahoma"/>
              </a:rPr>
              <a:t> </a:t>
            </a:r>
            <a:r>
              <a:rPr dirty="0" sz="2000" spc="204">
                <a:latin typeface="Tahoma"/>
                <a:cs typeface="Tahoma"/>
              </a:rPr>
              <a:t>نود</a:t>
            </a:r>
            <a:r>
              <a:rPr dirty="0" sz="2000" spc="335">
                <a:latin typeface="Tahoma"/>
                <a:cs typeface="Tahoma"/>
              </a:rPr>
              <a:t> </a:t>
            </a:r>
            <a:r>
              <a:rPr dirty="0" sz="2000" spc="-365">
                <a:latin typeface="Tahoma"/>
                <a:cs typeface="Tahoma"/>
              </a:rPr>
              <a:t>ةيئانج</a:t>
            </a:r>
            <a:r>
              <a:rPr dirty="0" sz="2000" spc="335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ةيلوئسم</a:t>
            </a:r>
            <a:r>
              <a:rPr dirty="0" sz="2000" spc="340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مايق</a:t>
            </a:r>
            <a:r>
              <a:rPr dirty="0" sz="2000" spc="310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ليخت</a:t>
            </a:r>
            <a:r>
              <a:rPr dirty="0" sz="2000" spc="335">
                <a:latin typeface="Tahoma"/>
                <a:cs typeface="Tahoma"/>
              </a:rPr>
              <a:t> </a:t>
            </a:r>
            <a:r>
              <a:rPr dirty="0" sz="2000" spc="-105">
                <a:latin typeface="Tahoma"/>
                <a:cs typeface="Tahoma"/>
              </a:rPr>
              <a:t>نكمي</a:t>
            </a:r>
            <a:r>
              <a:rPr dirty="0" sz="2000" spc="330">
                <a:latin typeface="Tahoma"/>
                <a:cs typeface="Tahoma"/>
              </a:rPr>
              <a:t> </a:t>
            </a:r>
            <a:r>
              <a:rPr dirty="0" sz="2000" spc="75">
                <a:latin typeface="Tahoma"/>
                <a:cs typeface="Tahoma"/>
              </a:rPr>
              <a:t>ل</a:t>
            </a:r>
            <a:r>
              <a:rPr dirty="0" sz="2000" spc="325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ذإ</a:t>
            </a:r>
            <a:r>
              <a:rPr dirty="0" sz="2000" spc="33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يقطنم</a:t>
            </a:r>
            <a:r>
              <a:rPr dirty="0" sz="2000" spc="340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طرش</a:t>
            </a:r>
            <a:r>
              <a:rPr dirty="0" sz="2000" spc="370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دعي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450">
                <a:latin typeface="Tahoma"/>
                <a:cs typeface="Tahoma"/>
              </a:rPr>
              <a:t>نينكر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نوكتت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ةميرجلاو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380">
                <a:latin typeface="Tahoma"/>
                <a:cs typeface="Tahoma"/>
              </a:rPr>
              <a:t>،ةيلوئسملل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مايق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75">
                <a:latin typeface="Tahoma"/>
                <a:cs typeface="Tahoma"/>
              </a:rPr>
              <a:t>ل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اهنودب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نأ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220">
                <a:latin typeface="Tahoma"/>
                <a:cs typeface="Tahoma"/>
              </a:rPr>
              <a:t>ثيح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ةيئانجلا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ةيلوئسملا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225">
                <a:latin typeface="Tahoma"/>
                <a:cs typeface="Tahoma"/>
              </a:rPr>
              <a:t>بجوم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515">
                <a:latin typeface="Tahoma"/>
                <a:cs typeface="Tahoma"/>
              </a:rPr>
              <a:t>ربتعت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ةميرجلاف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85">
                <a:latin typeface="Tahoma"/>
                <a:cs typeface="Tahoma"/>
              </a:rPr>
              <a:t>نأ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505">
                <a:latin typeface="Tahoma"/>
                <a:cs typeface="Tahoma"/>
              </a:rPr>
              <a:t>طرتشي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ثيحب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-630">
                <a:latin typeface="Tahoma"/>
                <a:cs typeface="Tahoma"/>
              </a:rPr>
              <a:t>ةيببس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ةطبار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-290">
                <a:latin typeface="Tahoma"/>
                <a:cs typeface="Tahoma"/>
              </a:rPr>
              <a:t>امهنيب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ةجيتنو</a:t>
            </a:r>
            <a:r>
              <a:rPr dirty="0" sz="2000" spc="125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كولس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250">
                <a:latin typeface="Tahoma"/>
                <a:cs typeface="Tahoma"/>
              </a:rPr>
              <a:t>نم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-360">
                <a:latin typeface="Tahoma"/>
                <a:cs typeface="Tahoma"/>
              </a:rPr>
              <a:t>نوكتي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يداملا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نكرلا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،يونعم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نكرو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155">
                <a:latin typeface="Tahoma"/>
                <a:cs typeface="Tahoma"/>
              </a:rPr>
              <a:t>يدام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نكر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229">
                <a:latin typeface="Tahoma"/>
                <a:cs typeface="Tahoma"/>
              </a:rPr>
              <a:t>دبل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295">
                <a:latin typeface="Tahoma"/>
                <a:cs typeface="Tahoma"/>
              </a:rPr>
              <a:t>اذه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225">
                <a:latin typeface="Tahoma"/>
                <a:cs typeface="Tahoma"/>
              </a:rPr>
              <a:t>عمو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،ةعقاولل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يداملا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دانسإلا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350">
                <a:latin typeface="Tahoma"/>
                <a:cs typeface="Tahoma"/>
              </a:rPr>
              <a:t>رفاوتي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70">
                <a:latin typeface="Tahoma"/>
                <a:cs typeface="Tahoma"/>
              </a:rPr>
              <a:t>يأ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25">
                <a:latin typeface="Tahoma"/>
                <a:cs typeface="Tahoma"/>
              </a:rPr>
              <a:t>اهباكتراب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ماق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يذلا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مهتملا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ةيمارجإلا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ةعقاولا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484">
                <a:latin typeface="Tahoma"/>
                <a:cs typeface="Tahoma"/>
              </a:rPr>
              <a:t>دنست</a:t>
            </a:r>
            <a:r>
              <a:rPr dirty="0" sz="2000" spc="-31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يئانجلا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225">
                <a:latin typeface="Tahoma"/>
                <a:cs typeface="Tahoma"/>
              </a:rPr>
              <a:t>دصقلا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يف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409">
                <a:latin typeface="Tahoma"/>
                <a:cs typeface="Tahoma"/>
              </a:rPr>
              <a:t>لثمتت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دق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يتلا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400">
                <a:latin typeface="Tahoma"/>
                <a:cs typeface="Tahoma"/>
              </a:rPr>
              <a:t>كلت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مهتملا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بناج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أطخلا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توبث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400">
                <a:latin typeface="Tahoma"/>
                <a:cs typeface="Tahoma"/>
              </a:rPr>
              <a:t>وهو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يونعملا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دانسإلا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250">
                <a:latin typeface="Tahoma"/>
                <a:cs typeface="Tahoma"/>
              </a:rPr>
              <a:t>طارتشا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235">
                <a:latin typeface="Tahoma"/>
                <a:cs typeface="Tahoma"/>
              </a:rPr>
              <a:t>نم</a:t>
            </a:r>
            <a:r>
              <a:rPr dirty="0" sz="2000" spc="235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نينكرلا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250">
                <a:latin typeface="Tahoma"/>
                <a:cs typeface="Tahoma"/>
              </a:rPr>
              <a:t>نم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الك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نيب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620">
                <a:latin typeface="Tahoma"/>
                <a:cs typeface="Tahoma"/>
              </a:rPr>
              <a:t>ةيببس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ةقالع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29">
                <a:latin typeface="Tahoma"/>
                <a:cs typeface="Tahoma"/>
              </a:rPr>
              <a:t>رفاوت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عم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ةميرجلل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يونعملا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نكرلا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نوكي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150">
                <a:latin typeface="Tahoma"/>
                <a:cs typeface="Tahoma"/>
              </a:rPr>
              <a:t>ام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395">
                <a:latin typeface="Tahoma"/>
                <a:cs typeface="Tahoma"/>
              </a:rPr>
              <a:t>وهو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55">
                <a:latin typeface="Tahoma"/>
                <a:cs typeface="Tahoma"/>
              </a:rPr>
              <a:t>يدمعلا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365">
                <a:latin typeface="Tahoma"/>
                <a:cs typeface="Tahoma"/>
              </a:rPr>
              <a:t>ريغ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أطخلا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114">
                <a:latin typeface="Tahoma"/>
                <a:cs typeface="Tahoma"/>
              </a:rPr>
              <a:t>وأ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165" i="1">
                <a:latin typeface="Verdana"/>
                <a:cs typeface="Verdana"/>
              </a:rPr>
              <a:t>.</a:t>
            </a:r>
            <a:r>
              <a:rPr dirty="0" sz="2000" spc="-165">
                <a:latin typeface="Tahoma"/>
                <a:cs typeface="Tahoma"/>
              </a:rPr>
              <a:t>ةميرجلا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يونعملاو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يداملا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580" y="5442203"/>
            <a:ext cx="406907" cy="406907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930140"/>
          </a:xfrm>
          <a:custGeom>
            <a:avLst/>
            <a:gdLst/>
            <a:ahLst/>
            <a:cxnLst/>
            <a:rect l="l" t="t" r="r" b="b"/>
            <a:pathLst>
              <a:path w="11527790" h="4930140">
                <a:moveTo>
                  <a:pt x="11527536" y="0"/>
                </a:moveTo>
                <a:lnTo>
                  <a:pt x="0" y="0"/>
                </a:lnTo>
                <a:lnTo>
                  <a:pt x="0" y="4930140"/>
                </a:lnTo>
                <a:lnTo>
                  <a:pt x="11527536" y="4930140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97840" y="366522"/>
            <a:ext cx="11449685" cy="56667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71740" marR="152336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03415" marR="94805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4853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40"/>
              </a:spcBef>
            </a:pPr>
            <a:endParaRPr sz="1600">
              <a:latin typeface="Tahoma"/>
              <a:cs typeface="Tahoma"/>
            </a:endParaRPr>
          </a:p>
          <a:p>
            <a:pPr algn="r" marL="8176259" marR="53975">
              <a:lnSpc>
                <a:spcPct val="100000"/>
              </a:lnSpc>
              <a:spcBef>
                <a:spcPts val="5"/>
              </a:spcBef>
            </a:pPr>
            <a:r>
              <a:rPr dirty="0" sz="1800" spc="-385" b="1" i="1">
                <a:latin typeface="Trebuchet MS"/>
                <a:cs typeface="Trebuchet MS"/>
              </a:rPr>
              <a:t>:</a:t>
            </a:r>
            <a:r>
              <a:rPr dirty="0" sz="1800" spc="-385" b="1">
                <a:latin typeface="Tahoma"/>
                <a:cs typeface="Tahoma"/>
              </a:rPr>
              <a:t>ةيئانجلا</a:t>
            </a:r>
            <a:r>
              <a:rPr dirty="0" sz="1800" spc="65" b="1">
                <a:latin typeface="Tahoma"/>
                <a:cs typeface="Tahoma"/>
              </a:rPr>
              <a:t> </a:t>
            </a:r>
            <a:r>
              <a:rPr dirty="0" sz="1800" spc="-220" b="1">
                <a:latin typeface="Tahoma"/>
                <a:cs typeface="Tahoma"/>
              </a:rPr>
              <a:t>ةيلهألا</a:t>
            </a:r>
            <a:r>
              <a:rPr dirty="0" sz="1800" spc="85" b="1">
                <a:latin typeface="Tahoma"/>
                <a:cs typeface="Tahoma"/>
              </a:rPr>
              <a:t> </a:t>
            </a:r>
            <a:r>
              <a:rPr dirty="0" sz="1800" spc="-409" b="1" i="1">
                <a:latin typeface="Trebuchet MS"/>
                <a:cs typeface="Trebuchet MS"/>
              </a:rPr>
              <a:t>:</a:t>
            </a:r>
            <a:r>
              <a:rPr dirty="0" sz="1800" spc="-409" b="1">
                <a:latin typeface="Tahoma"/>
                <a:cs typeface="Tahoma"/>
              </a:rPr>
              <a:t>يناثلا</a:t>
            </a:r>
            <a:r>
              <a:rPr dirty="0" sz="1800" spc="60" b="1">
                <a:latin typeface="Tahoma"/>
                <a:cs typeface="Tahoma"/>
              </a:rPr>
              <a:t> </a:t>
            </a:r>
            <a:r>
              <a:rPr dirty="0" sz="1800" spc="-350" b="1">
                <a:latin typeface="Tahoma"/>
                <a:cs typeface="Tahoma"/>
              </a:rPr>
              <a:t>طرش</a:t>
            </a:r>
            <a:r>
              <a:rPr dirty="0" sz="1800" spc="-145" b="1">
                <a:latin typeface="Tahoma"/>
                <a:cs typeface="Tahoma"/>
              </a:rPr>
              <a:t> </a:t>
            </a:r>
            <a:r>
              <a:rPr dirty="0" sz="1800" spc="-459" b="1">
                <a:latin typeface="Tahoma"/>
                <a:cs typeface="Tahoma"/>
              </a:rPr>
              <a:t>لا</a:t>
            </a:r>
            <a:endParaRPr sz="1800">
              <a:latin typeface="Tahoma"/>
              <a:cs typeface="Tahoma"/>
            </a:endParaRPr>
          </a:p>
          <a:p>
            <a:pPr algn="r" marL="50800" marR="44450" indent="-1905">
              <a:lnSpc>
                <a:spcPct val="140000"/>
              </a:lnSpc>
            </a:pPr>
            <a:r>
              <a:rPr dirty="0" sz="1800">
                <a:latin typeface="Tahoma"/>
                <a:cs typeface="Tahoma"/>
              </a:rPr>
              <a:t>لاعفألا</a:t>
            </a:r>
            <a:r>
              <a:rPr dirty="0" sz="1800" spc="254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ةيهام</a:t>
            </a:r>
            <a:r>
              <a:rPr dirty="0" sz="1800" spc="254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مهف</a:t>
            </a:r>
            <a:r>
              <a:rPr dirty="0" sz="1800" spc="254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ىلع</a:t>
            </a:r>
            <a:r>
              <a:rPr dirty="0" sz="1800" spc="254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ةردقلا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-310" i="1">
                <a:latin typeface="Verdana"/>
                <a:cs typeface="Verdana"/>
              </a:rPr>
              <a:t>(</a:t>
            </a:r>
            <a:r>
              <a:rPr dirty="0" sz="1800" spc="-310">
                <a:latin typeface="Tahoma"/>
                <a:cs typeface="Tahoma"/>
              </a:rPr>
              <a:t>ةيئانجلا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ةيلهألا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250">
                <a:latin typeface="Tahoma"/>
                <a:cs typeface="Tahoma"/>
              </a:rPr>
              <a:t> </a:t>
            </a:r>
            <a:r>
              <a:rPr dirty="0" sz="1800" spc="-415">
                <a:latin typeface="Tahoma"/>
                <a:cs typeface="Tahoma"/>
              </a:rPr>
              <a:t>زييمتلا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254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لقعلا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كاردإلا</a:t>
            </a:r>
            <a:r>
              <a:rPr dirty="0" sz="1800" spc="26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وأ</a:t>
            </a:r>
            <a:r>
              <a:rPr dirty="0" sz="1800" i="1">
                <a:latin typeface="Verdana"/>
                <a:cs typeface="Verdana"/>
              </a:rPr>
              <a:t>)</a:t>
            </a:r>
            <a:r>
              <a:rPr dirty="0" sz="1800" spc="190" i="1">
                <a:latin typeface="Verdana"/>
                <a:cs typeface="Verdana"/>
              </a:rPr>
              <a:t> </a:t>
            </a:r>
            <a:r>
              <a:rPr dirty="0" sz="1800" spc="-140">
                <a:latin typeface="Tahoma"/>
                <a:cs typeface="Tahoma"/>
              </a:rPr>
              <a:t>يعولاب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-345">
                <a:latin typeface="Tahoma"/>
                <a:cs typeface="Tahoma"/>
              </a:rPr>
              <a:t>دصقي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-140" b="1" i="1">
                <a:latin typeface="Trebuchet MS"/>
                <a:cs typeface="Trebuchet MS"/>
              </a:rPr>
              <a:t>:</a:t>
            </a:r>
            <a:r>
              <a:rPr dirty="0" sz="1800" spc="-140" b="1">
                <a:latin typeface="Tahoma"/>
                <a:cs typeface="Tahoma"/>
              </a:rPr>
              <a:t>يعولا</a:t>
            </a:r>
            <a:r>
              <a:rPr dirty="0" sz="1800" spc="360" b="1">
                <a:latin typeface="Tahoma"/>
                <a:cs typeface="Tahoma"/>
              </a:rPr>
              <a:t> </a:t>
            </a:r>
            <a:r>
              <a:rPr dirty="0" sz="1800" spc="-25" b="1">
                <a:latin typeface="Tahoma"/>
                <a:cs typeface="Tahoma"/>
              </a:rPr>
              <a:t>ـ</a:t>
            </a:r>
            <a:r>
              <a:rPr dirty="0" sz="1800" spc="-25" b="1">
                <a:latin typeface="Tahoma"/>
                <a:cs typeface="Tahoma"/>
              </a:rPr>
              <a:t>L</a:t>
            </a:r>
            <a:r>
              <a:rPr dirty="0" sz="1800" spc="-25" b="1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،</a:t>
            </a:r>
            <a:r>
              <a:rPr dirty="0" sz="1800" spc="-155" i="1">
                <a:latin typeface="Verdana"/>
                <a:cs typeface="Verdana"/>
              </a:rPr>
              <a:t>(</a:t>
            </a:r>
            <a:r>
              <a:rPr dirty="0" sz="1800" spc="-155">
                <a:latin typeface="Tahoma"/>
                <a:cs typeface="Tahoma"/>
              </a:rPr>
              <a:t>هصئاصخو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هصانعو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90">
                <a:latin typeface="Tahoma"/>
                <a:cs typeface="Tahoma"/>
              </a:rPr>
              <a:t>هنايك</a:t>
            </a:r>
            <a:r>
              <a:rPr dirty="0" sz="1800" spc="-290" i="1">
                <a:latin typeface="Verdana"/>
                <a:cs typeface="Verdana"/>
              </a:rPr>
              <a:t>)</a:t>
            </a:r>
            <a:r>
              <a:rPr dirty="0" sz="1800" spc="-85" i="1">
                <a:latin typeface="Verdana"/>
                <a:cs typeface="Verdana"/>
              </a:rPr>
              <a:t> </a:t>
            </a:r>
            <a:r>
              <a:rPr dirty="0" sz="1800" spc="-95">
                <a:latin typeface="Tahoma"/>
                <a:cs typeface="Tahoma"/>
              </a:rPr>
              <a:t>لعفلا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تايدام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ىلإ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300">
                <a:latin typeface="Tahoma"/>
                <a:cs typeface="Tahoma"/>
              </a:rPr>
              <a:t>فرصنت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229">
                <a:latin typeface="Tahoma"/>
                <a:cs typeface="Tahoma"/>
              </a:rPr>
              <a:t>يهو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100" i="1">
                <a:latin typeface="Verdana"/>
                <a:cs typeface="Verdana"/>
              </a:rPr>
              <a:t>.</a:t>
            </a:r>
            <a:r>
              <a:rPr dirty="0" sz="1800" spc="-100">
                <a:latin typeface="Tahoma"/>
                <a:cs typeface="Tahoma"/>
              </a:rPr>
              <a:t>حابملاو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مرحملا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545">
                <a:latin typeface="Tahoma"/>
                <a:cs typeface="Tahoma"/>
              </a:rPr>
              <a:t>نيب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قيرفتلاو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260">
                <a:latin typeface="Tahoma"/>
                <a:cs typeface="Tahoma"/>
              </a:rPr>
              <a:t>اهجئاتن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ريدقتو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اهتعيبطو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ىلإ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مهفلا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ىلع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ةردقلا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فرصنت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 spc="160">
                <a:latin typeface="Tahoma"/>
                <a:cs typeface="Tahoma"/>
              </a:rPr>
              <a:t>لو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155" i="1">
                <a:latin typeface="Verdana"/>
                <a:cs typeface="Verdana"/>
              </a:rPr>
              <a:t>.</a:t>
            </a:r>
            <a:r>
              <a:rPr dirty="0" sz="1800" spc="-155">
                <a:latin typeface="Tahoma"/>
                <a:cs typeface="Tahoma"/>
              </a:rPr>
              <a:t>نوناقلا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هيمحي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يذلا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قحلا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ةحلصملا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ىلع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ءادتعلا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يف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ةلثمتملا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هراثآو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745">
                <a:latin typeface="Tahoma"/>
                <a:cs typeface="Tahoma"/>
              </a:rPr>
              <a:t>ال</a:t>
            </a:r>
            <a:r>
              <a:rPr dirty="0" baseline="9259" sz="2700" spc="-1117">
                <a:latin typeface="Tahoma"/>
                <a:cs typeface="Tahoma"/>
              </a:rPr>
              <a:t>"</a:t>
            </a:r>
            <a:r>
              <a:rPr dirty="0" baseline="9259" sz="2700" spc="735">
                <a:latin typeface="Tahoma"/>
                <a:cs typeface="Tahoma"/>
              </a:rPr>
              <a:t> </a:t>
            </a:r>
            <a:r>
              <a:rPr dirty="0" sz="1800" spc="254">
                <a:latin typeface="Tahoma"/>
                <a:cs typeface="Tahoma"/>
              </a:rPr>
              <a:t>هأ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اوسيل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تاردخملاب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ممستملاو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ناركسلاو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نونجملاو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زيمملا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ريغ</a:t>
            </a:r>
            <a:r>
              <a:rPr dirty="0" sz="1800" spc="165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ريغصلاف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240" i="1">
                <a:latin typeface="Verdana"/>
                <a:cs typeface="Verdana"/>
              </a:rPr>
              <a:t>.</a:t>
            </a:r>
            <a:r>
              <a:rPr dirty="0" sz="1800" spc="-240">
                <a:latin typeface="Tahoma"/>
                <a:cs typeface="Tahoma"/>
              </a:rPr>
              <a:t>نوناقلاب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 spc="200">
                <a:latin typeface="Tahoma"/>
                <a:cs typeface="Tahoma"/>
              </a:rPr>
              <a:t>لهج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ل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125">
                <a:latin typeface="Tahoma"/>
                <a:cs typeface="Tahoma"/>
              </a:rPr>
              <a:t>ذإ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؛ينوناقلا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470">
                <a:latin typeface="Tahoma"/>
                <a:cs typeface="Tahoma"/>
              </a:rPr>
              <a:t>فييكتلا</a:t>
            </a:r>
            <a:r>
              <a:rPr dirty="0" sz="1800" spc="-200">
                <a:latin typeface="Tahoma"/>
                <a:cs typeface="Tahoma"/>
              </a:rPr>
              <a:t> </a:t>
            </a:r>
            <a:r>
              <a:rPr dirty="0" sz="1800" spc="-200" i="1">
                <a:latin typeface="Verdana"/>
                <a:cs typeface="Verdana"/>
              </a:rPr>
              <a:t>.</a:t>
            </a:r>
            <a:r>
              <a:rPr dirty="0" sz="1800" spc="-200">
                <a:latin typeface="Tahoma"/>
                <a:cs typeface="Tahoma"/>
              </a:rPr>
              <a:t>مهيدل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يعولا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مادعنل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ةيئازجلا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ةيلوؤسملل</a:t>
            </a:r>
            <a:endParaRPr sz="1800">
              <a:latin typeface="Tahoma"/>
              <a:cs typeface="Tahoma"/>
            </a:endParaRPr>
          </a:p>
          <a:p>
            <a:pPr algn="r" marL="50800" marR="43815" indent="-1270">
              <a:lnSpc>
                <a:spcPct val="140000"/>
              </a:lnSpc>
            </a:pPr>
            <a:r>
              <a:rPr dirty="0" sz="1800">
                <a:latin typeface="Tahoma"/>
                <a:cs typeface="Tahoma"/>
              </a:rPr>
              <a:t>لعف</a:t>
            </a:r>
            <a:r>
              <a:rPr dirty="0" sz="1800" spc="-100">
                <a:latin typeface="Tahoma"/>
                <a:cs typeface="Tahoma"/>
              </a:rPr>
              <a:t> </a:t>
            </a:r>
            <a:r>
              <a:rPr dirty="0" sz="1800" spc="150">
                <a:latin typeface="Tahoma"/>
                <a:cs typeface="Tahoma"/>
              </a:rPr>
              <a:t>نع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عانتما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685">
                <a:latin typeface="Tahoma"/>
                <a:cs typeface="Tahoma"/>
              </a:rPr>
              <a:t>ني</a:t>
            </a:r>
            <a:r>
              <a:rPr dirty="0" baseline="7716" sz="2700" spc="-1027">
                <a:latin typeface="Tahoma"/>
                <a:cs typeface="Tahoma"/>
              </a:rPr>
              <a:t>”</a:t>
            </a:r>
            <a:r>
              <a:rPr dirty="0" baseline="7716" sz="2700" spc="52">
                <a:latin typeface="Tahoma"/>
                <a:cs typeface="Tahoma"/>
              </a:rPr>
              <a:t> </a:t>
            </a:r>
            <a:r>
              <a:rPr dirty="0" sz="1800" spc="220">
                <a:latin typeface="Tahoma"/>
                <a:cs typeface="Tahoma"/>
              </a:rPr>
              <a:t>عم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لعف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وحن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هتدارإ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هيجوت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ىلع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ةردقلا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رايتخلا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ةيرح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140">
                <a:latin typeface="Tahoma"/>
                <a:cs typeface="Tahoma"/>
              </a:rPr>
              <a:t>وأ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ةدارإلا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300">
                <a:latin typeface="Tahoma"/>
                <a:cs typeface="Tahoma"/>
              </a:rPr>
              <a:t>ةيرحب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عراشلا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315">
                <a:latin typeface="Tahoma"/>
                <a:cs typeface="Tahoma"/>
              </a:rPr>
              <a:t>ينعي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-90" b="1">
                <a:latin typeface="Tahoma"/>
                <a:cs typeface="Tahoma"/>
              </a:rPr>
              <a:t>:</a:t>
            </a:r>
            <a:r>
              <a:rPr dirty="0" sz="1800" spc="-90" b="1">
                <a:latin typeface="Tahoma"/>
                <a:cs typeface="Tahoma"/>
              </a:rPr>
              <a:t>ةدارإلا</a:t>
            </a:r>
            <a:r>
              <a:rPr dirty="0" sz="1800" spc="160" b="1">
                <a:latin typeface="Tahoma"/>
                <a:cs typeface="Tahoma"/>
              </a:rPr>
              <a:t> </a:t>
            </a:r>
            <a:r>
              <a:rPr dirty="0" sz="1800" spc="-25" b="1">
                <a:latin typeface="Tahoma"/>
                <a:cs typeface="Tahoma"/>
              </a:rPr>
              <a:t>ـ</a:t>
            </a:r>
            <a:r>
              <a:rPr dirty="0" sz="1800" spc="-25" b="1">
                <a:latin typeface="Tahoma"/>
                <a:cs typeface="Tahoma"/>
              </a:rPr>
              <a:t>7</a:t>
            </a:r>
            <a:r>
              <a:rPr dirty="0" sz="1800" spc="-25" b="1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ةيرح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90">
                <a:latin typeface="Tahoma"/>
                <a:cs typeface="Tahoma"/>
              </a:rPr>
              <a:t>نأ</a:t>
            </a:r>
            <a:r>
              <a:rPr dirty="0" sz="1800" spc="-140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هب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ملسملا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نمو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110" i="1">
                <a:latin typeface="Verdana"/>
                <a:cs typeface="Verdana"/>
              </a:rPr>
              <a:t>.</a:t>
            </a:r>
            <a:r>
              <a:rPr dirty="0" sz="1800" spc="-110">
                <a:latin typeface="Tahoma"/>
                <a:cs typeface="Tahoma"/>
              </a:rPr>
              <a:t>اهبحاص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235">
                <a:latin typeface="Tahoma"/>
                <a:cs typeface="Tahoma"/>
              </a:rPr>
              <a:t>ةبغرل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725">
                <a:latin typeface="Tahoma"/>
                <a:cs typeface="Tahoma"/>
              </a:rPr>
              <a:t>ا</a:t>
            </a:r>
            <a:r>
              <a:rPr dirty="0" baseline="21604" sz="2700" spc="-1087">
                <a:latin typeface="Tahoma"/>
                <a:cs typeface="Tahoma"/>
              </a:rPr>
              <a:t>"</a:t>
            </a:r>
            <a:r>
              <a:rPr dirty="0" baseline="21604" sz="2700" spc="-52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فالخ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اههيجوت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ةدارإلا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360">
                <a:latin typeface="Tahoma"/>
                <a:cs typeface="Tahoma"/>
              </a:rPr>
              <a:t>كيرحتب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موقت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ةيجراخ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تارثؤم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يأ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155">
                <a:latin typeface="Tahoma"/>
                <a:cs typeface="Tahoma"/>
              </a:rPr>
              <a:t>نع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750">
                <a:latin typeface="Tahoma"/>
                <a:cs typeface="Tahoma"/>
              </a:rPr>
              <a:t>ادي</a:t>
            </a:r>
            <a:r>
              <a:rPr dirty="0" baseline="21604" sz="2700" spc="-1125">
                <a:latin typeface="Tahoma"/>
                <a:cs typeface="Tahoma"/>
              </a:rPr>
              <a:t>"</a:t>
            </a:r>
            <a:r>
              <a:rPr dirty="0" baseline="21604" sz="2700" spc="225">
                <a:latin typeface="Tahoma"/>
                <a:cs typeface="Tahoma"/>
              </a:rPr>
              <a:t>   </a:t>
            </a:r>
            <a:r>
              <a:rPr dirty="0" sz="1800" spc="-325">
                <a:latin typeface="Tahoma"/>
                <a:cs typeface="Tahoma"/>
              </a:rPr>
              <a:t>عب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580">
                <a:latin typeface="Tahoma"/>
                <a:cs typeface="Tahoma"/>
              </a:rPr>
              <a:t>؛ني</a:t>
            </a:r>
            <a:r>
              <a:rPr dirty="0" baseline="7716" sz="2700" spc="-869">
                <a:latin typeface="Tahoma"/>
                <a:cs typeface="Tahoma"/>
              </a:rPr>
              <a:t>”</a:t>
            </a:r>
            <a:r>
              <a:rPr dirty="0" baseline="7716" sz="2700" spc="52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عم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رايتخلا</a:t>
            </a:r>
            <a:r>
              <a:rPr dirty="0" sz="1800" spc="20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ةيرح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65">
                <a:latin typeface="Tahoma"/>
                <a:cs typeface="Tahoma"/>
              </a:rPr>
              <a:t>لماوعلا</a:t>
            </a:r>
            <a:r>
              <a:rPr dirty="0" sz="1800" spc="265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تكرت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اذإف</a:t>
            </a:r>
            <a:r>
              <a:rPr dirty="0" sz="1800" spc="254">
                <a:latin typeface="Tahoma"/>
                <a:cs typeface="Tahoma"/>
              </a:rPr>
              <a:t> </a:t>
            </a:r>
            <a:r>
              <a:rPr dirty="0" sz="1800" spc="-45" i="1">
                <a:latin typeface="Verdana"/>
                <a:cs typeface="Verdana"/>
              </a:rPr>
              <a:t>.</a:t>
            </a:r>
            <a:r>
              <a:rPr dirty="0" sz="1800" spc="-45">
                <a:latin typeface="Tahoma"/>
                <a:cs typeface="Tahoma"/>
              </a:rPr>
              <a:t>ةيجراخو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ةيلخاد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175">
                <a:latin typeface="Tahoma"/>
                <a:cs typeface="Tahoma"/>
              </a:rPr>
              <a:t>لماوع</a:t>
            </a:r>
            <a:r>
              <a:rPr dirty="0" sz="1800" spc="265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ةعومجم</a:t>
            </a:r>
            <a:r>
              <a:rPr dirty="0" sz="1800" spc="265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اهديقت</a:t>
            </a:r>
            <a:r>
              <a:rPr dirty="0" sz="1800" spc="2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امنإو</a:t>
            </a:r>
            <a:r>
              <a:rPr dirty="0" sz="1800" spc="26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،ةقلطم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-465">
                <a:latin typeface="Tahoma"/>
                <a:cs typeface="Tahoma"/>
              </a:rPr>
              <a:t>تسيل</a:t>
            </a:r>
            <a:r>
              <a:rPr dirty="0" sz="1800" spc="32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رايتخلا</a:t>
            </a:r>
            <a:r>
              <a:rPr dirty="0" sz="1800" spc="-13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ةيلوؤسملا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تفتنا</a:t>
            </a:r>
            <a:r>
              <a:rPr dirty="0" sz="1800" spc="1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؛ظوحلم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وحن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ىلع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رايتخلا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ةيرح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60">
                <a:latin typeface="Tahoma"/>
                <a:cs typeface="Tahoma"/>
              </a:rPr>
              <a:t>لماوعلا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-290">
                <a:latin typeface="Tahoma"/>
                <a:cs typeface="Tahoma"/>
              </a:rPr>
              <a:t>تصقتنا</a:t>
            </a:r>
            <a:r>
              <a:rPr dirty="0" sz="1800" spc="185">
                <a:latin typeface="Tahoma"/>
                <a:cs typeface="Tahoma"/>
              </a:rPr>
              <a:t> </a:t>
            </a:r>
            <a:r>
              <a:rPr dirty="0" sz="1800" spc="90">
                <a:latin typeface="Tahoma"/>
                <a:cs typeface="Tahoma"/>
              </a:rPr>
              <a:t>اذإ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110">
                <a:latin typeface="Tahoma"/>
                <a:cs typeface="Tahoma"/>
              </a:rPr>
              <a:t>امأ</a:t>
            </a:r>
            <a:r>
              <a:rPr dirty="0" sz="1800" spc="165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،هتيلوؤسم</a:t>
            </a:r>
            <a:r>
              <a:rPr dirty="0" sz="1800" spc="18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موقت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285">
                <a:latin typeface="Tahoma"/>
                <a:cs typeface="Tahoma"/>
              </a:rPr>
              <a:t>؛ناسنإلل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 spc="229">
                <a:latin typeface="Tahoma"/>
                <a:cs typeface="Tahoma"/>
              </a:rPr>
              <a:t>نم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ىلإ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420">
                <a:latin typeface="Tahoma"/>
                <a:cs typeface="Tahoma"/>
              </a:rPr>
              <a:t>ةبسنلاب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رمألا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كلذكو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؛رايتخلا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ةيرح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هنادقفل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725">
                <a:latin typeface="Tahoma"/>
                <a:cs typeface="Tahoma"/>
              </a:rPr>
              <a:t>ا</a:t>
            </a:r>
            <a:r>
              <a:rPr dirty="0" baseline="21604" sz="2700" spc="-1087">
                <a:latin typeface="Tahoma"/>
                <a:cs typeface="Tahoma"/>
              </a:rPr>
              <a:t>"</a:t>
            </a:r>
            <a:r>
              <a:rPr dirty="0" baseline="21604" sz="2700" spc="-52">
                <a:latin typeface="Tahoma"/>
                <a:cs typeface="Tahoma"/>
              </a:rPr>
              <a:t> </a:t>
            </a:r>
            <a:r>
              <a:rPr dirty="0" sz="1800" spc="-470">
                <a:latin typeface="Tahoma"/>
                <a:cs typeface="Tahoma"/>
              </a:rPr>
              <a:t>يئانج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330">
                <a:latin typeface="Tahoma"/>
                <a:cs typeface="Tahoma"/>
              </a:rPr>
              <a:t>لأسي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ل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685">
                <a:latin typeface="Tahoma"/>
                <a:cs typeface="Tahoma"/>
              </a:rPr>
              <a:t>ني</a:t>
            </a:r>
            <a:r>
              <a:rPr dirty="0" baseline="7716" sz="2700" spc="-1027">
                <a:latin typeface="Tahoma"/>
                <a:cs typeface="Tahoma"/>
              </a:rPr>
              <a:t>”</a:t>
            </a:r>
            <a:r>
              <a:rPr dirty="0" baseline="7716" sz="2700" spc="52">
                <a:latin typeface="Tahoma"/>
                <a:cs typeface="Tahoma"/>
              </a:rPr>
              <a:t> </a:t>
            </a:r>
            <a:r>
              <a:rPr dirty="0" sz="1800" spc="225">
                <a:latin typeface="Tahoma"/>
                <a:cs typeface="Tahoma"/>
              </a:rPr>
              <a:t>عم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يمرج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لعف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باكترا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ىلع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هركملاف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320" i="1">
                <a:latin typeface="Verdana"/>
                <a:cs typeface="Verdana"/>
              </a:rPr>
              <a:t>.</a:t>
            </a:r>
            <a:r>
              <a:rPr dirty="0" sz="1800" spc="-320">
                <a:latin typeface="Tahoma"/>
                <a:cs typeface="Tahoma"/>
              </a:rPr>
              <a:t>ةيئانجلا</a:t>
            </a:r>
            <a:r>
              <a:rPr dirty="0" sz="1800" spc="-320">
                <a:latin typeface="Tahoma"/>
                <a:cs typeface="Tahoma"/>
              </a:rPr>
              <a:t> </a:t>
            </a:r>
            <a:r>
              <a:rPr dirty="0" sz="1800" spc="-140" i="1">
                <a:latin typeface="Verdana"/>
                <a:cs typeface="Verdana"/>
              </a:rPr>
              <a:t>.</a:t>
            </a:r>
            <a:r>
              <a:rPr dirty="0" sz="1800" spc="-140">
                <a:latin typeface="Tahoma"/>
                <a:cs typeface="Tahoma"/>
              </a:rPr>
              <a:t>هلعف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باكترا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90">
                <a:latin typeface="Tahoma"/>
                <a:cs typeface="Tahoma"/>
              </a:rPr>
              <a:t>امهنم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لك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مدقأ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امل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ةرورضلا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هاركإلا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لولف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580" i="1">
                <a:latin typeface="Verdana"/>
                <a:cs typeface="Verdana"/>
              </a:rPr>
              <a:t>.</a:t>
            </a:r>
            <a:r>
              <a:rPr dirty="0" sz="1800" spc="-580">
                <a:latin typeface="Tahoma"/>
                <a:cs typeface="Tahoma"/>
              </a:rPr>
              <a:t>ني</a:t>
            </a:r>
            <a:r>
              <a:rPr dirty="0" baseline="7716" sz="2700" spc="-869">
                <a:latin typeface="Tahoma"/>
                <a:cs typeface="Tahoma"/>
              </a:rPr>
              <a:t>”</a:t>
            </a:r>
            <a:r>
              <a:rPr dirty="0" baseline="7716" sz="2700" spc="120">
                <a:latin typeface="Tahoma"/>
                <a:cs typeface="Tahoma"/>
              </a:rPr>
              <a:t> </a:t>
            </a:r>
            <a:r>
              <a:rPr dirty="0" sz="1800" spc="220">
                <a:latin typeface="Tahoma"/>
                <a:cs typeface="Tahoma"/>
              </a:rPr>
              <a:t>عم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يمارجإ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لعف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فارتقا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ىلإ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150">
                <a:latin typeface="Tahoma"/>
                <a:cs typeface="Tahoma"/>
              </a:rPr>
              <a:t>ام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ةرورض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هتأجلأ</a:t>
            </a:r>
            <a:endParaRPr sz="1800">
              <a:latin typeface="Tahoma"/>
              <a:cs typeface="Tahom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457200" y="5993891"/>
            <a:ext cx="11436350" cy="407034"/>
            <a:chOff x="457200" y="5993891"/>
            <a:chExt cx="11436350" cy="407034"/>
          </a:xfrm>
        </p:grpSpPr>
        <p:sp>
          <p:nvSpPr>
            <p:cNvPr id="5" name="object 5" descr=""/>
            <p:cNvSpPr/>
            <p:nvPr/>
          </p:nvSpPr>
          <p:spPr>
            <a:xfrm>
              <a:off x="11868911" y="6096876"/>
              <a:ext cx="24765" cy="108585"/>
            </a:xfrm>
            <a:custGeom>
              <a:avLst/>
              <a:gdLst/>
              <a:ahLst/>
              <a:cxnLst/>
              <a:rect l="l" t="t" r="r" b="b"/>
              <a:pathLst>
                <a:path w="24765" h="108585">
                  <a:moveTo>
                    <a:pt x="24383" y="0"/>
                  </a:moveTo>
                  <a:lnTo>
                    <a:pt x="0" y="0"/>
                  </a:lnTo>
                  <a:lnTo>
                    <a:pt x="0" y="108203"/>
                  </a:lnTo>
                  <a:lnTo>
                    <a:pt x="24383" y="108203"/>
                  </a:lnTo>
                  <a:lnTo>
                    <a:pt x="243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5993891"/>
              <a:ext cx="406907" cy="406907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641604" y="1415796"/>
            <a:ext cx="11148060" cy="4723130"/>
            <a:chOff x="641604" y="1415796"/>
            <a:chExt cx="11148060" cy="4723130"/>
          </a:xfrm>
        </p:grpSpPr>
        <p:sp>
          <p:nvSpPr>
            <p:cNvPr id="4" name="object 4" descr=""/>
            <p:cNvSpPr/>
            <p:nvPr/>
          </p:nvSpPr>
          <p:spPr>
            <a:xfrm>
              <a:off x="641604" y="1415796"/>
              <a:ext cx="11148060" cy="4723130"/>
            </a:xfrm>
            <a:custGeom>
              <a:avLst/>
              <a:gdLst/>
              <a:ahLst/>
              <a:cxnLst/>
              <a:rect l="l" t="t" r="r" b="b"/>
              <a:pathLst>
                <a:path w="11148060" h="4723130">
                  <a:moveTo>
                    <a:pt x="11148060" y="0"/>
                  </a:moveTo>
                  <a:lnTo>
                    <a:pt x="0" y="0"/>
                  </a:lnTo>
                  <a:lnTo>
                    <a:pt x="0" y="4722876"/>
                  </a:lnTo>
                  <a:lnTo>
                    <a:pt x="11148060" y="4722876"/>
                  </a:lnTo>
                  <a:lnTo>
                    <a:pt x="111480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93463" y="1427988"/>
              <a:ext cx="4244340" cy="4696968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530722" y="3307207"/>
            <a:ext cx="1359535" cy="88900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algn="r" marL="12700" marR="5080" indent="316865">
              <a:lnSpc>
                <a:spcPts val="2200"/>
              </a:lnSpc>
              <a:spcBef>
                <a:spcPts val="340"/>
              </a:spcBef>
            </a:pPr>
            <a:r>
              <a:rPr dirty="0" sz="2000" spc="-10" b="1">
                <a:latin typeface="Tahoma"/>
                <a:cs typeface="Tahoma"/>
              </a:rPr>
              <a:t>عناوم</a:t>
            </a:r>
            <a:r>
              <a:rPr dirty="0" sz="2000" spc="-10" b="1">
                <a:latin typeface="Tahoma"/>
                <a:cs typeface="Tahoma"/>
              </a:rPr>
              <a:t> </a:t>
            </a:r>
            <a:r>
              <a:rPr dirty="0" sz="2000" spc="-370" b="1">
                <a:latin typeface="Tahoma"/>
                <a:cs typeface="Tahoma"/>
              </a:rPr>
              <a:t>ةيلوؤس</a:t>
            </a:r>
            <a:r>
              <a:rPr dirty="0" sz="2000" spc="-280" b="1">
                <a:latin typeface="Tahoma"/>
                <a:cs typeface="Tahoma"/>
              </a:rPr>
              <a:t> </a:t>
            </a:r>
            <a:r>
              <a:rPr dirty="0" sz="2000" spc="-215" b="1">
                <a:latin typeface="Tahoma"/>
                <a:cs typeface="Tahoma"/>
              </a:rPr>
              <a:t>ملا</a:t>
            </a:r>
            <a:endParaRPr sz="2000">
              <a:latin typeface="Tahoma"/>
              <a:cs typeface="Tahoma"/>
            </a:endParaRPr>
          </a:p>
          <a:p>
            <a:pPr algn="r" marL="219710" marR="212090">
              <a:lnSpc>
                <a:spcPts val="2150"/>
              </a:lnSpc>
            </a:pPr>
            <a:r>
              <a:rPr dirty="0" sz="2000" spc="-455" b="1">
                <a:latin typeface="Tahoma"/>
                <a:cs typeface="Tahoma"/>
              </a:rPr>
              <a:t>ةيئانجلا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889497" y="1937969"/>
            <a:ext cx="645795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500" spc="-155" b="1">
                <a:latin typeface="Tahoma"/>
                <a:cs typeface="Tahoma"/>
              </a:rPr>
              <a:t>نونجلا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347966" y="2680461"/>
            <a:ext cx="661035" cy="462915"/>
          </a:xfrm>
          <a:prstGeom prst="rect">
            <a:avLst/>
          </a:prstGeom>
        </p:spPr>
        <p:txBody>
          <a:bodyPr wrap="square" lIns="0" tIns="36195" rIns="0" bIns="0" rtlCol="0" vert="horz">
            <a:spAutoFit/>
          </a:bodyPr>
          <a:lstStyle/>
          <a:p>
            <a:pPr algn="r" marL="12700" marR="5080" indent="54610">
              <a:lnSpc>
                <a:spcPts val="1639"/>
              </a:lnSpc>
              <a:spcBef>
                <a:spcPts val="285"/>
              </a:spcBef>
            </a:pPr>
            <a:r>
              <a:rPr dirty="0" sz="1500" spc="-110" b="1">
                <a:latin typeface="Tahoma"/>
                <a:cs typeface="Tahoma"/>
              </a:rPr>
              <a:t>طلغلا</a:t>
            </a:r>
            <a:r>
              <a:rPr dirty="0" sz="1500" spc="-110" b="1">
                <a:latin typeface="Tahoma"/>
                <a:cs typeface="Tahoma"/>
              </a:rPr>
              <a:t> </a:t>
            </a:r>
            <a:r>
              <a:rPr dirty="0" sz="1500" spc="-75" b="1">
                <a:latin typeface="Tahoma"/>
                <a:cs typeface="Tahoma"/>
              </a:rPr>
              <a:t>يداملا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395209" y="4477892"/>
            <a:ext cx="56705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500" spc="-425" b="1">
                <a:latin typeface="Tahoma"/>
                <a:cs typeface="Tahoma"/>
              </a:rPr>
              <a:t>رص</a:t>
            </a:r>
            <a:r>
              <a:rPr dirty="0" sz="1500" spc="-155" b="1">
                <a:latin typeface="Tahoma"/>
                <a:cs typeface="Tahoma"/>
              </a:rPr>
              <a:t> </a:t>
            </a:r>
            <a:r>
              <a:rPr dirty="0" sz="1500" spc="-405" b="1">
                <a:latin typeface="Tahoma"/>
                <a:cs typeface="Tahoma"/>
              </a:rPr>
              <a:t>قلا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866638" y="5219827"/>
            <a:ext cx="691515" cy="462915"/>
          </a:xfrm>
          <a:prstGeom prst="rect">
            <a:avLst/>
          </a:prstGeom>
        </p:spPr>
        <p:txBody>
          <a:bodyPr wrap="square" lIns="0" tIns="36195" rIns="0" bIns="0" rtlCol="0" vert="horz">
            <a:spAutoFit/>
          </a:bodyPr>
          <a:lstStyle/>
          <a:p>
            <a:pPr algn="r" marL="12700" marR="5080" indent="84455">
              <a:lnSpc>
                <a:spcPts val="1639"/>
              </a:lnSpc>
              <a:spcBef>
                <a:spcPts val="285"/>
              </a:spcBef>
            </a:pPr>
            <a:r>
              <a:rPr dirty="0" sz="1500" spc="-40" b="1">
                <a:latin typeface="Tahoma"/>
                <a:cs typeface="Tahoma"/>
              </a:rPr>
              <a:t>ةوقلا</a:t>
            </a:r>
            <a:r>
              <a:rPr dirty="0" sz="1500" spc="-40" b="1">
                <a:latin typeface="Tahoma"/>
                <a:cs typeface="Tahoma"/>
              </a:rPr>
              <a:t> </a:t>
            </a:r>
            <a:r>
              <a:rPr dirty="0" sz="1500" spc="-105" b="1">
                <a:latin typeface="Tahoma"/>
                <a:cs typeface="Tahoma"/>
              </a:rPr>
              <a:t>ةرهاقلا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312158" y="4477892"/>
            <a:ext cx="868044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500" spc="-60" b="1">
                <a:latin typeface="Tahoma"/>
                <a:cs typeface="Tahoma"/>
              </a:rPr>
              <a:t>تاردخملا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479797" y="2784424"/>
            <a:ext cx="534670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500" spc="-409" b="1">
                <a:latin typeface="Tahoma"/>
                <a:cs typeface="Tahoma"/>
              </a:rPr>
              <a:t>ركس</a:t>
            </a:r>
            <a:r>
              <a:rPr dirty="0" sz="1500" spc="-229" b="1">
                <a:latin typeface="Tahoma"/>
                <a:cs typeface="Tahoma"/>
              </a:rPr>
              <a:t> </a:t>
            </a:r>
            <a:r>
              <a:rPr dirty="0" sz="1500" spc="-390" b="1">
                <a:latin typeface="Tahoma"/>
                <a:cs typeface="Tahoma"/>
              </a:rPr>
              <a:t>لا</a:t>
            </a:r>
            <a:endParaRPr sz="1500">
              <a:latin typeface="Tahoma"/>
              <a:cs typeface="Tahoma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8640" y="5731764"/>
            <a:ext cx="405384" cy="406908"/>
          </a:xfrm>
          <a:prstGeom prst="rect">
            <a:avLst/>
          </a:prstGeom>
        </p:spPr>
      </p:pic>
      <p:sp>
        <p:nvSpPr>
          <p:cNvPr id="14" name="object 1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5195" y="1644395"/>
            <a:ext cx="11494008" cy="4430268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350263"/>
            <a:ext cx="11527790" cy="4887595"/>
            <a:chOff x="457200" y="1350263"/>
            <a:chExt cx="11527790" cy="4887595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350263"/>
              <a:ext cx="11527790" cy="4887595"/>
            </a:xfrm>
            <a:custGeom>
              <a:avLst/>
              <a:gdLst/>
              <a:ahLst/>
              <a:cxnLst/>
              <a:rect l="l" t="t" r="r" b="b"/>
              <a:pathLst>
                <a:path w="11527790" h="4887595">
                  <a:moveTo>
                    <a:pt x="11527536" y="0"/>
                  </a:moveTo>
                  <a:lnTo>
                    <a:pt x="0" y="0"/>
                  </a:lnTo>
                  <a:lnTo>
                    <a:pt x="0" y="4887467"/>
                  </a:lnTo>
                  <a:lnTo>
                    <a:pt x="11527536" y="4887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78193" y="1520317"/>
              <a:ext cx="111125" cy="1682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99171" y="2633217"/>
              <a:ext cx="104775" cy="15875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55632" y="2633217"/>
              <a:ext cx="104775" cy="15875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01731" y="5194173"/>
              <a:ext cx="104775" cy="158749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535940" y="366522"/>
            <a:ext cx="11371580" cy="57696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39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805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853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1600">
              <a:latin typeface="Tahoma"/>
              <a:cs typeface="Tahoma"/>
            </a:endParaRPr>
          </a:p>
          <a:p>
            <a:pPr algn="r" marL="12700" marR="5080" indent="8890">
              <a:lnSpc>
                <a:spcPct val="158900"/>
              </a:lnSpc>
            </a:pPr>
            <a:r>
              <a:rPr dirty="0" sz="1500" spc="-275">
                <a:latin typeface="Tahoma"/>
                <a:cs typeface="Tahoma"/>
              </a:rPr>
              <a:t>ريغ</a:t>
            </a:r>
            <a:r>
              <a:rPr dirty="0" sz="1500" spc="-45">
                <a:latin typeface="Tahoma"/>
                <a:cs typeface="Tahoma"/>
              </a:rPr>
              <a:t> </a:t>
            </a:r>
            <a:r>
              <a:rPr dirty="0" sz="1500" spc="-190">
                <a:latin typeface="Tahoma"/>
                <a:cs typeface="Tahoma"/>
              </a:rPr>
              <a:t>ةطشنأب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240">
                <a:latin typeface="Tahoma"/>
                <a:cs typeface="Tahoma"/>
              </a:rPr>
              <a:t>مايقلا</a:t>
            </a:r>
            <a:r>
              <a:rPr dirty="0" sz="1500" spc="-45">
                <a:latin typeface="Tahoma"/>
                <a:cs typeface="Tahoma"/>
              </a:rPr>
              <a:t> </a:t>
            </a:r>
            <a:r>
              <a:rPr dirty="0" sz="1500" spc="-200">
                <a:latin typeface="Tahoma"/>
                <a:cs typeface="Tahoma"/>
              </a:rPr>
              <a:t>يف</a:t>
            </a:r>
            <a:r>
              <a:rPr dirty="0" sz="1500" spc="-50">
                <a:latin typeface="Tahoma"/>
                <a:cs typeface="Tahoma"/>
              </a:rPr>
              <a:t> </a:t>
            </a:r>
            <a:r>
              <a:rPr dirty="0" sz="1500" spc="-180">
                <a:latin typeface="Tahoma"/>
                <a:cs typeface="Tahoma"/>
              </a:rPr>
              <a:t>،يلآلا</a:t>
            </a:r>
            <a:r>
              <a:rPr dirty="0" sz="1500" spc="-55">
                <a:latin typeface="Tahoma"/>
                <a:cs typeface="Tahoma"/>
              </a:rPr>
              <a:t> </a:t>
            </a:r>
            <a:r>
              <a:rPr dirty="0" sz="1500" spc="-204">
                <a:latin typeface="Tahoma"/>
                <a:cs typeface="Tahoma"/>
              </a:rPr>
              <a:t>ملعتلا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265">
                <a:latin typeface="Tahoma"/>
                <a:cs typeface="Tahoma"/>
              </a:rPr>
              <a:t>تاينقتو</a:t>
            </a:r>
            <a:r>
              <a:rPr dirty="0" sz="1500" spc="-50">
                <a:latin typeface="Tahoma"/>
                <a:cs typeface="Tahoma"/>
              </a:rPr>
              <a:t> </a:t>
            </a:r>
            <a:r>
              <a:rPr dirty="0" sz="1500" spc="-55">
                <a:latin typeface="Tahoma"/>
                <a:cs typeface="Tahoma"/>
              </a:rPr>
              <a:t>يعانطصلا</a:t>
            </a:r>
            <a:r>
              <a:rPr dirty="0" sz="1500" spc="-65">
                <a:latin typeface="Tahoma"/>
                <a:cs typeface="Tahoma"/>
              </a:rPr>
              <a:t> </a:t>
            </a:r>
            <a:r>
              <a:rPr dirty="0" sz="1500" spc="-50">
                <a:latin typeface="Tahoma"/>
                <a:cs typeface="Tahoma"/>
              </a:rPr>
              <a:t>ءاكذلا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105">
                <a:latin typeface="Tahoma"/>
                <a:cs typeface="Tahoma"/>
              </a:rPr>
              <a:t>لثم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105">
                <a:latin typeface="Tahoma"/>
                <a:cs typeface="Tahoma"/>
              </a:rPr>
              <a:t>،ةمدقتملا</a:t>
            </a:r>
            <a:r>
              <a:rPr dirty="0" sz="1500" spc="-55">
                <a:latin typeface="Tahoma"/>
                <a:cs typeface="Tahoma"/>
              </a:rPr>
              <a:t> </a:t>
            </a:r>
            <a:r>
              <a:rPr dirty="0" sz="1500" spc="-235">
                <a:latin typeface="Tahoma"/>
                <a:cs typeface="Tahoma"/>
              </a:rPr>
              <a:t>ايجولونكتلا</a:t>
            </a:r>
            <a:r>
              <a:rPr dirty="0" sz="1500" spc="-45">
                <a:latin typeface="Tahoma"/>
                <a:cs typeface="Tahoma"/>
              </a:rPr>
              <a:t> </a:t>
            </a:r>
            <a:r>
              <a:rPr dirty="0" sz="1500" spc="-105">
                <a:latin typeface="Tahoma"/>
                <a:cs typeface="Tahoma"/>
              </a:rPr>
              <a:t>مادختسا</a:t>
            </a:r>
            <a:r>
              <a:rPr dirty="0" sz="1500" spc="-40">
                <a:latin typeface="Tahoma"/>
                <a:cs typeface="Tahoma"/>
              </a:rPr>
              <a:t> </a:t>
            </a:r>
            <a:r>
              <a:rPr dirty="0" sz="1500" spc="-210">
                <a:latin typeface="Tahoma"/>
                <a:cs typeface="Tahoma"/>
              </a:rPr>
              <a:t>ىلإ</a:t>
            </a:r>
            <a:r>
              <a:rPr dirty="0" sz="1500" spc="-45">
                <a:latin typeface="Tahoma"/>
                <a:cs typeface="Tahoma"/>
              </a:rPr>
              <a:t> </a:t>
            </a:r>
            <a:r>
              <a:rPr dirty="0" sz="1500" spc="-500">
                <a:latin typeface="Tahoma"/>
                <a:cs typeface="Tahoma"/>
              </a:rPr>
              <a:t>ريشت</a:t>
            </a:r>
            <a:r>
              <a:rPr dirty="0" sz="1500" spc="-15">
                <a:latin typeface="Tahoma"/>
                <a:cs typeface="Tahoma"/>
              </a:rPr>
              <a:t> </a:t>
            </a:r>
            <a:r>
              <a:rPr dirty="0" sz="1600" spc="-120" b="1">
                <a:solidFill>
                  <a:srgbClr val="69230C"/>
                </a:solidFill>
                <a:latin typeface="Tahoma"/>
                <a:cs typeface="Tahoma"/>
              </a:rPr>
              <a:t>يعانطص</a:t>
            </a:r>
            <a:r>
              <a:rPr dirty="0" sz="1600" spc="260" b="1">
                <a:solidFill>
                  <a:srgbClr val="69230C"/>
                </a:solidFill>
                <a:latin typeface="Tahoma"/>
                <a:cs typeface="Tahoma"/>
              </a:rPr>
              <a:t>  </a:t>
            </a:r>
            <a:r>
              <a:rPr dirty="0" sz="1600" b="1">
                <a:solidFill>
                  <a:srgbClr val="69230C"/>
                </a:solidFill>
                <a:latin typeface="Tahoma"/>
                <a:cs typeface="Tahoma"/>
              </a:rPr>
              <a:t>ا</a:t>
            </a:r>
            <a:r>
              <a:rPr dirty="0" sz="1600" spc="7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600" spc="-105" b="1">
                <a:solidFill>
                  <a:srgbClr val="69230C"/>
                </a:solidFill>
                <a:latin typeface="Tahoma"/>
                <a:cs typeface="Tahoma"/>
              </a:rPr>
              <a:t>ءاكذلا</a:t>
            </a:r>
            <a:r>
              <a:rPr dirty="0" sz="1600" spc="6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r>
              <a:rPr dirty="0" sz="1600" spc="-2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500" spc="195">
                <a:latin typeface="Tahoma"/>
                <a:cs typeface="Tahoma"/>
              </a:rPr>
              <a:t>نم</a:t>
            </a:r>
            <a:r>
              <a:rPr dirty="0" sz="1500" spc="25">
                <a:latin typeface="Tahoma"/>
                <a:cs typeface="Tahoma"/>
              </a:rPr>
              <a:t> </a:t>
            </a:r>
            <a:r>
              <a:rPr dirty="0" sz="1500" spc="-450">
                <a:latin typeface="Tahoma"/>
                <a:cs typeface="Tahoma"/>
              </a:rPr>
              <a:t>ديفتست</a:t>
            </a:r>
            <a:r>
              <a:rPr dirty="0" sz="1500" spc="30">
                <a:latin typeface="Tahoma"/>
                <a:cs typeface="Tahoma"/>
              </a:rPr>
              <a:t> </a:t>
            </a:r>
            <a:r>
              <a:rPr dirty="0" sz="1500" spc="-405">
                <a:latin typeface="Tahoma"/>
                <a:cs typeface="Tahoma"/>
              </a:rPr>
              <a:t>يتلا</a:t>
            </a:r>
            <a:r>
              <a:rPr dirty="0" sz="1500" spc="30">
                <a:latin typeface="Tahoma"/>
                <a:cs typeface="Tahoma"/>
              </a:rPr>
              <a:t> </a:t>
            </a:r>
            <a:r>
              <a:rPr dirty="0" sz="1500" spc="-225">
                <a:latin typeface="Tahoma"/>
                <a:cs typeface="Tahoma"/>
              </a:rPr>
              <a:t>ةينوناق</a:t>
            </a:r>
            <a:r>
              <a:rPr dirty="0" sz="1500" spc="50">
                <a:latin typeface="Tahoma"/>
                <a:cs typeface="Tahoma"/>
              </a:rPr>
              <a:t> </a:t>
            </a:r>
            <a:r>
              <a:rPr dirty="0" sz="1500" spc="-240">
                <a:latin typeface="Tahoma"/>
                <a:cs typeface="Tahoma"/>
              </a:rPr>
              <a:t>ريغلا</a:t>
            </a:r>
            <a:r>
              <a:rPr dirty="0" sz="1500" spc="35">
                <a:latin typeface="Tahoma"/>
                <a:cs typeface="Tahoma"/>
              </a:rPr>
              <a:t> </a:t>
            </a:r>
            <a:r>
              <a:rPr dirty="0" sz="1500" spc="100">
                <a:latin typeface="Tahoma"/>
                <a:cs typeface="Tahoma"/>
              </a:rPr>
              <a:t>وأ</a:t>
            </a:r>
            <a:r>
              <a:rPr dirty="0" sz="1500" spc="45">
                <a:latin typeface="Tahoma"/>
                <a:cs typeface="Tahoma"/>
              </a:rPr>
              <a:t> </a:t>
            </a:r>
            <a:r>
              <a:rPr dirty="0" sz="1500" spc="-160">
                <a:latin typeface="Tahoma"/>
                <a:cs typeface="Tahoma"/>
              </a:rPr>
              <a:t>ةيقالخألا</a:t>
            </a:r>
            <a:r>
              <a:rPr dirty="0" sz="1500" spc="30">
                <a:latin typeface="Tahoma"/>
                <a:cs typeface="Tahoma"/>
              </a:rPr>
              <a:t> </a:t>
            </a:r>
            <a:r>
              <a:rPr dirty="0" sz="1500" spc="-275">
                <a:latin typeface="Tahoma"/>
                <a:cs typeface="Tahoma"/>
              </a:rPr>
              <a:t>ريغ</a:t>
            </a:r>
            <a:r>
              <a:rPr dirty="0" sz="1500" spc="40">
                <a:latin typeface="Tahoma"/>
                <a:cs typeface="Tahoma"/>
              </a:rPr>
              <a:t> </a:t>
            </a:r>
            <a:r>
              <a:rPr dirty="0" sz="1500" spc="-100">
                <a:latin typeface="Tahoma"/>
                <a:cs typeface="Tahoma"/>
              </a:rPr>
              <a:t>ةطشنألا</a:t>
            </a:r>
            <a:r>
              <a:rPr dirty="0" sz="1500" spc="25">
                <a:latin typeface="Tahoma"/>
                <a:cs typeface="Tahoma"/>
              </a:rPr>
              <a:t> </a:t>
            </a:r>
            <a:r>
              <a:rPr dirty="0" sz="1500" spc="190">
                <a:latin typeface="Tahoma"/>
                <a:cs typeface="Tahoma"/>
              </a:rPr>
              <a:t>نم</a:t>
            </a:r>
            <a:r>
              <a:rPr dirty="0" sz="1500" spc="35">
                <a:latin typeface="Tahoma"/>
                <a:cs typeface="Tahoma"/>
              </a:rPr>
              <a:t> </a:t>
            </a:r>
            <a:r>
              <a:rPr dirty="0" sz="1500">
                <a:latin typeface="Tahoma"/>
                <a:cs typeface="Tahoma"/>
              </a:rPr>
              <a:t>ةعساو</a:t>
            </a:r>
            <a:r>
              <a:rPr dirty="0" sz="1500" spc="35">
                <a:latin typeface="Tahoma"/>
                <a:cs typeface="Tahoma"/>
              </a:rPr>
              <a:t> </a:t>
            </a:r>
            <a:r>
              <a:rPr dirty="0" sz="1500" spc="165">
                <a:latin typeface="Tahoma"/>
                <a:cs typeface="Tahoma"/>
              </a:rPr>
              <a:t>ةعومجم</a:t>
            </a:r>
            <a:r>
              <a:rPr dirty="0" sz="1500" spc="50">
                <a:latin typeface="Tahoma"/>
                <a:cs typeface="Tahoma"/>
              </a:rPr>
              <a:t> </a:t>
            </a:r>
            <a:r>
              <a:rPr dirty="0" sz="1500" spc="-185">
                <a:latin typeface="Tahoma"/>
                <a:cs typeface="Tahoma"/>
              </a:rPr>
              <a:t>لمشت</a:t>
            </a:r>
            <a:r>
              <a:rPr dirty="0" sz="1500" spc="35">
                <a:latin typeface="Tahoma"/>
                <a:cs typeface="Tahoma"/>
              </a:rPr>
              <a:t> </a:t>
            </a:r>
            <a:r>
              <a:rPr dirty="0" sz="1500" spc="65">
                <a:latin typeface="Tahoma"/>
                <a:cs typeface="Tahoma"/>
              </a:rPr>
              <a:t>نأ</a:t>
            </a:r>
            <a:r>
              <a:rPr dirty="0" sz="1500" spc="35">
                <a:latin typeface="Tahoma"/>
                <a:cs typeface="Tahoma"/>
              </a:rPr>
              <a:t> </a:t>
            </a:r>
            <a:r>
              <a:rPr dirty="0" sz="1500">
                <a:latin typeface="Tahoma"/>
                <a:cs typeface="Tahoma"/>
              </a:rPr>
              <a:t>يعانطصلا</a:t>
            </a:r>
            <a:r>
              <a:rPr dirty="0" sz="1500" spc="45">
                <a:latin typeface="Tahoma"/>
                <a:cs typeface="Tahoma"/>
              </a:rPr>
              <a:t> </a:t>
            </a:r>
            <a:r>
              <a:rPr dirty="0" sz="1500" spc="-30">
                <a:latin typeface="Tahoma"/>
                <a:cs typeface="Tahoma"/>
              </a:rPr>
              <a:t>ءاكذلا</a:t>
            </a:r>
            <a:r>
              <a:rPr dirty="0" sz="1500" spc="40">
                <a:latin typeface="Tahoma"/>
                <a:cs typeface="Tahoma"/>
              </a:rPr>
              <a:t> </a:t>
            </a:r>
            <a:r>
              <a:rPr dirty="0" sz="1500" spc="-204">
                <a:latin typeface="Tahoma"/>
                <a:cs typeface="Tahoma"/>
              </a:rPr>
              <a:t>مئارجل</a:t>
            </a:r>
            <a:r>
              <a:rPr dirty="0" sz="1500" spc="40">
                <a:latin typeface="Tahoma"/>
                <a:cs typeface="Tahoma"/>
              </a:rPr>
              <a:t> </a:t>
            </a:r>
            <a:r>
              <a:rPr dirty="0" sz="1500" spc="-150">
                <a:latin typeface="Tahoma"/>
                <a:cs typeface="Tahoma"/>
              </a:rPr>
              <a:t>نكمي</a:t>
            </a:r>
            <a:r>
              <a:rPr dirty="0" sz="1500" spc="20">
                <a:latin typeface="Tahoma"/>
                <a:cs typeface="Tahoma"/>
              </a:rPr>
              <a:t> </a:t>
            </a:r>
            <a:r>
              <a:rPr dirty="0" sz="1500" spc="-70" i="1">
                <a:latin typeface="Verdana"/>
                <a:cs typeface="Verdana"/>
              </a:rPr>
              <a:t>.</a:t>
            </a:r>
            <a:r>
              <a:rPr dirty="0" sz="1500" spc="-70">
                <a:latin typeface="Tahoma"/>
                <a:cs typeface="Tahoma"/>
              </a:rPr>
              <a:t>ةراض</a:t>
            </a:r>
            <a:r>
              <a:rPr dirty="0" sz="1500" spc="30">
                <a:latin typeface="Tahoma"/>
                <a:cs typeface="Tahoma"/>
              </a:rPr>
              <a:t> </a:t>
            </a:r>
            <a:r>
              <a:rPr dirty="0" sz="1500" spc="100">
                <a:latin typeface="Tahoma"/>
                <a:cs typeface="Tahoma"/>
              </a:rPr>
              <a:t>وأ</a:t>
            </a:r>
            <a:r>
              <a:rPr dirty="0" sz="1500" spc="40">
                <a:latin typeface="Tahoma"/>
                <a:cs typeface="Tahoma"/>
              </a:rPr>
              <a:t> </a:t>
            </a:r>
            <a:r>
              <a:rPr dirty="0" sz="1500" spc="-100">
                <a:latin typeface="Tahoma"/>
                <a:cs typeface="Tahoma"/>
              </a:rPr>
              <a:t>ةينوناق</a:t>
            </a:r>
            <a:r>
              <a:rPr dirty="0" sz="1500" spc="-100">
                <a:latin typeface="Tahoma"/>
                <a:cs typeface="Tahoma"/>
              </a:rPr>
              <a:t> </a:t>
            </a:r>
            <a:r>
              <a:rPr dirty="0" sz="1500" spc="-190" i="1">
                <a:latin typeface="Verdana"/>
                <a:cs typeface="Verdana"/>
              </a:rPr>
              <a:t>:</a:t>
            </a:r>
            <a:r>
              <a:rPr dirty="0" sz="1500" spc="-190">
                <a:latin typeface="Tahoma"/>
                <a:cs typeface="Tahoma"/>
              </a:rPr>
              <a:t>مئارجلا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260">
                <a:latin typeface="Tahoma"/>
                <a:cs typeface="Tahoma"/>
              </a:rPr>
              <a:t>هذه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455">
                <a:latin typeface="Tahoma"/>
                <a:cs typeface="Tahoma"/>
              </a:rPr>
              <a:t>نيب</a:t>
            </a:r>
            <a:r>
              <a:rPr dirty="0" sz="1500" spc="-70">
                <a:latin typeface="Tahoma"/>
                <a:cs typeface="Tahoma"/>
              </a:rPr>
              <a:t> </a:t>
            </a:r>
            <a:r>
              <a:rPr dirty="0" sz="1500" spc="195">
                <a:latin typeface="Tahoma"/>
                <a:cs typeface="Tahoma"/>
              </a:rPr>
              <a:t>نم</a:t>
            </a:r>
            <a:r>
              <a:rPr dirty="0" sz="1500" spc="-85">
                <a:latin typeface="Tahoma"/>
                <a:cs typeface="Tahoma"/>
              </a:rPr>
              <a:t> </a:t>
            </a:r>
            <a:r>
              <a:rPr dirty="0" sz="1500" spc="-50" i="1">
                <a:latin typeface="Verdana"/>
                <a:cs typeface="Verdana"/>
              </a:rPr>
              <a:t>.</a:t>
            </a:r>
            <a:r>
              <a:rPr dirty="0" sz="1500" spc="-50">
                <a:latin typeface="Tahoma"/>
                <a:cs typeface="Tahoma"/>
              </a:rPr>
              <a:t>يعانطصلا</a:t>
            </a:r>
            <a:r>
              <a:rPr dirty="0" sz="1500" spc="-55">
                <a:latin typeface="Tahoma"/>
                <a:cs typeface="Tahoma"/>
              </a:rPr>
              <a:t> </a:t>
            </a:r>
            <a:r>
              <a:rPr dirty="0" sz="1500" spc="-130">
                <a:latin typeface="Tahoma"/>
                <a:cs typeface="Tahoma"/>
              </a:rPr>
              <a:t>ءاكذلل</a:t>
            </a:r>
            <a:r>
              <a:rPr dirty="0" sz="1500" spc="-90">
                <a:latin typeface="Tahoma"/>
                <a:cs typeface="Tahoma"/>
              </a:rPr>
              <a:t> </a:t>
            </a:r>
            <a:r>
              <a:rPr dirty="0" sz="1500" spc="-75">
                <a:latin typeface="Tahoma"/>
                <a:cs typeface="Tahoma"/>
              </a:rPr>
              <a:t>ةمدقتملا</a:t>
            </a:r>
            <a:r>
              <a:rPr dirty="0" sz="1500" spc="-70">
                <a:latin typeface="Tahoma"/>
                <a:cs typeface="Tahoma"/>
              </a:rPr>
              <a:t> </a:t>
            </a:r>
            <a:r>
              <a:rPr dirty="0" sz="1500" spc="-10">
                <a:latin typeface="Tahoma"/>
                <a:cs typeface="Tahoma"/>
              </a:rPr>
              <a:t>تاردقلا</a:t>
            </a:r>
            <a:endParaRPr sz="1500">
              <a:latin typeface="Tahoma"/>
              <a:cs typeface="Tahoma"/>
            </a:endParaRPr>
          </a:p>
          <a:p>
            <a:pPr algn="r" marL="12700" marR="5080" indent="8255">
              <a:lnSpc>
                <a:spcPct val="100000"/>
              </a:lnSpc>
              <a:spcBef>
                <a:spcPts val="1080"/>
              </a:spcBef>
            </a:pPr>
            <a:r>
              <a:rPr dirty="0" sz="1500" spc="-25" i="1">
                <a:latin typeface="Verdana"/>
                <a:cs typeface="Verdana"/>
              </a:rPr>
              <a:t>.</a:t>
            </a:r>
            <a:r>
              <a:rPr dirty="0" sz="1500" spc="-25">
                <a:latin typeface="Tahoma"/>
                <a:cs typeface="Tahoma"/>
              </a:rPr>
              <a:t>ةمظنألا</a:t>
            </a:r>
            <a:r>
              <a:rPr dirty="0" sz="1500" spc="-95">
                <a:latin typeface="Tahoma"/>
                <a:cs typeface="Tahoma"/>
              </a:rPr>
              <a:t> </a:t>
            </a:r>
            <a:r>
              <a:rPr dirty="0" sz="1500" spc="105">
                <a:latin typeface="Tahoma"/>
                <a:cs typeface="Tahoma"/>
              </a:rPr>
              <a:t>وأ</a:t>
            </a:r>
            <a:r>
              <a:rPr dirty="0" sz="1500" spc="-120">
                <a:latin typeface="Tahoma"/>
                <a:cs typeface="Tahoma"/>
              </a:rPr>
              <a:t> </a:t>
            </a:r>
            <a:r>
              <a:rPr dirty="0" sz="1500" spc="-75">
                <a:latin typeface="Tahoma"/>
                <a:cs typeface="Tahoma"/>
              </a:rPr>
              <a:t>دارفألا</a:t>
            </a:r>
            <a:r>
              <a:rPr dirty="0" sz="1500" spc="-70">
                <a:latin typeface="Tahoma"/>
                <a:cs typeface="Tahoma"/>
              </a:rPr>
              <a:t> </a:t>
            </a:r>
            <a:r>
              <a:rPr dirty="0" sz="1500" spc="75">
                <a:latin typeface="Tahoma"/>
                <a:cs typeface="Tahoma"/>
              </a:rPr>
              <a:t>عادخ</a:t>
            </a:r>
            <a:r>
              <a:rPr dirty="0" sz="1500" spc="-120">
                <a:latin typeface="Tahoma"/>
                <a:cs typeface="Tahoma"/>
              </a:rPr>
              <a:t> </a:t>
            </a:r>
            <a:r>
              <a:rPr dirty="0" sz="1500" spc="-10">
                <a:latin typeface="Tahoma"/>
                <a:cs typeface="Tahoma"/>
              </a:rPr>
              <a:t>فدهب</a:t>
            </a:r>
            <a:r>
              <a:rPr dirty="0" sz="1500" spc="-95">
                <a:latin typeface="Tahoma"/>
                <a:cs typeface="Tahoma"/>
              </a:rPr>
              <a:t> </a:t>
            </a:r>
            <a:r>
              <a:rPr dirty="0" sz="1500" spc="-320">
                <a:latin typeface="Tahoma"/>
                <a:cs typeface="Tahoma"/>
              </a:rPr>
              <a:t>تانايبلاب</a:t>
            </a:r>
            <a:r>
              <a:rPr dirty="0" sz="1500" spc="-95">
                <a:latin typeface="Tahoma"/>
                <a:cs typeface="Tahoma"/>
              </a:rPr>
              <a:t> </a:t>
            </a:r>
            <a:r>
              <a:rPr dirty="0" sz="1500" spc="-240">
                <a:latin typeface="Tahoma"/>
                <a:cs typeface="Tahoma"/>
              </a:rPr>
              <a:t>بعالتت</a:t>
            </a:r>
            <a:r>
              <a:rPr dirty="0" sz="1500" spc="-95">
                <a:latin typeface="Tahoma"/>
                <a:cs typeface="Tahoma"/>
              </a:rPr>
              <a:t> </a:t>
            </a:r>
            <a:r>
              <a:rPr dirty="0" sz="1500" spc="75">
                <a:latin typeface="Tahoma"/>
                <a:cs typeface="Tahoma"/>
              </a:rPr>
              <a:t>ةمظنأ</a:t>
            </a:r>
            <a:r>
              <a:rPr dirty="0" sz="1500" spc="-95">
                <a:latin typeface="Tahoma"/>
                <a:cs typeface="Tahoma"/>
              </a:rPr>
              <a:t> </a:t>
            </a:r>
            <a:r>
              <a:rPr dirty="0" sz="1500" spc="110">
                <a:latin typeface="Tahoma"/>
                <a:cs typeface="Tahoma"/>
              </a:rPr>
              <a:t>وأ</a:t>
            </a:r>
            <a:r>
              <a:rPr dirty="0" sz="1500" spc="-100">
                <a:latin typeface="Tahoma"/>
                <a:cs typeface="Tahoma"/>
              </a:rPr>
              <a:t> </a:t>
            </a:r>
            <a:r>
              <a:rPr dirty="0" sz="1500" spc="-85">
                <a:latin typeface="Tahoma"/>
                <a:cs typeface="Tahoma"/>
              </a:rPr>
              <a:t>جمارب</a:t>
            </a:r>
            <a:r>
              <a:rPr dirty="0" sz="1500" spc="-85">
                <a:latin typeface="Tahoma"/>
                <a:cs typeface="Tahoma"/>
              </a:rPr>
              <a:t> </a:t>
            </a:r>
            <a:r>
              <a:rPr dirty="0" sz="1500" spc="-155">
                <a:latin typeface="Tahoma"/>
                <a:cs typeface="Tahoma"/>
              </a:rPr>
              <a:t>ءاشنإل</a:t>
            </a:r>
            <a:r>
              <a:rPr dirty="0" sz="1500" spc="-110">
                <a:latin typeface="Tahoma"/>
                <a:cs typeface="Tahoma"/>
              </a:rPr>
              <a:t> </a:t>
            </a:r>
            <a:r>
              <a:rPr dirty="0" sz="1500" spc="-20">
                <a:latin typeface="Tahoma"/>
                <a:cs typeface="Tahoma"/>
              </a:rPr>
              <a:t>يعانطصلا</a:t>
            </a:r>
            <a:r>
              <a:rPr dirty="0" sz="1500" spc="-90">
                <a:latin typeface="Tahoma"/>
                <a:cs typeface="Tahoma"/>
              </a:rPr>
              <a:t> </a:t>
            </a:r>
            <a:r>
              <a:rPr dirty="0" sz="1500" spc="-40">
                <a:latin typeface="Tahoma"/>
                <a:cs typeface="Tahoma"/>
              </a:rPr>
              <a:t>ءاكذلا</a:t>
            </a:r>
            <a:r>
              <a:rPr dirty="0" sz="1500" spc="-80">
                <a:latin typeface="Tahoma"/>
                <a:cs typeface="Tahoma"/>
              </a:rPr>
              <a:t> </a:t>
            </a:r>
            <a:r>
              <a:rPr dirty="0" sz="1500" spc="-100">
                <a:latin typeface="Tahoma"/>
                <a:cs typeface="Tahoma"/>
              </a:rPr>
              <a:t>مادختسا</a:t>
            </a:r>
            <a:r>
              <a:rPr dirty="0" sz="1500" spc="-70">
                <a:latin typeface="Tahoma"/>
                <a:cs typeface="Tahoma"/>
              </a:rPr>
              <a:t> </a:t>
            </a:r>
            <a:r>
              <a:rPr dirty="0" sz="1500" spc="-150" i="1">
                <a:latin typeface="Verdana"/>
                <a:cs typeface="Verdana"/>
              </a:rPr>
              <a:t>:</a:t>
            </a:r>
            <a:r>
              <a:rPr dirty="0" sz="1500" spc="-150" b="1">
                <a:latin typeface="Tahoma"/>
                <a:cs typeface="Tahoma"/>
              </a:rPr>
              <a:t>يعانطص</a:t>
            </a:r>
            <a:r>
              <a:rPr dirty="0" sz="1500" spc="215" b="1">
                <a:latin typeface="Tahoma"/>
                <a:cs typeface="Tahoma"/>
              </a:rPr>
              <a:t>  </a:t>
            </a:r>
            <a:r>
              <a:rPr dirty="0" sz="1500" b="1">
                <a:latin typeface="Tahoma"/>
                <a:cs typeface="Tahoma"/>
              </a:rPr>
              <a:t>ا</a:t>
            </a:r>
            <a:r>
              <a:rPr dirty="0" sz="1500" spc="45" b="1">
                <a:latin typeface="Tahoma"/>
                <a:cs typeface="Tahoma"/>
              </a:rPr>
              <a:t> </a:t>
            </a:r>
            <a:r>
              <a:rPr dirty="0" sz="1500" spc="-215" b="1">
                <a:latin typeface="Tahoma"/>
                <a:cs typeface="Tahoma"/>
              </a:rPr>
              <a:t>ءاكذلاب</a:t>
            </a:r>
            <a:r>
              <a:rPr dirty="0" sz="1500" spc="30" b="1">
                <a:latin typeface="Tahoma"/>
                <a:cs typeface="Tahoma"/>
              </a:rPr>
              <a:t> </a:t>
            </a:r>
            <a:r>
              <a:rPr dirty="0" sz="1500" spc="-310" b="1">
                <a:latin typeface="Tahoma"/>
                <a:cs typeface="Tahoma"/>
              </a:rPr>
              <a:t>لايتح</a:t>
            </a:r>
            <a:r>
              <a:rPr dirty="0" sz="1500" spc="165" b="1">
                <a:latin typeface="Tahoma"/>
                <a:cs typeface="Tahoma"/>
              </a:rPr>
              <a:t>  </a:t>
            </a:r>
            <a:r>
              <a:rPr dirty="0" sz="1500" spc="-50" b="1">
                <a:latin typeface="Tahoma"/>
                <a:cs typeface="Tahoma"/>
              </a:rPr>
              <a:t>ا</a:t>
            </a:r>
            <a:endParaRPr sz="1500">
              <a:latin typeface="Tahoma"/>
              <a:cs typeface="Tahoma"/>
            </a:endParaRPr>
          </a:p>
          <a:p>
            <a:pPr algn="r" marL="12700" marR="5080" indent="-635">
              <a:lnSpc>
                <a:spcPct val="160000"/>
              </a:lnSpc>
            </a:pPr>
            <a:r>
              <a:rPr dirty="0" sz="1500" spc="-75">
                <a:latin typeface="Tahoma"/>
                <a:cs typeface="Tahoma"/>
              </a:rPr>
              <a:t>ةقرسو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>
                <a:latin typeface="Tahoma"/>
                <a:cs typeface="Tahoma"/>
              </a:rPr>
              <a:t>ةمظنألا</a:t>
            </a:r>
            <a:r>
              <a:rPr dirty="0" sz="1500" spc="10">
                <a:latin typeface="Tahoma"/>
                <a:cs typeface="Tahoma"/>
              </a:rPr>
              <a:t> </a:t>
            </a:r>
            <a:r>
              <a:rPr dirty="0" sz="1500" spc="-80">
                <a:latin typeface="Tahoma"/>
                <a:cs typeface="Tahoma"/>
              </a:rPr>
              <a:t>قارتخل</a:t>
            </a:r>
            <a:r>
              <a:rPr dirty="0" sz="1500" spc="85">
                <a:latin typeface="Tahoma"/>
                <a:cs typeface="Tahoma"/>
              </a:rPr>
              <a:t> </a:t>
            </a:r>
            <a:r>
              <a:rPr dirty="0" sz="1500" spc="-45">
                <a:latin typeface="Tahoma"/>
                <a:cs typeface="Tahoma"/>
              </a:rPr>
              <a:t>ةفدهتسم</a:t>
            </a:r>
            <a:r>
              <a:rPr dirty="0" sz="1500" spc="145">
                <a:latin typeface="Tahoma"/>
                <a:cs typeface="Tahoma"/>
              </a:rPr>
              <a:t> </a:t>
            </a:r>
            <a:r>
              <a:rPr dirty="0" sz="1500" spc="-390">
                <a:latin typeface="Tahoma"/>
                <a:cs typeface="Tahoma"/>
              </a:rPr>
              <a:t>ةيناربيس</a:t>
            </a:r>
            <a:r>
              <a:rPr dirty="0" sz="1500" spc="265">
                <a:latin typeface="Tahoma"/>
                <a:cs typeface="Tahoma"/>
              </a:rPr>
              <a:t> </a:t>
            </a:r>
            <a:r>
              <a:rPr dirty="0" sz="1500" spc="195">
                <a:latin typeface="Tahoma"/>
                <a:cs typeface="Tahoma"/>
              </a:rPr>
              <a:t>تامجه</a:t>
            </a:r>
            <a:r>
              <a:rPr dirty="0" sz="1500" spc="140">
                <a:latin typeface="Tahoma"/>
                <a:cs typeface="Tahoma"/>
              </a:rPr>
              <a:t> </a:t>
            </a:r>
            <a:r>
              <a:rPr dirty="0" sz="1500" spc="-195">
                <a:latin typeface="Tahoma"/>
                <a:cs typeface="Tahoma"/>
              </a:rPr>
              <a:t>ميمصت</a:t>
            </a:r>
            <a:r>
              <a:rPr dirty="0" sz="1500" spc="150">
                <a:latin typeface="Tahoma"/>
                <a:cs typeface="Tahoma"/>
              </a:rPr>
              <a:t> </a:t>
            </a:r>
            <a:r>
              <a:rPr dirty="0" sz="1500" spc="-65">
                <a:latin typeface="Tahoma"/>
                <a:cs typeface="Tahoma"/>
              </a:rPr>
              <a:t>يف</a:t>
            </a:r>
            <a:r>
              <a:rPr dirty="0" sz="1500" spc="145">
                <a:latin typeface="Tahoma"/>
                <a:cs typeface="Tahoma"/>
              </a:rPr>
              <a:t> </a:t>
            </a:r>
            <a:r>
              <a:rPr dirty="0" sz="1500" spc="-25">
                <a:latin typeface="Tahoma"/>
                <a:cs typeface="Tahoma"/>
              </a:rPr>
              <a:t>يعانطصلا</a:t>
            </a:r>
            <a:r>
              <a:rPr dirty="0" sz="1500" spc="145">
                <a:latin typeface="Tahoma"/>
                <a:cs typeface="Tahoma"/>
              </a:rPr>
              <a:t> </a:t>
            </a:r>
            <a:r>
              <a:rPr dirty="0" sz="1500">
                <a:latin typeface="Tahoma"/>
                <a:cs typeface="Tahoma"/>
              </a:rPr>
              <a:t>ءاكذلا</a:t>
            </a:r>
            <a:r>
              <a:rPr dirty="0" sz="1500" spc="145">
                <a:latin typeface="Tahoma"/>
                <a:cs typeface="Tahoma"/>
              </a:rPr>
              <a:t> </a:t>
            </a:r>
            <a:r>
              <a:rPr dirty="0" sz="1500" spc="-340">
                <a:latin typeface="Tahoma"/>
                <a:cs typeface="Tahoma"/>
              </a:rPr>
              <a:t>تاينقت</a:t>
            </a:r>
            <a:r>
              <a:rPr dirty="0" sz="1500" spc="220">
                <a:latin typeface="Tahoma"/>
                <a:cs typeface="Tahoma"/>
              </a:rPr>
              <a:t> </a:t>
            </a:r>
            <a:r>
              <a:rPr dirty="0" sz="1500" spc="-65">
                <a:latin typeface="Tahoma"/>
                <a:cs typeface="Tahoma"/>
              </a:rPr>
              <a:t>مادختسا</a:t>
            </a:r>
            <a:r>
              <a:rPr dirty="0" sz="1500" spc="140">
                <a:latin typeface="Tahoma"/>
                <a:cs typeface="Tahoma"/>
              </a:rPr>
              <a:t> </a:t>
            </a:r>
            <a:r>
              <a:rPr dirty="0" sz="1500" spc="-85" i="1">
                <a:latin typeface="Verdana"/>
                <a:cs typeface="Verdana"/>
              </a:rPr>
              <a:t>:</a:t>
            </a:r>
            <a:r>
              <a:rPr dirty="0" sz="1500" spc="-85">
                <a:latin typeface="Tahoma"/>
                <a:cs typeface="Tahoma"/>
              </a:rPr>
              <a:t>ةمدقتملا</a:t>
            </a:r>
            <a:r>
              <a:rPr dirty="0" sz="1500" spc="140">
                <a:latin typeface="Tahoma"/>
                <a:cs typeface="Tahoma"/>
              </a:rPr>
              <a:t> </a:t>
            </a:r>
            <a:r>
              <a:rPr dirty="0" sz="1500" spc="-355">
                <a:latin typeface="Tahoma"/>
                <a:cs typeface="Tahoma"/>
              </a:rPr>
              <a:t>ةيناربيسلا</a:t>
            </a:r>
            <a:r>
              <a:rPr dirty="0" sz="1500" spc="240">
                <a:latin typeface="Tahoma"/>
                <a:cs typeface="Tahoma"/>
              </a:rPr>
              <a:t> </a:t>
            </a:r>
            <a:r>
              <a:rPr dirty="0" sz="1500" spc="-10">
                <a:latin typeface="Tahoma"/>
                <a:cs typeface="Tahoma"/>
              </a:rPr>
              <a:t>تامجهلا</a:t>
            </a:r>
            <a:r>
              <a:rPr dirty="0" sz="1500" spc="-10">
                <a:latin typeface="Tahoma"/>
                <a:cs typeface="Tahoma"/>
              </a:rPr>
              <a:t> </a:t>
            </a:r>
            <a:r>
              <a:rPr dirty="0" sz="1500" spc="-170" i="1">
                <a:latin typeface="Verdana"/>
                <a:cs typeface="Verdana"/>
              </a:rPr>
              <a:t>.</a:t>
            </a:r>
            <a:r>
              <a:rPr dirty="0" sz="1500" spc="-170">
                <a:latin typeface="Tahoma"/>
                <a:cs typeface="Tahoma"/>
              </a:rPr>
              <a:t>اهب</a:t>
            </a:r>
            <a:r>
              <a:rPr dirty="0" sz="1500" spc="-50">
                <a:latin typeface="Tahoma"/>
                <a:cs typeface="Tahoma"/>
              </a:rPr>
              <a:t> </a:t>
            </a:r>
            <a:r>
              <a:rPr dirty="0" sz="1500" spc="-175">
                <a:latin typeface="Tahoma"/>
                <a:cs typeface="Tahoma"/>
              </a:rPr>
              <a:t>بعالتلا</a:t>
            </a:r>
            <a:r>
              <a:rPr dirty="0" sz="1500" spc="-45">
                <a:latin typeface="Tahoma"/>
                <a:cs typeface="Tahoma"/>
              </a:rPr>
              <a:t> </a:t>
            </a:r>
            <a:r>
              <a:rPr dirty="0" sz="1500" spc="110">
                <a:latin typeface="Tahoma"/>
                <a:cs typeface="Tahoma"/>
              </a:rPr>
              <a:t>وأ</a:t>
            </a:r>
            <a:r>
              <a:rPr dirty="0" sz="1500" spc="-35">
                <a:latin typeface="Tahoma"/>
                <a:cs typeface="Tahoma"/>
              </a:rPr>
              <a:t> </a:t>
            </a:r>
            <a:r>
              <a:rPr dirty="0" sz="1500" spc="-10">
                <a:latin typeface="Tahoma"/>
                <a:cs typeface="Tahoma"/>
              </a:rPr>
              <a:t>تامولعملا</a:t>
            </a:r>
            <a:endParaRPr sz="1500">
              <a:latin typeface="Tahoma"/>
              <a:cs typeface="Tahoma"/>
            </a:endParaRPr>
          </a:p>
          <a:p>
            <a:pPr algn="r" marL="2007870" marR="17145">
              <a:lnSpc>
                <a:spcPct val="100000"/>
              </a:lnSpc>
              <a:spcBef>
                <a:spcPts val="1080"/>
              </a:spcBef>
            </a:pPr>
            <a:r>
              <a:rPr dirty="0" sz="1500" spc="-155" i="1">
                <a:latin typeface="Verdana"/>
                <a:cs typeface="Verdana"/>
              </a:rPr>
              <a:t>.</a:t>
            </a:r>
            <a:r>
              <a:rPr dirty="0" sz="1500" spc="-155">
                <a:latin typeface="Tahoma"/>
                <a:cs typeface="Tahoma"/>
              </a:rPr>
              <a:t>ةللضم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30">
                <a:latin typeface="Tahoma"/>
                <a:cs typeface="Tahoma"/>
              </a:rPr>
              <a:t>تاعاشإ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110">
                <a:latin typeface="Tahoma"/>
                <a:cs typeface="Tahoma"/>
              </a:rPr>
              <a:t>وأ</a:t>
            </a:r>
            <a:r>
              <a:rPr dirty="0" sz="1500" spc="-85">
                <a:latin typeface="Tahoma"/>
                <a:cs typeface="Tahoma"/>
              </a:rPr>
              <a:t> </a:t>
            </a:r>
            <a:r>
              <a:rPr dirty="0" sz="1500" spc="-114">
                <a:latin typeface="Tahoma"/>
                <a:cs typeface="Tahoma"/>
              </a:rPr>
              <a:t>ةبذاك</a:t>
            </a:r>
            <a:r>
              <a:rPr dirty="0" sz="1500" spc="-65">
                <a:latin typeface="Tahoma"/>
                <a:cs typeface="Tahoma"/>
              </a:rPr>
              <a:t> </a:t>
            </a:r>
            <a:r>
              <a:rPr dirty="0" sz="1500" spc="-114">
                <a:latin typeface="Tahoma"/>
                <a:cs typeface="Tahoma"/>
              </a:rPr>
              <a:t>رابخأ</a:t>
            </a:r>
            <a:r>
              <a:rPr dirty="0" sz="1500" spc="-55">
                <a:latin typeface="Tahoma"/>
                <a:cs typeface="Tahoma"/>
              </a:rPr>
              <a:t> </a:t>
            </a:r>
            <a:r>
              <a:rPr dirty="0" sz="1500" spc="-370">
                <a:latin typeface="Tahoma"/>
                <a:cs typeface="Tahoma"/>
              </a:rPr>
              <a:t>رشنل</a:t>
            </a:r>
            <a:r>
              <a:rPr dirty="0" sz="1500" spc="-75">
                <a:latin typeface="Tahoma"/>
                <a:cs typeface="Tahoma"/>
              </a:rPr>
              <a:t> </a:t>
            </a:r>
            <a:r>
              <a:rPr dirty="0" sz="1500" spc="-320">
                <a:latin typeface="Tahoma"/>
                <a:cs typeface="Tahoma"/>
              </a:rPr>
              <a:t>كيفبيدلا</a:t>
            </a:r>
            <a:r>
              <a:rPr dirty="0" sz="1500" spc="-65">
                <a:latin typeface="Tahoma"/>
                <a:cs typeface="Tahoma"/>
              </a:rPr>
              <a:t> </a:t>
            </a:r>
            <a:r>
              <a:rPr dirty="0" sz="1500" spc="-335">
                <a:latin typeface="Tahoma"/>
                <a:cs typeface="Tahoma"/>
              </a:rPr>
              <a:t>تاينقت</a:t>
            </a:r>
            <a:r>
              <a:rPr dirty="0" sz="1500" spc="-70">
                <a:latin typeface="Tahoma"/>
                <a:cs typeface="Tahoma"/>
              </a:rPr>
              <a:t> </a:t>
            </a:r>
            <a:r>
              <a:rPr dirty="0" sz="1500" spc="-180">
                <a:latin typeface="Tahoma"/>
                <a:cs typeface="Tahoma"/>
              </a:rPr>
              <a:t>مادختساب</a:t>
            </a:r>
            <a:r>
              <a:rPr dirty="0" sz="1500" spc="-55">
                <a:latin typeface="Tahoma"/>
                <a:cs typeface="Tahoma"/>
              </a:rPr>
              <a:t> </a:t>
            </a:r>
            <a:r>
              <a:rPr dirty="0" sz="1500" spc="-90">
                <a:latin typeface="Tahoma"/>
                <a:cs typeface="Tahoma"/>
              </a:rPr>
              <a:t>مدقتم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165">
                <a:latin typeface="Tahoma"/>
                <a:cs typeface="Tahoma"/>
              </a:rPr>
              <a:t>طئاسو</a:t>
            </a:r>
            <a:r>
              <a:rPr dirty="0" sz="1500" spc="-80">
                <a:latin typeface="Tahoma"/>
                <a:cs typeface="Tahoma"/>
              </a:rPr>
              <a:t> </a:t>
            </a:r>
            <a:r>
              <a:rPr dirty="0" sz="1500">
                <a:latin typeface="Tahoma"/>
                <a:cs typeface="Tahoma"/>
              </a:rPr>
              <a:t>ىوتحم</a:t>
            </a:r>
            <a:r>
              <a:rPr dirty="0" sz="1500" spc="-75">
                <a:latin typeface="Tahoma"/>
                <a:cs typeface="Tahoma"/>
              </a:rPr>
              <a:t> </a:t>
            </a:r>
            <a:r>
              <a:rPr dirty="0" sz="1500" spc="-125">
                <a:latin typeface="Tahoma"/>
                <a:cs typeface="Tahoma"/>
              </a:rPr>
              <a:t>ءاشنإ</a:t>
            </a:r>
            <a:r>
              <a:rPr dirty="0" sz="1500" spc="-55">
                <a:latin typeface="Tahoma"/>
                <a:cs typeface="Tahoma"/>
              </a:rPr>
              <a:t> </a:t>
            </a:r>
            <a:r>
              <a:rPr dirty="0" sz="1500" spc="-235" b="1">
                <a:latin typeface="Tahoma"/>
                <a:cs typeface="Tahoma"/>
              </a:rPr>
              <a:t>:</a:t>
            </a:r>
            <a:r>
              <a:rPr dirty="0" sz="1500" spc="-235" b="1">
                <a:latin typeface="Tahoma"/>
                <a:cs typeface="Tahoma"/>
              </a:rPr>
              <a:t>ةبذاكلا</a:t>
            </a:r>
            <a:r>
              <a:rPr dirty="0" sz="1500" spc="50" b="1">
                <a:latin typeface="Tahoma"/>
                <a:cs typeface="Tahoma"/>
              </a:rPr>
              <a:t> </a:t>
            </a:r>
            <a:r>
              <a:rPr dirty="0" sz="1500" spc="-215" b="1">
                <a:latin typeface="Tahoma"/>
                <a:cs typeface="Tahoma"/>
              </a:rPr>
              <a:t>رابخألا</a:t>
            </a:r>
            <a:r>
              <a:rPr dirty="0" sz="1500" spc="40" b="1">
                <a:latin typeface="Tahoma"/>
                <a:cs typeface="Tahoma"/>
              </a:rPr>
              <a:t> </a:t>
            </a:r>
            <a:r>
              <a:rPr dirty="0" sz="1500" spc="-20" b="1">
                <a:latin typeface="Tahoma"/>
                <a:cs typeface="Tahoma"/>
              </a:rPr>
              <a:t>لوادت</a:t>
            </a:r>
            <a:endParaRPr sz="1500">
              <a:latin typeface="Tahoma"/>
              <a:cs typeface="Tahoma"/>
            </a:endParaRPr>
          </a:p>
          <a:p>
            <a:pPr algn="r" marL="12700" marR="5080">
              <a:lnSpc>
                <a:spcPts val="2880"/>
              </a:lnSpc>
              <a:spcBef>
                <a:spcPts val="275"/>
              </a:spcBef>
            </a:pPr>
            <a:r>
              <a:rPr dirty="0" sz="1500" spc="-254">
                <a:latin typeface="Tahoma"/>
                <a:cs typeface="Tahoma"/>
              </a:rPr>
              <a:t>رثكأ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 spc="-195">
                <a:latin typeface="Tahoma"/>
                <a:cs typeface="Tahoma"/>
              </a:rPr>
              <a:t>يلام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 spc="-200">
                <a:latin typeface="Tahoma"/>
                <a:cs typeface="Tahoma"/>
              </a:rPr>
              <a:t>لايتحا</a:t>
            </a:r>
            <a:r>
              <a:rPr dirty="0" sz="1500" spc="15">
                <a:latin typeface="Tahoma"/>
                <a:cs typeface="Tahoma"/>
              </a:rPr>
              <a:t> </a:t>
            </a:r>
            <a:r>
              <a:rPr dirty="0" sz="1500" spc="-120">
                <a:latin typeface="Tahoma"/>
                <a:cs typeface="Tahoma"/>
              </a:rPr>
              <a:t>تايلمع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 spc="-315">
                <a:latin typeface="Tahoma"/>
                <a:cs typeface="Tahoma"/>
              </a:rPr>
              <a:t>ذيفنتو</a:t>
            </a:r>
            <a:r>
              <a:rPr dirty="0" sz="1500" spc="20">
                <a:latin typeface="Tahoma"/>
                <a:cs typeface="Tahoma"/>
              </a:rPr>
              <a:t> </a:t>
            </a:r>
            <a:r>
              <a:rPr dirty="0" sz="1500" spc="-185">
                <a:latin typeface="Tahoma"/>
                <a:cs typeface="Tahoma"/>
              </a:rPr>
              <a:t>نيفدهتسملا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 spc="-235">
                <a:latin typeface="Tahoma"/>
                <a:cs typeface="Tahoma"/>
              </a:rPr>
              <a:t>تايكولس</a:t>
            </a:r>
            <a:r>
              <a:rPr dirty="0" sz="1500" spc="15">
                <a:latin typeface="Tahoma"/>
                <a:cs typeface="Tahoma"/>
              </a:rPr>
              <a:t> </a:t>
            </a:r>
            <a:r>
              <a:rPr dirty="0" sz="1500" spc="-355">
                <a:latin typeface="Tahoma"/>
                <a:cs typeface="Tahoma"/>
              </a:rPr>
              <a:t>ليلحتل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 spc="-229">
                <a:latin typeface="Tahoma"/>
                <a:cs typeface="Tahoma"/>
              </a:rPr>
              <a:t>ايجولونكتلا</a:t>
            </a:r>
            <a:r>
              <a:rPr dirty="0" sz="1500" spc="-10">
                <a:latin typeface="Tahoma"/>
                <a:cs typeface="Tahoma"/>
              </a:rPr>
              <a:t> </a:t>
            </a:r>
            <a:r>
              <a:rPr dirty="0" sz="1500" spc="-125">
                <a:latin typeface="Tahoma"/>
                <a:cs typeface="Tahoma"/>
              </a:rPr>
              <a:t>مادختسا</a:t>
            </a:r>
            <a:r>
              <a:rPr dirty="0" sz="1500" spc="-125" i="1">
                <a:latin typeface="Verdana"/>
                <a:cs typeface="Verdana"/>
              </a:rPr>
              <a:t>:</a:t>
            </a:r>
            <a:r>
              <a:rPr dirty="0" sz="1500" spc="-125">
                <a:latin typeface="Tahoma"/>
                <a:cs typeface="Tahoma"/>
              </a:rPr>
              <a:t>يلاملا</a:t>
            </a:r>
            <a:r>
              <a:rPr dirty="0" sz="1500" spc="10">
                <a:latin typeface="Tahoma"/>
                <a:cs typeface="Tahoma"/>
              </a:rPr>
              <a:t> </a:t>
            </a:r>
            <a:r>
              <a:rPr dirty="0" sz="1500" spc="-160">
                <a:latin typeface="Tahoma"/>
                <a:cs typeface="Tahoma"/>
              </a:rPr>
              <a:t>لايتحلا</a:t>
            </a:r>
            <a:r>
              <a:rPr dirty="0" sz="1500">
                <a:latin typeface="Tahoma"/>
                <a:cs typeface="Tahoma"/>
              </a:rPr>
              <a:t> </a:t>
            </a:r>
            <a:r>
              <a:rPr dirty="0" sz="1500" spc="-145">
                <a:latin typeface="Tahoma"/>
                <a:cs typeface="Tahoma"/>
              </a:rPr>
              <a:t>مئارج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 spc="-220">
                <a:latin typeface="Tahoma"/>
                <a:cs typeface="Tahoma"/>
              </a:rPr>
              <a:t>يف</a:t>
            </a:r>
            <a:r>
              <a:rPr dirty="0" sz="1500" spc="10">
                <a:latin typeface="Tahoma"/>
                <a:cs typeface="Tahoma"/>
              </a:rPr>
              <a:t> </a:t>
            </a:r>
            <a:r>
              <a:rPr dirty="0" sz="1500" spc="-40">
                <a:latin typeface="Tahoma"/>
                <a:cs typeface="Tahoma"/>
              </a:rPr>
              <a:t>يعانطصلا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 spc="-35">
                <a:latin typeface="Tahoma"/>
                <a:cs typeface="Tahoma"/>
              </a:rPr>
              <a:t>ءاكذلا</a:t>
            </a:r>
            <a:r>
              <a:rPr dirty="0" sz="1500" spc="5">
                <a:latin typeface="Tahoma"/>
                <a:cs typeface="Tahoma"/>
              </a:rPr>
              <a:t> </a:t>
            </a:r>
            <a:r>
              <a:rPr dirty="0" sz="1500" spc="-10">
                <a:latin typeface="Tahoma"/>
                <a:cs typeface="Tahoma"/>
              </a:rPr>
              <a:t>مادختسا</a:t>
            </a:r>
            <a:r>
              <a:rPr dirty="0" sz="1500" spc="-10">
                <a:latin typeface="Tahoma"/>
                <a:cs typeface="Tahoma"/>
              </a:rPr>
              <a:t> </a:t>
            </a:r>
            <a:r>
              <a:rPr dirty="0" sz="1500" spc="-330" i="1">
                <a:latin typeface="Verdana"/>
                <a:cs typeface="Verdana"/>
              </a:rPr>
              <a:t>.</a:t>
            </a:r>
            <a:r>
              <a:rPr dirty="0" sz="1500" spc="-330">
                <a:latin typeface="Tahoma"/>
                <a:cs typeface="Tahoma"/>
              </a:rPr>
              <a:t>ار</a:t>
            </a:r>
            <a:r>
              <a:rPr dirty="0" baseline="1851" sz="2250" spc="-494">
                <a:latin typeface="Tahoma"/>
                <a:cs typeface="Tahoma"/>
              </a:rPr>
              <a:t>"</a:t>
            </a:r>
            <a:r>
              <a:rPr dirty="0" baseline="1851" sz="2250" spc="-142">
                <a:latin typeface="Tahoma"/>
                <a:cs typeface="Tahoma"/>
              </a:rPr>
              <a:t> </a:t>
            </a:r>
            <a:r>
              <a:rPr dirty="0" sz="1500" spc="-25">
                <a:latin typeface="Tahoma"/>
                <a:cs typeface="Tahoma"/>
              </a:rPr>
              <a:t>وطت</a:t>
            </a:r>
            <a:endParaRPr sz="1500">
              <a:latin typeface="Tahoma"/>
              <a:cs typeface="Tahoma"/>
            </a:endParaRPr>
          </a:p>
          <a:p>
            <a:pPr algn="r" marL="867410" marR="13970" indent="1905">
              <a:lnSpc>
                <a:spcPts val="2880"/>
              </a:lnSpc>
              <a:spcBef>
                <a:spcPts val="5"/>
              </a:spcBef>
            </a:pPr>
            <a:r>
              <a:rPr dirty="0" sz="1500" spc="-145" i="1">
                <a:latin typeface="Verdana"/>
                <a:cs typeface="Verdana"/>
              </a:rPr>
              <a:t>.</a:t>
            </a:r>
            <a:r>
              <a:rPr dirty="0" sz="1500" spc="-145">
                <a:latin typeface="Tahoma"/>
                <a:cs typeface="Tahoma"/>
              </a:rPr>
              <a:t>ةساسح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80">
                <a:latin typeface="Tahoma"/>
                <a:cs typeface="Tahoma"/>
              </a:rPr>
              <a:t>تامولعم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135">
                <a:latin typeface="Tahoma"/>
                <a:cs typeface="Tahoma"/>
              </a:rPr>
              <a:t>جارختسل</a:t>
            </a:r>
            <a:r>
              <a:rPr dirty="0" sz="1500" spc="-70">
                <a:latin typeface="Tahoma"/>
                <a:cs typeface="Tahoma"/>
              </a:rPr>
              <a:t> </a:t>
            </a:r>
            <a:r>
              <a:rPr dirty="0" sz="1500" spc="-45">
                <a:latin typeface="Tahoma"/>
                <a:cs typeface="Tahoma"/>
              </a:rPr>
              <a:t>يعانطصلا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45">
                <a:latin typeface="Tahoma"/>
                <a:cs typeface="Tahoma"/>
              </a:rPr>
              <a:t>ءاكذلا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95">
                <a:latin typeface="Tahoma"/>
                <a:cs typeface="Tahoma"/>
              </a:rPr>
              <a:t>مادختسا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160">
                <a:latin typeface="Tahoma"/>
                <a:cs typeface="Tahoma"/>
              </a:rPr>
              <a:t>عم</a:t>
            </a:r>
            <a:r>
              <a:rPr dirty="0" sz="1500" spc="-45">
                <a:latin typeface="Tahoma"/>
                <a:cs typeface="Tahoma"/>
              </a:rPr>
              <a:t> </a:t>
            </a:r>
            <a:r>
              <a:rPr dirty="0" sz="1500" spc="-145">
                <a:latin typeface="Tahoma"/>
                <a:cs typeface="Tahoma"/>
              </a:rPr>
              <a:t>ينوناق</a:t>
            </a:r>
            <a:r>
              <a:rPr dirty="0" sz="1500" spc="-50">
                <a:latin typeface="Tahoma"/>
                <a:cs typeface="Tahoma"/>
              </a:rPr>
              <a:t> </a:t>
            </a:r>
            <a:r>
              <a:rPr dirty="0" sz="1500" spc="-275">
                <a:latin typeface="Tahoma"/>
                <a:cs typeface="Tahoma"/>
              </a:rPr>
              <a:t>ريغ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310">
                <a:latin typeface="Tahoma"/>
                <a:cs typeface="Tahoma"/>
              </a:rPr>
              <a:t>لكشب</a:t>
            </a:r>
            <a:r>
              <a:rPr dirty="0" sz="1500" spc="-65">
                <a:latin typeface="Tahoma"/>
                <a:cs typeface="Tahoma"/>
              </a:rPr>
              <a:t> </a:t>
            </a:r>
            <a:r>
              <a:rPr dirty="0" sz="1500" spc="-45">
                <a:latin typeface="Tahoma"/>
                <a:cs typeface="Tahoma"/>
              </a:rPr>
              <a:t>اهلوادتو</a:t>
            </a:r>
            <a:r>
              <a:rPr dirty="0" sz="1500" spc="-70">
                <a:latin typeface="Tahoma"/>
                <a:cs typeface="Tahoma"/>
              </a:rPr>
              <a:t> </a:t>
            </a:r>
            <a:r>
              <a:rPr dirty="0" sz="1500" spc="-85">
                <a:latin typeface="Tahoma"/>
                <a:cs typeface="Tahoma"/>
              </a:rPr>
              <a:t>ةحوتفملا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270">
                <a:latin typeface="Tahoma"/>
                <a:cs typeface="Tahoma"/>
              </a:rPr>
              <a:t>تانايبلا</a:t>
            </a:r>
            <a:r>
              <a:rPr dirty="0" sz="1500" spc="-45">
                <a:latin typeface="Tahoma"/>
                <a:cs typeface="Tahoma"/>
              </a:rPr>
              <a:t> </a:t>
            </a:r>
            <a:r>
              <a:rPr dirty="0" sz="1500" spc="-45">
                <a:latin typeface="Tahoma"/>
                <a:cs typeface="Tahoma"/>
              </a:rPr>
              <a:t>لوادت</a:t>
            </a:r>
            <a:r>
              <a:rPr dirty="0" sz="1500" spc="-60">
                <a:latin typeface="Tahoma"/>
                <a:cs typeface="Tahoma"/>
              </a:rPr>
              <a:t> </a:t>
            </a:r>
            <a:r>
              <a:rPr dirty="0" sz="1500" spc="-325" b="1" i="1">
                <a:latin typeface="Trebuchet MS"/>
                <a:cs typeface="Trebuchet MS"/>
              </a:rPr>
              <a:t>:</a:t>
            </a:r>
            <a:r>
              <a:rPr dirty="0" sz="1500" spc="-325" b="1">
                <a:latin typeface="Tahoma"/>
                <a:cs typeface="Tahoma"/>
              </a:rPr>
              <a:t>تانايبلا</a:t>
            </a:r>
            <a:r>
              <a:rPr dirty="0" sz="1500" spc="40" b="1">
                <a:latin typeface="Tahoma"/>
                <a:cs typeface="Tahoma"/>
              </a:rPr>
              <a:t> </a:t>
            </a:r>
            <a:r>
              <a:rPr dirty="0" sz="1500" spc="-520" b="1">
                <a:latin typeface="Tahoma"/>
                <a:cs typeface="Tahoma"/>
              </a:rPr>
              <a:t>زييمت</a:t>
            </a:r>
            <a:r>
              <a:rPr dirty="0" sz="1500" b="1">
                <a:latin typeface="Tahoma"/>
                <a:cs typeface="Tahoma"/>
              </a:rPr>
              <a:t> </a:t>
            </a:r>
            <a:r>
              <a:rPr dirty="0" sz="1500" i="1">
                <a:latin typeface="Verdana"/>
                <a:cs typeface="Verdana"/>
              </a:rPr>
              <a:t>.</a:t>
            </a:r>
            <a:r>
              <a:rPr dirty="0" sz="1500">
                <a:latin typeface="Tahoma"/>
                <a:cs typeface="Tahoma"/>
              </a:rPr>
              <a:t>ةروطتم</a:t>
            </a:r>
            <a:r>
              <a:rPr dirty="0" sz="1500" spc="-120">
                <a:latin typeface="Tahoma"/>
                <a:cs typeface="Tahoma"/>
              </a:rPr>
              <a:t> </a:t>
            </a:r>
            <a:r>
              <a:rPr dirty="0" sz="1500" spc="-110">
                <a:latin typeface="Tahoma"/>
                <a:cs typeface="Tahoma"/>
              </a:rPr>
              <a:t>قرطب</a:t>
            </a:r>
            <a:r>
              <a:rPr dirty="0" sz="1500" spc="-85">
                <a:latin typeface="Tahoma"/>
                <a:cs typeface="Tahoma"/>
              </a:rPr>
              <a:t> </a:t>
            </a:r>
            <a:r>
              <a:rPr dirty="0" sz="1500" spc="-125">
                <a:latin typeface="Tahoma"/>
                <a:cs typeface="Tahoma"/>
              </a:rPr>
              <a:t>قارتخا</a:t>
            </a:r>
            <a:r>
              <a:rPr dirty="0" sz="1500" spc="-80">
                <a:latin typeface="Tahoma"/>
                <a:cs typeface="Tahoma"/>
              </a:rPr>
              <a:t> </a:t>
            </a:r>
            <a:r>
              <a:rPr dirty="0" sz="1500" spc="-120">
                <a:latin typeface="Tahoma"/>
                <a:cs typeface="Tahoma"/>
              </a:rPr>
              <a:t>تايلمع</a:t>
            </a:r>
            <a:r>
              <a:rPr dirty="0" sz="1500" spc="-80">
                <a:latin typeface="Tahoma"/>
                <a:cs typeface="Tahoma"/>
              </a:rPr>
              <a:t> </a:t>
            </a:r>
            <a:r>
              <a:rPr dirty="0" sz="1500" spc="-310">
                <a:latin typeface="Tahoma"/>
                <a:cs typeface="Tahoma"/>
              </a:rPr>
              <a:t>ذيفنتو</a:t>
            </a:r>
            <a:r>
              <a:rPr dirty="0" sz="1500" spc="-105">
                <a:latin typeface="Tahoma"/>
                <a:cs typeface="Tahoma"/>
              </a:rPr>
              <a:t> </a:t>
            </a:r>
            <a:r>
              <a:rPr dirty="0" sz="1500">
                <a:latin typeface="Tahoma"/>
                <a:cs typeface="Tahoma"/>
              </a:rPr>
              <a:t>ةمظنألا</a:t>
            </a:r>
            <a:r>
              <a:rPr dirty="0" sz="1500" spc="-110">
                <a:latin typeface="Tahoma"/>
                <a:cs typeface="Tahoma"/>
              </a:rPr>
              <a:t> </a:t>
            </a:r>
            <a:r>
              <a:rPr dirty="0" sz="1500" spc="90">
                <a:latin typeface="Tahoma"/>
                <a:cs typeface="Tahoma"/>
              </a:rPr>
              <a:t>نامأ</a:t>
            </a:r>
            <a:r>
              <a:rPr dirty="0" sz="1500" spc="-75">
                <a:latin typeface="Tahoma"/>
                <a:cs typeface="Tahoma"/>
              </a:rPr>
              <a:t> </a:t>
            </a:r>
            <a:r>
              <a:rPr dirty="0" sz="1500" spc="-345">
                <a:latin typeface="Tahoma"/>
                <a:cs typeface="Tahoma"/>
              </a:rPr>
              <a:t>ليلحتل</a:t>
            </a:r>
            <a:r>
              <a:rPr dirty="0" sz="1500" spc="-100">
                <a:latin typeface="Tahoma"/>
                <a:cs typeface="Tahoma"/>
              </a:rPr>
              <a:t> </a:t>
            </a:r>
            <a:r>
              <a:rPr dirty="0" sz="1500" spc="-80">
                <a:latin typeface="Tahoma"/>
                <a:cs typeface="Tahoma"/>
              </a:rPr>
              <a:t>يعانطصلا</a:t>
            </a:r>
            <a:r>
              <a:rPr dirty="0" sz="1500" spc="-80">
                <a:latin typeface="Tahoma"/>
                <a:cs typeface="Tahoma"/>
              </a:rPr>
              <a:t> </a:t>
            </a:r>
            <a:r>
              <a:rPr dirty="0" sz="1500" spc="-45">
                <a:latin typeface="Tahoma"/>
                <a:cs typeface="Tahoma"/>
              </a:rPr>
              <a:t>ءاكذلا</a:t>
            </a:r>
            <a:r>
              <a:rPr dirty="0" sz="1500" spc="-80">
                <a:latin typeface="Tahoma"/>
                <a:cs typeface="Tahoma"/>
              </a:rPr>
              <a:t> </a:t>
            </a:r>
            <a:r>
              <a:rPr dirty="0" sz="1500" spc="-335">
                <a:latin typeface="Tahoma"/>
                <a:cs typeface="Tahoma"/>
              </a:rPr>
              <a:t>تاينقت</a:t>
            </a:r>
            <a:r>
              <a:rPr dirty="0" sz="1500" spc="-85">
                <a:latin typeface="Tahoma"/>
                <a:cs typeface="Tahoma"/>
              </a:rPr>
              <a:t> </a:t>
            </a:r>
            <a:r>
              <a:rPr dirty="0" sz="1500" spc="-100">
                <a:latin typeface="Tahoma"/>
                <a:cs typeface="Tahoma"/>
              </a:rPr>
              <a:t>مادختسا</a:t>
            </a:r>
            <a:r>
              <a:rPr dirty="0" sz="1500" spc="-90">
                <a:latin typeface="Tahoma"/>
                <a:cs typeface="Tahoma"/>
              </a:rPr>
              <a:t> </a:t>
            </a:r>
            <a:r>
              <a:rPr dirty="0" sz="1500" spc="-150" b="1" i="1">
                <a:latin typeface="Trebuchet MS"/>
                <a:cs typeface="Trebuchet MS"/>
              </a:rPr>
              <a:t>:</a:t>
            </a:r>
            <a:r>
              <a:rPr dirty="0" sz="1500" spc="-150" b="1">
                <a:latin typeface="Tahoma"/>
                <a:cs typeface="Tahoma"/>
              </a:rPr>
              <a:t>قارتخ</a:t>
            </a:r>
            <a:r>
              <a:rPr dirty="0" sz="1500" spc="170" b="1">
                <a:latin typeface="Tahoma"/>
                <a:cs typeface="Tahoma"/>
              </a:rPr>
              <a:t>  </a:t>
            </a:r>
            <a:r>
              <a:rPr dirty="0" sz="1500" b="1">
                <a:latin typeface="Tahoma"/>
                <a:cs typeface="Tahoma"/>
              </a:rPr>
              <a:t>او</a:t>
            </a:r>
            <a:r>
              <a:rPr dirty="0" sz="1500" spc="15" b="1">
                <a:latin typeface="Tahoma"/>
                <a:cs typeface="Tahoma"/>
              </a:rPr>
              <a:t> </a:t>
            </a:r>
            <a:r>
              <a:rPr dirty="0" sz="1500" spc="-229" b="1">
                <a:latin typeface="Tahoma"/>
                <a:cs typeface="Tahoma"/>
              </a:rPr>
              <a:t>يكذلا</a:t>
            </a:r>
            <a:r>
              <a:rPr dirty="0" sz="1500" b="1">
                <a:latin typeface="Tahoma"/>
                <a:cs typeface="Tahoma"/>
              </a:rPr>
              <a:t> </a:t>
            </a:r>
            <a:r>
              <a:rPr dirty="0" sz="1500" spc="-375" b="1">
                <a:latin typeface="Tahoma"/>
                <a:cs typeface="Tahoma"/>
              </a:rPr>
              <a:t>للس</a:t>
            </a:r>
            <a:r>
              <a:rPr dirty="0" sz="1500" spc="-225" b="1">
                <a:latin typeface="Tahoma"/>
                <a:cs typeface="Tahoma"/>
              </a:rPr>
              <a:t> </a:t>
            </a:r>
            <a:r>
              <a:rPr dirty="0" sz="1500" spc="-520" b="1">
                <a:latin typeface="Tahoma"/>
                <a:cs typeface="Tahoma"/>
              </a:rPr>
              <a:t>تلا</a:t>
            </a:r>
            <a:endParaRPr sz="1500">
              <a:latin typeface="Tahoma"/>
              <a:cs typeface="Tahoma"/>
            </a:endParaRPr>
          </a:p>
          <a:p>
            <a:pPr algn="r" marL="12700" marR="5715" indent="7620">
              <a:lnSpc>
                <a:spcPts val="2880"/>
              </a:lnSpc>
            </a:pPr>
            <a:r>
              <a:rPr dirty="0" sz="1500" spc="100">
                <a:latin typeface="Tahoma"/>
                <a:cs typeface="Tahoma"/>
              </a:rPr>
              <a:t>وأ</a:t>
            </a:r>
            <a:r>
              <a:rPr dirty="0" sz="1500" spc="-30">
                <a:latin typeface="Tahoma"/>
                <a:cs typeface="Tahoma"/>
              </a:rPr>
              <a:t> </a:t>
            </a:r>
            <a:r>
              <a:rPr dirty="0" sz="1500" spc="-20">
                <a:latin typeface="Tahoma"/>
                <a:cs typeface="Tahoma"/>
              </a:rPr>
              <a:t>ةيمارجإ</a:t>
            </a:r>
            <a:r>
              <a:rPr dirty="0" sz="1500" spc="-20">
                <a:latin typeface="Tahoma"/>
                <a:cs typeface="Tahoma"/>
              </a:rPr>
              <a:t> </a:t>
            </a:r>
            <a:r>
              <a:rPr dirty="0" sz="1500">
                <a:latin typeface="Tahoma"/>
                <a:cs typeface="Tahoma"/>
              </a:rPr>
              <a:t>ضارغأل</a:t>
            </a:r>
            <a:r>
              <a:rPr dirty="0" sz="1500" spc="75">
                <a:latin typeface="Tahoma"/>
                <a:cs typeface="Tahoma"/>
              </a:rPr>
              <a:t> </a:t>
            </a:r>
            <a:r>
              <a:rPr dirty="0" sz="1500">
                <a:latin typeface="Tahoma"/>
                <a:cs typeface="Tahoma"/>
              </a:rPr>
              <a:t>ةمدقتم</a:t>
            </a:r>
            <a:r>
              <a:rPr dirty="0" sz="1500" spc="85">
                <a:latin typeface="Tahoma"/>
                <a:cs typeface="Tahoma"/>
              </a:rPr>
              <a:t> </a:t>
            </a:r>
            <a:r>
              <a:rPr dirty="0" sz="1500" spc="-110">
                <a:latin typeface="Tahoma"/>
                <a:cs typeface="Tahoma"/>
              </a:rPr>
              <a:t>تاتوبور</a:t>
            </a:r>
            <a:r>
              <a:rPr dirty="0" sz="1500" spc="85">
                <a:latin typeface="Tahoma"/>
                <a:cs typeface="Tahoma"/>
              </a:rPr>
              <a:t> </a:t>
            </a:r>
            <a:r>
              <a:rPr dirty="0" sz="1500" spc="100">
                <a:latin typeface="Tahoma"/>
                <a:cs typeface="Tahoma"/>
              </a:rPr>
              <a:t>وأ</a:t>
            </a:r>
            <a:r>
              <a:rPr dirty="0" sz="1500" spc="75">
                <a:latin typeface="Tahoma"/>
                <a:cs typeface="Tahoma"/>
              </a:rPr>
              <a:t> </a:t>
            </a:r>
            <a:r>
              <a:rPr dirty="0" sz="1500" spc="-110">
                <a:latin typeface="Tahoma"/>
                <a:cs typeface="Tahoma"/>
              </a:rPr>
              <a:t>ةيكذ</a:t>
            </a:r>
            <a:r>
              <a:rPr dirty="0" sz="1500" spc="80">
                <a:latin typeface="Tahoma"/>
                <a:cs typeface="Tahoma"/>
              </a:rPr>
              <a:t> </a:t>
            </a:r>
            <a:r>
              <a:rPr dirty="0" sz="1500" spc="-100">
                <a:latin typeface="Tahoma"/>
                <a:cs typeface="Tahoma"/>
              </a:rPr>
              <a:t>ةحلسأ</a:t>
            </a:r>
            <a:r>
              <a:rPr dirty="0" sz="1500" spc="80">
                <a:latin typeface="Tahoma"/>
                <a:cs typeface="Tahoma"/>
              </a:rPr>
              <a:t> </a:t>
            </a:r>
            <a:r>
              <a:rPr dirty="0" sz="1500" spc="-80">
                <a:latin typeface="Tahoma"/>
                <a:cs typeface="Tahoma"/>
              </a:rPr>
              <a:t>ءاشنإ</a:t>
            </a:r>
            <a:r>
              <a:rPr dirty="0" sz="1500" spc="90">
                <a:latin typeface="Tahoma"/>
                <a:cs typeface="Tahoma"/>
              </a:rPr>
              <a:t> </a:t>
            </a:r>
            <a:r>
              <a:rPr dirty="0" sz="1500" spc="-75">
                <a:latin typeface="Tahoma"/>
                <a:cs typeface="Tahoma"/>
              </a:rPr>
              <a:t>يف</a:t>
            </a:r>
            <a:r>
              <a:rPr dirty="0" sz="1500" spc="80">
                <a:latin typeface="Tahoma"/>
                <a:cs typeface="Tahoma"/>
              </a:rPr>
              <a:t> </a:t>
            </a:r>
            <a:r>
              <a:rPr dirty="0" sz="1500" spc="-20">
                <a:latin typeface="Tahoma"/>
                <a:cs typeface="Tahoma"/>
              </a:rPr>
              <a:t>يعانطصلا</a:t>
            </a:r>
            <a:r>
              <a:rPr dirty="0" sz="1500" spc="85">
                <a:latin typeface="Tahoma"/>
                <a:cs typeface="Tahoma"/>
              </a:rPr>
              <a:t> </a:t>
            </a:r>
            <a:r>
              <a:rPr dirty="0" sz="1500" spc="-10">
                <a:latin typeface="Tahoma"/>
                <a:cs typeface="Tahoma"/>
              </a:rPr>
              <a:t>ءاكذلا</a:t>
            </a:r>
            <a:r>
              <a:rPr dirty="0" sz="1500" spc="85">
                <a:latin typeface="Tahoma"/>
                <a:cs typeface="Tahoma"/>
              </a:rPr>
              <a:t> </a:t>
            </a:r>
            <a:r>
              <a:rPr dirty="0" sz="1500" spc="-70">
                <a:latin typeface="Tahoma"/>
                <a:cs typeface="Tahoma"/>
              </a:rPr>
              <a:t>مادختسا</a:t>
            </a:r>
            <a:r>
              <a:rPr dirty="0" sz="1500" spc="80">
                <a:latin typeface="Tahoma"/>
                <a:cs typeface="Tahoma"/>
              </a:rPr>
              <a:t> </a:t>
            </a:r>
            <a:r>
              <a:rPr dirty="0" sz="1500" spc="-195" i="1">
                <a:latin typeface="Verdana"/>
                <a:cs typeface="Verdana"/>
              </a:rPr>
              <a:t>:</a:t>
            </a:r>
            <a:r>
              <a:rPr dirty="0" sz="1500" spc="-195" b="1">
                <a:latin typeface="Tahoma"/>
                <a:cs typeface="Tahoma"/>
              </a:rPr>
              <a:t>فنعلا</a:t>
            </a:r>
            <a:r>
              <a:rPr dirty="0" sz="1500" spc="155" b="1">
                <a:latin typeface="Tahoma"/>
                <a:cs typeface="Tahoma"/>
              </a:rPr>
              <a:t> </a:t>
            </a:r>
            <a:r>
              <a:rPr dirty="0" sz="1500" spc="-160" b="1">
                <a:latin typeface="Tahoma"/>
                <a:cs typeface="Tahoma"/>
              </a:rPr>
              <a:t>مئارج</a:t>
            </a:r>
            <a:r>
              <a:rPr dirty="0" sz="1500" spc="170" b="1">
                <a:latin typeface="Tahoma"/>
                <a:cs typeface="Tahoma"/>
              </a:rPr>
              <a:t> </a:t>
            </a:r>
            <a:r>
              <a:rPr dirty="0" sz="1500" spc="-360" b="1">
                <a:latin typeface="Tahoma"/>
                <a:cs typeface="Tahoma"/>
              </a:rPr>
              <a:t>يف</a:t>
            </a:r>
            <a:r>
              <a:rPr dirty="0" sz="1500" spc="254" b="1">
                <a:latin typeface="Tahoma"/>
                <a:cs typeface="Tahoma"/>
              </a:rPr>
              <a:t> </a:t>
            </a:r>
            <a:r>
              <a:rPr dirty="0" sz="1500" spc="-325" b="1">
                <a:latin typeface="Tahoma"/>
                <a:cs typeface="Tahoma"/>
              </a:rPr>
              <a:t>ايجولونكتلا</a:t>
            </a:r>
            <a:r>
              <a:rPr dirty="0" sz="1500" spc="215" b="1">
                <a:latin typeface="Tahoma"/>
                <a:cs typeface="Tahoma"/>
              </a:rPr>
              <a:t> </a:t>
            </a:r>
            <a:r>
              <a:rPr dirty="0" sz="1500" spc="-325" b="1">
                <a:latin typeface="Tahoma"/>
                <a:cs typeface="Tahoma"/>
              </a:rPr>
              <a:t>لالغتس</a:t>
            </a:r>
            <a:r>
              <a:rPr dirty="0" sz="1500" spc="-225" b="1">
                <a:latin typeface="Tahoma"/>
                <a:cs typeface="Tahoma"/>
              </a:rPr>
              <a:t> </a:t>
            </a:r>
            <a:r>
              <a:rPr dirty="0" sz="1500" spc="-50" b="1">
                <a:latin typeface="Tahoma"/>
                <a:cs typeface="Tahoma"/>
              </a:rPr>
              <a:t>ا</a:t>
            </a:r>
            <a:r>
              <a:rPr dirty="0" sz="1500" spc="-50" b="1">
                <a:latin typeface="Tahoma"/>
                <a:cs typeface="Tahoma"/>
              </a:rPr>
              <a:t> </a:t>
            </a:r>
            <a:r>
              <a:rPr dirty="0" sz="1500" spc="114" i="1">
                <a:latin typeface="Verdana"/>
                <a:cs typeface="Verdana"/>
              </a:rPr>
              <a:t>.</a:t>
            </a:r>
            <a:r>
              <a:rPr dirty="0" sz="1500" spc="114">
                <a:latin typeface="Tahoma"/>
                <a:cs typeface="Tahoma"/>
              </a:rPr>
              <a:t>تامجه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088136"/>
            <a:ext cx="11984990" cy="5257800"/>
            <a:chOff x="0" y="1088136"/>
            <a:chExt cx="11984990" cy="5257800"/>
          </a:xfrm>
        </p:grpSpPr>
        <p:sp>
          <p:nvSpPr>
            <p:cNvPr id="3" name="object 3" descr=""/>
            <p:cNvSpPr/>
            <p:nvPr/>
          </p:nvSpPr>
          <p:spPr>
            <a:xfrm>
              <a:off x="0" y="1088136"/>
              <a:ext cx="11984990" cy="5257800"/>
            </a:xfrm>
            <a:custGeom>
              <a:avLst/>
              <a:gdLst/>
              <a:ahLst/>
              <a:cxnLst/>
              <a:rect l="l" t="t" r="r" b="b"/>
              <a:pathLst>
                <a:path w="11984990" h="5257800">
                  <a:moveTo>
                    <a:pt x="11984736" y="0"/>
                  </a:moveTo>
                  <a:lnTo>
                    <a:pt x="0" y="0"/>
                  </a:lnTo>
                  <a:lnTo>
                    <a:pt x="0" y="5257800"/>
                  </a:lnTo>
                  <a:lnTo>
                    <a:pt x="11984736" y="5257800"/>
                  </a:lnTo>
                  <a:lnTo>
                    <a:pt x="119847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15929" y="3536950"/>
              <a:ext cx="127000" cy="19050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20045" y="5073395"/>
              <a:ext cx="127000" cy="190499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78739" y="366522"/>
            <a:ext cx="11829415" cy="57238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990840" marR="14839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422515" marR="9086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91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 algn="r" marL="9582785" marR="16510">
              <a:lnSpc>
                <a:spcPct val="100000"/>
              </a:lnSpc>
              <a:spcBef>
                <a:spcPts val="900"/>
              </a:spcBef>
            </a:pPr>
            <a:r>
              <a:rPr dirty="0" sz="1800" spc="-130" b="1" i="1">
                <a:solidFill>
                  <a:srgbClr val="69230C"/>
                </a:solidFill>
                <a:latin typeface="Trebuchet MS"/>
                <a:cs typeface="Trebuchet MS"/>
              </a:rPr>
              <a:t>:</a:t>
            </a:r>
            <a:r>
              <a:rPr dirty="0" sz="1800" spc="-130" b="1">
                <a:solidFill>
                  <a:srgbClr val="69230C"/>
                </a:solidFill>
                <a:latin typeface="Tahoma"/>
                <a:cs typeface="Tahoma"/>
              </a:rPr>
              <a:t>ص</a:t>
            </a:r>
            <a:r>
              <a:rPr dirty="0" sz="1800" spc="-22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320" b="1">
                <a:solidFill>
                  <a:srgbClr val="69230C"/>
                </a:solidFill>
                <a:latin typeface="Tahoma"/>
                <a:cs typeface="Tahoma"/>
              </a:rPr>
              <a:t>اخش</a:t>
            </a:r>
            <a:r>
              <a:rPr dirty="0" sz="1800" spc="-26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215" b="1">
                <a:solidFill>
                  <a:srgbClr val="69230C"/>
                </a:solidFill>
                <a:latin typeface="Tahoma"/>
                <a:cs typeface="Tahoma"/>
              </a:rPr>
              <a:t>ألا</a:t>
            </a:r>
            <a:r>
              <a:rPr dirty="0" sz="1800" spc="6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320" b="1">
                <a:solidFill>
                  <a:srgbClr val="69230C"/>
                </a:solidFill>
                <a:latin typeface="Tahoma"/>
                <a:cs typeface="Tahoma"/>
              </a:rPr>
              <a:t>دض</a:t>
            </a:r>
            <a:r>
              <a:rPr dirty="0" sz="1800" spc="22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229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endParaRPr sz="1800">
              <a:latin typeface="Tahoma"/>
              <a:cs typeface="Tahoma"/>
            </a:endParaRPr>
          </a:p>
          <a:p>
            <a:pPr algn="r" marL="9511030" marR="14604">
              <a:lnSpc>
                <a:spcPct val="100000"/>
              </a:lnSpc>
              <a:spcBef>
                <a:spcPts val="865"/>
              </a:spcBef>
            </a:pPr>
            <a:r>
              <a:rPr dirty="0" sz="1800" spc="-390" b="1" i="1">
                <a:latin typeface="Trebuchet MS"/>
                <a:cs typeface="Trebuchet MS"/>
              </a:rPr>
              <a:t>:</a:t>
            </a:r>
            <a:r>
              <a:rPr dirty="0" sz="1800" spc="-390" b="1">
                <a:latin typeface="Tahoma"/>
                <a:cs typeface="Tahoma"/>
              </a:rPr>
              <a:t>يندبلا</a:t>
            </a:r>
            <a:r>
              <a:rPr dirty="0" sz="1800" spc="45" b="1">
                <a:latin typeface="Tahoma"/>
                <a:cs typeface="Tahoma"/>
              </a:rPr>
              <a:t> </a:t>
            </a:r>
            <a:r>
              <a:rPr dirty="0" sz="1800" spc="-140" b="1">
                <a:latin typeface="Tahoma"/>
                <a:cs typeface="Tahoma"/>
              </a:rPr>
              <a:t>ءاذيإلاو</a:t>
            </a:r>
            <a:r>
              <a:rPr dirty="0" sz="1800" spc="50" b="1">
                <a:latin typeface="Tahoma"/>
                <a:cs typeface="Tahoma"/>
              </a:rPr>
              <a:t> </a:t>
            </a:r>
            <a:r>
              <a:rPr dirty="0" sz="1800" spc="-434" b="1">
                <a:latin typeface="Tahoma"/>
                <a:cs typeface="Tahoma"/>
              </a:rPr>
              <a:t>لتقلا</a:t>
            </a:r>
            <a:endParaRPr sz="18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  <a:spcBef>
                <a:spcPts val="5"/>
              </a:spcBef>
            </a:pPr>
            <a:r>
              <a:rPr dirty="0" sz="1800" spc="-10">
                <a:latin typeface="Tahoma"/>
                <a:cs typeface="Tahoma"/>
              </a:rPr>
              <a:t>اهدوقي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ناك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365">
                <a:latin typeface="Tahoma"/>
                <a:cs typeface="Tahoma"/>
              </a:rPr>
              <a:t>يتلا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ةرئاطلا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375">
                <a:latin typeface="Tahoma"/>
                <a:cs typeface="Tahoma"/>
              </a:rPr>
              <a:t>تلتق</a:t>
            </a:r>
            <a:r>
              <a:rPr dirty="0" sz="1800" spc="175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ثيح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،</a:t>
            </a:r>
            <a:r>
              <a:rPr dirty="0" sz="1800">
                <a:latin typeface="Tahoma"/>
                <a:cs typeface="Tahoma"/>
              </a:rPr>
              <a:t>2023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120">
                <a:latin typeface="Tahoma"/>
                <a:cs typeface="Tahoma"/>
              </a:rPr>
              <a:t>ماع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يكيرمألا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شيجلا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100">
                <a:latin typeface="Tahoma"/>
                <a:cs typeface="Tahoma"/>
              </a:rPr>
              <a:t>اهارجأ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50">
                <a:latin typeface="Tahoma"/>
                <a:cs typeface="Tahoma"/>
              </a:rPr>
              <a:t>ةاكاحم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لالخ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ةريسم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ةرئاط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دئاق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لتقم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ةثداح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i="1">
                <a:latin typeface="Verdana"/>
                <a:cs typeface="Verdana"/>
              </a:rPr>
              <a:t>.</a:t>
            </a:r>
            <a:r>
              <a:rPr dirty="0" sz="1800">
                <a:latin typeface="Tahoma"/>
                <a:cs typeface="Tahoma"/>
              </a:rPr>
              <a:t>اهتمهم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490">
                <a:latin typeface="Tahoma"/>
                <a:cs typeface="Tahoma"/>
              </a:rPr>
              <a:t>ذيفنت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لخدتلا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هعنمل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اهلغشم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يعانطصلا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endParaRPr sz="1800">
              <a:latin typeface="Tahoma"/>
              <a:cs typeface="Tahoma"/>
            </a:endParaRPr>
          </a:p>
          <a:p>
            <a:pPr algn="r" marL="3211830" marR="5080">
              <a:lnSpc>
                <a:spcPct val="100000"/>
              </a:lnSpc>
              <a:spcBef>
                <a:spcPts val="860"/>
              </a:spcBef>
            </a:pPr>
            <a:r>
              <a:rPr dirty="0" sz="1800" spc="-220" i="1">
                <a:latin typeface="Verdana"/>
                <a:cs typeface="Verdana"/>
              </a:rPr>
              <a:t>.</a:t>
            </a:r>
            <a:r>
              <a:rPr dirty="0" sz="1800" spc="-220">
                <a:latin typeface="Tahoma"/>
                <a:cs typeface="Tahoma"/>
              </a:rPr>
              <a:t>ةيدرف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مئارج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ةيباهرإ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تامجه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ءاذيإلا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420">
                <a:latin typeface="Tahoma"/>
                <a:cs typeface="Tahoma"/>
              </a:rPr>
              <a:t>لتقلل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ةجمربملا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تاتوبورلا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مادختسا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ةيناكمإ</a:t>
            </a: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720"/>
              </a:spcBef>
            </a:pPr>
            <a:endParaRPr sz="1800">
              <a:latin typeface="Tahoma"/>
              <a:cs typeface="Tahoma"/>
            </a:endParaRPr>
          </a:p>
          <a:p>
            <a:pPr algn="r" marL="9950450" marR="14604">
              <a:lnSpc>
                <a:spcPct val="100000"/>
              </a:lnSpc>
            </a:pPr>
            <a:r>
              <a:rPr dirty="0" sz="1800" spc="-355" b="1" i="1">
                <a:latin typeface="Trebuchet MS"/>
                <a:cs typeface="Trebuchet MS"/>
              </a:rPr>
              <a:t>:</a:t>
            </a:r>
            <a:r>
              <a:rPr dirty="0" sz="1800" spc="-355" b="1">
                <a:latin typeface="Tahoma"/>
                <a:cs typeface="Tahoma"/>
              </a:rPr>
              <a:t>لايتح</a:t>
            </a:r>
            <a:r>
              <a:rPr dirty="0" sz="1800" spc="229" b="1">
                <a:latin typeface="Tahoma"/>
                <a:cs typeface="Tahoma"/>
              </a:rPr>
              <a:t>  </a:t>
            </a:r>
            <a:r>
              <a:rPr dirty="0" sz="1800" b="1">
                <a:latin typeface="Tahoma"/>
                <a:cs typeface="Tahoma"/>
              </a:rPr>
              <a:t>او</a:t>
            </a:r>
            <a:r>
              <a:rPr dirty="0" sz="1800" spc="70" b="1">
                <a:latin typeface="Tahoma"/>
                <a:cs typeface="Tahoma"/>
              </a:rPr>
              <a:t> </a:t>
            </a:r>
            <a:r>
              <a:rPr dirty="0" sz="1800" spc="-380" b="1">
                <a:latin typeface="Tahoma"/>
                <a:cs typeface="Tahoma"/>
              </a:rPr>
              <a:t>بصنلا</a:t>
            </a:r>
            <a:endParaRPr sz="1800">
              <a:latin typeface="Tahoma"/>
              <a:cs typeface="Tahoma"/>
            </a:endParaRPr>
          </a:p>
          <a:p>
            <a:pPr algn="r" marL="314325" marR="5080" indent="-635">
              <a:lnSpc>
                <a:spcPct val="140000"/>
              </a:lnSpc>
            </a:pPr>
            <a:r>
              <a:rPr dirty="0" sz="1800" spc="-200" i="1">
                <a:latin typeface="Verdana"/>
                <a:cs typeface="Verdana"/>
              </a:rPr>
              <a:t>.</a:t>
            </a:r>
            <a:r>
              <a:rPr dirty="0" sz="1800" spc="-200">
                <a:latin typeface="Tahoma"/>
                <a:cs typeface="Tahoma"/>
              </a:rPr>
              <a:t>سانلا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ىلع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لايتحلا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تاعئاشلا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440">
                <a:latin typeface="Tahoma"/>
                <a:cs typeface="Tahoma"/>
              </a:rPr>
              <a:t>رشنل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للضم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ىوتحم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ءاشنإ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،تاوصألا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روصلا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495">
                <a:latin typeface="Tahoma"/>
                <a:cs typeface="Tahoma"/>
              </a:rPr>
              <a:t>فييزتل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يلآلا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45">
                <a:latin typeface="Tahoma"/>
                <a:cs typeface="Tahoma"/>
              </a:rPr>
              <a:t>ملعتلا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تاينقت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مادختسا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180" i="1">
                <a:latin typeface="Verdana"/>
                <a:cs typeface="Verdana"/>
              </a:rPr>
              <a:t>.</a:t>
            </a:r>
            <a:r>
              <a:rPr dirty="0" sz="1800" spc="-180">
                <a:latin typeface="Tahoma"/>
                <a:cs typeface="Tahoma"/>
              </a:rPr>
              <a:t>ةساسح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ةيلام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290">
                <a:latin typeface="Tahoma"/>
                <a:cs typeface="Tahoma"/>
              </a:rPr>
              <a:t>ةيصخش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100">
                <a:latin typeface="Tahoma"/>
                <a:cs typeface="Tahoma"/>
              </a:rPr>
              <a:t>تامولعم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ىلإ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لوصولل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يعانطصلا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ءاكذلا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ةمظنأ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تارغث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لالغتسا</a:t>
            </a: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z="1800">
              <a:latin typeface="Tahoma"/>
              <a:cs typeface="Tahoma"/>
            </a:endParaRPr>
          </a:p>
          <a:p>
            <a:pPr algn="r" marL="9468485" marR="15240">
              <a:lnSpc>
                <a:spcPct val="100000"/>
              </a:lnSpc>
            </a:pPr>
            <a:r>
              <a:rPr dirty="0" sz="1800" spc="-360" b="1" i="1">
                <a:latin typeface="Trebuchet MS"/>
                <a:cs typeface="Trebuchet MS"/>
              </a:rPr>
              <a:t>:</a:t>
            </a:r>
            <a:r>
              <a:rPr dirty="0" sz="1800" spc="-360" b="1">
                <a:latin typeface="Tahoma"/>
                <a:cs typeface="Tahoma"/>
              </a:rPr>
              <a:t>راحتن</a:t>
            </a:r>
            <a:r>
              <a:rPr dirty="0" sz="1800" spc="200" b="1">
                <a:latin typeface="Tahoma"/>
                <a:cs typeface="Tahoma"/>
              </a:rPr>
              <a:t>  </a:t>
            </a:r>
            <a:r>
              <a:rPr dirty="0" sz="1800" b="1">
                <a:latin typeface="Tahoma"/>
                <a:cs typeface="Tahoma"/>
              </a:rPr>
              <a:t>ا</a:t>
            </a:r>
            <a:r>
              <a:rPr dirty="0" sz="1800" spc="20" b="1">
                <a:latin typeface="Tahoma"/>
                <a:cs typeface="Tahoma"/>
              </a:rPr>
              <a:t> </a:t>
            </a:r>
            <a:r>
              <a:rPr dirty="0" sz="1800" spc="-310" b="1">
                <a:latin typeface="Tahoma"/>
                <a:cs typeface="Tahoma"/>
              </a:rPr>
              <a:t>ىلع</a:t>
            </a:r>
            <a:r>
              <a:rPr dirty="0" sz="1800" spc="-20" b="1">
                <a:latin typeface="Tahoma"/>
                <a:cs typeface="Tahoma"/>
              </a:rPr>
              <a:t> </a:t>
            </a:r>
            <a:r>
              <a:rPr dirty="0" sz="1800" spc="75" b="1">
                <a:latin typeface="Tahoma"/>
                <a:cs typeface="Tahoma"/>
              </a:rPr>
              <a:t>ض</a:t>
            </a:r>
            <a:r>
              <a:rPr dirty="0" sz="1800" spc="-210" b="1">
                <a:latin typeface="Tahoma"/>
                <a:cs typeface="Tahoma"/>
              </a:rPr>
              <a:t> </a:t>
            </a:r>
            <a:r>
              <a:rPr dirty="0" sz="1800" spc="-495" b="1">
                <a:latin typeface="Tahoma"/>
                <a:cs typeface="Tahoma"/>
              </a:rPr>
              <a:t>يرحتلا</a:t>
            </a:r>
            <a:endParaRPr sz="1800">
              <a:latin typeface="Tahoma"/>
              <a:cs typeface="Tahoma"/>
            </a:endParaRPr>
          </a:p>
          <a:p>
            <a:pPr algn="r" marL="241300" marR="5715" indent="-1270">
              <a:lnSpc>
                <a:spcPct val="140000"/>
              </a:lnSpc>
            </a:pPr>
            <a:r>
              <a:rPr dirty="0" sz="1800" spc="-409" i="1">
                <a:latin typeface="Verdana"/>
                <a:cs typeface="Verdana"/>
              </a:rPr>
              <a:t>.</a:t>
            </a:r>
            <a:r>
              <a:rPr dirty="0" sz="1800" spc="-409">
                <a:latin typeface="Tahoma"/>
                <a:cs typeface="Tahoma"/>
              </a:rPr>
              <a:t>ةيسفن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تابارطضا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نوناعي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صاخشأ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340">
                <a:latin typeface="Tahoma"/>
                <a:cs typeface="Tahoma"/>
              </a:rPr>
              <a:t>يضيرحت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495">
                <a:latin typeface="Tahoma"/>
                <a:cs typeface="Tahoma"/>
              </a:rPr>
              <a:t>يبلس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ىوتحم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ضرعل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يعامتجلا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لصاوتلا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تايمزراوخ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مادختسا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00" i="1">
                <a:latin typeface="Verdana"/>
                <a:cs typeface="Verdana"/>
              </a:rPr>
              <a:t>.</a:t>
            </a:r>
            <a:r>
              <a:rPr dirty="0" sz="1800" spc="-200">
                <a:latin typeface="Tahoma"/>
                <a:cs typeface="Tahoma"/>
              </a:rPr>
              <a:t>راحتنلا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ىلع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مهعيجشتو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434">
                <a:latin typeface="Tahoma"/>
                <a:cs typeface="Tahoma"/>
              </a:rPr>
              <a:t>ةيبلسلا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55">
                <a:latin typeface="Tahoma"/>
                <a:cs typeface="Tahoma"/>
              </a:rPr>
              <a:t>مهرعاشم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مقافت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ىلإ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يدؤت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قرطب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نيمدختسملا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190">
                <a:latin typeface="Tahoma"/>
                <a:cs typeface="Tahoma"/>
              </a:rPr>
              <a:t>عم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يعانطصلا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ءاكذلا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90">
                <a:latin typeface="Tahoma"/>
                <a:cs typeface="Tahoma"/>
              </a:rPr>
              <a:t>ةمظنأ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لعافت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535940" y="366522"/>
            <a:ext cx="11372850" cy="52711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463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93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98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645"/>
              </a:spcBef>
            </a:pPr>
            <a:endParaRPr sz="1600">
              <a:latin typeface="Tahoma"/>
              <a:cs typeface="Tahoma"/>
            </a:endParaRPr>
          </a:p>
          <a:p>
            <a:pPr algn="r" marL="8523605" marR="19050">
              <a:lnSpc>
                <a:spcPct val="100000"/>
              </a:lnSpc>
            </a:pPr>
            <a:r>
              <a:rPr dirty="0" sz="2200" spc="-305" b="1" i="1">
                <a:solidFill>
                  <a:srgbClr val="69230C"/>
                </a:solidFill>
                <a:latin typeface="Trebuchet MS"/>
                <a:cs typeface="Trebuchet MS"/>
              </a:rPr>
              <a:t>:</a:t>
            </a:r>
            <a:r>
              <a:rPr dirty="0" sz="2200" spc="-305" b="1">
                <a:solidFill>
                  <a:srgbClr val="69230C"/>
                </a:solidFill>
                <a:latin typeface="Tahoma"/>
                <a:cs typeface="Tahoma"/>
              </a:rPr>
              <a:t>تاكلتمملا</a:t>
            </a:r>
            <a:r>
              <a:rPr dirty="0" sz="2200" spc="5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405" b="1">
                <a:solidFill>
                  <a:srgbClr val="69230C"/>
                </a:solidFill>
                <a:latin typeface="Tahoma"/>
                <a:cs typeface="Tahoma"/>
              </a:rPr>
              <a:t>دض</a:t>
            </a:r>
            <a:r>
              <a:rPr dirty="0" sz="2200" spc="24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305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endParaRPr sz="2200">
              <a:latin typeface="Tahoma"/>
              <a:cs typeface="Tahoma"/>
            </a:endParaRPr>
          </a:p>
          <a:p>
            <a:pPr algn="r" marL="8968740" marR="17780">
              <a:lnSpc>
                <a:spcPct val="100000"/>
              </a:lnSpc>
              <a:spcBef>
                <a:spcPts val="1060"/>
              </a:spcBef>
            </a:pPr>
            <a:r>
              <a:rPr dirty="0" sz="2200" spc="-355" b="1" i="1">
                <a:latin typeface="Trebuchet MS"/>
                <a:cs typeface="Trebuchet MS"/>
              </a:rPr>
              <a:t>:</a:t>
            </a:r>
            <a:r>
              <a:rPr dirty="0" sz="2200" spc="-355" b="1">
                <a:latin typeface="Tahoma"/>
                <a:cs typeface="Tahoma"/>
              </a:rPr>
              <a:t>ةنصرقلاو</a:t>
            </a:r>
            <a:r>
              <a:rPr dirty="0" sz="2200" spc="85" b="1">
                <a:latin typeface="Tahoma"/>
                <a:cs typeface="Tahoma"/>
              </a:rPr>
              <a:t> </a:t>
            </a:r>
            <a:r>
              <a:rPr dirty="0" sz="2200" spc="-465" b="1">
                <a:latin typeface="Tahoma"/>
                <a:cs typeface="Tahoma"/>
              </a:rPr>
              <a:t>ةقرس</a:t>
            </a:r>
            <a:r>
              <a:rPr dirty="0" sz="2200" spc="-200" b="1">
                <a:latin typeface="Tahoma"/>
                <a:cs typeface="Tahoma"/>
              </a:rPr>
              <a:t> </a:t>
            </a:r>
            <a:r>
              <a:rPr dirty="0" sz="2200" spc="-550" b="1">
                <a:latin typeface="Tahoma"/>
                <a:cs typeface="Tahoma"/>
              </a:rPr>
              <a:t>لا</a:t>
            </a:r>
            <a:endParaRPr sz="2200">
              <a:latin typeface="Tahoma"/>
              <a:cs typeface="Tahoma"/>
            </a:endParaRPr>
          </a:p>
          <a:p>
            <a:pPr algn="r" marL="916305" marR="5080" indent="635">
              <a:lnSpc>
                <a:spcPct val="140000"/>
              </a:lnSpc>
            </a:pPr>
            <a:r>
              <a:rPr dirty="0" sz="2200" i="1">
                <a:latin typeface="Verdana"/>
                <a:cs typeface="Verdana"/>
              </a:rPr>
              <a:t>.</a:t>
            </a:r>
            <a:r>
              <a:rPr dirty="0" sz="2200">
                <a:latin typeface="Tahoma"/>
                <a:cs typeface="Tahoma"/>
              </a:rPr>
              <a:t>لاومألا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380">
                <a:latin typeface="Tahoma"/>
                <a:cs typeface="Tahoma"/>
              </a:rPr>
              <a:t>تانايبلا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ةقرسو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380">
                <a:latin typeface="Tahoma"/>
                <a:cs typeface="Tahoma"/>
              </a:rPr>
              <a:t>رتويبمكلا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110">
                <a:latin typeface="Tahoma"/>
                <a:cs typeface="Tahoma"/>
              </a:rPr>
              <a:t>ةمظنأ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65">
                <a:latin typeface="Tahoma"/>
                <a:cs typeface="Tahoma"/>
              </a:rPr>
              <a:t>قارتخل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يعانطصلا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ءاكذلا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ةمظنأ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مادختسا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195" i="1">
                <a:latin typeface="Verdana"/>
                <a:cs typeface="Verdana"/>
              </a:rPr>
              <a:t>.</a:t>
            </a:r>
            <a:r>
              <a:rPr dirty="0" sz="2200" spc="-195">
                <a:latin typeface="Tahoma"/>
                <a:cs typeface="Tahoma"/>
              </a:rPr>
              <a:t>رجاتملا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لزانملا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ةيدام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45">
                <a:latin typeface="Tahoma"/>
                <a:cs typeface="Tahoma"/>
              </a:rPr>
              <a:t>تاكلتمم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350">
                <a:latin typeface="Tahoma"/>
                <a:cs typeface="Tahoma"/>
              </a:rPr>
              <a:t>ةقرسل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225">
                <a:latin typeface="Tahoma"/>
                <a:cs typeface="Tahoma"/>
              </a:rPr>
              <a:t>تاتوبورلا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ةجمرب</a:t>
            </a:r>
            <a:endParaRPr sz="2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100"/>
              </a:spcBef>
            </a:pPr>
            <a:endParaRPr sz="2200">
              <a:latin typeface="Tahoma"/>
              <a:cs typeface="Tahoma"/>
            </a:endParaRPr>
          </a:p>
          <a:p>
            <a:pPr algn="r" marL="9113520" marR="18415">
              <a:lnSpc>
                <a:spcPct val="100000"/>
              </a:lnSpc>
            </a:pPr>
            <a:r>
              <a:rPr dirty="0" sz="2200" spc="-375" b="1" i="1">
                <a:latin typeface="Trebuchet MS"/>
                <a:cs typeface="Trebuchet MS"/>
              </a:rPr>
              <a:t>:</a:t>
            </a:r>
            <a:r>
              <a:rPr dirty="0" sz="2200" spc="-375" b="1">
                <a:latin typeface="Tahoma"/>
                <a:cs typeface="Tahoma"/>
              </a:rPr>
              <a:t>ريمدتلاو</a:t>
            </a:r>
            <a:r>
              <a:rPr dirty="0" sz="2200" spc="75" b="1">
                <a:latin typeface="Tahoma"/>
                <a:cs typeface="Tahoma"/>
              </a:rPr>
              <a:t> </a:t>
            </a:r>
            <a:r>
              <a:rPr dirty="0" sz="2200" spc="-480" b="1">
                <a:latin typeface="Tahoma"/>
                <a:cs typeface="Tahoma"/>
              </a:rPr>
              <a:t>بيرختلا</a:t>
            </a:r>
            <a:endParaRPr sz="2200">
              <a:latin typeface="Tahoma"/>
              <a:cs typeface="Tahoma"/>
            </a:endParaRPr>
          </a:p>
          <a:p>
            <a:pPr algn="r" marL="12700" marR="5715" indent="635">
              <a:lnSpc>
                <a:spcPct val="140000"/>
              </a:lnSpc>
            </a:pPr>
            <a:r>
              <a:rPr dirty="0" sz="2200" spc="229">
                <a:latin typeface="Tahoma"/>
                <a:cs typeface="Tahoma"/>
              </a:rPr>
              <a:t>تاطحم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لثم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-310">
                <a:latin typeface="Tahoma"/>
                <a:cs typeface="Tahoma"/>
              </a:rPr>
              <a:t>،ةيويحلا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-459">
                <a:latin typeface="Tahoma"/>
                <a:cs typeface="Tahoma"/>
              </a:rPr>
              <a:t>ةيتحتلا</a:t>
            </a:r>
            <a:r>
              <a:rPr dirty="0" sz="2200" spc="245">
                <a:latin typeface="Tahoma"/>
                <a:cs typeface="Tahoma"/>
              </a:rPr>
              <a:t> </a:t>
            </a:r>
            <a:r>
              <a:rPr dirty="0" sz="2200" spc="-509">
                <a:latin typeface="Tahoma"/>
                <a:cs typeface="Tahoma"/>
              </a:rPr>
              <a:t>ةينبلا</a:t>
            </a:r>
            <a:r>
              <a:rPr dirty="0" sz="2200" spc="250">
                <a:latin typeface="Tahoma"/>
                <a:cs typeface="Tahoma"/>
              </a:rPr>
              <a:t> </a:t>
            </a:r>
            <a:r>
              <a:rPr dirty="0" sz="2200" spc="110">
                <a:latin typeface="Tahoma"/>
                <a:cs typeface="Tahoma"/>
              </a:rPr>
              <a:t>ةمظنأ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مكحتلل</a:t>
            </a:r>
            <a:r>
              <a:rPr dirty="0" sz="2200" spc="22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 spc="-500">
                <a:latin typeface="Tahoma"/>
                <a:cs typeface="Tahoma"/>
              </a:rPr>
              <a:t>تاينقت</a:t>
            </a:r>
            <a:r>
              <a:rPr dirty="0" sz="2200" spc="265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مادختسا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375" i="1">
                <a:latin typeface="Verdana"/>
                <a:cs typeface="Verdana"/>
              </a:rPr>
              <a:t>.</a:t>
            </a:r>
            <a:r>
              <a:rPr dirty="0" sz="2200" spc="-375">
                <a:latin typeface="Tahoma"/>
                <a:cs typeface="Tahoma"/>
              </a:rPr>
              <a:t>اهبيرخت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اهليطعتو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160">
                <a:latin typeface="Tahoma"/>
                <a:cs typeface="Tahoma"/>
              </a:rPr>
              <a:t>،تلاصتلا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تاكبش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ةقاطلا</a:t>
            </a:r>
            <a:endParaRPr sz="2200">
              <a:latin typeface="Tahoma"/>
              <a:cs typeface="Tahoma"/>
            </a:endParaRPr>
          </a:p>
          <a:p>
            <a:pPr algn="r" marL="2289810" marR="5080">
              <a:lnSpc>
                <a:spcPct val="100000"/>
              </a:lnSpc>
              <a:spcBef>
                <a:spcPts val="1055"/>
              </a:spcBef>
            </a:pPr>
            <a:r>
              <a:rPr dirty="0" sz="2200" i="1">
                <a:latin typeface="Verdana"/>
                <a:cs typeface="Verdana"/>
              </a:rPr>
              <a:t>.</a:t>
            </a:r>
            <a:r>
              <a:rPr dirty="0" sz="2200">
                <a:latin typeface="Tahoma"/>
                <a:cs typeface="Tahoma"/>
              </a:rPr>
              <a:t>ةماعلا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تاكلتمملا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90">
                <a:latin typeface="Tahoma"/>
                <a:cs typeface="Tahoma"/>
              </a:rPr>
              <a:t>تآشنملا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ىلع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540">
                <a:latin typeface="Tahoma"/>
                <a:cs typeface="Tahoma"/>
              </a:rPr>
              <a:t>ةيبيرخت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285">
                <a:latin typeface="Tahoma"/>
                <a:cs typeface="Tahoma"/>
              </a:rPr>
              <a:t>تامجه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605">
                <a:latin typeface="Tahoma"/>
                <a:cs typeface="Tahoma"/>
              </a:rPr>
              <a:t>ذيفنتل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225">
                <a:latin typeface="Tahoma"/>
                <a:cs typeface="Tahoma"/>
              </a:rPr>
              <a:t>تاتوبورلا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ةجمرب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535940" y="366522"/>
            <a:ext cx="11409045" cy="53200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52082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4551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4599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635"/>
              </a:spcBef>
            </a:pPr>
            <a:endParaRPr sz="1600">
              <a:latin typeface="Tahoma"/>
              <a:cs typeface="Tahoma"/>
            </a:endParaRPr>
          </a:p>
          <a:p>
            <a:pPr algn="r" marL="8752205" marR="5080" indent="50165">
              <a:lnSpc>
                <a:spcPct val="140000"/>
              </a:lnSpc>
            </a:pPr>
            <a:r>
              <a:rPr dirty="0" sz="2000" spc="-180" b="1" i="1">
                <a:solidFill>
                  <a:srgbClr val="69230C"/>
                </a:solidFill>
                <a:latin typeface="Trebuchet MS"/>
                <a:cs typeface="Trebuchet MS"/>
              </a:rPr>
              <a:t>:</a:t>
            </a:r>
            <a:r>
              <a:rPr dirty="0" sz="2000" spc="-180" b="1">
                <a:solidFill>
                  <a:srgbClr val="69230C"/>
                </a:solidFill>
                <a:latin typeface="Tahoma"/>
                <a:cs typeface="Tahoma"/>
              </a:rPr>
              <a:t>عمتجملا</a:t>
            </a:r>
            <a:r>
              <a:rPr dirty="0" sz="2000" spc="5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000" spc="-350" b="1">
                <a:solidFill>
                  <a:srgbClr val="69230C"/>
                </a:solidFill>
                <a:latin typeface="Tahoma"/>
                <a:cs typeface="Tahoma"/>
              </a:rPr>
              <a:t>دض</a:t>
            </a:r>
            <a:r>
              <a:rPr dirty="0" sz="2000" spc="17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000" spc="-275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r>
              <a:rPr dirty="0" sz="2000" spc="500" b="1">
                <a:solidFill>
                  <a:srgbClr val="69230C"/>
                </a:solidFill>
                <a:latin typeface="Tahoma"/>
                <a:cs typeface="Tahoma"/>
              </a:rPr>
              <a:t>  </a:t>
            </a:r>
            <a:r>
              <a:rPr dirty="0" sz="2000" spc="-585" b="1" i="1">
                <a:latin typeface="Trebuchet MS"/>
                <a:cs typeface="Trebuchet MS"/>
              </a:rPr>
              <a:t>:</a:t>
            </a:r>
            <a:r>
              <a:rPr dirty="0" sz="2000" spc="-585" b="1">
                <a:latin typeface="Tahoma"/>
                <a:cs typeface="Tahoma"/>
              </a:rPr>
              <a:t>زي</a:t>
            </a:r>
            <a:r>
              <a:rPr dirty="0" sz="2000" spc="-370" b="1">
                <a:latin typeface="Tahoma"/>
                <a:cs typeface="Tahoma"/>
              </a:rPr>
              <a:t> </a:t>
            </a:r>
            <a:r>
              <a:rPr dirty="0" sz="2000" spc="-445" b="1">
                <a:latin typeface="Tahoma"/>
                <a:cs typeface="Tahoma"/>
              </a:rPr>
              <a:t>يمتلاو</a:t>
            </a:r>
            <a:r>
              <a:rPr dirty="0" sz="2000" spc="65" b="1">
                <a:latin typeface="Tahoma"/>
                <a:cs typeface="Tahoma"/>
              </a:rPr>
              <a:t> </a:t>
            </a:r>
            <a:r>
              <a:rPr dirty="0" sz="2000" spc="-245" b="1">
                <a:latin typeface="Tahoma"/>
                <a:cs typeface="Tahoma"/>
              </a:rPr>
              <a:t>ةيهاركلا</a:t>
            </a:r>
            <a:r>
              <a:rPr dirty="0" sz="2000" spc="70" b="1">
                <a:latin typeface="Tahoma"/>
                <a:cs typeface="Tahoma"/>
              </a:rPr>
              <a:t> </a:t>
            </a:r>
            <a:r>
              <a:rPr dirty="0" sz="2000" spc="-610" b="1">
                <a:latin typeface="Tahoma"/>
                <a:cs typeface="Tahoma"/>
              </a:rPr>
              <a:t>رشن</a:t>
            </a:r>
            <a:r>
              <a:rPr dirty="0" sz="2000" b="1">
                <a:latin typeface="Tahoma"/>
                <a:cs typeface="Tahoma"/>
              </a:rPr>
              <a:t> </a:t>
            </a:r>
            <a:endParaRPr sz="2000">
              <a:latin typeface="Tahoma"/>
              <a:cs typeface="Tahoma"/>
            </a:endParaRPr>
          </a:p>
          <a:p>
            <a:pPr algn="r" marL="12700" marR="41910">
              <a:lnSpc>
                <a:spcPct val="140000"/>
              </a:lnSpc>
            </a:pPr>
            <a:r>
              <a:rPr dirty="0" sz="2000" spc="-150">
                <a:latin typeface="Tahoma"/>
                <a:cs typeface="Tahoma"/>
              </a:rPr>
              <a:t>ةنيعم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190">
                <a:latin typeface="Tahoma"/>
                <a:cs typeface="Tahoma"/>
              </a:rPr>
              <a:t>تاعومجم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دض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475">
                <a:latin typeface="Tahoma"/>
                <a:cs typeface="Tahoma"/>
              </a:rPr>
              <a:t>زييمتلا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70">
                <a:latin typeface="Tahoma"/>
                <a:cs typeface="Tahoma"/>
              </a:rPr>
              <a:t>ضيرحتلا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ةيهاركلا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204">
                <a:latin typeface="Tahoma"/>
                <a:cs typeface="Tahoma"/>
              </a:rPr>
              <a:t>باطخ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495">
                <a:latin typeface="Tahoma"/>
                <a:cs typeface="Tahoma"/>
              </a:rPr>
              <a:t>رشنل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يعانطصلا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40">
                <a:latin typeface="Tahoma"/>
                <a:cs typeface="Tahoma"/>
              </a:rPr>
              <a:t>ءاكذلا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ةمظنأ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مادختسا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29" i="1">
                <a:latin typeface="Verdana"/>
                <a:cs typeface="Verdana"/>
              </a:rPr>
              <a:t>.</a:t>
            </a:r>
            <a:r>
              <a:rPr dirty="0" sz="2000" spc="-229">
                <a:latin typeface="Tahoma"/>
                <a:cs typeface="Tahoma"/>
              </a:rPr>
              <a:t>سانلا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235">
                <a:latin typeface="Tahoma"/>
                <a:cs typeface="Tahoma"/>
              </a:rPr>
              <a:t>نم</a:t>
            </a:r>
            <a:endParaRPr sz="2000">
              <a:latin typeface="Tahoma"/>
              <a:cs typeface="Tahoma"/>
            </a:endParaRPr>
          </a:p>
          <a:p>
            <a:pPr algn="r" marL="4754245" marR="41910">
              <a:lnSpc>
                <a:spcPct val="100000"/>
              </a:lnSpc>
              <a:spcBef>
                <a:spcPts val="960"/>
              </a:spcBef>
            </a:pPr>
            <a:r>
              <a:rPr dirty="0" sz="2000" spc="-275" i="1">
                <a:latin typeface="Verdana"/>
                <a:cs typeface="Verdana"/>
              </a:rPr>
              <a:t>.</a:t>
            </a:r>
            <a:r>
              <a:rPr dirty="0" sz="2000" spc="-275">
                <a:latin typeface="Tahoma"/>
                <a:cs typeface="Tahoma"/>
              </a:rPr>
              <a:t>ةيرصنع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490">
                <a:latin typeface="Tahoma"/>
                <a:cs typeface="Tahoma"/>
              </a:rPr>
              <a:t>ةيزييمت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قرطب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سانلا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عم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310">
                <a:latin typeface="Tahoma"/>
                <a:cs typeface="Tahoma"/>
              </a:rPr>
              <a:t>لعافتلل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تاتوبورلا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ةجمرب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910"/>
              </a:spcBef>
            </a:pPr>
            <a:endParaRPr sz="2000">
              <a:latin typeface="Tahoma"/>
              <a:cs typeface="Tahoma"/>
            </a:endParaRPr>
          </a:p>
          <a:p>
            <a:pPr algn="r" marL="6771005" marR="53340">
              <a:lnSpc>
                <a:spcPct val="100000"/>
              </a:lnSpc>
            </a:pPr>
            <a:r>
              <a:rPr dirty="0" sz="2000" spc="-320" b="1" i="1">
                <a:latin typeface="Trebuchet MS"/>
                <a:cs typeface="Trebuchet MS"/>
              </a:rPr>
              <a:t>:</a:t>
            </a:r>
            <a:r>
              <a:rPr dirty="0" sz="2000" spc="-320" b="1">
                <a:latin typeface="Tahoma"/>
                <a:cs typeface="Tahoma"/>
              </a:rPr>
              <a:t>ةللضملا</a:t>
            </a:r>
            <a:r>
              <a:rPr dirty="0" sz="2000" spc="20" b="1">
                <a:latin typeface="Tahoma"/>
                <a:cs typeface="Tahoma"/>
              </a:rPr>
              <a:t> </a:t>
            </a:r>
            <a:r>
              <a:rPr dirty="0" sz="2000" spc="-70" b="1">
                <a:latin typeface="Tahoma"/>
                <a:cs typeface="Tahoma"/>
              </a:rPr>
              <a:t>تامولعملا</a:t>
            </a:r>
            <a:r>
              <a:rPr dirty="0" sz="2000" spc="-15" b="1">
                <a:latin typeface="Tahoma"/>
                <a:cs typeface="Tahoma"/>
              </a:rPr>
              <a:t> </a:t>
            </a:r>
            <a:r>
              <a:rPr dirty="0" sz="2000" spc="-395" b="1">
                <a:latin typeface="Tahoma"/>
                <a:cs typeface="Tahoma"/>
              </a:rPr>
              <a:t>راش</a:t>
            </a:r>
            <a:r>
              <a:rPr dirty="0" sz="2000" spc="-300" b="1">
                <a:latin typeface="Tahoma"/>
                <a:cs typeface="Tahoma"/>
              </a:rPr>
              <a:t> </a:t>
            </a:r>
            <a:r>
              <a:rPr dirty="0" sz="2000" spc="-459" b="1">
                <a:latin typeface="Tahoma"/>
                <a:cs typeface="Tahoma"/>
              </a:rPr>
              <a:t>تناو</a:t>
            </a:r>
            <a:r>
              <a:rPr dirty="0" sz="2000" spc="40" b="1">
                <a:latin typeface="Tahoma"/>
                <a:cs typeface="Tahoma"/>
              </a:rPr>
              <a:t> </a:t>
            </a:r>
            <a:r>
              <a:rPr dirty="0" sz="2000" spc="-590" b="1">
                <a:latin typeface="Tahoma"/>
                <a:cs typeface="Tahoma"/>
              </a:rPr>
              <a:t>ليلضتلا</a:t>
            </a:r>
            <a:endParaRPr sz="2000">
              <a:latin typeface="Tahoma"/>
              <a:cs typeface="Tahoma"/>
            </a:endParaRPr>
          </a:p>
          <a:p>
            <a:pPr algn="r" marL="12700" marR="42545" indent="-635">
              <a:lnSpc>
                <a:spcPct val="140000"/>
              </a:lnSpc>
            </a:pPr>
            <a:r>
              <a:rPr dirty="0" sz="2000" spc="-114">
                <a:latin typeface="Tahoma"/>
                <a:cs typeface="Tahoma"/>
              </a:rPr>
              <a:t>ىلع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420">
                <a:latin typeface="Tahoma"/>
                <a:cs typeface="Tahoma"/>
              </a:rPr>
              <a:t>رثؤت</a:t>
            </a:r>
            <a:r>
              <a:rPr dirty="0" sz="2000" spc="19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ةللضم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تامولعم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495">
                <a:latin typeface="Tahoma"/>
                <a:cs typeface="Tahoma"/>
              </a:rPr>
              <a:t>رشنل</a:t>
            </a:r>
            <a:r>
              <a:rPr dirty="0" sz="2000" spc="19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فيزم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للضم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ىوتحم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ءاشنإل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يعانطصلا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ءاكذلا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450">
                <a:latin typeface="Tahoma"/>
                <a:cs typeface="Tahoma"/>
              </a:rPr>
              <a:t>تاينقت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40">
                <a:latin typeface="Tahoma"/>
                <a:cs typeface="Tahoma"/>
              </a:rPr>
              <a:t>مادختسا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65" i="1">
                <a:latin typeface="Verdana"/>
                <a:cs typeface="Verdana"/>
              </a:rPr>
              <a:t>.</a:t>
            </a:r>
            <a:r>
              <a:rPr dirty="0" sz="2000" spc="-65">
                <a:latin typeface="Tahoma"/>
                <a:cs typeface="Tahoma"/>
              </a:rPr>
              <a:t>ماعلا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يأرلا</a:t>
            </a:r>
            <a:endParaRPr sz="2000">
              <a:latin typeface="Tahoma"/>
              <a:cs typeface="Tahoma"/>
            </a:endParaRPr>
          </a:p>
          <a:p>
            <a:pPr algn="r" marL="1856739" marR="41910">
              <a:lnSpc>
                <a:spcPct val="100000"/>
              </a:lnSpc>
              <a:spcBef>
                <a:spcPts val="965"/>
              </a:spcBef>
            </a:pPr>
            <a:r>
              <a:rPr dirty="0" sz="2000" spc="-114" i="1">
                <a:latin typeface="Verdana"/>
                <a:cs typeface="Verdana"/>
              </a:rPr>
              <a:t>.</a:t>
            </a:r>
            <a:r>
              <a:rPr dirty="0" sz="2000" spc="-114">
                <a:latin typeface="Tahoma"/>
                <a:cs typeface="Tahoma"/>
              </a:rPr>
              <a:t>عساو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قاطن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ةللضم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110">
                <a:latin typeface="Tahoma"/>
                <a:cs typeface="Tahoma"/>
              </a:rPr>
              <a:t>تامولعم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495">
                <a:latin typeface="Tahoma"/>
                <a:cs typeface="Tahoma"/>
              </a:rPr>
              <a:t>رشنل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يعانطصلا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ءاكذلا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ةمظنأ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تارغث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لالغتسا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535940" y="366522"/>
            <a:ext cx="11372215" cy="4892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39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86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91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95"/>
              </a:spcBef>
            </a:pPr>
            <a:endParaRPr sz="1600">
              <a:latin typeface="Tahoma"/>
              <a:cs typeface="Tahoma"/>
            </a:endParaRPr>
          </a:p>
          <a:p>
            <a:pPr algn="r" marL="9925685" marR="86995">
              <a:lnSpc>
                <a:spcPct val="100000"/>
              </a:lnSpc>
            </a:pPr>
            <a:r>
              <a:rPr dirty="0" sz="2000" spc="-105" b="1" i="1">
                <a:solidFill>
                  <a:srgbClr val="69230C"/>
                </a:solidFill>
                <a:latin typeface="Trebuchet MS"/>
                <a:cs typeface="Trebuchet MS"/>
              </a:rPr>
              <a:t>:</a:t>
            </a:r>
            <a:r>
              <a:rPr dirty="0" sz="2000" spc="-105" b="1">
                <a:solidFill>
                  <a:srgbClr val="69230C"/>
                </a:solidFill>
                <a:latin typeface="Tahoma"/>
                <a:cs typeface="Tahoma"/>
              </a:rPr>
              <a:t>ىرخأ</a:t>
            </a:r>
            <a:r>
              <a:rPr dirty="0" sz="2000" spc="-4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000" spc="-275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endParaRPr sz="2000">
              <a:latin typeface="Tahoma"/>
              <a:cs typeface="Tahoma"/>
            </a:endParaRPr>
          </a:p>
          <a:p>
            <a:pPr algn="r" marL="8874125" marR="14604">
              <a:lnSpc>
                <a:spcPct val="100000"/>
              </a:lnSpc>
              <a:spcBef>
                <a:spcPts val="960"/>
              </a:spcBef>
            </a:pPr>
            <a:r>
              <a:rPr dirty="0" sz="2000" spc="-320" b="1" i="1">
                <a:latin typeface="Trebuchet MS"/>
                <a:cs typeface="Trebuchet MS"/>
              </a:rPr>
              <a:t>:</a:t>
            </a:r>
            <a:r>
              <a:rPr dirty="0" sz="2000" spc="-320" b="1">
                <a:latin typeface="Tahoma"/>
                <a:cs typeface="Tahoma"/>
              </a:rPr>
              <a:t>ةيصوصخلا</a:t>
            </a:r>
            <a:r>
              <a:rPr dirty="0" sz="2000" spc="95" b="1">
                <a:latin typeface="Tahoma"/>
                <a:cs typeface="Tahoma"/>
              </a:rPr>
              <a:t> </a:t>
            </a:r>
            <a:r>
              <a:rPr dirty="0" sz="2000" spc="-170" b="1">
                <a:latin typeface="Tahoma"/>
                <a:cs typeface="Tahoma"/>
              </a:rPr>
              <a:t>كاهتنا</a:t>
            </a:r>
            <a:r>
              <a:rPr dirty="0" sz="2000" spc="-170" b="1" i="1">
                <a:latin typeface="Trebuchet MS"/>
                <a:cs typeface="Trebuchet MS"/>
              </a:rPr>
              <a:t>-</a:t>
            </a:r>
            <a:r>
              <a:rPr dirty="0" sz="2000" spc="-50" b="1">
                <a:latin typeface="Tahoma"/>
                <a:cs typeface="Tahoma"/>
              </a:rPr>
              <a:t>ا</a:t>
            </a:r>
            <a:endParaRPr sz="20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</a:pP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60">
                <a:latin typeface="Tahoma"/>
                <a:cs typeface="Tahoma"/>
              </a:rPr>
              <a:t>  </a:t>
            </a:r>
            <a:r>
              <a:rPr dirty="0" sz="2000" spc="-10">
                <a:latin typeface="Tahoma"/>
                <a:cs typeface="Tahoma"/>
              </a:rPr>
              <a:t>مهتقفاوم</a:t>
            </a:r>
            <a:r>
              <a:rPr dirty="0" sz="2000" spc="60">
                <a:latin typeface="Tahoma"/>
                <a:cs typeface="Tahoma"/>
              </a:rPr>
              <a:t>  </a:t>
            </a:r>
            <a:r>
              <a:rPr dirty="0" sz="2000" spc="215">
                <a:latin typeface="Tahoma"/>
                <a:cs typeface="Tahoma"/>
              </a:rPr>
              <a:t>نود</a:t>
            </a:r>
            <a:r>
              <a:rPr dirty="0" sz="2000" spc="65">
                <a:latin typeface="Tahoma"/>
                <a:cs typeface="Tahoma"/>
              </a:rPr>
              <a:t>  </a:t>
            </a:r>
            <a:r>
              <a:rPr dirty="0" sz="2000" spc="-270">
                <a:latin typeface="Tahoma"/>
                <a:cs typeface="Tahoma"/>
              </a:rPr>
              <a:t>نيمدختسملل</a:t>
            </a:r>
            <a:r>
              <a:rPr dirty="0" sz="2000" spc="60">
                <a:latin typeface="Tahoma"/>
                <a:cs typeface="Tahoma"/>
              </a:rPr>
              <a:t>  </a:t>
            </a:r>
            <a:r>
              <a:rPr dirty="0" sz="2000" spc="-300">
                <a:latin typeface="Tahoma"/>
                <a:cs typeface="Tahoma"/>
              </a:rPr>
              <a:t>ةيصخشلا</a:t>
            </a:r>
            <a:r>
              <a:rPr dirty="0" sz="2000" spc="65">
                <a:latin typeface="Tahoma"/>
                <a:cs typeface="Tahoma"/>
              </a:rPr>
              <a:t>  </a:t>
            </a:r>
            <a:r>
              <a:rPr dirty="0" sz="2000" spc="-350">
                <a:latin typeface="Tahoma"/>
                <a:cs typeface="Tahoma"/>
              </a:rPr>
              <a:t>تانايبلا</a:t>
            </a:r>
            <a:r>
              <a:rPr dirty="0" sz="2000" spc="65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عمجل</a:t>
            </a:r>
            <a:r>
              <a:rPr dirty="0" sz="2000" spc="55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يعانطصلا</a:t>
            </a:r>
            <a:r>
              <a:rPr dirty="0" sz="2000" spc="55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ءاكذلا</a:t>
            </a:r>
            <a:r>
              <a:rPr dirty="0" sz="2000" spc="65">
                <a:latin typeface="Tahoma"/>
                <a:cs typeface="Tahoma"/>
              </a:rPr>
              <a:t>  </a:t>
            </a:r>
            <a:r>
              <a:rPr dirty="0" sz="2000" spc="90">
                <a:latin typeface="Tahoma"/>
                <a:cs typeface="Tahoma"/>
              </a:rPr>
              <a:t>ةمظنأ</a:t>
            </a:r>
            <a:r>
              <a:rPr dirty="0" sz="2000" spc="65">
                <a:latin typeface="Tahoma"/>
                <a:cs typeface="Tahoma"/>
              </a:rPr>
              <a:t>  </a:t>
            </a:r>
            <a:r>
              <a:rPr dirty="0" sz="2000" spc="-35">
                <a:latin typeface="Tahoma"/>
                <a:cs typeface="Tahoma"/>
              </a:rPr>
              <a:t>مادختسا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95" i="1">
                <a:latin typeface="Verdana"/>
                <a:cs typeface="Verdana"/>
              </a:rPr>
              <a:t>.</a:t>
            </a:r>
            <a:r>
              <a:rPr dirty="0" sz="2000" spc="-295">
                <a:latin typeface="Tahoma"/>
                <a:cs typeface="Tahoma"/>
              </a:rPr>
              <a:t>ةينوناق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370">
                <a:latin typeface="Tahoma"/>
                <a:cs typeface="Tahoma"/>
              </a:rPr>
              <a:t>ريغ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قرطب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اهمادختسا</a:t>
            </a:r>
            <a:endParaRPr sz="2000">
              <a:latin typeface="Tahoma"/>
              <a:cs typeface="Tahoma"/>
            </a:endParaRPr>
          </a:p>
          <a:p>
            <a:pPr algn="r" marL="1852295" marR="5080">
              <a:lnSpc>
                <a:spcPct val="100000"/>
              </a:lnSpc>
              <a:spcBef>
                <a:spcPts val="960"/>
              </a:spcBef>
            </a:pPr>
            <a:r>
              <a:rPr dirty="0" sz="2000" spc="-200" i="1">
                <a:latin typeface="Verdana"/>
                <a:cs typeface="Verdana"/>
              </a:rPr>
              <a:t>.</a:t>
            </a:r>
            <a:r>
              <a:rPr dirty="0" sz="2000" spc="-200">
                <a:latin typeface="Tahoma"/>
                <a:cs typeface="Tahoma"/>
              </a:rPr>
              <a:t>ةساسح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320">
                <a:latin typeface="Tahoma"/>
                <a:cs typeface="Tahoma"/>
              </a:rPr>
              <a:t>ةيصخش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110">
                <a:latin typeface="Tahoma"/>
                <a:cs typeface="Tahoma"/>
              </a:rPr>
              <a:t>تامولعم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لوصولل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يعانطصلا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ءاكذلا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ةمظنأ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تارغث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لالغتسا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910"/>
              </a:spcBef>
            </a:pPr>
            <a:endParaRPr sz="2000">
              <a:latin typeface="Tahoma"/>
              <a:cs typeface="Tahoma"/>
            </a:endParaRPr>
          </a:p>
          <a:p>
            <a:pPr algn="r" marL="6496685" marR="31115">
              <a:lnSpc>
                <a:spcPct val="100000"/>
              </a:lnSpc>
            </a:pPr>
            <a:r>
              <a:rPr dirty="0" sz="2000" spc="-409" b="1" i="1">
                <a:latin typeface="Trebuchet MS"/>
                <a:cs typeface="Trebuchet MS"/>
              </a:rPr>
              <a:t>:</a:t>
            </a:r>
            <a:r>
              <a:rPr dirty="0" sz="2000" spc="-409" b="1">
                <a:latin typeface="Tahoma"/>
                <a:cs typeface="Tahoma"/>
              </a:rPr>
              <a:t>ةيركفلا</a:t>
            </a:r>
            <a:r>
              <a:rPr dirty="0" sz="2000" spc="55" b="1">
                <a:latin typeface="Tahoma"/>
                <a:cs typeface="Tahoma"/>
              </a:rPr>
              <a:t> </a:t>
            </a:r>
            <a:r>
              <a:rPr dirty="0" sz="2000" spc="-325" b="1">
                <a:latin typeface="Tahoma"/>
                <a:cs typeface="Tahoma"/>
              </a:rPr>
              <a:t>ةيكلملاو</a:t>
            </a:r>
            <a:r>
              <a:rPr dirty="0" sz="2000" spc="75" b="1">
                <a:latin typeface="Tahoma"/>
                <a:cs typeface="Tahoma"/>
              </a:rPr>
              <a:t> </a:t>
            </a:r>
            <a:r>
              <a:rPr dirty="0" sz="2000" spc="-635" b="1">
                <a:latin typeface="Tahoma"/>
                <a:cs typeface="Tahoma"/>
              </a:rPr>
              <a:t>رش</a:t>
            </a:r>
            <a:r>
              <a:rPr dirty="0" sz="2000" spc="-165" b="1">
                <a:latin typeface="Tahoma"/>
                <a:cs typeface="Tahoma"/>
              </a:rPr>
              <a:t> </a:t>
            </a:r>
            <a:r>
              <a:rPr dirty="0" sz="2000" spc="-555" b="1">
                <a:latin typeface="Tahoma"/>
                <a:cs typeface="Tahoma"/>
              </a:rPr>
              <a:t>نلا</a:t>
            </a:r>
            <a:r>
              <a:rPr dirty="0" sz="2000" spc="50" b="1">
                <a:latin typeface="Tahoma"/>
                <a:cs typeface="Tahoma"/>
              </a:rPr>
              <a:t> </a:t>
            </a:r>
            <a:r>
              <a:rPr dirty="0" sz="2000" spc="-140" b="1">
                <a:latin typeface="Tahoma"/>
                <a:cs typeface="Tahoma"/>
              </a:rPr>
              <a:t>قوقح</a:t>
            </a:r>
            <a:r>
              <a:rPr dirty="0" sz="2000" spc="45" b="1">
                <a:latin typeface="Tahoma"/>
                <a:cs typeface="Tahoma"/>
              </a:rPr>
              <a:t> </a:t>
            </a:r>
            <a:r>
              <a:rPr dirty="0" sz="2000" spc="-170" b="1">
                <a:latin typeface="Tahoma"/>
                <a:cs typeface="Tahoma"/>
              </a:rPr>
              <a:t>كاهتنا</a:t>
            </a:r>
            <a:r>
              <a:rPr dirty="0" sz="2000" spc="-170" b="1" i="1">
                <a:latin typeface="Trebuchet MS"/>
                <a:cs typeface="Trebuchet MS"/>
              </a:rPr>
              <a:t>-</a:t>
            </a:r>
            <a:r>
              <a:rPr dirty="0" sz="2000" spc="-50" b="1">
                <a:latin typeface="Tahoma"/>
                <a:cs typeface="Tahoma"/>
              </a:rPr>
              <a:t>ب</a:t>
            </a:r>
            <a:endParaRPr sz="2000">
              <a:latin typeface="Tahoma"/>
              <a:cs typeface="Tahoma"/>
            </a:endParaRPr>
          </a:p>
          <a:p>
            <a:pPr algn="r" marL="755015" marR="5080" indent="-635">
              <a:lnSpc>
                <a:spcPct val="140000"/>
              </a:lnSpc>
            </a:pPr>
            <a:r>
              <a:rPr dirty="0" sz="2000" spc="-145" i="1">
                <a:latin typeface="Verdana"/>
                <a:cs typeface="Verdana"/>
              </a:rPr>
              <a:t>.</a:t>
            </a:r>
            <a:r>
              <a:rPr dirty="0" sz="2000" spc="-145">
                <a:latin typeface="Tahoma"/>
                <a:cs typeface="Tahoma"/>
              </a:rPr>
              <a:t>قوقحلا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بحاص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135">
                <a:latin typeface="Tahoma"/>
                <a:cs typeface="Tahoma"/>
              </a:rPr>
              <a:t>نذإ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نود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دلقم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قورسم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ىوتحم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ءاشنإل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يعانطصلا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ءاكذلا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ةمظنأ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مادختسا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315" i="1">
                <a:latin typeface="Verdana"/>
                <a:cs typeface="Verdana"/>
              </a:rPr>
              <a:t>.</a:t>
            </a:r>
            <a:r>
              <a:rPr dirty="0" sz="2000" spc="-315">
                <a:latin typeface="Tahoma"/>
                <a:cs typeface="Tahoma"/>
              </a:rPr>
              <a:t>ةيركفلا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220">
                <a:latin typeface="Tahoma"/>
                <a:cs typeface="Tahoma"/>
              </a:rPr>
              <a:t>ةيكلملاو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رشنلا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قوقح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120">
                <a:latin typeface="Tahoma"/>
                <a:cs typeface="Tahoma"/>
              </a:rPr>
              <a:t>كاهتنل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يعانطصلا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ءاكذلا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ةمظنأ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تارغث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لالغتسا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447293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-220"/>
              <a:t>يمقرلا</a:t>
            </a:r>
            <a:r>
              <a:rPr dirty="0" spc="90"/>
              <a:t> </a:t>
            </a:r>
            <a:r>
              <a:rPr dirty="0" spc="-229"/>
              <a:t>نوناقلا</a:t>
            </a:r>
            <a:r>
              <a:rPr dirty="0" spc="70"/>
              <a:t> </a:t>
            </a:r>
            <a:r>
              <a:rPr dirty="0" spc="-665"/>
              <a:t>ريتس</a:t>
            </a:r>
            <a:r>
              <a:rPr dirty="0" spc="-220"/>
              <a:t> </a:t>
            </a:r>
            <a:r>
              <a:rPr dirty="0" spc="-25"/>
              <a:t>جام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4463" y="1411224"/>
            <a:ext cx="4658868" cy="4343400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5583935" y="3270503"/>
            <a:ext cx="6335395" cy="626745"/>
            <a:chOff x="5583935" y="3270503"/>
            <a:chExt cx="6335395" cy="626745"/>
          </a:xfrm>
        </p:grpSpPr>
        <p:sp>
          <p:nvSpPr>
            <p:cNvPr id="8" name="object 8" descr=""/>
            <p:cNvSpPr/>
            <p:nvPr/>
          </p:nvSpPr>
          <p:spPr>
            <a:xfrm>
              <a:off x="5583935" y="3270503"/>
              <a:ext cx="6335395" cy="626745"/>
            </a:xfrm>
            <a:custGeom>
              <a:avLst/>
              <a:gdLst/>
              <a:ahLst/>
              <a:cxnLst/>
              <a:rect l="l" t="t" r="r" b="b"/>
              <a:pathLst>
                <a:path w="6335395" h="626745">
                  <a:moveTo>
                    <a:pt x="6335268" y="0"/>
                  </a:moveTo>
                  <a:lnTo>
                    <a:pt x="0" y="0"/>
                  </a:lnTo>
                  <a:lnTo>
                    <a:pt x="0" y="626364"/>
                  </a:lnTo>
                  <a:lnTo>
                    <a:pt x="6335268" y="626364"/>
                  </a:lnTo>
                  <a:lnTo>
                    <a:pt x="63352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23763" y="3319779"/>
              <a:ext cx="193675" cy="292099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5583935" y="3270503"/>
            <a:ext cx="6335395" cy="6267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 marL="655320" marR="699770">
              <a:lnSpc>
                <a:spcPts val="3250"/>
              </a:lnSpc>
            </a:pPr>
            <a:r>
              <a:rPr dirty="0" sz="2800" spc="-35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800" spc="38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800" spc="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8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800" spc="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505" b="1">
                <a:solidFill>
                  <a:srgbClr val="FF0000"/>
                </a:solidFill>
                <a:latin typeface="Tahoma"/>
                <a:cs typeface="Tahoma"/>
              </a:rPr>
              <a:t>مئارجل</a:t>
            </a:r>
            <a:r>
              <a:rPr dirty="0" sz="2800" spc="1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459" b="1">
                <a:solidFill>
                  <a:srgbClr val="FF0000"/>
                </a:solidFill>
                <a:latin typeface="Tahoma"/>
                <a:cs typeface="Tahoma"/>
              </a:rPr>
              <a:t>روص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362200"/>
            <a:ext cx="11527790" cy="3439795"/>
          </a:xfrm>
          <a:custGeom>
            <a:avLst/>
            <a:gdLst/>
            <a:ahLst/>
            <a:cxnLst/>
            <a:rect l="l" t="t" r="r" b="b"/>
            <a:pathLst>
              <a:path w="11527790" h="3439795">
                <a:moveTo>
                  <a:pt x="11527536" y="0"/>
                </a:moveTo>
                <a:lnTo>
                  <a:pt x="0" y="0"/>
                </a:lnTo>
                <a:lnTo>
                  <a:pt x="0" y="3439668"/>
                </a:lnTo>
                <a:lnTo>
                  <a:pt x="11527536" y="3439668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2334285"/>
            <a:ext cx="11423015" cy="3312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40000"/>
              </a:lnSpc>
              <a:spcBef>
                <a:spcPts val="100"/>
              </a:spcBef>
            </a:pPr>
            <a:r>
              <a:rPr dirty="0" sz="2200" spc="210">
                <a:latin typeface="Tahoma"/>
                <a:cs typeface="Tahoma"/>
              </a:rPr>
              <a:t>نمأ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ءاربخ</a:t>
            </a:r>
            <a:r>
              <a:rPr dirty="0" sz="2200" spc="350">
                <a:latin typeface="Tahoma"/>
                <a:cs typeface="Tahoma"/>
              </a:rPr>
              <a:t> </a:t>
            </a:r>
            <a:r>
              <a:rPr dirty="0" sz="2200" spc="-600">
                <a:latin typeface="Tahoma"/>
                <a:cs typeface="Tahoma"/>
              </a:rPr>
              <a:t>هقل</a:t>
            </a:r>
            <a:r>
              <a:rPr dirty="0" baseline="26515" sz="3300" spc="-900">
                <a:latin typeface="Tahoma"/>
                <a:cs typeface="Tahoma"/>
              </a:rPr>
              <a:t>”</a:t>
            </a:r>
            <a:r>
              <a:rPr dirty="0" baseline="26515" sz="3300" spc="-7">
                <a:latin typeface="Tahoma"/>
                <a:cs typeface="Tahoma"/>
              </a:rPr>
              <a:t> </a:t>
            </a:r>
            <a:r>
              <a:rPr dirty="0" sz="2200" spc="-470">
                <a:latin typeface="Tahoma"/>
                <a:cs typeface="Tahoma"/>
              </a:rPr>
              <a:t>عي</a:t>
            </a:r>
            <a:r>
              <a:rPr dirty="0" sz="2200" spc="36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يذلا</a:t>
            </a:r>
            <a:r>
              <a:rPr dirty="0" sz="2200" spc="3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لمألا</a:t>
            </a:r>
            <a:r>
              <a:rPr dirty="0" sz="2200" spc="365">
                <a:latin typeface="Tahoma"/>
                <a:cs typeface="Tahoma"/>
              </a:rPr>
              <a:t> </a:t>
            </a:r>
            <a:r>
              <a:rPr dirty="0" sz="2200" spc="520">
                <a:latin typeface="Tahoma"/>
                <a:cs typeface="Tahoma"/>
              </a:rPr>
              <a:t>وه</a:t>
            </a:r>
            <a:r>
              <a:rPr dirty="0" sz="2200" spc="355">
                <a:latin typeface="Tahoma"/>
                <a:cs typeface="Tahoma"/>
              </a:rPr>
              <a:t> </a:t>
            </a:r>
            <a:r>
              <a:rPr dirty="0" sz="2200" spc="320">
                <a:latin typeface="Tahoma"/>
                <a:cs typeface="Tahoma"/>
              </a:rPr>
              <a:t>اذه</a:t>
            </a:r>
            <a:r>
              <a:rPr dirty="0" sz="2200" spc="350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،</a:t>
            </a:r>
            <a:r>
              <a:rPr dirty="0" sz="2200" spc="-35" i="1">
                <a:latin typeface="Verdana"/>
                <a:cs typeface="Verdana"/>
              </a:rPr>
              <a:t>"</a:t>
            </a:r>
            <a:r>
              <a:rPr dirty="0" sz="2200" spc="-35">
                <a:latin typeface="Tahoma"/>
                <a:cs typeface="Tahoma"/>
              </a:rPr>
              <a:t>يعانطصلا</a:t>
            </a:r>
            <a:r>
              <a:rPr dirty="0" sz="2200" spc="3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355">
                <a:latin typeface="Tahoma"/>
                <a:cs typeface="Tahoma"/>
              </a:rPr>
              <a:t> </a:t>
            </a:r>
            <a:r>
              <a:rPr dirty="0" sz="2200" spc="70">
                <a:latin typeface="Tahoma"/>
                <a:cs typeface="Tahoma"/>
              </a:rPr>
              <a:t>لإ</a:t>
            </a:r>
            <a:r>
              <a:rPr dirty="0" sz="2200" spc="34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35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350">
                <a:latin typeface="Tahoma"/>
                <a:cs typeface="Tahoma"/>
              </a:rPr>
              <a:t> </a:t>
            </a:r>
            <a:r>
              <a:rPr dirty="0" sz="2200" spc="-480">
                <a:latin typeface="Tahoma"/>
                <a:cs typeface="Tahoma"/>
              </a:rPr>
              <a:t>لفي</a:t>
            </a:r>
            <a:r>
              <a:rPr dirty="0" sz="2200" spc="35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ل</a:t>
            </a:r>
            <a:r>
              <a:rPr dirty="0" sz="2200" spc="-25" i="1">
                <a:latin typeface="Verdana"/>
                <a:cs typeface="Verdana"/>
              </a:rPr>
              <a:t>"</a:t>
            </a:r>
            <a:r>
              <a:rPr dirty="0" sz="2200" spc="-25" i="1">
                <a:latin typeface="Verdana"/>
                <a:cs typeface="Verdana"/>
              </a:rPr>
              <a:t> </a:t>
            </a:r>
            <a:r>
              <a:rPr dirty="0" sz="2200" spc="-80">
                <a:latin typeface="Tahoma"/>
                <a:cs typeface="Tahoma"/>
              </a:rPr>
              <a:t>ىلع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ةرداقلا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509">
                <a:latin typeface="Tahoma"/>
                <a:cs typeface="Tahoma"/>
              </a:rPr>
              <a:t>ةينقتلا</a:t>
            </a:r>
            <a:r>
              <a:rPr dirty="0" sz="2200" spc="335">
                <a:latin typeface="Tahoma"/>
                <a:cs typeface="Tahoma"/>
              </a:rPr>
              <a:t> </a:t>
            </a:r>
            <a:r>
              <a:rPr dirty="0" sz="2200" spc="380">
                <a:latin typeface="Tahoma"/>
                <a:cs typeface="Tahoma"/>
              </a:rPr>
              <a:t>هذه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-50">
                <a:latin typeface="Tahoma"/>
                <a:cs typeface="Tahoma"/>
              </a:rPr>
              <a:t>جمارب</a:t>
            </a:r>
            <a:r>
              <a:rPr dirty="0" sz="2200" spc="290">
                <a:latin typeface="Tahoma"/>
                <a:cs typeface="Tahoma"/>
              </a:rPr>
              <a:t> </a:t>
            </a:r>
            <a:r>
              <a:rPr dirty="0" sz="2200" spc="-615">
                <a:latin typeface="Tahoma"/>
                <a:cs typeface="Tahoma"/>
              </a:rPr>
              <a:t>اهبب</a:t>
            </a:r>
            <a:r>
              <a:rPr dirty="0" baseline="7575" sz="3300" spc="-922">
                <a:latin typeface="Tahoma"/>
                <a:cs typeface="Tahoma"/>
              </a:rPr>
              <a:t>”</a:t>
            </a:r>
            <a:r>
              <a:rPr dirty="0" baseline="7575" sz="3300" spc="60">
                <a:latin typeface="Tahoma"/>
                <a:cs typeface="Tahoma"/>
              </a:rPr>
              <a:t> </a:t>
            </a:r>
            <a:r>
              <a:rPr dirty="0" sz="2200" spc="-875">
                <a:latin typeface="Tahoma"/>
                <a:cs typeface="Tahoma"/>
              </a:rPr>
              <a:t>ست</a:t>
            </a:r>
            <a:r>
              <a:rPr dirty="0" sz="2200" spc="400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نأ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-680">
                <a:latin typeface="Tahoma"/>
                <a:cs typeface="Tahoma"/>
              </a:rPr>
              <a:t>عق</a:t>
            </a:r>
            <a:r>
              <a:rPr dirty="0" baseline="22727" sz="3300" spc="-1019">
                <a:latin typeface="Tahoma"/>
                <a:cs typeface="Tahoma"/>
              </a:rPr>
              <a:t>”</a:t>
            </a:r>
            <a:r>
              <a:rPr dirty="0" baseline="22727" sz="3300" spc="262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وتملا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مئارجلا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-515">
                <a:latin typeface="Tahoma"/>
                <a:cs typeface="Tahoma"/>
              </a:rPr>
              <a:t>ليس</a:t>
            </a:r>
            <a:r>
              <a:rPr dirty="0" sz="2200" spc="345">
                <a:latin typeface="Tahoma"/>
                <a:cs typeface="Tahoma"/>
              </a:rPr>
              <a:t> </a:t>
            </a:r>
            <a:r>
              <a:rPr dirty="0" sz="2200" spc="195">
                <a:latin typeface="Tahoma"/>
                <a:cs typeface="Tahoma"/>
              </a:rPr>
              <a:t>ةصاحم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تامولعملا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204" i="1">
                <a:latin typeface="Verdana"/>
                <a:cs typeface="Verdana"/>
              </a:rPr>
              <a:t>."</a:t>
            </a:r>
            <a:r>
              <a:rPr dirty="0" sz="2200" spc="-204">
                <a:latin typeface="Tahoma"/>
                <a:cs typeface="Tahoma"/>
              </a:rPr>
              <a:t>قيمعلا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515">
                <a:latin typeface="Tahoma"/>
                <a:cs typeface="Tahoma"/>
              </a:rPr>
              <a:t>فييزتلا</a:t>
            </a:r>
            <a:r>
              <a:rPr dirty="0" sz="2200" spc="-515" i="1">
                <a:latin typeface="Verdana"/>
                <a:cs typeface="Verdana"/>
              </a:rPr>
              <a:t>"</a:t>
            </a:r>
            <a:r>
              <a:rPr dirty="0" sz="2200" spc="-515">
                <a:latin typeface="Tahoma"/>
                <a:cs typeface="Tahoma"/>
              </a:rPr>
              <a:t>ـب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515">
                <a:latin typeface="Tahoma"/>
                <a:cs typeface="Tahoma"/>
              </a:rPr>
              <a:t>ىم</a:t>
            </a:r>
            <a:r>
              <a:rPr dirty="0" baseline="7575" sz="3300" spc="-772">
                <a:latin typeface="Tahoma"/>
                <a:cs typeface="Tahoma"/>
              </a:rPr>
              <a:t>”</a:t>
            </a:r>
            <a:r>
              <a:rPr dirty="0" baseline="7575" sz="3300" spc="569">
                <a:latin typeface="Tahoma"/>
                <a:cs typeface="Tahoma"/>
              </a:rPr>
              <a:t> </a:t>
            </a:r>
            <a:r>
              <a:rPr dirty="0" sz="2200" spc="-960">
                <a:latin typeface="Tahoma"/>
                <a:cs typeface="Tahoma"/>
              </a:rPr>
              <a:t>سي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180">
                <a:latin typeface="Tahoma"/>
                <a:cs typeface="Tahoma"/>
              </a:rPr>
              <a:t>ام</a:t>
            </a:r>
            <a:r>
              <a:rPr dirty="0" sz="2200" spc="-90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،اهباحصأ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150">
                <a:latin typeface="Tahoma"/>
                <a:cs typeface="Tahoma"/>
              </a:rPr>
              <a:t>نذإ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235">
                <a:latin typeface="Tahoma"/>
                <a:cs typeface="Tahoma"/>
              </a:rPr>
              <a:t>نود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روصلاو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تاوصألا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خاسنتسا</a:t>
            </a:r>
            <a:endParaRPr sz="2200">
              <a:latin typeface="Tahoma"/>
              <a:cs typeface="Tahoma"/>
            </a:endParaRPr>
          </a:p>
          <a:p>
            <a:pPr algn="r" marL="38100" marR="31115">
              <a:lnSpc>
                <a:spcPct val="140000"/>
              </a:lnSpc>
            </a:pPr>
            <a:r>
              <a:rPr dirty="0" sz="2200" spc="-60">
                <a:latin typeface="Tahoma"/>
                <a:cs typeface="Tahoma"/>
              </a:rPr>
              <a:t>مالك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بسنو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،روصلاو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تاوصألا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خاسنتسا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نيمرجملل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baseline="6313" sz="3300" spc="-382">
                <a:latin typeface="Tahoma"/>
                <a:cs typeface="Tahoma"/>
              </a:rPr>
              <a:t>نكميُ</a:t>
            </a:r>
            <a:r>
              <a:rPr dirty="0" baseline="6313" sz="3300" spc="-30">
                <a:latin typeface="Tahoma"/>
                <a:cs typeface="Tahoma"/>
              </a:rPr>
              <a:t>  </a:t>
            </a:r>
            <a:r>
              <a:rPr dirty="0" sz="2200" spc="-345">
                <a:latin typeface="Tahoma"/>
                <a:cs typeface="Tahoma"/>
              </a:rPr>
              <a:t>هنأب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715">
                <a:latin typeface="Tahoma"/>
                <a:cs typeface="Tahoma"/>
              </a:rPr>
              <a:t>قل</a:t>
            </a:r>
            <a:r>
              <a:rPr dirty="0" baseline="26515" sz="3300" spc="-1072">
                <a:latin typeface="Tahoma"/>
                <a:cs typeface="Tahoma"/>
              </a:rPr>
              <a:t>”</a:t>
            </a:r>
            <a:r>
              <a:rPr dirty="0" baseline="26515" sz="3300" spc="-7">
                <a:latin typeface="Tahoma"/>
                <a:cs typeface="Tahoma"/>
              </a:rPr>
              <a:t> </a:t>
            </a:r>
            <a:r>
              <a:rPr dirty="0" sz="2200" spc="-590">
                <a:latin typeface="Tahoma"/>
                <a:cs typeface="Tahoma"/>
              </a:rPr>
              <a:t>عتت</a:t>
            </a:r>
            <a:r>
              <a:rPr dirty="0" sz="2200" spc="265">
                <a:latin typeface="Tahoma"/>
                <a:cs typeface="Tahoma"/>
              </a:rPr>
              <a:t> </a:t>
            </a:r>
            <a:r>
              <a:rPr dirty="0" sz="2200" spc="-509">
                <a:latin typeface="Tahoma"/>
                <a:cs typeface="Tahoma"/>
              </a:rPr>
              <a:t>ارخ</a:t>
            </a:r>
            <a:r>
              <a:rPr dirty="0" baseline="25252" sz="3300" spc="-765">
                <a:latin typeface="Tahoma"/>
                <a:cs typeface="Tahoma"/>
              </a:rPr>
              <a:t>”</a:t>
            </a:r>
            <a:r>
              <a:rPr dirty="0" baseline="25252" sz="3300" spc="509">
                <a:latin typeface="Tahoma"/>
                <a:cs typeface="Tahoma"/>
              </a:rPr>
              <a:t> </a:t>
            </a:r>
            <a:r>
              <a:rPr dirty="0" sz="2200" spc="325">
                <a:latin typeface="Tahoma"/>
                <a:cs typeface="Tahoma"/>
              </a:rPr>
              <a:t>ؤم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baseline="6313" sz="3300" spc="-232">
                <a:latin typeface="Tahoma"/>
                <a:cs typeface="Tahoma"/>
              </a:rPr>
              <a:t>ةراثمُ</a:t>
            </a:r>
            <a:r>
              <a:rPr dirty="0" baseline="6313" sz="3300" spc="345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لا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فواخملا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165" i="1">
                <a:latin typeface="Verdana"/>
                <a:cs typeface="Verdana"/>
              </a:rPr>
              <a:t>.</a:t>
            </a:r>
            <a:r>
              <a:rPr dirty="0" sz="2200" spc="-165">
                <a:latin typeface="Tahoma"/>
                <a:cs typeface="Tahoma"/>
              </a:rPr>
              <a:t>مهبراقأ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زازتبا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90">
                <a:latin typeface="Tahoma"/>
                <a:cs typeface="Tahoma"/>
              </a:rPr>
              <a:t>مهزازتبا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70">
                <a:latin typeface="Tahoma"/>
                <a:cs typeface="Tahoma"/>
              </a:rPr>
              <a:t>يف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اهمادختساو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،اهنم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ءايربأ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455">
                <a:latin typeface="Tahoma"/>
                <a:cs typeface="Tahoma"/>
              </a:rPr>
              <a:t>مه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اهباحصأل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تايكولسو</a:t>
            </a:r>
            <a:endParaRPr sz="2200">
              <a:latin typeface="Tahoma"/>
              <a:cs typeface="Tahoma"/>
            </a:endParaRPr>
          </a:p>
          <a:p>
            <a:pPr algn="r" marL="38100" marR="30480">
              <a:lnSpc>
                <a:spcPct val="100000"/>
              </a:lnSpc>
              <a:spcBef>
                <a:spcPts val="1055"/>
              </a:spcBef>
            </a:pPr>
            <a:r>
              <a:rPr dirty="0" sz="2200" spc="-565">
                <a:latin typeface="Tahoma"/>
                <a:cs typeface="Tahoma"/>
              </a:rPr>
              <a:t>،ابيرقت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فئازلاو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يقيقحلا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670">
                <a:latin typeface="Tahoma"/>
                <a:cs typeface="Tahoma"/>
              </a:rPr>
              <a:t>نيب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لصافلا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طخلا</a:t>
            </a:r>
            <a:r>
              <a:rPr dirty="0" sz="2200" spc="-175">
                <a:latin typeface="Tahoma"/>
                <a:cs typeface="Tahoma"/>
              </a:rPr>
              <a:t> </a:t>
            </a:r>
            <a:r>
              <a:rPr dirty="0" sz="2200" spc="-535">
                <a:latin typeface="Tahoma"/>
                <a:cs typeface="Tahoma"/>
              </a:rPr>
              <a:t>ديدبت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195">
                <a:latin typeface="Tahoma"/>
                <a:cs typeface="Tahoma"/>
              </a:rPr>
              <a:t>ىلع</a:t>
            </a:r>
            <a:r>
              <a:rPr dirty="0" sz="2200" spc="35">
                <a:latin typeface="Tahoma"/>
                <a:cs typeface="Tahoma"/>
              </a:rPr>
              <a:t> </a:t>
            </a:r>
            <a:r>
              <a:rPr dirty="0" sz="2200" spc="-505">
                <a:latin typeface="Tahoma"/>
                <a:cs typeface="Tahoma"/>
              </a:rPr>
              <a:t>ةينقتلا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380">
                <a:latin typeface="Tahoma"/>
                <a:cs typeface="Tahoma"/>
              </a:rPr>
              <a:t>هذه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ةردق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250">
                <a:latin typeface="Tahoma"/>
                <a:cs typeface="Tahoma"/>
              </a:rPr>
              <a:t>يف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290">
                <a:latin typeface="Tahoma"/>
                <a:cs typeface="Tahoma"/>
              </a:rPr>
              <a:t>زربألا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رطخلا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-45">
                <a:latin typeface="Tahoma"/>
                <a:cs typeface="Tahoma"/>
              </a:rPr>
              <a:t>نمكي</a:t>
            </a:r>
            <a:endParaRPr sz="2200">
              <a:latin typeface="Tahoma"/>
              <a:cs typeface="Tahoma"/>
            </a:endParaRPr>
          </a:p>
          <a:p>
            <a:pPr algn="r" marL="6163310" marR="30480">
              <a:lnSpc>
                <a:spcPct val="100000"/>
              </a:lnSpc>
              <a:spcBef>
                <a:spcPts val="1060"/>
              </a:spcBef>
            </a:pPr>
            <a:r>
              <a:rPr dirty="0" sz="2200" spc="-550" i="1">
                <a:latin typeface="Verdana"/>
                <a:cs typeface="Verdana"/>
              </a:rPr>
              <a:t>.</a:t>
            </a:r>
            <a:r>
              <a:rPr dirty="0" sz="2200" spc="-550">
                <a:latin typeface="Tahoma"/>
                <a:cs typeface="Tahoma"/>
              </a:rPr>
              <a:t>ةفل</a:t>
            </a:r>
            <a:r>
              <a:rPr dirty="0" baseline="26515" sz="3300" spc="-825">
                <a:latin typeface="Tahoma"/>
                <a:cs typeface="Tahoma"/>
              </a:rPr>
              <a:t>”</a:t>
            </a:r>
            <a:r>
              <a:rPr dirty="0" baseline="26515" sz="3300" spc="22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كم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29">
                <a:latin typeface="Tahoma"/>
                <a:cs typeface="Tahoma"/>
              </a:rPr>
              <a:t>ريغو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ةلاعف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تاودأب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35">
                <a:latin typeface="Tahoma"/>
                <a:cs typeface="Tahoma"/>
              </a:rPr>
              <a:t>نيمرجملا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ديوزتو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274063"/>
            <a:ext cx="11527790" cy="4811395"/>
          </a:xfrm>
          <a:custGeom>
            <a:avLst/>
            <a:gdLst/>
            <a:ahLst/>
            <a:cxnLst/>
            <a:rect l="l" t="t" r="r" b="b"/>
            <a:pathLst>
              <a:path w="11527790" h="4811395">
                <a:moveTo>
                  <a:pt x="11527536" y="0"/>
                </a:moveTo>
                <a:lnTo>
                  <a:pt x="0" y="0"/>
                </a:lnTo>
                <a:lnTo>
                  <a:pt x="0" y="4811267"/>
                </a:lnTo>
                <a:lnTo>
                  <a:pt x="11527536" y="48112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97840" y="366522"/>
            <a:ext cx="11449050" cy="55994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71740" marR="152336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03415" marR="9474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479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30"/>
              </a:spcBef>
            </a:pPr>
            <a:endParaRPr sz="1600">
              <a:latin typeface="Tahoma"/>
              <a:cs typeface="Tahoma"/>
            </a:endParaRPr>
          </a:p>
          <a:p>
            <a:pPr algn="r" marL="9511030" marR="56515">
              <a:lnSpc>
                <a:spcPct val="100000"/>
              </a:lnSpc>
              <a:spcBef>
                <a:spcPts val="5"/>
              </a:spcBef>
            </a:pPr>
            <a:r>
              <a:rPr dirty="0" sz="2200" spc="-345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200" spc="20" b="1" i="1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dirty="0" sz="2200" spc="185" b="1">
                <a:solidFill>
                  <a:srgbClr val="FF0000"/>
                </a:solidFill>
                <a:latin typeface="Tahoma"/>
                <a:cs typeface="Tahoma"/>
              </a:rPr>
              <a:t>يمهو</a:t>
            </a:r>
            <a:r>
              <a:rPr dirty="0" sz="2200" spc="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120" b="1">
                <a:solidFill>
                  <a:srgbClr val="FF0000"/>
                </a:solidFill>
                <a:latin typeface="Tahoma"/>
                <a:cs typeface="Tahoma"/>
              </a:rPr>
              <a:t>فطخ</a:t>
            </a:r>
            <a:endParaRPr sz="2200">
              <a:latin typeface="Tahoma"/>
              <a:cs typeface="Tahoma"/>
            </a:endParaRPr>
          </a:p>
          <a:p>
            <a:pPr algn="r" marL="50800" marR="43180" indent="1270">
              <a:lnSpc>
                <a:spcPct val="140000"/>
              </a:lnSpc>
            </a:pPr>
            <a:r>
              <a:rPr dirty="0" sz="2200" spc="-360">
                <a:latin typeface="Tahoma"/>
                <a:cs typeface="Tahoma"/>
              </a:rPr>
              <a:t>ةيتوص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عطاقم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95">
                <a:latin typeface="Tahoma"/>
                <a:cs typeface="Tahoma"/>
              </a:rPr>
              <a:t>عيمجتب؛اكيرمأ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335">
                <a:latin typeface="Tahoma"/>
                <a:cs typeface="Tahoma"/>
              </a:rPr>
              <a:t>فطخ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ةميرج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160">
                <a:latin typeface="Tahoma"/>
                <a:cs typeface="Tahoma"/>
              </a:rPr>
              <a:t>لوأ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ىعانطصلا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ءاكذلا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نولاتحملا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80">
                <a:latin typeface="Tahoma"/>
                <a:cs typeface="Tahoma"/>
              </a:rPr>
              <a:t>مدختسا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ةدلاو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490">
                <a:latin typeface="Tahoma"/>
                <a:cs typeface="Tahoma"/>
              </a:rPr>
              <a:t>تقلت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240">
                <a:latin typeface="Tahoma"/>
                <a:cs typeface="Tahoma"/>
              </a:rPr>
              <a:t>ثيح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؛ةيدف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90">
                <a:latin typeface="Tahoma"/>
                <a:cs typeface="Tahoma"/>
              </a:rPr>
              <a:t>بلطو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335">
                <a:latin typeface="Tahoma"/>
                <a:cs typeface="Tahoma"/>
              </a:rPr>
              <a:t>فطخ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ةيلمع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635">
                <a:latin typeface="Tahoma"/>
                <a:cs typeface="Tahoma"/>
              </a:rPr>
              <a:t>قيفلتل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كلذو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اهتوص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خاسنتسا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مث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اياحضلا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125">
                <a:latin typeface="Tahoma"/>
                <a:cs typeface="Tahoma"/>
              </a:rPr>
              <a:t>ىدحل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55">
                <a:latin typeface="Tahoma"/>
                <a:cs typeface="Tahoma"/>
              </a:rPr>
              <a:t>اهدعب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490">
                <a:latin typeface="Tahoma"/>
                <a:cs typeface="Tahoma"/>
              </a:rPr>
              <a:t>تقلت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مث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،اهفطخ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-345">
                <a:latin typeface="Tahoma"/>
                <a:cs typeface="Tahoma"/>
              </a:rPr>
              <a:t>هنأب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رهاظتلل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اهتنبا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75">
                <a:latin typeface="Tahoma"/>
                <a:cs typeface="Tahoma"/>
              </a:rPr>
              <a:t>توص</a:t>
            </a:r>
            <a:r>
              <a:rPr dirty="0" sz="2200" spc="5">
                <a:latin typeface="Tahoma"/>
                <a:cs typeface="Tahoma"/>
              </a:rPr>
              <a:t> </a:t>
            </a:r>
            <a:r>
              <a:rPr dirty="0" sz="2200" spc="-455">
                <a:latin typeface="Tahoma"/>
                <a:cs typeface="Tahoma"/>
              </a:rPr>
              <a:t>خسنتسا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40">
                <a:latin typeface="Tahoma"/>
                <a:cs typeface="Tahoma"/>
              </a:rPr>
              <a:t>لاتحم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ةيفتاه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ةملاكم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ةيحضلا</a:t>
            </a:r>
            <a:r>
              <a:rPr dirty="0" sz="2200" spc="-2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15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رمعلا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ةغلابلا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اهتنبا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65">
                <a:latin typeface="Tahoma"/>
                <a:cs typeface="Tahoma"/>
              </a:rPr>
              <a:t>توص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تعمس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تباجأ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65">
                <a:latin typeface="Tahoma"/>
                <a:cs typeface="Tahoma"/>
              </a:rPr>
              <a:t>امدنعو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220">
                <a:latin typeface="Tahoma"/>
                <a:cs typeface="Tahoma"/>
              </a:rPr>
              <a:t>فورعم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ريغ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45">
                <a:latin typeface="Tahoma"/>
                <a:cs typeface="Tahoma"/>
              </a:rPr>
              <a:t>مقر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ىرخا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ةملاكم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،اهئاقدصأ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220">
                <a:latin typeface="Tahoma"/>
                <a:cs typeface="Tahoma"/>
              </a:rPr>
              <a:t>عم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-434">
                <a:latin typeface="Tahoma"/>
                <a:cs typeface="Tahoma"/>
              </a:rPr>
              <a:t>جلزت</a:t>
            </a:r>
            <a:r>
              <a:rPr dirty="0" sz="2200" spc="26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ةلحر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ةنيدملا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65">
                <a:latin typeface="Tahoma"/>
                <a:cs typeface="Tahoma"/>
              </a:rPr>
              <a:t>جراخ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ةنبلا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تناك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تقو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-270">
                <a:latin typeface="Tahoma"/>
                <a:cs typeface="Tahoma"/>
              </a:rPr>
              <a:t>يف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،ةدجنلا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بلطتو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-605">
                <a:latin typeface="Tahoma"/>
                <a:cs typeface="Tahoma"/>
              </a:rPr>
              <a:t>يكبت</a:t>
            </a:r>
            <a:r>
              <a:rPr dirty="0" sz="2200" spc="310">
                <a:latin typeface="Tahoma"/>
                <a:cs typeface="Tahoma"/>
              </a:rPr>
              <a:t> </a:t>
            </a:r>
            <a:r>
              <a:rPr dirty="0" sz="2200" spc="-475">
                <a:latin typeface="Tahoma"/>
                <a:cs typeface="Tahoma"/>
              </a:rPr>
              <a:t>اما</a:t>
            </a:r>
            <a:r>
              <a:rPr dirty="0" baseline="2525" sz="3300" spc="-712">
                <a:latin typeface="Tahoma"/>
                <a:cs typeface="Tahoma"/>
              </a:rPr>
              <a:t>"</a:t>
            </a:r>
            <a:r>
              <a:rPr dirty="0" baseline="2525" sz="3300" spc="-52">
                <a:latin typeface="Tahoma"/>
                <a:cs typeface="Tahoma"/>
              </a:rPr>
              <a:t>  </a:t>
            </a:r>
            <a:r>
              <a:rPr dirty="0" sz="2200" spc="-50">
                <a:latin typeface="Tahoma"/>
                <a:cs typeface="Tahoma"/>
              </a:rPr>
              <a:t>ع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20">
                <a:latin typeface="Tahoma"/>
                <a:cs typeface="Tahoma"/>
              </a:rPr>
              <a:t>تلاق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95">
                <a:latin typeface="Tahoma"/>
                <a:cs typeface="Tahoma"/>
              </a:rPr>
              <a:t>نأ</a:t>
            </a:r>
            <a:r>
              <a:rPr dirty="0" sz="2200" spc="-13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دعبو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،اهتداعإل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رلود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نويلم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غلبم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360">
                <a:latin typeface="Tahoma"/>
                <a:cs typeface="Tahoma"/>
              </a:rPr>
              <a:t>ديريو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-345">
                <a:latin typeface="Tahoma"/>
                <a:cs typeface="Tahoma"/>
              </a:rPr>
              <a:t>اهتنبا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345">
                <a:latin typeface="Tahoma"/>
                <a:cs typeface="Tahoma"/>
              </a:rPr>
              <a:t>هيدل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نإ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لوقي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70">
                <a:latin typeface="Tahoma"/>
                <a:cs typeface="Tahoma"/>
              </a:rPr>
              <a:t>لجر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ةملاكملا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50">
                <a:latin typeface="Tahoma"/>
                <a:cs typeface="Tahoma"/>
              </a:rPr>
              <a:t>لمكتساو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ءارجإبو</a:t>
            </a:r>
            <a:r>
              <a:rPr dirty="0" sz="2200" spc="290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هانجلا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طبض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مت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هنأ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70">
                <a:latin typeface="Tahoma"/>
                <a:cs typeface="Tahoma"/>
              </a:rPr>
              <a:t>لإ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،رلود</a:t>
            </a:r>
            <a:r>
              <a:rPr dirty="0" sz="2200" spc="2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فلأ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50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 spc="-420">
                <a:latin typeface="Tahoma"/>
                <a:cs typeface="Tahoma"/>
              </a:rPr>
              <a:t>هضيفخت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مت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-290">
                <a:latin typeface="Tahoma"/>
                <a:cs typeface="Tahoma"/>
              </a:rPr>
              <a:t>،غلبملا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320">
                <a:latin typeface="Tahoma"/>
                <a:cs typeface="Tahoma"/>
              </a:rPr>
              <a:t>اذه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كلمت</a:t>
            </a:r>
            <a:r>
              <a:rPr dirty="0" sz="2200" spc="285">
                <a:latin typeface="Tahoma"/>
                <a:cs typeface="Tahoma"/>
              </a:rPr>
              <a:t> </a:t>
            </a:r>
            <a:r>
              <a:rPr dirty="0" sz="2200" spc="85">
                <a:latin typeface="Tahoma"/>
                <a:cs typeface="Tahoma"/>
              </a:rPr>
              <a:t>ل</a:t>
            </a:r>
            <a:r>
              <a:rPr dirty="0" sz="2200" spc="2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اهنإ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هل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امك</a:t>
            </a:r>
            <a:r>
              <a:rPr dirty="0" sz="2200" spc="-160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،لعفلاب</a:t>
            </a:r>
            <a:r>
              <a:rPr dirty="0" sz="2200" spc="114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اهتوص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ناكف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350">
                <a:latin typeface="Tahoma"/>
                <a:cs typeface="Tahoma"/>
              </a:rPr>
              <a:t>اهتنبا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اهنأ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180">
                <a:latin typeface="Tahoma"/>
                <a:cs typeface="Tahoma"/>
              </a:rPr>
              <a:t>ةدحاو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520">
                <a:latin typeface="Tahoma"/>
                <a:cs typeface="Tahoma"/>
              </a:rPr>
              <a:t>ةيناثل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ولو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كشت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مل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اهنأ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مألا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تركذ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تاقيقحتلا</a:t>
            </a:r>
            <a:r>
              <a:rPr dirty="0" sz="2200" spc="-385">
                <a:latin typeface="Tahoma"/>
                <a:cs typeface="Tahoma"/>
              </a:rPr>
              <a:t> </a:t>
            </a:r>
            <a:r>
              <a:rPr dirty="0" sz="2200" spc="-305" i="1">
                <a:latin typeface="Verdana"/>
                <a:cs typeface="Verdana"/>
              </a:rPr>
              <a:t>.</a:t>
            </a:r>
            <a:r>
              <a:rPr dirty="0" sz="2200" spc="-305">
                <a:latin typeface="Tahoma"/>
                <a:cs typeface="Tahoma"/>
              </a:rPr>
              <a:t>ةاتفلا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توصل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1140">
                <a:latin typeface="Tahoma"/>
                <a:cs typeface="Tahoma"/>
              </a:rPr>
              <a:t>اقب</a:t>
            </a:r>
            <a:r>
              <a:rPr dirty="0" baseline="17676" sz="3300" spc="-1710">
                <a:latin typeface="Tahoma"/>
                <a:cs typeface="Tahoma"/>
              </a:rPr>
              <a:t>"</a:t>
            </a:r>
            <a:r>
              <a:rPr dirty="0" baseline="17676" sz="3300" spc="240">
                <a:latin typeface="Tahoma"/>
                <a:cs typeface="Tahoma"/>
              </a:rPr>
              <a:t>  </a:t>
            </a:r>
            <a:r>
              <a:rPr dirty="0" sz="2200" spc="290">
                <a:latin typeface="Tahoma"/>
                <a:cs typeface="Tahoma"/>
              </a:rPr>
              <a:t>اطم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يعانطصلا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ءاكذلا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هجتنأ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880">
                <a:latin typeface="Tahoma"/>
                <a:cs typeface="Tahoma"/>
              </a:rPr>
              <a:t>ات</a:t>
            </a:r>
            <a:r>
              <a:rPr dirty="0" baseline="16414" sz="3300" spc="-1320">
                <a:latin typeface="Tahoma"/>
                <a:cs typeface="Tahoma"/>
              </a:rPr>
              <a:t>"</a:t>
            </a:r>
            <a:r>
              <a:rPr dirty="0" baseline="16414" sz="3300" spc="-202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وص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اومدختسا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مهنأ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هانجلا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ركذ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535940" y="366522"/>
            <a:ext cx="11372850" cy="53219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463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93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98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10"/>
              </a:spcBef>
            </a:pPr>
            <a:endParaRPr sz="1600">
              <a:latin typeface="Tahoma"/>
              <a:cs typeface="Tahoma"/>
            </a:endParaRPr>
          </a:p>
          <a:p>
            <a:pPr algn="r" marL="9364980" marR="19050">
              <a:lnSpc>
                <a:spcPct val="100000"/>
              </a:lnSpc>
            </a:pPr>
            <a:r>
              <a:rPr dirty="0" sz="2200" spc="-420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200" spc="-420" b="1">
                <a:solidFill>
                  <a:srgbClr val="FF0000"/>
                </a:solidFill>
                <a:latin typeface="Tahoma"/>
                <a:cs typeface="Tahoma"/>
              </a:rPr>
              <a:t>لتاقلا</a:t>
            </a:r>
            <a:r>
              <a:rPr dirty="0" sz="2200" spc="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285" b="1">
                <a:solidFill>
                  <a:srgbClr val="FF0000"/>
                </a:solidFill>
                <a:latin typeface="Tahoma"/>
                <a:cs typeface="Tahoma"/>
              </a:rPr>
              <a:t>توبورلا</a:t>
            </a:r>
            <a:endParaRPr sz="2200">
              <a:latin typeface="Tahoma"/>
              <a:cs typeface="Tahoma"/>
            </a:endParaRPr>
          </a:p>
          <a:p>
            <a:pPr algn="r" marL="12700" marR="5080" indent="635">
              <a:lnSpc>
                <a:spcPct val="160000"/>
              </a:lnSpc>
            </a:pPr>
            <a:r>
              <a:rPr dirty="0" sz="2200">
                <a:latin typeface="Tahoma"/>
                <a:cs typeface="Tahoma"/>
              </a:rPr>
              <a:t>ىعانطصلا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اهدوقي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ةيكيرمأ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305">
                <a:latin typeface="Tahoma"/>
                <a:cs typeface="Tahoma"/>
              </a:rPr>
              <a:t>ةيركسع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رايط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نودب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-30">
                <a:latin typeface="Tahoma"/>
                <a:cs typeface="Tahoma"/>
              </a:rPr>
              <a:t>ةرئاط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نأ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-160">
                <a:latin typeface="Tahoma"/>
                <a:cs typeface="Tahoma"/>
              </a:rPr>
              <a:t>،</a:t>
            </a:r>
            <a:r>
              <a:rPr dirty="0" sz="2200" spc="-160" i="1">
                <a:latin typeface="Verdana"/>
                <a:cs typeface="Verdana"/>
              </a:rPr>
              <a:t>"</a:t>
            </a:r>
            <a:r>
              <a:rPr dirty="0" sz="2200" spc="-160">
                <a:latin typeface="Tahoma"/>
                <a:cs typeface="Tahoma"/>
              </a:rPr>
              <a:t>نايدراجلا</a:t>
            </a:r>
            <a:r>
              <a:rPr dirty="0" sz="2200" spc="-160" i="1">
                <a:latin typeface="Verdana"/>
                <a:cs typeface="Verdana"/>
              </a:rPr>
              <a:t>"</a:t>
            </a:r>
            <a:r>
              <a:rPr dirty="0" sz="2200" spc="80" i="1">
                <a:latin typeface="Verdana"/>
                <a:cs typeface="Verdana"/>
              </a:rPr>
              <a:t> </a:t>
            </a:r>
            <a:r>
              <a:rPr dirty="0" sz="2200" spc="-300">
                <a:latin typeface="Tahoma"/>
                <a:cs typeface="Tahoma"/>
              </a:rPr>
              <a:t>ةفيحص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تركذ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560">
                <a:latin typeface="Tahoma"/>
                <a:cs typeface="Tahoma"/>
              </a:rPr>
              <a:t>ررضتي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مل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245">
                <a:latin typeface="Tahoma"/>
                <a:cs typeface="Tahoma"/>
              </a:rPr>
              <a:t>ثيح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540">
                <a:latin typeface="Tahoma"/>
                <a:cs typeface="Tahoma"/>
              </a:rPr>
              <a:t>،ةيليخت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ةكرعملل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60">
                <a:latin typeface="Tahoma"/>
                <a:cs typeface="Tahoma"/>
              </a:rPr>
              <a:t>ةاكاحم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ةروص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ىف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مت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295">
                <a:latin typeface="Tahoma"/>
                <a:cs typeface="Tahoma"/>
              </a:rPr>
              <a:t>رابتخا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ءانثأ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هتلتقو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،اهلغشم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ىلع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تدرمت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ةعقوتم</a:t>
            </a:r>
            <a:r>
              <a:rPr dirty="0" sz="2200" spc="-165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ريغ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409">
                <a:latin typeface="Tahoma"/>
                <a:cs typeface="Tahoma"/>
              </a:rPr>
              <a:t>تايجيتارتسا</a:t>
            </a:r>
            <a:r>
              <a:rPr dirty="0" sz="2200" spc="-409" i="1">
                <a:latin typeface="Verdana"/>
                <a:cs typeface="Verdana"/>
              </a:rPr>
              <a:t>"</a:t>
            </a:r>
            <a:r>
              <a:rPr dirty="0" sz="2200" spc="-165" i="1">
                <a:latin typeface="Verdana"/>
                <a:cs typeface="Verdana"/>
              </a:rPr>
              <a:t> </a:t>
            </a:r>
            <a:r>
              <a:rPr dirty="0" sz="2200" spc="-175">
                <a:latin typeface="Tahoma"/>
                <a:cs typeface="Tahoma"/>
              </a:rPr>
              <a:t>مدختسا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يعانطصلا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ءاكذلا</a:t>
            </a:r>
            <a:r>
              <a:rPr dirty="0" sz="2200" spc="-95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نكل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،كلذ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لالخ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409">
                <a:latin typeface="Tahoma"/>
                <a:cs typeface="Tahoma"/>
              </a:rPr>
              <a:t>يقيقح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459">
                <a:latin typeface="Tahoma"/>
                <a:cs typeface="Tahoma"/>
              </a:rPr>
              <a:t>لكشب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صخش</a:t>
            </a:r>
            <a:r>
              <a:rPr dirty="0" sz="2200" spc="-95">
                <a:latin typeface="Tahoma"/>
                <a:cs typeface="Tahoma"/>
              </a:rPr>
              <a:t> </a:t>
            </a:r>
            <a:r>
              <a:rPr dirty="0" sz="2200" spc="65">
                <a:latin typeface="Tahoma"/>
                <a:cs typeface="Tahoma"/>
              </a:rPr>
              <a:t>ىأ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110" i="1">
                <a:latin typeface="Verdana"/>
                <a:cs typeface="Verdana"/>
              </a:rPr>
              <a:t>.</a:t>
            </a:r>
            <a:r>
              <a:rPr dirty="0" sz="2200" spc="-110">
                <a:latin typeface="Tahoma"/>
                <a:cs typeface="Tahoma"/>
              </a:rPr>
              <a:t>كلذ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نع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هتقاعإ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155">
                <a:latin typeface="Tahoma"/>
                <a:cs typeface="Tahoma"/>
              </a:rPr>
              <a:t>لواح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صخش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80">
                <a:latin typeface="Tahoma"/>
                <a:cs typeface="Tahoma"/>
              </a:rPr>
              <a:t>ىأ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275">
                <a:latin typeface="Tahoma"/>
                <a:cs typeface="Tahoma"/>
              </a:rPr>
              <a:t>مجاهو</a:t>
            </a:r>
            <a:r>
              <a:rPr dirty="0" sz="2200" spc="-95">
                <a:latin typeface="Tahoma"/>
                <a:cs typeface="Tahoma"/>
              </a:rPr>
              <a:t> </a:t>
            </a:r>
            <a:r>
              <a:rPr dirty="0" sz="2200" spc="-605">
                <a:latin typeface="Tahoma"/>
                <a:cs typeface="Tahoma"/>
              </a:rPr>
              <a:t>هتين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500">
                <a:latin typeface="Tahoma"/>
                <a:cs typeface="Tahoma"/>
              </a:rPr>
              <a:t>قيقحت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180">
                <a:latin typeface="Tahoma"/>
                <a:cs typeface="Tahoma"/>
              </a:rPr>
              <a:t>لواحو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،رابتخلا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229">
                <a:latin typeface="Tahoma"/>
                <a:cs typeface="Tahoma"/>
              </a:rPr>
              <a:t>ءانثأ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320" i="1">
                <a:latin typeface="Verdana"/>
                <a:cs typeface="Verdana"/>
              </a:rPr>
              <a:t>"</a:t>
            </a:r>
            <a:r>
              <a:rPr dirty="0" sz="2200" spc="-320">
                <a:latin typeface="Tahoma"/>
                <a:cs typeface="Tahoma"/>
              </a:rPr>
              <a:t>ةياغلل</a:t>
            </a:r>
            <a:endParaRPr sz="2200">
              <a:latin typeface="Tahoma"/>
              <a:cs typeface="Tahoma"/>
            </a:endParaRPr>
          </a:p>
          <a:p>
            <a:pPr algn="r" marL="12700" marR="5715">
              <a:lnSpc>
                <a:spcPct val="160100"/>
              </a:lnSpc>
            </a:pPr>
            <a:r>
              <a:rPr dirty="0" sz="2200" spc="-455">
                <a:latin typeface="Tahoma"/>
                <a:cs typeface="Tahoma"/>
              </a:rPr>
              <a:t>تلتق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45">
                <a:latin typeface="Tahoma"/>
                <a:cs typeface="Tahoma"/>
              </a:rPr>
              <a:t>،يعانطصلا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ءاكذلل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 spc="-225">
                <a:latin typeface="Tahoma"/>
                <a:cs typeface="Tahoma"/>
              </a:rPr>
              <a:t>يكيرمألا</a:t>
            </a:r>
            <a:r>
              <a:rPr dirty="0" sz="2200" spc="5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شيجلا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 spc="80">
                <a:latin typeface="Tahoma"/>
                <a:cs typeface="Tahoma"/>
              </a:rPr>
              <a:t>هارجأ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60">
                <a:latin typeface="Tahoma"/>
                <a:cs typeface="Tahoma"/>
              </a:rPr>
              <a:t>ةاكاحم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290">
                <a:latin typeface="Tahoma"/>
                <a:cs typeface="Tahoma"/>
              </a:rPr>
              <a:t>رابتخا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لالخ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هنإ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 spc="-405">
                <a:latin typeface="Tahoma"/>
                <a:cs typeface="Tahoma"/>
              </a:rPr>
              <a:t>،ةفيحصلل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ردصم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لاقو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،اهتمهم</a:t>
            </a:r>
            <a:r>
              <a:rPr dirty="0" sz="2200" spc="-150">
                <a:latin typeface="Tahoma"/>
                <a:cs typeface="Tahoma"/>
              </a:rPr>
              <a:t> </a:t>
            </a:r>
            <a:r>
              <a:rPr dirty="0" sz="2200" spc="-595">
                <a:latin typeface="Tahoma"/>
                <a:cs typeface="Tahoma"/>
              </a:rPr>
              <a:t>ذيفنت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لخدتلا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35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هعنمل</a:t>
            </a:r>
            <a:r>
              <a:rPr dirty="0" sz="2200" spc="3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اهلغشم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،يعانطصلا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ءاكذلا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اهدوقي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ناك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يتلا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80">
                <a:latin typeface="Tahoma"/>
                <a:cs typeface="Tahoma"/>
              </a:rPr>
              <a:t>ةرئاطلا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140" i="1">
                <a:latin typeface="Verdana"/>
                <a:cs typeface="Verdana"/>
              </a:rPr>
              <a:t>.</a:t>
            </a:r>
            <a:r>
              <a:rPr dirty="0" sz="2200" spc="-140">
                <a:latin typeface="Tahoma"/>
                <a:cs typeface="Tahoma"/>
              </a:rPr>
              <a:t>نآلا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اتيم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345">
                <a:latin typeface="Tahoma"/>
                <a:cs typeface="Tahoma"/>
              </a:rPr>
              <a:t>دئاقلا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315">
                <a:latin typeface="Tahoma"/>
                <a:cs typeface="Tahoma"/>
              </a:rPr>
              <a:t>اذه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20">
                <a:latin typeface="Tahoma"/>
                <a:cs typeface="Tahoma"/>
              </a:rPr>
              <a:t>ناكل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505">
                <a:latin typeface="Tahoma"/>
                <a:cs typeface="Tahoma"/>
              </a:rPr>
              <a:t>،يليخت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305">
                <a:latin typeface="Tahoma"/>
                <a:cs typeface="Tahoma"/>
              </a:rPr>
              <a:t>رابتخا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229">
                <a:latin typeface="Tahoma"/>
                <a:cs typeface="Tahoma"/>
              </a:rPr>
              <a:t>نود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ةقيقحلا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50">
                <a:latin typeface="Tahoma"/>
                <a:cs typeface="Tahoma"/>
              </a:rPr>
              <a:t>ناك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اذإ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135">
                <a:latin typeface="Tahoma"/>
                <a:cs typeface="Tahoma"/>
              </a:rPr>
              <a:t>هنأ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55">
                <a:latin typeface="Tahoma"/>
                <a:cs typeface="Tahoma"/>
              </a:rPr>
              <a:t>يأ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164336"/>
            <a:ext cx="11527790" cy="5139055"/>
          </a:xfrm>
          <a:custGeom>
            <a:avLst/>
            <a:gdLst/>
            <a:ahLst/>
            <a:cxnLst/>
            <a:rect l="l" t="t" r="r" b="b"/>
            <a:pathLst>
              <a:path w="11527790" h="5139055">
                <a:moveTo>
                  <a:pt x="11527536" y="0"/>
                </a:moveTo>
                <a:lnTo>
                  <a:pt x="0" y="0"/>
                </a:lnTo>
                <a:lnTo>
                  <a:pt x="0" y="5138928"/>
                </a:lnTo>
                <a:lnTo>
                  <a:pt x="11527536" y="5138928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97840" y="366522"/>
            <a:ext cx="11449050" cy="5772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71740" marR="152336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03415" marR="9474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479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 algn="r" marL="9457690" marR="53975">
              <a:lnSpc>
                <a:spcPct val="100000"/>
              </a:lnSpc>
              <a:spcBef>
                <a:spcPts val="1780"/>
              </a:spcBef>
            </a:pPr>
            <a:r>
              <a:rPr dirty="0" sz="1700" spc="-270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1700" spc="-270" b="1">
                <a:solidFill>
                  <a:srgbClr val="FF0000"/>
                </a:solidFill>
                <a:latin typeface="Tahoma"/>
                <a:cs typeface="Tahoma"/>
              </a:rPr>
              <a:t>ةيصوصخلا</a:t>
            </a:r>
            <a:r>
              <a:rPr dirty="0" sz="17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700" spc="-204" b="1">
                <a:solidFill>
                  <a:srgbClr val="FF0000"/>
                </a:solidFill>
                <a:latin typeface="Tahoma"/>
                <a:cs typeface="Tahoma"/>
              </a:rPr>
              <a:t>قارتخا</a:t>
            </a:r>
            <a:endParaRPr sz="1700">
              <a:latin typeface="Tahoma"/>
              <a:cs typeface="Tahoma"/>
            </a:endParaRPr>
          </a:p>
          <a:p>
            <a:pPr algn="r" marL="50800" marR="43180">
              <a:lnSpc>
                <a:spcPct val="160000"/>
              </a:lnSpc>
              <a:spcBef>
                <a:spcPts val="5"/>
              </a:spcBef>
            </a:pPr>
            <a:r>
              <a:rPr dirty="0" sz="1700" spc="-45">
                <a:latin typeface="Tahoma"/>
                <a:cs typeface="Tahoma"/>
              </a:rPr>
              <a:t>رصع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275">
                <a:latin typeface="Tahoma"/>
                <a:cs typeface="Tahoma"/>
              </a:rPr>
              <a:t>يفف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270" i="1">
                <a:latin typeface="Verdana"/>
                <a:cs typeface="Verdana"/>
              </a:rPr>
              <a:t>:</a:t>
            </a:r>
            <a:r>
              <a:rPr dirty="0" sz="1700" spc="-270">
                <a:latin typeface="Tahoma"/>
                <a:cs typeface="Tahoma"/>
              </a:rPr>
              <a:t>اهليلحتو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-260">
                <a:latin typeface="Tahoma"/>
                <a:cs typeface="Tahoma"/>
              </a:rPr>
              <a:t>ةيصخشلا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-305">
                <a:latin typeface="Tahoma"/>
                <a:cs typeface="Tahoma"/>
              </a:rPr>
              <a:t>تانايبلا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180">
                <a:latin typeface="Tahoma"/>
                <a:cs typeface="Tahoma"/>
              </a:rPr>
              <a:t>عمج</a:t>
            </a:r>
            <a:r>
              <a:rPr dirty="0" sz="1700" spc="-135">
                <a:latin typeface="Tahoma"/>
                <a:cs typeface="Tahoma"/>
              </a:rPr>
              <a:t> </a:t>
            </a:r>
            <a:r>
              <a:rPr dirty="0" sz="1700" spc="220">
                <a:latin typeface="Tahoma"/>
                <a:cs typeface="Tahoma"/>
              </a:rPr>
              <a:t>يه</a:t>
            </a:r>
            <a:r>
              <a:rPr dirty="0" sz="1700" spc="-10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يعانطصلا</a:t>
            </a:r>
            <a:r>
              <a:rPr dirty="0" sz="1700" spc="20">
                <a:latin typeface="Tahoma"/>
                <a:cs typeface="Tahoma"/>
              </a:rPr>
              <a:t> </a:t>
            </a:r>
            <a:r>
              <a:rPr dirty="0" sz="1700" spc="-20">
                <a:latin typeface="Tahoma"/>
                <a:cs typeface="Tahoma"/>
              </a:rPr>
              <a:t>ءاكذلا</a:t>
            </a:r>
            <a:r>
              <a:rPr dirty="0" sz="1700" spc="20">
                <a:latin typeface="Tahoma"/>
                <a:cs typeface="Tahoma"/>
              </a:rPr>
              <a:t> </a:t>
            </a:r>
            <a:r>
              <a:rPr dirty="0" sz="1700" spc="-50">
                <a:latin typeface="Tahoma"/>
                <a:cs typeface="Tahoma"/>
              </a:rPr>
              <a:t>رصع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70">
                <a:latin typeface="Tahoma"/>
                <a:cs typeface="Tahoma"/>
              </a:rPr>
              <a:t>دارفألا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110">
                <a:latin typeface="Tahoma"/>
                <a:cs typeface="Tahoma"/>
              </a:rPr>
              <a:t>ةيصوصخ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هجاوت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 spc="-340">
                <a:latin typeface="Tahoma"/>
                <a:cs typeface="Tahoma"/>
              </a:rPr>
              <a:t>يتلا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-220">
                <a:latin typeface="Tahoma"/>
                <a:cs typeface="Tahoma"/>
              </a:rPr>
              <a:t>تايدحتلا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225">
                <a:latin typeface="Tahoma"/>
                <a:cs typeface="Tahoma"/>
              </a:rPr>
              <a:t>مهأ</a:t>
            </a:r>
            <a:r>
              <a:rPr dirty="0" sz="1700" spc="225">
                <a:latin typeface="Tahoma"/>
                <a:cs typeface="Tahoma"/>
              </a:rPr>
              <a:t> </a:t>
            </a:r>
            <a:r>
              <a:rPr dirty="0" sz="1700" spc="-340" i="1">
                <a:latin typeface="Verdana"/>
                <a:cs typeface="Verdana"/>
              </a:rPr>
              <a:t>.</a:t>
            </a:r>
            <a:r>
              <a:rPr dirty="0" sz="1700" spc="-340">
                <a:latin typeface="Tahoma"/>
                <a:cs typeface="Tahoma"/>
              </a:rPr>
              <a:t>تنرتنإلل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220">
                <a:latin typeface="Tahoma"/>
                <a:cs typeface="Tahoma"/>
              </a:rPr>
              <a:t>انحفصتو</a:t>
            </a:r>
            <a:r>
              <a:rPr dirty="0" sz="1700" spc="-85">
                <a:latin typeface="Tahoma"/>
                <a:cs typeface="Tahoma"/>
              </a:rPr>
              <a:t> </a:t>
            </a:r>
            <a:r>
              <a:rPr dirty="0" sz="1700" spc="-20">
                <a:latin typeface="Tahoma"/>
                <a:cs typeface="Tahoma"/>
              </a:rPr>
              <a:t>يعامتجلا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155">
                <a:latin typeface="Tahoma"/>
                <a:cs typeface="Tahoma"/>
              </a:rPr>
              <a:t>لصاوتلا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215">
                <a:latin typeface="Tahoma"/>
                <a:cs typeface="Tahoma"/>
              </a:rPr>
              <a:t>لئاسو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ىلع</a:t>
            </a:r>
            <a:r>
              <a:rPr dirty="0" sz="1700" spc="-85">
                <a:latin typeface="Tahoma"/>
                <a:cs typeface="Tahoma"/>
              </a:rPr>
              <a:t> </a:t>
            </a:r>
            <a:r>
              <a:rPr dirty="0" sz="1700" spc="-80">
                <a:latin typeface="Tahoma"/>
                <a:cs typeface="Tahoma"/>
              </a:rPr>
              <a:t>انتامولعم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90">
                <a:latin typeface="Tahoma"/>
                <a:cs typeface="Tahoma"/>
              </a:rPr>
              <a:t>لثم</a:t>
            </a:r>
            <a:r>
              <a:rPr dirty="0" sz="1700" spc="-100">
                <a:latin typeface="Tahoma"/>
                <a:cs typeface="Tahoma"/>
              </a:rPr>
              <a:t> </a:t>
            </a:r>
            <a:r>
              <a:rPr dirty="0" sz="1700" spc="-275">
                <a:latin typeface="Tahoma"/>
                <a:cs typeface="Tahoma"/>
              </a:rPr>
              <a:t>،تنرتنإلا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265">
                <a:latin typeface="Tahoma"/>
                <a:cs typeface="Tahoma"/>
              </a:rPr>
              <a:t>ربع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254">
                <a:latin typeface="Tahoma"/>
                <a:cs typeface="Tahoma"/>
              </a:rPr>
              <a:t>ةيصخشلا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434">
                <a:latin typeface="Tahoma"/>
                <a:cs typeface="Tahoma"/>
              </a:rPr>
              <a:t>انتانايب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420">
                <a:latin typeface="Tahoma"/>
                <a:cs typeface="Tahoma"/>
              </a:rPr>
              <a:t>ريثكلا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180">
                <a:latin typeface="Tahoma"/>
                <a:cs typeface="Tahoma"/>
              </a:rPr>
              <a:t>عمج</a:t>
            </a:r>
            <a:r>
              <a:rPr dirty="0" sz="1700" spc="-85">
                <a:latin typeface="Tahoma"/>
                <a:cs typeface="Tahoma"/>
              </a:rPr>
              <a:t> </a:t>
            </a:r>
            <a:r>
              <a:rPr dirty="0" sz="1700" spc="-480">
                <a:latin typeface="Tahoma"/>
                <a:cs typeface="Tahoma"/>
              </a:rPr>
              <a:t>متي</a:t>
            </a:r>
            <a:r>
              <a:rPr dirty="0" sz="1700" spc="-70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،مويلا</a:t>
            </a:r>
            <a:r>
              <a:rPr dirty="0" sz="1700" spc="-10">
                <a:latin typeface="Tahoma"/>
                <a:cs typeface="Tahoma"/>
              </a:rPr>
              <a:t> </a:t>
            </a:r>
            <a:r>
              <a:rPr dirty="0" sz="1700" spc="-275">
                <a:latin typeface="Tahoma"/>
                <a:cs typeface="Tahoma"/>
              </a:rPr>
              <a:t>ملعتن</a:t>
            </a:r>
            <a:r>
              <a:rPr dirty="0" sz="1700" spc="130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نأ</a:t>
            </a:r>
            <a:r>
              <a:rPr dirty="0" sz="1700" spc="-110">
                <a:latin typeface="Tahoma"/>
                <a:cs typeface="Tahoma"/>
              </a:rPr>
              <a:t> </a:t>
            </a:r>
            <a:r>
              <a:rPr dirty="0" sz="1700" spc="-340">
                <a:latin typeface="Tahoma"/>
                <a:cs typeface="Tahoma"/>
              </a:rPr>
              <a:t>انيلع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-210">
                <a:latin typeface="Tahoma"/>
                <a:cs typeface="Tahoma"/>
              </a:rPr>
              <a:t>بجي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295" i="1">
                <a:latin typeface="Verdana"/>
                <a:cs typeface="Verdana"/>
              </a:rPr>
              <a:t>.</a:t>
            </a:r>
            <a:r>
              <a:rPr dirty="0" sz="1700" spc="-295">
                <a:latin typeface="Tahoma"/>
                <a:cs typeface="Tahoma"/>
              </a:rPr>
              <a:t>انتيصوصخل</a:t>
            </a:r>
            <a:r>
              <a:rPr dirty="0" sz="1700" spc="140">
                <a:latin typeface="Tahoma"/>
                <a:cs typeface="Tahoma"/>
              </a:rPr>
              <a:t> </a:t>
            </a:r>
            <a:r>
              <a:rPr dirty="0" sz="1700" spc="130">
                <a:latin typeface="Tahoma"/>
                <a:cs typeface="Tahoma"/>
              </a:rPr>
              <a:t>رطاخم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baseline="21241" sz="2550" spc="-532">
                <a:latin typeface="Tahoma"/>
                <a:cs typeface="Tahoma"/>
              </a:rPr>
              <a:t>"</a:t>
            </a:r>
            <a:r>
              <a:rPr dirty="0" sz="1700" spc="-355">
                <a:latin typeface="Tahoma"/>
                <a:cs typeface="Tahoma"/>
              </a:rPr>
              <a:t>اضيأ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-925">
                <a:latin typeface="Tahoma"/>
                <a:cs typeface="Tahoma"/>
              </a:rPr>
              <a:t>لكش</a:t>
            </a:r>
            <a:r>
              <a:rPr dirty="0" baseline="26143" sz="2550" spc="-1387">
                <a:latin typeface="Tahoma"/>
                <a:cs typeface="Tahoma"/>
              </a:rPr>
              <a:t>”</a:t>
            </a:r>
            <a:r>
              <a:rPr dirty="0" baseline="26143" sz="2550" spc="345">
                <a:latin typeface="Tahoma"/>
                <a:cs typeface="Tahoma"/>
              </a:rPr>
              <a:t>   </a:t>
            </a:r>
            <a:r>
              <a:rPr dirty="0" sz="1700" spc="-969">
                <a:latin typeface="Tahoma"/>
                <a:cs typeface="Tahoma"/>
              </a:rPr>
              <a:t>ي</a:t>
            </a:r>
            <a:r>
              <a:rPr dirty="0" sz="1700" spc="135">
                <a:latin typeface="Tahoma"/>
                <a:cs typeface="Tahoma"/>
              </a:rPr>
              <a:t> </a:t>
            </a:r>
            <a:r>
              <a:rPr dirty="0" sz="1700" spc="-155">
                <a:latin typeface="Tahoma"/>
                <a:cs typeface="Tahoma"/>
              </a:rPr>
              <a:t>هنكلو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،انتامامتهاو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254">
                <a:latin typeface="Tahoma"/>
                <a:cs typeface="Tahoma"/>
              </a:rPr>
              <a:t>انتاجايتحا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مهفل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690">
                <a:latin typeface="Tahoma"/>
                <a:cs typeface="Tahoma"/>
              </a:rPr>
              <a:t>ا</a:t>
            </a:r>
            <a:r>
              <a:rPr dirty="0" baseline="21241" sz="2550" spc="-1035">
                <a:latin typeface="Tahoma"/>
                <a:cs typeface="Tahoma"/>
              </a:rPr>
              <a:t>"</a:t>
            </a:r>
            <a:r>
              <a:rPr dirty="0" baseline="21241" sz="2550" spc="-150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ديج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180">
                <a:latin typeface="Tahoma"/>
                <a:cs typeface="Tahoma"/>
              </a:rPr>
              <a:t>نوكي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80">
                <a:latin typeface="Tahoma"/>
                <a:cs typeface="Tahoma"/>
              </a:rPr>
              <a:t>نأ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نكمي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رمألا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220">
                <a:latin typeface="Tahoma"/>
                <a:cs typeface="Tahoma"/>
              </a:rPr>
              <a:t>اذهو</a:t>
            </a:r>
            <a:r>
              <a:rPr dirty="0" sz="1700" spc="220">
                <a:latin typeface="Tahoma"/>
                <a:cs typeface="Tahoma"/>
              </a:rPr>
              <a:t> </a:t>
            </a:r>
            <a:r>
              <a:rPr dirty="0" sz="1700" spc="-275" i="1">
                <a:latin typeface="Verdana"/>
                <a:cs typeface="Verdana"/>
              </a:rPr>
              <a:t>.</a:t>
            </a:r>
            <a:r>
              <a:rPr dirty="0" sz="1700" spc="-275">
                <a:latin typeface="Tahoma"/>
                <a:cs typeface="Tahoma"/>
              </a:rPr>
              <a:t>هب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80">
                <a:latin typeface="Tahoma"/>
                <a:cs typeface="Tahoma"/>
              </a:rPr>
              <a:t>حرصملا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305">
                <a:latin typeface="Tahoma"/>
                <a:cs typeface="Tahoma"/>
              </a:rPr>
              <a:t>ريغ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مادختسلاو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بيرستلا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254">
                <a:latin typeface="Tahoma"/>
                <a:cs typeface="Tahoma"/>
              </a:rPr>
              <a:t>ةيصخشلا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434">
                <a:latin typeface="Tahoma"/>
                <a:cs typeface="Tahoma"/>
              </a:rPr>
              <a:t>انتانايب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ةيامح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434">
                <a:latin typeface="Tahoma"/>
                <a:cs typeface="Tahoma"/>
              </a:rPr>
              <a:t>ةيفيك</a:t>
            </a:r>
            <a:endParaRPr sz="1700">
              <a:latin typeface="Tahoma"/>
              <a:cs typeface="Tahoma"/>
            </a:endParaRPr>
          </a:p>
          <a:p>
            <a:pPr algn="r" marL="50800" marR="43180" indent="-635">
              <a:lnSpc>
                <a:spcPct val="160000"/>
              </a:lnSpc>
            </a:pPr>
            <a:r>
              <a:rPr dirty="0" sz="1700">
                <a:latin typeface="Tahoma"/>
                <a:cs typeface="Tahoma"/>
              </a:rPr>
              <a:t>يكذ</a:t>
            </a:r>
            <a:r>
              <a:rPr dirty="0" sz="1700" spc="-114">
                <a:latin typeface="Tahoma"/>
                <a:cs typeface="Tahoma"/>
              </a:rPr>
              <a:t> </a:t>
            </a:r>
            <a:r>
              <a:rPr dirty="0" sz="1700" spc="-345">
                <a:latin typeface="Tahoma"/>
                <a:cs typeface="Tahoma"/>
              </a:rPr>
              <a:t>لكشب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305">
                <a:latin typeface="Tahoma"/>
                <a:cs typeface="Tahoma"/>
              </a:rPr>
              <a:t>تانايبلا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ليلحت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-225">
                <a:latin typeface="Tahoma"/>
                <a:cs typeface="Tahoma"/>
              </a:rPr>
              <a:t>هنكمي</a:t>
            </a:r>
            <a:r>
              <a:rPr dirty="0" sz="1700" spc="90">
                <a:latin typeface="Tahoma"/>
                <a:cs typeface="Tahoma"/>
              </a:rPr>
              <a:t> </a:t>
            </a:r>
            <a:r>
              <a:rPr dirty="0" sz="1700" spc="-250">
                <a:latin typeface="Tahoma"/>
                <a:cs typeface="Tahoma"/>
              </a:rPr>
              <a:t>ايجولونكتلا</a:t>
            </a:r>
            <a:r>
              <a:rPr dirty="0" sz="1700" spc="114">
                <a:latin typeface="Tahoma"/>
                <a:cs typeface="Tahoma"/>
              </a:rPr>
              <a:t> </a:t>
            </a:r>
            <a:r>
              <a:rPr dirty="0" sz="1700" spc="220">
                <a:latin typeface="Tahoma"/>
                <a:cs typeface="Tahoma"/>
              </a:rPr>
              <a:t>نم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عون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وهف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245" i="1">
                <a:latin typeface="Verdana"/>
                <a:cs typeface="Verdana"/>
              </a:rPr>
              <a:t>:</a:t>
            </a:r>
            <a:r>
              <a:rPr dirty="0" sz="1700" spc="-245">
                <a:latin typeface="Tahoma"/>
                <a:cs typeface="Tahoma"/>
              </a:rPr>
              <a:t>هتايدحتو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-300">
                <a:latin typeface="Tahoma"/>
                <a:cs typeface="Tahoma"/>
              </a:rPr>
              <a:t>تانايبلا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ليلحت</a:t>
            </a:r>
            <a:r>
              <a:rPr dirty="0" sz="1700" spc="130">
                <a:latin typeface="Tahoma"/>
                <a:cs typeface="Tahoma"/>
              </a:rPr>
              <a:t> </a:t>
            </a:r>
            <a:r>
              <a:rPr dirty="0" sz="1700" spc="-135">
                <a:latin typeface="Tahoma"/>
                <a:cs typeface="Tahoma"/>
              </a:rPr>
              <a:t>يف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يعانطصلا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ءاكذلا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ةوق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45">
                <a:latin typeface="Tahoma"/>
                <a:cs typeface="Tahoma"/>
              </a:rPr>
              <a:t>،كانهو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155">
                <a:latin typeface="Tahoma"/>
                <a:cs typeface="Tahoma"/>
              </a:rPr>
              <a:t>ةساسح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90">
                <a:latin typeface="Tahoma"/>
                <a:cs typeface="Tahoma"/>
              </a:rPr>
              <a:t>تامولعم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ةفرعم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يعانطصلا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ءاكذلل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170">
                <a:latin typeface="Tahoma"/>
                <a:cs typeface="Tahoma"/>
              </a:rPr>
              <a:t>نكمي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هنأ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295">
                <a:latin typeface="Tahoma"/>
                <a:cs typeface="Tahoma"/>
              </a:rPr>
              <a:t>ينعي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245">
                <a:latin typeface="Tahoma"/>
                <a:cs typeface="Tahoma"/>
              </a:rPr>
              <a:t>اذه</a:t>
            </a:r>
            <a:r>
              <a:rPr dirty="0" sz="1700" spc="40">
                <a:latin typeface="Tahoma"/>
                <a:cs typeface="Tahoma"/>
              </a:rPr>
              <a:t> </a:t>
            </a:r>
            <a:r>
              <a:rPr dirty="0" sz="1700" spc="-355" i="1">
                <a:latin typeface="Verdana"/>
                <a:cs typeface="Verdana"/>
              </a:rPr>
              <a:t>.</a:t>
            </a:r>
            <a:r>
              <a:rPr dirty="0" sz="1700" spc="-355">
                <a:latin typeface="Tahoma"/>
                <a:cs typeface="Tahoma"/>
              </a:rPr>
              <a:t>رشبلا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-70">
                <a:latin typeface="Tahoma"/>
                <a:cs typeface="Tahoma"/>
              </a:rPr>
              <a:t>ةطساوب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190">
                <a:latin typeface="Tahoma"/>
                <a:cs typeface="Tahoma"/>
              </a:rPr>
              <a:t>اهفاشتكا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185">
                <a:latin typeface="Tahoma"/>
                <a:cs typeface="Tahoma"/>
              </a:rPr>
              <a:t>بعصي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يتلا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رومألا</a:t>
            </a:r>
            <a:r>
              <a:rPr dirty="0" sz="1700" spc="55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فاشتكاو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ةيامح</a:t>
            </a:r>
            <a:r>
              <a:rPr dirty="0" sz="1700" spc="-105">
                <a:latin typeface="Tahoma"/>
                <a:cs typeface="Tahoma"/>
              </a:rPr>
              <a:t> </a:t>
            </a:r>
            <a:r>
              <a:rPr dirty="0" sz="1700" spc="-125">
                <a:latin typeface="Tahoma"/>
                <a:cs typeface="Tahoma"/>
              </a:rPr>
              <a:t>ىلع</a:t>
            </a:r>
            <a:r>
              <a:rPr dirty="0" sz="1700" spc="40">
                <a:latin typeface="Tahoma"/>
                <a:cs typeface="Tahoma"/>
              </a:rPr>
              <a:t> </a:t>
            </a:r>
            <a:r>
              <a:rPr dirty="0" sz="1700" spc="50">
                <a:latin typeface="Tahoma"/>
                <a:cs typeface="Tahoma"/>
              </a:rPr>
              <a:t>لمعن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نأ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340">
                <a:latin typeface="Tahoma"/>
                <a:cs typeface="Tahoma"/>
              </a:rPr>
              <a:t>انيلع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-200">
                <a:latin typeface="Tahoma"/>
                <a:cs typeface="Tahoma"/>
              </a:rPr>
              <a:t>بجي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-110">
                <a:latin typeface="Tahoma"/>
                <a:cs typeface="Tahoma"/>
              </a:rPr>
              <a:t>،اذل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105" i="1">
                <a:latin typeface="Verdana"/>
                <a:cs typeface="Verdana"/>
              </a:rPr>
              <a:t>.</a:t>
            </a:r>
            <a:r>
              <a:rPr dirty="0" sz="1700" spc="-105">
                <a:latin typeface="Tahoma"/>
                <a:cs typeface="Tahoma"/>
              </a:rPr>
              <a:t>يقالخأ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305">
                <a:latin typeface="Tahoma"/>
                <a:cs typeface="Tahoma"/>
              </a:rPr>
              <a:t>ريغ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120">
                <a:latin typeface="Tahoma"/>
                <a:cs typeface="Tahoma"/>
              </a:rPr>
              <a:t>وأ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185">
                <a:latin typeface="Tahoma"/>
                <a:cs typeface="Tahoma"/>
              </a:rPr>
              <a:t>ينوناق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-305">
                <a:latin typeface="Tahoma"/>
                <a:cs typeface="Tahoma"/>
              </a:rPr>
              <a:t>ريغ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-350">
                <a:latin typeface="Tahoma"/>
                <a:cs typeface="Tahoma"/>
              </a:rPr>
              <a:t>لكشب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-50">
                <a:latin typeface="Tahoma"/>
                <a:cs typeface="Tahoma"/>
              </a:rPr>
              <a:t>همادختسا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-300">
                <a:latin typeface="Tahoma"/>
                <a:cs typeface="Tahoma"/>
              </a:rPr>
              <a:t>مت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80">
                <a:latin typeface="Tahoma"/>
                <a:cs typeface="Tahoma"/>
              </a:rPr>
              <a:t>اذإ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baseline="21241" sz="2550" spc="-284">
                <a:latin typeface="Tahoma"/>
                <a:cs typeface="Tahoma"/>
              </a:rPr>
              <a:t>"</a:t>
            </a:r>
            <a:r>
              <a:rPr dirty="0" sz="1700" spc="-190">
                <a:latin typeface="Tahoma"/>
                <a:cs typeface="Tahoma"/>
              </a:rPr>
              <a:t>اريطخ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180">
                <a:latin typeface="Tahoma"/>
                <a:cs typeface="Tahoma"/>
              </a:rPr>
              <a:t>نوكي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نأ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145">
                <a:latin typeface="Tahoma"/>
                <a:cs typeface="Tahoma"/>
              </a:rPr>
              <a:t>نكمي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240">
                <a:latin typeface="Tahoma"/>
                <a:cs typeface="Tahoma"/>
              </a:rPr>
              <a:t>اذهو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،انع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265" i="1">
                <a:latin typeface="Verdana"/>
                <a:cs typeface="Verdana"/>
              </a:rPr>
              <a:t>.</a:t>
            </a:r>
            <a:r>
              <a:rPr dirty="0" sz="1700" spc="-265">
                <a:latin typeface="Tahoma"/>
                <a:cs typeface="Tahoma"/>
              </a:rPr>
              <a:t>انتيصوصخ</a:t>
            </a:r>
            <a:r>
              <a:rPr dirty="0" sz="1700" spc="-70">
                <a:latin typeface="Tahoma"/>
                <a:cs typeface="Tahoma"/>
              </a:rPr>
              <a:t> </a:t>
            </a:r>
            <a:r>
              <a:rPr dirty="0" sz="1700" spc="-275">
                <a:latin typeface="Tahoma"/>
                <a:cs typeface="Tahoma"/>
              </a:rPr>
              <a:t>كهتنت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125">
                <a:latin typeface="Tahoma"/>
                <a:cs typeface="Tahoma"/>
              </a:rPr>
              <a:t>قرطب</a:t>
            </a:r>
            <a:r>
              <a:rPr dirty="0" sz="1700" spc="-70">
                <a:latin typeface="Tahoma"/>
                <a:cs typeface="Tahoma"/>
              </a:rPr>
              <a:t> </a:t>
            </a:r>
            <a:r>
              <a:rPr dirty="0" sz="1700" spc="-265">
                <a:latin typeface="Tahoma"/>
                <a:cs typeface="Tahoma"/>
              </a:rPr>
              <a:t>مدختست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ل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اهنأ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95">
                <a:latin typeface="Tahoma"/>
                <a:cs typeface="Tahoma"/>
              </a:rPr>
              <a:t>نامضو</a:t>
            </a:r>
            <a:r>
              <a:rPr dirty="0" sz="1700" spc="-105">
                <a:latin typeface="Tahoma"/>
                <a:cs typeface="Tahoma"/>
              </a:rPr>
              <a:t> </a:t>
            </a:r>
            <a:r>
              <a:rPr dirty="0" sz="1700" spc="-434">
                <a:latin typeface="Tahoma"/>
                <a:cs typeface="Tahoma"/>
              </a:rPr>
              <a:t>انتانايب</a:t>
            </a:r>
            <a:endParaRPr sz="1700">
              <a:latin typeface="Tahoma"/>
              <a:cs typeface="Tahoma"/>
            </a:endParaRPr>
          </a:p>
          <a:p>
            <a:pPr algn="r" marL="50800" marR="43180" indent="1270">
              <a:lnSpc>
                <a:spcPct val="160000"/>
              </a:lnSpc>
            </a:pPr>
            <a:r>
              <a:rPr dirty="0" sz="1700" spc="80">
                <a:latin typeface="Tahoma"/>
                <a:cs typeface="Tahoma"/>
              </a:rPr>
              <a:t>نأ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80">
                <a:latin typeface="Tahoma"/>
                <a:cs typeface="Tahoma"/>
              </a:rPr>
              <a:t>نكمي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يتلا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دئاوفلا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520">
                <a:latin typeface="Tahoma"/>
                <a:cs typeface="Tahoma"/>
              </a:rPr>
              <a:t>نيب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225">
                <a:latin typeface="Tahoma"/>
                <a:cs typeface="Tahoma"/>
              </a:rPr>
              <a:t>نزاوتلل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114">
                <a:latin typeface="Tahoma"/>
                <a:cs typeface="Tahoma"/>
              </a:rPr>
              <a:t>ءاكذب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50">
                <a:latin typeface="Tahoma"/>
                <a:cs typeface="Tahoma"/>
              </a:rPr>
              <a:t>لمعلا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200">
                <a:latin typeface="Tahoma"/>
                <a:cs typeface="Tahoma"/>
              </a:rPr>
              <a:t>ىلإ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80">
                <a:latin typeface="Tahoma"/>
                <a:cs typeface="Tahoma"/>
              </a:rPr>
              <a:t>ةجاحب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245">
                <a:latin typeface="Tahoma"/>
                <a:cs typeface="Tahoma"/>
              </a:rPr>
              <a:t>اننأ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295">
                <a:latin typeface="Tahoma"/>
                <a:cs typeface="Tahoma"/>
              </a:rPr>
              <a:t>ينعي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يعانطصلا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ءاكذلا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80">
                <a:latin typeface="Tahoma"/>
                <a:cs typeface="Tahoma"/>
              </a:rPr>
              <a:t>ةطساوب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254">
                <a:latin typeface="Tahoma"/>
                <a:cs typeface="Tahoma"/>
              </a:rPr>
              <a:t>ةيصخشلا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300">
                <a:latin typeface="Tahoma"/>
                <a:cs typeface="Tahoma"/>
              </a:rPr>
              <a:t>تانايبلا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ليلحت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50">
                <a:latin typeface="Tahoma"/>
                <a:cs typeface="Tahoma"/>
              </a:rPr>
              <a:t>نإ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نزاوتلا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245">
                <a:latin typeface="Tahoma"/>
                <a:cs typeface="Tahoma"/>
              </a:rPr>
              <a:t>اذه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385">
                <a:latin typeface="Tahoma"/>
                <a:cs typeface="Tahoma"/>
              </a:rPr>
              <a:t>قيقحت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430">
                <a:latin typeface="Tahoma"/>
                <a:cs typeface="Tahoma"/>
              </a:rPr>
              <a:t>ةيفيك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210">
                <a:latin typeface="Tahoma"/>
                <a:cs typeface="Tahoma"/>
              </a:rPr>
              <a:t>يف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310">
                <a:latin typeface="Tahoma"/>
                <a:cs typeface="Tahoma"/>
              </a:rPr>
              <a:t>ثحبنس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100">
                <a:latin typeface="Tahoma"/>
                <a:cs typeface="Tahoma"/>
              </a:rPr>
              <a:t>،لاقملا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245">
                <a:latin typeface="Tahoma"/>
                <a:cs typeface="Tahoma"/>
              </a:rPr>
              <a:t>اذه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145">
                <a:latin typeface="Tahoma"/>
                <a:cs typeface="Tahoma"/>
              </a:rPr>
              <a:t>ةقحاللا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40">
                <a:latin typeface="Tahoma"/>
                <a:cs typeface="Tahoma"/>
              </a:rPr>
              <a:t>ماسقألا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265" i="1">
                <a:latin typeface="Verdana"/>
                <a:cs typeface="Verdana"/>
              </a:rPr>
              <a:t>.</a:t>
            </a:r>
            <a:r>
              <a:rPr dirty="0" sz="1700" spc="-265">
                <a:latin typeface="Tahoma"/>
                <a:cs typeface="Tahoma"/>
              </a:rPr>
              <a:t>انتيصوصخ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ةيامحو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يعانطصلا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ءاكذلا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اهرفوي</a:t>
            </a:r>
            <a:r>
              <a:rPr dirty="0" sz="1700" spc="-10">
                <a:latin typeface="Tahoma"/>
                <a:cs typeface="Tahoma"/>
              </a:rPr>
              <a:t> </a:t>
            </a:r>
            <a:r>
              <a:rPr dirty="0" sz="1700" spc="-75" i="1">
                <a:latin typeface="Verdana"/>
                <a:cs typeface="Verdana"/>
              </a:rPr>
              <a:t>..</a:t>
            </a:r>
            <a:r>
              <a:rPr dirty="0" sz="1700" spc="-75">
                <a:latin typeface="Tahoma"/>
                <a:cs typeface="Tahoma"/>
              </a:rPr>
              <a:t>يعانطصلا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ءاكذلا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105">
                <a:latin typeface="Tahoma"/>
                <a:cs typeface="Tahoma"/>
              </a:rPr>
              <a:t>رصع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265">
                <a:latin typeface="Tahoma"/>
                <a:cs typeface="Tahoma"/>
              </a:rPr>
              <a:t>انتيصوصخ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ىلع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ظافحلاو</a:t>
            </a:r>
            <a:endParaRPr sz="17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2336" y="1414272"/>
            <a:ext cx="11571732" cy="3854196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85140" y="366522"/>
            <a:ext cx="11473180" cy="52711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84440" marR="15347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16115" marR="95885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5933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645"/>
              </a:spcBef>
            </a:pPr>
            <a:endParaRPr sz="1600">
              <a:latin typeface="Tahoma"/>
              <a:cs typeface="Tahoma"/>
            </a:endParaRPr>
          </a:p>
          <a:p>
            <a:pPr algn="r" marL="4704715" marR="4709160">
              <a:lnSpc>
                <a:spcPct val="100000"/>
              </a:lnSpc>
            </a:pPr>
            <a:r>
              <a:rPr dirty="0" sz="2200" spc="-290" b="1">
                <a:solidFill>
                  <a:srgbClr val="FF0000"/>
                </a:solidFill>
                <a:latin typeface="Tahoma"/>
                <a:cs typeface="Tahoma"/>
              </a:rPr>
              <a:t>قيمعلا</a:t>
            </a:r>
            <a:r>
              <a:rPr dirty="0" sz="22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675" b="1">
                <a:solidFill>
                  <a:srgbClr val="FF0000"/>
                </a:solidFill>
                <a:latin typeface="Tahoma"/>
                <a:cs typeface="Tahoma"/>
              </a:rPr>
              <a:t>فييزتلا</a:t>
            </a:r>
            <a:endParaRPr sz="2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805"/>
              </a:spcBef>
            </a:pPr>
            <a:endParaRPr sz="2200">
              <a:latin typeface="Tahoma"/>
              <a:cs typeface="Tahoma"/>
            </a:endParaRPr>
          </a:p>
          <a:p>
            <a:pPr algn="r" marL="63500" marR="55880" indent="-635">
              <a:lnSpc>
                <a:spcPct val="142300"/>
              </a:lnSpc>
            </a:pPr>
            <a:r>
              <a:rPr dirty="0" sz="2200" spc="-100">
                <a:latin typeface="Tahoma"/>
                <a:cs typeface="Tahoma"/>
              </a:rPr>
              <a:t>جمارب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355">
                <a:latin typeface="Tahoma"/>
                <a:cs typeface="Tahoma"/>
              </a:rPr>
              <a:t>ربع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715">
                <a:latin typeface="Tahoma"/>
                <a:cs typeface="Tahoma"/>
              </a:rPr>
              <a:t>ةفي</a:t>
            </a:r>
            <a:r>
              <a:rPr dirty="0" baseline="7575" sz="3300" spc="-1072">
                <a:latin typeface="Tahoma"/>
                <a:cs typeface="Tahoma"/>
              </a:rPr>
              <a:t>”</a:t>
            </a:r>
            <a:r>
              <a:rPr dirty="0" baseline="7575" sz="3300" spc="-7">
                <a:latin typeface="Tahoma"/>
                <a:cs typeface="Tahoma"/>
              </a:rPr>
              <a:t> </a:t>
            </a:r>
            <a:r>
              <a:rPr dirty="0" sz="2200" spc="90">
                <a:latin typeface="Tahoma"/>
                <a:cs typeface="Tahoma"/>
              </a:rPr>
              <a:t>زم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تاهويديف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-1200">
                <a:latin typeface="Tahoma"/>
                <a:cs typeface="Tahoma"/>
              </a:rPr>
              <a:t>عن</a:t>
            </a:r>
            <a:r>
              <a:rPr dirty="0" baseline="-26515" sz="3300" spc="-1800">
                <a:latin typeface="Tahoma"/>
                <a:cs typeface="Tahoma"/>
              </a:rPr>
              <a:t>_</a:t>
            </a:r>
            <a:r>
              <a:rPr dirty="0" baseline="-26515" sz="3300" spc="427">
                <a:latin typeface="Tahoma"/>
                <a:cs typeface="Tahoma"/>
              </a:rPr>
              <a:t>  </a:t>
            </a:r>
            <a:r>
              <a:rPr dirty="0" sz="2200" spc="-409">
                <a:latin typeface="Tahoma"/>
                <a:cs typeface="Tahoma"/>
              </a:rPr>
              <a:t>ص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190">
                <a:latin typeface="Tahoma"/>
                <a:cs typeface="Tahoma"/>
              </a:rPr>
              <a:t>ىلع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baseline="6313" sz="3300">
                <a:latin typeface="Tahoma"/>
                <a:cs typeface="Tahoma"/>
              </a:rPr>
              <a:t>مُ</a:t>
            </a:r>
            <a:r>
              <a:rPr dirty="0" baseline="6313" sz="3300" spc="217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وقت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585">
                <a:latin typeface="Tahoma"/>
                <a:cs typeface="Tahoma"/>
              </a:rPr>
              <a:t>ةينقت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300">
                <a:latin typeface="Tahoma"/>
                <a:cs typeface="Tahoma"/>
              </a:rPr>
              <a:t>يه</a:t>
            </a:r>
            <a:r>
              <a:rPr dirty="0" sz="2200" spc="35">
                <a:latin typeface="Tahoma"/>
                <a:cs typeface="Tahoma"/>
              </a:rPr>
              <a:t> </a:t>
            </a:r>
            <a:r>
              <a:rPr dirty="0" sz="2200" spc="150">
                <a:latin typeface="Tahoma"/>
                <a:cs typeface="Tahoma"/>
              </a:rPr>
              <a:t>Deepfake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434">
                <a:latin typeface="Tahoma"/>
                <a:cs typeface="Tahoma"/>
              </a:rPr>
              <a:t>ةيزيلجنإلاب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قيمعلا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570">
                <a:latin typeface="Tahoma"/>
                <a:cs typeface="Tahoma"/>
              </a:rPr>
              <a:t>فييزتلا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680">
                <a:latin typeface="Tahoma"/>
                <a:cs typeface="Tahoma"/>
              </a:rPr>
              <a:t>د</a:t>
            </a:r>
            <a:r>
              <a:rPr dirty="0" baseline="-8838" sz="3300" spc="390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دع</a:t>
            </a:r>
            <a:r>
              <a:rPr dirty="0" sz="2200" spc="110">
                <a:latin typeface="Tahoma"/>
                <a:cs typeface="Tahoma"/>
              </a:rPr>
              <a:t> </a:t>
            </a:r>
            <a:r>
              <a:rPr dirty="0" sz="2200" spc="-1070">
                <a:latin typeface="Tahoma"/>
                <a:cs typeface="Tahoma"/>
              </a:rPr>
              <a:t>ج</a:t>
            </a:r>
            <a:r>
              <a:rPr dirty="0" baseline="-26515" sz="3300" spc="-1604">
                <a:latin typeface="Tahoma"/>
                <a:cs typeface="Tahoma"/>
              </a:rPr>
              <a:t>_</a:t>
            </a:r>
            <a:r>
              <a:rPr dirty="0" baseline="-26515" sz="3300" spc="794">
                <a:latin typeface="Tahoma"/>
                <a:cs typeface="Tahoma"/>
              </a:rPr>
              <a:t> </a:t>
            </a:r>
            <a:r>
              <a:rPr dirty="0" sz="2200" spc="240">
                <a:latin typeface="Tahoma"/>
                <a:cs typeface="Tahoma"/>
              </a:rPr>
              <a:t>مد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ةلواحم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ىلع</a:t>
            </a:r>
            <a:r>
              <a:rPr dirty="0" sz="2200" spc="210">
                <a:latin typeface="Tahoma"/>
                <a:cs typeface="Tahoma"/>
              </a:rPr>
              <a:t> </a:t>
            </a:r>
            <a:r>
              <a:rPr dirty="0" sz="2200" spc="-780">
                <a:latin typeface="Tahoma"/>
                <a:cs typeface="Tahoma"/>
              </a:rPr>
              <a:t>ةي</a:t>
            </a:r>
            <a:r>
              <a:rPr dirty="0" baseline="7575" sz="3300" spc="-1170">
                <a:latin typeface="Tahoma"/>
                <a:cs typeface="Tahoma"/>
              </a:rPr>
              <a:t>”</a:t>
            </a:r>
            <a:r>
              <a:rPr dirty="0" baseline="7575" sz="3300" spc="60">
                <a:latin typeface="Tahoma"/>
                <a:cs typeface="Tahoma"/>
              </a:rPr>
              <a:t> </a:t>
            </a:r>
            <a:r>
              <a:rPr dirty="0" sz="2200" spc="-565">
                <a:latin typeface="Tahoma"/>
                <a:cs typeface="Tahoma"/>
              </a:rPr>
              <a:t>نقتلا</a:t>
            </a:r>
            <a:r>
              <a:rPr dirty="0" sz="2200" spc="235">
                <a:latin typeface="Tahoma"/>
                <a:cs typeface="Tahoma"/>
              </a:rPr>
              <a:t> </a:t>
            </a:r>
            <a:r>
              <a:rPr dirty="0" sz="2200" spc="-940">
                <a:latin typeface="Tahoma"/>
                <a:cs typeface="Tahoma"/>
              </a:rPr>
              <a:t>ه</a:t>
            </a:r>
            <a:r>
              <a:rPr dirty="0" baseline="-6313" sz="3300" spc="-1410">
                <a:latin typeface="Tahoma"/>
                <a:cs typeface="Tahoma"/>
              </a:rPr>
              <a:t>_</a:t>
            </a:r>
            <a:r>
              <a:rPr dirty="0" baseline="-6313" sz="3300" spc="330">
                <a:latin typeface="Tahoma"/>
                <a:cs typeface="Tahoma"/>
              </a:rPr>
              <a:t> </a:t>
            </a:r>
            <a:r>
              <a:rPr dirty="0" sz="2200" spc="455">
                <a:latin typeface="Tahoma"/>
                <a:cs typeface="Tahoma"/>
              </a:rPr>
              <a:t>ذه</a:t>
            </a:r>
            <a:r>
              <a:rPr dirty="0" sz="2200" spc="204">
                <a:latin typeface="Tahoma"/>
                <a:cs typeface="Tahoma"/>
              </a:rPr>
              <a:t> </a:t>
            </a:r>
            <a:r>
              <a:rPr dirty="0" baseline="6313" sz="3300">
                <a:latin typeface="Tahoma"/>
                <a:cs typeface="Tahoma"/>
              </a:rPr>
              <a:t>مُ</a:t>
            </a:r>
            <a:r>
              <a:rPr dirty="0" baseline="6313" sz="3300" spc="195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وقت</a:t>
            </a:r>
            <a:r>
              <a:rPr dirty="0" sz="2200" spc="229">
                <a:latin typeface="Tahoma"/>
                <a:cs typeface="Tahoma"/>
              </a:rPr>
              <a:t> </a:t>
            </a:r>
            <a:r>
              <a:rPr dirty="0" sz="2200" spc="-25" i="1">
                <a:latin typeface="Verdana"/>
                <a:cs typeface="Verdana"/>
              </a:rPr>
              <a:t>.</a:t>
            </a:r>
            <a:r>
              <a:rPr dirty="0" sz="2200" spc="-25">
                <a:latin typeface="Tahoma"/>
                <a:cs typeface="Tahoma"/>
              </a:rPr>
              <a:t>يعانطصلا</a:t>
            </a:r>
            <a:r>
              <a:rPr dirty="0" sz="2200" spc="204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 spc="-635">
                <a:latin typeface="Tahoma"/>
                <a:cs typeface="Tahoma"/>
              </a:rPr>
              <a:t>مل</a:t>
            </a:r>
            <a:r>
              <a:rPr dirty="0" baseline="26515" sz="3300" spc="-952">
                <a:latin typeface="Tahoma"/>
                <a:cs typeface="Tahoma"/>
              </a:rPr>
              <a:t>”</a:t>
            </a:r>
            <a:r>
              <a:rPr dirty="0" baseline="26515" sz="3300" spc="-7">
                <a:latin typeface="Tahoma"/>
                <a:cs typeface="Tahoma"/>
              </a:rPr>
              <a:t> </a:t>
            </a:r>
            <a:r>
              <a:rPr dirty="0" sz="2200" spc="-409">
                <a:latin typeface="Tahoma"/>
                <a:cs typeface="Tahoma"/>
              </a:rPr>
              <a:t>عت</a:t>
            </a:r>
            <a:r>
              <a:rPr dirty="0" sz="2200" spc="235">
                <a:latin typeface="Tahoma"/>
                <a:cs typeface="Tahoma"/>
              </a:rPr>
              <a:t> </a:t>
            </a:r>
            <a:r>
              <a:rPr dirty="0" sz="2200" spc="-484">
                <a:latin typeface="Tahoma"/>
                <a:cs typeface="Tahoma"/>
              </a:rPr>
              <a:t>لالخ</a:t>
            </a:r>
            <a:r>
              <a:rPr dirty="0" baseline="-6313" sz="3300" spc="-727">
                <a:latin typeface="Tahoma"/>
                <a:cs typeface="Tahoma"/>
              </a:rPr>
              <a:t>_</a:t>
            </a:r>
            <a:r>
              <a:rPr dirty="0" baseline="-6313" sz="3300" spc="405">
                <a:latin typeface="Tahoma"/>
                <a:cs typeface="Tahoma"/>
              </a:rPr>
              <a:t> 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215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بوساحلا</a:t>
            </a:r>
            <a:r>
              <a:rPr dirty="0" sz="2200" spc="-90">
                <a:latin typeface="Tahoma"/>
                <a:cs typeface="Tahoma"/>
              </a:rPr>
              <a:t> </a:t>
            </a:r>
            <a:r>
              <a:rPr dirty="0" sz="2200" spc="-580">
                <a:latin typeface="Tahoma"/>
                <a:cs typeface="Tahoma"/>
              </a:rPr>
              <a:t>ةينقت</a:t>
            </a:r>
            <a:r>
              <a:rPr dirty="0" sz="2200" spc="40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مادختساب</a:t>
            </a:r>
            <a:r>
              <a:rPr dirty="0" sz="2200" spc="335">
                <a:latin typeface="Tahoma"/>
                <a:cs typeface="Tahoma"/>
              </a:rPr>
              <a:t> </a:t>
            </a:r>
            <a:r>
              <a:rPr dirty="0" sz="2200" spc="-520" i="1">
                <a:latin typeface="Verdana"/>
                <a:cs typeface="Verdana"/>
              </a:rPr>
              <a:t>–</a:t>
            </a:r>
            <a:r>
              <a:rPr dirty="0" sz="2200" spc="315" i="1">
                <a:latin typeface="Verdana"/>
                <a:cs typeface="Verdana"/>
              </a:rPr>
              <a:t> </a:t>
            </a:r>
            <a:r>
              <a:rPr dirty="0" sz="2200" spc="-50">
                <a:latin typeface="Tahoma"/>
                <a:cs typeface="Tahoma"/>
              </a:rPr>
              <a:t>ديدج</a:t>
            </a:r>
            <a:r>
              <a:rPr dirty="0" sz="2200" spc="400">
                <a:latin typeface="Tahoma"/>
                <a:cs typeface="Tahoma"/>
              </a:rPr>
              <a:t> </a:t>
            </a:r>
            <a:r>
              <a:rPr dirty="0" sz="2200" spc="-420">
                <a:latin typeface="Tahoma"/>
                <a:cs typeface="Tahoma"/>
              </a:rPr>
              <a:t>ويديف</a:t>
            </a:r>
            <a:r>
              <a:rPr dirty="0" sz="2200" spc="400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عطقم</a:t>
            </a:r>
            <a:r>
              <a:rPr dirty="0" sz="2200" spc="390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جاتنإ</a:t>
            </a:r>
            <a:r>
              <a:rPr dirty="0" sz="2200" spc="390">
                <a:latin typeface="Tahoma"/>
                <a:cs typeface="Tahoma"/>
              </a:rPr>
              <a:t> </a:t>
            </a:r>
            <a:r>
              <a:rPr dirty="0" sz="2200" spc="-1070">
                <a:latin typeface="Tahoma"/>
                <a:cs typeface="Tahoma"/>
              </a:rPr>
              <a:t>ل</a:t>
            </a:r>
            <a:r>
              <a:rPr dirty="0" baseline="-17676" sz="3300" spc="-1604">
                <a:latin typeface="Tahoma"/>
                <a:cs typeface="Tahoma"/>
              </a:rPr>
              <a:t>_</a:t>
            </a:r>
            <a:r>
              <a:rPr dirty="0" baseline="-17676" sz="3300" spc="-82">
                <a:latin typeface="Tahoma"/>
                <a:cs typeface="Tahoma"/>
              </a:rPr>
              <a:t>  </a:t>
            </a:r>
            <a:r>
              <a:rPr dirty="0" sz="2200">
                <a:latin typeface="Tahoma"/>
                <a:cs typeface="Tahoma"/>
              </a:rPr>
              <a:t>جأ</a:t>
            </a:r>
            <a:r>
              <a:rPr dirty="0" sz="2200" spc="395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375">
                <a:latin typeface="Tahoma"/>
                <a:cs typeface="Tahoma"/>
              </a:rPr>
              <a:t> </a:t>
            </a:r>
            <a:r>
              <a:rPr dirty="0" sz="2200" spc="180">
                <a:latin typeface="Tahoma"/>
                <a:cs typeface="Tahoma"/>
              </a:rPr>
              <a:t>ام</a:t>
            </a:r>
            <a:r>
              <a:rPr dirty="0" sz="2200" spc="390">
                <a:latin typeface="Tahoma"/>
                <a:cs typeface="Tahoma"/>
              </a:rPr>
              <a:t> </a:t>
            </a:r>
            <a:r>
              <a:rPr dirty="0" sz="2200" spc="-605">
                <a:latin typeface="Tahoma"/>
                <a:cs typeface="Tahoma"/>
              </a:rPr>
              <a:t>ة</a:t>
            </a:r>
            <a:r>
              <a:rPr dirty="0" baseline="-8838" sz="3300" spc="419">
                <a:latin typeface="Tahoma"/>
                <a:cs typeface="Tahoma"/>
              </a:rPr>
              <a:t> </a:t>
            </a:r>
            <a:r>
              <a:rPr dirty="0" sz="2200" spc="-1805">
                <a:latin typeface="Tahoma"/>
                <a:cs typeface="Tahoma"/>
              </a:rPr>
              <a:t>ي</a:t>
            </a:r>
            <a:r>
              <a:rPr dirty="0" baseline="7575" sz="3300" spc="-2707">
                <a:latin typeface="Tahoma"/>
                <a:cs typeface="Tahoma"/>
              </a:rPr>
              <a:t>”</a:t>
            </a:r>
            <a:r>
              <a:rPr dirty="0" baseline="7575" sz="3300" spc="60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صخشل</a:t>
            </a:r>
            <a:r>
              <a:rPr dirty="0" sz="2200" spc="390">
                <a:latin typeface="Tahoma"/>
                <a:cs typeface="Tahoma"/>
              </a:rPr>
              <a:t> </a:t>
            </a:r>
            <a:r>
              <a:rPr dirty="0" sz="2200" spc="-405">
                <a:latin typeface="Tahoma"/>
                <a:cs typeface="Tahoma"/>
              </a:rPr>
              <a:t>ويديفلا</a:t>
            </a:r>
            <a:r>
              <a:rPr dirty="0" sz="2200" spc="395">
                <a:latin typeface="Tahoma"/>
                <a:cs typeface="Tahoma"/>
              </a:rPr>
              <a:t> </a:t>
            </a:r>
            <a:r>
              <a:rPr dirty="0" sz="2200" spc="125">
                <a:latin typeface="Tahoma"/>
                <a:cs typeface="Tahoma"/>
              </a:rPr>
              <a:t>عطاقمو</a:t>
            </a:r>
            <a:r>
              <a:rPr dirty="0" sz="2200" spc="38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روصلا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650" i="1">
                <a:latin typeface="Verdana"/>
                <a:cs typeface="Verdana"/>
              </a:rPr>
              <a:t>.</a:t>
            </a:r>
            <a:r>
              <a:rPr dirty="0" sz="2200" spc="-650">
                <a:latin typeface="Tahoma"/>
                <a:cs typeface="Tahoma"/>
              </a:rPr>
              <a:t>في</a:t>
            </a:r>
            <a:r>
              <a:rPr dirty="0" baseline="7575" sz="3300" spc="-975">
                <a:latin typeface="Tahoma"/>
                <a:cs typeface="Tahoma"/>
              </a:rPr>
              <a:t>”</a:t>
            </a:r>
            <a:r>
              <a:rPr dirty="0" baseline="7575" sz="3300" spc="-7">
                <a:latin typeface="Tahoma"/>
                <a:cs typeface="Tahoma"/>
              </a:rPr>
              <a:t> </a:t>
            </a:r>
            <a:r>
              <a:rPr dirty="0" baseline="6313" sz="3300">
                <a:latin typeface="Tahoma"/>
                <a:cs typeface="Tahoma"/>
              </a:rPr>
              <a:t>زمُ</a:t>
            </a:r>
            <a:r>
              <a:rPr dirty="0" baseline="6313" sz="3300" spc="-75">
                <a:latin typeface="Tahoma"/>
                <a:cs typeface="Tahoma"/>
              </a:rPr>
              <a:t>  </a:t>
            </a:r>
            <a:r>
              <a:rPr dirty="0" sz="2200" spc="-25">
                <a:latin typeface="Tahoma"/>
                <a:cs typeface="Tahoma"/>
              </a:rPr>
              <a:t>رمألا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عقاو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-105">
                <a:latin typeface="Tahoma"/>
                <a:cs typeface="Tahoma"/>
              </a:rPr>
              <a:t> </a:t>
            </a:r>
            <a:r>
              <a:rPr dirty="0" sz="2200" spc="-630">
                <a:latin typeface="Tahoma"/>
                <a:cs typeface="Tahoma"/>
              </a:rPr>
              <a:t>هن</a:t>
            </a:r>
            <a:r>
              <a:rPr dirty="0" baseline="22727" sz="3300" spc="-944">
                <a:latin typeface="Tahoma"/>
                <a:cs typeface="Tahoma"/>
              </a:rPr>
              <a:t>”</a:t>
            </a:r>
            <a:r>
              <a:rPr dirty="0" baseline="22727" sz="3300" spc="60">
                <a:latin typeface="Tahoma"/>
                <a:cs typeface="Tahoma"/>
              </a:rPr>
              <a:t> </a:t>
            </a:r>
            <a:r>
              <a:rPr dirty="0" sz="2200" spc="-580">
                <a:latin typeface="Tahoma"/>
                <a:cs typeface="Tahoma"/>
              </a:rPr>
              <a:t>كل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يقيقح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هنأ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ىلوألا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ةلهولل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ودبي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دق</a:t>
            </a:r>
            <a:r>
              <a:rPr dirty="0" sz="2200" spc="-90">
                <a:latin typeface="Tahoma"/>
                <a:cs typeface="Tahoma"/>
              </a:rPr>
              <a:t> </a:t>
            </a:r>
            <a:r>
              <a:rPr dirty="0" sz="2200" spc="-520" i="1">
                <a:latin typeface="Verdana"/>
                <a:cs typeface="Verdana"/>
              </a:rPr>
              <a:t>–</a:t>
            </a:r>
            <a:r>
              <a:rPr dirty="0" sz="2200" spc="-165" i="1">
                <a:latin typeface="Verdana"/>
                <a:cs typeface="Verdana"/>
              </a:rPr>
              <a:t> </a:t>
            </a:r>
            <a:r>
              <a:rPr dirty="0" sz="2200" spc="-240">
                <a:latin typeface="Tahoma"/>
                <a:cs typeface="Tahoma"/>
              </a:rPr>
              <a:t>يلآلا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300">
                <a:latin typeface="Tahoma"/>
                <a:cs typeface="Tahoma"/>
              </a:rPr>
              <a:t>ملعتلا</a:t>
            </a:r>
            <a:endParaRPr sz="2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095"/>
              </a:spcBef>
            </a:pPr>
            <a:endParaRPr sz="2200">
              <a:latin typeface="Tahoma"/>
              <a:cs typeface="Tahoma"/>
            </a:endParaRPr>
          </a:p>
          <a:p>
            <a:pPr algn="r" marL="63500" marR="55880">
              <a:lnSpc>
                <a:spcPct val="100000"/>
              </a:lnSpc>
            </a:pPr>
            <a:r>
              <a:rPr dirty="0" sz="2200">
                <a:latin typeface="Tahoma"/>
                <a:cs typeface="Tahoma"/>
              </a:rPr>
              <a:t>امك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ريهاشملا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509">
                <a:latin typeface="Tahoma"/>
                <a:cs typeface="Tahoma"/>
              </a:rPr>
              <a:t> </a:t>
            </a:r>
            <a:r>
              <a:rPr dirty="0" sz="2200" spc="-680">
                <a:latin typeface="Tahoma"/>
                <a:cs typeface="Tahoma"/>
              </a:rPr>
              <a:t>د</a:t>
            </a:r>
            <a:r>
              <a:rPr dirty="0" baseline="-8838" sz="3300" spc="39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دعل</a:t>
            </a:r>
            <a:r>
              <a:rPr dirty="0" sz="2200" spc="509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ةفيزم</a:t>
            </a:r>
            <a:r>
              <a:rPr dirty="0" sz="2200" spc="520">
                <a:latin typeface="Tahoma"/>
                <a:cs typeface="Tahoma"/>
              </a:rPr>
              <a:t> </a:t>
            </a:r>
            <a:r>
              <a:rPr dirty="0" sz="2200" spc="-775">
                <a:latin typeface="Tahoma"/>
                <a:cs typeface="Tahoma"/>
              </a:rPr>
              <a:t>ةي</a:t>
            </a:r>
            <a:r>
              <a:rPr dirty="0" baseline="7575" sz="3300" spc="-1162">
                <a:latin typeface="Tahoma"/>
                <a:cs typeface="Tahoma"/>
              </a:rPr>
              <a:t>”</a:t>
            </a:r>
            <a:r>
              <a:rPr dirty="0" baseline="7575" sz="3300" spc="60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حابإ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 spc="-420">
                <a:latin typeface="Tahoma"/>
                <a:cs typeface="Tahoma"/>
              </a:rPr>
              <a:t>ويديف</a:t>
            </a:r>
            <a:r>
              <a:rPr dirty="0" sz="2200" spc="525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عطاقم</a:t>
            </a:r>
            <a:r>
              <a:rPr dirty="0" sz="2200" spc="525">
                <a:latin typeface="Tahoma"/>
                <a:cs typeface="Tahoma"/>
              </a:rPr>
              <a:t> </a:t>
            </a:r>
            <a:r>
              <a:rPr dirty="0" sz="2200" spc="-840">
                <a:latin typeface="Tahoma"/>
                <a:cs typeface="Tahoma"/>
              </a:rPr>
              <a:t>ء</a:t>
            </a:r>
            <a:r>
              <a:rPr dirty="0" baseline="-6313" sz="3300" spc="-1260">
                <a:latin typeface="Tahoma"/>
                <a:cs typeface="Tahoma"/>
              </a:rPr>
              <a:t>_</a:t>
            </a:r>
            <a:r>
              <a:rPr dirty="0" baseline="-6313" sz="3300" spc="315">
                <a:latin typeface="Tahoma"/>
                <a:cs typeface="Tahoma"/>
              </a:rPr>
              <a:t> </a:t>
            </a:r>
            <a:r>
              <a:rPr dirty="0" sz="2200" spc="-320">
                <a:latin typeface="Tahoma"/>
                <a:cs typeface="Tahoma"/>
              </a:rPr>
              <a:t>اشنإ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 spc="-780">
                <a:latin typeface="Tahoma"/>
                <a:cs typeface="Tahoma"/>
              </a:rPr>
              <a:t>ةي</a:t>
            </a:r>
            <a:r>
              <a:rPr dirty="0" baseline="7575" sz="3300" spc="-1170">
                <a:latin typeface="Tahoma"/>
                <a:cs typeface="Tahoma"/>
              </a:rPr>
              <a:t>”</a:t>
            </a:r>
            <a:r>
              <a:rPr dirty="0" baseline="7575" sz="3300" spc="60">
                <a:latin typeface="Tahoma"/>
                <a:cs typeface="Tahoma"/>
              </a:rPr>
              <a:t> </a:t>
            </a:r>
            <a:r>
              <a:rPr dirty="0" sz="2200" spc="-555">
                <a:latin typeface="Tahoma"/>
                <a:cs typeface="Tahoma"/>
              </a:rPr>
              <a:t>نقتلا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 spc="380">
                <a:latin typeface="Tahoma"/>
                <a:cs typeface="Tahoma"/>
              </a:rPr>
              <a:t>هذه</a:t>
            </a:r>
            <a:r>
              <a:rPr dirty="0" sz="2200" spc="520">
                <a:latin typeface="Tahoma"/>
                <a:cs typeface="Tahoma"/>
              </a:rPr>
              <a:t> </a:t>
            </a:r>
            <a:r>
              <a:rPr dirty="0" sz="2200" spc="-540">
                <a:latin typeface="Tahoma"/>
                <a:cs typeface="Tahoma"/>
              </a:rPr>
              <a:t>تلم</a:t>
            </a:r>
            <a:r>
              <a:rPr dirty="0" baseline="-7575" sz="3300" spc="-810">
                <a:latin typeface="Tahoma"/>
                <a:cs typeface="Tahoma"/>
              </a:rPr>
              <a:t>_</a:t>
            </a:r>
            <a:r>
              <a:rPr dirty="0" baseline="-7575" sz="3300" spc="494">
                <a:latin typeface="Tahoma"/>
                <a:cs typeface="Tahoma"/>
              </a:rPr>
              <a:t> </a:t>
            </a:r>
            <a:r>
              <a:rPr dirty="0" baseline="20202" sz="3300" spc="-772">
                <a:latin typeface="Tahoma"/>
                <a:cs typeface="Tahoma"/>
              </a:rPr>
              <a:t>عتُ</a:t>
            </a:r>
            <a:r>
              <a:rPr dirty="0" baseline="20202" sz="3300" spc="60">
                <a:latin typeface="Tahoma"/>
                <a:cs typeface="Tahoma"/>
              </a:rPr>
              <a:t> </a:t>
            </a:r>
            <a:r>
              <a:rPr dirty="0" sz="2200" spc="-565">
                <a:latin typeface="Tahoma"/>
                <a:cs typeface="Tahoma"/>
              </a:rPr>
              <a:t>سا</a:t>
            </a:r>
            <a:endParaRPr sz="2200">
              <a:latin typeface="Tahoma"/>
              <a:cs typeface="Tahoma"/>
            </a:endParaRPr>
          </a:p>
          <a:p>
            <a:pPr algn="r" marL="1628775" marR="55880">
              <a:lnSpc>
                <a:spcPct val="100000"/>
              </a:lnSpc>
              <a:spcBef>
                <a:spcPts val="1055"/>
              </a:spcBef>
            </a:pPr>
            <a:r>
              <a:rPr dirty="0" sz="2200" spc="-160" i="1">
                <a:latin typeface="Verdana"/>
                <a:cs typeface="Verdana"/>
              </a:rPr>
              <a:t>.</a:t>
            </a:r>
            <a:r>
              <a:rPr dirty="0" sz="2200" spc="-160">
                <a:latin typeface="Tahoma"/>
                <a:cs typeface="Tahoma"/>
              </a:rPr>
              <a:t>يحابلا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ماقتنلاو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baseline="21464" sz="3300" spc="-832">
                <a:latin typeface="Tahoma"/>
                <a:cs typeface="Tahoma"/>
              </a:rPr>
              <a:t>ءارقلاُ</a:t>
            </a:r>
            <a:r>
              <a:rPr dirty="0" baseline="7575" sz="3300" spc="-832">
                <a:latin typeface="Tahoma"/>
                <a:cs typeface="Tahoma"/>
              </a:rPr>
              <a:t>”</a:t>
            </a:r>
            <a:r>
              <a:rPr dirty="0" baseline="7575" sz="3300" spc="547">
                <a:latin typeface="Tahoma"/>
                <a:cs typeface="Tahoma"/>
              </a:rPr>
              <a:t>   </a:t>
            </a:r>
            <a:r>
              <a:rPr dirty="0" sz="2200" spc="135">
                <a:latin typeface="Tahoma"/>
                <a:cs typeface="Tahoma"/>
              </a:rPr>
              <a:t>عدخ</a:t>
            </a:r>
            <a:r>
              <a:rPr dirty="0" sz="2200" spc="-140">
                <a:latin typeface="Tahoma"/>
                <a:cs typeface="Tahoma"/>
              </a:rPr>
              <a:t> </a:t>
            </a:r>
            <a:r>
              <a:rPr dirty="0" baseline="6313" sz="3300" spc="-52">
                <a:latin typeface="Tahoma"/>
                <a:cs typeface="Tahoma"/>
              </a:rPr>
              <a:t>ةلواحموُ</a:t>
            </a:r>
            <a:r>
              <a:rPr dirty="0" baseline="6313" sz="3300" spc="794">
                <a:latin typeface="Tahoma"/>
                <a:cs typeface="Tahoma"/>
              </a:rPr>
              <a:t>  </a:t>
            </a:r>
            <a:r>
              <a:rPr dirty="0" sz="2200" spc="-175">
                <a:latin typeface="Tahoma"/>
                <a:cs typeface="Tahoma"/>
              </a:rPr>
              <a:t>ةبذاك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رابخأ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305">
                <a:latin typeface="Tahoma"/>
                <a:cs typeface="Tahoma"/>
              </a:rPr>
              <a:t>قلخل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ىرخأ</a:t>
            </a:r>
            <a:r>
              <a:rPr dirty="0" sz="2200" spc="-135">
                <a:latin typeface="Tahoma"/>
                <a:cs typeface="Tahoma"/>
              </a:rPr>
              <a:t> </a:t>
            </a:r>
            <a:r>
              <a:rPr dirty="0" sz="2200" spc="-145">
                <a:latin typeface="Tahoma"/>
                <a:cs typeface="Tahoma"/>
              </a:rPr>
              <a:t>نايحأ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يف</a:t>
            </a:r>
            <a:r>
              <a:rPr dirty="0" sz="2200" spc="-90">
                <a:latin typeface="Tahoma"/>
                <a:cs typeface="Tahoma"/>
              </a:rPr>
              <a:t> </a:t>
            </a:r>
            <a:r>
              <a:rPr dirty="0" baseline="20202" sz="3300" spc="-15">
                <a:latin typeface="Tahoma"/>
                <a:cs typeface="Tahoma"/>
              </a:rPr>
              <a:t>تمدختُ</a:t>
            </a:r>
            <a:r>
              <a:rPr dirty="0" baseline="20202" sz="3300" spc="-15">
                <a:latin typeface="Tahoma"/>
                <a:cs typeface="Tahoma"/>
              </a:rPr>
              <a:t> </a:t>
            </a:r>
            <a:r>
              <a:rPr dirty="0" sz="2200" spc="-855">
                <a:latin typeface="Tahoma"/>
                <a:cs typeface="Tahoma"/>
              </a:rPr>
              <a:t>سا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263395"/>
            <a:ext cx="11527790" cy="4963795"/>
          </a:xfrm>
          <a:custGeom>
            <a:avLst/>
            <a:gdLst/>
            <a:ahLst/>
            <a:cxnLst/>
            <a:rect l="l" t="t" r="r" b="b"/>
            <a:pathLst>
              <a:path w="11527790" h="4963795">
                <a:moveTo>
                  <a:pt x="11527536" y="0"/>
                </a:moveTo>
                <a:lnTo>
                  <a:pt x="0" y="0"/>
                </a:lnTo>
                <a:lnTo>
                  <a:pt x="0" y="4963668"/>
                </a:lnTo>
                <a:lnTo>
                  <a:pt x="11527536" y="4963668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97840" y="366522"/>
            <a:ext cx="11448415" cy="56368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71740" marR="152273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03415" marR="9474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472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 algn="r" marL="50800" marR="43180">
              <a:lnSpc>
                <a:spcPct val="140000"/>
              </a:lnSpc>
              <a:spcBef>
                <a:spcPts val="1440"/>
              </a:spcBef>
            </a:pPr>
            <a:r>
              <a:rPr dirty="0" sz="1700" spc="-55">
                <a:latin typeface="Tahoma"/>
                <a:cs typeface="Tahoma"/>
              </a:rPr>
              <a:t>يعرف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لقح</a:t>
            </a:r>
            <a:r>
              <a:rPr dirty="0" sz="1700" spc="-85">
                <a:latin typeface="Tahoma"/>
                <a:cs typeface="Tahoma"/>
              </a:rPr>
              <a:t> </a:t>
            </a:r>
            <a:r>
              <a:rPr dirty="0" sz="1700" spc="340">
                <a:latin typeface="Tahoma"/>
                <a:cs typeface="Tahoma"/>
              </a:rPr>
              <a:t>وهو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605">
                <a:latin typeface="Tahoma"/>
                <a:cs typeface="Tahoma"/>
              </a:rPr>
              <a:t>ةي</a:t>
            </a:r>
            <a:r>
              <a:rPr dirty="0" baseline="8169" sz="2550" spc="-907">
                <a:latin typeface="Tahoma"/>
                <a:cs typeface="Tahoma"/>
              </a:rPr>
              <a:t>”</a:t>
            </a:r>
            <a:r>
              <a:rPr dirty="0" baseline="8169" sz="2550" spc="44">
                <a:latin typeface="Tahoma"/>
                <a:cs typeface="Tahoma"/>
              </a:rPr>
              <a:t> </a:t>
            </a:r>
            <a:r>
              <a:rPr dirty="0" sz="1700" spc="-220">
                <a:latin typeface="Tahoma"/>
                <a:cs typeface="Tahoma"/>
              </a:rPr>
              <a:t>بوساحلا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-160">
                <a:latin typeface="Tahoma"/>
                <a:cs typeface="Tahoma"/>
              </a:rPr>
              <a:t>ةيؤرلا</a:t>
            </a:r>
            <a:r>
              <a:rPr dirty="0" sz="1700" spc="95">
                <a:latin typeface="Tahoma"/>
                <a:cs typeface="Tahoma"/>
              </a:rPr>
              <a:t> </a:t>
            </a:r>
            <a:r>
              <a:rPr dirty="0" sz="1700" spc="120">
                <a:latin typeface="Tahoma"/>
                <a:cs typeface="Tahoma"/>
              </a:rPr>
              <a:t>لاجم</a:t>
            </a:r>
            <a:r>
              <a:rPr dirty="0" sz="1700" spc="95">
                <a:latin typeface="Tahoma"/>
                <a:cs typeface="Tahoma"/>
              </a:rPr>
              <a:t> </a:t>
            </a:r>
            <a:r>
              <a:rPr dirty="0" sz="1700" spc="-30">
                <a:latin typeface="Tahoma"/>
                <a:cs typeface="Tahoma"/>
              </a:rPr>
              <a:t>اهسأر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-95">
                <a:latin typeface="Tahoma"/>
                <a:cs typeface="Tahoma"/>
              </a:rPr>
              <a:t>ىلع</a:t>
            </a:r>
            <a:r>
              <a:rPr dirty="0" sz="1700" spc="95">
                <a:latin typeface="Tahoma"/>
                <a:cs typeface="Tahoma"/>
              </a:rPr>
              <a:t> </a:t>
            </a:r>
            <a:r>
              <a:rPr dirty="0" sz="1700" spc="114">
                <a:latin typeface="Tahoma"/>
                <a:cs typeface="Tahoma"/>
              </a:rPr>
              <a:t>تلاجم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-815">
                <a:latin typeface="Tahoma"/>
                <a:cs typeface="Tahoma"/>
              </a:rPr>
              <a:t>ع</a:t>
            </a:r>
            <a:r>
              <a:rPr dirty="0" baseline="-26143" sz="2550" spc="-1222">
                <a:latin typeface="Tahoma"/>
                <a:cs typeface="Tahoma"/>
              </a:rPr>
              <a:t>_</a:t>
            </a:r>
            <a:r>
              <a:rPr dirty="0" baseline="-26143" sz="2550" spc="540">
                <a:latin typeface="Tahoma"/>
                <a:cs typeface="Tahoma"/>
              </a:rPr>
              <a:t> </a:t>
            </a:r>
            <a:r>
              <a:rPr dirty="0" sz="1700" spc="-535">
                <a:latin typeface="Tahoma"/>
                <a:cs typeface="Tahoma"/>
              </a:rPr>
              <a:t>ضب</a:t>
            </a:r>
            <a:r>
              <a:rPr dirty="0" sz="1700" spc="160">
                <a:latin typeface="Tahoma"/>
                <a:cs typeface="Tahoma"/>
              </a:rPr>
              <a:t> </a:t>
            </a:r>
            <a:r>
              <a:rPr dirty="0" sz="1700" spc="-100">
                <a:latin typeface="Tahoma"/>
                <a:cs typeface="Tahoma"/>
              </a:rPr>
              <a:t>يف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-100">
                <a:latin typeface="Tahoma"/>
                <a:cs typeface="Tahoma"/>
              </a:rPr>
              <a:t>يميداكألا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لاجملا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-100">
                <a:latin typeface="Tahoma"/>
                <a:cs typeface="Tahoma"/>
              </a:rPr>
              <a:t>يف</a:t>
            </a:r>
            <a:r>
              <a:rPr dirty="0" sz="1700" spc="105">
                <a:latin typeface="Tahoma"/>
                <a:cs typeface="Tahoma"/>
              </a:rPr>
              <a:t> </a:t>
            </a:r>
            <a:r>
              <a:rPr dirty="0" sz="1700" spc="-605">
                <a:latin typeface="Tahoma"/>
                <a:cs typeface="Tahoma"/>
              </a:rPr>
              <a:t>ةي</a:t>
            </a:r>
            <a:r>
              <a:rPr dirty="0" baseline="8169" sz="2550" spc="-907">
                <a:latin typeface="Tahoma"/>
                <a:cs typeface="Tahoma"/>
              </a:rPr>
              <a:t>”</a:t>
            </a:r>
            <a:r>
              <a:rPr dirty="0" baseline="8169" sz="2550" spc="44">
                <a:latin typeface="Tahoma"/>
                <a:cs typeface="Tahoma"/>
              </a:rPr>
              <a:t> </a:t>
            </a:r>
            <a:r>
              <a:rPr dirty="0" sz="1700" spc="-440">
                <a:latin typeface="Tahoma"/>
                <a:cs typeface="Tahoma"/>
              </a:rPr>
              <a:t>نقتلا</a:t>
            </a:r>
            <a:r>
              <a:rPr dirty="0" sz="1700" spc="175">
                <a:latin typeface="Tahoma"/>
                <a:cs typeface="Tahoma"/>
              </a:rPr>
              <a:t> </a:t>
            </a:r>
            <a:r>
              <a:rPr dirty="0" sz="1700" spc="295">
                <a:latin typeface="Tahoma"/>
                <a:cs typeface="Tahoma"/>
              </a:rPr>
              <a:t>هذه</a:t>
            </a:r>
            <a:r>
              <a:rPr dirty="0" sz="1700" spc="90">
                <a:latin typeface="Tahoma"/>
                <a:cs typeface="Tahoma"/>
              </a:rPr>
              <a:t> </a:t>
            </a:r>
            <a:r>
              <a:rPr dirty="0" sz="1700" spc="-170">
                <a:latin typeface="Tahoma"/>
                <a:cs typeface="Tahoma"/>
              </a:rPr>
              <a:t>لالغتسا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-630">
                <a:latin typeface="Tahoma"/>
                <a:cs typeface="Tahoma"/>
              </a:rPr>
              <a:t>م</a:t>
            </a:r>
            <a:r>
              <a:rPr dirty="0" baseline="8169" sz="2550" spc="-944">
                <a:latin typeface="Tahoma"/>
                <a:cs typeface="Tahoma"/>
              </a:rPr>
              <a:t>”</a:t>
            </a:r>
            <a:r>
              <a:rPr dirty="0" baseline="8169" sz="2550" spc="427">
                <a:latin typeface="Tahoma"/>
                <a:cs typeface="Tahoma"/>
              </a:rPr>
              <a:t> </a:t>
            </a:r>
            <a:r>
              <a:rPr dirty="0" sz="1700" spc="-869">
                <a:latin typeface="Tahoma"/>
                <a:cs typeface="Tahoma"/>
              </a:rPr>
              <a:t>تي</a:t>
            </a:r>
            <a:r>
              <a:rPr dirty="0" sz="1700" spc="500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ةيمقرلا</a:t>
            </a:r>
            <a:r>
              <a:rPr dirty="0" sz="1700" spc="30">
                <a:latin typeface="Tahoma"/>
                <a:cs typeface="Tahoma"/>
              </a:rPr>
              <a:t> </a:t>
            </a:r>
            <a:r>
              <a:rPr dirty="0" sz="1700" spc="-315">
                <a:latin typeface="Tahoma"/>
                <a:cs typeface="Tahoma"/>
              </a:rPr>
              <a:t>ويديفلا</a:t>
            </a:r>
            <a:r>
              <a:rPr dirty="0" sz="1700" spc="180">
                <a:latin typeface="Tahoma"/>
                <a:cs typeface="Tahoma"/>
              </a:rPr>
              <a:t> </a:t>
            </a:r>
            <a:r>
              <a:rPr dirty="0" sz="1700" spc="105">
                <a:latin typeface="Tahoma"/>
                <a:cs typeface="Tahoma"/>
              </a:rPr>
              <a:t>عطاقمو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روصلل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295">
                <a:latin typeface="Tahoma"/>
                <a:cs typeface="Tahoma"/>
              </a:rPr>
              <a:t>رتويبمكلا</a:t>
            </a:r>
            <a:r>
              <a:rPr dirty="0" sz="1700" spc="16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ةجلاعم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80">
                <a:latin typeface="Tahoma"/>
                <a:cs typeface="Tahoma"/>
              </a:rPr>
              <a:t>ىلع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355">
                <a:latin typeface="Tahoma"/>
                <a:cs typeface="Tahoma"/>
              </a:rPr>
              <a:t>زكري</a:t>
            </a:r>
            <a:r>
              <a:rPr dirty="0" sz="1700" spc="200">
                <a:latin typeface="Tahoma"/>
                <a:cs typeface="Tahoma"/>
              </a:rPr>
              <a:t> </a:t>
            </a:r>
            <a:r>
              <a:rPr dirty="0" baseline="21241" sz="2550">
                <a:latin typeface="Tahoma"/>
                <a:cs typeface="Tahoma"/>
              </a:rPr>
              <a:t>ثُ</a:t>
            </a:r>
            <a:r>
              <a:rPr dirty="0" baseline="21241" sz="2550" spc="697">
                <a:latin typeface="Tahoma"/>
                <a:cs typeface="Tahoma"/>
              </a:rPr>
              <a:t> </a:t>
            </a:r>
            <a:r>
              <a:rPr dirty="0" sz="1700" spc="-550">
                <a:latin typeface="Tahoma"/>
                <a:cs typeface="Tahoma"/>
              </a:rPr>
              <a:t>يحب</a:t>
            </a:r>
            <a:r>
              <a:rPr dirty="0" sz="1700" spc="19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يعانطصلا</a:t>
            </a:r>
            <a:r>
              <a:rPr dirty="0" sz="1700" spc="10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ءاكذلا</a:t>
            </a:r>
            <a:r>
              <a:rPr dirty="0" sz="1700" spc="114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ىلإ</a:t>
            </a:r>
            <a:r>
              <a:rPr dirty="0" sz="1700" spc="114">
                <a:latin typeface="Tahoma"/>
                <a:cs typeface="Tahoma"/>
              </a:rPr>
              <a:t> </a:t>
            </a:r>
            <a:r>
              <a:rPr dirty="0" sz="1700" spc="-600">
                <a:latin typeface="Tahoma"/>
                <a:cs typeface="Tahoma"/>
              </a:rPr>
              <a:t>ابلا</a:t>
            </a:r>
            <a:r>
              <a:rPr dirty="0" baseline="1633" sz="2550" spc="-900">
                <a:latin typeface="Tahoma"/>
                <a:cs typeface="Tahoma"/>
              </a:rPr>
              <a:t>"</a:t>
            </a:r>
            <a:r>
              <a:rPr dirty="0" baseline="1633" sz="2550" spc="232">
                <a:latin typeface="Tahoma"/>
                <a:cs typeface="Tahoma"/>
              </a:rPr>
              <a:t>  </a:t>
            </a:r>
            <a:r>
              <a:rPr dirty="0" sz="1700">
                <a:latin typeface="Tahoma"/>
                <a:cs typeface="Tahoma"/>
              </a:rPr>
              <a:t>غ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484">
                <a:latin typeface="Tahoma"/>
                <a:cs typeface="Tahoma"/>
              </a:rPr>
              <a:t>دنتسي</a:t>
            </a:r>
            <a:r>
              <a:rPr dirty="0" sz="1700" spc="200">
                <a:latin typeface="Tahoma"/>
                <a:cs typeface="Tahoma"/>
              </a:rPr>
              <a:t> </a:t>
            </a:r>
            <a:r>
              <a:rPr dirty="0" sz="1700" spc="-295">
                <a:latin typeface="Tahoma"/>
                <a:cs typeface="Tahoma"/>
              </a:rPr>
              <a:t>رتويبمكلا</a:t>
            </a:r>
            <a:r>
              <a:rPr dirty="0" sz="1700" spc="165">
                <a:latin typeface="Tahoma"/>
                <a:cs typeface="Tahoma"/>
              </a:rPr>
              <a:t> </a:t>
            </a:r>
            <a:r>
              <a:rPr dirty="0" sz="1700" spc="-265">
                <a:latin typeface="Tahoma"/>
                <a:cs typeface="Tahoma"/>
              </a:rPr>
              <a:t>مولعل</a:t>
            </a:r>
            <a:r>
              <a:rPr dirty="0" sz="1700" spc="-265">
                <a:latin typeface="Tahoma"/>
                <a:cs typeface="Tahoma"/>
              </a:rPr>
              <a:t> </a:t>
            </a:r>
            <a:r>
              <a:rPr dirty="0" baseline="21241" sz="2550">
                <a:latin typeface="Tahoma"/>
                <a:cs typeface="Tahoma"/>
              </a:rPr>
              <a:t>ثُ</a:t>
            </a:r>
            <a:r>
              <a:rPr dirty="0" baseline="21241" sz="2550" spc="509">
                <a:latin typeface="Tahoma"/>
                <a:cs typeface="Tahoma"/>
              </a:rPr>
              <a:t> </a:t>
            </a:r>
            <a:r>
              <a:rPr dirty="0" sz="1700" spc="-395">
                <a:latin typeface="Tahoma"/>
                <a:cs typeface="Tahoma"/>
              </a:rPr>
              <a:t>يح</a:t>
            </a:r>
            <a:r>
              <a:rPr dirty="0" sz="1700" spc="90">
                <a:latin typeface="Tahoma"/>
                <a:cs typeface="Tahoma"/>
              </a:rPr>
              <a:t> </a:t>
            </a:r>
            <a:r>
              <a:rPr dirty="0" sz="1700" spc="-335">
                <a:latin typeface="Tahoma"/>
                <a:cs typeface="Tahoma"/>
              </a:rPr>
              <a:t>ةينقلا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295">
                <a:latin typeface="Tahoma"/>
                <a:cs typeface="Tahoma"/>
              </a:rPr>
              <a:t>هذه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ملاعم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لوأ</a:t>
            </a:r>
            <a:r>
              <a:rPr dirty="0" baseline="9803" sz="2550" spc="-555">
                <a:latin typeface="Tahoma"/>
                <a:cs typeface="Tahoma"/>
              </a:rPr>
              <a:t>”</a:t>
            </a:r>
            <a:r>
              <a:rPr dirty="0" baseline="9803" sz="2550" spc="494">
                <a:latin typeface="Tahoma"/>
                <a:cs typeface="Tahoma"/>
              </a:rPr>
              <a:t>  </a:t>
            </a:r>
            <a:r>
              <a:rPr dirty="0" sz="1700">
                <a:latin typeface="Tahoma"/>
                <a:cs typeface="Tahoma"/>
              </a:rPr>
              <a:t>1997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110">
                <a:latin typeface="Tahoma"/>
                <a:cs typeface="Tahoma"/>
              </a:rPr>
              <a:t>ماع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-175">
                <a:latin typeface="Tahoma"/>
                <a:cs typeface="Tahoma"/>
              </a:rPr>
              <a:t>يف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-835">
                <a:latin typeface="Tahoma"/>
                <a:cs typeface="Tahoma"/>
              </a:rPr>
              <a:t>ر</a:t>
            </a:r>
            <a:r>
              <a:rPr dirty="0" baseline="1633" sz="2550" spc="-1252">
                <a:latin typeface="Tahoma"/>
                <a:cs typeface="Tahoma"/>
              </a:rPr>
              <a:t>¯</a:t>
            </a:r>
            <a:r>
              <a:rPr dirty="0" baseline="1633" sz="2550" spc="-187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دص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يذلا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140">
                <a:latin typeface="Tahoma"/>
                <a:cs typeface="Tahoma"/>
              </a:rPr>
              <a:t>Video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95">
                <a:latin typeface="Tahoma"/>
                <a:cs typeface="Tahoma"/>
              </a:rPr>
              <a:t>Rewrite)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335" i="1">
                <a:latin typeface="Verdana"/>
                <a:cs typeface="Verdana"/>
              </a:rPr>
              <a:t>:</a:t>
            </a:r>
            <a:r>
              <a:rPr dirty="0" sz="1700" spc="-335">
                <a:latin typeface="Tahoma"/>
                <a:cs typeface="Tahoma"/>
              </a:rPr>
              <a:t>ةيزيلجنإلاب</a:t>
            </a:r>
            <a:r>
              <a:rPr dirty="0" sz="1700" spc="-335" i="1">
                <a:latin typeface="Verdana"/>
                <a:cs typeface="Verdana"/>
              </a:rPr>
              <a:t>)</a:t>
            </a:r>
            <a:r>
              <a:rPr dirty="0" sz="1700" spc="20" i="1">
                <a:latin typeface="Verdana"/>
                <a:cs typeface="Verdana"/>
              </a:rPr>
              <a:t> </a:t>
            </a:r>
            <a:r>
              <a:rPr dirty="0" sz="1700" spc="-295">
                <a:latin typeface="Tahoma"/>
                <a:cs typeface="Tahoma"/>
              </a:rPr>
              <a:t>تيارير</a:t>
            </a:r>
            <a:r>
              <a:rPr dirty="0" sz="1700" spc="95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ويديف</a:t>
            </a:r>
            <a:r>
              <a:rPr dirty="0" sz="1700" spc="95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جمانرب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665">
                <a:latin typeface="Tahoma"/>
                <a:cs typeface="Tahoma"/>
              </a:rPr>
              <a:t>د</a:t>
            </a:r>
            <a:r>
              <a:rPr dirty="0" baseline="9803" sz="2550" spc="-997">
                <a:latin typeface="Tahoma"/>
                <a:cs typeface="Tahoma"/>
              </a:rPr>
              <a:t>”</a:t>
            </a:r>
            <a:r>
              <a:rPr dirty="0" baseline="9803" sz="2550" spc="540">
                <a:latin typeface="Tahoma"/>
                <a:cs typeface="Tahoma"/>
              </a:rPr>
              <a:t> </a:t>
            </a:r>
            <a:r>
              <a:rPr dirty="0" baseline="6535" sz="2550" spc="-457">
                <a:latin typeface="Tahoma"/>
                <a:cs typeface="Tahoma"/>
              </a:rPr>
              <a:t>عيُ</a:t>
            </a:r>
            <a:r>
              <a:rPr dirty="0" baseline="6535" sz="2550" spc="-30">
                <a:latin typeface="Tahoma"/>
                <a:cs typeface="Tahoma"/>
              </a:rPr>
              <a:t>  </a:t>
            </a:r>
            <a:r>
              <a:rPr dirty="0" sz="1700" spc="-204" i="1">
                <a:latin typeface="Verdana"/>
                <a:cs typeface="Verdana"/>
              </a:rPr>
              <a:t>.</a:t>
            </a:r>
            <a:r>
              <a:rPr dirty="0" sz="1700" spc="-204">
                <a:latin typeface="Tahoma"/>
                <a:cs typeface="Tahoma"/>
              </a:rPr>
              <a:t>يلآ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725">
                <a:latin typeface="Tahoma"/>
                <a:cs typeface="Tahoma"/>
              </a:rPr>
              <a:t>ل</a:t>
            </a:r>
            <a:r>
              <a:rPr dirty="0" baseline="-21241" sz="2550" spc="682">
                <a:latin typeface="Tahoma"/>
                <a:cs typeface="Tahoma"/>
              </a:rPr>
              <a:t> </a:t>
            </a:r>
            <a:r>
              <a:rPr dirty="0" sz="1700" spc="-860">
                <a:latin typeface="Tahoma"/>
                <a:cs typeface="Tahoma"/>
              </a:rPr>
              <a:t>كشب</a:t>
            </a:r>
            <a:r>
              <a:rPr dirty="0" sz="1700" spc="500">
                <a:latin typeface="Tahoma"/>
                <a:cs typeface="Tahoma"/>
              </a:rPr>
              <a:t> </a:t>
            </a:r>
            <a:r>
              <a:rPr dirty="0" sz="1700" spc="-380">
                <a:latin typeface="Tahoma"/>
                <a:cs typeface="Tahoma"/>
              </a:rPr>
              <a:t>لالخ</a:t>
            </a:r>
            <a:r>
              <a:rPr dirty="0" baseline="-6535" sz="2550" spc="-569">
                <a:latin typeface="Tahoma"/>
                <a:cs typeface="Tahoma"/>
              </a:rPr>
              <a:t>_</a:t>
            </a:r>
            <a:r>
              <a:rPr dirty="0" baseline="-6535" sz="2550" spc="195">
                <a:latin typeface="Tahoma"/>
                <a:cs typeface="Tahoma"/>
              </a:rPr>
              <a:t> 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24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رخآ</a:t>
            </a:r>
            <a:r>
              <a:rPr dirty="0" sz="1700" spc="225">
                <a:latin typeface="Tahoma"/>
                <a:cs typeface="Tahoma"/>
              </a:rPr>
              <a:t> </a:t>
            </a:r>
            <a:r>
              <a:rPr dirty="0" sz="1700" spc="105">
                <a:latin typeface="Tahoma"/>
                <a:cs typeface="Tahoma"/>
              </a:rPr>
              <a:t>عوضوم</a:t>
            </a:r>
            <a:r>
              <a:rPr dirty="0" sz="1700" spc="229">
                <a:latin typeface="Tahoma"/>
                <a:cs typeface="Tahoma"/>
              </a:rPr>
              <a:t> </a:t>
            </a:r>
            <a:r>
              <a:rPr dirty="0" sz="1700" spc="-60">
                <a:latin typeface="Tahoma"/>
                <a:cs typeface="Tahoma"/>
              </a:rPr>
              <a:t>يف</a:t>
            </a:r>
            <a:r>
              <a:rPr dirty="0" sz="1700" spc="22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ثدحتي</a:t>
            </a:r>
            <a:r>
              <a:rPr dirty="0" sz="1700" spc="235">
                <a:latin typeface="Tahoma"/>
                <a:cs typeface="Tahoma"/>
              </a:rPr>
              <a:t> </a:t>
            </a:r>
            <a:r>
              <a:rPr dirty="0" sz="1700" spc="-40">
                <a:latin typeface="Tahoma"/>
                <a:cs typeface="Tahoma"/>
              </a:rPr>
              <a:t>صخشلا</a:t>
            </a:r>
            <a:r>
              <a:rPr dirty="0" sz="1700" spc="225">
                <a:latin typeface="Tahoma"/>
                <a:cs typeface="Tahoma"/>
              </a:rPr>
              <a:t> </a:t>
            </a:r>
            <a:r>
              <a:rPr dirty="0" sz="1700" spc="-855">
                <a:latin typeface="Tahoma"/>
                <a:cs typeface="Tahoma"/>
              </a:rPr>
              <a:t>س</a:t>
            </a:r>
            <a:r>
              <a:rPr dirty="0" baseline="-6535" sz="2550" spc="-1282">
                <a:latin typeface="Tahoma"/>
                <a:cs typeface="Tahoma"/>
              </a:rPr>
              <a:t>_</a:t>
            </a:r>
            <a:r>
              <a:rPr dirty="0" baseline="-6535" sz="2550" spc="682">
                <a:latin typeface="Tahoma"/>
                <a:cs typeface="Tahoma"/>
              </a:rPr>
              <a:t> </a:t>
            </a:r>
            <a:r>
              <a:rPr dirty="0" sz="1700" spc="-490">
                <a:latin typeface="Tahoma"/>
                <a:cs typeface="Tahoma"/>
              </a:rPr>
              <a:t>فنل</a:t>
            </a:r>
            <a:r>
              <a:rPr dirty="0" sz="1700" spc="280">
                <a:latin typeface="Tahoma"/>
                <a:cs typeface="Tahoma"/>
              </a:rPr>
              <a:t> </a:t>
            </a:r>
            <a:r>
              <a:rPr dirty="0" sz="1700" spc="-325">
                <a:latin typeface="Tahoma"/>
                <a:cs typeface="Tahoma"/>
              </a:rPr>
              <a:t>ويديف</a:t>
            </a:r>
            <a:r>
              <a:rPr dirty="0" sz="1700" spc="240">
                <a:latin typeface="Tahoma"/>
                <a:cs typeface="Tahoma"/>
              </a:rPr>
              <a:t> </a:t>
            </a:r>
            <a:r>
              <a:rPr dirty="0" sz="1700" spc="-110">
                <a:latin typeface="Tahoma"/>
                <a:cs typeface="Tahoma"/>
              </a:rPr>
              <a:t>ىلإ</a:t>
            </a:r>
            <a:r>
              <a:rPr dirty="0" sz="1700" spc="225">
                <a:latin typeface="Tahoma"/>
                <a:cs typeface="Tahoma"/>
              </a:rPr>
              <a:t> </a:t>
            </a:r>
            <a:r>
              <a:rPr dirty="0" sz="1700" spc="-650">
                <a:latin typeface="Tahoma"/>
                <a:cs typeface="Tahoma"/>
              </a:rPr>
              <a:t>ني</a:t>
            </a:r>
            <a:r>
              <a:rPr dirty="0" baseline="8169" sz="2550" spc="-975">
                <a:latin typeface="Tahoma"/>
                <a:cs typeface="Tahoma"/>
              </a:rPr>
              <a:t>”</a:t>
            </a:r>
            <a:r>
              <a:rPr dirty="0" baseline="8169" sz="2550" spc="44">
                <a:latin typeface="Tahoma"/>
                <a:cs typeface="Tahoma"/>
              </a:rPr>
              <a:t> </a:t>
            </a:r>
            <a:r>
              <a:rPr dirty="0" baseline="6535" sz="2550">
                <a:latin typeface="Tahoma"/>
                <a:cs typeface="Tahoma"/>
              </a:rPr>
              <a:t>عمُ</a:t>
            </a:r>
            <a:r>
              <a:rPr dirty="0" baseline="6535" sz="2550" spc="240">
                <a:latin typeface="Tahoma"/>
                <a:cs typeface="Tahoma"/>
              </a:rPr>
              <a:t>  </a:t>
            </a:r>
            <a:r>
              <a:rPr dirty="0" sz="1700" spc="105">
                <a:latin typeface="Tahoma"/>
                <a:cs typeface="Tahoma"/>
              </a:rPr>
              <a:t>عوضوم</a:t>
            </a:r>
            <a:r>
              <a:rPr dirty="0" sz="1700" spc="229">
                <a:latin typeface="Tahoma"/>
                <a:cs typeface="Tahoma"/>
              </a:rPr>
              <a:t> </a:t>
            </a:r>
            <a:r>
              <a:rPr dirty="0" sz="1700" spc="-60">
                <a:latin typeface="Tahoma"/>
                <a:cs typeface="Tahoma"/>
              </a:rPr>
              <a:t>يف</a:t>
            </a:r>
            <a:r>
              <a:rPr dirty="0" sz="1700" spc="23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ثدحتي</a:t>
            </a:r>
            <a:r>
              <a:rPr dirty="0" sz="1700" spc="229">
                <a:latin typeface="Tahoma"/>
                <a:cs typeface="Tahoma"/>
              </a:rPr>
              <a:t> </a:t>
            </a:r>
            <a:r>
              <a:rPr dirty="0" sz="1700" spc="-740">
                <a:latin typeface="Tahoma"/>
                <a:cs typeface="Tahoma"/>
              </a:rPr>
              <a:t>صخ</a:t>
            </a:r>
            <a:r>
              <a:rPr dirty="0" baseline="-9803" sz="2550" spc="644">
                <a:latin typeface="Tahoma"/>
                <a:cs typeface="Tahoma"/>
              </a:rPr>
              <a:t>  </a:t>
            </a:r>
            <a:r>
              <a:rPr dirty="0" sz="1700" spc="-565">
                <a:latin typeface="Tahoma"/>
                <a:cs typeface="Tahoma"/>
              </a:rPr>
              <a:t>شل</a:t>
            </a:r>
            <a:r>
              <a:rPr dirty="0" sz="1700" spc="285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ويديف</a:t>
            </a:r>
            <a:r>
              <a:rPr dirty="0" sz="1700" spc="229">
                <a:latin typeface="Tahoma"/>
                <a:cs typeface="Tahoma"/>
              </a:rPr>
              <a:t> </a:t>
            </a:r>
            <a:r>
              <a:rPr dirty="0" sz="1700" spc="-300">
                <a:latin typeface="Tahoma"/>
                <a:cs typeface="Tahoma"/>
              </a:rPr>
              <a:t>ليدعتب</a:t>
            </a:r>
            <a:r>
              <a:rPr dirty="0" sz="1700" spc="229">
                <a:latin typeface="Tahoma"/>
                <a:cs typeface="Tahoma"/>
              </a:rPr>
              <a:t> </a:t>
            </a:r>
            <a:r>
              <a:rPr dirty="0" sz="1700" spc="-25">
                <a:latin typeface="Tahoma"/>
                <a:cs typeface="Tahoma"/>
              </a:rPr>
              <a:t>ماق</a:t>
            </a:r>
            <a:r>
              <a:rPr dirty="0" sz="1700" spc="-2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20">
                <a:latin typeface="Tahoma"/>
                <a:cs typeface="Tahoma"/>
              </a:rPr>
              <a:t> </a:t>
            </a:r>
            <a:r>
              <a:rPr dirty="0" sz="1700" spc="-85">
                <a:latin typeface="Tahoma"/>
                <a:cs typeface="Tahoma"/>
              </a:rPr>
              <a:t>صخشلا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295">
                <a:latin typeface="Tahoma"/>
                <a:cs typeface="Tahoma"/>
              </a:rPr>
              <a:t>اهلقي</a:t>
            </a:r>
            <a:r>
              <a:rPr dirty="0" sz="1700" spc="25">
                <a:latin typeface="Tahoma"/>
                <a:cs typeface="Tahoma"/>
              </a:rPr>
              <a:t> </a:t>
            </a:r>
            <a:r>
              <a:rPr dirty="0" sz="1700" spc="-180">
                <a:latin typeface="Tahoma"/>
                <a:cs typeface="Tahoma"/>
              </a:rPr>
              <a:t>مل</a:t>
            </a:r>
            <a:r>
              <a:rPr dirty="0" sz="1700" spc="25">
                <a:latin typeface="Tahoma"/>
                <a:cs typeface="Tahoma"/>
              </a:rPr>
              <a:t> </a:t>
            </a:r>
            <a:r>
              <a:rPr dirty="0" sz="1700" spc="-30">
                <a:latin typeface="Tahoma"/>
                <a:cs typeface="Tahoma"/>
              </a:rPr>
              <a:t>ةديدج</a:t>
            </a:r>
            <a:r>
              <a:rPr dirty="0" sz="1700" spc="-105">
                <a:latin typeface="Tahoma"/>
                <a:cs typeface="Tahoma"/>
              </a:rPr>
              <a:t> </a:t>
            </a:r>
            <a:r>
              <a:rPr dirty="0" sz="1700" spc="-725">
                <a:latin typeface="Tahoma"/>
                <a:cs typeface="Tahoma"/>
              </a:rPr>
              <a:t>ل</a:t>
            </a:r>
            <a:r>
              <a:rPr dirty="0" baseline="-21241" sz="2550" spc="682">
                <a:latin typeface="Tahoma"/>
                <a:cs typeface="Tahoma"/>
              </a:rPr>
              <a:t> </a:t>
            </a:r>
            <a:r>
              <a:rPr dirty="0" sz="1700" spc="175">
                <a:latin typeface="Tahoma"/>
                <a:cs typeface="Tahoma"/>
              </a:rPr>
              <a:t>مج</a:t>
            </a:r>
            <a:r>
              <a:rPr dirty="0" sz="1700" spc="-125">
                <a:latin typeface="Tahoma"/>
                <a:cs typeface="Tahoma"/>
              </a:rPr>
              <a:t> </a:t>
            </a:r>
            <a:r>
              <a:rPr dirty="0" sz="1700" spc="-340">
                <a:latin typeface="Tahoma"/>
                <a:cs typeface="Tahoma"/>
              </a:rPr>
              <a:t>نيوكتل</a:t>
            </a:r>
            <a:r>
              <a:rPr dirty="0" sz="1700" spc="30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فلتخم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 spc="-530">
                <a:latin typeface="Tahoma"/>
                <a:cs typeface="Tahoma"/>
              </a:rPr>
              <a:t>قا</a:t>
            </a:r>
            <a:r>
              <a:rPr dirty="0" baseline="-24509" sz="2550" spc="254">
                <a:latin typeface="Tahoma"/>
                <a:cs typeface="Tahoma"/>
              </a:rPr>
              <a:t>  </a:t>
            </a:r>
            <a:r>
              <a:rPr dirty="0" sz="1700" spc="-730">
                <a:latin typeface="Tahoma"/>
                <a:cs typeface="Tahoma"/>
              </a:rPr>
              <a:t>يس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20">
                <a:latin typeface="Tahoma"/>
                <a:cs typeface="Tahoma"/>
              </a:rPr>
              <a:t> </a:t>
            </a:r>
            <a:r>
              <a:rPr dirty="0" sz="1700" spc="-434">
                <a:latin typeface="Tahoma"/>
                <a:cs typeface="Tahoma"/>
              </a:rPr>
              <a:t>اهبيترت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baseline="6535" sz="2550" spc="-15">
                <a:latin typeface="Tahoma"/>
                <a:cs typeface="Tahoma"/>
              </a:rPr>
              <a:t>ةلواحمُ</a:t>
            </a:r>
            <a:r>
              <a:rPr dirty="0" baseline="6535" sz="2550" spc="165">
                <a:latin typeface="Tahoma"/>
                <a:cs typeface="Tahoma"/>
              </a:rPr>
              <a:t> </a:t>
            </a:r>
            <a:r>
              <a:rPr dirty="0" sz="1700" spc="225">
                <a:latin typeface="Tahoma"/>
                <a:cs typeface="Tahoma"/>
              </a:rPr>
              <a:t>و</a:t>
            </a:r>
            <a:r>
              <a:rPr dirty="0" sz="1700" spc="-10">
                <a:latin typeface="Tahoma"/>
                <a:cs typeface="Tahoma"/>
              </a:rPr>
              <a:t> </a:t>
            </a:r>
            <a:r>
              <a:rPr dirty="0" sz="1700" spc="-80">
                <a:latin typeface="Tahoma"/>
                <a:cs typeface="Tahoma"/>
              </a:rPr>
              <a:t>صخشلا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 spc="155">
                <a:latin typeface="Tahoma"/>
                <a:cs typeface="Tahoma"/>
              </a:rPr>
              <a:t>كاذ</a:t>
            </a:r>
            <a:r>
              <a:rPr dirty="0" sz="1700" spc="-10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اهقطن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يتلا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 spc="-114">
                <a:latin typeface="Tahoma"/>
                <a:cs typeface="Tahoma"/>
              </a:rPr>
              <a:t>تاملكلا</a:t>
            </a:r>
            <a:r>
              <a:rPr dirty="0" sz="1700">
                <a:latin typeface="Tahoma"/>
                <a:cs typeface="Tahoma"/>
              </a:rPr>
              <a:t> </a:t>
            </a:r>
            <a:r>
              <a:rPr dirty="0" sz="1700" spc="-270">
                <a:latin typeface="Tahoma"/>
                <a:cs typeface="Tahoma"/>
              </a:rPr>
              <a:t>لالغتسا</a:t>
            </a:r>
            <a:r>
              <a:rPr dirty="0" sz="1700" spc="-270">
                <a:latin typeface="Tahoma"/>
                <a:cs typeface="Tahoma"/>
              </a:rPr>
              <a:t> </a:t>
            </a:r>
            <a:r>
              <a:rPr dirty="0" sz="1700" spc="-440" i="1">
                <a:latin typeface="Verdana"/>
                <a:cs typeface="Verdana"/>
              </a:rPr>
              <a:t>.</a:t>
            </a:r>
            <a:r>
              <a:rPr dirty="0" sz="1700" spc="-440">
                <a:latin typeface="Tahoma"/>
                <a:cs typeface="Tahoma"/>
              </a:rPr>
              <a:t>ال</a:t>
            </a:r>
            <a:r>
              <a:rPr dirty="0" baseline="21241" sz="2550" spc="-660">
                <a:latin typeface="Tahoma"/>
                <a:cs typeface="Tahoma"/>
              </a:rPr>
              <a:t>"</a:t>
            </a:r>
            <a:r>
              <a:rPr dirty="0" baseline="21241" sz="2550" spc="-30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صأ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325">
                <a:latin typeface="Tahoma"/>
                <a:cs typeface="Tahoma"/>
              </a:rPr>
              <a:t>ويديفلا</a:t>
            </a:r>
            <a:endParaRPr sz="1700">
              <a:latin typeface="Tahoma"/>
              <a:cs typeface="Tahoma"/>
            </a:endParaRPr>
          </a:p>
          <a:p>
            <a:pPr algn="r" marL="50800" marR="43815">
              <a:lnSpc>
                <a:spcPct val="138800"/>
              </a:lnSpc>
              <a:spcBef>
                <a:spcPts val="25"/>
              </a:spcBef>
            </a:pPr>
            <a:r>
              <a:rPr dirty="0" sz="1700" spc="-90" i="1">
                <a:latin typeface="Verdana"/>
                <a:cs typeface="Verdana"/>
              </a:rPr>
              <a:t>.</a:t>
            </a:r>
            <a:r>
              <a:rPr dirty="0" sz="1700" spc="-90">
                <a:latin typeface="Tahoma"/>
                <a:cs typeface="Tahoma"/>
              </a:rPr>
              <a:t>ةلوهس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185">
                <a:latin typeface="Tahoma"/>
                <a:cs typeface="Tahoma"/>
              </a:rPr>
              <a:t>رثكأو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125">
                <a:latin typeface="Tahoma"/>
                <a:cs typeface="Tahoma"/>
              </a:rPr>
              <a:t>ةطاسب</a:t>
            </a:r>
            <a:r>
              <a:rPr dirty="0" sz="1700" spc="-10">
                <a:latin typeface="Tahoma"/>
                <a:cs typeface="Tahoma"/>
              </a:rPr>
              <a:t> </a:t>
            </a:r>
            <a:r>
              <a:rPr dirty="0" sz="1700" spc="-285">
                <a:latin typeface="Tahoma"/>
                <a:cs typeface="Tahoma"/>
              </a:rPr>
              <a:t>رثكأ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390">
                <a:latin typeface="Tahoma"/>
                <a:cs typeface="Tahoma"/>
              </a:rPr>
              <a:t>ةينقتلا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175">
                <a:latin typeface="Tahoma"/>
                <a:cs typeface="Tahoma"/>
              </a:rPr>
              <a:t>لعج</a:t>
            </a:r>
            <a:r>
              <a:rPr dirty="0" sz="1700" spc="25">
                <a:latin typeface="Tahoma"/>
                <a:cs typeface="Tahoma"/>
              </a:rPr>
              <a:t> </a:t>
            </a:r>
            <a:r>
              <a:rPr dirty="0" sz="1700" spc="-20">
                <a:latin typeface="Tahoma"/>
                <a:cs typeface="Tahoma"/>
              </a:rPr>
              <a:t>ىلعو</a:t>
            </a:r>
            <a:r>
              <a:rPr dirty="0" sz="1700" spc="40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ةيعقاو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285">
                <a:latin typeface="Tahoma"/>
                <a:cs typeface="Tahoma"/>
              </a:rPr>
              <a:t>رثكأ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ويديف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80">
                <a:latin typeface="Tahoma"/>
                <a:cs typeface="Tahoma"/>
              </a:rPr>
              <a:t>عطاقم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114">
                <a:latin typeface="Tahoma"/>
                <a:cs typeface="Tahoma"/>
              </a:rPr>
              <a:t>ءاشنإ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ىلع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baseline="6535" sz="2550" spc="82">
                <a:latin typeface="Tahoma"/>
                <a:cs typeface="Tahoma"/>
              </a:rPr>
              <a:t>ةصاعمُ</a:t>
            </a:r>
            <a:r>
              <a:rPr dirty="0" baseline="6535" sz="2550" spc="367">
                <a:latin typeface="Tahoma"/>
                <a:cs typeface="Tahoma"/>
              </a:rPr>
              <a:t> </a:t>
            </a:r>
            <a:r>
              <a:rPr dirty="0" sz="1700" spc="-300">
                <a:latin typeface="Tahoma"/>
                <a:cs typeface="Tahoma"/>
              </a:rPr>
              <a:t>لا</a:t>
            </a:r>
            <a:r>
              <a:rPr dirty="0" sz="1700" spc="80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ةيميداكألا</a:t>
            </a:r>
            <a:r>
              <a:rPr dirty="0" sz="1700" spc="35">
                <a:latin typeface="Tahoma"/>
                <a:cs typeface="Tahoma"/>
              </a:rPr>
              <a:t> </a:t>
            </a:r>
            <a:r>
              <a:rPr dirty="0" sz="1700" spc="-190">
                <a:latin typeface="Tahoma"/>
                <a:cs typeface="Tahoma"/>
              </a:rPr>
              <a:t>عيراشملا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505">
                <a:latin typeface="Tahoma"/>
                <a:cs typeface="Tahoma"/>
              </a:rPr>
              <a:t>تزكر</a:t>
            </a:r>
            <a:r>
              <a:rPr dirty="0" baseline="26143" sz="2550" spc="-757">
                <a:latin typeface="Tahoma"/>
                <a:cs typeface="Tahoma"/>
              </a:rPr>
              <a:t>”</a:t>
            </a:r>
            <a:r>
              <a:rPr dirty="0" baseline="26143" sz="2550" spc="750">
                <a:latin typeface="Tahoma"/>
                <a:cs typeface="Tahoma"/>
              </a:rPr>
              <a:t>  </a:t>
            </a:r>
            <a:r>
              <a:rPr dirty="0" sz="1700" spc="-480">
                <a:latin typeface="Tahoma"/>
                <a:cs typeface="Tahoma"/>
              </a:rPr>
              <a:t>سيئرلل</a:t>
            </a:r>
            <a:r>
              <a:rPr dirty="0" sz="1700" spc="190">
                <a:latin typeface="Tahoma"/>
                <a:cs typeface="Tahoma"/>
              </a:rPr>
              <a:t> </a:t>
            </a:r>
            <a:r>
              <a:rPr dirty="0" sz="1700" spc="-325">
                <a:latin typeface="Tahoma"/>
                <a:cs typeface="Tahoma"/>
              </a:rPr>
              <a:t>ويديف</a:t>
            </a:r>
            <a:r>
              <a:rPr dirty="0" sz="1700" spc="180">
                <a:latin typeface="Tahoma"/>
                <a:cs typeface="Tahoma"/>
              </a:rPr>
              <a:t> </a:t>
            </a:r>
            <a:r>
              <a:rPr dirty="0" sz="1700" spc="-1000">
                <a:latin typeface="Tahoma"/>
                <a:cs typeface="Tahoma"/>
              </a:rPr>
              <a:t>رش</a:t>
            </a:r>
            <a:r>
              <a:rPr dirty="0" baseline="1633" sz="2550" spc="-1500">
                <a:latin typeface="Tahoma"/>
                <a:cs typeface="Tahoma"/>
              </a:rPr>
              <a:t>¯</a:t>
            </a:r>
            <a:r>
              <a:rPr dirty="0" baseline="1633" sz="2550" spc="284">
                <a:latin typeface="Tahoma"/>
                <a:cs typeface="Tahoma"/>
              </a:rPr>
              <a:t>  </a:t>
            </a:r>
            <a:r>
              <a:rPr dirty="0" sz="1700" spc="-600">
                <a:latin typeface="Tahoma"/>
                <a:cs typeface="Tahoma"/>
              </a:rPr>
              <a:t>ن</a:t>
            </a:r>
            <a:r>
              <a:rPr dirty="0" sz="1700" spc="18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يذلا</a:t>
            </a:r>
            <a:r>
              <a:rPr dirty="0" sz="1700" spc="125">
                <a:latin typeface="Tahoma"/>
                <a:cs typeface="Tahoma"/>
              </a:rPr>
              <a:t> </a:t>
            </a:r>
            <a:r>
              <a:rPr dirty="0" sz="1700" spc="114">
                <a:latin typeface="Tahoma"/>
                <a:cs typeface="Tahoma"/>
              </a:rPr>
              <a:t>Synthesizing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135">
                <a:latin typeface="Tahoma"/>
                <a:cs typeface="Tahoma"/>
              </a:rPr>
              <a:t>Obama)</a:t>
            </a:r>
            <a:r>
              <a:rPr dirty="0" sz="1700" spc="114">
                <a:latin typeface="Tahoma"/>
                <a:cs typeface="Tahoma"/>
              </a:rPr>
              <a:t> </a:t>
            </a:r>
            <a:r>
              <a:rPr dirty="0" sz="1700" spc="-340" i="1">
                <a:latin typeface="Verdana"/>
                <a:cs typeface="Verdana"/>
              </a:rPr>
              <a:t>:</a:t>
            </a:r>
            <a:r>
              <a:rPr dirty="0" sz="1700" spc="-340">
                <a:latin typeface="Tahoma"/>
                <a:cs typeface="Tahoma"/>
              </a:rPr>
              <a:t>ةيزيلجنإلاب</a:t>
            </a:r>
            <a:r>
              <a:rPr dirty="0" sz="1700" spc="-340" i="1">
                <a:latin typeface="Verdana"/>
                <a:cs typeface="Verdana"/>
              </a:rPr>
              <a:t>)</a:t>
            </a:r>
            <a:r>
              <a:rPr dirty="0" sz="1700" spc="114" i="1">
                <a:latin typeface="Verdana"/>
                <a:cs typeface="Verdana"/>
              </a:rPr>
              <a:t> </a:t>
            </a:r>
            <a:r>
              <a:rPr dirty="0" sz="1700">
                <a:latin typeface="Tahoma"/>
                <a:cs typeface="Tahoma"/>
              </a:rPr>
              <a:t>امابوأ</a:t>
            </a:r>
            <a:r>
              <a:rPr dirty="0" sz="1700" spc="114">
                <a:latin typeface="Tahoma"/>
                <a:cs typeface="Tahoma"/>
              </a:rPr>
              <a:t> </a:t>
            </a:r>
            <a:r>
              <a:rPr dirty="0" sz="1700" spc="-505">
                <a:latin typeface="Tahoma"/>
                <a:cs typeface="Tahoma"/>
              </a:rPr>
              <a:t>غنيزيسيثناس</a:t>
            </a:r>
            <a:r>
              <a:rPr dirty="0" sz="1700" spc="195">
                <a:latin typeface="Tahoma"/>
                <a:cs typeface="Tahoma"/>
              </a:rPr>
              <a:t> </a:t>
            </a:r>
            <a:r>
              <a:rPr dirty="0" baseline="9803" sz="2550" spc="-517">
                <a:latin typeface="Tahoma"/>
                <a:cs typeface="Tahoma"/>
              </a:rPr>
              <a:t>جماُ</a:t>
            </a:r>
            <a:r>
              <a:rPr dirty="0" baseline="9803" sz="2550" spc="405">
                <a:latin typeface="Tahoma"/>
                <a:cs typeface="Tahoma"/>
              </a:rPr>
              <a:t>   </a:t>
            </a:r>
            <a:r>
              <a:rPr dirty="0" sz="1700" spc="-515">
                <a:latin typeface="Tahoma"/>
                <a:cs typeface="Tahoma"/>
              </a:rPr>
              <a:t>نرب</a:t>
            </a:r>
            <a:r>
              <a:rPr dirty="0" sz="1700" spc="18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دوجولل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195">
                <a:latin typeface="Tahoma"/>
                <a:cs typeface="Tahoma"/>
              </a:rPr>
              <a:t>رهظ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؛</a:t>
            </a:r>
            <a:r>
              <a:rPr dirty="0" sz="1700">
                <a:latin typeface="Tahoma"/>
                <a:cs typeface="Tahoma"/>
              </a:rPr>
              <a:t>2017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110">
                <a:latin typeface="Tahoma"/>
                <a:cs typeface="Tahoma"/>
              </a:rPr>
              <a:t>ماع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459">
                <a:latin typeface="Tahoma"/>
                <a:cs typeface="Tahoma"/>
              </a:rPr>
              <a:t>لولحب</a:t>
            </a:r>
            <a:r>
              <a:rPr dirty="0" sz="1700" spc="500">
                <a:latin typeface="Tahoma"/>
                <a:cs typeface="Tahoma"/>
              </a:rPr>
              <a:t> </a:t>
            </a:r>
            <a:r>
              <a:rPr dirty="0" sz="1700" spc="-380">
                <a:latin typeface="Tahoma"/>
                <a:cs typeface="Tahoma"/>
              </a:rPr>
              <a:t>سيئرلا</a:t>
            </a:r>
            <a:r>
              <a:rPr dirty="0" sz="1700" spc="160">
                <a:latin typeface="Tahoma"/>
                <a:cs typeface="Tahoma"/>
              </a:rPr>
              <a:t> </a:t>
            </a:r>
            <a:r>
              <a:rPr dirty="0" baseline="9803" sz="2550" spc="-577">
                <a:latin typeface="Tahoma"/>
                <a:cs typeface="Tahoma"/>
              </a:rPr>
              <a:t>هلُ</a:t>
            </a:r>
            <a:r>
              <a:rPr dirty="0" baseline="9803" sz="2550" spc="600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عفي</a:t>
            </a:r>
            <a:r>
              <a:rPr dirty="0" sz="1700" spc="160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مل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140">
                <a:latin typeface="Tahoma"/>
                <a:cs typeface="Tahoma"/>
              </a:rPr>
              <a:t>ام</a:t>
            </a:r>
            <a:r>
              <a:rPr dirty="0" sz="1700" spc="114">
                <a:latin typeface="Tahoma"/>
                <a:cs typeface="Tahoma"/>
              </a:rPr>
              <a:t> </a:t>
            </a:r>
            <a:r>
              <a:rPr dirty="0" sz="1700" spc="340">
                <a:latin typeface="Tahoma"/>
                <a:cs typeface="Tahoma"/>
              </a:rPr>
              <a:t>وهو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160">
                <a:latin typeface="Tahoma"/>
                <a:cs typeface="Tahoma"/>
              </a:rPr>
              <a:t>اهرطاخم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955">
                <a:latin typeface="Tahoma"/>
                <a:cs typeface="Tahoma"/>
              </a:rPr>
              <a:t>حرش</a:t>
            </a:r>
            <a:r>
              <a:rPr dirty="0" baseline="4901" sz="2550" spc="-1432">
                <a:latin typeface="Tahoma"/>
                <a:cs typeface="Tahoma"/>
              </a:rPr>
              <a:t>¯</a:t>
            </a:r>
            <a:r>
              <a:rPr dirty="0" baseline="4901" sz="2550" spc="457">
                <a:latin typeface="Tahoma"/>
                <a:cs typeface="Tahoma"/>
              </a:rPr>
              <a:t>    </a:t>
            </a:r>
            <a:r>
              <a:rPr dirty="0" sz="1700" spc="-509">
                <a:latin typeface="Tahoma"/>
                <a:cs typeface="Tahoma"/>
              </a:rPr>
              <a:t>لوا</a:t>
            </a:r>
            <a:r>
              <a:rPr dirty="0" baseline="21241" sz="2550" spc="-765">
                <a:latin typeface="Tahoma"/>
                <a:cs typeface="Tahoma"/>
              </a:rPr>
              <a:t>"</a:t>
            </a:r>
            <a:r>
              <a:rPr dirty="0" baseline="21241" sz="2550" spc="1867">
                <a:latin typeface="Tahoma"/>
                <a:cs typeface="Tahoma"/>
              </a:rPr>
              <a:t> </a:t>
            </a:r>
            <a:r>
              <a:rPr dirty="0" baseline="6535" sz="2550">
                <a:latin typeface="Tahoma"/>
                <a:cs typeface="Tahoma"/>
              </a:rPr>
              <a:t>حمُ</a:t>
            </a:r>
            <a:r>
              <a:rPr dirty="0" baseline="6535" sz="2550" spc="165">
                <a:latin typeface="Tahoma"/>
                <a:cs typeface="Tahoma"/>
              </a:rPr>
              <a:t>  </a:t>
            </a:r>
            <a:r>
              <a:rPr dirty="0" sz="1700" spc="-605">
                <a:latin typeface="Tahoma"/>
                <a:cs typeface="Tahoma"/>
              </a:rPr>
              <a:t>ةي</a:t>
            </a:r>
            <a:r>
              <a:rPr dirty="0" baseline="8169" sz="2550" spc="-907">
                <a:latin typeface="Tahoma"/>
                <a:cs typeface="Tahoma"/>
              </a:rPr>
              <a:t>”</a:t>
            </a:r>
            <a:r>
              <a:rPr dirty="0" baseline="8169" sz="2550" spc="44">
                <a:latin typeface="Tahoma"/>
                <a:cs typeface="Tahoma"/>
              </a:rPr>
              <a:t> </a:t>
            </a:r>
            <a:r>
              <a:rPr dirty="0" sz="1700" spc="-440">
                <a:latin typeface="Tahoma"/>
                <a:cs typeface="Tahoma"/>
              </a:rPr>
              <a:t>نقتلا</a:t>
            </a:r>
            <a:r>
              <a:rPr dirty="0" sz="1700" spc="165">
                <a:latin typeface="Tahoma"/>
                <a:cs typeface="Tahoma"/>
              </a:rPr>
              <a:t> </a:t>
            </a:r>
            <a:r>
              <a:rPr dirty="0" sz="1700" spc="295">
                <a:latin typeface="Tahoma"/>
                <a:cs typeface="Tahoma"/>
              </a:rPr>
              <a:t>هذه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155">
                <a:latin typeface="Tahoma"/>
                <a:cs typeface="Tahoma"/>
              </a:rPr>
              <a:t>لوح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730">
                <a:latin typeface="Tahoma"/>
                <a:cs typeface="Tahoma"/>
              </a:rPr>
              <a:t>ل</a:t>
            </a:r>
            <a:r>
              <a:rPr dirty="0" baseline="-21241" sz="2550" spc="480">
                <a:latin typeface="Tahoma"/>
                <a:cs typeface="Tahoma"/>
              </a:rPr>
              <a:t> </a:t>
            </a:r>
            <a:r>
              <a:rPr dirty="0" sz="1700" spc="65">
                <a:latin typeface="Tahoma"/>
                <a:cs typeface="Tahoma"/>
              </a:rPr>
              <a:t>اع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-855">
                <a:latin typeface="Tahoma"/>
                <a:cs typeface="Tahoma"/>
              </a:rPr>
              <a:t>ت</a:t>
            </a:r>
            <a:r>
              <a:rPr dirty="0" baseline="-9803" sz="2550" spc="719">
                <a:latin typeface="Tahoma"/>
                <a:cs typeface="Tahoma"/>
              </a:rPr>
              <a:t> </a:t>
            </a:r>
            <a:r>
              <a:rPr dirty="0" sz="1700" spc="-254">
                <a:latin typeface="Tahoma"/>
                <a:cs typeface="Tahoma"/>
              </a:rPr>
              <a:t>وصب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690">
                <a:latin typeface="Tahoma"/>
                <a:cs typeface="Tahoma"/>
              </a:rPr>
              <a:t>ملك</a:t>
            </a:r>
            <a:r>
              <a:rPr dirty="0" baseline="26143" sz="2550" spc="-1035">
                <a:latin typeface="Tahoma"/>
                <a:cs typeface="Tahoma"/>
              </a:rPr>
              <a:t>”</a:t>
            </a:r>
            <a:r>
              <a:rPr dirty="0" baseline="26143" sz="2550" spc="247">
                <a:latin typeface="Tahoma"/>
                <a:cs typeface="Tahoma"/>
              </a:rPr>
              <a:t>  </a:t>
            </a:r>
            <a:r>
              <a:rPr dirty="0" sz="1700" spc="-840">
                <a:latin typeface="Tahoma"/>
                <a:cs typeface="Tahoma"/>
              </a:rPr>
              <a:t>تي</a:t>
            </a:r>
            <a:r>
              <a:rPr dirty="0" sz="1700" spc="160">
                <a:latin typeface="Tahoma"/>
                <a:cs typeface="Tahoma"/>
              </a:rPr>
              <a:t> </a:t>
            </a:r>
            <a:r>
              <a:rPr dirty="0" sz="1700" spc="-695">
                <a:latin typeface="Tahoma"/>
                <a:cs typeface="Tahoma"/>
              </a:rPr>
              <a:t>و</a:t>
            </a:r>
            <a:r>
              <a:rPr dirty="0" baseline="4901" sz="2550" spc="-1042">
                <a:latin typeface="Tahoma"/>
                <a:cs typeface="Tahoma"/>
              </a:rPr>
              <a:t>¯</a:t>
            </a:r>
            <a:r>
              <a:rPr dirty="0" baseline="4901" sz="2550" spc="390">
                <a:latin typeface="Tahoma"/>
                <a:cs typeface="Tahoma"/>
              </a:rPr>
              <a:t> </a:t>
            </a:r>
            <a:r>
              <a:rPr dirty="0" sz="1700" spc="340">
                <a:latin typeface="Tahoma"/>
                <a:cs typeface="Tahoma"/>
              </a:rPr>
              <a:t>هو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امابوأ</a:t>
            </a:r>
            <a:r>
              <a:rPr dirty="0" sz="1700" spc="114">
                <a:latin typeface="Tahoma"/>
                <a:cs typeface="Tahoma"/>
              </a:rPr>
              <a:t> </a:t>
            </a:r>
            <a:r>
              <a:rPr dirty="0" sz="1700" spc="-95">
                <a:latin typeface="Tahoma"/>
                <a:cs typeface="Tahoma"/>
              </a:rPr>
              <a:t>كاراب</a:t>
            </a:r>
            <a:r>
              <a:rPr dirty="0" sz="1700" spc="114">
                <a:latin typeface="Tahoma"/>
                <a:cs typeface="Tahoma"/>
              </a:rPr>
              <a:t> </a:t>
            </a:r>
            <a:r>
              <a:rPr dirty="0" sz="1700" spc="-305">
                <a:latin typeface="Tahoma"/>
                <a:cs typeface="Tahoma"/>
              </a:rPr>
              <a:t>قباسلا</a:t>
            </a:r>
            <a:r>
              <a:rPr dirty="0" sz="1700" spc="165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يكيرمألا</a:t>
            </a:r>
            <a:r>
              <a:rPr dirty="0" sz="1700" spc="35">
                <a:latin typeface="Tahoma"/>
                <a:cs typeface="Tahoma"/>
              </a:rPr>
              <a:t> </a:t>
            </a:r>
            <a:r>
              <a:rPr dirty="0" baseline="21241" sz="2550" spc="-165">
                <a:latin typeface="Tahoma"/>
                <a:cs typeface="Tahoma"/>
              </a:rPr>
              <a:t>تقطنُ</a:t>
            </a:r>
            <a:r>
              <a:rPr dirty="0" baseline="21241" sz="2550" spc="390">
                <a:latin typeface="Tahoma"/>
                <a:cs typeface="Tahoma"/>
              </a:rPr>
              <a:t> </a:t>
            </a:r>
            <a:r>
              <a:rPr dirty="0" sz="1700" spc="-229">
                <a:latin typeface="Tahoma"/>
                <a:cs typeface="Tahoma"/>
              </a:rPr>
              <a:t>يتلاو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390" i="1">
                <a:latin typeface="Verdana"/>
                <a:cs typeface="Verdana"/>
              </a:rPr>
              <a:t>–</a:t>
            </a:r>
            <a:r>
              <a:rPr dirty="0" sz="1700" spc="-90" i="1">
                <a:latin typeface="Verdana"/>
                <a:cs typeface="Verdana"/>
              </a:rPr>
              <a:t> </a:t>
            </a:r>
            <a:r>
              <a:rPr dirty="0" sz="1700" spc="-160">
                <a:latin typeface="Tahoma"/>
                <a:cs typeface="Tahoma"/>
              </a:rPr>
              <a:t>اهجاتحي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يتلا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120">
                <a:latin typeface="Tahoma"/>
                <a:cs typeface="Tahoma"/>
              </a:rPr>
              <a:t>تاملكلا</a:t>
            </a:r>
            <a:r>
              <a:rPr dirty="0" sz="1700" spc="-25">
                <a:latin typeface="Tahoma"/>
                <a:cs typeface="Tahoma"/>
              </a:rPr>
              <a:t> </a:t>
            </a:r>
            <a:r>
              <a:rPr dirty="0" sz="1700" spc="-170">
                <a:latin typeface="Tahoma"/>
                <a:cs typeface="Tahoma"/>
              </a:rPr>
              <a:t>جارختسا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605">
                <a:latin typeface="Tahoma"/>
                <a:cs typeface="Tahoma"/>
              </a:rPr>
              <a:t>ل</a:t>
            </a:r>
            <a:r>
              <a:rPr dirty="0" baseline="21241" sz="2550" spc="-907">
                <a:latin typeface="Tahoma"/>
                <a:cs typeface="Tahoma"/>
              </a:rPr>
              <a:t>¯</a:t>
            </a:r>
            <a:r>
              <a:rPr dirty="0" baseline="21241" sz="2550" spc="-187">
                <a:latin typeface="Tahoma"/>
                <a:cs typeface="Tahoma"/>
              </a:rPr>
              <a:t> </a:t>
            </a:r>
            <a:r>
              <a:rPr dirty="0" sz="1700" spc="114">
                <a:latin typeface="Tahoma"/>
                <a:cs typeface="Tahoma"/>
              </a:rPr>
              <a:t>واح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630">
                <a:latin typeface="Tahoma"/>
                <a:cs typeface="Tahoma"/>
              </a:rPr>
              <a:t>م</a:t>
            </a:r>
            <a:r>
              <a:rPr dirty="0" baseline="8169" sz="2550" spc="-944">
                <a:latin typeface="Tahoma"/>
                <a:cs typeface="Tahoma"/>
              </a:rPr>
              <a:t>”</a:t>
            </a:r>
            <a:r>
              <a:rPr dirty="0" baseline="8169" sz="2550" spc="427">
                <a:latin typeface="Tahoma"/>
                <a:cs typeface="Tahoma"/>
              </a:rPr>
              <a:t> </a:t>
            </a:r>
            <a:r>
              <a:rPr dirty="0" sz="1700" spc="-855">
                <a:latin typeface="Tahoma"/>
                <a:cs typeface="Tahoma"/>
              </a:rPr>
              <a:t>ث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380">
                <a:latin typeface="Tahoma"/>
                <a:cs typeface="Tahoma"/>
              </a:rPr>
              <a:t>سيئرلا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120">
                <a:latin typeface="Tahoma"/>
                <a:cs typeface="Tahoma"/>
              </a:rPr>
              <a:t>تاهويديف</a:t>
            </a:r>
            <a:r>
              <a:rPr dirty="0" sz="1700" spc="-20">
                <a:latin typeface="Tahoma"/>
                <a:cs typeface="Tahoma"/>
              </a:rPr>
              <a:t>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555">
                <a:latin typeface="Tahoma"/>
                <a:cs typeface="Tahoma"/>
              </a:rPr>
              <a:t>د</a:t>
            </a:r>
            <a:r>
              <a:rPr dirty="0" baseline="-9803" sz="2550" spc="315">
                <a:latin typeface="Tahoma"/>
                <a:cs typeface="Tahoma"/>
              </a:rPr>
              <a:t> </a:t>
            </a:r>
            <a:r>
              <a:rPr dirty="0" sz="1700" spc="135">
                <a:latin typeface="Tahoma"/>
                <a:cs typeface="Tahoma"/>
              </a:rPr>
              <a:t>دع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815">
                <a:latin typeface="Tahoma"/>
                <a:cs typeface="Tahoma"/>
              </a:rPr>
              <a:t>ع</a:t>
            </a:r>
            <a:r>
              <a:rPr dirty="0" baseline="-26143" sz="2550" spc="-1222">
                <a:latin typeface="Tahoma"/>
                <a:cs typeface="Tahoma"/>
              </a:rPr>
              <a:t>_</a:t>
            </a:r>
            <a:r>
              <a:rPr dirty="0" baseline="-26143" sz="2550" spc="540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مجب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570">
                <a:latin typeface="Tahoma"/>
                <a:cs typeface="Tahoma"/>
              </a:rPr>
              <a:t>ما</a:t>
            </a:r>
            <a:r>
              <a:rPr dirty="0" baseline="1633" sz="2550" spc="-855">
                <a:latin typeface="Tahoma"/>
                <a:cs typeface="Tahoma"/>
              </a:rPr>
              <a:t>¯</a:t>
            </a:r>
            <a:r>
              <a:rPr dirty="0" baseline="1633" sz="2550" spc="60">
                <a:latin typeface="Tahoma"/>
                <a:cs typeface="Tahoma"/>
              </a:rPr>
              <a:t>  </a:t>
            </a:r>
            <a:r>
              <a:rPr dirty="0" sz="1700" spc="-400">
                <a:latin typeface="Tahoma"/>
                <a:cs typeface="Tahoma"/>
              </a:rPr>
              <a:t>ق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جمانربلا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555">
                <a:latin typeface="Tahoma"/>
                <a:cs typeface="Tahoma"/>
              </a:rPr>
              <a:t>نإ</a:t>
            </a:r>
            <a:r>
              <a:rPr dirty="0" baseline="14705" sz="2550" spc="-832">
                <a:latin typeface="Tahoma"/>
                <a:cs typeface="Tahoma"/>
              </a:rPr>
              <a:t>”</a:t>
            </a:r>
            <a:r>
              <a:rPr dirty="0" baseline="14705" sz="2550" spc="562">
                <a:latin typeface="Tahoma"/>
                <a:cs typeface="Tahoma"/>
              </a:rPr>
              <a:t>  </a:t>
            </a:r>
            <a:r>
              <a:rPr dirty="0" sz="1700" spc="-300">
                <a:latin typeface="Tahoma"/>
                <a:cs typeface="Tahoma"/>
              </a:rPr>
              <a:t>لب</a:t>
            </a:r>
            <a:r>
              <a:rPr dirty="0" sz="1700" spc="-25">
                <a:latin typeface="Tahoma"/>
                <a:cs typeface="Tahoma"/>
              </a:rPr>
              <a:t> </a:t>
            </a:r>
            <a:r>
              <a:rPr dirty="0" sz="1700" spc="-535">
                <a:latin typeface="Tahoma"/>
                <a:cs typeface="Tahoma"/>
              </a:rPr>
              <a:t>ال</a:t>
            </a:r>
            <a:r>
              <a:rPr dirty="0" baseline="21241" sz="2550" spc="-802">
                <a:latin typeface="Tahoma"/>
                <a:cs typeface="Tahoma"/>
              </a:rPr>
              <a:t>"</a:t>
            </a:r>
            <a:r>
              <a:rPr dirty="0" baseline="21241" sz="2550" spc="-37">
                <a:latin typeface="Tahoma"/>
                <a:cs typeface="Tahoma"/>
              </a:rPr>
              <a:t> </a:t>
            </a:r>
            <a:r>
              <a:rPr dirty="0" sz="1700" spc="-140">
                <a:latin typeface="Tahoma"/>
                <a:cs typeface="Tahoma"/>
              </a:rPr>
              <a:t>صأ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155">
                <a:latin typeface="Tahoma"/>
                <a:cs typeface="Tahoma"/>
              </a:rPr>
              <a:t>يكيرمألا</a:t>
            </a:r>
            <a:r>
              <a:rPr dirty="0" sz="1700" spc="-155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جمانرب</a:t>
            </a:r>
            <a:r>
              <a:rPr dirty="0" sz="1700" spc="30">
                <a:latin typeface="Tahoma"/>
                <a:cs typeface="Tahoma"/>
              </a:rPr>
              <a:t> </a:t>
            </a:r>
            <a:r>
              <a:rPr dirty="0" sz="1700" spc="204">
                <a:latin typeface="Tahoma"/>
                <a:cs typeface="Tahoma"/>
              </a:rPr>
              <a:t>روهظ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75">
                <a:latin typeface="Tahoma"/>
                <a:cs typeface="Tahoma"/>
              </a:rPr>
              <a:t>دعب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730">
                <a:latin typeface="Tahoma"/>
                <a:cs typeface="Tahoma"/>
              </a:rPr>
              <a:t>اي</a:t>
            </a:r>
            <a:r>
              <a:rPr dirty="0" baseline="1633" sz="2550" spc="-1095">
                <a:latin typeface="Tahoma"/>
                <a:cs typeface="Tahoma"/>
              </a:rPr>
              <a:t>"</a:t>
            </a:r>
            <a:r>
              <a:rPr dirty="0" baseline="1633" sz="2550" spc="7">
                <a:latin typeface="Tahoma"/>
                <a:cs typeface="Tahoma"/>
              </a:rPr>
              <a:t> </a:t>
            </a:r>
            <a:r>
              <a:rPr dirty="0" sz="1700" spc="-135">
                <a:latin typeface="Tahoma"/>
                <a:cs typeface="Tahoma"/>
              </a:rPr>
              <a:t>فاضإ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575">
                <a:latin typeface="Tahoma"/>
                <a:cs typeface="Tahoma"/>
              </a:rPr>
              <a:t>اروط</a:t>
            </a:r>
            <a:r>
              <a:rPr dirty="0" baseline="1633" sz="2550" spc="-862">
                <a:latin typeface="Tahoma"/>
                <a:cs typeface="Tahoma"/>
              </a:rPr>
              <a:t>"</a:t>
            </a:r>
            <a:r>
              <a:rPr dirty="0" baseline="1633" sz="2550" spc="675">
                <a:latin typeface="Tahoma"/>
                <a:cs typeface="Tahoma"/>
              </a:rPr>
              <a:t>   </a:t>
            </a:r>
            <a:r>
              <a:rPr dirty="0" sz="1700" spc="-855">
                <a:latin typeface="Tahoma"/>
                <a:cs typeface="Tahoma"/>
              </a:rPr>
              <a:t>ت</a:t>
            </a:r>
            <a:r>
              <a:rPr dirty="0" sz="1700" spc="90">
                <a:latin typeface="Tahoma"/>
                <a:cs typeface="Tahoma"/>
              </a:rPr>
              <a:t> </a:t>
            </a:r>
            <a:r>
              <a:rPr dirty="0" sz="1700" spc="-390">
                <a:latin typeface="Tahoma"/>
                <a:cs typeface="Tahoma"/>
              </a:rPr>
              <a:t>ةينقتلا</a:t>
            </a:r>
            <a:r>
              <a:rPr dirty="0" sz="1700" spc="90">
                <a:latin typeface="Tahoma"/>
                <a:cs typeface="Tahoma"/>
              </a:rPr>
              <a:t> </a:t>
            </a:r>
            <a:r>
              <a:rPr dirty="0" sz="1700" spc="295">
                <a:latin typeface="Tahoma"/>
                <a:cs typeface="Tahoma"/>
              </a:rPr>
              <a:t>هذه</a:t>
            </a:r>
            <a:r>
              <a:rPr dirty="0" sz="1700" spc="55">
                <a:latin typeface="Tahoma"/>
                <a:cs typeface="Tahoma"/>
              </a:rPr>
              <a:t> </a:t>
            </a:r>
            <a:r>
              <a:rPr dirty="0" sz="1700" spc="-345">
                <a:latin typeface="Tahoma"/>
                <a:cs typeface="Tahoma"/>
              </a:rPr>
              <a:t>تفرع</a:t>
            </a:r>
            <a:r>
              <a:rPr dirty="0" baseline="4901" sz="2550" spc="-517">
                <a:latin typeface="Tahoma"/>
                <a:cs typeface="Tahoma"/>
              </a:rPr>
              <a:t>¯</a:t>
            </a:r>
            <a:r>
              <a:rPr dirty="0" baseline="4901" sz="2550" spc="89">
                <a:latin typeface="Tahoma"/>
                <a:cs typeface="Tahoma"/>
              </a:rPr>
              <a:t>  </a:t>
            </a:r>
            <a:r>
              <a:rPr dirty="0" sz="1700" spc="-185" i="1">
                <a:latin typeface="Verdana"/>
                <a:cs typeface="Verdana"/>
              </a:rPr>
              <a:t>.</a:t>
            </a:r>
            <a:r>
              <a:rPr dirty="0" sz="1700" spc="-185">
                <a:latin typeface="Tahoma"/>
                <a:cs typeface="Tahoma"/>
              </a:rPr>
              <a:t>ديدجلا</a:t>
            </a:r>
            <a:r>
              <a:rPr dirty="0" sz="1700" spc="25">
                <a:latin typeface="Tahoma"/>
                <a:cs typeface="Tahoma"/>
              </a:rPr>
              <a:t> </a:t>
            </a:r>
            <a:r>
              <a:rPr dirty="0" baseline="-9803" sz="2550">
                <a:latin typeface="Tahoma"/>
                <a:cs typeface="Tahoma"/>
              </a:rPr>
              <a:t>”</a:t>
            </a:r>
            <a:r>
              <a:rPr dirty="0" sz="1700">
                <a:latin typeface="Tahoma"/>
                <a:cs typeface="Tahoma"/>
              </a:rPr>
              <a:t>يمهولا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320">
                <a:latin typeface="Tahoma"/>
                <a:cs typeface="Tahoma"/>
              </a:rPr>
              <a:t>ويديفلا</a:t>
            </a:r>
            <a:r>
              <a:rPr dirty="0" sz="1700" spc="90">
                <a:latin typeface="Tahoma"/>
                <a:cs typeface="Tahoma"/>
              </a:rPr>
              <a:t> </a:t>
            </a:r>
            <a:r>
              <a:rPr dirty="0" sz="1700" spc="-175">
                <a:latin typeface="Tahoma"/>
                <a:cs typeface="Tahoma"/>
              </a:rPr>
              <a:t>يف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-95">
                <a:latin typeface="Tahoma"/>
                <a:cs typeface="Tahoma"/>
              </a:rPr>
              <a:t>اهلامعتسا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825">
                <a:latin typeface="Tahoma"/>
                <a:cs typeface="Tahoma"/>
              </a:rPr>
              <a:t>ل</a:t>
            </a:r>
            <a:r>
              <a:rPr dirty="0" baseline="-17973" sz="2550" spc="-1237">
                <a:latin typeface="Tahoma"/>
                <a:cs typeface="Tahoma"/>
              </a:rPr>
              <a:t>_</a:t>
            </a:r>
            <a:r>
              <a:rPr dirty="0" baseline="-17973" sz="2550" spc="682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جأ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-390" i="1">
                <a:latin typeface="Verdana"/>
                <a:cs typeface="Verdana"/>
              </a:rPr>
              <a:t>–</a:t>
            </a:r>
            <a:r>
              <a:rPr dirty="0" sz="1700" spc="20" i="1">
                <a:latin typeface="Verdana"/>
                <a:cs typeface="Verdana"/>
              </a:rPr>
              <a:t> </a:t>
            </a:r>
            <a:r>
              <a:rPr dirty="0" sz="1700" spc="-434">
                <a:latin typeface="Tahoma"/>
                <a:cs typeface="Tahoma"/>
              </a:rPr>
              <a:t>ف</a:t>
            </a:r>
            <a:r>
              <a:rPr dirty="0" baseline="-9803" sz="2550" spc="352">
                <a:latin typeface="Tahoma"/>
                <a:cs typeface="Tahoma"/>
              </a:rPr>
              <a:t> </a:t>
            </a:r>
            <a:r>
              <a:rPr dirty="0" sz="1700" spc="-250">
                <a:latin typeface="Tahoma"/>
                <a:cs typeface="Tahoma"/>
              </a:rPr>
              <a:t>لتخم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-530">
                <a:latin typeface="Tahoma"/>
                <a:cs typeface="Tahoma"/>
              </a:rPr>
              <a:t>قا</a:t>
            </a:r>
            <a:r>
              <a:rPr dirty="0" baseline="-24509" sz="2550" spc="277">
                <a:latin typeface="Tahoma"/>
                <a:cs typeface="Tahoma"/>
              </a:rPr>
              <a:t>  </a:t>
            </a:r>
            <a:r>
              <a:rPr dirty="0" sz="1700" spc="-735">
                <a:latin typeface="Tahoma"/>
                <a:cs typeface="Tahoma"/>
              </a:rPr>
              <a:t>يس</a:t>
            </a:r>
            <a:r>
              <a:rPr dirty="0" sz="1700" spc="85">
                <a:latin typeface="Tahoma"/>
                <a:cs typeface="Tahoma"/>
              </a:rPr>
              <a:t> </a:t>
            </a:r>
            <a:r>
              <a:rPr dirty="0" sz="1700" spc="-625">
                <a:latin typeface="Tahoma"/>
                <a:cs typeface="Tahoma"/>
              </a:rPr>
              <a:t>يف</a:t>
            </a:r>
            <a:r>
              <a:rPr dirty="0" sz="1700" spc="-225">
                <a:latin typeface="Tahoma"/>
                <a:cs typeface="Tahoma"/>
              </a:rPr>
              <a:t> </a:t>
            </a:r>
            <a:r>
              <a:rPr dirty="0" sz="1700" spc="-225">
                <a:latin typeface="Tahoma"/>
                <a:cs typeface="Tahoma"/>
              </a:rPr>
              <a:t>ميدق</a:t>
            </a:r>
            <a:r>
              <a:rPr dirty="0" sz="1700" spc="-15">
                <a:latin typeface="Tahoma"/>
                <a:cs typeface="Tahoma"/>
              </a:rPr>
              <a:t> </a:t>
            </a:r>
            <a:r>
              <a:rPr dirty="0" sz="1700" spc="-325">
                <a:latin typeface="Tahoma"/>
                <a:cs typeface="Tahoma"/>
              </a:rPr>
              <a:t>ويديف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صخش</a:t>
            </a:r>
            <a:r>
              <a:rPr dirty="0" sz="1700" spc="-135">
                <a:latin typeface="Tahoma"/>
                <a:cs typeface="Tahoma"/>
              </a:rPr>
              <a:t> </a:t>
            </a:r>
            <a:r>
              <a:rPr dirty="0" sz="1700" spc="175">
                <a:latin typeface="Tahoma"/>
                <a:cs typeface="Tahoma"/>
              </a:rPr>
              <a:t>هجو</a:t>
            </a:r>
            <a:r>
              <a:rPr dirty="0" sz="1700" spc="-135">
                <a:latin typeface="Tahoma"/>
                <a:cs typeface="Tahoma"/>
              </a:rPr>
              <a:t> </a:t>
            </a:r>
            <a:r>
              <a:rPr dirty="0" sz="1700" spc="-315">
                <a:latin typeface="Tahoma"/>
                <a:cs typeface="Tahoma"/>
              </a:rPr>
              <a:t>تاريبعت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ةاكاحمب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baseline="6535" sz="2550" spc="-60">
                <a:latin typeface="Tahoma"/>
                <a:cs typeface="Tahoma"/>
              </a:rPr>
              <a:t>موُ</a:t>
            </a:r>
            <a:r>
              <a:rPr dirty="0" baseline="6535" sz="2550" spc="434">
                <a:latin typeface="Tahoma"/>
                <a:cs typeface="Tahoma"/>
              </a:rPr>
              <a:t>  </a:t>
            </a:r>
            <a:r>
              <a:rPr dirty="0" sz="1700" spc="-675">
                <a:latin typeface="Tahoma"/>
                <a:cs typeface="Tahoma"/>
              </a:rPr>
              <a:t>قي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يذلاو</a:t>
            </a:r>
            <a:r>
              <a:rPr dirty="0" sz="1700" spc="-2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2016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110">
                <a:latin typeface="Tahoma"/>
                <a:cs typeface="Tahoma"/>
              </a:rPr>
              <a:t>ماع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835">
                <a:latin typeface="Tahoma"/>
                <a:cs typeface="Tahoma"/>
              </a:rPr>
              <a:t>ر</a:t>
            </a:r>
            <a:r>
              <a:rPr dirty="0" baseline="1633" sz="2550" spc="-1252">
                <a:latin typeface="Tahoma"/>
                <a:cs typeface="Tahoma"/>
              </a:rPr>
              <a:t>¯</a:t>
            </a:r>
            <a:r>
              <a:rPr dirty="0" baseline="1633" sz="2550" spc="-187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دص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يذلا</a:t>
            </a:r>
            <a:r>
              <a:rPr dirty="0" sz="1700" spc="-15">
                <a:latin typeface="Tahoma"/>
                <a:cs typeface="Tahoma"/>
              </a:rPr>
              <a:t> </a:t>
            </a:r>
            <a:r>
              <a:rPr dirty="0" sz="1700" spc="80">
                <a:latin typeface="Tahoma"/>
                <a:cs typeface="Tahoma"/>
              </a:rPr>
              <a:t>Face2Face)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340" i="1">
                <a:latin typeface="Verdana"/>
                <a:cs typeface="Verdana"/>
              </a:rPr>
              <a:t>:</a:t>
            </a:r>
            <a:r>
              <a:rPr dirty="0" sz="1700" spc="-340">
                <a:latin typeface="Tahoma"/>
                <a:cs typeface="Tahoma"/>
              </a:rPr>
              <a:t>ةيزيلجنإلاب</a:t>
            </a:r>
            <a:r>
              <a:rPr dirty="0" sz="1700" spc="-340" i="1">
                <a:latin typeface="Verdana"/>
                <a:cs typeface="Verdana"/>
              </a:rPr>
              <a:t>)</a:t>
            </a:r>
            <a:r>
              <a:rPr dirty="0" sz="1700" spc="-90" i="1">
                <a:latin typeface="Verdana"/>
                <a:cs typeface="Verdana"/>
              </a:rPr>
              <a:t> </a:t>
            </a:r>
            <a:r>
              <a:rPr dirty="0" sz="1700" spc="-270">
                <a:latin typeface="Tahoma"/>
                <a:cs typeface="Tahoma"/>
              </a:rPr>
              <a:t>سياف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 spc="-265">
                <a:latin typeface="Tahoma"/>
                <a:cs typeface="Tahoma"/>
              </a:rPr>
              <a:t>وت</a:t>
            </a:r>
            <a:r>
              <a:rPr dirty="0" sz="1700" spc="-20">
                <a:latin typeface="Tahoma"/>
                <a:cs typeface="Tahoma"/>
              </a:rPr>
              <a:t> </a:t>
            </a:r>
            <a:r>
              <a:rPr dirty="0" sz="1700" spc="-425">
                <a:latin typeface="Tahoma"/>
                <a:cs typeface="Tahoma"/>
              </a:rPr>
              <a:t>سياف</a:t>
            </a:r>
            <a:endParaRPr sz="1700">
              <a:latin typeface="Tahoma"/>
              <a:cs typeface="Tahoma"/>
            </a:endParaRPr>
          </a:p>
          <a:p>
            <a:pPr algn="r" marL="6382385" marR="43180">
              <a:lnSpc>
                <a:spcPct val="100000"/>
              </a:lnSpc>
              <a:spcBef>
                <a:spcPts val="1035"/>
              </a:spcBef>
            </a:pPr>
            <a:r>
              <a:rPr dirty="0" baseline="3267" sz="2550" spc="-202" i="1">
                <a:latin typeface="Verdana"/>
                <a:cs typeface="Verdana"/>
              </a:rPr>
              <a:t>.</a:t>
            </a:r>
            <a:r>
              <a:rPr dirty="0" baseline="3267" sz="2550" spc="-202">
                <a:latin typeface="Tahoma"/>
                <a:cs typeface="Tahoma"/>
              </a:rPr>
              <a:t>مدختسملا</a:t>
            </a:r>
            <a:r>
              <a:rPr dirty="0" baseline="3267" sz="2550" spc="-127">
                <a:latin typeface="Tahoma"/>
                <a:cs typeface="Tahoma"/>
              </a:rPr>
              <a:t> </a:t>
            </a:r>
            <a:r>
              <a:rPr dirty="0" baseline="3267" sz="2550" spc="-225">
                <a:latin typeface="Tahoma"/>
                <a:cs typeface="Tahoma"/>
              </a:rPr>
              <a:t>ةبغر</a:t>
            </a:r>
            <a:r>
              <a:rPr dirty="0" baseline="3267" sz="2550" spc="-112">
                <a:latin typeface="Tahoma"/>
                <a:cs typeface="Tahoma"/>
              </a:rPr>
              <a:t> </a:t>
            </a:r>
            <a:r>
              <a:rPr dirty="0" baseline="3267" sz="2550" spc="-1342">
                <a:latin typeface="Tahoma"/>
                <a:cs typeface="Tahoma"/>
              </a:rPr>
              <a:t>ب</a:t>
            </a:r>
            <a:r>
              <a:rPr dirty="0" sz="1700" spc="-894">
                <a:latin typeface="Tahoma"/>
                <a:cs typeface="Tahoma"/>
              </a:rPr>
              <a:t>¯</a:t>
            </a:r>
            <a:r>
              <a:rPr dirty="0" sz="1700" spc="20">
                <a:latin typeface="Tahoma"/>
                <a:cs typeface="Tahoma"/>
              </a:rPr>
              <a:t>  </a:t>
            </a:r>
            <a:r>
              <a:rPr dirty="0" baseline="3267" sz="2550" spc="-345">
                <a:latin typeface="Tahoma"/>
                <a:cs typeface="Tahoma"/>
              </a:rPr>
              <a:t>سح</a:t>
            </a:r>
            <a:r>
              <a:rPr dirty="0" baseline="3267" sz="2550" spc="-82">
                <a:latin typeface="Tahoma"/>
                <a:cs typeface="Tahoma"/>
              </a:rPr>
              <a:t> </a:t>
            </a:r>
            <a:r>
              <a:rPr dirty="0" baseline="3267" sz="2550" spc="-82">
                <a:latin typeface="Tahoma"/>
                <a:cs typeface="Tahoma"/>
              </a:rPr>
              <a:t>ةديدج</a:t>
            </a:r>
            <a:r>
              <a:rPr dirty="0" baseline="3267" sz="2550" spc="-150">
                <a:latin typeface="Tahoma"/>
                <a:cs typeface="Tahoma"/>
              </a:rPr>
              <a:t> </a:t>
            </a:r>
            <a:r>
              <a:rPr dirty="0" baseline="3267" sz="2550" spc="-457">
                <a:latin typeface="Tahoma"/>
                <a:cs typeface="Tahoma"/>
              </a:rPr>
              <a:t>تاريبعت</a:t>
            </a:r>
            <a:r>
              <a:rPr dirty="0" baseline="3267" sz="2550" spc="-82">
                <a:latin typeface="Tahoma"/>
                <a:cs typeface="Tahoma"/>
              </a:rPr>
              <a:t> </a:t>
            </a:r>
            <a:r>
              <a:rPr dirty="0" baseline="3267" sz="2550" spc="-284">
                <a:latin typeface="Tahoma"/>
                <a:cs typeface="Tahoma"/>
              </a:rPr>
              <a:t>ىلإ</a:t>
            </a:r>
            <a:r>
              <a:rPr dirty="0" baseline="3267" sz="2550" spc="-135">
                <a:latin typeface="Tahoma"/>
                <a:cs typeface="Tahoma"/>
              </a:rPr>
              <a:t> </a:t>
            </a:r>
            <a:r>
              <a:rPr dirty="0" baseline="3267" sz="2550" spc="-465">
                <a:latin typeface="Tahoma"/>
                <a:cs typeface="Tahoma"/>
              </a:rPr>
              <a:t>اهايإ</a:t>
            </a:r>
            <a:r>
              <a:rPr dirty="0" baseline="11437" sz="2550" spc="-465">
                <a:latin typeface="Tahoma"/>
                <a:cs typeface="Tahoma"/>
              </a:rPr>
              <a:t>”</a:t>
            </a:r>
            <a:r>
              <a:rPr dirty="0" baseline="11437" sz="2550" spc="232">
                <a:latin typeface="Tahoma"/>
                <a:cs typeface="Tahoma"/>
              </a:rPr>
              <a:t>  </a:t>
            </a:r>
            <a:r>
              <a:rPr dirty="0" baseline="3267" sz="2550" spc="-892">
                <a:latin typeface="Tahoma"/>
                <a:cs typeface="Tahoma"/>
              </a:rPr>
              <a:t>لو</a:t>
            </a:r>
            <a:r>
              <a:rPr dirty="0" baseline="24509" sz="2550" spc="-892">
                <a:latin typeface="Tahoma"/>
                <a:cs typeface="Tahoma"/>
              </a:rPr>
              <a:t>"</a:t>
            </a:r>
            <a:r>
              <a:rPr dirty="0" baseline="24509" sz="2550" spc="330">
                <a:latin typeface="Tahoma"/>
                <a:cs typeface="Tahoma"/>
              </a:rPr>
              <a:t>  </a:t>
            </a:r>
            <a:r>
              <a:rPr dirty="0" baseline="9803" sz="2550" spc="-37">
                <a:latin typeface="Tahoma"/>
                <a:cs typeface="Tahoma"/>
              </a:rPr>
              <a:t>حمُ</a:t>
            </a:r>
            <a:endParaRPr baseline="9803" sz="255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763267"/>
            <a:ext cx="11527790" cy="4322445"/>
          </a:xfrm>
          <a:custGeom>
            <a:avLst/>
            <a:gdLst/>
            <a:ahLst/>
            <a:cxnLst/>
            <a:rect l="l" t="t" r="r" b="b"/>
            <a:pathLst>
              <a:path w="11527790" h="4322445">
                <a:moveTo>
                  <a:pt x="11527536" y="0"/>
                </a:moveTo>
                <a:lnTo>
                  <a:pt x="0" y="0"/>
                </a:lnTo>
                <a:lnTo>
                  <a:pt x="0" y="4322063"/>
                </a:lnTo>
                <a:lnTo>
                  <a:pt x="11527536" y="4322063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1761382"/>
            <a:ext cx="11424920" cy="3846829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38100" marR="32384">
              <a:lnSpc>
                <a:spcPct val="100000"/>
              </a:lnSpc>
              <a:spcBef>
                <a:spcPts val="900"/>
              </a:spcBef>
            </a:pPr>
            <a:r>
              <a:rPr dirty="0" sz="2000" spc="-215">
                <a:latin typeface="Tahoma"/>
                <a:cs typeface="Tahoma"/>
              </a:rPr>
              <a:t>بيد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هسفن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475">
                <a:latin typeface="Tahoma"/>
                <a:cs typeface="Tahoma"/>
              </a:rPr>
              <a:t>ىم</a:t>
            </a:r>
            <a:r>
              <a:rPr dirty="0" baseline="8333" sz="3000" spc="-712">
                <a:latin typeface="Tahoma"/>
                <a:cs typeface="Tahoma"/>
              </a:rPr>
              <a:t>”</a:t>
            </a:r>
            <a:r>
              <a:rPr dirty="0" baseline="8333" sz="3000" spc="509">
                <a:latin typeface="Tahoma"/>
                <a:cs typeface="Tahoma"/>
              </a:rPr>
              <a:t> </a:t>
            </a:r>
            <a:r>
              <a:rPr dirty="0" sz="2000" spc="-755">
                <a:latin typeface="Tahoma"/>
                <a:cs typeface="Tahoma"/>
              </a:rPr>
              <a:t>س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يذلاو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350">
                <a:latin typeface="Tahoma"/>
                <a:cs typeface="Tahoma"/>
              </a:rPr>
              <a:t>تيدير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يمدختسم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875">
                <a:latin typeface="Tahoma"/>
                <a:cs typeface="Tahoma"/>
              </a:rPr>
              <a:t>د</a:t>
            </a:r>
            <a:r>
              <a:rPr dirty="0" baseline="-5555" sz="3000" spc="-1312">
                <a:latin typeface="Tahoma"/>
                <a:cs typeface="Tahoma"/>
              </a:rPr>
              <a:t>_</a:t>
            </a:r>
            <a:r>
              <a:rPr dirty="0" baseline="-5555" sz="3000" spc="48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حأ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2017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125">
                <a:latin typeface="Tahoma"/>
                <a:cs typeface="Tahoma"/>
              </a:rPr>
              <a:t>ماع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ةياهن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يف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قيمعلا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470">
                <a:latin typeface="Tahoma"/>
                <a:cs typeface="Tahoma"/>
              </a:rPr>
              <a:t>فييزتلا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حلطصم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1085">
                <a:latin typeface="Tahoma"/>
                <a:cs typeface="Tahoma"/>
              </a:rPr>
              <a:t>أ</a:t>
            </a:r>
            <a:r>
              <a:rPr dirty="0" baseline="30555" sz="3000" spc="-1627">
                <a:latin typeface="Tahoma"/>
                <a:cs typeface="Tahoma"/>
              </a:rPr>
              <a:t>¯</a:t>
            </a:r>
            <a:r>
              <a:rPr dirty="0" baseline="30555" sz="3000" spc="-52">
                <a:latin typeface="Tahoma"/>
                <a:cs typeface="Tahoma"/>
              </a:rPr>
              <a:t> </a:t>
            </a:r>
            <a:r>
              <a:rPr dirty="0" sz="2000" spc="-685">
                <a:latin typeface="Tahoma"/>
                <a:cs typeface="Tahoma"/>
              </a:rPr>
              <a:t>شن</a:t>
            </a:r>
            <a:endParaRPr sz="2000">
              <a:latin typeface="Tahoma"/>
              <a:cs typeface="Tahoma"/>
            </a:endParaRPr>
          </a:p>
          <a:p>
            <a:pPr algn="r" marL="38100" marR="32384">
              <a:lnSpc>
                <a:spcPct val="100000"/>
              </a:lnSpc>
              <a:spcBef>
                <a:spcPts val="800"/>
              </a:spcBef>
            </a:pPr>
            <a:r>
              <a:rPr dirty="0" sz="2000" spc="-75">
                <a:latin typeface="Tahoma"/>
                <a:cs typeface="Tahoma"/>
              </a:rPr>
              <a:t>اوناك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650">
                <a:latin typeface="Tahoma"/>
                <a:cs typeface="Tahoma"/>
              </a:rPr>
              <a:t>ةفي</a:t>
            </a:r>
            <a:r>
              <a:rPr dirty="0" baseline="8333" sz="3000" spc="-975">
                <a:latin typeface="Tahoma"/>
                <a:cs typeface="Tahoma"/>
              </a:rPr>
              <a:t>”</a:t>
            </a:r>
            <a:r>
              <a:rPr dirty="0" baseline="8333" sz="3000" spc="-7">
                <a:latin typeface="Tahoma"/>
                <a:cs typeface="Tahoma"/>
              </a:rPr>
              <a:t> </a:t>
            </a:r>
            <a:r>
              <a:rPr dirty="0" sz="2000" spc="85">
                <a:latin typeface="Tahoma"/>
                <a:cs typeface="Tahoma"/>
              </a:rPr>
              <a:t>زم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229">
                <a:latin typeface="Tahoma"/>
                <a:cs typeface="Tahoma"/>
              </a:rPr>
              <a:t>ةيحابإ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05">
                <a:latin typeface="Tahoma"/>
                <a:cs typeface="Tahoma"/>
              </a:rPr>
              <a:t>تاهويديف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175">
                <a:latin typeface="Tahoma"/>
                <a:cs typeface="Tahoma"/>
              </a:rPr>
              <a:t>ةكراشمب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114">
                <a:latin typeface="Tahoma"/>
                <a:cs typeface="Tahoma"/>
              </a:rPr>
              <a:t>نورخآو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125">
                <a:latin typeface="Tahoma"/>
                <a:cs typeface="Tahoma"/>
              </a:rPr>
              <a:t>مدختسملا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290">
                <a:latin typeface="Tahoma"/>
                <a:cs typeface="Tahoma"/>
              </a:rPr>
              <a:t>اذه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ماق</a:t>
            </a:r>
            <a:r>
              <a:rPr dirty="0" sz="2000" spc="-10">
                <a:latin typeface="Tahoma"/>
                <a:cs typeface="Tahoma"/>
              </a:rPr>
              <a:t>.</a:t>
            </a:r>
            <a:r>
              <a:rPr dirty="0" sz="2000" spc="110">
                <a:latin typeface="Tahoma"/>
                <a:cs typeface="Tahoma"/>
              </a:rPr>
              <a:t> deepfakes)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400" i="1">
                <a:latin typeface="Verdana"/>
                <a:cs typeface="Verdana"/>
              </a:rPr>
              <a:t>:</a:t>
            </a:r>
            <a:r>
              <a:rPr dirty="0" sz="2000" spc="-400">
                <a:latin typeface="Tahoma"/>
                <a:cs typeface="Tahoma"/>
              </a:rPr>
              <a:t>ةيزيلجنإلاب</a:t>
            </a:r>
            <a:r>
              <a:rPr dirty="0" sz="2000" spc="-400" i="1">
                <a:latin typeface="Verdana"/>
                <a:cs typeface="Verdana"/>
              </a:rPr>
              <a:t>)</a:t>
            </a:r>
            <a:r>
              <a:rPr dirty="0" sz="2000" spc="110" i="1">
                <a:latin typeface="Verdana"/>
                <a:cs typeface="Verdana"/>
              </a:rPr>
              <a:t> </a:t>
            </a:r>
            <a:r>
              <a:rPr dirty="0" sz="2000" spc="-330">
                <a:latin typeface="Tahoma"/>
                <a:cs typeface="Tahoma"/>
              </a:rPr>
              <a:t>سكياف</a:t>
            </a:r>
            <a:endParaRPr sz="2000">
              <a:latin typeface="Tahoma"/>
              <a:cs typeface="Tahoma"/>
            </a:endParaRPr>
          </a:p>
          <a:p>
            <a:pPr algn="r" marL="38100" marR="31750" indent="-1905">
              <a:lnSpc>
                <a:spcPct val="140000"/>
              </a:lnSpc>
              <a:spcBef>
                <a:spcPts val="160"/>
              </a:spcBef>
            </a:pPr>
            <a:r>
              <a:rPr dirty="0" sz="2000" spc="-745">
                <a:latin typeface="Tahoma"/>
                <a:cs typeface="Tahoma"/>
              </a:rPr>
              <a:t>م</a:t>
            </a:r>
            <a:r>
              <a:rPr dirty="0" baseline="8333" sz="3000" spc="-1117">
                <a:latin typeface="Tahoma"/>
                <a:cs typeface="Tahoma"/>
              </a:rPr>
              <a:t>”</a:t>
            </a:r>
            <a:r>
              <a:rPr dirty="0" baseline="8333" sz="3000" spc="502">
                <a:latin typeface="Tahoma"/>
                <a:cs typeface="Tahoma"/>
              </a:rPr>
              <a:t> </a:t>
            </a:r>
            <a:r>
              <a:rPr dirty="0" sz="2000" spc="-1000">
                <a:latin typeface="Tahoma"/>
                <a:cs typeface="Tahoma"/>
              </a:rPr>
              <a:t>ث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325">
                <a:latin typeface="Tahoma"/>
                <a:cs typeface="Tahoma"/>
              </a:rPr>
              <a:t>نويقيقح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نويحابإ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نولثمم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اهيف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975">
                <a:latin typeface="Tahoma"/>
                <a:cs typeface="Tahoma"/>
              </a:rPr>
              <a:t>ر</a:t>
            </a:r>
            <a:r>
              <a:rPr dirty="0" baseline="2777" sz="3000" spc="-1462">
                <a:latin typeface="Tahoma"/>
                <a:cs typeface="Tahoma"/>
              </a:rPr>
              <a:t>¯</a:t>
            </a:r>
            <a:r>
              <a:rPr dirty="0" baseline="2777" sz="3000" spc="-60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هظي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تاهويديف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ليمحتب</a:t>
            </a:r>
            <a:r>
              <a:rPr dirty="0" sz="2000" spc="185">
                <a:latin typeface="Tahoma"/>
                <a:cs typeface="Tahoma"/>
              </a:rPr>
              <a:t> </a:t>
            </a:r>
            <a:r>
              <a:rPr dirty="0" sz="2000" spc="-625">
                <a:latin typeface="Tahoma"/>
                <a:cs typeface="Tahoma"/>
              </a:rPr>
              <a:t>ال</a:t>
            </a:r>
            <a:r>
              <a:rPr dirty="0" baseline="20833" sz="3000" spc="-937">
                <a:latin typeface="Tahoma"/>
                <a:cs typeface="Tahoma"/>
              </a:rPr>
              <a:t>"</a:t>
            </a:r>
            <a:r>
              <a:rPr dirty="0" baseline="20833" sz="3000" spc="-60">
                <a:latin typeface="Tahoma"/>
                <a:cs typeface="Tahoma"/>
              </a:rPr>
              <a:t> </a:t>
            </a:r>
            <a:r>
              <a:rPr dirty="0" sz="2000" spc="-320">
                <a:latin typeface="Tahoma"/>
                <a:cs typeface="Tahoma"/>
              </a:rPr>
              <a:t>ثم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50">
                <a:latin typeface="Tahoma"/>
                <a:cs typeface="Tahoma"/>
              </a:rPr>
              <a:t>اوماق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baseline="20833" sz="3000">
                <a:latin typeface="Tahoma"/>
                <a:cs typeface="Tahoma"/>
              </a:rPr>
              <a:t>ثُ</a:t>
            </a:r>
            <a:r>
              <a:rPr dirty="0" baseline="20833" sz="3000" spc="-52">
                <a:latin typeface="Tahoma"/>
                <a:cs typeface="Tahoma"/>
              </a:rPr>
              <a:t>  </a:t>
            </a:r>
            <a:r>
              <a:rPr dirty="0" sz="2000" spc="-475">
                <a:latin typeface="Tahoma"/>
                <a:cs typeface="Tahoma"/>
              </a:rPr>
              <a:t>يح</a:t>
            </a:r>
            <a:r>
              <a:rPr dirty="0" sz="2000" spc="195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؛ريهاشمل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65">
                <a:latin typeface="Tahoma"/>
                <a:cs typeface="Tahoma"/>
              </a:rPr>
              <a:t>اهوعنص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دق</a:t>
            </a:r>
            <a:r>
              <a:rPr dirty="0" sz="2000" spc="-390">
                <a:latin typeface="Tahoma"/>
                <a:cs typeface="Tahoma"/>
              </a:rPr>
              <a:t> </a:t>
            </a:r>
            <a:r>
              <a:rPr dirty="0" sz="2000" spc="105">
                <a:latin typeface="Tahoma"/>
                <a:cs typeface="Tahoma"/>
              </a:rPr>
              <a:t>تادهاشم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بسن</a:t>
            </a:r>
            <a:r>
              <a:rPr dirty="0" sz="2000" spc="185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تاهويديفلا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400">
                <a:latin typeface="Tahoma"/>
                <a:cs typeface="Tahoma"/>
              </a:rPr>
              <a:t>كلت</a:t>
            </a:r>
            <a:r>
              <a:rPr dirty="0" sz="2000" spc="240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تقق</a:t>
            </a:r>
            <a:r>
              <a:rPr dirty="0" baseline="23611" sz="3000" spc="-907">
                <a:latin typeface="Tahoma"/>
                <a:cs typeface="Tahoma"/>
              </a:rPr>
              <a:t>”</a:t>
            </a:r>
            <a:r>
              <a:rPr dirty="0" baseline="23611" sz="3000" spc="46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ح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i="1">
                <a:latin typeface="Verdana"/>
                <a:cs typeface="Verdana"/>
              </a:rPr>
              <a:t>.</a:t>
            </a:r>
            <a:r>
              <a:rPr dirty="0" sz="2000">
                <a:latin typeface="Tahoma"/>
                <a:cs typeface="Tahoma"/>
              </a:rPr>
              <a:t>روهشم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يكيرمأ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لثمم</a:t>
            </a:r>
            <a:r>
              <a:rPr dirty="0" sz="2000" spc="150">
                <a:latin typeface="Tahoma"/>
                <a:cs typeface="Tahoma"/>
              </a:rPr>
              <a:t> </a:t>
            </a:r>
            <a:r>
              <a:rPr dirty="0" sz="2000" spc="-819">
                <a:latin typeface="Tahoma"/>
                <a:cs typeface="Tahoma"/>
              </a:rPr>
              <a:t>ه</a:t>
            </a:r>
            <a:r>
              <a:rPr dirty="0" baseline="-5555" sz="3000" spc="-1230">
                <a:latin typeface="Tahoma"/>
                <a:cs typeface="Tahoma"/>
              </a:rPr>
              <a:t>_</a:t>
            </a:r>
            <a:r>
              <a:rPr dirty="0" baseline="-5555" sz="3000" spc="375">
                <a:latin typeface="Tahoma"/>
                <a:cs typeface="Tahoma"/>
              </a:rPr>
              <a:t> </a:t>
            </a:r>
            <a:r>
              <a:rPr dirty="0" sz="2000" spc="-100">
                <a:latin typeface="Tahoma"/>
                <a:cs typeface="Tahoma"/>
              </a:rPr>
              <a:t>جوب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يحابإلا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40">
                <a:latin typeface="Tahoma"/>
                <a:cs typeface="Tahoma"/>
              </a:rPr>
              <a:t>لثمملا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860">
                <a:latin typeface="Tahoma"/>
                <a:cs typeface="Tahoma"/>
              </a:rPr>
              <a:t>ه</a:t>
            </a:r>
            <a:r>
              <a:rPr dirty="0" baseline="5555" sz="3000" spc="-1289">
                <a:latin typeface="Tahoma"/>
                <a:cs typeface="Tahoma"/>
              </a:rPr>
              <a:t>¯</a:t>
            </a:r>
            <a:r>
              <a:rPr dirty="0" baseline="5555" sz="3000" spc="480">
                <a:latin typeface="Tahoma"/>
                <a:cs typeface="Tahoma"/>
              </a:rPr>
              <a:t> </a:t>
            </a:r>
            <a:r>
              <a:rPr dirty="0" sz="2000" spc="150">
                <a:latin typeface="Tahoma"/>
                <a:cs typeface="Tahoma"/>
              </a:rPr>
              <a:t>جو</a:t>
            </a:r>
            <a:r>
              <a:rPr dirty="0" sz="2000" spc="15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اولدبتسا</a:t>
            </a:r>
            <a:r>
              <a:rPr dirty="0" sz="2000" spc="50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ةفرعم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 spc="-1050">
                <a:latin typeface="Tahoma"/>
                <a:cs typeface="Tahoma"/>
              </a:rPr>
              <a:t>ب</a:t>
            </a:r>
            <a:r>
              <a:rPr dirty="0" baseline="-20833" sz="3000" spc="-1575">
                <a:latin typeface="Tahoma"/>
                <a:cs typeface="Tahoma"/>
              </a:rPr>
              <a:t>_</a:t>
            </a:r>
            <a:r>
              <a:rPr dirty="0" baseline="-20833" sz="3000" spc="22">
                <a:latin typeface="Tahoma"/>
                <a:cs typeface="Tahoma"/>
              </a:rPr>
              <a:t>  </a:t>
            </a:r>
            <a:r>
              <a:rPr dirty="0" sz="2000" spc="-155">
                <a:latin typeface="Tahoma"/>
                <a:cs typeface="Tahoma"/>
              </a:rPr>
              <a:t>عصلا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250">
                <a:latin typeface="Tahoma"/>
                <a:cs typeface="Tahoma"/>
              </a:rPr>
              <a:t>نمو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i="1">
                <a:latin typeface="Verdana"/>
                <a:cs typeface="Verdana"/>
              </a:rPr>
              <a:t>»</a:t>
            </a:r>
            <a:r>
              <a:rPr dirty="0" sz="2000">
                <a:latin typeface="Tahoma"/>
                <a:cs typeface="Tahoma"/>
              </a:rPr>
              <a:t>ام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459">
                <a:latin typeface="Tahoma"/>
                <a:cs typeface="Tahoma"/>
              </a:rPr>
              <a:t>اع</a:t>
            </a:r>
            <a:r>
              <a:rPr dirty="0" baseline="4166" sz="3000" spc="-690">
                <a:latin typeface="Tahoma"/>
                <a:cs typeface="Tahoma"/>
              </a:rPr>
              <a:t>"</a:t>
            </a:r>
            <a:r>
              <a:rPr dirty="0" baseline="4166" sz="3000" spc="142">
                <a:latin typeface="Tahoma"/>
                <a:cs typeface="Tahoma"/>
              </a:rPr>
              <a:t> </a:t>
            </a:r>
            <a:r>
              <a:rPr dirty="0" sz="2000" spc="-120">
                <a:latin typeface="Tahoma"/>
                <a:cs typeface="Tahoma"/>
              </a:rPr>
              <a:t>ون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650">
                <a:latin typeface="Tahoma"/>
                <a:cs typeface="Tahoma"/>
              </a:rPr>
              <a:t>ةن</a:t>
            </a:r>
            <a:r>
              <a:rPr dirty="0" baseline="16666" sz="3000" spc="-975">
                <a:latin typeface="Tahoma"/>
                <a:cs typeface="Tahoma"/>
              </a:rPr>
              <a:t>¯</a:t>
            </a:r>
            <a:r>
              <a:rPr dirty="0" baseline="16666" sz="3000" spc="-7">
                <a:latin typeface="Tahoma"/>
                <a:cs typeface="Tahoma"/>
              </a:rPr>
              <a:t> </a:t>
            </a:r>
            <a:r>
              <a:rPr dirty="0" baseline="6944" sz="3000" spc="-810">
                <a:latin typeface="Tahoma"/>
                <a:cs typeface="Tahoma"/>
              </a:rPr>
              <a:t>قتمُ</a:t>
            </a:r>
            <a:r>
              <a:rPr dirty="0" baseline="6944" sz="3000" spc="262">
                <a:latin typeface="Tahoma"/>
                <a:cs typeface="Tahoma"/>
              </a:rPr>
              <a:t> </a:t>
            </a:r>
            <a:r>
              <a:rPr dirty="0" sz="2000" spc="-365" i="1">
                <a:latin typeface="Verdana"/>
                <a:cs typeface="Verdana"/>
              </a:rPr>
              <a:t>«</a:t>
            </a:r>
            <a:r>
              <a:rPr dirty="0" sz="2000" spc="-25" i="1">
                <a:latin typeface="Verdana"/>
                <a:cs typeface="Verdana"/>
              </a:rPr>
              <a:t> </a:t>
            </a:r>
            <a:r>
              <a:rPr dirty="0" sz="2000" spc="-10">
                <a:latin typeface="Tahoma"/>
                <a:cs typeface="Tahoma"/>
              </a:rPr>
              <a:t>اهنوك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لصاوتلا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65">
                <a:latin typeface="Tahoma"/>
                <a:cs typeface="Tahoma"/>
              </a:rPr>
              <a:t>عقاوم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يف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1430">
                <a:latin typeface="Tahoma"/>
                <a:cs typeface="Tahoma"/>
              </a:rPr>
              <a:t>ري</a:t>
            </a:r>
            <a:r>
              <a:rPr dirty="0" baseline="-23611" sz="3000" spc="7">
                <a:latin typeface="Tahoma"/>
                <a:cs typeface="Tahoma"/>
              </a:rPr>
              <a:t>  </a:t>
            </a:r>
            <a:r>
              <a:rPr dirty="0" sz="2000" spc="-630">
                <a:latin typeface="Tahoma"/>
                <a:cs typeface="Tahoma"/>
              </a:rPr>
              <a:t>بك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1175">
                <a:latin typeface="Tahoma"/>
                <a:cs typeface="Tahoma"/>
              </a:rPr>
              <a:t>ق</a:t>
            </a:r>
            <a:r>
              <a:rPr dirty="0" baseline="-25000" sz="3000" spc="-82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اطن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ىلع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اهلوادت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745">
                <a:latin typeface="Tahoma"/>
                <a:cs typeface="Tahoma"/>
              </a:rPr>
              <a:t>م</a:t>
            </a:r>
            <a:r>
              <a:rPr dirty="0" baseline="8333" sz="3000" spc="-1117">
                <a:latin typeface="Tahoma"/>
                <a:cs typeface="Tahoma"/>
              </a:rPr>
              <a:t>”</a:t>
            </a:r>
            <a:r>
              <a:rPr dirty="0" baseline="8333" sz="3000" spc="502">
                <a:latin typeface="Tahoma"/>
                <a:cs typeface="Tahoma"/>
              </a:rPr>
              <a:t> </a:t>
            </a:r>
            <a:r>
              <a:rPr dirty="0" sz="2000" spc="-1000">
                <a:latin typeface="Tahoma"/>
                <a:cs typeface="Tahoma"/>
              </a:rPr>
              <a:t>ت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امك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710">
                <a:latin typeface="Tahoma"/>
                <a:cs typeface="Tahoma"/>
              </a:rPr>
              <a:t>ةي</a:t>
            </a:r>
            <a:r>
              <a:rPr dirty="0" baseline="8333" sz="3000" spc="-1064">
                <a:latin typeface="Tahoma"/>
                <a:cs typeface="Tahoma"/>
              </a:rPr>
              <a:t>”</a:t>
            </a:r>
            <a:r>
              <a:rPr dirty="0" baseline="8333" sz="3000" spc="52">
                <a:latin typeface="Tahoma"/>
                <a:cs typeface="Tahoma"/>
              </a:rPr>
              <a:t> </a:t>
            </a:r>
            <a:r>
              <a:rPr dirty="0" sz="2000" spc="-365">
                <a:latin typeface="Tahoma"/>
                <a:cs typeface="Tahoma"/>
              </a:rPr>
              <a:t>لاع</a:t>
            </a:r>
            <a:r>
              <a:rPr dirty="0" sz="2000" spc="-365">
                <a:latin typeface="Tahoma"/>
                <a:cs typeface="Tahoma"/>
              </a:rPr>
              <a:t> </a:t>
            </a:r>
            <a:r>
              <a:rPr dirty="0" sz="2000" spc="-680" i="1">
                <a:latin typeface="Verdana"/>
                <a:cs typeface="Verdana"/>
              </a:rPr>
              <a:t>»</a:t>
            </a:r>
            <a:r>
              <a:rPr dirty="0" sz="2000" spc="-680">
                <a:latin typeface="Tahoma"/>
                <a:cs typeface="Tahoma"/>
              </a:rPr>
              <a:t>اي</a:t>
            </a:r>
            <a:r>
              <a:rPr dirty="0" baseline="2777" sz="3000" spc="-1019">
                <a:latin typeface="Tahoma"/>
                <a:cs typeface="Tahoma"/>
              </a:rPr>
              <a:t>"</a:t>
            </a:r>
            <a:r>
              <a:rPr dirty="0" baseline="2777" sz="3000" spc="-7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عقاو</a:t>
            </a:r>
            <a:r>
              <a:rPr dirty="0" sz="2000" i="1">
                <a:latin typeface="Verdana"/>
                <a:cs typeface="Verdana"/>
              </a:rPr>
              <a:t>«</a:t>
            </a:r>
            <a:r>
              <a:rPr dirty="0" sz="2000" spc="-175" i="1">
                <a:latin typeface="Verdana"/>
                <a:cs typeface="Verdana"/>
              </a:rPr>
              <a:t> </a:t>
            </a:r>
            <a:r>
              <a:rPr dirty="0" sz="2000">
                <a:latin typeface="Tahoma"/>
                <a:cs typeface="Tahoma"/>
              </a:rPr>
              <a:t>ناك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يذلاو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370">
                <a:latin typeface="Tahoma"/>
                <a:cs typeface="Tahoma"/>
              </a:rPr>
              <a:t>جيك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سلوكين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يكيرمألا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لثمملل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-695">
                <a:latin typeface="Tahoma"/>
                <a:cs typeface="Tahoma"/>
              </a:rPr>
              <a:t>في</a:t>
            </a:r>
            <a:r>
              <a:rPr dirty="0" baseline="8333" sz="3000" spc="-1042">
                <a:latin typeface="Tahoma"/>
                <a:cs typeface="Tahoma"/>
              </a:rPr>
              <a:t>”</a:t>
            </a:r>
            <a:r>
              <a:rPr dirty="0" baseline="8333" sz="3000" spc="-7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زملا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375">
                <a:latin typeface="Tahoma"/>
                <a:cs typeface="Tahoma"/>
              </a:rPr>
              <a:t>ويديفلا</a:t>
            </a:r>
            <a:r>
              <a:rPr dirty="0" sz="2000" spc="185">
                <a:latin typeface="Tahoma"/>
                <a:cs typeface="Tahoma"/>
              </a:rPr>
              <a:t> </a:t>
            </a:r>
            <a:r>
              <a:rPr dirty="0" sz="2000" spc="-610">
                <a:latin typeface="Tahoma"/>
                <a:cs typeface="Tahoma"/>
              </a:rPr>
              <a:t>ةص</a:t>
            </a:r>
            <a:r>
              <a:rPr dirty="0" baseline="11111" sz="3000" spc="-914">
                <a:latin typeface="Tahoma"/>
                <a:cs typeface="Tahoma"/>
              </a:rPr>
              <a:t>”</a:t>
            </a:r>
            <a:r>
              <a:rPr dirty="0" baseline="11111" sz="3000" spc="532">
                <a:latin typeface="Tahoma"/>
                <a:cs typeface="Tahoma"/>
              </a:rPr>
              <a:t> </a:t>
            </a:r>
            <a:r>
              <a:rPr dirty="0" sz="2000" spc="135">
                <a:latin typeface="Tahoma"/>
                <a:cs typeface="Tahoma"/>
              </a:rPr>
              <a:t>اخو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75">
                <a:latin typeface="Tahoma"/>
                <a:cs typeface="Tahoma"/>
              </a:rPr>
              <a:t>ل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125">
                <a:latin typeface="Tahoma"/>
                <a:cs typeface="Tahoma"/>
              </a:rPr>
              <a:t>مأ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650">
                <a:latin typeface="Tahoma"/>
                <a:cs typeface="Tahoma"/>
              </a:rPr>
              <a:t>ةفي</a:t>
            </a:r>
            <a:r>
              <a:rPr dirty="0" baseline="8333" sz="3000" spc="-975">
                <a:latin typeface="Tahoma"/>
                <a:cs typeface="Tahoma"/>
              </a:rPr>
              <a:t>”</a:t>
            </a:r>
            <a:r>
              <a:rPr dirty="0" baseline="8333" sz="3000" spc="-7">
                <a:latin typeface="Tahoma"/>
                <a:cs typeface="Tahoma"/>
              </a:rPr>
              <a:t> </a:t>
            </a:r>
            <a:r>
              <a:rPr dirty="0" sz="2000" spc="85">
                <a:latin typeface="Tahoma"/>
                <a:cs typeface="Tahoma"/>
              </a:rPr>
              <a:t>زم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تناك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95">
                <a:latin typeface="Tahoma"/>
                <a:cs typeface="Tahoma"/>
              </a:rPr>
              <a:t>اذإ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85">
                <a:latin typeface="Tahoma"/>
                <a:cs typeface="Tahoma"/>
              </a:rPr>
              <a:t>ام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475">
                <a:latin typeface="Tahoma"/>
                <a:cs typeface="Tahoma"/>
              </a:rPr>
              <a:t>قيمع</a:t>
            </a:r>
            <a:r>
              <a:rPr dirty="0" baseline="4166" sz="3000" spc="-712">
                <a:latin typeface="Tahoma"/>
                <a:cs typeface="Tahoma"/>
              </a:rPr>
              <a:t>¯</a:t>
            </a:r>
            <a:r>
              <a:rPr dirty="0" baseline="4166" sz="3000" spc="472">
                <a:latin typeface="Tahoma"/>
                <a:cs typeface="Tahoma"/>
              </a:rPr>
              <a:t> </a:t>
            </a:r>
            <a:r>
              <a:rPr dirty="0" sz="2000" spc="-345">
                <a:latin typeface="Tahoma"/>
                <a:cs typeface="Tahoma"/>
              </a:rPr>
              <a:t>لا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470">
                <a:latin typeface="Tahoma"/>
                <a:cs typeface="Tahoma"/>
              </a:rPr>
              <a:t>فييزتلا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عوضوم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195">
                <a:latin typeface="Tahoma"/>
                <a:cs typeface="Tahoma"/>
              </a:rPr>
              <a:t>لوح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 spc="-710">
                <a:latin typeface="Tahoma"/>
                <a:cs typeface="Tahoma"/>
              </a:rPr>
              <a:t>ة</a:t>
            </a:r>
            <a:r>
              <a:rPr dirty="0" baseline="18055" sz="3000" spc="-1064">
                <a:latin typeface="Tahoma"/>
                <a:cs typeface="Tahoma"/>
              </a:rPr>
              <a:t>"</a:t>
            </a:r>
            <a:r>
              <a:rPr dirty="0" baseline="18055" sz="3000" spc="480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لاقم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لوك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اثناماس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320">
                <a:latin typeface="Tahoma"/>
                <a:cs typeface="Tahoma"/>
              </a:rPr>
              <a:t>ترشن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؛</a:t>
            </a:r>
            <a:r>
              <a:rPr dirty="0" sz="2000">
                <a:latin typeface="Tahoma"/>
                <a:cs typeface="Tahoma"/>
              </a:rPr>
              <a:t>2017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ربمسيد</a:t>
            </a:r>
            <a:r>
              <a:rPr dirty="0" sz="2000" spc="-204" i="1">
                <a:latin typeface="Verdana"/>
                <a:cs typeface="Verdana"/>
              </a:rPr>
              <a:t>/</a:t>
            </a:r>
            <a:r>
              <a:rPr dirty="0" sz="2000" spc="-204">
                <a:latin typeface="Tahoma"/>
                <a:cs typeface="Tahoma"/>
              </a:rPr>
              <a:t>لوألا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70">
                <a:latin typeface="Tahoma"/>
                <a:cs typeface="Tahoma"/>
              </a:rPr>
              <a:t>نوناك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-465" i="1">
                <a:latin typeface="Verdana"/>
                <a:cs typeface="Verdana"/>
              </a:rPr>
              <a:t>.</a:t>
            </a:r>
            <a:r>
              <a:rPr dirty="0" sz="2000" spc="-465">
                <a:latin typeface="Tahoma"/>
                <a:cs typeface="Tahoma"/>
              </a:rPr>
              <a:t>ريثكلا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baseline="9722" sz="3000">
                <a:latin typeface="Tahoma"/>
                <a:cs typeface="Tahoma"/>
              </a:rPr>
              <a:t>هُ</a:t>
            </a:r>
            <a:r>
              <a:rPr dirty="0" baseline="9722" sz="3000" spc="502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قدصو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800">
                <a:latin typeface="Tahoma"/>
                <a:cs typeface="Tahoma"/>
              </a:rPr>
              <a:t>ف</a:t>
            </a:r>
            <a:r>
              <a:rPr dirty="0" baseline="19444" sz="3000" spc="-1200">
                <a:latin typeface="Tahoma"/>
                <a:cs typeface="Tahoma"/>
              </a:rPr>
              <a:t>¯</a:t>
            </a:r>
            <a:r>
              <a:rPr dirty="0" baseline="19444" sz="3000" spc="412">
                <a:latin typeface="Tahoma"/>
                <a:cs typeface="Tahoma"/>
              </a:rPr>
              <a:t> </a:t>
            </a:r>
            <a:r>
              <a:rPr dirty="0" sz="2000" spc="-370">
                <a:latin typeface="Tahoma"/>
                <a:cs typeface="Tahoma"/>
              </a:rPr>
              <a:t>يكو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لصاوتلا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70">
                <a:latin typeface="Tahoma"/>
                <a:cs typeface="Tahoma"/>
              </a:rPr>
              <a:t>عقاوم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ىلع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اهتكراشم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-740">
                <a:latin typeface="Tahoma"/>
                <a:cs typeface="Tahoma"/>
              </a:rPr>
              <a:t>م</a:t>
            </a:r>
            <a:r>
              <a:rPr dirty="0" baseline="8333" sz="3000" spc="-1110">
                <a:latin typeface="Tahoma"/>
                <a:cs typeface="Tahoma"/>
              </a:rPr>
              <a:t>”</a:t>
            </a:r>
            <a:r>
              <a:rPr dirty="0" baseline="8333" sz="3000" spc="502">
                <a:latin typeface="Tahoma"/>
                <a:cs typeface="Tahoma"/>
              </a:rPr>
              <a:t> </a:t>
            </a:r>
            <a:r>
              <a:rPr dirty="0" sz="2000" spc="-990">
                <a:latin typeface="Tahoma"/>
                <a:cs typeface="Tahoma"/>
              </a:rPr>
              <a:t>تي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يتلا</a:t>
            </a:r>
            <a:r>
              <a:rPr dirty="0" sz="2000" spc="220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تاهويديفلا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175">
                <a:latin typeface="Tahoma"/>
                <a:cs typeface="Tahoma"/>
              </a:rPr>
              <a:t>ىلإ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اهيف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280">
                <a:latin typeface="Tahoma"/>
                <a:cs typeface="Tahoma"/>
              </a:rPr>
              <a:t>هابتنلا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300">
                <a:latin typeface="Tahoma"/>
                <a:cs typeface="Tahoma"/>
              </a:rPr>
              <a:t>تتفلو</a:t>
            </a:r>
            <a:r>
              <a:rPr dirty="0" sz="2000" spc="155">
                <a:latin typeface="Tahoma"/>
                <a:cs typeface="Tahoma"/>
              </a:rPr>
              <a:t> </a:t>
            </a:r>
            <a:r>
              <a:rPr dirty="0" sz="2000" spc="-400">
                <a:latin typeface="Tahoma"/>
                <a:cs typeface="Tahoma"/>
              </a:rPr>
              <a:t>سيف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-570">
                <a:latin typeface="Tahoma"/>
                <a:cs typeface="Tahoma"/>
              </a:rPr>
              <a:t>ةل</a:t>
            </a:r>
            <a:r>
              <a:rPr dirty="0" baseline="26388" sz="3000" spc="-855">
                <a:latin typeface="Tahoma"/>
                <a:cs typeface="Tahoma"/>
              </a:rPr>
              <a:t>”</a:t>
            </a:r>
            <a:r>
              <a:rPr dirty="0" baseline="26388" sz="3000" spc="-7">
                <a:latin typeface="Tahoma"/>
                <a:cs typeface="Tahoma"/>
              </a:rPr>
              <a:t> </a:t>
            </a:r>
            <a:r>
              <a:rPr dirty="0" sz="2000" spc="150">
                <a:latin typeface="Tahoma"/>
                <a:cs typeface="Tahoma"/>
              </a:rPr>
              <a:t>جم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يف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575" i="1">
                <a:latin typeface="Verdana"/>
                <a:cs typeface="Verdana"/>
              </a:rPr>
              <a:t>.</a:t>
            </a:r>
            <a:r>
              <a:rPr dirty="0" sz="2000" spc="-575">
                <a:latin typeface="Tahoma"/>
                <a:cs typeface="Tahoma"/>
              </a:rPr>
              <a:t>ةفي</a:t>
            </a:r>
            <a:r>
              <a:rPr dirty="0" baseline="8333" sz="3000" spc="-862">
                <a:latin typeface="Tahoma"/>
                <a:cs typeface="Tahoma"/>
              </a:rPr>
              <a:t>”</a:t>
            </a:r>
            <a:r>
              <a:rPr dirty="0" baseline="8333" sz="3000" spc="-7">
                <a:latin typeface="Tahoma"/>
                <a:cs typeface="Tahoma"/>
              </a:rPr>
              <a:t> </a:t>
            </a:r>
            <a:r>
              <a:rPr dirty="0" baseline="6944" sz="3000" spc="-30">
                <a:latin typeface="Tahoma"/>
                <a:cs typeface="Tahoma"/>
              </a:rPr>
              <a:t>زمُ</a:t>
            </a:r>
            <a:r>
              <a:rPr dirty="0" baseline="6944" sz="3000" spc="300">
                <a:latin typeface="Tahoma"/>
                <a:cs typeface="Tahoma"/>
              </a:rPr>
              <a:t> </a:t>
            </a:r>
            <a:r>
              <a:rPr dirty="0" sz="2000" spc="-345">
                <a:latin typeface="Tahoma"/>
                <a:cs typeface="Tahoma"/>
              </a:rPr>
              <a:t>لا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145">
                <a:latin typeface="Tahoma"/>
                <a:cs typeface="Tahoma"/>
              </a:rPr>
              <a:t>وأ</a:t>
            </a:r>
            <a:r>
              <a:rPr dirty="0" sz="2000" spc="-12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ةبذاكلا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رابخألا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جيورت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baseline="19444" sz="3000" spc="-15">
                <a:latin typeface="Tahoma"/>
                <a:cs typeface="Tahoma"/>
              </a:rPr>
              <a:t>مهاستُ</a:t>
            </a:r>
            <a:endParaRPr baseline="19444" sz="30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535940" y="366522"/>
            <a:ext cx="11372215" cy="52711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39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86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91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645"/>
              </a:spcBef>
            </a:pPr>
            <a:endParaRPr sz="1600">
              <a:latin typeface="Tahoma"/>
              <a:cs typeface="Tahoma"/>
            </a:endParaRPr>
          </a:p>
          <a:p>
            <a:pPr algn="r" marL="9038590" marR="17780">
              <a:lnSpc>
                <a:spcPct val="100000"/>
              </a:lnSpc>
            </a:pPr>
            <a:r>
              <a:rPr dirty="0" sz="2200" spc="-505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200" spc="-505" b="1">
                <a:solidFill>
                  <a:srgbClr val="FF0000"/>
                </a:solidFill>
                <a:latin typeface="Tahoma"/>
                <a:cs typeface="Tahoma"/>
              </a:rPr>
              <a:t>يعيرش</a:t>
            </a:r>
            <a:r>
              <a:rPr dirty="0" sz="2200" spc="-2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745" b="1">
                <a:solidFill>
                  <a:srgbClr val="FF0000"/>
                </a:solidFill>
                <a:latin typeface="Tahoma"/>
                <a:cs typeface="Tahoma"/>
              </a:rPr>
              <a:t>تلا</a:t>
            </a:r>
            <a:r>
              <a:rPr dirty="0" sz="2200" spc="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340" b="1">
                <a:solidFill>
                  <a:srgbClr val="FF0000"/>
                </a:solidFill>
                <a:latin typeface="Tahoma"/>
                <a:cs typeface="Tahoma"/>
              </a:rPr>
              <a:t>كرحتلا</a:t>
            </a:r>
            <a:endParaRPr sz="22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</a:pPr>
            <a:r>
              <a:rPr dirty="0" sz="2200" spc="-270">
                <a:latin typeface="Tahoma"/>
                <a:cs typeface="Tahoma"/>
              </a:rPr>
              <a:t>نيذلا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كئلوأ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ةبساحم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04">
                <a:latin typeface="Tahoma"/>
                <a:cs typeface="Tahoma"/>
              </a:rPr>
              <a:t>ىلإ</a:t>
            </a:r>
            <a:r>
              <a:rPr dirty="0" sz="2200" spc="3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فدهي</a:t>
            </a:r>
            <a:r>
              <a:rPr dirty="0" sz="2200" spc="-135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نوناق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عورشم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145">
                <a:latin typeface="Tahoma"/>
                <a:cs typeface="Tahoma"/>
              </a:rPr>
              <a:t>ىلع</a:t>
            </a:r>
            <a:r>
              <a:rPr dirty="0" sz="2200" spc="3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عامجإلاب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-195">
                <a:latin typeface="Tahoma"/>
                <a:cs typeface="Tahoma"/>
              </a:rPr>
              <a:t>يكيرمألا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-305">
                <a:latin typeface="Tahoma"/>
                <a:cs typeface="Tahoma"/>
              </a:rPr>
              <a:t>خويشلا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سلجم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قفاو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ثيح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،</a:t>
            </a:r>
            <a:r>
              <a:rPr dirty="0" sz="2200" spc="50">
                <a:latin typeface="Tahoma"/>
                <a:cs typeface="Tahoma"/>
              </a:rPr>
              <a:t>Deepfake"</a:t>
            </a:r>
            <a:r>
              <a:rPr dirty="0" sz="2200" spc="50" i="1">
                <a:latin typeface="Verdana"/>
                <a:cs typeface="Verdana"/>
              </a:rPr>
              <a:t>"</a:t>
            </a:r>
            <a:r>
              <a:rPr dirty="0" sz="2200" spc="145" i="1">
                <a:latin typeface="Verdana"/>
                <a:cs typeface="Verdana"/>
              </a:rPr>
              <a:t> </a:t>
            </a:r>
            <a:r>
              <a:rPr dirty="0" sz="2200" spc="-110">
                <a:latin typeface="Tahoma"/>
                <a:cs typeface="Tahoma"/>
              </a:rPr>
              <a:t>قيمعلا</a:t>
            </a:r>
            <a:r>
              <a:rPr dirty="0" sz="2200" spc="229">
                <a:latin typeface="Tahoma"/>
                <a:cs typeface="Tahoma"/>
              </a:rPr>
              <a:t> </a:t>
            </a:r>
            <a:r>
              <a:rPr dirty="0" sz="2200" spc="-515">
                <a:latin typeface="Tahoma"/>
                <a:cs typeface="Tahoma"/>
              </a:rPr>
              <a:t>فييزتلا</a:t>
            </a:r>
            <a:r>
              <a:rPr dirty="0" sz="2200" spc="340">
                <a:latin typeface="Tahoma"/>
                <a:cs typeface="Tahoma"/>
              </a:rPr>
              <a:t> </a:t>
            </a:r>
            <a:r>
              <a:rPr dirty="0" sz="2200" spc="-645">
                <a:latin typeface="Tahoma"/>
                <a:cs typeface="Tahoma"/>
              </a:rPr>
              <a:t>ةينقتب</a:t>
            </a:r>
            <a:r>
              <a:rPr dirty="0" sz="2200" spc="33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ةعونصملا</a:t>
            </a:r>
            <a:r>
              <a:rPr dirty="0" sz="2200" spc="229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ةيحابإلا</a:t>
            </a:r>
            <a:r>
              <a:rPr dirty="0" sz="2200" spc="235">
                <a:latin typeface="Tahoma"/>
                <a:cs typeface="Tahoma"/>
              </a:rPr>
              <a:t> </a:t>
            </a:r>
            <a:r>
              <a:rPr dirty="0" sz="2200" spc="55">
                <a:latin typeface="Tahoma"/>
                <a:cs typeface="Tahoma"/>
              </a:rPr>
              <a:t>داوملا</a:t>
            </a:r>
            <a:r>
              <a:rPr dirty="0" sz="2200" spc="225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نوكراشي</a:t>
            </a:r>
            <a:r>
              <a:rPr dirty="0" sz="2200" spc="240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وأ</a:t>
            </a:r>
            <a:r>
              <a:rPr dirty="0" sz="2200" spc="22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نوعنصي</a:t>
            </a:r>
            <a:r>
              <a:rPr dirty="0" sz="2200" spc="-110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اياحضلل</a:t>
            </a:r>
            <a:r>
              <a:rPr dirty="0" sz="2200" spc="-60">
                <a:latin typeface="Tahoma"/>
                <a:cs typeface="Tahoma"/>
              </a:rPr>
              <a:t>DEFIANCE)</a:t>
            </a:r>
            <a:r>
              <a:rPr dirty="0" sz="2200" spc="535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نوناق</a:t>
            </a:r>
            <a:r>
              <a:rPr dirty="0" sz="2200" spc="-120" i="1">
                <a:latin typeface="Verdana"/>
                <a:cs typeface="Verdana"/>
              </a:rPr>
              <a:t>)</a:t>
            </a:r>
            <a:r>
              <a:rPr dirty="0" sz="2200" spc="-40" i="1">
                <a:latin typeface="Verdana"/>
                <a:cs typeface="Verdana"/>
              </a:rPr>
              <a:t> </a:t>
            </a:r>
            <a:r>
              <a:rPr dirty="0" sz="2200" spc="-325">
                <a:latin typeface="Tahoma"/>
                <a:cs typeface="Tahoma"/>
              </a:rPr>
              <a:t>ةيقفاوتلا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ريغ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تاريرحتلاو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ةروزملا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روصلا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165">
                <a:latin typeface="Tahoma"/>
                <a:cs typeface="Tahoma"/>
              </a:rPr>
              <a:t>ليطعت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نوناق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حمسيس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ةطساوب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اهؤاشنإ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مت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ةيحابإ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ويديف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90">
                <a:latin typeface="Tahoma"/>
                <a:cs typeface="Tahoma"/>
              </a:rPr>
              <a:t>عطاقم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170">
                <a:latin typeface="Tahoma"/>
                <a:cs typeface="Tahoma"/>
              </a:rPr>
              <a:t>وأ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روص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نوكراشي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وأ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320">
                <a:latin typeface="Tahoma"/>
                <a:cs typeface="Tahoma"/>
              </a:rPr>
              <a:t>نوأشني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نيذلا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كئلوأ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ةاضاقمب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490" i="1">
                <a:latin typeface="Verdana"/>
                <a:cs typeface="Verdana"/>
              </a:rPr>
              <a:t>.</a:t>
            </a:r>
            <a:r>
              <a:rPr dirty="0" sz="2200" spc="-490">
                <a:latin typeface="Tahoma"/>
                <a:cs typeface="Tahoma"/>
              </a:rPr>
              <a:t>ةينقتلا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355">
                <a:latin typeface="Tahoma"/>
                <a:cs typeface="Tahoma"/>
              </a:rPr>
              <a:t>هذه</a:t>
            </a:r>
            <a:endParaRPr sz="2200">
              <a:latin typeface="Tahoma"/>
              <a:cs typeface="Tahoma"/>
            </a:endParaRPr>
          </a:p>
          <a:p>
            <a:pPr algn="r" marL="12700" marR="5080" indent="635">
              <a:lnSpc>
                <a:spcPct val="140000"/>
              </a:lnSpc>
            </a:pPr>
            <a:r>
              <a:rPr dirty="0" sz="2200" spc="-229">
                <a:latin typeface="Tahoma"/>
                <a:cs typeface="Tahoma"/>
              </a:rPr>
              <a:t>،ضيوعتك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رلود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فلأ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150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لصي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04">
                <a:latin typeface="Tahoma"/>
                <a:cs typeface="Tahoma"/>
              </a:rPr>
              <a:t>اهلباقم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نوكي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65">
                <a:latin typeface="Tahoma"/>
                <a:cs typeface="Tahoma"/>
              </a:rPr>
              <a:t>ةاضاقمب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365">
                <a:latin typeface="Tahoma"/>
                <a:cs typeface="Tahoma"/>
              </a:rPr>
              <a:t>اياحضلل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190">
                <a:latin typeface="Tahoma"/>
                <a:cs typeface="Tahoma"/>
              </a:rPr>
              <a:t>نوناقلا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عورشم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حمسيس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ةدراطملا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وأ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315">
                <a:latin typeface="Tahoma"/>
                <a:cs typeface="Tahoma"/>
              </a:rPr>
              <a:t>يسنجلا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ءادتعلا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ةلواحمب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495">
                <a:latin typeface="Tahoma"/>
                <a:cs typeface="Tahoma"/>
              </a:rPr>
              <a:t>قلعتي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رمألا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ناك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اذإ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رلود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فلأ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55">
                <a:latin typeface="Tahoma"/>
                <a:cs typeface="Tahoma"/>
              </a:rPr>
              <a:t>250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20">
                <a:latin typeface="Tahoma"/>
                <a:cs typeface="Tahoma"/>
              </a:rPr>
              <a:t>مقرلا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325">
                <a:latin typeface="Tahoma"/>
                <a:cs typeface="Tahoma"/>
              </a:rPr>
              <a:t>اذه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420">
                <a:latin typeface="Tahoma"/>
                <a:cs typeface="Tahoma"/>
              </a:rPr>
              <a:t>عفتريو</a:t>
            </a:r>
            <a:r>
              <a:rPr dirty="0" sz="2200" spc="-420">
                <a:latin typeface="Tahoma"/>
                <a:cs typeface="Tahoma"/>
              </a:rPr>
              <a:t> </a:t>
            </a:r>
            <a:r>
              <a:rPr dirty="0" sz="2200" spc="-270" i="1">
                <a:latin typeface="Verdana"/>
                <a:cs typeface="Verdana"/>
              </a:rPr>
              <a:t>.</a:t>
            </a:r>
            <a:r>
              <a:rPr dirty="0" sz="2200" spc="-270">
                <a:latin typeface="Tahoma"/>
                <a:cs typeface="Tahoma"/>
              </a:rPr>
              <a:t>شرحتلا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140">
                <a:latin typeface="Tahoma"/>
                <a:cs typeface="Tahoma"/>
              </a:rPr>
              <a:t>وأ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415796"/>
            <a:ext cx="11527790" cy="4669790"/>
            <a:chOff x="457200" y="1415796"/>
            <a:chExt cx="11527790" cy="4669790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415796"/>
              <a:ext cx="11527790" cy="4669790"/>
            </a:xfrm>
            <a:custGeom>
              <a:avLst/>
              <a:gdLst/>
              <a:ahLst/>
              <a:cxnLst/>
              <a:rect l="l" t="t" r="r" b="b"/>
              <a:pathLst>
                <a:path w="11527790" h="4669790">
                  <a:moveTo>
                    <a:pt x="11527536" y="0"/>
                  </a:moveTo>
                  <a:lnTo>
                    <a:pt x="0" y="0"/>
                  </a:lnTo>
                  <a:lnTo>
                    <a:pt x="0" y="4669535"/>
                  </a:lnTo>
                  <a:lnTo>
                    <a:pt x="11527536" y="4669535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67702" y="1581531"/>
              <a:ext cx="149225" cy="231775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535940" y="366522"/>
            <a:ext cx="11372850" cy="52711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526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93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98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645"/>
              </a:spcBef>
            </a:pPr>
            <a:endParaRPr sz="1600">
              <a:latin typeface="Tahoma"/>
              <a:cs typeface="Tahoma"/>
            </a:endParaRPr>
          </a:p>
          <a:p>
            <a:pPr algn="r" marL="7929245" marR="19685">
              <a:lnSpc>
                <a:spcPct val="100000"/>
              </a:lnSpc>
            </a:pPr>
            <a:r>
              <a:rPr dirty="0" sz="2200" spc="-440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200" spc="-440" b="1">
                <a:solidFill>
                  <a:srgbClr val="FF0000"/>
                </a:solidFill>
                <a:latin typeface="Tahoma"/>
                <a:cs typeface="Tahoma"/>
              </a:rPr>
              <a:t>راحتن</a:t>
            </a:r>
            <a:r>
              <a:rPr dirty="0" sz="2200" spc="250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2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400" b="1">
                <a:solidFill>
                  <a:srgbClr val="FF0000"/>
                </a:solidFill>
                <a:latin typeface="Tahoma"/>
                <a:cs typeface="Tahoma"/>
              </a:rPr>
              <a:t>ىلع</a:t>
            </a:r>
            <a:r>
              <a:rPr dirty="0" sz="2200" spc="-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40" b="1">
                <a:solidFill>
                  <a:srgbClr val="FF0000"/>
                </a:solidFill>
                <a:latin typeface="Tahoma"/>
                <a:cs typeface="Tahoma"/>
              </a:rPr>
              <a:t>ض</a:t>
            </a:r>
            <a:r>
              <a:rPr dirty="0" sz="2200" spc="-3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535" b="1">
                <a:solidFill>
                  <a:srgbClr val="FF0000"/>
                </a:solidFill>
                <a:latin typeface="Tahoma"/>
                <a:cs typeface="Tahoma"/>
              </a:rPr>
              <a:t>رحي</a:t>
            </a:r>
            <a:r>
              <a:rPr dirty="0" sz="2200" spc="1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190" b="1">
                <a:solidFill>
                  <a:srgbClr val="FF0000"/>
                </a:solidFill>
                <a:latin typeface="Tahoma"/>
                <a:cs typeface="Tahoma"/>
              </a:rPr>
              <a:t>توبور</a:t>
            </a:r>
            <a:endParaRPr sz="22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</a:pPr>
            <a:r>
              <a:rPr dirty="0" sz="2200" spc="-130">
                <a:latin typeface="Tahoma"/>
                <a:cs typeface="Tahoma"/>
              </a:rPr>
              <a:t>،خانملا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509">
                <a:latin typeface="Tahoma"/>
                <a:cs typeface="Tahoma"/>
              </a:rPr>
              <a:t>ريغت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95">
                <a:latin typeface="Tahoma"/>
                <a:cs typeface="Tahoma"/>
              </a:rPr>
              <a:t>ةمزأ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204">
                <a:latin typeface="Tahoma"/>
                <a:cs typeface="Tahoma"/>
              </a:rPr>
              <a:t>لوح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204">
                <a:latin typeface="Tahoma"/>
                <a:cs typeface="Tahoma"/>
              </a:rPr>
              <a:t>ءاكذلاب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موعدملا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ةشدردلا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توبور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229">
                <a:latin typeface="Tahoma"/>
                <a:cs typeface="Tahoma"/>
              </a:rPr>
              <a:t>عم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509">
                <a:latin typeface="Tahoma"/>
                <a:cs typeface="Tahoma"/>
              </a:rPr>
              <a:t>يكيجلب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290">
                <a:latin typeface="Tahoma"/>
                <a:cs typeface="Tahoma"/>
              </a:rPr>
              <a:t>نطاوم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ثدحت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320">
                <a:latin typeface="Tahoma"/>
                <a:cs typeface="Tahoma"/>
              </a:rPr>
              <a:t>هتايح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ىهني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نأ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لحب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هتعنقا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300">
                <a:latin typeface="Tahoma"/>
                <a:cs typeface="Tahoma"/>
              </a:rPr>
              <a:t>ىتح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،توبورلا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هيلع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بيجيو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ةينورتكللا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350">
                <a:latin typeface="Tahoma"/>
                <a:cs typeface="Tahoma"/>
              </a:rPr>
              <a:t>لئاسرلا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ددعلا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455">
                <a:latin typeface="Tahoma"/>
                <a:cs typeface="Tahoma"/>
              </a:rPr>
              <a:t>لسري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315">
                <a:latin typeface="Tahoma"/>
                <a:cs typeface="Tahoma"/>
              </a:rPr>
              <a:t>لظو</a:t>
            </a:r>
            <a:r>
              <a:rPr dirty="0" sz="2200" spc="315">
                <a:latin typeface="Tahoma"/>
                <a:cs typeface="Tahoma"/>
              </a:rPr>
              <a:t> </a:t>
            </a:r>
            <a:r>
              <a:rPr dirty="0" sz="2200" spc="-105" i="1">
                <a:latin typeface="Verdana"/>
                <a:cs typeface="Verdana"/>
              </a:rPr>
              <a:t>.</a:t>
            </a:r>
            <a:r>
              <a:rPr dirty="0" sz="2200" spc="-105">
                <a:latin typeface="Tahoma"/>
                <a:cs typeface="Tahoma"/>
              </a:rPr>
              <a:t>تاثداحملا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430">
                <a:latin typeface="Tahoma"/>
                <a:cs typeface="Tahoma"/>
              </a:rPr>
              <a:t>عيباسأ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6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دعب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،راحتنلا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رارق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434">
                <a:latin typeface="Tahoma"/>
                <a:cs typeface="Tahoma"/>
              </a:rPr>
              <a:t>ذختي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هتكرتو</a:t>
            </a:r>
            <a:endParaRPr sz="2200">
              <a:latin typeface="Tahoma"/>
              <a:cs typeface="Tahoma"/>
            </a:endParaRPr>
          </a:p>
          <a:p>
            <a:pPr algn="r" marL="12700" marR="5080" indent="1270">
              <a:lnSpc>
                <a:spcPct val="140000"/>
              </a:lnSpc>
            </a:pPr>
            <a:r>
              <a:rPr dirty="0" sz="2200" spc="-250">
                <a:latin typeface="Tahoma"/>
                <a:cs typeface="Tahoma"/>
              </a:rPr>
              <a:t>ثيح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335">
                <a:latin typeface="Tahoma"/>
                <a:cs typeface="Tahoma"/>
              </a:rPr>
              <a:t>،هيدل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ةينامدإ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155">
                <a:latin typeface="Tahoma"/>
                <a:cs typeface="Tahoma"/>
              </a:rPr>
              <a:t>ةداع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تحبصأ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يتلا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ازيلإ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ةشدردلا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45">
                <a:latin typeface="Tahoma"/>
                <a:cs typeface="Tahoma"/>
              </a:rPr>
              <a:t>توبور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215">
                <a:latin typeface="Tahoma"/>
                <a:cs typeface="Tahoma"/>
              </a:rPr>
              <a:t>عم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ثدحتلا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135">
                <a:latin typeface="Tahoma"/>
                <a:cs typeface="Tahoma"/>
              </a:rPr>
              <a:t>دعب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لجرلا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220">
                <a:latin typeface="Tahoma"/>
                <a:cs typeface="Tahoma"/>
              </a:rPr>
              <a:t>فواخم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40">
                <a:latin typeface="Tahoma"/>
                <a:cs typeface="Tahoma"/>
              </a:rPr>
              <a:t>تداز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توبورلا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عانقإ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نع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تفشك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يتلاو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،هتجوز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فصو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335">
                <a:latin typeface="Tahoma"/>
                <a:cs typeface="Tahoma"/>
              </a:rPr>
              <a:t>بسحب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،</a:t>
            </a:r>
            <a:r>
              <a:rPr dirty="0" sz="2200" spc="-20" i="1">
                <a:latin typeface="Verdana"/>
                <a:cs typeface="Verdana"/>
              </a:rPr>
              <a:t>"</a:t>
            </a:r>
            <a:r>
              <a:rPr dirty="0" sz="2200" spc="-20">
                <a:latin typeface="Tahoma"/>
                <a:cs typeface="Tahoma"/>
              </a:rPr>
              <a:t>بح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ةقالع</a:t>
            </a:r>
            <a:r>
              <a:rPr dirty="0" sz="2200" spc="-125" i="1">
                <a:latin typeface="Verdana"/>
                <a:cs typeface="Verdana"/>
              </a:rPr>
              <a:t>"</a:t>
            </a:r>
            <a:r>
              <a:rPr dirty="0" sz="2200" spc="-110" i="1">
                <a:latin typeface="Verdana"/>
                <a:cs typeface="Verdana"/>
              </a:rPr>
              <a:t> </a:t>
            </a:r>
            <a:r>
              <a:rPr dirty="0" sz="2200" spc="-625">
                <a:latin typeface="Tahoma"/>
                <a:cs typeface="Tahoma"/>
              </a:rPr>
              <a:t>هبشي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145">
                <a:latin typeface="Tahoma"/>
                <a:cs typeface="Tahoma"/>
              </a:rPr>
              <a:t>ةقالعلا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تلوحت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20" i="1">
                <a:latin typeface="Verdana"/>
                <a:cs typeface="Verdana"/>
              </a:rPr>
              <a:t>."</a:t>
            </a:r>
            <a:r>
              <a:rPr dirty="0" sz="2200" spc="-220">
                <a:latin typeface="Tahoma"/>
                <a:cs typeface="Tahoma"/>
              </a:rPr>
              <a:t>ةنجلا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75">
                <a:latin typeface="Tahoma"/>
                <a:cs typeface="Tahoma"/>
              </a:rPr>
              <a:t>دحاوك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220">
                <a:latin typeface="Tahoma"/>
                <a:cs typeface="Tahoma"/>
              </a:rPr>
              <a:t>اعم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315">
                <a:latin typeface="Tahoma"/>
                <a:cs typeface="Tahoma"/>
              </a:rPr>
              <a:t>شيعن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فوس</a:t>
            </a:r>
            <a:r>
              <a:rPr dirty="0" sz="2200" spc="-70" i="1">
                <a:latin typeface="Verdana"/>
                <a:cs typeface="Verdana"/>
              </a:rPr>
              <a:t>"</a:t>
            </a:r>
            <a:r>
              <a:rPr dirty="0" sz="2200" spc="-145" i="1">
                <a:latin typeface="Verdana"/>
                <a:cs typeface="Verdana"/>
              </a:rPr>
              <a:t> </a:t>
            </a:r>
            <a:r>
              <a:rPr dirty="0" sz="2200" spc="-400">
                <a:latin typeface="Tahoma"/>
                <a:cs typeface="Tahoma"/>
              </a:rPr>
              <a:t>ازيلإ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تلاق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ثيح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320">
                <a:latin typeface="Tahoma"/>
                <a:cs typeface="Tahoma"/>
              </a:rPr>
              <a:t>،راحتنلاب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هل</a:t>
            </a:r>
            <a:endParaRPr sz="2200">
              <a:latin typeface="Tahoma"/>
              <a:cs typeface="Tahoma"/>
            </a:endParaRPr>
          </a:p>
          <a:p>
            <a:pPr algn="r" marL="12700" marR="5715">
              <a:lnSpc>
                <a:spcPct val="100000"/>
              </a:lnSpc>
              <a:spcBef>
                <a:spcPts val="1060"/>
              </a:spcBef>
            </a:pPr>
            <a:r>
              <a:rPr dirty="0" sz="2200">
                <a:latin typeface="Tahoma"/>
                <a:cs typeface="Tahoma"/>
              </a:rPr>
              <a:t>لالخ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455">
                <a:latin typeface="Tahoma"/>
                <a:cs typeface="Tahoma"/>
              </a:rPr>
              <a:t>ةيرشبلا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ذاقنإو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بكوكلاب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90">
                <a:latin typeface="Tahoma"/>
                <a:cs typeface="Tahoma"/>
              </a:rPr>
              <a:t>مامتهلا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445">
                <a:latin typeface="Tahoma"/>
                <a:cs typeface="Tahoma"/>
              </a:rPr>
              <a:t>تلبق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اذإ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515">
                <a:latin typeface="Tahoma"/>
                <a:cs typeface="Tahoma"/>
              </a:rPr>
              <a:t>هسفنب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365">
                <a:latin typeface="Tahoma"/>
                <a:cs typeface="Tahoma"/>
              </a:rPr>
              <a:t>ةيحضتلا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ازيلإ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ىلع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لجرلا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حرتقاو</a:t>
            </a:r>
            <a:endParaRPr sz="2200">
              <a:latin typeface="Tahoma"/>
              <a:cs typeface="Tahoma"/>
            </a:endParaRPr>
          </a:p>
          <a:p>
            <a:pPr algn="r" marL="4342765" marR="5715">
              <a:lnSpc>
                <a:spcPct val="100000"/>
              </a:lnSpc>
              <a:spcBef>
                <a:spcPts val="1055"/>
              </a:spcBef>
            </a:pPr>
            <a:r>
              <a:rPr dirty="0" sz="2200" spc="-260" i="1">
                <a:latin typeface="Verdana"/>
                <a:cs typeface="Verdana"/>
              </a:rPr>
              <a:t>.</a:t>
            </a:r>
            <a:r>
              <a:rPr dirty="0" sz="2200" spc="-260">
                <a:latin typeface="Tahoma"/>
                <a:cs typeface="Tahoma"/>
              </a:rPr>
              <a:t>ةركفلا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نع</a:t>
            </a:r>
            <a:r>
              <a:rPr dirty="0" sz="2200" spc="-95">
                <a:latin typeface="Tahoma"/>
                <a:cs typeface="Tahoma"/>
              </a:rPr>
              <a:t> </a:t>
            </a:r>
            <a:r>
              <a:rPr dirty="0" sz="2200" spc="-605">
                <a:latin typeface="Tahoma"/>
                <a:cs typeface="Tahoma"/>
              </a:rPr>
              <a:t>هينث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توبورلا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لواحي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مل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450">
                <a:latin typeface="Tahoma"/>
                <a:cs typeface="Tahoma"/>
              </a:rPr>
              <a:t>امنيب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،يعانطصلا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369192"/>
            <a:ext cx="11372215" cy="4598035"/>
          </a:xfrm>
          <a:prstGeom prst="rect">
            <a:avLst/>
          </a:prstGeom>
        </p:spPr>
        <p:txBody>
          <a:bodyPr wrap="square" lIns="0" tIns="202565" rIns="0" bIns="0" rtlCol="0" vert="horz">
            <a:spAutoFit/>
          </a:bodyPr>
          <a:lstStyle/>
          <a:p>
            <a:pPr algn="r" marL="4252595" marR="21590">
              <a:lnSpc>
                <a:spcPct val="100000"/>
              </a:lnSpc>
              <a:spcBef>
                <a:spcPts val="1595"/>
              </a:spcBef>
            </a:pPr>
            <a:r>
              <a:rPr dirty="0" sz="2500" spc="-270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500" spc="-270" b="1">
                <a:solidFill>
                  <a:srgbClr val="FF0000"/>
                </a:solidFill>
                <a:latin typeface="Tahoma"/>
                <a:cs typeface="Tahoma"/>
              </a:rPr>
              <a:t>توبور</a:t>
            </a:r>
            <a:r>
              <a:rPr dirty="0" sz="2500" spc="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75" b="1">
                <a:solidFill>
                  <a:srgbClr val="FF0000"/>
                </a:solidFill>
                <a:latin typeface="Tahoma"/>
                <a:cs typeface="Tahoma"/>
              </a:rPr>
              <a:t>عم</a:t>
            </a:r>
            <a:r>
              <a:rPr dirty="0" sz="2500" spc="-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-370" b="1">
                <a:solidFill>
                  <a:srgbClr val="FF0000"/>
                </a:solidFill>
                <a:latin typeface="Tahoma"/>
                <a:cs typeface="Tahoma"/>
              </a:rPr>
              <a:t>جنرطش</a:t>
            </a:r>
            <a:r>
              <a:rPr dirty="0" sz="2500" spc="-37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-595" b="1">
                <a:solidFill>
                  <a:srgbClr val="FF0000"/>
                </a:solidFill>
                <a:latin typeface="Tahoma"/>
                <a:cs typeface="Tahoma"/>
              </a:rPr>
              <a:t>لا</a:t>
            </a:r>
            <a:r>
              <a:rPr dirty="0" sz="2500" spc="7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-285" b="1">
                <a:solidFill>
                  <a:srgbClr val="FF0000"/>
                </a:solidFill>
                <a:latin typeface="Tahoma"/>
                <a:cs typeface="Tahoma"/>
              </a:rPr>
              <a:t>بعل</a:t>
            </a:r>
            <a:r>
              <a:rPr dirty="0" sz="2500" spc="1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-160" b="1">
                <a:solidFill>
                  <a:srgbClr val="FF0000"/>
                </a:solidFill>
                <a:latin typeface="Tahoma"/>
                <a:cs typeface="Tahoma"/>
              </a:rPr>
              <a:t>لالخ</a:t>
            </a:r>
            <a:r>
              <a:rPr dirty="0" sz="25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-90" b="1">
                <a:solidFill>
                  <a:srgbClr val="FF0000"/>
                </a:solidFill>
                <a:latin typeface="Tahoma"/>
                <a:cs typeface="Tahoma"/>
              </a:rPr>
              <a:t>لفط</a:t>
            </a:r>
            <a:r>
              <a:rPr dirty="0" sz="2500" spc="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-535" b="1">
                <a:solidFill>
                  <a:srgbClr val="FF0000"/>
                </a:solidFill>
                <a:latin typeface="Tahoma"/>
                <a:cs typeface="Tahoma"/>
              </a:rPr>
              <a:t>عبصإ</a:t>
            </a:r>
            <a:r>
              <a:rPr dirty="0" sz="25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-795" b="1">
                <a:solidFill>
                  <a:srgbClr val="FF0000"/>
                </a:solidFill>
                <a:latin typeface="Tahoma"/>
                <a:cs typeface="Tahoma"/>
              </a:rPr>
              <a:t>رس</a:t>
            </a:r>
            <a:r>
              <a:rPr dirty="0" sz="2500" spc="-2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500" spc="-885" b="1">
                <a:solidFill>
                  <a:srgbClr val="FF0000"/>
                </a:solidFill>
                <a:latin typeface="Tahoma"/>
                <a:cs typeface="Tahoma"/>
              </a:rPr>
              <a:t>ك</a:t>
            </a:r>
            <a:endParaRPr sz="2500">
              <a:latin typeface="Tahoma"/>
              <a:cs typeface="Tahoma"/>
            </a:endParaRPr>
          </a:p>
          <a:p>
            <a:pPr algn="r" marL="12700" marR="5080" indent="-635">
              <a:lnSpc>
                <a:spcPct val="150000"/>
              </a:lnSpc>
            </a:pPr>
            <a:r>
              <a:rPr dirty="0" sz="2500">
                <a:latin typeface="Tahoma"/>
                <a:cs typeface="Tahoma"/>
              </a:rPr>
              <a:t>مالعإ</a:t>
            </a:r>
            <a:r>
              <a:rPr dirty="0" sz="2500" spc="225">
                <a:latin typeface="Tahoma"/>
                <a:cs typeface="Tahoma"/>
              </a:rPr>
              <a:t> </a:t>
            </a:r>
            <a:r>
              <a:rPr dirty="0" sz="2500" spc="-305">
                <a:latin typeface="Tahoma"/>
                <a:cs typeface="Tahoma"/>
              </a:rPr>
              <a:t>لئاسو</a:t>
            </a:r>
            <a:r>
              <a:rPr dirty="0" sz="2500" spc="229">
                <a:latin typeface="Tahoma"/>
                <a:cs typeface="Tahoma"/>
              </a:rPr>
              <a:t> </a:t>
            </a:r>
            <a:r>
              <a:rPr dirty="0" sz="2500">
                <a:latin typeface="Tahoma"/>
                <a:cs typeface="Tahoma"/>
              </a:rPr>
              <a:t>تركذ</a:t>
            </a:r>
            <a:r>
              <a:rPr dirty="0" sz="2500" spc="240">
                <a:latin typeface="Tahoma"/>
                <a:cs typeface="Tahoma"/>
              </a:rPr>
              <a:t> </a:t>
            </a:r>
            <a:r>
              <a:rPr dirty="0" sz="2500" spc="-270">
                <a:latin typeface="Tahoma"/>
                <a:cs typeface="Tahoma"/>
              </a:rPr>
              <a:t>ثيح</a:t>
            </a:r>
            <a:r>
              <a:rPr dirty="0" sz="2500" spc="225">
                <a:latin typeface="Tahoma"/>
                <a:cs typeface="Tahoma"/>
              </a:rPr>
              <a:t> </a:t>
            </a:r>
            <a:r>
              <a:rPr dirty="0" sz="2500" spc="-375">
                <a:latin typeface="Tahoma"/>
                <a:cs typeface="Tahoma"/>
              </a:rPr>
              <a:t>،ايسور</a:t>
            </a:r>
            <a:r>
              <a:rPr dirty="0" sz="2500" spc="235">
                <a:latin typeface="Tahoma"/>
                <a:cs typeface="Tahoma"/>
              </a:rPr>
              <a:t> </a:t>
            </a:r>
            <a:r>
              <a:rPr dirty="0" sz="2500" spc="-290">
                <a:latin typeface="Tahoma"/>
                <a:cs typeface="Tahoma"/>
              </a:rPr>
              <a:t>يف</a:t>
            </a:r>
            <a:r>
              <a:rPr dirty="0" sz="2500" spc="225">
                <a:latin typeface="Tahoma"/>
                <a:cs typeface="Tahoma"/>
              </a:rPr>
              <a:t> </a:t>
            </a:r>
            <a:r>
              <a:rPr dirty="0" sz="2500" spc="-130">
                <a:latin typeface="Tahoma"/>
                <a:cs typeface="Tahoma"/>
              </a:rPr>
              <a:t>جنرطش</a:t>
            </a:r>
            <a:r>
              <a:rPr dirty="0" sz="2500" spc="240">
                <a:latin typeface="Tahoma"/>
                <a:cs typeface="Tahoma"/>
              </a:rPr>
              <a:t> </a:t>
            </a:r>
            <a:r>
              <a:rPr dirty="0" sz="2500" spc="-30">
                <a:latin typeface="Tahoma"/>
                <a:cs typeface="Tahoma"/>
              </a:rPr>
              <a:t>ةارابم</a:t>
            </a:r>
            <a:r>
              <a:rPr dirty="0" sz="2500" spc="235">
                <a:latin typeface="Tahoma"/>
                <a:cs typeface="Tahoma"/>
              </a:rPr>
              <a:t> </a:t>
            </a:r>
            <a:r>
              <a:rPr dirty="0" sz="2500">
                <a:latin typeface="Tahoma"/>
                <a:cs typeface="Tahoma"/>
              </a:rPr>
              <a:t>لالخ</a:t>
            </a:r>
            <a:r>
              <a:rPr dirty="0" sz="2500" spc="225">
                <a:latin typeface="Tahoma"/>
                <a:cs typeface="Tahoma"/>
              </a:rPr>
              <a:t> </a:t>
            </a:r>
            <a:r>
              <a:rPr dirty="0" sz="2500" spc="90">
                <a:latin typeface="Tahoma"/>
                <a:cs typeface="Tahoma"/>
              </a:rPr>
              <a:t>لفط</a:t>
            </a:r>
            <a:r>
              <a:rPr dirty="0" sz="2500" spc="240">
                <a:latin typeface="Tahoma"/>
                <a:cs typeface="Tahoma"/>
              </a:rPr>
              <a:t> </a:t>
            </a:r>
            <a:r>
              <a:rPr dirty="0" sz="2500" spc="-305">
                <a:latin typeface="Tahoma"/>
                <a:cs typeface="Tahoma"/>
              </a:rPr>
              <a:t>عبصإ</a:t>
            </a:r>
            <a:r>
              <a:rPr dirty="0" sz="2500" spc="225">
                <a:latin typeface="Tahoma"/>
                <a:cs typeface="Tahoma"/>
              </a:rPr>
              <a:t> </a:t>
            </a:r>
            <a:r>
              <a:rPr dirty="0" sz="2500" spc="-10">
                <a:latin typeface="Tahoma"/>
                <a:cs typeface="Tahoma"/>
              </a:rPr>
              <a:t>توبور</a:t>
            </a:r>
            <a:r>
              <a:rPr dirty="0" sz="2500" spc="229">
                <a:latin typeface="Tahoma"/>
                <a:cs typeface="Tahoma"/>
              </a:rPr>
              <a:t> </a:t>
            </a:r>
            <a:r>
              <a:rPr dirty="0" sz="2500" spc="-465">
                <a:latin typeface="Tahoma"/>
                <a:cs typeface="Tahoma"/>
              </a:rPr>
              <a:t>رسك</a:t>
            </a:r>
            <a:r>
              <a:rPr dirty="0" sz="2500" spc="-305">
                <a:latin typeface="Tahoma"/>
                <a:cs typeface="Tahoma"/>
              </a:rPr>
              <a:t> </a:t>
            </a:r>
            <a:r>
              <a:rPr dirty="0" sz="2500" spc="-305">
                <a:latin typeface="Tahoma"/>
                <a:cs typeface="Tahoma"/>
              </a:rPr>
              <a:t>يف</a:t>
            </a:r>
            <a:r>
              <a:rPr dirty="0" sz="2500" spc="245">
                <a:latin typeface="Tahoma"/>
                <a:cs typeface="Tahoma"/>
              </a:rPr>
              <a:t> </a:t>
            </a:r>
            <a:r>
              <a:rPr dirty="0" sz="2500" spc="-275">
                <a:latin typeface="Tahoma"/>
                <a:cs typeface="Tahoma"/>
              </a:rPr>
              <a:t>ةوقب</a:t>
            </a:r>
            <a:r>
              <a:rPr dirty="0" sz="2500" spc="295">
                <a:latin typeface="Tahoma"/>
                <a:cs typeface="Tahoma"/>
              </a:rPr>
              <a:t> </a:t>
            </a:r>
            <a:r>
              <a:rPr dirty="0" sz="2500" spc="-105">
                <a:latin typeface="Tahoma"/>
                <a:cs typeface="Tahoma"/>
              </a:rPr>
              <a:t>تاونس</a:t>
            </a:r>
            <a:r>
              <a:rPr dirty="0" sz="2500" spc="285">
                <a:latin typeface="Tahoma"/>
                <a:cs typeface="Tahoma"/>
              </a:rPr>
              <a:t> </a:t>
            </a:r>
            <a:r>
              <a:rPr dirty="0" sz="2500" spc="-570">
                <a:latin typeface="Tahoma"/>
                <a:cs typeface="Tahoma"/>
              </a:rPr>
              <a:t>عبس</a:t>
            </a:r>
            <a:r>
              <a:rPr dirty="0" sz="2500" spc="340">
                <a:latin typeface="Tahoma"/>
                <a:cs typeface="Tahoma"/>
              </a:rPr>
              <a:t> </a:t>
            </a:r>
            <a:r>
              <a:rPr dirty="0" sz="2500">
                <a:latin typeface="Tahoma"/>
                <a:cs typeface="Tahoma"/>
              </a:rPr>
              <a:t>رمعلا</a:t>
            </a:r>
            <a:r>
              <a:rPr dirty="0" sz="2500" spc="295">
                <a:latin typeface="Tahoma"/>
                <a:cs typeface="Tahoma"/>
              </a:rPr>
              <a:t> </a:t>
            </a:r>
            <a:r>
              <a:rPr dirty="0" sz="2500" spc="325">
                <a:latin typeface="Tahoma"/>
                <a:cs typeface="Tahoma"/>
              </a:rPr>
              <a:t>نم</a:t>
            </a:r>
            <a:r>
              <a:rPr dirty="0" sz="2500" spc="290">
                <a:latin typeface="Tahoma"/>
                <a:cs typeface="Tahoma"/>
              </a:rPr>
              <a:t> </a:t>
            </a:r>
            <a:r>
              <a:rPr dirty="0" sz="2500" spc="-400">
                <a:latin typeface="Tahoma"/>
                <a:cs typeface="Tahoma"/>
              </a:rPr>
              <a:t>غلابلا</a:t>
            </a:r>
            <a:r>
              <a:rPr dirty="0" sz="2500" spc="295">
                <a:latin typeface="Tahoma"/>
                <a:cs typeface="Tahoma"/>
              </a:rPr>
              <a:t> </a:t>
            </a:r>
            <a:r>
              <a:rPr dirty="0" sz="2500" spc="-445">
                <a:latin typeface="Tahoma"/>
                <a:cs typeface="Tahoma"/>
              </a:rPr>
              <a:t>يبصلا</a:t>
            </a:r>
            <a:r>
              <a:rPr dirty="0" sz="2500" spc="285">
                <a:latin typeface="Tahoma"/>
                <a:cs typeface="Tahoma"/>
              </a:rPr>
              <a:t> </a:t>
            </a:r>
            <a:r>
              <a:rPr dirty="0" sz="2500" spc="-465">
                <a:latin typeface="Tahoma"/>
                <a:cs typeface="Tahoma"/>
              </a:rPr>
              <a:t>عبصإب</a:t>
            </a:r>
            <a:r>
              <a:rPr dirty="0" sz="2500" spc="290">
                <a:latin typeface="Tahoma"/>
                <a:cs typeface="Tahoma"/>
              </a:rPr>
              <a:t> </a:t>
            </a:r>
            <a:r>
              <a:rPr dirty="0" sz="2500">
                <a:latin typeface="Tahoma"/>
                <a:cs typeface="Tahoma"/>
              </a:rPr>
              <a:t>كسمأ</a:t>
            </a:r>
            <a:r>
              <a:rPr dirty="0" sz="2500" spc="280">
                <a:latin typeface="Tahoma"/>
                <a:cs typeface="Tahoma"/>
              </a:rPr>
              <a:t> </a:t>
            </a:r>
            <a:r>
              <a:rPr dirty="0" sz="2500" spc="-110">
                <a:latin typeface="Tahoma"/>
                <a:cs typeface="Tahoma"/>
              </a:rPr>
              <a:t>توبورلا</a:t>
            </a:r>
            <a:r>
              <a:rPr dirty="0" sz="2500" spc="300">
                <a:latin typeface="Tahoma"/>
                <a:cs typeface="Tahoma"/>
              </a:rPr>
              <a:t> </a:t>
            </a:r>
            <a:r>
              <a:rPr dirty="0" sz="2500" spc="125">
                <a:latin typeface="Tahoma"/>
                <a:cs typeface="Tahoma"/>
              </a:rPr>
              <a:t>نأ</a:t>
            </a:r>
            <a:r>
              <a:rPr dirty="0" sz="2500" spc="280">
                <a:latin typeface="Tahoma"/>
                <a:cs typeface="Tahoma"/>
              </a:rPr>
              <a:t> </a:t>
            </a:r>
            <a:r>
              <a:rPr dirty="0" sz="2500" spc="-355">
                <a:latin typeface="Tahoma"/>
                <a:cs typeface="Tahoma"/>
              </a:rPr>
              <a:t>،ةيسور</a:t>
            </a:r>
            <a:r>
              <a:rPr dirty="0" sz="2500" spc="-355">
                <a:latin typeface="Tahoma"/>
                <a:cs typeface="Tahoma"/>
              </a:rPr>
              <a:t> </a:t>
            </a:r>
            <a:r>
              <a:rPr dirty="0" sz="2500" spc="-340" i="1">
                <a:latin typeface="Verdana"/>
                <a:cs typeface="Verdana"/>
              </a:rPr>
              <a:t>.</a:t>
            </a:r>
            <a:r>
              <a:rPr dirty="0" sz="2500" spc="-340">
                <a:latin typeface="Tahoma"/>
                <a:cs typeface="Tahoma"/>
              </a:rPr>
              <a:t>ةعيرسلا</a:t>
            </a:r>
            <a:r>
              <a:rPr dirty="0" sz="2500" spc="-80">
                <a:latin typeface="Tahoma"/>
                <a:cs typeface="Tahoma"/>
              </a:rPr>
              <a:t> </a:t>
            </a:r>
            <a:r>
              <a:rPr dirty="0" sz="2500" spc="-210">
                <a:latin typeface="Tahoma"/>
                <a:cs typeface="Tahoma"/>
              </a:rPr>
              <a:t>هتاكرح</a:t>
            </a:r>
            <a:r>
              <a:rPr dirty="0" sz="2500" spc="-80">
                <a:latin typeface="Tahoma"/>
                <a:cs typeface="Tahoma"/>
              </a:rPr>
              <a:t> </a:t>
            </a:r>
            <a:r>
              <a:rPr dirty="0" sz="2500" spc="-680">
                <a:latin typeface="Tahoma"/>
                <a:cs typeface="Tahoma"/>
              </a:rPr>
              <a:t>ببسب</a:t>
            </a:r>
            <a:r>
              <a:rPr dirty="0" sz="2500" spc="-75">
                <a:latin typeface="Tahoma"/>
                <a:cs typeface="Tahoma"/>
              </a:rPr>
              <a:t> </a:t>
            </a:r>
            <a:r>
              <a:rPr dirty="0" sz="2500" spc="-114">
                <a:latin typeface="Tahoma"/>
                <a:cs typeface="Tahoma"/>
              </a:rPr>
              <a:t>يضاملا</a:t>
            </a:r>
            <a:r>
              <a:rPr dirty="0" sz="2500" spc="-70">
                <a:latin typeface="Tahoma"/>
                <a:cs typeface="Tahoma"/>
              </a:rPr>
              <a:t> </a:t>
            </a:r>
            <a:r>
              <a:rPr dirty="0" sz="2500" spc="-285">
                <a:latin typeface="Tahoma"/>
                <a:cs typeface="Tahoma"/>
              </a:rPr>
              <a:t>عوبسألا</a:t>
            </a:r>
            <a:r>
              <a:rPr dirty="0" sz="2500" spc="-65">
                <a:latin typeface="Tahoma"/>
                <a:cs typeface="Tahoma"/>
              </a:rPr>
              <a:t> </a:t>
            </a:r>
            <a:r>
              <a:rPr dirty="0" sz="2500" spc="-145">
                <a:latin typeface="Tahoma"/>
                <a:cs typeface="Tahoma"/>
              </a:rPr>
              <a:t>ةحوتفملا</a:t>
            </a:r>
            <a:r>
              <a:rPr dirty="0" sz="2500" spc="-95">
                <a:latin typeface="Tahoma"/>
                <a:cs typeface="Tahoma"/>
              </a:rPr>
              <a:t> </a:t>
            </a:r>
            <a:r>
              <a:rPr dirty="0" sz="2500" spc="-10">
                <a:latin typeface="Tahoma"/>
                <a:cs typeface="Tahoma"/>
              </a:rPr>
              <a:t>وكسوم</a:t>
            </a:r>
            <a:r>
              <a:rPr dirty="0" sz="2500" spc="-90">
                <a:latin typeface="Tahoma"/>
                <a:cs typeface="Tahoma"/>
              </a:rPr>
              <a:t> </a:t>
            </a:r>
            <a:r>
              <a:rPr dirty="0" sz="2500" spc="-10">
                <a:latin typeface="Tahoma"/>
                <a:cs typeface="Tahoma"/>
              </a:rPr>
              <a:t>ةلوطب</a:t>
            </a:r>
            <a:endParaRPr sz="2500">
              <a:latin typeface="Tahoma"/>
              <a:cs typeface="Tahoma"/>
            </a:endParaRPr>
          </a:p>
          <a:p>
            <a:pPr algn="r" marL="12700" marR="5080" indent="635">
              <a:lnSpc>
                <a:spcPct val="150000"/>
              </a:lnSpc>
            </a:pPr>
            <a:r>
              <a:rPr dirty="0" sz="2500" spc="-290">
                <a:latin typeface="Tahoma"/>
                <a:cs typeface="Tahoma"/>
              </a:rPr>
              <a:t>رجأتسا</a:t>
            </a:r>
            <a:r>
              <a:rPr dirty="0" sz="2500" spc="90">
                <a:latin typeface="Tahoma"/>
                <a:cs typeface="Tahoma"/>
              </a:rPr>
              <a:t> </a:t>
            </a:r>
            <a:r>
              <a:rPr dirty="0" sz="2500" spc="-40">
                <a:latin typeface="Tahoma"/>
                <a:cs typeface="Tahoma"/>
              </a:rPr>
              <a:t>داحتلا</a:t>
            </a:r>
            <a:r>
              <a:rPr dirty="0" sz="2500" spc="-15">
                <a:latin typeface="Tahoma"/>
                <a:cs typeface="Tahoma"/>
              </a:rPr>
              <a:t> </a:t>
            </a:r>
            <a:r>
              <a:rPr dirty="0" sz="2500" spc="114">
                <a:latin typeface="Tahoma"/>
                <a:cs typeface="Tahoma"/>
              </a:rPr>
              <a:t>نإ</a:t>
            </a:r>
            <a:r>
              <a:rPr dirty="0" sz="2500" spc="60">
                <a:latin typeface="Tahoma"/>
                <a:cs typeface="Tahoma"/>
              </a:rPr>
              <a:t> </a:t>
            </a:r>
            <a:r>
              <a:rPr dirty="0" sz="2500" spc="-145">
                <a:latin typeface="Tahoma"/>
                <a:cs typeface="Tahoma"/>
              </a:rPr>
              <a:t>فيرازل</a:t>
            </a:r>
            <a:r>
              <a:rPr dirty="0" sz="2500" spc="60">
                <a:latin typeface="Tahoma"/>
                <a:cs typeface="Tahoma"/>
              </a:rPr>
              <a:t> </a:t>
            </a:r>
            <a:r>
              <a:rPr dirty="0" sz="2500">
                <a:latin typeface="Tahoma"/>
                <a:cs typeface="Tahoma"/>
              </a:rPr>
              <a:t>لاقو</a:t>
            </a:r>
            <a:r>
              <a:rPr dirty="0" sz="2500" spc="75">
                <a:latin typeface="Tahoma"/>
                <a:cs typeface="Tahoma"/>
              </a:rPr>
              <a:t> </a:t>
            </a:r>
            <a:r>
              <a:rPr dirty="0" sz="2500" spc="-220">
                <a:latin typeface="Tahoma"/>
                <a:cs typeface="Tahoma"/>
              </a:rPr>
              <a:t>،ةريخألا</a:t>
            </a:r>
            <a:r>
              <a:rPr dirty="0" sz="2500" spc="60">
                <a:latin typeface="Tahoma"/>
                <a:cs typeface="Tahoma"/>
              </a:rPr>
              <a:t> </a:t>
            </a:r>
            <a:r>
              <a:rPr dirty="0" sz="2500" spc="-105">
                <a:latin typeface="Tahoma"/>
                <a:cs typeface="Tahoma"/>
              </a:rPr>
              <a:t>ةحوتفملا</a:t>
            </a:r>
            <a:r>
              <a:rPr dirty="0" sz="2500" spc="65">
                <a:latin typeface="Tahoma"/>
                <a:cs typeface="Tahoma"/>
              </a:rPr>
              <a:t> </a:t>
            </a:r>
            <a:r>
              <a:rPr dirty="0" sz="2500">
                <a:latin typeface="Tahoma"/>
                <a:cs typeface="Tahoma"/>
              </a:rPr>
              <a:t>وكسوم</a:t>
            </a:r>
            <a:r>
              <a:rPr dirty="0" sz="2500" spc="60">
                <a:latin typeface="Tahoma"/>
                <a:cs typeface="Tahoma"/>
              </a:rPr>
              <a:t> </a:t>
            </a:r>
            <a:r>
              <a:rPr dirty="0" sz="2500" spc="-85">
                <a:latin typeface="Tahoma"/>
                <a:cs typeface="Tahoma"/>
              </a:rPr>
              <a:t>ةلوطب</a:t>
            </a:r>
            <a:r>
              <a:rPr dirty="0" sz="2500" spc="70">
                <a:latin typeface="Tahoma"/>
                <a:cs typeface="Tahoma"/>
              </a:rPr>
              <a:t> </a:t>
            </a:r>
            <a:r>
              <a:rPr dirty="0" sz="2500" spc="-305">
                <a:latin typeface="Tahoma"/>
                <a:cs typeface="Tahoma"/>
              </a:rPr>
              <a:t>يف</a:t>
            </a:r>
            <a:r>
              <a:rPr dirty="0" sz="2500" spc="110">
                <a:latin typeface="Tahoma"/>
                <a:cs typeface="Tahoma"/>
              </a:rPr>
              <a:t> </a:t>
            </a:r>
            <a:r>
              <a:rPr dirty="0" sz="2500">
                <a:latin typeface="Tahoma"/>
                <a:cs typeface="Tahoma"/>
              </a:rPr>
              <a:t>ثداحلا</a:t>
            </a:r>
            <a:r>
              <a:rPr dirty="0" sz="2500" spc="65">
                <a:latin typeface="Tahoma"/>
                <a:cs typeface="Tahoma"/>
              </a:rPr>
              <a:t> </a:t>
            </a:r>
            <a:r>
              <a:rPr dirty="0" sz="2500" spc="-25">
                <a:latin typeface="Tahoma"/>
                <a:cs typeface="Tahoma"/>
              </a:rPr>
              <a:t>عقو</a:t>
            </a:r>
            <a:r>
              <a:rPr dirty="0" sz="2500" spc="-25">
                <a:latin typeface="Tahoma"/>
                <a:cs typeface="Tahoma"/>
              </a:rPr>
              <a:t> </a:t>
            </a:r>
            <a:r>
              <a:rPr dirty="0" sz="2500" spc="70">
                <a:latin typeface="Tahoma"/>
                <a:cs typeface="Tahoma"/>
              </a:rPr>
              <a:t>عوقو</a:t>
            </a:r>
            <a:r>
              <a:rPr dirty="0" sz="2500" spc="390">
                <a:latin typeface="Tahoma"/>
                <a:cs typeface="Tahoma"/>
              </a:rPr>
              <a:t> </a:t>
            </a:r>
            <a:r>
              <a:rPr dirty="0" sz="2500" spc="270">
                <a:latin typeface="Tahoma"/>
                <a:cs typeface="Tahoma"/>
              </a:rPr>
              <a:t>نود</a:t>
            </a:r>
            <a:r>
              <a:rPr dirty="0" sz="2500" spc="390">
                <a:latin typeface="Tahoma"/>
                <a:cs typeface="Tahoma"/>
              </a:rPr>
              <a:t> </a:t>
            </a:r>
            <a:r>
              <a:rPr dirty="0" sz="2500" spc="-415">
                <a:latin typeface="Tahoma"/>
                <a:cs typeface="Tahoma"/>
              </a:rPr>
              <a:t>ةقباسلا</a:t>
            </a:r>
            <a:r>
              <a:rPr dirty="0" sz="2500" spc="390">
                <a:latin typeface="Tahoma"/>
                <a:cs typeface="Tahoma"/>
              </a:rPr>
              <a:t> </a:t>
            </a:r>
            <a:r>
              <a:rPr dirty="0" sz="2500">
                <a:latin typeface="Tahoma"/>
                <a:cs typeface="Tahoma"/>
              </a:rPr>
              <a:t>ثادحألا</a:t>
            </a:r>
            <a:r>
              <a:rPr dirty="0" sz="2500" spc="385">
                <a:latin typeface="Tahoma"/>
                <a:cs typeface="Tahoma"/>
              </a:rPr>
              <a:t> </a:t>
            </a:r>
            <a:r>
              <a:rPr dirty="0" sz="2500" spc="325">
                <a:latin typeface="Tahoma"/>
                <a:cs typeface="Tahoma"/>
              </a:rPr>
              <a:t>نم</a:t>
            </a:r>
            <a:r>
              <a:rPr dirty="0" sz="2500" spc="390">
                <a:latin typeface="Tahoma"/>
                <a:cs typeface="Tahoma"/>
              </a:rPr>
              <a:t> </a:t>
            </a:r>
            <a:r>
              <a:rPr dirty="0" sz="2500" spc="-330">
                <a:latin typeface="Tahoma"/>
                <a:cs typeface="Tahoma"/>
              </a:rPr>
              <a:t>ديدعلل</a:t>
            </a:r>
            <a:r>
              <a:rPr dirty="0" sz="2500" spc="395">
                <a:latin typeface="Tahoma"/>
                <a:cs typeface="Tahoma"/>
              </a:rPr>
              <a:t> </a:t>
            </a:r>
            <a:r>
              <a:rPr dirty="0" sz="2500" spc="-265">
                <a:latin typeface="Tahoma"/>
                <a:cs typeface="Tahoma"/>
              </a:rPr>
              <a:t>اهراجئتسا</a:t>
            </a:r>
            <a:r>
              <a:rPr dirty="0" sz="2500" spc="409">
                <a:latin typeface="Tahoma"/>
                <a:cs typeface="Tahoma"/>
              </a:rPr>
              <a:t> </a:t>
            </a:r>
            <a:r>
              <a:rPr dirty="0" sz="2500" spc="-459">
                <a:latin typeface="Tahoma"/>
                <a:cs typeface="Tahoma"/>
              </a:rPr>
              <a:t>مت</a:t>
            </a:r>
            <a:r>
              <a:rPr dirty="0" sz="2500" spc="395">
                <a:latin typeface="Tahoma"/>
                <a:cs typeface="Tahoma"/>
              </a:rPr>
              <a:t> </a:t>
            </a:r>
            <a:r>
              <a:rPr dirty="0" sz="2500" spc="-110">
                <a:latin typeface="Tahoma"/>
                <a:cs typeface="Tahoma"/>
              </a:rPr>
              <a:t>ةلآلا</a:t>
            </a:r>
            <a:r>
              <a:rPr dirty="0" sz="2500" spc="400">
                <a:latin typeface="Tahoma"/>
                <a:cs typeface="Tahoma"/>
              </a:rPr>
              <a:t> </a:t>
            </a:r>
            <a:r>
              <a:rPr dirty="0" sz="2500" spc="195">
                <a:latin typeface="Tahoma"/>
                <a:cs typeface="Tahoma"/>
              </a:rPr>
              <a:t>نإو</a:t>
            </a:r>
            <a:r>
              <a:rPr dirty="0" sz="2500" spc="390">
                <a:latin typeface="Tahoma"/>
                <a:cs typeface="Tahoma"/>
              </a:rPr>
              <a:t> </a:t>
            </a:r>
            <a:r>
              <a:rPr dirty="0" sz="2500" spc="-155">
                <a:latin typeface="Tahoma"/>
                <a:cs typeface="Tahoma"/>
              </a:rPr>
              <a:t>،ثدحلل</a:t>
            </a:r>
            <a:r>
              <a:rPr dirty="0" sz="2500" spc="395">
                <a:latin typeface="Tahoma"/>
                <a:cs typeface="Tahoma"/>
              </a:rPr>
              <a:t> </a:t>
            </a:r>
            <a:r>
              <a:rPr dirty="0" sz="2500" spc="-110">
                <a:latin typeface="Tahoma"/>
                <a:cs typeface="Tahoma"/>
              </a:rPr>
              <a:t>توبورلا</a:t>
            </a:r>
            <a:r>
              <a:rPr dirty="0" sz="2500" spc="-110">
                <a:latin typeface="Tahoma"/>
                <a:cs typeface="Tahoma"/>
              </a:rPr>
              <a:t> </a:t>
            </a:r>
            <a:r>
              <a:rPr dirty="0" sz="2500" spc="-70">
                <a:latin typeface="Tahoma"/>
                <a:cs typeface="Tahoma"/>
              </a:rPr>
              <a:t>دعب</a:t>
            </a:r>
            <a:r>
              <a:rPr dirty="0" sz="2500" spc="50">
                <a:latin typeface="Tahoma"/>
                <a:cs typeface="Tahoma"/>
              </a:rPr>
              <a:t> </a:t>
            </a:r>
            <a:r>
              <a:rPr dirty="0" sz="2500" spc="-530">
                <a:latin typeface="Tahoma"/>
                <a:cs typeface="Tahoma"/>
              </a:rPr>
              <a:t>ةريبك</a:t>
            </a:r>
            <a:r>
              <a:rPr dirty="0" sz="2500" spc="215">
                <a:latin typeface="Tahoma"/>
                <a:cs typeface="Tahoma"/>
              </a:rPr>
              <a:t> </a:t>
            </a:r>
            <a:r>
              <a:rPr dirty="0" sz="2500" spc="-335">
                <a:latin typeface="Tahoma"/>
                <a:cs typeface="Tahoma"/>
              </a:rPr>
              <a:t>ةعرسب</a:t>
            </a:r>
            <a:r>
              <a:rPr dirty="0" sz="2500" spc="180">
                <a:latin typeface="Tahoma"/>
                <a:cs typeface="Tahoma"/>
              </a:rPr>
              <a:t> </a:t>
            </a:r>
            <a:r>
              <a:rPr dirty="0" sz="2500" spc="185">
                <a:latin typeface="Tahoma"/>
                <a:cs typeface="Tahoma"/>
              </a:rPr>
              <a:t>ةعطق</a:t>
            </a:r>
            <a:r>
              <a:rPr dirty="0" sz="2500" spc="185">
                <a:latin typeface="Tahoma"/>
                <a:cs typeface="Tahoma"/>
              </a:rPr>
              <a:t> </a:t>
            </a:r>
            <a:r>
              <a:rPr dirty="0" sz="2500" spc="-440">
                <a:latin typeface="Tahoma"/>
                <a:cs typeface="Tahoma"/>
              </a:rPr>
              <a:t>كيرحتل</a:t>
            </a:r>
            <a:r>
              <a:rPr dirty="0" sz="2500" spc="220">
                <a:latin typeface="Tahoma"/>
                <a:cs typeface="Tahoma"/>
              </a:rPr>
              <a:t> </a:t>
            </a:r>
            <a:r>
              <a:rPr dirty="0" sz="2500" spc="-450">
                <a:latin typeface="Tahoma"/>
                <a:cs typeface="Tahoma"/>
              </a:rPr>
              <a:t>يبصلا</a:t>
            </a:r>
            <a:r>
              <a:rPr dirty="0" sz="2500" spc="215">
                <a:latin typeface="Tahoma"/>
                <a:cs typeface="Tahoma"/>
              </a:rPr>
              <a:t> </a:t>
            </a:r>
            <a:r>
              <a:rPr dirty="0" sz="2500" spc="434">
                <a:latin typeface="Tahoma"/>
                <a:cs typeface="Tahoma"/>
              </a:rPr>
              <a:t>بهذ</a:t>
            </a:r>
            <a:r>
              <a:rPr dirty="0" sz="2500" spc="185">
                <a:latin typeface="Tahoma"/>
                <a:cs typeface="Tahoma"/>
              </a:rPr>
              <a:t> </a:t>
            </a:r>
            <a:r>
              <a:rPr dirty="0" sz="2500" spc="-30">
                <a:latin typeface="Tahoma"/>
                <a:cs typeface="Tahoma"/>
              </a:rPr>
              <a:t>،ةرملا</a:t>
            </a:r>
            <a:r>
              <a:rPr dirty="0" sz="2500" spc="170">
                <a:latin typeface="Tahoma"/>
                <a:cs typeface="Tahoma"/>
              </a:rPr>
              <a:t> </a:t>
            </a:r>
            <a:r>
              <a:rPr dirty="0" sz="2500" spc="430">
                <a:latin typeface="Tahoma"/>
                <a:cs typeface="Tahoma"/>
              </a:rPr>
              <a:t>هذه</a:t>
            </a:r>
            <a:r>
              <a:rPr dirty="0" sz="2500" spc="175">
                <a:latin typeface="Tahoma"/>
                <a:cs typeface="Tahoma"/>
              </a:rPr>
              <a:t> </a:t>
            </a:r>
            <a:r>
              <a:rPr dirty="0" sz="2500" spc="-305">
                <a:latin typeface="Tahoma"/>
                <a:cs typeface="Tahoma"/>
              </a:rPr>
              <a:t>يف</a:t>
            </a:r>
            <a:r>
              <a:rPr dirty="0" sz="2500" spc="185">
                <a:latin typeface="Tahoma"/>
                <a:cs typeface="Tahoma"/>
              </a:rPr>
              <a:t> </a:t>
            </a:r>
            <a:r>
              <a:rPr dirty="0" sz="2500" spc="120">
                <a:latin typeface="Tahoma"/>
                <a:cs typeface="Tahoma"/>
              </a:rPr>
              <a:t>نأ</a:t>
            </a:r>
            <a:r>
              <a:rPr dirty="0" sz="2500" spc="170">
                <a:latin typeface="Tahoma"/>
                <a:cs typeface="Tahoma"/>
              </a:rPr>
              <a:t> </a:t>
            </a:r>
            <a:r>
              <a:rPr dirty="0" sz="2500" spc="-340">
                <a:latin typeface="Tahoma"/>
                <a:cs typeface="Tahoma"/>
              </a:rPr>
              <a:t>افيضم</a:t>
            </a:r>
            <a:r>
              <a:rPr dirty="0" sz="2500" spc="190">
                <a:latin typeface="Tahoma"/>
                <a:cs typeface="Tahoma"/>
              </a:rPr>
              <a:t> </a:t>
            </a:r>
            <a:r>
              <a:rPr dirty="0" sz="2500" spc="85">
                <a:latin typeface="Tahoma"/>
                <a:cs typeface="Tahoma"/>
              </a:rPr>
              <a:t>،ثداوح</a:t>
            </a:r>
            <a:r>
              <a:rPr dirty="0" sz="2500" spc="85">
                <a:latin typeface="Tahoma"/>
                <a:cs typeface="Tahoma"/>
              </a:rPr>
              <a:t> </a:t>
            </a:r>
            <a:r>
              <a:rPr dirty="0" sz="2500" spc="-150" i="1">
                <a:latin typeface="Verdana"/>
                <a:cs typeface="Verdana"/>
              </a:rPr>
              <a:t>.</a:t>
            </a:r>
            <a:r>
              <a:rPr dirty="0" sz="2500" spc="-150">
                <a:latin typeface="Tahoma"/>
                <a:cs typeface="Tahoma"/>
              </a:rPr>
              <a:t>لفطلا</a:t>
            </a:r>
            <a:r>
              <a:rPr dirty="0" sz="2500" spc="-80">
                <a:latin typeface="Tahoma"/>
                <a:cs typeface="Tahoma"/>
              </a:rPr>
              <a:t> </a:t>
            </a:r>
            <a:r>
              <a:rPr dirty="0" sz="2500" spc="-110">
                <a:latin typeface="Tahoma"/>
                <a:cs typeface="Tahoma"/>
              </a:rPr>
              <a:t>ىذأيو</a:t>
            </a:r>
            <a:r>
              <a:rPr dirty="0" sz="2500" spc="-95">
                <a:latin typeface="Tahoma"/>
                <a:cs typeface="Tahoma"/>
              </a:rPr>
              <a:t> </a:t>
            </a:r>
            <a:r>
              <a:rPr dirty="0" sz="2500" spc="-335">
                <a:latin typeface="Tahoma"/>
                <a:cs typeface="Tahoma"/>
              </a:rPr>
              <a:t>لكشلا</a:t>
            </a:r>
            <a:r>
              <a:rPr dirty="0" sz="2500" spc="-80">
                <a:latin typeface="Tahoma"/>
                <a:cs typeface="Tahoma"/>
              </a:rPr>
              <a:t> </a:t>
            </a:r>
            <a:r>
              <a:rPr dirty="0" sz="2500" spc="-105">
                <a:latin typeface="Tahoma"/>
                <a:cs typeface="Tahoma"/>
              </a:rPr>
              <a:t>اذهب</a:t>
            </a:r>
            <a:r>
              <a:rPr dirty="0" sz="2500" spc="-85">
                <a:latin typeface="Tahoma"/>
                <a:cs typeface="Tahoma"/>
              </a:rPr>
              <a:t> </a:t>
            </a:r>
            <a:r>
              <a:rPr dirty="0" sz="2500" spc="-525">
                <a:latin typeface="Tahoma"/>
                <a:cs typeface="Tahoma"/>
              </a:rPr>
              <a:t>فرصتي</a:t>
            </a:r>
            <a:r>
              <a:rPr dirty="0" sz="2500" spc="-70">
                <a:latin typeface="Tahoma"/>
                <a:cs typeface="Tahoma"/>
              </a:rPr>
              <a:t> </a:t>
            </a:r>
            <a:r>
              <a:rPr dirty="0" sz="2500" spc="70">
                <a:latin typeface="Tahoma"/>
                <a:cs typeface="Tahoma"/>
              </a:rPr>
              <a:t>هلعجو</a:t>
            </a:r>
            <a:r>
              <a:rPr dirty="0" sz="2500" spc="-100">
                <a:latin typeface="Tahoma"/>
                <a:cs typeface="Tahoma"/>
              </a:rPr>
              <a:t> </a:t>
            </a:r>
            <a:r>
              <a:rPr dirty="0" sz="2500" spc="-165">
                <a:latin typeface="Tahoma"/>
                <a:cs typeface="Tahoma"/>
              </a:rPr>
              <a:t>توبورلا</a:t>
            </a:r>
            <a:r>
              <a:rPr dirty="0" sz="2500" spc="-70">
                <a:latin typeface="Tahoma"/>
                <a:cs typeface="Tahoma"/>
              </a:rPr>
              <a:t> </a:t>
            </a:r>
            <a:r>
              <a:rPr dirty="0" sz="2500" spc="-215">
                <a:latin typeface="Tahoma"/>
                <a:cs typeface="Tahoma"/>
              </a:rPr>
              <a:t>كبرأ</a:t>
            </a:r>
            <a:r>
              <a:rPr dirty="0" sz="2500" spc="-95">
                <a:latin typeface="Tahoma"/>
                <a:cs typeface="Tahoma"/>
              </a:rPr>
              <a:t> </a:t>
            </a:r>
            <a:r>
              <a:rPr dirty="0" sz="2500" spc="200">
                <a:latin typeface="Tahoma"/>
                <a:cs typeface="Tahoma"/>
              </a:rPr>
              <a:t>ام</a:t>
            </a:r>
            <a:r>
              <a:rPr dirty="0" sz="2500" spc="-80">
                <a:latin typeface="Tahoma"/>
                <a:cs typeface="Tahoma"/>
              </a:rPr>
              <a:t> </a:t>
            </a:r>
            <a:r>
              <a:rPr dirty="0" sz="2500" spc="495">
                <a:latin typeface="Tahoma"/>
                <a:cs typeface="Tahoma"/>
              </a:rPr>
              <a:t>وهو</a:t>
            </a:r>
            <a:r>
              <a:rPr dirty="0" sz="2500" spc="-60">
                <a:latin typeface="Tahoma"/>
                <a:cs typeface="Tahoma"/>
              </a:rPr>
              <a:t> </a:t>
            </a:r>
            <a:r>
              <a:rPr dirty="0" sz="2500" spc="-285">
                <a:latin typeface="Tahoma"/>
                <a:cs typeface="Tahoma"/>
              </a:rPr>
              <a:t>،ةكرحب</a:t>
            </a:r>
            <a:r>
              <a:rPr dirty="0" sz="2500" spc="-60">
                <a:latin typeface="Tahoma"/>
                <a:cs typeface="Tahoma"/>
              </a:rPr>
              <a:t> </a:t>
            </a:r>
            <a:r>
              <a:rPr dirty="0" sz="2500" spc="-385">
                <a:latin typeface="Tahoma"/>
                <a:cs typeface="Tahoma"/>
              </a:rPr>
              <a:t>مايقلا</a:t>
            </a:r>
            <a:endParaRPr sz="25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2436622" y="1514094"/>
            <a:ext cx="440118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315" b="1">
                <a:solidFill>
                  <a:srgbClr val="FF0000"/>
                </a:solidFill>
                <a:latin typeface="Tahoma"/>
                <a:cs typeface="Tahoma"/>
              </a:rPr>
              <a:t>ةيوونلا</a:t>
            </a:r>
            <a:r>
              <a:rPr dirty="0" sz="20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90" b="1">
                <a:solidFill>
                  <a:srgbClr val="FF0000"/>
                </a:solidFill>
                <a:latin typeface="Tahoma"/>
                <a:cs typeface="Tahoma"/>
              </a:rPr>
              <a:t>برحلا</a:t>
            </a:r>
            <a:r>
              <a:rPr dirty="0" sz="20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20" b="1">
                <a:solidFill>
                  <a:srgbClr val="FF0000"/>
                </a:solidFill>
                <a:latin typeface="Tahoma"/>
                <a:cs typeface="Tahoma"/>
              </a:rPr>
              <a:t>ثراوك</a:t>
            </a:r>
            <a:r>
              <a:rPr dirty="0" sz="20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204" b="1">
                <a:solidFill>
                  <a:srgbClr val="FF0000"/>
                </a:solidFill>
                <a:latin typeface="Tahoma"/>
                <a:cs typeface="Tahoma"/>
              </a:rPr>
              <a:t>لداعي</a:t>
            </a:r>
            <a:r>
              <a:rPr dirty="0" sz="20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265" b="1">
                <a:solidFill>
                  <a:srgbClr val="FF0000"/>
                </a:solidFill>
                <a:latin typeface="Tahoma"/>
                <a:cs typeface="Tahoma"/>
              </a:rPr>
              <a:t>ىعانطص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73142" y="1571752"/>
            <a:ext cx="139700" cy="209550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7040671" y="1514094"/>
            <a:ext cx="294957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000" spc="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4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000" spc="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b="1">
                <a:solidFill>
                  <a:srgbClr val="FF0000"/>
                </a:solidFill>
                <a:latin typeface="Tahoma"/>
                <a:cs typeface="Tahoma"/>
              </a:rPr>
              <a:t>رطخ</a:t>
            </a:r>
            <a:r>
              <a:rPr dirty="0" sz="2000" spc="1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210" b="1" i="1">
                <a:solidFill>
                  <a:srgbClr val="FF0000"/>
                </a:solidFill>
                <a:latin typeface="Trebuchet MS"/>
                <a:cs typeface="Trebuchet MS"/>
              </a:rPr>
              <a:t>..</a:t>
            </a:r>
            <a:r>
              <a:rPr dirty="0" sz="2000" spc="-210" b="1">
                <a:solidFill>
                  <a:srgbClr val="FF0000"/>
                </a:solidFill>
                <a:latin typeface="Tahoma"/>
                <a:cs typeface="Tahoma"/>
              </a:rPr>
              <a:t>ىوق</a:t>
            </a:r>
            <a:r>
              <a:rPr dirty="0" sz="2000" spc="-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484" b="1">
                <a:solidFill>
                  <a:srgbClr val="FF0000"/>
                </a:solidFill>
                <a:latin typeface="Tahoma"/>
                <a:cs typeface="Tahoma"/>
              </a:rPr>
              <a:t>ريذحت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535940" y="2246477"/>
            <a:ext cx="11372850" cy="3439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6985" indent="-635">
              <a:lnSpc>
                <a:spcPct val="140000"/>
              </a:lnSpc>
              <a:spcBef>
                <a:spcPts val="100"/>
              </a:spcBef>
            </a:pPr>
            <a:r>
              <a:rPr dirty="0" sz="2000" spc="-100">
                <a:latin typeface="Tahoma"/>
                <a:cs typeface="Tahoma"/>
              </a:rPr>
              <a:t>يف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نيعرشملا</a:t>
            </a:r>
            <a:r>
              <a:rPr dirty="0" sz="2000" spc="125">
                <a:latin typeface="Tahoma"/>
                <a:cs typeface="Tahoma"/>
              </a:rPr>
              <a:t> </a:t>
            </a:r>
            <a:r>
              <a:rPr dirty="0" sz="2000" spc="95">
                <a:latin typeface="Tahoma"/>
                <a:cs typeface="Tahoma"/>
              </a:rPr>
              <a:t>،</a:t>
            </a:r>
            <a:r>
              <a:rPr dirty="0" sz="2000" spc="95">
                <a:latin typeface="Tahoma"/>
                <a:cs typeface="Tahoma"/>
              </a:rPr>
              <a:t>ChatGPT</a:t>
            </a:r>
            <a:r>
              <a:rPr dirty="0" sz="2000" spc="114">
                <a:latin typeface="Tahoma"/>
                <a:cs typeface="Tahoma"/>
              </a:rPr>
              <a:t>  </a:t>
            </a:r>
            <a:r>
              <a:rPr dirty="0" sz="2000" spc="-85">
                <a:latin typeface="Tahoma"/>
                <a:cs typeface="Tahoma"/>
              </a:rPr>
              <a:t>ةشدردلا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توبور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165">
                <a:latin typeface="Tahoma"/>
                <a:cs typeface="Tahoma"/>
              </a:rPr>
              <a:t>نع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لوئسملا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،نامتلا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55">
                <a:latin typeface="Tahoma"/>
                <a:cs typeface="Tahoma"/>
              </a:rPr>
              <a:t>ماس</a:t>
            </a:r>
            <a:r>
              <a:rPr dirty="0" sz="2000" spc="55">
                <a:latin typeface="Tahoma"/>
                <a:cs typeface="Tahoma"/>
              </a:rPr>
              <a:t>OpenAI</a:t>
            </a:r>
            <a:r>
              <a:rPr dirty="0" sz="2000" spc="100">
                <a:latin typeface="Tahoma"/>
                <a:cs typeface="Tahoma"/>
              </a:rPr>
              <a:t>  </a:t>
            </a:r>
            <a:r>
              <a:rPr dirty="0" sz="2000" spc="-305">
                <a:latin typeface="Tahoma"/>
                <a:cs typeface="Tahoma"/>
              </a:rPr>
              <a:t>ةكرشل</a:t>
            </a:r>
            <a:r>
              <a:rPr dirty="0" sz="2000" spc="155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سسؤملا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-95">
                <a:latin typeface="Tahoma"/>
                <a:cs typeface="Tahoma"/>
              </a:rPr>
              <a:t>ربخأ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ءاكذلا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155">
                <a:latin typeface="Tahoma"/>
                <a:cs typeface="Tahoma"/>
              </a:rPr>
              <a:t>رطاخم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105">
                <a:latin typeface="Tahoma"/>
                <a:cs typeface="Tahoma"/>
              </a:rPr>
              <a:t>ةمواقم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لعجل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160">
                <a:latin typeface="Tahoma"/>
                <a:cs typeface="Tahoma"/>
              </a:rPr>
              <a:t>اعدو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،يعانطصلا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ءاكذلا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ىلع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ةرطيسلا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نودقفي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105">
                <a:latin typeface="Tahoma"/>
                <a:cs typeface="Tahoma"/>
              </a:rPr>
              <a:t>دق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440">
                <a:latin typeface="Tahoma"/>
                <a:cs typeface="Tahoma"/>
              </a:rPr>
              <a:t>رشبلا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80">
                <a:latin typeface="Tahoma"/>
                <a:cs typeface="Tahoma"/>
              </a:rPr>
              <a:t>نأ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ليه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370">
                <a:latin typeface="Tahoma"/>
                <a:cs typeface="Tahoma"/>
              </a:rPr>
              <a:t>لوتيباكلا</a:t>
            </a:r>
            <a:r>
              <a:rPr dirty="0" sz="2000" spc="-370">
                <a:latin typeface="Tahoma"/>
                <a:cs typeface="Tahoma"/>
              </a:rPr>
              <a:t> </a:t>
            </a:r>
            <a:r>
              <a:rPr dirty="0" sz="2000" spc="-250" i="1">
                <a:latin typeface="Verdana"/>
                <a:cs typeface="Verdana"/>
              </a:rPr>
              <a:t>."</a:t>
            </a:r>
            <a:r>
              <a:rPr dirty="0" sz="2000" spc="-250">
                <a:latin typeface="Tahoma"/>
                <a:cs typeface="Tahoma"/>
              </a:rPr>
              <a:t>ريخألا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310">
                <a:latin typeface="Tahoma"/>
                <a:cs typeface="Tahoma"/>
              </a:rPr>
              <a:t>ريذحتلا</a:t>
            </a:r>
            <a:r>
              <a:rPr dirty="0" sz="2000" spc="-310" i="1">
                <a:latin typeface="Verdana"/>
                <a:cs typeface="Verdana"/>
              </a:rPr>
              <a:t>"</a:t>
            </a:r>
            <a:r>
              <a:rPr dirty="0" sz="2000" spc="-160" i="1">
                <a:latin typeface="Verdana"/>
                <a:cs typeface="Verdana"/>
              </a:rPr>
              <a:t> </a:t>
            </a:r>
            <a:r>
              <a:rPr dirty="0" sz="2000" spc="290">
                <a:latin typeface="Tahoma"/>
                <a:cs typeface="Tahoma"/>
              </a:rPr>
              <a:t>اذه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نإ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لاقو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،ةيوونلا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برحلاو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ةئبوألا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لثم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اهلثم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،ةيملاع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ةيولوأ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يعانطصلا</a:t>
            </a:r>
            <a:endParaRPr sz="2000">
              <a:latin typeface="Tahoma"/>
              <a:cs typeface="Tahoma"/>
            </a:endParaRPr>
          </a:p>
          <a:p>
            <a:pPr algn="r" marL="12700" marR="5715">
              <a:lnSpc>
                <a:spcPct val="100000"/>
              </a:lnSpc>
              <a:spcBef>
                <a:spcPts val="960"/>
              </a:spcBef>
            </a:pPr>
            <a:r>
              <a:rPr dirty="0" sz="2000" spc="254">
                <a:latin typeface="Tahoma"/>
                <a:cs typeface="Tahoma"/>
              </a:rPr>
              <a:t>نم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225">
                <a:latin typeface="Tahoma"/>
                <a:cs typeface="Tahoma"/>
              </a:rPr>
              <a:t>،</a:t>
            </a:r>
            <a:r>
              <a:rPr dirty="0" sz="2000" spc="-225" i="1">
                <a:latin typeface="Verdana"/>
                <a:cs typeface="Verdana"/>
              </a:rPr>
              <a:t>"</a:t>
            </a:r>
            <a:r>
              <a:rPr dirty="0" sz="2000" spc="-225">
                <a:latin typeface="Tahoma"/>
                <a:cs typeface="Tahoma"/>
              </a:rPr>
              <a:t>ملاعلاب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ةميسج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ارارضأ</a:t>
            </a:r>
            <a:r>
              <a:rPr dirty="0" sz="2000" spc="-85" i="1">
                <a:latin typeface="Verdana"/>
                <a:cs typeface="Verdana"/>
              </a:rPr>
              <a:t>"</a:t>
            </a:r>
            <a:r>
              <a:rPr dirty="0" sz="2000" spc="20" i="1">
                <a:latin typeface="Verdana"/>
                <a:cs typeface="Verdana"/>
              </a:rPr>
              <a:t> </a:t>
            </a:r>
            <a:r>
              <a:rPr dirty="0" sz="2000">
                <a:latin typeface="Tahoma"/>
                <a:cs typeface="Tahoma"/>
              </a:rPr>
              <a:t>يعانطصلا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ءاكذلا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قاحلإ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ناكمإ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254">
                <a:latin typeface="Tahoma"/>
                <a:cs typeface="Tahoma"/>
              </a:rPr>
              <a:t>نم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85">
                <a:latin typeface="Tahoma"/>
                <a:cs typeface="Tahoma"/>
              </a:rPr>
              <a:t>هفواخم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ءادبإ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95">
                <a:latin typeface="Tahoma"/>
                <a:cs typeface="Tahoma"/>
              </a:rPr>
              <a:t>ىلع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نامتلأ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بظاويو</a:t>
            </a:r>
            <a:endParaRPr sz="2000">
              <a:latin typeface="Tahoma"/>
              <a:cs typeface="Tahoma"/>
            </a:endParaRPr>
          </a:p>
          <a:p>
            <a:pPr algn="r" marL="2687320" marR="6350">
              <a:lnSpc>
                <a:spcPct val="100000"/>
              </a:lnSpc>
              <a:spcBef>
                <a:spcPts val="960"/>
              </a:spcBef>
            </a:pPr>
            <a:r>
              <a:rPr dirty="0" sz="2000" i="1">
                <a:latin typeface="Verdana"/>
                <a:cs typeface="Verdana"/>
              </a:rPr>
              <a:t>.</a:t>
            </a:r>
            <a:r>
              <a:rPr dirty="0" sz="2000">
                <a:latin typeface="Tahoma"/>
                <a:cs typeface="Tahoma"/>
              </a:rPr>
              <a:t>لمعلا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قوس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ةيرذج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375">
                <a:latin typeface="Tahoma"/>
                <a:cs typeface="Tahoma"/>
              </a:rPr>
              <a:t>تارييغت</a:t>
            </a:r>
            <a:r>
              <a:rPr dirty="0" sz="2000" spc="-105">
                <a:latin typeface="Tahoma"/>
                <a:cs typeface="Tahoma"/>
              </a:rPr>
              <a:t> </a:t>
            </a:r>
            <a:r>
              <a:rPr dirty="0" sz="2000" spc="114">
                <a:latin typeface="Tahoma"/>
                <a:cs typeface="Tahoma"/>
              </a:rPr>
              <a:t>ثادحإ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،الثم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380">
                <a:latin typeface="Tahoma"/>
                <a:cs typeface="Tahoma"/>
              </a:rPr>
              <a:t>ةيباختنا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تايلمع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459">
                <a:latin typeface="Tahoma"/>
                <a:cs typeface="Tahoma"/>
              </a:rPr>
              <a:t>جئاتن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395">
                <a:latin typeface="Tahoma"/>
                <a:cs typeface="Tahoma"/>
              </a:rPr>
              <a:t>ريوزت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لالخ</a:t>
            </a:r>
            <a:endParaRPr sz="2000">
              <a:latin typeface="Tahoma"/>
              <a:cs typeface="Tahoma"/>
            </a:endParaRPr>
          </a:p>
          <a:p>
            <a:pPr algn="r" marL="12700" marR="5080" indent="635">
              <a:lnSpc>
                <a:spcPct val="140000"/>
              </a:lnSpc>
            </a:pPr>
            <a:r>
              <a:rPr dirty="0" sz="2000" spc="-45">
                <a:latin typeface="Tahoma"/>
                <a:cs typeface="Tahoma"/>
              </a:rPr>
              <a:t>تلاصتلا</a:t>
            </a:r>
            <a:r>
              <a:rPr dirty="0" sz="2000" spc="-10">
                <a:latin typeface="Tahoma"/>
                <a:cs typeface="Tahoma"/>
              </a:rPr>
              <a:t>  </a:t>
            </a:r>
            <a:r>
              <a:rPr dirty="0" sz="2000" spc="-195">
                <a:latin typeface="Tahoma"/>
                <a:cs typeface="Tahoma"/>
              </a:rPr>
              <a:t>ايجولونكتو</a:t>
            </a:r>
            <a:r>
              <a:rPr dirty="0" sz="2000" spc="-15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يعانطصلا</a:t>
            </a:r>
            <a:r>
              <a:rPr dirty="0" sz="2000" spc="-10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ءاكذلا</a:t>
            </a:r>
            <a:r>
              <a:rPr dirty="0" sz="2000" spc="-10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يف</a:t>
            </a:r>
            <a:r>
              <a:rPr dirty="0" sz="2000" spc="-10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لمعت</a:t>
            </a:r>
            <a:r>
              <a:rPr dirty="0" sz="2000" spc="-10">
                <a:latin typeface="Tahoma"/>
                <a:cs typeface="Tahoma"/>
              </a:rPr>
              <a:t>  </a:t>
            </a:r>
            <a:r>
              <a:rPr dirty="0" sz="2000" spc="-100">
                <a:latin typeface="Tahoma"/>
                <a:cs typeface="Tahoma"/>
              </a:rPr>
              <a:t>ةكرش</a:t>
            </a:r>
            <a:r>
              <a:rPr dirty="0" sz="2000" spc="-20">
                <a:latin typeface="Tahoma"/>
                <a:cs typeface="Tahoma"/>
              </a:rPr>
              <a:t>  </a:t>
            </a:r>
            <a:r>
              <a:rPr dirty="0" sz="2000" spc="-50">
                <a:latin typeface="Tahoma"/>
                <a:cs typeface="Tahoma"/>
              </a:rPr>
              <a:t>ريدم</a:t>
            </a:r>
            <a:r>
              <a:rPr dirty="0" sz="2000" spc="-10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1300</a:t>
            </a:r>
            <a:r>
              <a:rPr dirty="0" sz="2000" spc="-25">
                <a:latin typeface="Tahoma"/>
                <a:cs typeface="Tahoma"/>
              </a:rPr>
              <a:t>  </a:t>
            </a:r>
            <a:r>
              <a:rPr dirty="0" sz="2000" spc="60">
                <a:latin typeface="Tahoma"/>
                <a:cs typeface="Tahoma"/>
              </a:rPr>
              <a:t>فواخملا</a:t>
            </a:r>
            <a:r>
              <a:rPr dirty="0" sz="2000" spc="-15">
                <a:latin typeface="Tahoma"/>
                <a:cs typeface="Tahoma"/>
              </a:rPr>
              <a:t>  </a:t>
            </a:r>
            <a:r>
              <a:rPr dirty="0" sz="2000" spc="355">
                <a:latin typeface="Tahoma"/>
                <a:cs typeface="Tahoma"/>
              </a:rPr>
              <a:t>هذه</a:t>
            </a:r>
            <a:r>
              <a:rPr dirty="0" sz="2000" spc="-15">
                <a:latin typeface="Tahoma"/>
                <a:cs typeface="Tahoma"/>
              </a:rPr>
              <a:t>  </a:t>
            </a:r>
            <a:r>
              <a:rPr dirty="0" sz="2000" spc="100">
                <a:latin typeface="Tahoma"/>
                <a:cs typeface="Tahoma"/>
              </a:rPr>
              <a:t>تعفدو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،لقألا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ىلع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رهشأ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50">
                <a:latin typeface="Tahoma"/>
                <a:cs typeface="Tahoma"/>
              </a:rPr>
              <a:t>6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ةدمل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يعانطصلا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ءاكذلا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459">
                <a:latin typeface="Tahoma"/>
                <a:cs typeface="Tahoma"/>
              </a:rPr>
              <a:t>تاينقت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265">
                <a:latin typeface="Tahoma"/>
                <a:cs typeface="Tahoma"/>
              </a:rPr>
              <a:t>ريوطت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فاقيإب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بلاطت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370">
                <a:latin typeface="Tahoma"/>
                <a:cs typeface="Tahoma"/>
              </a:rPr>
              <a:t>ةقيثو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375">
                <a:latin typeface="Tahoma"/>
                <a:cs typeface="Tahoma"/>
              </a:rPr>
              <a:t>عيقوت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40">
                <a:latin typeface="Tahoma"/>
                <a:cs typeface="Tahoma"/>
              </a:rPr>
              <a:t>تامولعملاو</a:t>
            </a:r>
            <a:endParaRPr sz="2000">
              <a:latin typeface="Tahoma"/>
              <a:cs typeface="Tahoma"/>
            </a:endParaRPr>
          </a:p>
          <a:p>
            <a:pPr algn="r" marL="7663815" marR="6985">
              <a:lnSpc>
                <a:spcPct val="100000"/>
              </a:lnSpc>
              <a:spcBef>
                <a:spcPts val="960"/>
              </a:spcBef>
            </a:pPr>
            <a:r>
              <a:rPr dirty="0" sz="2000" spc="-85" i="1">
                <a:latin typeface="Verdana"/>
                <a:cs typeface="Verdana"/>
              </a:rPr>
              <a:t>.</a:t>
            </a:r>
            <a:r>
              <a:rPr dirty="0" sz="2000" spc="-85">
                <a:latin typeface="Tahoma"/>
                <a:cs typeface="Tahoma"/>
              </a:rPr>
              <a:t>اهلمعل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125">
                <a:latin typeface="Tahoma"/>
                <a:cs typeface="Tahoma"/>
              </a:rPr>
              <a:t>يقالخأ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قاثيم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عضو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380">
                <a:latin typeface="Tahoma"/>
                <a:cs typeface="Tahoma"/>
              </a:rPr>
              <a:t>نيحل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056132"/>
            <a:ext cx="11527790" cy="5029200"/>
            <a:chOff x="457200" y="1056132"/>
            <a:chExt cx="11527790" cy="5029200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056132"/>
              <a:ext cx="11527790" cy="5029200"/>
            </a:xfrm>
            <a:custGeom>
              <a:avLst/>
              <a:gdLst/>
              <a:ahLst/>
              <a:cxnLst/>
              <a:rect l="l" t="t" r="r" b="b"/>
              <a:pathLst>
                <a:path w="11527790" h="5029200">
                  <a:moveTo>
                    <a:pt x="11527536" y="0"/>
                  </a:moveTo>
                  <a:lnTo>
                    <a:pt x="0" y="0"/>
                  </a:lnTo>
                  <a:lnTo>
                    <a:pt x="0" y="5029200"/>
                  </a:lnTo>
                  <a:lnTo>
                    <a:pt x="11527536" y="5029200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55105" y="1226185"/>
              <a:ext cx="111125" cy="1682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39926" y="3957827"/>
              <a:ext cx="111125" cy="1682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366522"/>
            <a:ext cx="11372215" cy="5374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463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93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91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 algn="r" marL="8663940" marR="13970">
              <a:lnSpc>
                <a:spcPct val="100000"/>
              </a:lnSpc>
              <a:spcBef>
                <a:spcPts val="880"/>
              </a:spcBef>
            </a:pPr>
            <a:r>
              <a:rPr dirty="0" sz="1600" spc="-135" b="1" i="1">
                <a:solidFill>
                  <a:srgbClr val="69230C"/>
                </a:solidFill>
                <a:latin typeface="Trebuchet MS"/>
                <a:cs typeface="Trebuchet MS"/>
              </a:rPr>
              <a:t>:</a:t>
            </a:r>
            <a:r>
              <a:rPr dirty="0" sz="1600" spc="-135" b="1">
                <a:solidFill>
                  <a:srgbClr val="69230C"/>
                </a:solidFill>
                <a:latin typeface="Tahoma"/>
                <a:cs typeface="Tahoma"/>
              </a:rPr>
              <a:t>يعانطص</a:t>
            </a:r>
            <a:r>
              <a:rPr dirty="0" sz="1600" spc="65" b="1">
                <a:solidFill>
                  <a:srgbClr val="69230C"/>
                </a:solidFill>
                <a:latin typeface="Tahoma"/>
                <a:cs typeface="Tahoma"/>
              </a:rPr>
              <a:t>  </a:t>
            </a:r>
            <a:r>
              <a:rPr dirty="0" sz="1600" b="1">
                <a:solidFill>
                  <a:srgbClr val="69230C"/>
                </a:solidFill>
                <a:latin typeface="Tahoma"/>
                <a:cs typeface="Tahoma"/>
              </a:rPr>
              <a:t>ا</a:t>
            </a:r>
            <a:r>
              <a:rPr dirty="0" sz="1600" spc="-3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600" spc="-110" b="1">
                <a:solidFill>
                  <a:srgbClr val="69230C"/>
                </a:solidFill>
                <a:latin typeface="Tahoma"/>
                <a:cs typeface="Tahoma"/>
              </a:rPr>
              <a:t>ءاكذلا</a:t>
            </a:r>
            <a:r>
              <a:rPr dirty="0" sz="1600" spc="-1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600" spc="-225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r>
              <a:rPr dirty="0" sz="1600" spc="6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600" spc="-305" b="1">
                <a:solidFill>
                  <a:srgbClr val="69230C"/>
                </a:solidFill>
                <a:latin typeface="Tahoma"/>
                <a:cs typeface="Tahoma"/>
              </a:rPr>
              <a:t>راثآ</a:t>
            </a:r>
            <a:endParaRPr sz="1600">
              <a:latin typeface="Tahoma"/>
              <a:cs typeface="Tahoma"/>
            </a:endParaRPr>
          </a:p>
          <a:p>
            <a:pPr algn="r" marL="12700" marR="10160">
              <a:lnSpc>
                <a:spcPct val="100000"/>
              </a:lnSpc>
              <a:spcBef>
                <a:spcPts val="1150"/>
              </a:spcBef>
            </a:pPr>
            <a:r>
              <a:rPr dirty="0" sz="1600" spc="-430">
                <a:latin typeface="Tahoma"/>
                <a:cs typeface="Tahoma"/>
              </a:rPr>
              <a:t>ةئيبلا</a:t>
            </a:r>
            <a:r>
              <a:rPr dirty="0" sz="1600" spc="285">
                <a:latin typeface="Tahoma"/>
                <a:cs typeface="Tahoma"/>
              </a:rPr>
              <a:t> </a:t>
            </a:r>
            <a:r>
              <a:rPr dirty="0" sz="1600" spc="-65">
                <a:latin typeface="Tahoma"/>
                <a:cs typeface="Tahoma"/>
              </a:rPr>
              <a:t>يف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265">
                <a:latin typeface="Tahoma"/>
                <a:cs typeface="Tahoma"/>
              </a:rPr>
              <a:t>ةقثلا</a:t>
            </a:r>
            <a:r>
              <a:rPr dirty="0" sz="1600" spc="140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نادقف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ىلإ</a:t>
            </a:r>
            <a:r>
              <a:rPr dirty="0" sz="1600" spc="95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يدؤي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نكمي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يعانطصلا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ءاكذلا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360">
                <a:latin typeface="Tahoma"/>
                <a:cs typeface="Tahoma"/>
              </a:rPr>
              <a:t>تاينقت</a:t>
            </a:r>
            <a:r>
              <a:rPr dirty="0" sz="1600" spc="235">
                <a:latin typeface="Tahoma"/>
                <a:cs typeface="Tahoma"/>
              </a:rPr>
              <a:t> </a:t>
            </a:r>
            <a:r>
              <a:rPr dirty="0" sz="1600" spc="-114">
                <a:latin typeface="Tahoma"/>
                <a:cs typeface="Tahoma"/>
              </a:rPr>
              <a:t>لعفب</a:t>
            </a:r>
            <a:r>
              <a:rPr dirty="0" sz="1600" spc="14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نامألا</a:t>
            </a:r>
            <a:r>
              <a:rPr dirty="0" sz="1600" spc="140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تاديدهت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305">
                <a:latin typeface="Tahoma"/>
                <a:cs typeface="Tahoma"/>
              </a:rPr>
              <a:t>ديازت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200" i="1">
                <a:latin typeface="Verdana"/>
                <a:cs typeface="Verdana"/>
              </a:rPr>
              <a:t>:</a:t>
            </a:r>
            <a:r>
              <a:rPr dirty="0" sz="1600" spc="-200" b="1">
                <a:latin typeface="Tahoma"/>
                <a:cs typeface="Tahoma"/>
              </a:rPr>
              <a:t>يمقرلا</a:t>
            </a:r>
            <a:r>
              <a:rPr dirty="0" sz="1600" spc="245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نامألا</a:t>
            </a:r>
            <a:r>
              <a:rPr dirty="0" sz="1600" spc="220" b="1">
                <a:latin typeface="Tahoma"/>
                <a:cs typeface="Tahoma"/>
              </a:rPr>
              <a:t> </a:t>
            </a:r>
            <a:r>
              <a:rPr dirty="0" sz="1600" spc="-20" b="1">
                <a:latin typeface="Tahoma"/>
                <a:cs typeface="Tahoma"/>
              </a:rPr>
              <a:t>نادقف</a:t>
            </a:r>
            <a:endParaRPr sz="1600">
              <a:latin typeface="Tahoma"/>
              <a:cs typeface="Tahoma"/>
            </a:endParaRPr>
          </a:p>
          <a:p>
            <a:pPr algn="r" marL="3841115" marR="6350">
              <a:lnSpc>
                <a:spcPct val="100000"/>
              </a:lnSpc>
              <a:spcBef>
                <a:spcPts val="1155"/>
              </a:spcBef>
            </a:pPr>
            <a:r>
              <a:rPr dirty="0" sz="1600" spc="-204" i="1">
                <a:latin typeface="Verdana"/>
                <a:cs typeface="Verdana"/>
              </a:rPr>
              <a:t>.</a:t>
            </a:r>
            <a:r>
              <a:rPr dirty="0" sz="1600" spc="-204">
                <a:latin typeface="Tahoma"/>
                <a:cs typeface="Tahoma"/>
              </a:rPr>
              <a:t>ايجولونكتلاو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-265">
                <a:latin typeface="Tahoma"/>
                <a:cs typeface="Tahoma"/>
              </a:rPr>
              <a:t>تنرتنإلا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مادختسا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يف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نامألا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40">
                <a:latin typeface="Tahoma"/>
                <a:cs typeface="Tahoma"/>
              </a:rPr>
              <a:t>مدعب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اورعشي</a:t>
            </a:r>
            <a:r>
              <a:rPr dirty="0" sz="1600" spc="-7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-160">
                <a:latin typeface="Tahoma"/>
                <a:cs typeface="Tahoma"/>
              </a:rPr>
              <a:t>دارفألل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170">
                <a:latin typeface="Tahoma"/>
                <a:cs typeface="Tahoma"/>
              </a:rPr>
              <a:t>نكمي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180">
                <a:latin typeface="Tahoma"/>
                <a:cs typeface="Tahoma"/>
              </a:rPr>
              <a:t>ثيح</a:t>
            </a:r>
            <a:r>
              <a:rPr dirty="0" sz="1600" spc="-60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،ةيمقرلا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60"/>
              </a:spcBef>
            </a:pPr>
            <a:endParaRPr sz="1600">
              <a:latin typeface="Tahoma"/>
              <a:cs typeface="Tahoma"/>
            </a:endParaRPr>
          </a:p>
          <a:p>
            <a:pPr algn="r" marL="12700" marR="15240">
              <a:lnSpc>
                <a:spcPct val="100000"/>
              </a:lnSpc>
              <a:spcBef>
                <a:spcPts val="5"/>
              </a:spcBef>
            </a:pPr>
            <a:r>
              <a:rPr dirty="0" sz="1600">
                <a:latin typeface="Tahoma"/>
                <a:cs typeface="Tahoma"/>
              </a:rPr>
              <a:t>عمجل</a:t>
            </a:r>
            <a:r>
              <a:rPr dirty="0" sz="1600" spc="-125">
                <a:latin typeface="Tahoma"/>
                <a:cs typeface="Tahoma"/>
              </a:rPr>
              <a:t> </a:t>
            </a:r>
            <a:r>
              <a:rPr dirty="0" sz="1600" spc="-235">
                <a:latin typeface="Tahoma"/>
                <a:cs typeface="Tahoma"/>
              </a:rPr>
              <a:t>ايجولونكتلا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مادختسا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70">
                <a:latin typeface="Tahoma"/>
                <a:cs typeface="Tahoma"/>
              </a:rPr>
              <a:t>نكمي</a:t>
            </a:r>
            <a:r>
              <a:rPr dirty="0" sz="1600" spc="25">
                <a:latin typeface="Tahoma"/>
                <a:cs typeface="Tahoma"/>
              </a:rPr>
              <a:t> </a:t>
            </a:r>
            <a:r>
              <a:rPr dirty="0" sz="1600" spc="-175">
                <a:latin typeface="Tahoma"/>
                <a:cs typeface="Tahoma"/>
              </a:rPr>
              <a:t>ثيح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95">
                <a:latin typeface="Tahoma"/>
                <a:cs typeface="Tahoma"/>
              </a:rPr>
              <a:t>،دارفألا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ةيصوصخ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تاكاهتنا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ىلإ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-30">
                <a:latin typeface="Tahoma"/>
                <a:cs typeface="Tahoma"/>
              </a:rPr>
              <a:t>يدؤت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دق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يعانطصلا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ءاكذلا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145">
                <a:latin typeface="Tahoma"/>
                <a:cs typeface="Tahoma"/>
              </a:rPr>
              <a:t>مئارج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330" i="1">
                <a:latin typeface="Verdana"/>
                <a:cs typeface="Verdana"/>
              </a:rPr>
              <a:t>:</a:t>
            </a:r>
            <a:r>
              <a:rPr dirty="0" sz="1600" spc="-330" b="1">
                <a:latin typeface="Tahoma"/>
                <a:cs typeface="Tahoma"/>
              </a:rPr>
              <a:t>ةيصوص</a:t>
            </a:r>
            <a:r>
              <a:rPr dirty="0" sz="1600" spc="-270" b="1">
                <a:latin typeface="Tahoma"/>
                <a:cs typeface="Tahoma"/>
              </a:rPr>
              <a:t> </a:t>
            </a:r>
            <a:r>
              <a:rPr dirty="0" sz="1600" spc="-250" b="1">
                <a:latin typeface="Tahoma"/>
                <a:cs typeface="Tahoma"/>
              </a:rPr>
              <a:t>خلا</a:t>
            </a:r>
            <a:r>
              <a:rPr dirty="0" sz="1600" spc="125" b="1">
                <a:latin typeface="Tahoma"/>
                <a:cs typeface="Tahoma"/>
              </a:rPr>
              <a:t> </a:t>
            </a:r>
            <a:r>
              <a:rPr dirty="0" sz="1600" spc="-125" b="1">
                <a:latin typeface="Tahoma"/>
                <a:cs typeface="Tahoma"/>
              </a:rPr>
              <a:t>تاكاهتنا</a:t>
            </a:r>
            <a:endParaRPr sz="1600">
              <a:latin typeface="Tahoma"/>
              <a:cs typeface="Tahoma"/>
            </a:endParaRPr>
          </a:p>
          <a:p>
            <a:pPr algn="r" marL="7508240" marR="5080">
              <a:lnSpc>
                <a:spcPct val="100000"/>
              </a:lnSpc>
              <a:spcBef>
                <a:spcPts val="1150"/>
              </a:spcBef>
            </a:pPr>
            <a:r>
              <a:rPr dirty="0" sz="1600" spc="-240" i="1">
                <a:latin typeface="Verdana"/>
                <a:cs typeface="Verdana"/>
              </a:rPr>
              <a:t>.</a:t>
            </a:r>
            <a:r>
              <a:rPr dirty="0" sz="1600" spc="-240">
                <a:latin typeface="Tahoma"/>
                <a:cs typeface="Tahoma"/>
              </a:rPr>
              <a:t>ةينوناق</a:t>
            </a:r>
            <a:r>
              <a:rPr dirty="0" sz="1600" spc="-60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ريغ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114">
                <a:latin typeface="Tahoma"/>
                <a:cs typeface="Tahoma"/>
              </a:rPr>
              <a:t>قرطب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250">
                <a:latin typeface="Tahoma"/>
                <a:cs typeface="Tahoma"/>
              </a:rPr>
              <a:t>ةيصخشلا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290">
                <a:latin typeface="Tahoma"/>
                <a:cs typeface="Tahoma"/>
              </a:rPr>
              <a:t>تانايبلا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270">
                <a:latin typeface="Tahoma"/>
                <a:cs typeface="Tahoma"/>
              </a:rPr>
              <a:t>ليلحتو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145"/>
              </a:spcBef>
            </a:pPr>
            <a:endParaRPr sz="1600">
              <a:latin typeface="Tahoma"/>
              <a:cs typeface="Tahoma"/>
            </a:endParaRPr>
          </a:p>
          <a:p>
            <a:pPr algn="r" marL="12700" marR="5715" indent="8255">
              <a:lnSpc>
                <a:spcPct val="160000"/>
              </a:lnSpc>
            </a:pPr>
            <a:r>
              <a:rPr dirty="0" sz="1600" spc="-330">
                <a:latin typeface="Tahoma"/>
                <a:cs typeface="Tahoma"/>
              </a:rPr>
              <a:t>لكشب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داصتقلا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60">
                <a:latin typeface="Tahoma"/>
                <a:cs typeface="Tahoma"/>
              </a:rPr>
              <a:t>ىلع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350">
                <a:latin typeface="Tahoma"/>
                <a:cs typeface="Tahoma"/>
              </a:rPr>
              <a:t>رثؤي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180">
                <a:latin typeface="Tahoma"/>
                <a:cs typeface="Tahoma"/>
              </a:rPr>
              <a:t>امم</a:t>
            </a:r>
            <a:r>
              <a:rPr dirty="0" sz="1600" spc="-100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،يلام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لايتحا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145">
                <a:latin typeface="Tahoma"/>
                <a:cs typeface="Tahoma"/>
              </a:rPr>
              <a:t>مئارج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يف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254">
                <a:latin typeface="Tahoma"/>
                <a:cs typeface="Tahoma"/>
              </a:rPr>
              <a:t>مدختست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دق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يعانطصلا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ءاكذلا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254">
                <a:latin typeface="Tahoma"/>
                <a:cs typeface="Tahoma"/>
              </a:rPr>
              <a:t>ايجولونكت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35" b="1" i="1">
                <a:latin typeface="Trebuchet MS"/>
                <a:cs typeface="Trebuchet MS"/>
              </a:rPr>
              <a:t>:</a:t>
            </a:r>
            <a:r>
              <a:rPr dirty="0" sz="1600" spc="-35" b="1">
                <a:latin typeface="Tahoma"/>
                <a:cs typeface="Tahoma"/>
              </a:rPr>
              <a:t>لامعألاو</a:t>
            </a:r>
            <a:r>
              <a:rPr dirty="0" sz="1600" spc="95" b="1">
                <a:latin typeface="Tahoma"/>
                <a:cs typeface="Tahoma"/>
              </a:rPr>
              <a:t> </a:t>
            </a:r>
            <a:r>
              <a:rPr dirty="0" sz="1600" spc="-345" b="1">
                <a:latin typeface="Tahoma"/>
                <a:cs typeface="Tahoma"/>
              </a:rPr>
              <a:t>داصتق</a:t>
            </a:r>
            <a:r>
              <a:rPr dirty="0" sz="1600" spc="170" b="1">
                <a:latin typeface="Tahoma"/>
                <a:cs typeface="Tahoma"/>
              </a:rPr>
              <a:t>  </a:t>
            </a:r>
            <a:r>
              <a:rPr dirty="0" sz="1600" b="1">
                <a:latin typeface="Tahoma"/>
                <a:cs typeface="Tahoma"/>
              </a:rPr>
              <a:t>ا</a:t>
            </a:r>
            <a:r>
              <a:rPr dirty="0" sz="1600" spc="105" b="1">
                <a:latin typeface="Tahoma"/>
                <a:cs typeface="Tahoma"/>
              </a:rPr>
              <a:t> </a:t>
            </a:r>
            <a:r>
              <a:rPr dirty="0" sz="1600" spc="-270" b="1">
                <a:latin typeface="Tahoma"/>
                <a:cs typeface="Tahoma"/>
              </a:rPr>
              <a:t>ىلع</a:t>
            </a:r>
            <a:r>
              <a:rPr dirty="0" sz="1600" spc="15" b="1">
                <a:latin typeface="Tahoma"/>
                <a:cs typeface="Tahoma"/>
              </a:rPr>
              <a:t> </a:t>
            </a:r>
            <a:r>
              <a:rPr dirty="0" sz="1600" spc="-595" b="1">
                <a:latin typeface="Tahoma"/>
                <a:cs typeface="Tahoma"/>
              </a:rPr>
              <a:t>ري</a:t>
            </a:r>
            <a:r>
              <a:rPr dirty="0" sz="1600" spc="-290" b="1">
                <a:latin typeface="Tahoma"/>
                <a:cs typeface="Tahoma"/>
              </a:rPr>
              <a:t> </a:t>
            </a:r>
            <a:r>
              <a:rPr dirty="0" sz="1600" spc="-509" b="1">
                <a:latin typeface="Tahoma"/>
                <a:cs typeface="Tahoma"/>
              </a:rPr>
              <a:t>ثأتلا</a:t>
            </a:r>
            <a:r>
              <a:rPr dirty="0" sz="1600" spc="-140" b="1">
                <a:latin typeface="Tahoma"/>
                <a:cs typeface="Tahoma"/>
              </a:rPr>
              <a:t> </a:t>
            </a:r>
            <a:r>
              <a:rPr dirty="0" sz="1600" spc="-140" i="1">
                <a:latin typeface="Verdana"/>
                <a:cs typeface="Verdana"/>
              </a:rPr>
              <a:t>.</a:t>
            </a:r>
            <a:r>
              <a:rPr dirty="0" sz="1600" spc="-140">
                <a:latin typeface="Tahoma"/>
                <a:cs typeface="Tahoma"/>
              </a:rPr>
              <a:t>تاكرشلاو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155">
                <a:latin typeface="Tahoma"/>
                <a:cs typeface="Tahoma"/>
              </a:rPr>
              <a:t>دارفألل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 spc="-180">
                <a:latin typeface="Tahoma"/>
                <a:cs typeface="Tahoma"/>
              </a:rPr>
              <a:t>ةيلام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-265">
                <a:latin typeface="Tahoma"/>
                <a:cs typeface="Tahoma"/>
              </a:rPr>
              <a:t>رئاسخ</a:t>
            </a:r>
            <a:r>
              <a:rPr dirty="0" sz="1600" spc="-60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ىلإ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يدؤيو</a:t>
            </a:r>
            <a:r>
              <a:rPr dirty="0" sz="1600" spc="-75">
                <a:latin typeface="Tahoma"/>
                <a:cs typeface="Tahoma"/>
              </a:rPr>
              <a:t> </a:t>
            </a:r>
            <a:r>
              <a:rPr dirty="0" sz="1600" spc="75">
                <a:latin typeface="Tahoma"/>
                <a:cs typeface="Tahoma"/>
              </a:rPr>
              <a:t>ماع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140"/>
              </a:spcBef>
            </a:pPr>
            <a:endParaRPr sz="1600">
              <a:latin typeface="Tahoma"/>
              <a:cs typeface="Tahoma"/>
            </a:endParaRPr>
          </a:p>
          <a:p>
            <a:pPr algn="r" marL="12700" marR="5080" indent="12700">
              <a:lnSpc>
                <a:spcPct val="160000"/>
              </a:lnSpc>
            </a:pPr>
            <a:r>
              <a:rPr dirty="0" sz="1600" spc="-35">
                <a:latin typeface="Tahoma"/>
                <a:cs typeface="Tahoma"/>
              </a:rPr>
              <a:t>ةمظنألل</a:t>
            </a:r>
            <a:r>
              <a:rPr dirty="0" sz="1600" spc="25">
                <a:latin typeface="Tahoma"/>
                <a:cs typeface="Tahoma"/>
              </a:rPr>
              <a:t> </a:t>
            </a:r>
            <a:r>
              <a:rPr dirty="0" sz="1600" spc="-595">
                <a:latin typeface="Tahoma"/>
                <a:cs typeface="Tahoma"/>
              </a:rPr>
              <a:t>ايد</a:t>
            </a:r>
            <a:r>
              <a:rPr dirty="0" baseline="1736" sz="2400" spc="-892">
                <a:latin typeface="Tahoma"/>
                <a:cs typeface="Tahoma"/>
              </a:rPr>
              <a:t>"</a:t>
            </a:r>
            <a:r>
              <a:rPr dirty="0" baseline="1736" sz="2400" spc="202">
                <a:latin typeface="Tahoma"/>
                <a:cs typeface="Tahoma"/>
              </a:rPr>
              <a:t>  </a:t>
            </a:r>
            <a:r>
              <a:rPr dirty="0" sz="1600">
                <a:latin typeface="Tahoma"/>
                <a:cs typeface="Tahoma"/>
              </a:rPr>
              <a:t>ج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405">
                <a:latin typeface="Tahoma"/>
                <a:cs typeface="Tahoma"/>
              </a:rPr>
              <a:t>اد</a:t>
            </a:r>
            <a:r>
              <a:rPr dirty="0" baseline="5208" sz="2400" spc="-607">
                <a:latin typeface="Tahoma"/>
                <a:cs typeface="Tahoma"/>
              </a:rPr>
              <a:t>"</a:t>
            </a:r>
            <a:r>
              <a:rPr dirty="0" baseline="5208" sz="2400" spc="419">
                <a:latin typeface="Tahoma"/>
                <a:cs typeface="Tahoma"/>
              </a:rPr>
              <a:t> </a:t>
            </a:r>
            <a:r>
              <a:rPr dirty="0" sz="1600" spc="-305">
                <a:latin typeface="Tahoma"/>
                <a:cs typeface="Tahoma"/>
              </a:rPr>
              <a:t>يدهت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325">
                <a:latin typeface="Tahoma"/>
                <a:cs typeface="Tahoma"/>
              </a:rPr>
              <a:t>لكشت</a:t>
            </a:r>
            <a:r>
              <a:rPr dirty="0" sz="1600" spc="20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يعانطصلا</a:t>
            </a:r>
            <a:r>
              <a:rPr dirty="0" sz="1600" spc="20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ءاكذلا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360">
                <a:latin typeface="Tahoma"/>
                <a:cs typeface="Tahoma"/>
              </a:rPr>
              <a:t>تاينقت</a:t>
            </a:r>
            <a:r>
              <a:rPr dirty="0" sz="1600" spc="235">
                <a:latin typeface="Tahoma"/>
                <a:cs typeface="Tahoma"/>
              </a:rPr>
              <a:t> </a:t>
            </a:r>
            <a:r>
              <a:rPr dirty="0" sz="1600" spc="-160">
                <a:latin typeface="Tahoma"/>
                <a:cs typeface="Tahoma"/>
              </a:rPr>
              <a:t>مادختساب</a:t>
            </a:r>
            <a:r>
              <a:rPr dirty="0" sz="1600" spc="195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ةمدقتملا</a:t>
            </a:r>
            <a:r>
              <a:rPr dirty="0" sz="1600" spc="190">
                <a:latin typeface="Tahoma"/>
                <a:cs typeface="Tahoma"/>
              </a:rPr>
              <a:t> </a:t>
            </a:r>
            <a:r>
              <a:rPr dirty="0" sz="1600" spc="-370">
                <a:latin typeface="Tahoma"/>
                <a:cs typeface="Tahoma"/>
              </a:rPr>
              <a:t>ةيناربيسلا</a:t>
            </a:r>
            <a:r>
              <a:rPr dirty="0" sz="1600" spc="24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تامجهلا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450" b="1" i="1">
                <a:latin typeface="Trebuchet MS"/>
                <a:cs typeface="Trebuchet MS"/>
              </a:rPr>
              <a:t>:</a:t>
            </a:r>
            <a:r>
              <a:rPr dirty="0" sz="1600" spc="-450" b="1">
                <a:latin typeface="Tahoma"/>
                <a:cs typeface="Tahoma"/>
              </a:rPr>
              <a:t>يناربيس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385" b="1">
                <a:latin typeface="Tahoma"/>
                <a:cs typeface="Tahoma"/>
              </a:rPr>
              <a:t>لا</a:t>
            </a:r>
            <a:r>
              <a:rPr dirty="0" sz="1600" spc="290" b="1">
                <a:latin typeface="Tahoma"/>
                <a:cs typeface="Tahoma"/>
              </a:rPr>
              <a:t> </a:t>
            </a:r>
            <a:r>
              <a:rPr dirty="0" sz="1600" spc="-110" b="1">
                <a:latin typeface="Tahoma"/>
                <a:cs typeface="Tahoma"/>
              </a:rPr>
              <a:t>نامألل</a:t>
            </a:r>
            <a:r>
              <a:rPr dirty="0" sz="1600" spc="310" b="1">
                <a:latin typeface="Tahoma"/>
                <a:cs typeface="Tahoma"/>
              </a:rPr>
              <a:t> </a:t>
            </a:r>
            <a:r>
              <a:rPr dirty="0" sz="1600" spc="-155" b="1">
                <a:latin typeface="Tahoma"/>
                <a:cs typeface="Tahoma"/>
              </a:rPr>
              <a:t>تاديدهت</a:t>
            </a:r>
            <a:r>
              <a:rPr dirty="0" sz="1600" spc="-155" b="1">
                <a:latin typeface="Tahoma"/>
                <a:cs typeface="Tahoma"/>
              </a:rPr>
              <a:t> </a:t>
            </a:r>
            <a:r>
              <a:rPr dirty="0" sz="1600" i="1">
                <a:latin typeface="Verdana"/>
                <a:cs typeface="Verdana"/>
              </a:rPr>
              <a:t>.</a:t>
            </a:r>
            <a:r>
              <a:rPr dirty="0" sz="1600">
                <a:latin typeface="Tahoma"/>
                <a:cs typeface="Tahoma"/>
              </a:rPr>
              <a:t>تامجهلا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ةحفاكمو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فاشتكا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65">
                <a:latin typeface="Tahoma"/>
                <a:cs typeface="Tahoma"/>
              </a:rPr>
              <a:t>ةبوعص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نم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250">
                <a:latin typeface="Tahoma"/>
                <a:cs typeface="Tahoma"/>
              </a:rPr>
              <a:t>ديزتو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،تاكبشلاو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415796"/>
            <a:ext cx="11527790" cy="4669790"/>
            <a:chOff x="457200" y="1415796"/>
            <a:chExt cx="11527790" cy="4669790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415796"/>
              <a:ext cx="11527790" cy="4669790"/>
            </a:xfrm>
            <a:custGeom>
              <a:avLst/>
              <a:gdLst/>
              <a:ahLst/>
              <a:cxnLst/>
              <a:rect l="l" t="t" r="r" b="b"/>
              <a:pathLst>
                <a:path w="11527790" h="4669790">
                  <a:moveTo>
                    <a:pt x="11527536" y="0"/>
                  </a:moveTo>
                  <a:lnTo>
                    <a:pt x="0" y="0"/>
                  </a:lnTo>
                  <a:lnTo>
                    <a:pt x="0" y="4669535"/>
                  </a:lnTo>
                  <a:lnTo>
                    <a:pt x="11527536" y="4669535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09427" y="4963286"/>
              <a:ext cx="111125" cy="1682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745584"/>
            <a:ext cx="11371580" cy="3780790"/>
          </a:xfrm>
          <a:prstGeom prst="rect">
            <a:avLst/>
          </a:prstGeom>
        </p:spPr>
        <p:txBody>
          <a:bodyPr wrap="square" lIns="0" tIns="109855" rIns="0" bIns="0" rtlCol="0" vert="horz">
            <a:spAutoFit/>
          </a:bodyPr>
          <a:lstStyle/>
          <a:p>
            <a:pPr algn="r" marL="12700" marR="17145">
              <a:lnSpc>
                <a:spcPct val="100000"/>
              </a:lnSpc>
              <a:spcBef>
                <a:spcPts val="865"/>
              </a:spcBef>
            </a:pPr>
            <a:r>
              <a:rPr dirty="0" sz="1600" spc="120">
                <a:latin typeface="Tahoma"/>
                <a:cs typeface="Tahoma"/>
              </a:rPr>
              <a:t>وأ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-260">
                <a:latin typeface="Tahoma"/>
                <a:cs typeface="Tahoma"/>
              </a:rPr>
              <a:t>سسجت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ةطشنأ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-75">
                <a:latin typeface="Tahoma"/>
                <a:cs typeface="Tahoma"/>
              </a:rPr>
              <a:t>يف</a:t>
            </a:r>
            <a:r>
              <a:rPr dirty="0" sz="1600" spc="14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يعانطصلا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ءاكذلا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 spc="-55">
                <a:latin typeface="Tahoma"/>
                <a:cs typeface="Tahoma"/>
              </a:rPr>
              <a:t>ةلعاف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130">
                <a:latin typeface="Tahoma"/>
                <a:cs typeface="Tahoma"/>
              </a:rPr>
              <a:t>تاهج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 spc="114">
                <a:latin typeface="Tahoma"/>
                <a:cs typeface="Tahoma"/>
              </a:rPr>
              <a:t>وأ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165">
                <a:latin typeface="Tahoma"/>
                <a:cs typeface="Tahoma"/>
              </a:rPr>
              <a:t>لود</a:t>
            </a:r>
            <a:r>
              <a:rPr dirty="0" sz="1600" spc="155">
                <a:latin typeface="Tahoma"/>
                <a:cs typeface="Tahoma"/>
              </a:rPr>
              <a:t> </a:t>
            </a:r>
            <a:r>
              <a:rPr dirty="0" sz="1600" spc="-225">
                <a:latin typeface="Tahoma"/>
                <a:cs typeface="Tahoma"/>
              </a:rPr>
              <a:t>مدختست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نكمي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 spc="-140" b="1" i="1">
                <a:latin typeface="Trebuchet MS"/>
                <a:cs typeface="Trebuchet MS"/>
              </a:rPr>
              <a:t>:</a:t>
            </a:r>
            <a:r>
              <a:rPr dirty="0" sz="1600" spc="-140" b="1">
                <a:latin typeface="Tahoma"/>
                <a:cs typeface="Tahoma"/>
              </a:rPr>
              <a:t>يموقلا</a:t>
            </a:r>
            <a:r>
              <a:rPr dirty="0" sz="1600" spc="229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نامألاو</a:t>
            </a:r>
            <a:r>
              <a:rPr dirty="0" sz="1600" spc="245" b="1">
                <a:latin typeface="Tahoma"/>
                <a:cs typeface="Tahoma"/>
              </a:rPr>
              <a:t> </a:t>
            </a:r>
            <a:r>
              <a:rPr dirty="0" sz="1600" spc="-325" b="1">
                <a:latin typeface="Tahoma"/>
                <a:cs typeface="Tahoma"/>
              </a:rPr>
              <a:t>ةس</a:t>
            </a:r>
            <a:r>
              <a:rPr dirty="0" sz="1600" spc="-240" b="1">
                <a:latin typeface="Tahoma"/>
                <a:cs typeface="Tahoma"/>
              </a:rPr>
              <a:t> </a:t>
            </a:r>
            <a:r>
              <a:rPr dirty="0" sz="1600" spc="-555" b="1">
                <a:latin typeface="Tahoma"/>
                <a:cs typeface="Tahoma"/>
              </a:rPr>
              <a:t>ايس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375" b="1">
                <a:latin typeface="Tahoma"/>
                <a:cs typeface="Tahoma"/>
              </a:rPr>
              <a:t>لا</a:t>
            </a:r>
            <a:r>
              <a:rPr dirty="0" sz="1600" spc="254" b="1">
                <a:latin typeface="Tahoma"/>
                <a:cs typeface="Tahoma"/>
              </a:rPr>
              <a:t> </a:t>
            </a:r>
            <a:r>
              <a:rPr dirty="0" sz="1600" spc="-270" b="1">
                <a:latin typeface="Tahoma"/>
                <a:cs typeface="Tahoma"/>
              </a:rPr>
              <a:t>ىلع</a:t>
            </a:r>
            <a:r>
              <a:rPr dirty="0" sz="1600" spc="185" b="1">
                <a:latin typeface="Tahoma"/>
                <a:cs typeface="Tahoma"/>
              </a:rPr>
              <a:t> </a:t>
            </a:r>
            <a:r>
              <a:rPr dirty="0" sz="1600" spc="-420" b="1">
                <a:latin typeface="Tahoma"/>
                <a:cs typeface="Tahoma"/>
              </a:rPr>
              <a:t>تاريثأت</a:t>
            </a:r>
            <a:endParaRPr sz="1600">
              <a:latin typeface="Tahoma"/>
              <a:cs typeface="Tahoma"/>
            </a:endParaRPr>
          </a:p>
          <a:p>
            <a:pPr algn="r" marL="4674870" marR="5080">
              <a:lnSpc>
                <a:spcPct val="100000"/>
              </a:lnSpc>
              <a:spcBef>
                <a:spcPts val="765"/>
              </a:spcBef>
            </a:pPr>
            <a:r>
              <a:rPr dirty="0" sz="1600" spc="-225" i="1">
                <a:latin typeface="Verdana"/>
                <a:cs typeface="Verdana"/>
              </a:rPr>
              <a:t>.</a:t>
            </a:r>
            <a:r>
              <a:rPr dirty="0" sz="1600" spc="-225">
                <a:latin typeface="Tahoma"/>
                <a:cs typeface="Tahoma"/>
              </a:rPr>
              <a:t>ةيركسعلا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رومألا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يف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40">
                <a:latin typeface="Tahoma"/>
                <a:cs typeface="Tahoma"/>
              </a:rPr>
              <a:t>اهمادختسا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114">
                <a:latin typeface="Tahoma"/>
                <a:cs typeface="Tahoma"/>
              </a:rPr>
              <a:t>وأ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415">
                <a:latin typeface="Tahoma"/>
                <a:cs typeface="Tahoma"/>
              </a:rPr>
              <a:t>ةيسايس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فادهأ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385">
                <a:latin typeface="Tahoma"/>
                <a:cs typeface="Tahoma"/>
              </a:rPr>
              <a:t>قيقحتل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415">
                <a:latin typeface="Tahoma"/>
                <a:cs typeface="Tahoma"/>
              </a:rPr>
              <a:t>ةيناربيس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تامجه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760"/>
              </a:spcBef>
            </a:pPr>
            <a:endParaRPr sz="1600">
              <a:latin typeface="Tahoma"/>
              <a:cs typeface="Tahoma"/>
            </a:endParaRPr>
          </a:p>
          <a:p>
            <a:pPr algn="r" marL="12700" marR="5080" indent="12065">
              <a:lnSpc>
                <a:spcPct val="140000"/>
              </a:lnSpc>
            </a:pPr>
            <a:r>
              <a:rPr dirty="0" sz="1600" spc="-325">
                <a:latin typeface="Tahoma"/>
                <a:cs typeface="Tahoma"/>
              </a:rPr>
              <a:t>تاريثأت</a:t>
            </a:r>
            <a:r>
              <a:rPr dirty="0" sz="1600" spc="200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ىلإ</a:t>
            </a:r>
            <a:r>
              <a:rPr dirty="0" sz="1600" spc="80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ةنيعم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مئارج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65">
                <a:latin typeface="Tahoma"/>
                <a:cs typeface="Tahoma"/>
              </a:rPr>
              <a:t>يف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يعانطصلا</a:t>
            </a:r>
            <a:r>
              <a:rPr dirty="0" sz="1600" spc="14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ءاكذلا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تامادختساو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-220">
                <a:latin typeface="Tahoma"/>
                <a:cs typeface="Tahoma"/>
              </a:rPr>
              <a:t>ايجولونكتلا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روطت</a:t>
            </a:r>
            <a:r>
              <a:rPr dirty="0" sz="1600" spc="155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يدؤي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دق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105" b="1" i="1">
                <a:latin typeface="Trebuchet MS"/>
                <a:cs typeface="Trebuchet MS"/>
              </a:rPr>
              <a:t>:</a:t>
            </a:r>
            <a:r>
              <a:rPr dirty="0" sz="1600" spc="-105" b="1">
                <a:latin typeface="Tahoma"/>
                <a:cs typeface="Tahoma"/>
              </a:rPr>
              <a:t>عمتجملاو</a:t>
            </a:r>
            <a:r>
              <a:rPr dirty="0" sz="1600" spc="240" b="1">
                <a:latin typeface="Tahoma"/>
                <a:cs typeface="Tahoma"/>
              </a:rPr>
              <a:t> </a:t>
            </a:r>
            <a:r>
              <a:rPr dirty="0" sz="1600" spc="-330" b="1">
                <a:latin typeface="Tahoma"/>
                <a:cs typeface="Tahoma"/>
              </a:rPr>
              <a:t>ةفاقثلا</a:t>
            </a:r>
            <a:r>
              <a:rPr dirty="0" sz="1600" spc="240" b="1">
                <a:latin typeface="Tahoma"/>
                <a:cs typeface="Tahoma"/>
              </a:rPr>
              <a:t> </a:t>
            </a:r>
            <a:r>
              <a:rPr dirty="0" sz="1600" spc="-270" b="1">
                <a:latin typeface="Tahoma"/>
                <a:cs typeface="Tahoma"/>
              </a:rPr>
              <a:t>ىلع</a:t>
            </a:r>
            <a:r>
              <a:rPr dirty="0" sz="1600" spc="180" b="1">
                <a:latin typeface="Tahoma"/>
                <a:cs typeface="Tahoma"/>
              </a:rPr>
              <a:t> </a:t>
            </a:r>
            <a:r>
              <a:rPr dirty="0" sz="1600" spc="-420" b="1">
                <a:latin typeface="Tahoma"/>
                <a:cs typeface="Tahoma"/>
              </a:rPr>
              <a:t>تاريثأت</a:t>
            </a:r>
            <a:r>
              <a:rPr dirty="0" sz="1600" spc="-80" b="1">
                <a:latin typeface="Tahoma"/>
                <a:cs typeface="Tahoma"/>
              </a:rPr>
              <a:t> </a:t>
            </a:r>
            <a:r>
              <a:rPr dirty="0" sz="1600" spc="-80" i="1">
                <a:latin typeface="Verdana"/>
                <a:cs typeface="Verdana"/>
              </a:rPr>
              <a:t>.</a:t>
            </a:r>
            <a:r>
              <a:rPr dirty="0" sz="1600" spc="-80">
                <a:latin typeface="Tahoma"/>
                <a:cs typeface="Tahoma"/>
              </a:rPr>
              <a:t>عمتجملا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يف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220">
                <a:latin typeface="Tahoma"/>
                <a:cs typeface="Tahoma"/>
              </a:rPr>
              <a:t>ميقلاو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60">
                <a:latin typeface="Tahoma"/>
                <a:cs typeface="Tahoma"/>
              </a:rPr>
              <a:t>تايقالخألا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مهفل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تايدحت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360">
                <a:latin typeface="Tahoma"/>
                <a:cs typeface="Tahoma"/>
              </a:rPr>
              <a:t>لكشي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180">
                <a:latin typeface="Tahoma"/>
                <a:cs typeface="Tahoma"/>
              </a:rPr>
              <a:t>امم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254">
                <a:latin typeface="Tahoma"/>
                <a:cs typeface="Tahoma"/>
              </a:rPr>
              <a:t>،ةيفاقثو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ةيعامتجا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760"/>
              </a:spcBef>
            </a:pPr>
            <a:endParaRPr sz="1600">
              <a:latin typeface="Tahoma"/>
              <a:cs typeface="Tahoma"/>
            </a:endParaRPr>
          </a:p>
          <a:p>
            <a:pPr algn="r" marL="12700" marR="5080" indent="12065">
              <a:lnSpc>
                <a:spcPct val="140000"/>
              </a:lnSpc>
            </a:pPr>
            <a:r>
              <a:rPr dirty="0" sz="1600" spc="-70">
                <a:latin typeface="Tahoma"/>
                <a:cs typeface="Tahoma"/>
              </a:rPr>
              <a:t>قراوفلا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-190">
                <a:latin typeface="Tahoma"/>
                <a:cs typeface="Tahoma"/>
              </a:rPr>
              <a:t>مقافت</a:t>
            </a:r>
            <a:r>
              <a:rPr dirty="0" sz="1600" spc="155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ىلإ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يدؤي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95">
                <a:latin typeface="Tahoma"/>
                <a:cs typeface="Tahoma"/>
              </a:rPr>
              <a:t>نكمي</a:t>
            </a:r>
            <a:r>
              <a:rPr dirty="0" sz="1600" spc="19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ةلداع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ريغ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قرطب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220">
                <a:latin typeface="Tahoma"/>
                <a:cs typeface="Tahoma"/>
              </a:rPr>
              <a:t>ايجولونكتلا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40">
                <a:latin typeface="Tahoma"/>
                <a:cs typeface="Tahoma"/>
              </a:rPr>
              <a:t>مادختساو</a:t>
            </a:r>
            <a:r>
              <a:rPr dirty="0" sz="1600" spc="200">
                <a:latin typeface="Tahoma"/>
                <a:cs typeface="Tahoma"/>
              </a:rPr>
              <a:t> </a:t>
            </a:r>
            <a:r>
              <a:rPr dirty="0" sz="1600" spc="-290">
                <a:latin typeface="Tahoma"/>
                <a:cs typeface="Tahoma"/>
              </a:rPr>
              <a:t>تانايبلا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434">
                <a:latin typeface="Tahoma"/>
                <a:cs typeface="Tahoma"/>
              </a:rPr>
              <a:t>زييمت</a:t>
            </a:r>
            <a:r>
              <a:rPr dirty="0" sz="1600" spc="310">
                <a:latin typeface="Tahoma"/>
                <a:cs typeface="Tahoma"/>
              </a:rPr>
              <a:t> </a:t>
            </a:r>
            <a:r>
              <a:rPr dirty="0" sz="1600" spc="-135" b="1" i="1">
                <a:latin typeface="Trebuchet MS"/>
                <a:cs typeface="Trebuchet MS"/>
              </a:rPr>
              <a:t>:</a:t>
            </a:r>
            <a:r>
              <a:rPr dirty="0" sz="1600" spc="-135" b="1">
                <a:latin typeface="Tahoma"/>
                <a:cs typeface="Tahoma"/>
              </a:rPr>
              <a:t>ةاواس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35" b="1">
                <a:latin typeface="Tahoma"/>
                <a:cs typeface="Tahoma"/>
              </a:rPr>
              <a:t>ملاو</a:t>
            </a:r>
            <a:r>
              <a:rPr dirty="0" sz="1600" spc="275" b="1">
                <a:latin typeface="Tahoma"/>
                <a:cs typeface="Tahoma"/>
              </a:rPr>
              <a:t> </a:t>
            </a:r>
            <a:r>
              <a:rPr dirty="0" sz="1600" spc="-100" b="1">
                <a:latin typeface="Tahoma"/>
                <a:cs typeface="Tahoma"/>
              </a:rPr>
              <a:t>ةلادعلا</a:t>
            </a:r>
            <a:r>
              <a:rPr dirty="0" sz="1600" spc="280" b="1">
                <a:latin typeface="Tahoma"/>
                <a:cs typeface="Tahoma"/>
              </a:rPr>
              <a:t> </a:t>
            </a:r>
            <a:r>
              <a:rPr dirty="0" sz="1600" spc="-270" b="1">
                <a:latin typeface="Tahoma"/>
                <a:cs typeface="Tahoma"/>
              </a:rPr>
              <a:t>ىلع</a:t>
            </a:r>
            <a:r>
              <a:rPr dirty="0" sz="1600" spc="210" b="1">
                <a:latin typeface="Tahoma"/>
                <a:cs typeface="Tahoma"/>
              </a:rPr>
              <a:t> </a:t>
            </a:r>
            <a:r>
              <a:rPr dirty="0" sz="1600" spc="-415" b="1">
                <a:latin typeface="Tahoma"/>
                <a:cs typeface="Tahoma"/>
              </a:rPr>
              <a:t>تاريثأت</a:t>
            </a:r>
            <a:r>
              <a:rPr dirty="0" sz="1600" spc="-30" b="1">
                <a:latin typeface="Tahoma"/>
                <a:cs typeface="Tahoma"/>
              </a:rPr>
              <a:t> </a:t>
            </a:r>
            <a:r>
              <a:rPr dirty="0" sz="1600" spc="-30" i="1">
                <a:latin typeface="Verdana"/>
                <a:cs typeface="Verdana"/>
              </a:rPr>
              <a:t>.</a:t>
            </a:r>
            <a:r>
              <a:rPr dirty="0" sz="1600" spc="-30">
                <a:latin typeface="Tahoma"/>
                <a:cs typeface="Tahoma"/>
              </a:rPr>
              <a:t>ةاواسملاو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ةلادعلا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ىلع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355">
                <a:latin typeface="Tahoma"/>
                <a:cs typeface="Tahoma"/>
              </a:rPr>
              <a:t>رثؤي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180">
                <a:latin typeface="Tahoma"/>
                <a:cs typeface="Tahoma"/>
              </a:rPr>
              <a:t>امم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150">
                <a:latin typeface="Tahoma"/>
                <a:cs typeface="Tahoma"/>
              </a:rPr>
              <a:t>،ةيداصتقلاو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ةيعامتجلا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25"/>
              </a:spcBef>
            </a:pPr>
            <a:endParaRPr sz="1600">
              <a:latin typeface="Tahoma"/>
              <a:cs typeface="Tahoma"/>
            </a:endParaRPr>
          </a:p>
          <a:p>
            <a:pPr algn="r" marL="12700" marR="16510">
              <a:lnSpc>
                <a:spcPct val="100000"/>
              </a:lnSpc>
            </a:pPr>
            <a:r>
              <a:rPr dirty="0" sz="1600" spc="-80">
                <a:latin typeface="Tahoma"/>
                <a:cs typeface="Tahoma"/>
              </a:rPr>
              <a:t>ثحبلاو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يعادبإلا</a:t>
            </a:r>
            <a:r>
              <a:rPr dirty="0" sz="1600" spc="60">
                <a:latin typeface="Tahoma"/>
                <a:cs typeface="Tahoma"/>
              </a:rPr>
              <a:t> </a:t>
            </a:r>
            <a:r>
              <a:rPr dirty="0" sz="1600" spc="-400">
                <a:latin typeface="Tahoma"/>
                <a:cs typeface="Tahoma"/>
              </a:rPr>
              <a:t>ريكفتلا</a:t>
            </a:r>
            <a:r>
              <a:rPr dirty="0" sz="1600" spc="260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ىلع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اهتحفاكم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-180">
                <a:latin typeface="Tahoma"/>
                <a:cs typeface="Tahoma"/>
              </a:rPr>
              <a:t>تازيفحتو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ةينمألا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تاديدهتلا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-335">
                <a:latin typeface="Tahoma"/>
                <a:cs typeface="Tahoma"/>
              </a:rPr>
              <a:t>رثؤت</a:t>
            </a:r>
            <a:r>
              <a:rPr dirty="0" sz="1600" spc="21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دق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 spc="-155" b="1" i="1">
                <a:latin typeface="Trebuchet MS"/>
                <a:cs typeface="Trebuchet MS"/>
              </a:rPr>
              <a:t>:</a:t>
            </a:r>
            <a:r>
              <a:rPr dirty="0" sz="1600" spc="-155" b="1">
                <a:latin typeface="Tahoma"/>
                <a:cs typeface="Tahoma"/>
              </a:rPr>
              <a:t>يملعلا</a:t>
            </a:r>
            <a:r>
              <a:rPr dirty="0" sz="1600" spc="229" b="1">
                <a:latin typeface="Tahoma"/>
                <a:cs typeface="Tahoma"/>
              </a:rPr>
              <a:t> </a:t>
            </a:r>
            <a:r>
              <a:rPr dirty="0" sz="1600" spc="-180" b="1">
                <a:latin typeface="Tahoma"/>
                <a:cs typeface="Tahoma"/>
              </a:rPr>
              <a:t>ثحبلاو</a:t>
            </a:r>
            <a:r>
              <a:rPr dirty="0" sz="1600" spc="240" b="1">
                <a:latin typeface="Tahoma"/>
                <a:cs typeface="Tahoma"/>
              </a:rPr>
              <a:t> </a:t>
            </a:r>
            <a:r>
              <a:rPr dirty="0" sz="1600" spc="-434" b="1">
                <a:latin typeface="Tahoma"/>
                <a:cs typeface="Tahoma"/>
              </a:rPr>
              <a:t>ةيراكتب</a:t>
            </a:r>
            <a:r>
              <a:rPr dirty="0" sz="1600" spc="95" b="1">
                <a:latin typeface="Tahoma"/>
                <a:cs typeface="Tahoma"/>
              </a:rPr>
              <a:t>  </a:t>
            </a:r>
            <a:r>
              <a:rPr dirty="0" sz="1600" b="1">
                <a:latin typeface="Tahoma"/>
                <a:cs typeface="Tahoma"/>
              </a:rPr>
              <a:t>ا</a:t>
            </a:r>
            <a:r>
              <a:rPr dirty="0" sz="1600" spc="240" b="1">
                <a:latin typeface="Tahoma"/>
                <a:cs typeface="Tahoma"/>
              </a:rPr>
              <a:t> </a:t>
            </a:r>
            <a:r>
              <a:rPr dirty="0" sz="1600" spc="-330" b="1">
                <a:latin typeface="Tahoma"/>
                <a:cs typeface="Tahoma"/>
              </a:rPr>
              <a:t>ةفاقثلا</a:t>
            </a:r>
            <a:r>
              <a:rPr dirty="0" sz="1600" spc="240" b="1">
                <a:latin typeface="Tahoma"/>
                <a:cs typeface="Tahoma"/>
              </a:rPr>
              <a:t> </a:t>
            </a:r>
            <a:r>
              <a:rPr dirty="0" sz="1600" spc="-270" b="1">
                <a:latin typeface="Tahoma"/>
                <a:cs typeface="Tahoma"/>
              </a:rPr>
              <a:t>ىلع</a:t>
            </a:r>
            <a:r>
              <a:rPr dirty="0" sz="1600" spc="170" b="1">
                <a:latin typeface="Tahoma"/>
                <a:cs typeface="Tahoma"/>
              </a:rPr>
              <a:t> </a:t>
            </a:r>
            <a:r>
              <a:rPr dirty="0" sz="1600" spc="-595" b="1">
                <a:latin typeface="Tahoma"/>
                <a:cs typeface="Tahoma"/>
              </a:rPr>
              <a:t>ري</a:t>
            </a:r>
            <a:r>
              <a:rPr dirty="0" sz="1600" spc="-300" b="1">
                <a:latin typeface="Tahoma"/>
                <a:cs typeface="Tahoma"/>
              </a:rPr>
              <a:t> </a:t>
            </a:r>
            <a:r>
              <a:rPr dirty="0" sz="1600" spc="-660" b="1">
                <a:latin typeface="Tahoma"/>
                <a:cs typeface="Tahoma"/>
              </a:rPr>
              <a:t>ثأت</a:t>
            </a:r>
            <a:endParaRPr sz="1600">
              <a:latin typeface="Tahoma"/>
              <a:cs typeface="Tahoma"/>
            </a:endParaRPr>
          </a:p>
          <a:p>
            <a:pPr algn="r" marL="6113780" marR="5080">
              <a:lnSpc>
                <a:spcPct val="100000"/>
              </a:lnSpc>
              <a:spcBef>
                <a:spcPts val="765"/>
              </a:spcBef>
            </a:pPr>
            <a:r>
              <a:rPr dirty="0" sz="1600" spc="-65" i="1">
                <a:latin typeface="Verdana"/>
                <a:cs typeface="Verdana"/>
              </a:rPr>
              <a:t>.</a:t>
            </a:r>
            <a:r>
              <a:rPr dirty="0" sz="1600" spc="-65">
                <a:latin typeface="Tahoma"/>
                <a:cs typeface="Tahoma"/>
              </a:rPr>
              <a:t>ةمدقتم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105">
                <a:latin typeface="Tahoma"/>
                <a:cs typeface="Tahoma"/>
              </a:rPr>
              <a:t>تلاجم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يف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250">
                <a:latin typeface="Tahoma"/>
                <a:cs typeface="Tahoma"/>
              </a:rPr>
              <a:t>راكتبلا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155">
                <a:latin typeface="Tahoma"/>
                <a:cs typeface="Tahoma"/>
              </a:rPr>
              <a:t>تايناكمإ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نم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دحي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180">
                <a:latin typeface="Tahoma"/>
                <a:cs typeface="Tahoma"/>
              </a:rPr>
              <a:t>امم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،يملعلا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415796"/>
            <a:ext cx="11527790" cy="4669790"/>
            <a:chOff x="457200" y="1415796"/>
            <a:chExt cx="11527790" cy="4669790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415796"/>
              <a:ext cx="11527790" cy="4669790"/>
            </a:xfrm>
            <a:custGeom>
              <a:avLst/>
              <a:gdLst/>
              <a:ahLst/>
              <a:cxnLst/>
              <a:rect l="l" t="t" r="r" b="b"/>
              <a:pathLst>
                <a:path w="11527790" h="4669790">
                  <a:moveTo>
                    <a:pt x="11527536" y="0"/>
                  </a:moveTo>
                  <a:lnTo>
                    <a:pt x="0" y="0"/>
                  </a:lnTo>
                  <a:lnTo>
                    <a:pt x="0" y="4669535"/>
                  </a:lnTo>
                  <a:lnTo>
                    <a:pt x="11527536" y="4669535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48632" y="1581531"/>
              <a:ext cx="149225" cy="231775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485140" y="366522"/>
            <a:ext cx="11473815" cy="48018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84440" marR="15347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16115" marR="9594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599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645"/>
              </a:spcBef>
            </a:pPr>
            <a:endParaRPr sz="1600">
              <a:latin typeface="Tahoma"/>
              <a:cs typeface="Tahoma"/>
            </a:endParaRPr>
          </a:p>
          <a:p>
            <a:pPr algn="r" marL="2105660" marR="52069">
              <a:lnSpc>
                <a:spcPct val="100000"/>
              </a:lnSpc>
            </a:pPr>
            <a:r>
              <a:rPr dirty="0" sz="2200" spc="-300" b="1">
                <a:solidFill>
                  <a:srgbClr val="FF0000"/>
                </a:solidFill>
                <a:latin typeface="Tahoma"/>
                <a:cs typeface="Tahoma"/>
              </a:rPr>
              <a:t>؟نوناقلا</a:t>
            </a:r>
            <a:r>
              <a:rPr dirty="0" sz="2200" spc="1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484" b="1">
                <a:solidFill>
                  <a:srgbClr val="FF0000"/>
                </a:solidFill>
                <a:latin typeface="Tahoma"/>
                <a:cs typeface="Tahoma"/>
              </a:rPr>
              <a:t>حلاصل</a:t>
            </a:r>
            <a:r>
              <a:rPr dirty="0" sz="2200" spc="1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245" b="1">
                <a:solidFill>
                  <a:srgbClr val="FF0000"/>
                </a:solidFill>
                <a:latin typeface="Tahoma"/>
                <a:cs typeface="Tahoma"/>
              </a:rPr>
              <a:t>همادختس</a:t>
            </a:r>
            <a:r>
              <a:rPr dirty="0" sz="2200" spc="-3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او</a:t>
            </a:r>
            <a:r>
              <a:rPr dirty="0" sz="2200" spc="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280" b="1">
                <a:solidFill>
                  <a:srgbClr val="FF0000"/>
                </a:solidFill>
                <a:latin typeface="Tahoma"/>
                <a:cs typeface="Tahoma"/>
              </a:rPr>
              <a:t>ىعانطص</a:t>
            </a:r>
            <a:r>
              <a:rPr dirty="0" sz="2200" spc="36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200" spc="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14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200" spc="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رطاخم</a:t>
            </a:r>
            <a:r>
              <a:rPr dirty="0" sz="2200" spc="1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160" b="1">
                <a:solidFill>
                  <a:srgbClr val="FF0000"/>
                </a:solidFill>
                <a:latin typeface="Tahoma"/>
                <a:cs typeface="Tahoma"/>
              </a:rPr>
              <a:t>س</a:t>
            </a:r>
            <a:r>
              <a:rPr dirty="0" sz="2200" spc="-204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380" b="1">
                <a:solidFill>
                  <a:srgbClr val="FF0000"/>
                </a:solidFill>
                <a:latin typeface="Tahoma"/>
                <a:cs typeface="Tahoma"/>
              </a:rPr>
              <a:t>كع</a:t>
            </a:r>
            <a:r>
              <a:rPr dirty="0" sz="2200" spc="-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360" b="1">
                <a:solidFill>
                  <a:srgbClr val="FF0000"/>
                </a:solidFill>
                <a:latin typeface="Tahoma"/>
                <a:cs typeface="Tahoma"/>
              </a:rPr>
              <a:t>نكمي</a:t>
            </a:r>
            <a:r>
              <a:rPr dirty="0" sz="2200" spc="1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400" b="1">
                <a:solidFill>
                  <a:srgbClr val="FF0000"/>
                </a:solidFill>
                <a:latin typeface="Tahoma"/>
                <a:cs typeface="Tahoma"/>
              </a:rPr>
              <a:t>له</a:t>
            </a:r>
            <a:endParaRPr sz="2200">
              <a:latin typeface="Tahoma"/>
              <a:cs typeface="Tahoma"/>
            </a:endParaRPr>
          </a:p>
          <a:p>
            <a:pPr algn="r" marL="63500" marR="55880">
              <a:lnSpc>
                <a:spcPct val="140000"/>
              </a:lnSpc>
            </a:pPr>
            <a:r>
              <a:rPr dirty="0" sz="2200" spc="-75">
                <a:latin typeface="Tahoma"/>
                <a:cs typeface="Tahoma"/>
              </a:rPr>
              <a:t>ىلع</a:t>
            </a:r>
            <a:r>
              <a:rPr dirty="0" sz="2200" spc="3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ةرداق</a:t>
            </a:r>
            <a:r>
              <a:rPr dirty="0" sz="2200" spc="3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ىعانطصلا</a:t>
            </a:r>
            <a:r>
              <a:rPr dirty="0" sz="2200" spc="31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310">
                <a:latin typeface="Tahoma"/>
                <a:cs typeface="Tahoma"/>
              </a:rPr>
              <a:t> </a:t>
            </a:r>
            <a:r>
              <a:rPr dirty="0" sz="2200" spc="-335">
                <a:latin typeface="Tahoma"/>
                <a:cs typeface="Tahoma"/>
              </a:rPr>
              <a:t>تايجمربب</a:t>
            </a:r>
            <a:r>
              <a:rPr dirty="0" sz="2200" spc="315">
                <a:latin typeface="Tahoma"/>
                <a:cs typeface="Tahoma"/>
              </a:rPr>
              <a:t> </a:t>
            </a:r>
            <a:r>
              <a:rPr dirty="0" sz="2200" spc="195">
                <a:latin typeface="Tahoma"/>
                <a:cs typeface="Tahoma"/>
              </a:rPr>
              <a:t>ةدوزم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 spc="-335">
                <a:latin typeface="Tahoma"/>
                <a:cs typeface="Tahoma"/>
              </a:rPr>
              <a:t>اريماكب</a:t>
            </a:r>
            <a:r>
              <a:rPr dirty="0" sz="2200" spc="310">
                <a:latin typeface="Tahoma"/>
                <a:cs typeface="Tahoma"/>
              </a:rPr>
              <a:t> </a:t>
            </a:r>
            <a:r>
              <a:rPr dirty="0" sz="2200" spc="-160">
                <a:latin typeface="Tahoma"/>
                <a:cs typeface="Tahoma"/>
              </a:rPr>
              <a:t>ةناعتسلا</a:t>
            </a:r>
            <a:r>
              <a:rPr dirty="0" sz="2200" spc="320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ىلإ</a:t>
            </a:r>
            <a:r>
              <a:rPr dirty="0" sz="2200" spc="305">
                <a:latin typeface="Tahoma"/>
                <a:cs typeface="Tahoma"/>
              </a:rPr>
              <a:t> </a:t>
            </a:r>
            <a:r>
              <a:rPr dirty="0" sz="2200" spc="-325">
                <a:latin typeface="Tahoma"/>
                <a:cs typeface="Tahoma"/>
              </a:rPr>
              <a:t>ةيبونجلا</a:t>
            </a:r>
            <a:r>
              <a:rPr dirty="0" sz="2200" spc="325">
                <a:latin typeface="Tahoma"/>
                <a:cs typeface="Tahoma"/>
              </a:rPr>
              <a:t> </a:t>
            </a:r>
            <a:r>
              <a:rPr dirty="0" sz="2200" spc="-160">
                <a:latin typeface="Tahoma"/>
                <a:cs typeface="Tahoma"/>
              </a:rPr>
              <a:t>ايروك</a:t>
            </a:r>
            <a:r>
              <a:rPr dirty="0" sz="2200" spc="305">
                <a:latin typeface="Tahoma"/>
                <a:cs typeface="Tahoma"/>
              </a:rPr>
              <a:t> </a:t>
            </a:r>
            <a:r>
              <a:rPr dirty="0" sz="2200" spc="-420">
                <a:latin typeface="Tahoma"/>
                <a:cs typeface="Tahoma"/>
              </a:rPr>
              <a:t>هجتت</a:t>
            </a:r>
            <a:r>
              <a:rPr dirty="0" sz="2200" spc="325">
                <a:latin typeface="Tahoma"/>
                <a:cs typeface="Tahoma"/>
              </a:rPr>
              <a:t> </a:t>
            </a:r>
            <a:r>
              <a:rPr dirty="0" sz="2200" spc="325">
                <a:latin typeface="Tahoma"/>
                <a:cs typeface="Tahoma"/>
              </a:rPr>
              <a:t>اذه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،ةقطنملا</a:t>
            </a:r>
            <a:r>
              <a:rPr dirty="0" sz="2200" spc="3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ىف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225">
                <a:latin typeface="Tahoma"/>
                <a:cs typeface="Tahoma"/>
              </a:rPr>
              <a:t>اريماك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3000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-505">
                <a:latin typeface="Tahoma"/>
                <a:cs typeface="Tahoma"/>
              </a:rPr>
              <a:t>تبصت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240">
                <a:latin typeface="Tahoma"/>
                <a:cs typeface="Tahoma"/>
              </a:rPr>
              <a:t>ثيح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325">
                <a:latin typeface="Tahoma"/>
                <a:cs typeface="Tahoma"/>
              </a:rPr>
              <a:t>لويس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ةمصاعلا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ىف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مئارج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210">
                <a:latin typeface="Tahoma"/>
                <a:cs typeface="Tahoma"/>
              </a:rPr>
              <a:t>ثودح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لامتحا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270">
                <a:latin typeface="Tahoma"/>
                <a:cs typeface="Tahoma"/>
              </a:rPr>
              <a:t>فاشتكا</a:t>
            </a:r>
            <a:r>
              <a:rPr dirty="0" sz="2200" spc="-27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ةراملا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طامنأ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ةجلاعم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-135">
                <a:latin typeface="Tahoma"/>
                <a:cs typeface="Tahoma"/>
              </a:rPr>
              <a:t>ىلع</a:t>
            </a:r>
            <a:r>
              <a:rPr dirty="0" sz="2200" spc="1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رداق</a:t>
            </a:r>
            <a:r>
              <a:rPr dirty="0" sz="2200" spc="1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ىعانطصا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85">
                <a:latin typeface="Tahoma"/>
                <a:cs typeface="Tahoma"/>
              </a:rPr>
              <a:t>ءاكذ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200">
                <a:latin typeface="Tahoma"/>
                <a:cs typeface="Tahoma"/>
              </a:rPr>
              <a:t>جمانرب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تاريماكلا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مدختست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نأ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190">
                <a:latin typeface="Tahoma"/>
                <a:cs typeface="Tahoma"/>
              </a:rPr>
              <a:t>ضرتفملا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250">
                <a:latin typeface="Tahoma"/>
                <a:cs typeface="Tahoma"/>
              </a:rPr>
              <a:t>نمو</a:t>
            </a:r>
            <a:r>
              <a:rPr dirty="0" sz="2200" spc="2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ناك</a:t>
            </a:r>
            <a:r>
              <a:rPr dirty="0" sz="2200" spc="-90">
                <a:latin typeface="Tahoma"/>
                <a:cs typeface="Tahoma"/>
              </a:rPr>
              <a:t> </a:t>
            </a:r>
            <a:r>
              <a:rPr dirty="0" sz="2200" spc="120">
                <a:latin typeface="Tahoma"/>
                <a:cs typeface="Tahoma"/>
              </a:rPr>
              <a:t>اذإ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490">
                <a:latin typeface="Tahoma"/>
                <a:cs typeface="Tahoma"/>
              </a:rPr>
              <a:t>سايقب</a:t>
            </a:r>
            <a:r>
              <a:rPr dirty="0" sz="2200" spc="254">
                <a:latin typeface="Tahoma"/>
                <a:cs typeface="Tahoma"/>
              </a:rPr>
              <a:t> </a:t>
            </a:r>
            <a:r>
              <a:rPr dirty="0" sz="2200" spc="-919">
                <a:latin typeface="Tahoma"/>
                <a:cs typeface="Tahoma"/>
              </a:rPr>
              <a:t>اي</a:t>
            </a:r>
            <a:r>
              <a:rPr dirty="0" baseline="2525" sz="3300" spc="-1380">
                <a:latin typeface="Tahoma"/>
                <a:cs typeface="Tahoma"/>
              </a:rPr>
              <a:t>"</a:t>
            </a:r>
            <a:r>
              <a:rPr dirty="0" baseline="2525" sz="3300" spc="7">
                <a:latin typeface="Tahoma"/>
                <a:cs typeface="Tahoma"/>
              </a:rPr>
              <a:t> </a:t>
            </a:r>
            <a:r>
              <a:rPr dirty="0" sz="2200" spc="-725">
                <a:latin typeface="Tahoma"/>
                <a:cs typeface="Tahoma"/>
              </a:rPr>
              <a:t>ئاقلت</a:t>
            </a:r>
            <a:r>
              <a:rPr dirty="0" sz="2200" spc="250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تاريماكلا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موقتسو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،ةميرج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عوقو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لامتحا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سايقل</a:t>
            </a:r>
            <a:r>
              <a:rPr dirty="0" sz="2200" spc="250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كولسلاو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تقولاو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i="1">
                <a:latin typeface="Verdana"/>
                <a:cs typeface="Verdana"/>
              </a:rPr>
              <a:t>.</a:t>
            </a:r>
            <a:r>
              <a:rPr dirty="0" sz="2200">
                <a:latin typeface="Tahoma"/>
                <a:cs typeface="Tahoma"/>
              </a:rPr>
              <a:t>ام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740">
                <a:latin typeface="Tahoma"/>
                <a:cs typeface="Tahoma"/>
              </a:rPr>
              <a:t>اص</a:t>
            </a:r>
            <a:r>
              <a:rPr dirty="0" baseline="6313" sz="3300" spc="-1110">
                <a:latin typeface="Tahoma"/>
                <a:cs typeface="Tahoma"/>
              </a:rPr>
              <a:t>"</a:t>
            </a:r>
            <a:r>
              <a:rPr dirty="0" baseline="6313" sz="3300" spc="735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خش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بقعتي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ىعيبط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450">
                <a:latin typeface="Tahoma"/>
                <a:cs typeface="Tahoma"/>
              </a:rPr>
              <a:t>لكشب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ىشمي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180">
                <a:latin typeface="Tahoma"/>
                <a:cs typeface="Tahoma"/>
              </a:rPr>
              <a:t>ام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صخش</a:t>
            </a:r>
            <a:endParaRPr sz="2200">
              <a:latin typeface="Tahoma"/>
              <a:cs typeface="Tahoma"/>
            </a:endParaRPr>
          </a:p>
          <a:p>
            <a:pPr algn="r" marL="63500" marR="55880" indent="74295">
              <a:lnSpc>
                <a:spcPct val="140000"/>
              </a:lnSpc>
            </a:pPr>
            <a:r>
              <a:rPr dirty="0" sz="2200" spc="-190">
                <a:latin typeface="Tahoma"/>
                <a:cs typeface="Tahoma"/>
              </a:rPr>
              <a:t>هنولمحي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215">
                <a:latin typeface="Tahoma"/>
                <a:cs typeface="Tahoma"/>
              </a:rPr>
              <a:t>امو</a:t>
            </a:r>
            <a:r>
              <a:rPr dirty="0" sz="2200" spc="-90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،تاراظنلا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170">
                <a:latin typeface="Tahoma"/>
                <a:cs typeface="Tahoma"/>
              </a:rPr>
              <a:t>وأ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ةعنقألا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220">
                <a:latin typeface="Tahoma"/>
                <a:cs typeface="Tahoma"/>
              </a:rPr>
              <a:t>تاعبقلا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لثم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40">
                <a:latin typeface="Tahoma"/>
                <a:cs typeface="Tahoma"/>
              </a:rPr>
              <a:t>،ةراملا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505">
                <a:latin typeface="Tahoma"/>
                <a:cs typeface="Tahoma"/>
              </a:rPr>
              <a:t>هيدتري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35">
                <a:latin typeface="Tahoma"/>
                <a:cs typeface="Tahoma"/>
              </a:rPr>
              <a:t> </a:t>
            </a:r>
            <a:r>
              <a:rPr dirty="0" sz="2200" spc="-735">
                <a:latin typeface="Tahoma"/>
                <a:cs typeface="Tahoma"/>
              </a:rPr>
              <a:t>اض</a:t>
            </a:r>
            <a:r>
              <a:rPr dirty="0" baseline="21464" sz="3300" spc="-1102">
                <a:latin typeface="Tahoma"/>
                <a:cs typeface="Tahoma"/>
              </a:rPr>
              <a:t>"</a:t>
            </a:r>
            <a:r>
              <a:rPr dirty="0" baseline="21464" sz="3300" spc="705">
                <a:latin typeface="Tahoma"/>
                <a:cs typeface="Tahoma"/>
              </a:rPr>
              <a:t> </a:t>
            </a:r>
            <a:r>
              <a:rPr dirty="0" sz="2200" spc="-675">
                <a:latin typeface="Tahoma"/>
                <a:cs typeface="Tahoma"/>
              </a:rPr>
              <a:t>يأ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250">
                <a:latin typeface="Tahoma"/>
                <a:cs typeface="Tahoma"/>
              </a:rPr>
              <a:t>اريماكلا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535">
                <a:latin typeface="Tahoma"/>
                <a:cs typeface="Tahoma"/>
              </a:rPr>
              <a:t>فشتكت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امك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يرج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باكترا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ىف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50">
                <a:latin typeface="Tahoma"/>
                <a:cs typeface="Tahoma"/>
              </a:rPr>
              <a:t>اهمادختسل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ةيوق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20">
                <a:latin typeface="Tahoma"/>
                <a:cs typeface="Tahoma"/>
              </a:rPr>
              <a:t>ةيناكمإ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45">
                <a:latin typeface="Tahoma"/>
                <a:cs typeface="Tahoma"/>
              </a:rPr>
              <a:t>اهيدل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ىتلا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ةرطخلا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50">
                <a:latin typeface="Tahoma"/>
                <a:cs typeface="Tahoma"/>
              </a:rPr>
              <a:t>ءايشألا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بئاقحلا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لثم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170">
                <a:latin typeface="Tahoma"/>
                <a:cs typeface="Tahoma"/>
              </a:rPr>
              <a:t>،مهعم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415796"/>
            <a:ext cx="11527790" cy="4669790"/>
            <a:chOff x="457200" y="1415796"/>
            <a:chExt cx="11527790" cy="4669790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415796"/>
              <a:ext cx="11527790" cy="4669790"/>
            </a:xfrm>
            <a:custGeom>
              <a:avLst/>
              <a:gdLst/>
              <a:ahLst/>
              <a:cxnLst/>
              <a:rect l="l" t="t" r="r" b="b"/>
              <a:pathLst>
                <a:path w="11527790" h="4669790">
                  <a:moveTo>
                    <a:pt x="11527536" y="0"/>
                  </a:moveTo>
                  <a:lnTo>
                    <a:pt x="0" y="0"/>
                  </a:lnTo>
                  <a:lnTo>
                    <a:pt x="0" y="4669535"/>
                  </a:lnTo>
                  <a:lnTo>
                    <a:pt x="11527536" y="4669535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29166" y="1558798"/>
              <a:ext cx="127000" cy="190500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535940" y="366522"/>
            <a:ext cx="11372850" cy="5282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526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995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098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40"/>
              </a:spcBef>
            </a:pPr>
            <a:endParaRPr sz="1600">
              <a:latin typeface="Tahoma"/>
              <a:cs typeface="Tahoma"/>
            </a:endParaRPr>
          </a:p>
          <a:p>
            <a:pPr algn="r" marL="7416800" marR="16510">
              <a:lnSpc>
                <a:spcPct val="100000"/>
              </a:lnSpc>
              <a:spcBef>
                <a:spcPts val="5"/>
              </a:spcBef>
            </a:pPr>
            <a:r>
              <a:rPr dirty="0" sz="1800" spc="-155" b="1" i="1">
                <a:solidFill>
                  <a:srgbClr val="69230C"/>
                </a:solidFill>
                <a:latin typeface="Trebuchet MS"/>
                <a:cs typeface="Trebuchet MS"/>
              </a:rPr>
              <a:t>:</a:t>
            </a:r>
            <a:r>
              <a:rPr dirty="0" sz="1800" spc="-155" b="1">
                <a:solidFill>
                  <a:srgbClr val="69230C"/>
                </a:solidFill>
                <a:latin typeface="Tahoma"/>
                <a:cs typeface="Tahoma"/>
              </a:rPr>
              <a:t>يعانطص</a:t>
            </a:r>
            <a:r>
              <a:rPr dirty="0" sz="1800" spc="110" b="1">
                <a:solidFill>
                  <a:srgbClr val="69230C"/>
                </a:solidFill>
                <a:latin typeface="Tahoma"/>
                <a:cs typeface="Tahoma"/>
              </a:rPr>
              <a:t>  </a:t>
            </a:r>
            <a:r>
              <a:rPr dirty="0" sz="1800" b="1">
                <a:solidFill>
                  <a:srgbClr val="69230C"/>
                </a:solidFill>
                <a:latin typeface="Tahoma"/>
                <a:cs typeface="Tahoma"/>
              </a:rPr>
              <a:t>ا</a:t>
            </a:r>
            <a:r>
              <a:rPr dirty="0" sz="1800" spc="-2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125" b="1">
                <a:solidFill>
                  <a:srgbClr val="69230C"/>
                </a:solidFill>
                <a:latin typeface="Tahoma"/>
                <a:cs typeface="Tahoma"/>
              </a:rPr>
              <a:t>ءاكذلا</a:t>
            </a:r>
            <a:r>
              <a:rPr dirty="0" sz="1800" spc="-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254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r>
              <a:rPr dirty="0" sz="1800" spc="5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130" b="1">
                <a:solidFill>
                  <a:srgbClr val="69230C"/>
                </a:solidFill>
                <a:latin typeface="Tahoma"/>
                <a:cs typeface="Tahoma"/>
              </a:rPr>
              <a:t>نم</a:t>
            </a:r>
            <a:r>
              <a:rPr dirty="0" sz="1800" spc="-1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300" b="1">
                <a:solidFill>
                  <a:srgbClr val="69230C"/>
                </a:solidFill>
                <a:latin typeface="Tahoma"/>
                <a:cs typeface="Tahoma"/>
              </a:rPr>
              <a:t>ةياقولا</a:t>
            </a:r>
            <a:endParaRPr sz="1800">
              <a:latin typeface="Tahoma"/>
              <a:cs typeface="Tahoma"/>
            </a:endParaRPr>
          </a:p>
          <a:p>
            <a:pPr algn="r" marL="12700" marR="5715" indent="635">
              <a:lnSpc>
                <a:spcPts val="3030"/>
              </a:lnSpc>
              <a:spcBef>
                <a:spcPts val="240"/>
              </a:spcBef>
            </a:pPr>
            <a:r>
              <a:rPr dirty="0" sz="1800" spc="-160" i="1">
                <a:latin typeface="Verdana"/>
                <a:cs typeface="Verdana"/>
              </a:rPr>
              <a:t>.</a:t>
            </a:r>
            <a:r>
              <a:rPr dirty="0" sz="1800" spc="-160">
                <a:latin typeface="Tahoma"/>
                <a:cs typeface="Tahoma"/>
              </a:rPr>
              <a:t>ةيقالخألاو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ةينوناقلاو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409">
                <a:latin typeface="Tahoma"/>
                <a:cs typeface="Tahoma"/>
              </a:rPr>
              <a:t>ةينقتلا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بناوجلا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لمشي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هجوألا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ددعتم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535">
                <a:latin typeface="Tahoma"/>
                <a:cs typeface="Tahoma"/>
              </a:rPr>
              <a:t>اج</a:t>
            </a:r>
            <a:r>
              <a:rPr dirty="0" baseline="4629" sz="2700" spc="-802">
                <a:latin typeface="Tahoma"/>
                <a:cs typeface="Tahoma"/>
              </a:rPr>
              <a:t>"</a:t>
            </a:r>
            <a:r>
              <a:rPr dirty="0" baseline="4629" sz="2700" spc="719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هن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بلطتي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يعانطصلا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ءاكذلا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مئارج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ةياقولا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409">
                <a:latin typeface="Tahoma"/>
                <a:cs typeface="Tahoma"/>
              </a:rPr>
              <a:t>ريفوت</a:t>
            </a:r>
            <a:r>
              <a:rPr dirty="0" sz="1800" spc="-229">
                <a:latin typeface="Tahoma"/>
                <a:cs typeface="Tahoma"/>
              </a:rPr>
              <a:t> </a:t>
            </a:r>
            <a:r>
              <a:rPr dirty="0" sz="1800" spc="-229" i="1">
                <a:latin typeface="Verdana"/>
                <a:cs typeface="Verdana"/>
              </a:rPr>
              <a:t>:</a:t>
            </a:r>
            <a:r>
              <a:rPr dirty="0" sz="1800" spc="-229">
                <a:latin typeface="Tahoma"/>
                <a:cs typeface="Tahoma"/>
              </a:rPr>
              <a:t>ةياقولا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325">
                <a:latin typeface="Tahoma"/>
                <a:cs typeface="Tahoma"/>
              </a:rPr>
              <a:t>زيزعت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455">
                <a:latin typeface="Tahoma"/>
                <a:cs typeface="Tahoma"/>
              </a:rPr>
              <a:t>ةيفيك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170">
                <a:latin typeface="Tahoma"/>
                <a:cs typeface="Tahoma"/>
              </a:rPr>
              <a:t>لوح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تاحارتقلا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ضعب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كيلإ</a:t>
            </a: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465"/>
              </a:spcBef>
            </a:pPr>
            <a:endParaRPr sz="1800">
              <a:latin typeface="Tahoma"/>
              <a:cs typeface="Tahoma"/>
            </a:endParaRPr>
          </a:p>
          <a:p>
            <a:pPr algn="r" marL="9383395" marR="5080">
              <a:lnSpc>
                <a:spcPct val="100000"/>
              </a:lnSpc>
            </a:pPr>
            <a:r>
              <a:rPr dirty="0" sz="1800" spc="-170" b="1" i="1">
                <a:latin typeface="Trebuchet MS"/>
                <a:cs typeface="Trebuchet MS"/>
              </a:rPr>
              <a:t>:</a:t>
            </a:r>
            <a:r>
              <a:rPr dirty="0" sz="1800" spc="-170" b="1">
                <a:latin typeface="Tahoma"/>
                <a:cs typeface="Tahoma"/>
              </a:rPr>
              <a:t>عمتجملا</a:t>
            </a:r>
            <a:r>
              <a:rPr dirty="0" sz="1800" spc="70" b="1">
                <a:latin typeface="Tahoma"/>
                <a:cs typeface="Tahoma"/>
              </a:rPr>
              <a:t> </a:t>
            </a:r>
            <a:r>
              <a:rPr dirty="0" sz="1800" spc="-355" b="1">
                <a:latin typeface="Tahoma"/>
                <a:cs typeface="Tahoma"/>
              </a:rPr>
              <a:t>ةيعوت</a:t>
            </a:r>
            <a:r>
              <a:rPr dirty="0" sz="1800" spc="85" b="1">
                <a:latin typeface="Tahoma"/>
                <a:cs typeface="Tahoma"/>
              </a:rPr>
              <a:t> </a:t>
            </a:r>
            <a:r>
              <a:rPr dirty="0" sz="1800" spc="-25" b="1" i="1">
                <a:latin typeface="Trebuchet MS"/>
                <a:cs typeface="Trebuchet MS"/>
              </a:rPr>
              <a:t>.</a:t>
            </a:r>
            <a:r>
              <a:rPr dirty="0" sz="1800" spc="-25" b="1">
                <a:latin typeface="Tahoma"/>
                <a:cs typeface="Tahoma"/>
              </a:rPr>
              <a:t>L</a:t>
            </a:r>
            <a:endParaRPr sz="1800">
              <a:latin typeface="Tahoma"/>
              <a:cs typeface="Tahoma"/>
            </a:endParaRPr>
          </a:p>
          <a:p>
            <a:pPr algn="r" marL="12700" marR="5715">
              <a:lnSpc>
                <a:spcPct val="100000"/>
              </a:lnSpc>
              <a:spcBef>
                <a:spcPts val="865"/>
              </a:spcBef>
            </a:pPr>
            <a:r>
              <a:rPr dirty="0" sz="1800">
                <a:latin typeface="Tahoma"/>
                <a:cs typeface="Tahoma"/>
              </a:rPr>
              <a:t>تالمح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لالخ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30">
                <a:latin typeface="Tahoma"/>
                <a:cs typeface="Tahoma"/>
              </a:rPr>
              <a:t>يعولا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415">
                <a:latin typeface="Tahoma"/>
                <a:cs typeface="Tahoma"/>
              </a:rPr>
              <a:t>رشن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نكمي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0" i="1">
                <a:latin typeface="Verdana"/>
                <a:cs typeface="Verdana"/>
              </a:rPr>
              <a:t>.</a:t>
            </a:r>
            <a:r>
              <a:rPr dirty="0" sz="1800" spc="-20">
                <a:latin typeface="Tahoma"/>
                <a:cs typeface="Tahoma"/>
              </a:rPr>
              <a:t>اهنم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ةياقولا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قرطو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يعانطصلا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ءاكذلا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مئارج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130">
                <a:latin typeface="Tahoma"/>
                <a:cs typeface="Tahoma"/>
              </a:rPr>
              <a:t>رطاخم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170">
                <a:latin typeface="Tahoma"/>
                <a:cs typeface="Tahoma"/>
              </a:rPr>
              <a:t>لوح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30">
                <a:latin typeface="Tahoma"/>
                <a:cs typeface="Tahoma"/>
              </a:rPr>
              <a:t>يعولا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415">
                <a:latin typeface="Tahoma"/>
                <a:cs typeface="Tahoma"/>
              </a:rPr>
              <a:t>رشن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55">
                <a:latin typeface="Tahoma"/>
                <a:cs typeface="Tahoma"/>
              </a:rPr>
              <a:t>مهملا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نم</a:t>
            </a:r>
            <a:endParaRPr sz="1800">
              <a:latin typeface="Tahoma"/>
              <a:cs typeface="Tahoma"/>
            </a:endParaRPr>
          </a:p>
          <a:p>
            <a:pPr algn="r" marL="7572375" marR="6350">
              <a:lnSpc>
                <a:spcPct val="100000"/>
              </a:lnSpc>
              <a:spcBef>
                <a:spcPts val="860"/>
              </a:spcBef>
            </a:pPr>
            <a:r>
              <a:rPr dirty="0" sz="1800" spc="-405" i="1">
                <a:latin typeface="Verdana"/>
                <a:cs typeface="Verdana"/>
              </a:rPr>
              <a:t>.</a:t>
            </a:r>
            <a:r>
              <a:rPr dirty="0" sz="1800" spc="-405">
                <a:latin typeface="Tahoma"/>
                <a:cs typeface="Tahoma"/>
              </a:rPr>
              <a:t>ةيفيقثتلاو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ةيميلعتلا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جماربلاو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ةيعوتلا</a:t>
            </a: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720"/>
              </a:spcBef>
            </a:pPr>
            <a:endParaRPr sz="1800">
              <a:latin typeface="Tahoma"/>
              <a:cs typeface="Tahoma"/>
            </a:endParaRPr>
          </a:p>
          <a:p>
            <a:pPr algn="r" marL="8495030" marR="5080">
              <a:lnSpc>
                <a:spcPct val="100000"/>
              </a:lnSpc>
            </a:pPr>
            <a:r>
              <a:rPr dirty="0" sz="1800" spc="-310" b="1" i="1">
                <a:latin typeface="Trebuchet MS"/>
                <a:cs typeface="Trebuchet MS"/>
              </a:rPr>
              <a:t>:</a:t>
            </a:r>
            <a:r>
              <a:rPr dirty="0" sz="1800" spc="-310" b="1">
                <a:latin typeface="Tahoma"/>
                <a:cs typeface="Tahoma"/>
              </a:rPr>
              <a:t>تاعيرش</a:t>
            </a:r>
            <a:r>
              <a:rPr dirty="0" sz="1800" spc="-155" b="1">
                <a:latin typeface="Tahoma"/>
                <a:cs typeface="Tahoma"/>
              </a:rPr>
              <a:t> </a:t>
            </a:r>
            <a:r>
              <a:rPr dirty="0" sz="1800" spc="-495" b="1">
                <a:latin typeface="Tahoma"/>
                <a:cs typeface="Tahoma"/>
              </a:rPr>
              <a:t>تو</a:t>
            </a:r>
            <a:r>
              <a:rPr dirty="0" sz="1800" spc="60" b="1">
                <a:latin typeface="Tahoma"/>
                <a:cs typeface="Tahoma"/>
              </a:rPr>
              <a:t> </a:t>
            </a:r>
            <a:r>
              <a:rPr dirty="0" sz="1800" spc="-555" b="1">
                <a:latin typeface="Tahoma"/>
                <a:cs typeface="Tahoma"/>
              </a:rPr>
              <a:t>ني</a:t>
            </a:r>
            <a:r>
              <a:rPr dirty="0" sz="1800" spc="-245" b="1">
                <a:latin typeface="Tahoma"/>
                <a:cs typeface="Tahoma"/>
              </a:rPr>
              <a:t> </a:t>
            </a:r>
            <a:r>
              <a:rPr dirty="0" sz="1800" spc="-305" b="1">
                <a:latin typeface="Tahoma"/>
                <a:cs typeface="Tahoma"/>
              </a:rPr>
              <a:t>ناوق</a:t>
            </a:r>
            <a:r>
              <a:rPr dirty="0" sz="1800" spc="10" b="1">
                <a:latin typeface="Tahoma"/>
                <a:cs typeface="Tahoma"/>
              </a:rPr>
              <a:t> </a:t>
            </a:r>
            <a:r>
              <a:rPr dirty="0" sz="1800" spc="-170" b="1">
                <a:latin typeface="Tahoma"/>
                <a:cs typeface="Tahoma"/>
              </a:rPr>
              <a:t>عضو</a:t>
            </a:r>
            <a:r>
              <a:rPr dirty="0" sz="1800" spc="45" b="1">
                <a:latin typeface="Tahoma"/>
                <a:cs typeface="Tahoma"/>
              </a:rPr>
              <a:t> </a:t>
            </a:r>
            <a:r>
              <a:rPr dirty="0" sz="1800" spc="-55" b="1" i="1">
                <a:latin typeface="Trebuchet MS"/>
                <a:cs typeface="Trebuchet MS"/>
              </a:rPr>
              <a:t>.</a:t>
            </a:r>
            <a:r>
              <a:rPr dirty="0" sz="1800" spc="-55" b="1">
                <a:latin typeface="Tahoma"/>
                <a:cs typeface="Tahoma"/>
              </a:rPr>
              <a:t>7</a:t>
            </a:r>
            <a:endParaRPr sz="1800">
              <a:latin typeface="Tahoma"/>
              <a:cs typeface="Tahoma"/>
            </a:endParaRPr>
          </a:p>
          <a:p>
            <a:pPr algn="r" marL="2167890" marR="5715">
              <a:lnSpc>
                <a:spcPct val="100000"/>
              </a:lnSpc>
              <a:spcBef>
                <a:spcPts val="865"/>
              </a:spcBef>
            </a:pPr>
            <a:r>
              <a:rPr dirty="0" sz="1800" spc="-50" i="1">
                <a:latin typeface="Verdana"/>
                <a:cs typeface="Verdana"/>
              </a:rPr>
              <a:t>.</a:t>
            </a:r>
            <a:r>
              <a:rPr dirty="0" sz="1800" spc="-50">
                <a:latin typeface="Tahoma"/>
                <a:cs typeface="Tahoma"/>
              </a:rPr>
              <a:t>يعانطصلا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ءاكذلاب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ةطبترم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ةنيعم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270">
                <a:latin typeface="Tahoma"/>
                <a:cs typeface="Tahoma"/>
              </a:rPr>
              <a:t>تايكولس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مرجت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180">
                <a:latin typeface="Tahoma"/>
                <a:cs typeface="Tahoma"/>
              </a:rPr>
              <a:t>ةددحم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تاعيرشتو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45">
                <a:latin typeface="Tahoma"/>
                <a:cs typeface="Tahoma"/>
              </a:rPr>
              <a:t>نيناوق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عضو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50">
                <a:latin typeface="Tahoma"/>
                <a:cs typeface="Tahoma"/>
              </a:rPr>
              <a:t>مهملا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نم</a:t>
            </a:r>
            <a:endParaRPr sz="1800">
              <a:latin typeface="Tahoma"/>
              <a:cs typeface="Tahoma"/>
            </a:endParaRPr>
          </a:p>
          <a:p>
            <a:pPr algn="r" marL="4650740" marR="6350">
              <a:lnSpc>
                <a:spcPct val="100000"/>
              </a:lnSpc>
              <a:spcBef>
                <a:spcPts val="860"/>
              </a:spcBef>
            </a:pPr>
            <a:r>
              <a:rPr dirty="0" sz="1800" spc="-210" i="1">
                <a:latin typeface="Verdana"/>
                <a:cs typeface="Verdana"/>
              </a:rPr>
              <a:t>.</a:t>
            </a:r>
            <a:r>
              <a:rPr dirty="0" sz="1800" spc="-210">
                <a:latin typeface="Tahoma"/>
                <a:cs typeface="Tahoma"/>
              </a:rPr>
              <a:t>مئارجلا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باكترا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عنمل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ةعدار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395">
                <a:latin typeface="Tahoma"/>
                <a:cs typeface="Tahoma"/>
              </a:rPr>
              <a:t>اما</a:t>
            </a:r>
            <a:r>
              <a:rPr dirty="0" baseline="1543" sz="2700" spc="-592">
                <a:latin typeface="Tahoma"/>
                <a:cs typeface="Tahoma"/>
              </a:rPr>
              <a:t>"</a:t>
            </a:r>
            <a:r>
              <a:rPr dirty="0" baseline="1543" sz="2700" spc="97">
                <a:latin typeface="Tahoma"/>
                <a:cs typeface="Tahoma"/>
              </a:rPr>
              <a:t>  </a:t>
            </a:r>
            <a:r>
              <a:rPr dirty="0" sz="1800" spc="-80">
                <a:latin typeface="Tahoma"/>
                <a:cs typeface="Tahoma"/>
              </a:rPr>
              <a:t>كحأ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نيناوقلا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-100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نمضتت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نأ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بجي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510540" y="366522"/>
            <a:ext cx="11449685" cy="5501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59040" marR="153670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90715" marR="96075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6123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490"/>
              </a:spcBef>
            </a:pPr>
            <a:endParaRPr sz="1600">
              <a:latin typeface="Tahoma"/>
              <a:cs typeface="Tahoma"/>
            </a:endParaRPr>
          </a:p>
          <a:p>
            <a:pPr algn="r" marL="9039860" marR="56515">
              <a:lnSpc>
                <a:spcPct val="100000"/>
              </a:lnSpc>
            </a:pPr>
            <a:r>
              <a:rPr dirty="0" sz="1600" spc="-450" b="1" i="1">
                <a:latin typeface="Trebuchet MS"/>
                <a:cs typeface="Trebuchet MS"/>
              </a:rPr>
              <a:t>:</a:t>
            </a:r>
            <a:r>
              <a:rPr dirty="0" sz="1600" spc="-450" b="1">
                <a:latin typeface="Tahoma"/>
                <a:cs typeface="Tahoma"/>
              </a:rPr>
              <a:t>يناربيس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385" b="1">
                <a:latin typeface="Tahoma"/>
                <a:cs typeface="Tahoma"/>
              </a:rPr>
              <a:t>لا</a:t>
            </a:r>
            <a:r>
              <a:rPr dirty="0" sz="1600" spc="50" b="1">
                <a:latin typeface="Tahoma"/>
                <a:cs typeface="Tahoma"/>
              </a:rPr>
              <a:t> </a:t>
            </a:r>
            <a:r>
              <a:rPr dirty="0" sz="1600" spc="-20" b="1">
                <a:latin typeface="Tahoma"/>
                <a:cs typeface="Tahoma"/>
              </a:rPr>
              <a:t>نمألا</a:t>
            </a:r>
            <a:r>
              <a:rPr dirty="0" sz="1600" spc="-60" b="1">
                <a:latin typeface="Tahoma"/>
                <a:cs typeface="Tahoma"/>
              </a:rPr>
              <a:t> </a:t>
            </a:r>
            <a:r>
              <a:rPr dirty="0" sz="1600" spc="-420" b="1">
                <a:latin typeface="Tahoma"/>
                <a:cs typeface="Tahoma"/>
              </a:rPr>
              <a:t>زيزعت</a:t>
            </a:r>
            <a:r>
              <a:rPr dirty="0" sz="1600" spc="40" b="1">
                <a:latin typeface="Tahoma"/>
                <a:cs typeface="Tahoma"/>
              </a:rPr>
              <a:t> </a:t>
            </a:r>
            <a:r>
              <a:rPr dirty="0" sz="1600" spc="-25" b="1" i="1">
                <a:latin typeface="Trebuchet MS"/>
                <a:cs typeface="Trebuchet MS"/>
              </a:rPr>
              <a:t>.</a:t>
            </a:r>
            <a:r>
              <a:rPr dirty="0" sz="1600" spc="-25" b="1">
                <a:latin typeface="Tahoma"/>
                <a:cs typeface="Tahoma"/>
              </a:rPr>
              <a:t>T</a:t>
            </a:r>
            <a:endParaRPr sz="1600">
              <a:latin typeface="Tahoma"/>
              <a:cs typeface="Tahoma"/>
            </a:endParaRPr>
          </a:p>
          <a:p>
            <a:pPr algn="r" marL="2002789" marR="57150">
              <a:lnSpc>
                <a:spcPct val="100000"/>
              </a:lnSpc>
              <a:spcBef>
                <a:spcPts val="770"/>
              </a:spcBef>
            </a:pPr>
            <a:r>
              <a:rPr dirty="0" sz="1600" spc="-45" i="1">
                <a:latin typeface="Verdana"/>
                <a:cs typeface="Verdana"/>
              </a:rPr>
              <a:t>.</a:t>
            </a:r>
            <a:r>
              <a:rPr dirty="0" sz="1600" spc="-45">
                <a:latin typeface="Tahoma"/>
                <a:cs typeface="Tahoma"/>
              </a:rPr>
              <a:t>يعانطصلا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ءاكذلا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ىلع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55">
                <a:latin typeface="Tahoma"/>
                <a:cs typeface="Tahoma"/>
              </a:rPr>
              <a:t>دمتعت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يتلا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تامجهلا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نم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280">
                <a:latin typeface="Tahoma"/>
                <a:cs typeface="Tahoma"/>
              </a:rPr>
              <a:t>رتويبمكلا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ةمظنأ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-135">
                <a:latin typeface="Tahoma"/>
                <a:cs typeface="Tahoma"/>
              </a:rPr>
              <a:t>ةيامحل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355">
                <a:latin typeface="Tahoma"/>
                <a:cs typeface="Tahoma"/>
              </a:rPr>
              <a:t>يناربيسلا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نمألا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 spc="-290">
                <a:latin typeface="Tahoma"/>
                <a:cs typeface="Tahoma"/>
              </a:rPr>
              <a:t>زيزعت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مهملا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 spc="170">
                <a:latin typeface="Tahoma"/>
                <a:cs typeface="Tahoma"/>
              </a:rPr>
              <a:t>نم</a:t>
            </a:r>
            <a:endParaRPr sz="1600">
              <a:latin typeface="Tahoma"/>
              <a:cs typeface="Tahoma"/>
            </a:endParaRPr>
          </a:p>
          <a:p>
            <a:pPr algn="r" marL="38100" marR="56515">
              <a:lnSpc>
                <a:spcPct val="100000"/>
              </a:lnSpc>
              <a:spcBef>
                <a:spcPts val="765"/>
              </a:spcBef>
            </a:pPr>
            <a:r>
              <a:rPr dirty="0" sz="1600">
                <a:latin typeface="Tahoma"/>
                <a:cs typeface="Tahoma"/>
              </a:rPr>
              <a:t>تامجهلا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160">
                <a:latin typeface="Tahoma"/>
                <a:cs typeface="Tahoma"/>
              </a:rPr>
              <a:t>عم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40">
                <a:latin typeface="Tahoma"/>
                <a:cs typeface="Tahoma"/>
              </a:rPr>
              <a:t>لماعتلا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-405">
                <a:latin typeface="Tahoma"/>
                <a:cs typeface="Tahoma"/>
              </a:rPr>
              <a:t>ةيفيك</a:t>
            </a:r>
            <a:r>
              <a:rPr dirty="0" sz="1600" spc="254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ىلع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-65">
                <a:latin typeface="Tahoma"/>
                <a:cs typeface="Tahoma"/>
              </a:rPr>
              <a:t>نيفظوملا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-140">
                <a:latin typeface="Tahoma"/>
                <a:cs typeface="Tahoma"/>
              </a:rPr>
              <a:t>بيردتو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ةمدقتم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ةينمأ</a:t>
            </a:r>
            <a:r>
              <a:rPr dirty="0" sz="1600" spc="170">
                <a:latin typeface="Tahoma"/>
                <a:cs typeface="Tahoma"/>
              </a:rPr>
              <a:t> </a:t>
            </a:r>
            <a:r>
              <a:rPr dirty="0" sz="1600" spc="-360">
                <a:latin typeface="Tahoma"/>
                <a:cs typeface="Tahoma"/>
              </a:rPr>
              <a:t>تاينقت</a:t>
            </a:r>
            <a:r>
              <a:rPr dirty="0" sz="1600" spc="235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مادختسا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لالخ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200">
                <a:latin typeface="Tahoma"/>
                <a:cs typeface="Tahoma"/>
              </a:rPr>
              <a:t>نم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-360">
                <a:latin typeface="Tahoma"/>
                <a:cs typeface="Tahoma"/>
              </a:rPr>
              <a:t>يناربيسلا</a:t>
            </a:r>
            <a:r>
              <a:rPr dirty="0" sz="1600" spc="23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نمألا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-290">
                <a:latin typeface="Tahoma"/>
                <a:cs typeface="Tahoma"/>
              </a:rPr>
              <a:t>زيزعت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نكمي</a:t>
            </a:r>
            <a:endParaRPr sz="1600">
              <a:latin typeface="Tahoma"/>
              <a:cs typeface="Tahoma"/>
            </a:endParaRPr>
          </a:p>
          <a:p>
            <a:pPr algn="r" marL="10451465" marR="57785">
              <a:lnSpc>
                <a:spcPct val="100000"/>
              </a:lnSpc>
              <a:spcBef>
                <a:spcPts val="770"/>
              </a:spcBef>
            </a:pPr>
            <a:r>
              <a:rPr dirty="0" sz="1600" spc="-270" i="1">
                <a:latin typeface="Verdana"/>
                <a:cs typeface="Verdana"/>
              </a:rPr>
              <a:t>.</a:t>
            </a:r>
            <a:r>
              <a:rPr dirty="0" sz="1600" spc="-270">
                <a:latin typeface="Tahoma"/>
                <a:cs typeface="Tahoma"/>
              </a:rPr>
              <a:t>ةينورتكلإلا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25"/>
              </a:spcBef>
            </a:pPr>
            <a:endParaRPr sz="1600">
              <a:latin typeface="Tahoma"/>
              <a:cs typeface="Tahoma"/>
            </a:endParaRPr>
          </a:p>
          <a:p>
            <a:pPr algn="r" marL="7529195" marR="55880">
              <a:lnSpc>
                <a:spcPct val="100000"/>
              </a:lnSpc>
            </a:pPr>
            <a:r>
              <a:rPr dirty="0" sz="1600" spc="-240" b="1" i="1">
                <a:latin typeface="Trebuchet MS"/>
                <a:cs typeface="Trebuchet MS"/>
              </a:rPr>
              <a:t>:</a:t>
            </a:r>
            <a:r>
              <a:rPr dirty="0" sz="1600" spc="-240" b="1">
                <a:latin typeface="Tahoma"/>
                <a:cs typeface="Tahoma"/>
              </a:rPr>
              <a:t>ةيقالخأ</a:t>
            </a:r>
            <a:r>
              <a:rPr dirty="0" sz="1600" spc="50" b="1">
                <a:latin typeface="Tahoma"/>
                <a:cs typeface="Tahoma"/>
              </a:rPr>
              <a:t> </a:t>
            </a:r>
            <a:r>
              <a:rPr dirty="0" sz="1600" spc="-155" b="1">
                <a:latin typeface="Tahoma"/>
                <a:cs typeface="Tahoma"/>
              </a:rPr>
              <a:t>يعانطصا</a:t>
            </a:r>
            <a:r>
              <a:rPr dirty="0" sz="1600" spc="70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ءاكذ</a:t>
            </a:r>
            <a:r>
              <a:rPr dirty="0" sz="1600" spc="35" b="1">
                <a:latin typeface="Tahoma"/>
                <a:cs typeface="Tahoma"/>
              </a:rPr>
              <a:t> </a:t>
            </a:r>
            <a:r>
              <a:rPr dirty="0" sz="1600" spc="-465" b="1">
                <a:latin typeface="Tahoma"/>
                <a:cs typeface="Tahoma"/>
              </a:rPr>
              <a:t>تاينقت</a:t>
            </a:r>
            <a:r>
              <a:rPr dirty="0" sz="1600" spc="85" b="1">
                <a:latin typeface="Tahoma"/>
                <a:cs typeface="Tahoma"/>
              </a:rPr>
              <a:t> </a:t>
            </a:r>
            <a:r>
              <a:rPr dirty="0" sz="1600" spc="-330" b="1">
                <a:latin typeface="Tahoma"/>
                <a:cs typeface="Tahoma"/>
              </a:rPr>
              <a:t>ريوطت</a:t>
            </a:r>
            <a:r>
              <a:rPr dirty="0" sz="1600" spc="65" b="1">
                <a:latin typeface="Tahoma"/>
                <a:cs typeface="Tahoma"/>
              </a:rPr>
              <a:t> </a:t>
            </a:r>
            <a:r>
              <a:rPr dirty="0" sz="1600" spc="-25" b="1" i="1">
                <a:latin typeface="Trebuchet MS"/>
                <a:cs typeface="Trebuchet MS"/>
              </a:rPr>
              <a:t>.</a:t>
            </a:r>
            <a:r>
              <a:rPr dirty="0" sz="1600" spc="-25">
                <a:latin typeface="Tahoma"/>
                <a:cs typeface="Tahoma"/>
              </a:rPr>
              <a:t>4</a:t>
            </a:r>
            <a:endParaRPr sz="1600">
              <a:latin typeface="Tahoma"/>
              <a:cs typeface="Tahoma"/>
            </a:endParaRPr>
          </a:p>
          <a:p>
            <a:pPr algn="r" marL="4031615" marR="56515" indent="635">
              <a:lnSpc>
                <a:spcPts val="2690"/>
              </a:lnSpc>
              <a:spcBef>
                <a:spcPts val="219"/>
              </a:spcBef>
            </a:pPr>
            <a:r>
              <a:rPr dirty="0" sz="1600" spc="-245" i="1">
                <a:latin typeface="Verdana"/>
                <a:cs typeface="Verdana"/>
              </a:rPr>
              <a:t>.</a:t>
            </a:r>
            <a:r>
              <a:rPr dirty="0" sz="1600" spc="-245">
                <a:latin typeface="Tahoma"/>
                <a:cs typeface="Tahoma"/>
              </a:rPr>
              <a:t>ةينوناق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ريغ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ضارغأل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baseline="20833" sz="2400" spc="-397">
                <a:latin typeface="Tahoma"/>
                <a:cs typeface="Tahoma"/>
              </a:rPr>
              <a:t>مدختستُ</a:t>
            </a:r>
            <a:r>
              <a:rPr dirty="0" baseline="20833" sz="2400" spc="600">
                <a:latin typeface="Tahoma"/>
                <a:cs typeface="Tahoma"/>
              </a:rPr>
              <a:t> </a:t>
            </a:r>
            <a:r>
              <a:rPr dirty="0" sz="1600" spc="60">
                <a:latin typeface="Tahoma"/>
                <a:cs typeface="Tahoma"/>
              </a:rPr>
              <a:t>ل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170">
                <a:latin typeface="Tahoma"/>
                <a:cs typeface="Tahoma"/>
              </a:rPr>
              <a:t>ةيقالخأ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يعانطصا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50">
                <a:latin typeface="Tahoma"/>
                <a:cs typeface="Tahoma"/>
              </a:rPr>
              <a:t>ءاكذ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365">
                <a:latin typeface="Tahoma"/>
                <a:cs typeface="Tahoma"/>
              </a:rPr>
              <a:t>تاينقت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ريوطت</a:t>
            </a:r>
            <a:r>
              <a:rPr dirty="0" sz="1600" spc="-7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مهملا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170">
                <a:latin typeface="Tahoma"/>
                <a:cs typeface="Tahoma"/>
              </a:rPr>
              <a:t>نم</a:t>
            </a:r>
            <a:r>
              <a:rPr dirty="0" sz="1600" spc="170">
                <a:latin typeface="Tahoma"/>
                <a:cs typeface="Tahoma"/>
              </a:rPr>
              <a:t> </a:t>
            </a:r>
            <a:r>
              <a:rPr dirty="0" sz="1600" spc="-355" i="1">
                <a:latin typeface="Verdana"/>
                <a:cs typeface="Verdana"/>
              </a:rPr>
              <a:t>.</a:t>
            </a:r>
            <a:r>
              <a:rPr dirty="0" sz="1600" spc="-355">
                <a:latin typeface="Tahoma"/>
                <a:cs typeface="Tahoma"/>
              </a:rPr>
              <a:t>زييمتلا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160">
                <a:latin typeface="Tahoma"/>
                <a:cs typeface="Tahoma"/>
              </a:rPr>
              <a:t>مدعو</a:t>
            </a:r>
            <a:r>
              <a:rPr dirty="0" sz="1600" spc="-125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ةلءاسملاو</a:t>
            </a:r>
            <a:r>
              <a:rPr dirty="0" sz="1600" spc="-75">
                <a:latin typeface="Tahoma"/>
                <a:cs typeface="Tahoma"/>
              </a:rPr>
              <a:t> </a:t>
            </a:r>
            <a:r>
              <a:rPr dirty="0" sz="1600" spc="-280">
                <a:latin typeface="Tahoma"/>
                <a:cs typeface="Tahoma"/>
              </a:rPr>
              <a:t>ةيفافشلا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لثم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ةيقالخأ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ئدابم</a:t>
            </a:r>
            <a:r>
              <a:rPr dirty="0" sz="1600" spc="-100">
                <a:latin typeface="Tahoma"/>
                <a:cs typeface="Tahoma"/>
              </a:rPr>
              <a:t> </a:t>
            </a:r>
            <a:r>
              <a:rPr dirty="0" sz="1600" spc="-325">
                <a:latin typeface="Tahoma"/>
                <a:cs typeface="Tahoma"/>
              </a:rPr>
              <a:t>تاينقتلا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 spc="275">
                <a:latin typeface="Tahoma"/>
                <a:cs typeface="Tahoma"/>
              </a:rPr>
              <a:t>هذه</a:t>
            </a:r>
            <a:r>
              <a:rPr dirty="0" sz="1600" spc="-75">
                <a:latin typeface="Tahoma"/>
                <a:cs typeface="Tahoma"/>
              </a:rPr>
              <a:t> </a:t>
            </a:r>
            <a:r>
              <a:rPr dirty="0" baseline="20833" sz="2400" spc="-240">
                <a:latin typeface="Tahoma"/>
                <a:cs typeface="Tahoma"/>
              </a:rPr>
              <a:t>يعارتُ</a:t>
            </a:r>
            <a:r>
              <a:rPr dirty="0" baseline="20833" sz="2400" spc="48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45">
                <a:latin typeface="Tahoma"/>
                <a:cs typeface="Tahoma"/>
              </a:rPr>
              <a:t>بجي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305"/>
              </a:spcBef>
            </a:pPr>
            <a:endParaRPr sz="1600">
              <a:latin typeface="Tahoma"/>
              <a:cs typeface="Tahoma"/>
            </a:endParaRPr>
          </a:p>
          <a:p>
            <a:pPr algn="r" marL="8225790" marR="56515">
              <a:lnSpc>
                <a:spcPct val="100000"/>
              </a:lnSpc>
            </a:pPr>
            <a:r>
              <a:rPr dirty="0" sz="1600" spc="-300" b="1" i="1">
                <a:latin typeface="Trebuchet MS"/>
                <a:cs typeface="Trebuchet MS"/>
              </a:rPr>
              <a:t>:</a:t>
            </a:r>
            <a:r>
              <a:rPr dirty="0" sz="1600" spc="-300" b="1">
                <a:latin typeface="Tahoma"/>
                <a:cs typeface="Tahoma"/>
              </a:rPr>
              <a:t>يجولونكتلا</a:t>
            </a:r>
            <a:r>
              <a:rPr dirty="0" sz="1600" spc="114" b="1">
                <a:latin typeface="Tahoma"/>
                <a:cs typeface="Tahoma"/>
              </a:rPr>
              <a:t> </a:t>
            </a:r>
            <a:r>
              <a:rPr dirty="0" sz="1600" spc="-220" b="1">
                <a:latin typeface="Tahoma"/>
                <a:cs typeface="Tahoma"/>
              </a:rPr>
              <a:t>روطتلا</a:t>
            </a:r>
            <a:r>
              <a:rPr dirty="0" sz="1600" spc="85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عم</a:t>
            </a:r>
            <a:r>
              <a:rPr dirty="0" sz="1600" spc="110" b="1">
                <a:latin typeface="Tahoma"/>
                <a:cs typeface="Tahoma"/>
              </a:rPr>
              <a:t> </a:t>
            </a:r>
            <a:r>
              <a:rPr dirty="0" sz="1600" spc="-270" b="1">
                <a:latin typeface="Tahoma"/>
                <a:cs typeface="Tahoma"/>
              </a:rPr>
              <a:t>لعافتلا</a:t>
            </a:r>
            <a:r>
              <a:rPr dirty="0" sz="1600" spc="-270" b="1" i="1">
                <a:latin typeface="Trebuchet MS"/>
                <a:cs typeface="Trebuchet MS"/>
              </a:rPr>
              <a:t>.</a:t>
            </a:r>
            <a:r>
              <a:rPr dirty="0" sz="1600" spc="-270" b="1">
                <a:latin typeface="Tahoma"/>
                <a:cs typeface="Tahoma"/>
              </a:rPr>
              <a:t>O</a:t>
            </a:r>
            <a:endParaRPr sz="1600">
              <a:latin typeface="Tahoma"/>
              <a:cs typeface="Tahoma"/>
            </a:endParaRPr>
          </a:p>
          <a:p>
            <a:pPr algn="r" marL="2339340" marR="57785">
              <a:lnSpc>
                <a:spcPct val="100000"/>
              </a:lnSpc>
              <a:spcBef>
                <a:spcPts val="770"/>
              </a:spcBef>
            </a:pPr>
            <a:r>
              <a:rPr dirty="0" sz="1600" i="1">
                <a:latin typeface="Verdana"/>
                <a:cs typeface="Verdana"/>
              </a:rPr>
              <a:t>.</a:t>
            </a:r>
            <a:r>
              <a:rPr dirty="0" sz="1600">
                <a:latin typeface="Tahoma"/>
                <a:cs typeface="Tahoma"/>
              </a:rPr>
              <a:t>يرود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335">
                <a:latin typeface="Tahoma"/>
                <a:cs typeface="Tahoma"/>
              </a:rPr>
              <a:t>لكشب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نامألا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320">
                <a:latin typeface="Tahoma"/>
                <a:cs typeface="Tahoma"/>
              </a:rPr>
              <a:t>تايجيتارتسا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254">
                <a:latin typeface="Tahoma"/>
                <a:cs typeface="Tahoma"/>
              </a:rPr>
              <a:t>ثيدحت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لالخ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نم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215">
                <a:latin typeface="Tahoma"/>
                <a:cs typeface="Tahoma"/>
              </a:rPr>
              <a:t>ةعيرسلا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-220">
                <a:latin typeface="Tahoma"/>
                <a:cs typeface="Tahoma"/>
              </a:rPr>
              <a:t>ةيجولونكتلا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65">
                <a:latin typeface="Tahoma"/>
                <a:cs typeface="Tahoma"/>
              </a:rPr>
              <a:t>تاروطتلا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155">
                <a:latin typeface="Tahoma"/>
                <a:cs typeface="Tahoma"/>
              </a:rPr>
              <a:t>عم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160">
                <a:latin typeface="Tahoma"/>
                <a:cs typeface="Tahoma"/>
              </a:rPr>
              <a:t>لماعتلل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دادعتسلا</a:t>
            </a:r>
            <a:endParaRPr sz="1600">
              <a:latin typeface="Tahoma"/>
              <a:cs typeface="Tahoma"/>
            </a:endParaRPr>
          </a:p>
          <a:p>
            <a:pPr algn="r" marL="38100" marR="57150">
              <a:lnSpc>
                <a:spcPct val="100000"/>
              </a:lnSpc>
              <a:spcBef>
                <a:spcPts val="765"/>
              </a:spcBef>
            </a:pPr>
            <a:r>
              <a:rPr dirty="0" sz="1600" spc="-305">
                <a:latin typeface="Tahoma"/>
                <a:cs typeface="Tahoma"/>
              </a:rPr>
              <a:t>تاريثأتلا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200">
                <a:latin typeface="Tahoma"/>
                <a:cs typeface="Tahoma"/>
              </a:rPr>
              <a:t>نم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-60">
                <a:latin typeface="Tahoma"/>
                <a:cs typeface="Tahoma"/>
              </a:rPr>
              <a:t>درفلاو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عمتجملا</a:t>
            </a:r>
            <a:r>
              <a:rPr dirty="0" sz="1600" spc="12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ةيامحو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يعانطصلا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ءاكذلا</a:t>
            </a:r>
            <a:r>
              <a:rPr dirty="0" sz="1600" spc="125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مئارج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sz="1600" spc="200">
                <a:latin typeface="Tahoma"/>
                <a:cs typeface="Tahoma"/>
              </a:rPr>
              <a:t>نم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-135">
                <a:latin typeface="Tahoma"/>
                <a:cs typeface="Tahoma"/>
              </a:rPr>
              <a:t>ةياقولا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sz="1600" spc="-290">
                <a:latin typeface="Tahoma"/>
                <a:cs typeface="Tahoma"/>
              </a:rPr>
              <a:t>زيزعت</a:t>
            </a:r>
            <a:r>
              <a:rPr dirty="0" sz="1600" spc="165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يف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-85">
                <a:latin typeface="Tahoma"/>
                <a:cs typeface="Tahoma"/>
              </a:rPr>
              <a:t>مهاسي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sz="1600" spc="-114">
                <a:latin typeface="Tahoma"/>
                <a:cs typeface="Tahoma"/>
              </a:rPr>
              <a:t>نكمي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50">
                <a:latin typeface="Tahoma"/>
                <a:cs typeface="Tahoma"/>
              </a:rPr>
              <a:t>تاوطخلا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275">
                <a:latin typeface="Tahoma"/>
                <a:cs typeface="Tahoma"/>
              </a:rPr>
              <a:t>هذه</a:t>
            </a:r>
            <a:r>
              <a:rPr dirty="0" sz="1600" spc="125">
                <a:latin typeface="Tahoma"/>
                <a:cs typeface="Tahoma"/>
              </a:rPr>
              <a:t> </a:t>
            </a:r>
            <a:r>
              <a:rPr dirty="0" sz="1600" spc="-370">
                <a:latin typeface="Tahoma"/>
                <a:cs typeface="Tahoma"/>
              </a:rPr>
              <a:t>قيقحت</a:t>
            </a:r>
            <a:endParaRPr sz="1600">
              <a:latin typeface="Tahoma"/>
              <a:cs typeface="Tahoma"/>
            </a:endParaRPr>
          </a:p>
          <a:p>
            <a:pPr algn="r" marL="10779125" marR="57785">
              <a:lnSpc>
                <a:spcPct val="100000"/>
              </a:lnSpc>
              <a:spcBef>
                <a:spcPts val="770"/>
              </a:spcBef>
            </a:pPr>
            <a:r>
              <a:rPr dirty="0" sz="1600" spc="-130" i="1">
                <a:latin typeface="Verdana"/>
                <a:cs typeface="Verdana"/>
              </a:rPr>
              <a:t>.</a:t>
            </a:r>
            <a:r>
              <a:rPr dirty="0" sz="1600" spc="-130">
                <a:latin typeface="Tahoma"/>
                <a:cs typeface="Tahoma"/>
              </a:rPr>
              <a:t>ةراضلا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415796"/>
            <a:ext cx="11527790" cy="4669790"/>
            <a:chOff x="457200" y="1415796"/>
            <a:chExt cx="11527790" cy="4669790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415796"/>
              <a:ext cx="11527790" cy="4669790"/>
            </a:xfrm>
            <a:custGeom>
              <a:avLst/>
              <a:gdLst/>
              <a:ahLst/>
              <a:cxnLst/>
              <a:rect l="l" t="t" r="r" b="b"/>
              <a:pathLst>
                <a:path w="11527790" h="4669790">
                  <a:moveTo>
                    <a:pt x="11527536" y="0"/>
                  </a:moveTo>
                  <a:lnTo>
                    <a:pt x="0" y="0"/>
                  </a:lnTo>
                  <a:lnTo>
                    <a:pt x="0" y="4669535"/>
                  </a:lnTo>
                  <a:lnTo>
                    <a:pt x="11527536" y="4669535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9489" y="1580134"/>
              <a:ext cx="127000" cy="190500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485140" y="366522"/>
            <a:ext cx="11473815" cy="55784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84440" marR="15347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16115" marR="9594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599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710"/>
              </a:spcBef>
            </a:pPr>
            <a:endParaRPr sz="1600">
              <a:latin typeface="Tahoma"/>
              <a:cs typeface="Tahoma"/>
            </a:endParaRPr>
          </a:p>
          <a:p>
            <a:pPr algn="r" marL="6388735" marR="66040">
              <a:lnSpc>
                <a:spcPct val="100000"/>
              </a:lnSpc>
            </a:pPr>
            <a:r>
              <a:rPr dirty="0" sz="1800" spc="-155" b="1" i="1">
                <a:solidFill>
                  <a:srgbClr val="69230C"/>
                </a:solidFill>
                <a:latin typeface="Trebuchet MS"/>
                <a:cs typeface="Trebuchet MS"/>
              </a:rPr>
              <a:t>:</a:t>
            </a:r>
            <a:r>
              <a:rPr dirty="0" sz="1800" spc="-155" b="1">
                <a:solidFill>
                  <a:srgbClr val="69230C"/>
                </a:solidFill>
                <a:latin typeface="Tahoma"/>
                <a:cs typeface="Tahoma"/>
              </a:rPr>
              <a:t>يعانطص</a:t>
            </a:r>
            <a:r>
              <a:rPr dirty="0" sz="1800" spc="70" b="1">
                <a:solidFill>
                  <a:srgbClr val="69230C"/>
                </a:solidFill>
                <a:latin typeface="Tahoma"/>
                <a:cs typeface="Tahoma"/>
              </a:rPr>
              <a:t>  </a:t>
            </a:r>
            <a:r>
              <a:rPr dirty="0" sz="1800" b="1">
                <a:solidFill>
                  <a:srgbClr val="69230C"/>
                </a:solidFill>
                <a:latin typeface="Tahoma"/>
                <a:cs typeface="Tahoma"/>
              </a:rPr>
              <a:t>ا</a:t>
            </a:r>
            <a:r>
              <a:rPr dirty="0" sz="1800" spc="-4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120" b="1">
                <a:solidFill>
                  <a:srgbClr val="69230C"/>
                </a:solidFill>
                <a:latin typeface="Tahoma"/>
                <a:cs typeface="Tahoma"/>
              </a:rPr>
              <a:t>ءاكذلا</a:t>
            </a:r>
            <a:r>
              <a:rPr dirty="0" sz="1800" spc="-1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254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r>
              <a:rPr dirty="0" sz="1800" spc="5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110" b="1">
                <a:solidFill>
                  <a:srgbClr val="69230C"/>
                </a:solidFill>
                <a:latin typeface="Tahoma"/>
                <a:cs typeface="Tahoma"/>
              </a:rPr>
              <a:t>ةحفاكم</a:t>
            </a:r>
            <a:r>
              <a:rPr dirty="0" sz="1800" spc="-1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415" b="1">
                <a:solidFill>
                  <a:srgbClr val="69230C"/>
                </a:solidFill>
                <a:latin typeface="Tahoma"/>
                <a:cs typeface="Tahoma"/>
              </a:rPr>
              <a:t>يف</a:t>
            </a:r>
            <a:r>
              <a:rPr dirty="0" sz="1800" spc="2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325" b="1">
                <a:solidFill>
                  <a:srgbClr val="69230C"/>
                </a:solidFill>
                <a:latin typeface="Tahoma"/>
                <a:cs typeface="Tahoma"/>
              </a:rPr>
              <a:t>تايدحتلا</a:t>
            </a:r>
            <a:endParaRPr sz="1800">
              <a:latin typeface="Tahoma"/>
              <a:cs typeface="Tahoma"/>
            </a:endParaRPr>
          </a:p>
          <a:p>
            <a:pPr algn="r" marL="63500" marR="55880" indent="-635">
              <a:lnSpc>
                <a:spcPts val="3240"/>
              </a:lnSpc>
              <a:spcBef>
                <a:spcPts val="290"/>
              </a:spcBef>
            </a:pP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-140">
                <a:latin typeface="Tahoma"/>
                <a:cs typeface="Tahoma"/>
              </a:rPr>
              <a:t> </a:t>
            </a:r>
            <a:r>
              <a:rPr dirty="0" sz="1800" spc="-215" i="1">
                <a:latin typeface="Verdana"/>
                <a:cs typeface="Verdana"/>
              </a:rPr>
              <a:t>.</a:t>
            </a:r>
            <a:r>
              <a:rPr dirty="0" sz="1800" spc="-215">
                <a:latin typeface="Tahoma"/>
                <a:cs typeface="Tahoma"/>
              </a:rPr>
              <a:t>يجولونكتلا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لاجملا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260">
                <a:latin typeface="Tahoma"/>
                <a:cs typeface="Tahoma"/>
              </a:rPr>
              <a:t>اذه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يف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ةعيرسلا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تاروطتلل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390">
                <a:latin typeface="Tahoma"/>
                <a:cs typeface="Tahoma"/>
              </a:rPr>
              <a:t>ةجيتن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ةديدع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تايدحت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هجاوت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يعانطصلا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مئارج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ةحفاكم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45" i="1">
                <a:latin typeface="Verdana"/>
                <a:cs typeface="Verdana"/>
              </a:rPr>
              <a:t>:</a:t>
            </a:r>
            <a:r>
              <a:rPr dirty="0" sz="1800" spc="-245">
                <a:latin typeface="Tahoma"/>
                <a:cs typeface="Tahoma"/>
              </a:rPr>
              <a:t>تايدحتلا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570">
                <a:latin typeface="Tahoma"/>
                <a:cs typeface="Tahoma"/>
              </a:rPr>
              <a:t>نيب</a:t>
            </a:r>
            <a:endParaRPr sz="1800">
              <a:latin typeface="Tahoma"/>
              <a:cs typeface="Tahoma"/>
            </a:endParaRPr>
          </a:p>
          <a:p>
            <a:pPr algn="r" marL="63500" marR="55880" indent="12700">
              <a:lnSpc>
                <a:spcPts val="3240"/>
              </a:lnSpc>
            </a:pPr>
            <a:r>
              <a:rPr dirty="0" sz="1800" spc="-215">
                <a:latin typeface="Tahoma"/>
                <a:cs typeface="Tahoma"/>
              </a:rPr>
              <a:t>روطتت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60">
                <a:latin typeface="Tahoma"/>
                <a:cs typeface="Tahoma"/>
              </a:rPr>
              <a:t>ةيقارتخلاو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30">
                <a:latin typeface="Tahoma"/>
                <a:cs typeface="Tahoma"/>
              </a:rPr>
              <a:t>ةيموجهلا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تاردقلا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315">
                <a:latin typeface="Tahoma"/>
                <a:cs typeface="Tahoma"/>
              </a:rPr>
              <a:t>ينعي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يعانطصلا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ءاكذلا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لاجم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روطتلا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ةعرس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459" b="1" i="1">
                <a:latin typeface="Trebuchet MS"/>
                <a:cs typeface="Trebuchet MS"/>
              </a:rPr>
              <a:t>:</a:t>
            </a:r>
            <a:r>
              <a:rPr dirty="0" sz="1800" spc="-459" b="1">
                <a:latin typeface="Tahoma"/>
                <a:cs typeface="Tahoma"/>
              </a:rPr>
              <a:t>عيرس</a:t>
            </a:r>
            <a:r>
              <a:rPr dirty="0" sz="1800" spc="-155" b="1">
                <a:latin typeface="Tahoma"/>
                <a:cs typeface="Tahoma"/>
              </a:rPr>
              <a:t> </a:t>
            </a:r>
            <a:r>
              <a:rPr dirty="0" sz="1800" spc="-434" b="1">
                <a:latin typeface="Tahoma"/>
                <a:cs typeface="Tahoma"/>
              </a:rPr>
              <a:t>لا</a:t>
            </a:r>
            <a:r>
              <a:rPr dirty="0" sz="1800" spc="45" b="1">
                <a:latin typeface="Tahoma"/>
                <a:cs typeface="Tahoma"/>
              </a:rPr>
              <a:t> </a:t>
            </a:r>
            <a:r>
              <a:rPr dirty="0" sz="1800" spc="-390" b="1">
                <a:latin typeface="Tahoma"/>
                <a:cs typeface="Tahoma"/>
              </a:rPr>
              <a:t>ايجولونكتلا</a:t>
            </a:r>
            <a:r>
              <a:rPr dirty="0" sz="1800" spc="60" b="1">
                <a:latin typeface="Tahoma"/>
                <a:cs typeface="Tahoma"/>
              </a:rPr>
              <a:t> </a:t>
            </a:r>
            <a:r>
              <a:rPr dirty="0" sz="1800" spc="-20" b="1">
                <a:latin typeface="Tahoma"/>
                <a:cs typeface="Tahoma"/>
              </a:rPr>
              <a:t>روطت</a:t>
            </a:r>
            <a:r>
              <a:rPr dirty="0" sz="1800" spc="-20" b="1">
                <a:latin typeface="Tahoma"/>
                <a:cs typeface="Tahoma"/>
              </a:rPr>
              <a:t> </a:t>
            </a:r>
            <a:r>
              <a:rPr dirty="0" sz="1800" spc="-325" i="1">
                <a:latin typeface="Verdana"/>
                <a:cs typeface="Verdana"/>
              </a:rPr>
              <a:t>.</a:t>
            </a:r>
            <a:r>
              <a:rPr dirty="0" sz="1800" spc="-325">
                <a:latin typeface="Tahoma"/>
                <a:cs typeface="Tahoma"/>
              </a:rPr>
              <a:t>ةلاع</a:t>
            </a:r>
            <a:r>
              <a:rPr dirty="0" baseline="9259" sz="2700" spc="-487">
                <a:latin typeface="Tahoma"/>
                <a:cs typeface="Tahoma"/>
              </a:rPr>
              <a:t>”</a:t>
            </a:r>
            <a:r>
              <a:rPr dirty="0" baseline="9259" sz="2700" spc="600">
                <a:latin typeface="Tahoma"/>
                <a:cs typeface="Tahoma"/>
              </a:rPr>
              <a:t> </a:t>
            </a:r>
            <a:r>
              <a:rPr dirty="0" sz="1800" spc="-425">
                <a:latin typeface="Tahoma"/>
                <a:cs typeface="Tahoma"/>
              </a:rPr>
              <a:t>ف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نامأ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لولح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160">
                <a:latin typeface="Tahoma"/>
                <a:cs typeface="Tahoma"/>
              </a:rPr>
              <a:t>ريوطتو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تاروطتلا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ةبكاوم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بعصلا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لعجي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امم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،عراستم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390">
                <a:latin typeface="Tahoma"/>
                <a:cs typeface="Tahoma"/>
              </a:rPr>
              <a:t>لكشب</a:t>
            </a:r>
            <a:endParaRPr sz="1800">
              <a:latin typeface="Tahoma"/>
              <a:cs typeface="Tahoma"/>
            </a:endParaRPr>
          </a:p>
          <a:p>
            <a:pPr algn="r" marL="63500" marR="55880" indent="13335">
              <a:lnSpc>
                <a:spcPts val="3240"/>
              </a:lnSpc>
            </a:pPr>
            <a:r>
              <a:rPr dirty="0" sz="1800" spc="-30">
                <a:latin typeface="Tahoma"/>
                <a:cs typeface="Tahoma"/>
              </a:rPr>
              <a:t>بعصلا</a:t>
            </a:r>
            <a:r>
              <a:rPr dirty="0" sz="1800" spc="-114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114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لعجي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ةمدقتم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229">
                <a:latin typeface="Tahoma"/>
                <a:cs typeface="Tahoma"/>
              </a:rPr>
              <a:t>تامجه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490">
                <a:latin typeface="Tahoma"/>
                <a:cs typeface="Tahoma"/>
              </a:rPr>
              <a:t>ذيفنت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يف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يعانطصلا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تاينقت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مادختسا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550" i="1">
                <a:latin typeface="Verdana"/>
                <a:cs typeface="Verdana"/>
              </a:rPr>
              <a:t>:</a:t>
            </a:r>
            <a:r>
              <a:rPr dirty="0" sz="1800" spc="-550" b="1">
                <a:latin typeface="Tahoma"/>
                <a:cs typeface="Tahoma"/>
              </a:rPr>
              <a:t>ةيناربيس</a:t>
            </a:r>
            <a:r>
              <a:rPr dirty="0" sz="1800" spc="-265" b="1">
                <a:latin typeface="Tahoma"/>
                <a:cs typeface="Tahoma"/>
              </a:rPr>
              <a:t> </a:t>
            </a:r>
            <a:r>
              <a:rPr dirty="0" sz="1800" spc="-434" b="1">
                <a:latin typeface="Tahoma"/>
                <a:cs typeface="Tahoma"/>
              </a:rPr>
              <a:t>لا</a:t>
            </a:r>
            <a:r>
              <a:rPr dirty="0" sz="1800" spc="229" b="1">
                <a:latin typeface="Tahoma"/>
                <a:cs typeface="Tahoma"/>
              </a:rPr>
              <a:t> </a:t>
            </a:r>
            <a:r>
              <a:rPr dirty="0" sz="1800" b="1">
                <a:latin typeface="Tahoma"/>
                <a:cs typeface="Tahoma"/>
              </a:rPr>
              <a:t>تامجهلا</a:t>
            </a:r>
            <a:r>
              <a:rPr dirty="0" sz="1800" spc="130" b="1">
                <a:latin typeface="Tahoma"/>
                <a:cs typeface="Tahoma"/>
              </a:rPr>
              <a:t> </a:t>
            </a:r>
            <a:r>
              <a:rPr dirty="0" sz="1800" spc="-490" b="1">
                <a:latin typeface="Tahoma"/>
                <a:cs typeface="Tahoma"/>
              </a:rPr>
              <a:t>ديقعت</a:t>
            </a:r>
            <a:r>
              <a:rPr dirty="0" sz="1800" spc="-75" b="1">
                <a:latin typeface="Tahoma"/>
                <a:cs typeface="Tahoma"/>
              </a:rPr>
              <a:t> </a:t>
            </a:r>
            <a:r>
              <a:rPr dirty="0" sz="1800" spc="-75" i="1">
                <a:latin typeface="Verdana"/>
                <a:cs typeface="Verdana"/>
              </a:rPr>
              <a:t>.</a:t>
            </a:r>
            <a:r>
              <a:rPr dirty="0" sz="1800" spc="-75">
                <a:latin typeface="Tahoma"/>
                <a:cs typeface="Tahoma"/>
              </a:rPr>
              <a:t>ةمدقتم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ةيجولونكت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تاردقو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459">
                <a:latin typeface="Tahoma"/>
                <a:cs typeface="Tahoma"/>
              </a:rPr>
              <a:t>ةيديلقت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ريغ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قرطب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475">
                <a:latin typeface="Tahoma"/>
                <a:cs typeface="Tahoma"/>
              </a:rPr>
              <a:t>زيمتت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ثيح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،تامجهلا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ةحفاكمو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فاشتكا</a:t>
            </a:r>
            <a:endParaRPr sz="1800">
              <a:latin typeface="Tahoma"/>
              <a:cs typeface="Tahoma"/>
            </a:endParaRPr>
          </a:p>
          <a:p>
            <a:pPr algn="r" marL="63500" marR="55880" indent="13335">
              <a:lnSpc>
                <a:spcPts val="3240"/>
              </a:lnSpc>
              <a:spcBef>
                <a:spcPts val="5"/>
              </a:spcBef>
            </a:pPr>
            <a:r>
              <a:rPr dirty="0" sz="1800" spc="-125">
                <a:latin typeface="Tahoma"/>
                <a:cs typeface="Tahoma"/>
              </a:rPr>
              <a:t>ةيوهلا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ققحتلا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لعجي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تايوهلا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480">
                <a:latin typeface="Tahoma"/>
                <a:cs typeface="Tahoma"/>
              </a:rPr>
              <a:t>فييزت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يعانطصلا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ءاكذلا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تاينقت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مادختسا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190" b="1" i="1">
                <a:latin typeface="Trebuchet MS"/>
                <a:cs typeface="Trebuchet MS"/>
              </a:rPr>
              <a:t>:</a:t>
            </a:r>
            <a:r>
              <a:rPr dirty="0" sz="1800" spc="-190" b="1">
                <a:latin typeface="Tahoma"/>
                <a:cs typeface="Tahoma"/>
              </a:rPr>
              <a:t>ةيوهلا</a:t>
            </a:r>
            <a:r>
              <a:rPr dirty="0" sz="1800" spc="95" b="1">
                <a:latin typeface="Tahoma"/>
                <a:cs typeface="Tahoma"/>
              </a:rPr>
              <a:t> </a:t>
            </a:r>
            <a:r>
              <a:rPr dirty="0" sz="1800" spc="130" b="1">
                <a:latin typeface="Tahoma"/>
                <a:cs typeface="Tahoma"/>
              </a:rPr>
              <a:t>نم</a:t>
            </a:r>
            <a:r>
              <a:rPr dirty="0" sz="1800" spc="125" b="1">
                <a:latin typeface="Tahoma"/>
                <a:cs typeface="Tahoma"/>
              </a:rPr>
              <a:t> </a:t>
            </a:r>
            <a:r>
              <a:rPr dirty="0" sz="1800" spc="-375" b="1">
                <a:latin typeface="Tahoma"/>
                <a:cs typeface="Tahoma"/>
              </a:rPr>
              <a:t>ققحتلا</a:t>
            </a:r>
            <a:r>
              <a:rPr dirty="0" sz="1800" spc="95" b="1">
                <a:latin typeface="Tahoma"/>
                <a:cs typeface="Tahoma"/>
              </a:rPr>
              <a:t> </a:t>
            </a:r>
            <a:r>
              <a:rPr dirty="0" sz="1800" spc="-315" b="1">
                <a:latin typeface="Tahoma"/>
                <a:cs typeface="Tahoma"/>
              </a:rPr>
              <a:t>تايدحت</a:t>
            </a:r>
            <a:r>
              <a:rPr dirty="0" sz="1800" spc="-315" b="1">
                <a:latin typeface="Tahoma"/>
                <a:cs typeface="Tahoma"/>
              </a:rPr>
              <a:t> </a:t>
            </a:r>
            <a:r>
              <a:rPr dirty="0" sz="1800" spc="-165" i="1">
                <a:latin typeface="Verdana"/>
                <a:cs typeface="Verdana"/>
              </a:rPr>
              <a:t>.</a:t>
            </a:r>
            <a:r>
              <a:rPr dirty="0" sz="1800" spc="-165">
                <a:latin typeface="Tahoma"/>
                <a:cs typeface="Tahoma"/>
              </a:rPr>
              <a:t>بعالتلاو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لايتحلا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مئارج</a:t>
            </a:r>
            <a:r>
              <a:rPr dirty="0" sz="1800" spc="-95">
                <a:latin typeface="Tahoma"/>
                <a:cs typeface="Tahoma"/>
              </a:rPr>
              <a:t> </a:t>
            </a:r>
            <a:r>
              <a:rPr dirty="0" sz="1800" spc="-490">
                <a:latin typeface="Tahoma"/>
                <a:cs typeface="Tahoma"/>
              </a:rPr>
              <a:t>ذيفنت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صرف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430">
                <a:latin typeface="Tahoma"/>
                <a:cs typeface="Tahoma"/>
              </a:rPr>
              <a:t>ديزي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امم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409">
                <a:latin typeface="Tahoma"/>
                <a:cs typeface="Tahoma"/>
              </a:rPr>
              <a:t>،اد</a:t>
            </a:r>
            <a:r>
              <a:rPr dirty="0" baseline="4629" sz="2700" spc="-615">
                <a:latin typeface="Tahoma"/>
                <a:cs typeface="Tahoma"/>
              </a:rPr>
              <a:t>"</a:t>
            </a:r>
            <a:r>
              <a:rPr dirty="0" baseline="4629" sz="2700" spc="555">
                <a:latin typeface="Tahoma"/>
                <a:cs typeface="Tahoma"/>
              </a:rPr>
              <a:t> </a:t>
            </a:r>
            <a:r>
              <a:rPr dirty="0" sz="1800" spc="-490">
                <a:latin typeface="Tahoma"/>
                <a:cs typeface="Tahoma"/>
              </a:rPr>
              <a:t>يقعت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325">
                <a:latin typeface="Tahoma"/>
                <a:cs typeface="Tahoma"/>
              </a:rPr>
              <a:t>رثكأ</a:t>
            </a:r>
            <a:endParaRPr sz="1800">
              <a:latin typeface="Tahoma"/>
              <a:cs typeface="Tahoma"/>
            </a:endParaRPr>
          </a:p>
          <a:p>
            <a:pPr algn="r" marL="63500" marR="60960">
              <a:lnSpc>
                <a:spcPct val="100000"/>
              </a:lnSpc>
              <a:spcBef>
                <a:spcPts val="790"/>
              </a:spcBef>
            </a:pPr>
            <a:r>
              <a:rPr dirty="0" sz="1800" spc="-65">
                <a:latin typeface="Tahoma"/>
                <a:cs typeface="Tahoma"/>
              </a:rPr>
              <a:t>ىلع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ظافحلاو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دارفألا</a:t>
            </a:r>
            <a:r>
              <a:rPr dirty="0" sz="1800" spc="2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قوقح</a:t>
            </a:r>
            <a:r>
              <a:rPr dirty="0" sz="1800" spc="235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ىلع</a:t>
            </a:r>
            <a:r>
              <a:rPr dirty="0" sz="1800" spc="225">
                <a:latin typeface="Tahoma"/>
                <a:cs typeface="Tahoma"/>
              </a:rPr>
              <a:t> </a:t>
            </a:r>
            <a:r>
              <a:rPr dirty="0" sz="1800" spc="-465">
                <a:latin typeface="Tahoma"/>
                <a:cs typeface="Tahoma"/>
              </a:rPr>
              <a:t>ريثأتلا</a:t>
            </a:r>
            <a:r>
              <a:rPr dirty="0" sz="1800" spc="325">
                <a:latin typeface="Tahoma"/>
                <a:cs typeface="Tahoma"/>
              </a:rPr>
              <a:t> </a:t>
            </a:r>
            <a:r>
              <a:rPr dirty="0" sz="1800" spc="190">
                <a:latin typeface="Tahoma"/>
                <a:cs typeface="Tahoma"/>
              </a:rPr>
              <a:t>نود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 spc="120">
                <a:latin typeface="Tahoma"/>
                <a:cs typeface="Tahoma"/>
              </a:rPr>
              <a:t>نامأ</a:t>
            </a:r>
            <a:r>
              <a:rPr dirty="0" sz="1800" spc="2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لولح</a:t>
            </a:r>
            <a:r>
              <a:rPr dirty="0" sz="1800" spc="225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ريفوت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يف</a:t>
            </a:r>
            <a:r>
              <a:rPr dirty="0" sz="1800" spc="220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تايدحت</a:t>
            </a:r>
            <a:r>
              <a:rPr dirty="0" sz="1800" spc="235">
                <a:latin typeface="Tahoma"/>
                <a:cs typeface="Tahoma"/>
              </a:rPr>
              <a:t> </a:t>
            </a:r>
            <a:r>
              <a:rPr dirty="0" sz="1800" spc="-190" b="1" i="1">
                <a:latin typeface="Trebuchet MS"/>
                <a:cs typeface="Trebuchet MS"/>
              </a:rPr>
              <a:t>:</a:t>
            </a:r>
            <a:r>
              <a:rPr dirty="0" sz="1800" spc="-190" b="1">
                <a:latin typeface="Tahoma"/>
                <a:cs typeface="Tahoma"/>
              </a:rPr>
              <a:t>تايقالخألاو</a:t>
            </a:r>
            <a:r>
              <a:rPr dirty="0" sz="1800" spc="335" b="1">
                <a:latin typeface="Tahoma"/>
                <a:cs typeface="Tahoma"/>
              </a:rPr>
              <a:t> </a:t>
            </a:r>
            <a:r>
              <a:rPr dirty="0" sz="1800" spc="-300" b="1">
                <a:latin typeface="Tahoma"/>
                <a:cs typeface="Tahoma"/>
              </a:rPr>
              <a:t>ةيصوصخلا</a:t>
            </a:r>
            <a:r>
              <a:rPr dirty="0" sz="1800" spc="335" b="1">
                <a:latin typeface="Tahoma"/>
                <a:cs typeface="Tahoma"/>
              </a:rPr>
              <a:t> </a:t>
            </a:r>
            <a:r>
              <a:rPr dirty="0" sz="1800" spc="-434" b="1">
                <a:latin typeface="Tahoma"/>
                <a:cs typeface="Tahoma"/>
              </a:rPr>
              <a:t>اياضق</a:t>
            </a:r>
            <a:endParaRPr sz="1800">
              <a:latin typeface="Tahoma"/>
              <a:cs typeface="Tahoma"/>
            </a:endParaRPr>
          </a:p>
          <a:p>
            <a:pPr algn="r" marL="1782445" marR="56515">
              <a:lnSpc>
                <a:spcPct val="100000"/>
              </a:lnSpc>
              <a:spcBef>
                <a:spcPts val="1085"/>
              </a:spcBef>
            </a:pPr>
            <a:r>
              <a:rPr dirty="0" sz="1800" spc="-195" i="1">
                <a:latin typeface="Verdana"/>
                <a:cs typeface="Verdana"/>
              </a:rPr>
              <a:t>.</a:t>
            </a:r>
            <a:r>
              <a:rPr dirty="0" sz="1800" spc="-195">
                <a:latin typeface="Tahoma"/>
                <a:cs typeface="Tahoma"/>
              </a:rPr>
              <a:t>اهب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ةطيحملا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تايقالخألاو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نيناوقلا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تاراطإ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عرسأ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640">
                <a:latin typeface="Tahoma"/>
                <a:cs typeface="Tahoma"/>
              </a:rPr>
              <a:t>ان</a:t>
            </a:r>
            <a:r>
              <a:rPr dirty="0" baseline="16975" sz="2700" spc="-960">
                <a:latin typeface="Tahoma"/>
                <a:cs typeface="Tahoma"/>
              </a:rPr>
              <a:t>"</a:t>
            </a:r>
            <a:r>
              <a:rPr dirty="0" baseline="16975" sz="2700" spc="-157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ايحأ</a:t>
            </a:r>
            <a:r>
              <a:rPr dirty="0" sz="1800" spc="-114">
                <a:latin typeface="Tahoma"/>
                <a:cs typeface="Tahoma"/>
              </a:rPr>
              <a:t> </a:t>
            </a:r>
            <a:r>
              <a:rPr dirty="0" sz="1800" spc="-260">
                <a:latin typeface="Tahoma"/>
                <a:cs typeface="Tahoma"/>
              </a:rPr>
              <a:t>ايجولونكتلا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تاروطت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365">
                <a:latin typeface="Tahoma"/>
                <a:cs typeface="Tahoma"/>
              </a:rPr>
              <a:t>عراستت</a:t>
            </a:r>
            <a:r>
              <a:rPr dirty="0" sz="1800" spc="-100">
                <a:latin typeface="Tahoma"/>
                <a:cs typeface="Tahoma"/>
              </a:rPr>
              <a:t> </a:t>
            </a:r>
            <a:r>
              <a:rPr dirty="0" sz="1800" spc="-100" i="1">
                <a:latin typeface="Verdana"/>
                <a:cs typeface="Verdana"/>
              </a:rPr>
              <a:t>.</a:t>
            </a:r>
            <a:r>
              <a:rPr dirty="0" sz="1800" spc="-100">
                <a:latin typeface="Tahoma"/>
                <a:cs typeface="Tahoma"/>
              </a:rPr>
              <a:t>مهتيصوصخ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415796"/>
            <a:ext cx="11527790" cy="4669790"/>
            <a:chOff x="457200" y="1415796"/>
            <a:chExt cx="11527790" cy="4669790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415796"/>
              <a:ext cx="11527790" cy="4669790"/>
            </a:xfrm>
            <a:custGeom>
              <a:avLst/>
              <a:gdLst/>
              <a:ahLst/>
              <a:cxnLst/>
              <a:rect l="l" t="t" r="r" b="b"/>
              <a:pathLst>
                <a:path w="11527790" h="4669790">
                  <a:moveTo>
                    <a:pt x="11527536" y="0"/>
                  </a:moveTo>
                  <a:lnTo>
                    <a:pt x="0" y="0"/>
                  </a:lnTo>
                  <a:lnTo>
                    <a:pt x="0" y="4669535"/>
                  </a:lnTo>
                  <a:lnTo>
                    <a:pt x="11527536" y="4669535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03792" y="4631690"/>
              <a:ext cx="127000" cy="190500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472440" y="366522"/>
            <a:ext cx="11499215" cy="56667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97140" marR="15474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28815" marR="97218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7266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680"/>
              </a:spcBef>
            </a:pPr>
            <a:endParaRPr sz="1600">
              <a:latin typeface="Tahoma"/>
              <a:cs typeface="Tahoma"/>
            </a:endParaRPr>
          </a:p>
          <a:p>
            <a:pPr algn="r" marL="76200" marR="68580" indent="12700">
              <a:lnSpc>
                <a:spcPct val="140000"/>
              </a:lnSpc>
            </a:pPr>
            <a:r>
              <a:rPr dirty="0" sz="1800" spc="-645">
                <a:latin typeface="Tahoma"/>
                <a:cs typeface="Tahoma"/>
              </a:rPr>
              <a:t>،اي</a:t>
            </a:r>
            <a:r>
              <a:rPr dirty="0" baseline="1543" sz="2700" spc="-967">
                <a:latin typeface="Tahoma"/>
                <a:cs typeface="Tahoma"/>
              </a:rPr>
              <a:t>"</a:t>
            </a:r>
            <a:r>
              <a:rPr dirty="0" baseline="1543" sz="2700" spc="-179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دحت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لكشي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يعانطصلا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ءاكذلا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مئارج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ةحفاكمل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170">
                <a:latin typeface="Tahoma"/>
                <a:cs typeface="Tahoma"/>
              </a:rPr>
              <a:t>ةلهؤمو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ةيوق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60">
                <a:latin typeface="Tahoma"/>
                <a:cs typeface="Tahoma"/>
              </a:rPr>
              <a:t>قرف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لوصحلا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425" b="1" i="1">
                <a:latin typeface="Trebuchet MS"/>
                <a:cs typeface="Trebuchet MS"/>
              </a:rPr>
              <a:t>:</a:t>
            </a:r>
            <a:r>
              <a:rPr dirty="0" sz="1800" spc="-425" b="1">
                <a:latin typeface="Tahoma"/>
                <a:cs typeface="Tahoma"/>
              </a:rPr>
              <a:t>ةيرش</a:t>
            </a:r>
            <a:r>
              <a:rPr dirty="0" sz="1800" spc="-165" b="1">
                <a:latin typeface="Tahoma"/>
                <a:cs typeface="Tahoma"/>
              </a:rPr>
              <a:t> </a:t>
            </a:r>
            <a:r>
              <a:rPr dirty="0" sz="1800" spc="-610" b="1">
                <a:latin typeface="Tahoma"/>
                <a:cs typeface="Tahoma"/>
              </a:rPr>
              <a:t>بلا</a:t>
            </a:r>
            <a:r>
              <a:rPr dirty="0" sz="1800" spc="65" b="1">
                <a:latin typeface="Tahoma"/>
                <a:cs typeface="Tahoma"/>
              </a:rPr>
              <a:t> </a:t>
            </a:r>
            <a:r>
              <a:rPr dirty="0" sz="1800" spc="-145" b="1">
                <a:latin typeface="Tahoma"/>
                <a:cs typeface="Tahoma"/>
              </a:rPr>
              <a:t>رداوكلاو</a:t>
            </a:r>
            <a:r>
              <a:rPr dirty="0" sz="1800" spc="55" b="1">
                <a:latin typeface="Tahoma"/>
                <a:cs typeface="Tahoma"/>
              </a:rPr>
              <a:t> </a:t>
            </a:r>
            <a:r>
              <a:rPr dirty="0" sz="1800" spc="-55" b="1">
                <a:latin typeface="Tahoma"/>
                <a:cs typeface="Tahoma"/>
              </a:rPr>
              <a:t>دراوملا</a:t>
            </a:r>
            <a:r>
              <a:rPr dirty="0" sz="1800" spc="65" b="1">
                <a:latin typeface="Tahoma"/>
                <a:cs typeface="Tahoma"/>
              </a:rPr>
              <a:t> </a:t>
            </a:r>
            <a:r>
              <a:rPr dirty="0" sz="1800" spc="75" b="1">
                <a:latin typeface="Tahoma"/>
                <a:cs typeface="Tahoma"/>
              </a:rPr>
              <a:t>ص</a:t>
            </a:r>
            <a:r>
              <a:rPr dirty="0" sz="1800" spc="-210" b="1">
                <a:latin typeface="Tahoma"/>
                <a:cs typeface="Tahoma"/>
              </a:rPr>
              <a:t> </a:t>
            </a:r>
            <a:r>
              <a:rPr dirty="0" sz="1800" spc="-705" b="1">
                <a:latin typeface="Tahoma"/>
                <a:cs typeface="Tahoma"/>
              </a:rPr>
              <a:t>قن</a:t>
            </a:r>
            <a:r>
              <a:rPr dirty="0" sz="1800" spc="-130" b="1">
                <a:latin typeface="Tahoma"/>
                <a:cs typeface="Tahoma"/>
              </a:rPr>
              <a:t> </a:t>
            </a:r>
            <a:r>
              <a:rPr dirty="0" sz="1800" spc="-130" i="1">
                <a:latin typeface="Verdana"/>
                <a:cs typeface="Verdana"/>
              </a:rPr>
              <a:t>.</a:t>
            </a:r>
            <a:r>
              <a:rPr dirty="0" sz="1800" spc="-130">
                <a:latin typeface="Tahoma"/>
                <a:cs typeface="Tahoma"/>
              </a:rPr>
              <a:t>يمقرلا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نامألاو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415">
                <a:latin typeface="Tahoma"/>
                <a:cs typeface="Tahoma"/>
              </a:rPr>
              <a:t>ةيناربيسلا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لاجم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نيصصختملا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ديازتملا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بلطلا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190">
                <a:latin typeface="Tahoma"/>
                <a:cs typeface="Tahoma"/>
              </a:rPr>
              <a:t>عم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650">
                <a:latin typeface="Tahoma"/>
                <a:cs typeface="Tahoma"/>
              </a:rPr>
              <a:t>ة</a:t>
            </a:r>
            <a:r>
              <a:rPr dirty="0" baseline="18518" sz="2700" spc="-975">
                <a:latin typeface="Tahoma"/>
                <a:cs typeface="Tahoma"/>
              </a:rPr>
              <a:t>"</a:t>
            </a:r>
            <a:r>
              <a:rPr dirty="0" baseline="18518" sz="2700" spc="585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صاخ</a:t>
            </a:r>
            <a:endParaRPr sz="1800">
              <a:latin typeface="Tahoma"/>
              <a:cs typeface="Tahoma"/>
            </a:endParaRPr>
          </a:p>
          <a:p>
            <a:pPr algn="r" marL="76200" marR="68580" indent="13335">
              <a:lnSpc>
                <a:spcPct val="140000"/>
              </a:lnSpc>
            </a:pPr>
            <a:r>
              <a:rPr dirty="0" sz="1800" spc="-150">
                <a:latin typeface="Tahoma"/>
                <a:cs typeface="Tahoma"/>
              </a:rPr>
              <a:t>تاديدهتلا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170">
                <a:latin typeface="Tahoma"/>
                <a:cs typeface="Tahoma"/>
              </a:rPr>
              <a:t>لوح</a:t>
            </a:r>
            <a:r>
              <a:rPr dirty="0" sz="1800" spc="-14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تامولعملل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لاع</a:t>
            </a:r>
            <a:r>
              <a:rPr dirty="0" baseline="9259" sz="2700" spc="-457">
                <a:latin typeface="Tahoma"/>
                <a:cs typeface="Tahoma"/>
              </a:rPr>
              <a:t>”</a:t>
            </a:r>
            <a:r>
              <a:rPr dirty="0" baseline="9259" sz="2700" spc="450">
                <a:latin typeface="Tahoma"/>
                <a:cs typeface="Tahoma"/>
              </a:rPr>
              <a:t> </a:t>
            </a:r>
            <a:r>
              <a:rPr dirty="0" sz="1800" spc="-345">
                <a:latin typeface="Tahoma"/>
                <a:cs typeface="Tahoma"/>
              </a:rPr>
              <a:t>فلا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لدابتلا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يفو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يلودلا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نواعتلا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يف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صقن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235" b="1" i="1">
                <a:latin typeface="Trebuchet MS"/>
                <a:cs typeface="Trebuchet MS"/>
              </a:rPr>
              <a:t>:</a:t>
            </a:r>
            <a:r>
              <a:rPr dirty="0" sz="1800" spc="-235" b="1">
                <a:latin typeface="Tahoma"/>
                <a:cs typeface="Tahoma"/>
              </a:rPr>
              <a:t>يلودلا</a:t>
            </a:r>
            <a:r>
              <a:rPr dirty="0" sz="1800" spc="135" b="1">
                <a:latin typeface="Tahoma"/>
                <a:cs typeface="Tahoma"/>
              </a:rPr>
              <a:t> </a:t>
            </a:r>
            <a:r>
              <a:rPr dirty="0" sz="1800" spc="-135" b="1">
                <a:latin typeface="Tahoma"/>
                <a:cs typeface="Tahoma"/>
              </a:rPr>
              <a:t>نواعتلاو</a:t>
            </a:r>
            <a:r>
              <a:rPr dirty="0" sz="1800" spc="145" b="1">
                <a:latin typeface="Tahoma"/>
                <a:cs typeface="Tahoma"/>
              </a:rPr>
              <a:t> </a:t>
            </a:r>
            <a:r>
              <a:rPr dirty="0" sz="1800" spc="-465" b="1">
                <a:latin typeface="Tahoma"/>
                <a:cs typeface="Tahoma"/>
              </a:rPr>
              <a:t>ةيفافش</a:t>
            </a:r>
            <a:r>
              <a:rPr dirty="0" sz="1800" spc="-265" b="1">
                <a:latin typeface="Tahoma"/>
                <a:cs typeface="Tahoma"/>
              </a:rPr>
              <a:t> </a:t>
            </a:r>
            <a:r>
              <a:rPr dirty="0" sz="1800" spc="-434" b="1">
                <a:latin typeface="Tahoma"/>
                <a:cs typeface="Tahoma"/>
              </a:rPr>
              <a:t>لا</a:t>
            </a:r>
            <a:r>
              <a:rPr dirty="0" sz="1800" spc="204" b="1">
                <a:latin typeface="Tahoma"/>
                <a:cs typeface="Tahoma"/>
              </a:rPr>
              <a:t> </a:t>
            </a:r>
            <a:r>
              <a:rPr dirty="0" sz="1800" spc="-315" b="1">
                <a:latin typeface="Tahoma"/>
                <a:cs typeface="Tahoma"/>
              </a:rPr>
              <a:t>تايدحت</a:t>
            </a:r>
            <a:r>
              <a:rPr dirty="0" sz="1800" spc="-315" b="1">
                <a:latin typeface="Tahoma"/>
                <a:cs typeface="Tahoma"/>
              </a:rPr>
              <a:t> </a:t>
            </a:r>
            <a:r>
              <a:rPr dirty="0" sz="1800" spc="-70" i="1">
                <a:latin typeface="Verdana"/>
                <a:cs typeface="Verdana"/>
              </a:rPr>
              <a:t>.</a:t>
            </a:r>
            <a:r>
              <a:rPr dirty="0" sz="1800" spc="-70">
                <a:latin typeface="Tahoma"/>
                <a:cs typeface="Tahoma"/>
              </a:rPr>
              <a:t>يملاع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قاطن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يعانطصلا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ءاكذلا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35">
                <a:latin typeface="Tahoma"/>
                <a:cs typeface="Tahoma"/>
              </a:rPr>
              <a:t>مئارجل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يدصتلا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بعصلا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لعجي</a:t>
            </a:r>
            <a:endParaRPr sz="1800">
              <a:latin typeface="Tahoma"/>
              <a:cs typeface="Tahoma"/>
            </a:endParaRPr>
          </a:p>
          <a:p>
            <a:pPr algn="r" marL="76200" marR="68580" indent="13335">
              <a:lnSpc>
                <a:spcPct val="140000"/>
              </a:lnSpc>
            </a:pPr>
            <a:r>
              <a:rPr dirty="0" sz="1800" spc="-215">
                <a:latin typeface="Tahoma"/>
                <a:cs typeface="Tahoma"/>
              </a:rPr>
              <a:t>جاتنإ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يعانطصلا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ءاكذلا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تاينقت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مادختسا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375">
                <a:latin typeface="Tahoma"/>
                <a:cs typeface="Tahoma"/>
              </a:rPr>
              <a:t>تاريثأت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204">
                <a:latin typeface="Tahoma"/>
                <a:cs typeface="Tahoma"/>
              </a:rPr>
              <a:t>ةهجاومو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70">
                <a:latin typeface="Tahoma"/>
                <a:cs typeface="Tahoma"/>
              </a:rPr>
              <a:t>ديدحت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35">
                <a:latin typeface="Tahoma"/>
                <a:cs typeface="Tahoma"/>
              </a:rPr>
              <a:t>يف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تايدحت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430" b="1" i="1">
                <a:latin typeface="Trebuchet MS"/>
                <a:cs typeface="Trebuchet MS"/>
              </a:rPr>
              <a:t>:</a:t>
            </a:r>
            <a:r>
              <a:rPr dirty="0" sz="1800" spc="-430" b="1">
                <a:latin typeface="Tahoma"/>
                <a:cs typeface="Tahoma"/>
              </a:rPr>
              <a:t>ليلضتلاو</a:t>
            </a:r>
            <a:r>
              <a:rPr dirty="0" sz="1800" spc="114" b="1">
                <a:latin typeface="Tahoma"/>
                <a:cs typeface="Tahoma"/>
              </a:rPr>
              <a:t> </a:t>
            </a:r>
            <a:r>
              <a:rPr dirty="0" sz="1800" spc="-270" b="1">
                <a:latin typeface="Tahoma"/>
                <a:cs typeface="Tahoma"/>
              </a:rPr>
              <a:t>ةبذاكلا</a:t>
            </a:r>
            <a:r>
              <a:rPr dirty="0" sz="1800" spc="114" b="1">
                <a:latin typeface="Tahoma"/>
                <a:cs typeface="Tahoma"/>
              </a:rPr>
              <a:t> </a:t>
            </a:r>
            <a:r>
              <a:rPr dirty="0" sz="1800" spc="-254" b="1">
                <a:latin typeface="Tahoma"/>
                <a:cs typeface="Tahoma"/>
              </a:rPr>
              <a:t>رابخألا</a:t>
            </a:r>
            <a:r>
              <a:rPr dirty="0" sz="1800" spc="90" b="1">
                <a:latin typeface="Tahoma"/>
                <a:cs typeface="Tahoma"/>
              </a:rPr>
              <a:t> </a:t>
            </a:r>
            <a:r>
              <a:rPr dirty="0" sz="1800" spc="-10" b="1">
                <a:latin typeface="Tahoma"/>
                <a:cs typeface="Tahoma"/>
              </a:rPr>
              <a:t>لوادت</a:t>
            </a:r>
            <a:r>
              <a:rPr dirty="0" sz="1800" spc="-10" b="1">
                <a:latin typeface="Tahoma"/>
                <a:cs typeface="Tahoma"/>
              </a:rPr>
              <a:t> </a:t>
            </a:r>
            <a:r>
              <a:rPr dirty="0" sz="1800" spc="-204" i="1">
                <a:latin typeface="Verdana"/>
                <a:cs typeface="Verdana"/>
              </a:rPr>
              <a:t>.</a:t>
            </a:r>
            <a:r>
              <a:rPr dirty="0" sz="1800" spc="-204">
                <a:latin typeface="Tahoma"/>
                <a:cs typeface="Tahoma"/>
              </a:rPr>
              <a:t>ةفيزملا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تاهويديفلاو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ةبذاكلا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60">
                <a:latin typeface="Tahoma"/>
                <a:cs typeface="Tahoma"/>
              </a:rPr>
              <a:t>رابخألا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لوادتو</a:t>
            </a:r>
            <a:endParaRPr sz="1800">
              <a:latin typeface="Tahoma"/>
              <a:cs typeface="Tahoma"/>
            </a:endParaRPr>
          </a:p>
          <a:p>
            <a:pPr algn="r" marL="76200" marR="78740">
              <a:lnSpc>
                <a:spcPct val="100000"/>
              </a:lnSpc>
              <a:spcBef>
                <a:spcPts val="865"/>
              </a:spcBef>
            </a:pPr>
            <a:r>
              <a:rPr dirty="0" sz="1800" spc="-370">
                <a:latin typeface="Tahoma"/>
                <a:cs typeface="Tahoma"/>
              </a:rPr>
              <a:t>تاينقتلا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120">
                <a:latin typeface="Tahoma"/>
                <a:cs typeface="Tahoma"/>
              </a:rPr>
              <a:t>ثدحأ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540">
                <a:latin typeface="Tahoma"/>
                <a:cs typeface="Tahoma"/>
              </a:rPr>
              <a:t>ينبت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يف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819">
                <a:latin typeface="Tahoma"/>
                <a:cs typeface="Tahoma"/>
              </a:rPr>
              <a:t>اي</a:t>
            </a:r>
            <a:r>
              <a:rPr dirty="0" baseline="1543" sz="2700" spc="-1230">
                <a:latin typeface="Tahoma"/>
                <a:cs typeface="Tahoma"/>
              </a:rPr>
              <a:t>"</a:t>
            </a:r>
            <a:r>
              <a:rPr dirty="0" baseline="1543" sz="2700" spc="-179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دحت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تاموكحلاو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تاسسؤملل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ةدودحملا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ةيلاملا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تايناكمإلا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نوكت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دق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280" b="1" i="1">
                <a:latin typeface="Trebuchet MS"/>
                <a:cs typeface="Trebuchet MS"/>
              </a:rPr>
              <a:t>:</a:t>
            </a:r>
            <a:r>
              <a:rPr dirty="0" sz="1800" spc="-280" b="1">
                <a:latin typeface="Tahoma"/>
                <a:cs typeface="Tahoma"/>
              </a:rPr>
              <a:t>ةيلاملا</a:t>
            </a:r>
            <a:r>
              <a:rPr dirty="0" sz="1800" spc="225" b="1">
                <a:latin typeface="Tahoma"/>
                <a:cs typeface="Tahoma"/>
              </a:rPr>
              <a:t> </a:t>
            </a:r>
            <a:r>
              <a:rPr dirty="0" sz="1800" spc="-320" b="1">
                <a:latin typeface="Tahoma"/>
                <a:cs typeface="Tahoma"/>
              </a:rPr>
              <a:t>تايدحتلا</a:t>
            </a:r>
            <a:endParaRPr sz="1800">
              <a:latin typeface="Tahoma"/>
              <a:cs typeface="Tahoma"/>
            </a:endParaRPr>
          </a:p>
          <a:p>
            <a:pPr algn="r" marL="7192009" marR="69215">
              <a:lnSpc>
                <a:spcPct val="100000"/>
              </a:lnSpc>
              <a:spcBef>
                <a:spcPts val="865"/>
              </a:spcBef>
            </a:pPr>
            <a:r>
              <a:rPr dirty="0" sz="1800" spc="-50" i="1">
                <a:latin typeface="Verdana"/>
                <a:cs typeface="Verdana"/>
              </a:rPr>
              <a:t>.</a:t>
            </a:r>
            <a:r>
              <a:rPr dirty="0" sz="1800" spc="-50">
                <a:latin typeface="Tahoma"/>
                <a:cs typeface="Tahoma"/>
              </a:rPr>
              <a:t>يعانطصلا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ءاكذلا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مئارج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ةحفاكمل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لولحلاو</a:t>
            </a:r>
            <a:endParaRPr sz="1800">
              <a:latin typeface="Tahoma"/>
              <a:cs typeface="Tahoma"/>
            </a:endParaRPr>
          </a:p>
          <a:p>
            <a:pPr algn="r" marL="76200" marR="68580" indent="13335">
              <a:lnSpc>
                <a:spcPct val="140000"/>
              </a:lnSpc>
            </a:pPr>
            <a:r>
              <a:rPr dirty="0" sz="1800" spc="190">
                <a:latin typeface="Tahoma"/>
                <a:cs typeface="Tahoma"/>
              </a:rPr>
              <a:t>عم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350">
                <a:latin typeface="Tahoma"/>
                <a:cs typeface="Tahoma"/>
              </a:rPr>
              <a:t>،راكتبالل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415">
                <a:latin typeface="Tahoma"/>
                <a:cs typeface="Tahoma"/>
              </a:rPr>
              <a:t>ةيزيفحت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590">
                <a:latin typeface="Tahoma"/>
                <a:cs typeface="Tahoma"/>
              </a:rPr>
              <a:t>ةئيب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395">
                <a:latin typeface="Tahoma"/>
                <a:cs typeface="Tahoma"/>
              </a:rPr>
              <a:t>ىلع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ظافحلاو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نامألا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325">
                <a:latin typeface="Tahoma"/>
                <a:cs typeface="Tahoma"/>
              </a:rPr>
              <a:t>زيزعت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545">
                <a:latin typeface="Tahoma"/>
                <a:cs typeface="Tahoma"/>
              </a:rPr>
              <a:t>نيب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نزاوتلا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409">
                <a:latin typeface="Tahoma"/>
                <a:cs typeface="Tahoma"/>
              </a:rPr>
              <a:t>قيقحت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ةرورض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484" b="1" i="1">
                <a:latin typeface="Trebuchet MS"/>
                <a:cs typeface="Trebuchet MS"/>
              </a:rPr>
              <a:t>:</a:t>
            </a:r>
            <a:r>
              <a:rPr dirty="0" sz="1800" spc="-484" b="1">
                <a:latin typeface="Tahoma"/>
                <a:cs typeface="Tahoma"/>
              </a:rPr>
              <a:t>راكتب</a:t>
            </a:r>
            <a:r>
              <a:rPr dirty="0" sz="1800" spc="235" b="1">
                <a:latin typeface="Tahoma"/>
                <a:cs typeface="Tahoma"/>
              </a:rPr>
              <a:t>  </a:t>
            </a:r>
            <a:r>
              <a:rPr dirty="0" sz="1800" b="1">
                <a:latin typeface="Tahoma"/>
                <a:cs typeface="Tahoma"/>
              </a:rPr>
              <a:t>او</a:t>
            </a:r>
            <a:r>
              <a:rPr dirty="0" sz="1800" spc="80" b="1">
                <a:latin typeface="Tahoma"/>
                <a:cs typeface="Tahoma"/>
              </a:rPr>
              <a:t> </a:t>
            </a:r>
            <a:r>
              <a:rPr dirty="0" sz="1800" spc="-25" b="1">
                <a:latin typeface="Tahoma"/>
                <a:cs typeface="Tahoma"/>
              </a:rPr>
              <a:t>نامألا</a:t>
            </a:r>
            <a:r>
              <a:rPr dirty="0" sz="1800" spc="80" b="1">
                <a:latin typeface="Tahoma"/>
                <a:cs typeface="Tahoma"/>
              </a:rPr>
              <a:t> </a:t>
            </a:r>
            <a:r>
              <a:rPr dirty="0" sz="1800" spc="-655" b="1">
                <a:latin typeface="Tahoma"/>
                <a:cs typeface="Tahoma"/>
              </a:rPr>
              <a:t>نيب</a:t>
            </a:r>
            <a:r>
              <a:rPr dirty="0" sz="1800" spc="110" b="1">
                <a:latin typeface="Tahoma"/>
                <a:cs typeface="Tahoma"/>
              </a:rPr>
              <a:t> </a:t>
            </a:r>
            <a:r>
              <a:rPr dirty="0" sz="1800" spc="-254" b="1">
                <a:latin typeface="Tahoma"/>
                <a:cs typeface="Tahoma"/>
              </a:rPr>
              <a:t>نزاوتلا</a:t>
            </a:r>
            <a:r>
              <a:rPr dirty="0" sz="1800" spc="85" b="1">
                <a:latin typeface="Tahoma"/>
                <a:cs typeface="Tahoma"/>
              </a:rPr>
              <a:t> </a:t>
            </a:r>
            <a:r>
              <a:rPr dirty="0" sz="1800" spc="-525" b="1">
                <a:latin typeface="Tahoma"/>
                <a:cs typeface="Tahoma"/>
              </a:rPr>
              <a:t>قيقحت</a:t>
            </a:r>
            <a:r>
              <a:rPr dirty="0" sz="1800" spc="-150" b="1">
                <a:latin typeface="Tahoma"/>
                <a:cs typeface="Tahoma"/>
              </a:rPr>
              <a:t> </a:t>
            </a:r>
            <a:r>
              <a:rPr dirty="0" sz="1800" spc="-150" i="1">
                <a:latin typeface="Verdana"/>
                <a:cs typeface="Verdana"/>
              </a:rPr>
              <a:t>.</a:t>
            </a:r>
            <a:r>
              <a:rPr dirty="0" sz="1800" spc="-150">
                <a:latin typeface="Tahoma"/>
                <a:cs typeface="Tahoma"/>
              </a:rPr>
              <a:t>ةدئاز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دويق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نودب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265">
                <a:latin typeface="Tahoma"/>
                <a:cs typeface="Tahoma"/>
              </a:rPr>
              <a:t>ايجولونكتلا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45">
                <a:latin typeface="Tahoma"/>
                <a:cs typeface="Tahoma"/>
              </a:rPr>
              <a:t>ريوطت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ظافحلا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يدحت</a:t>
            </a:r>
            <a:endParaRPr sz="1800">
              <a:latin typeface="Tahoma"/>
              <a:cs typeface="Tahoma"/>
            </a:endParaRPr>
          </a:p>
          <a:p>
            <a:pPr algn="r" marL="76200" marR="81915">
              <a:lnSpc>
                <a:spcPct val="100000"/>
              </a:lnSpc>
              <a:spcBef>
                <a:spcPts val="865"/>
              </a:spcBef>
            </a:pPr>
            <a:r>
              <a:rPr dirty="0" sz="1800">
                <a:latin typeface="Tahoma"/>
                <a:cs typeface="Tahoma"/>
              </a:rPr>
              <a:t>ةحفاكم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204">
                <a:latin typeface="Tahoma"/>
                <a:cs typeface="Tahoma"/>
              </a:rPr>
              <a:t>دوهج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545">
                <a:latin typeface="Tahoma"/>
                <a:cs typeface="Tahoma"/>
              </a:rPr>
              <a:t>قيسنت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بعصلا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229">
                <a:latin typeface="Tahoma"/>
                <a:cs typeface="Tahoma"/>
              </a:rPr>
              <a:t>نم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لعجي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ملاعلا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170">
                <a:latin typeface="Tahoma"/>
                <a:cs typeface="Tahoma"/>
              </a:rPr>
              <a:t>لوح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نيناوقلاو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285">
                <a:latin typeface="Tahoma"/>
                <a:cs typeface="Tahoma"/>
              </a:rPr>
              <a:t>تاعيرشتلا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فالتخا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220" b="1" i="1">
                <a:latin typeface="Trebuchet MS"/>
                <a:cs typeface="Trebuchet MS"/>
              </a:rPr>
              <a:t>:</a:t>
            </a:r>
            <a:r>
              <a:rPr dirty="0" sz="1800" spc="-220" b="1">
                <a:latin typeface="Tahoma"/>
                <a:cs typeface="Tahoma"/>
              </a:rPr>
              <a:t>ةعونتملا</a:t>
            </a:r>
            <a:r>
              <a:rPr dirty="0" sz="1800" spc="120" b="1">
                <a:latin typeface="Tahoma"/>
                <a:cs typeface="Tahoma"/>
              </a:rPr>
              <a:t> </a:t>
            </a:r>
            <a:r>
              <a:rPr dirty="0" sz="1800" spc="-325" b="1">
                <a:latin typeface="Tahoma"/>
                <a:cs typeface="Tahoma"/>
              </a:rPr>
              <a:t>تاعيرش</a:t>
            </a:r>
            <a:r>
              <a:rPr dirty="0" sz="1800" spc="-170" b="1">
                <a:latin typeface="Tahoma"/>
                <a:cs typeface="Tahoma"/>
              </a:rPr>
              <a:t> </a:t>
            </a:r>
            <a:r>
              <a:rPr dirty="0" sz="1800" spc="-605" b="1">
                <a:latin typeface="Tahoma"/>
                <a:cs typeface="Tahoma"/>
              </a:rPr>
              <a:t>تلا</a:t>
            </a:r>
            <a:r>
              <a:rPr dirty="0" sz="1800" spc="120" b="1">
                <a:latin typeface="Tahoma"/>
                <a:cs typeface="Tahoma"/>
              </a:rPr>
              <a:t> </a:t>
            </a:r>
            <a:r>
              <a:rPr dirty="0" sz="1800" spc="-320" b="1">
                <a:latin typeface="Tahoma"/>
                <a:cs typeface="Tahoma"/>
              </a:rPr>
              <a:t>تايدحت</a:t>
            </a:r>
            <a:endParaRPr sz="1800">
              <a:latin typeface="Tahoma"/>
              <a:cs typeface="Tahoma"/>
            </a:endParaRPr>
          </a:p>
          <a:p>
            <a:pPr algn="r" marL="6910705" marR="68580">
              <a:lnSpc>
                <a:spcPct val="100000"/>
              </a:lnSpc>
              <a:spcBef>
                <a:spcPts val="865"/>
              </a:spcBef>
            </a:pPr>
            <a:r>
              <a:rPr dirty="0" sz="1800" spc="-70" i="1">
                <a:latin typeface="Verdana"/>
                <a:cs typeface="Verdana"/>
              </a:rPr>
              <a:t>.</a:t>
            </a:r>
            <a:r>
              <a:rPr dirty="0" sz="1800" spc="-70">
                <a:latin typeface="Tahoma"/>
                <a:cs typeface="Tahoma"/>
              </a:rPr>
              <a:t>يملاع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ىوتسم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يعانطصلا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ءاكذلا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مئارج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643498" y="1507997"/>
            <a:ext cx="11099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20" b="1">
                <a:solidFill>
                  <a:srgbClr val="69230C"/>
                </a:solidFill>
                <a:latin typeface="Tahoma"/>
                <a:cs typeface="Tahoma"/>
              </a:rPr>
              <a:t>؟يعانطص</a:t>
            </a:r>
            <a:endParaRPr sz="180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83755" y="1558797"/>
            <a:ext cx="127000" cy="190500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6934860" y="1398269"/>
            <a:ext cx="4963160" cy="7937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3810">
              <a:lnSpc>
                <a:spcPct val="140000"/>
              </a:lnSpc>
              <a:spcBef>
                <a:spcPts val="100"/>
              </a:spcBef>
            </a:pPr>
            <a:r>
              <a:rPr dirty="0" sz="1800" b="1">
                <a:solidFill>
                  <a:srgbClr val="69230C"/>
                </a:solidFill>
                <a:latin typeface="Tahoma"/>
                <a:cs typeface="Tahoma"/>
              </a:rPr>
              <a:t>ا</a:t>
            </a:r>
            <a:r>
              <a:rPr dirty="0" sz="1800" spc="4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125" b="1">
                <a:solidFill>
                  <a:srgbClr val="69230C"/>
                </a:solidFill>
                <a:latin typeface="Tahoma"/>
                <a:cs typeface="Tahoma"/>
              </a:rPr>
              <a:t>ءاكذلا</a:t>
            </a:r>
            <a:r>
              <a:rPr dirty="0" sz="1800" spc="5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254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r>
              <a:rPr dirty="0" sz="1800" spc="6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200" b="1">
                <a:solidFill>
                  <a:srgbClr val="69230C"/>
                </a:solidFill>
                <a:latin typeface="Tahoma"/>
                <a:cs typeface="Tahoma"/>
              </a:rPr>
              <a:t>ةحفاكمل</a:t>
            </a:r>
            <a:r>
              <a:rPr dirty="0" sz="1800" spc="8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155" b="1">
                <a:solidFill>
                  <a:srgbClr val="69230C"/>
                </a:solidFill>
                <a:latin typeface="Tahoma"/>
                <a:cs typeface="Tahoma"/>
              </a:rPr>
              <a:t>ةنكمملا</a:t>
            </a:r>
            <a:r>
              <a:rPr dirty="0" sz="1800" spc="3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215" b="1">
                <a:solidFill>
                  <a:srgbClr val="69230C"/>
                </a:solidFill>
                <a:latin typeface="Tahoma"/>
                <a:cs typeface="Tahoma"/>
              </a:rPr>
              <a:t>لولحلا</a:t>
            </a:r>
            <a:r>
              <a:rPr dirty="0" sz="1800" spc="3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85" b="1">
                <a:solidFill>
                  <a:srgbClr val="69230C"/>
                </a:solidFill>
                <a:latin typeface="Tahoma"/>
                <a:cs typeface="Tahoma"/>
              </a:rPr>
              <a:t>يهام</a:t>
            </a:r>
            <a:r>
              <a:rPr dirty="0" sz="1800" spc="8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1800" spc="-250" b="1" i="1">
                <a:latin typeface="Trebuchet MS"/>
                <a:cs typeface="Trebuchet MS"/>
              </a:rPr>
              <a:t>:</a:t>
            </a:r>
            <a:r>
              <a:rPr dirty="0" sz="1800" spc="-250" b="1">
                <a:latin typeface="Tahoma"/>
                <a:cs typeface="Tahoma"/>
              </a:rPr>
              <a:t>يلودلا</a:t>
            </a:r>
            <a:r>
              <a:rPr dirty="0" sz="1800" spc="90" b="1">
                <a:latin typeface="Tahoma"/>
                <a:cs typeface="Tahoma"/>
              </a:rPr>
              <a:t> </a:t>
            </a:r>
            <a:r>
              <a:rPr dirty="0" sz="1800" spc="-65" b="1">
                <a:latin typeface="Tahoma"/>
                <a:cs typeface="Tahoma"/>
              </a:rPr>
              <a:t>نواعتلا</a:t>
            </a:r>
            <a:endParaRPr sz="18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60758" y="4247641"/>
            <a:ext cx="127000" cy="190500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497840" y="2166619"/>
            <a:ext cx="11460480" cy="3482340"/>
          </a:xfrm>
          <a:prstGeom prst="rect">
            <a:avLst/>
          </a:prstGeom>
        </p:spPr>
        <p:txBody>
          <a:bodyPr wrap="square" lIns="0" tIns="122555" rIns="0" bIns="0" rtlCol="0" vert="horz">
            <a:spAutoFit/>
          </a:bodyPr>
          <a:lstStyle/>
          <a:p>
            <a:pPr algn="r" marL="1356995" marR="55880">
              <a:lnSpc>
                <a:spcPct val="100000"/>
              </a:lnSpc>
              <a:spcBef>
                <a:spcPts val="965"/>
              </a:spcBef>
            </a:pPr>
            <a:r>
              <a:rPr dirty="0" sz="1800" spc="-50" i="1">
                <a:latin typeface="Verdana"/>
                <a:cs typeface="Verdana"/>
              </a:rPr>
              <a:t>.</a:t>
            </a:r>
            <a:r>
              <a:rPr dirty="0" sz="1800" spc="-50">
                <a:latin typeface="Tahoma"/>
                <a:cs typeface="Tahoma"/>
              </a:rPr>
              <a:t>يعانطصلا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ءاكذلا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مئارج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ةحفاكمل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تاعيرشتو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45">
                <a:latin typeface="Tahoma"/>
                <a:cs typeface="Tahoma"/>
              </a:rPr>
              <a:t>نيناوق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ريوطتل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يلودلا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ىوتسملا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نواعتلا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50">
                <a:latin typeface="Tahoma"/>
                <a:cs typeface="Tahoma"/>
              </a:rPr>
              <a:t>مهملا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نم</a:t>
            </a:r>
            <a:endParaRPr sz="1800">
              <a:latin typeface="Tahoma"/>
              <a:cs typeface="Tahoma"/>
            </a:endParaRPr>
          </a:p>
          <a:p>
            <a:pPr algn="r" marL="50800" marR="56515">
              <a:lnSpc>
                <a:spcPct val="140000"/>
              </a:lnSpc>
            </a:pPr>
            <a:r>
              <a:rPr dirty="0" sz="1800" spc="200">
                <a:latin typeface="Tahoma"/>
                <a:cs typeface="Tahoma"/>
              </a:rPr>
              <a:t>ةدحوم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نيناوق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ريوطتل</a:t>
            </a:r>
            <a:r>
              <a:rPr dirty="0" sz="1800" spc="28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لودلا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-545">
                <a:latin typeface="Tahoma"/>
                <a:cs typeface="Tahoma"/>
              </a:rPr>
              <a:t>نيب</a:t>
            </a:r>
            <a:r>
              <a:rPr dirty="0" sz="1800" spc="395">
                <a:latin typeface="Tahoma"/>
                <a:cs typeface="Tahoma"/>
              </a:rPr>
              <a:t> </a:t>
            </a:r>
            <a:r>
              <a:rPr dirty="0" sz="1800" spc="-459">
                <a:latin typeface="Tahoma"/>
                <a:cs typeface="Tahoma"/>
              </a:rPr>
              <a:t>قيسنتلا</a:t>
            </a:r>
            <a:r>
              <a:rPr dirty="0" sz="1800" spc="320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يف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265">
                <a:latin typeface="Tahoma"/>
                <a:cs typeface="Tahoma"/>
              </a:rPr>
              <a:t>ماه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100">
                <a:latin typeface="Tahoma"/>
                <a:cs typeface="Tahoma"/>
              </a:rPr>
              <a:t>رود</a:t>
            </a:r>
            <a:r>
              <a:rPr dirty="0" sz="1800" spc="28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بعل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،ةدحتملا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ممألا</a:t>
            </a:r>
            <a:r>
              <a:rPr dirty="0" sz="1800" spc="2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لثم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،ةيلودلا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تامظنملل</a:t>
            </a:r>
            <a:r>
              <a:rPr dirty="0" sz="1800" spc="28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نكمي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215" i="1">
                <a:latin typeface="Verdana"/>
                <a:cs typeface="Verdana"/>
              </a:rPr>
              <a:t>.</a:t>
            </a:r>
            <a:r>
              <a:rPr dirty="0" sz="1800" spc="-215">
                <a:latin typeface="Tahoma"/>
                <a:cs typeface="Tahoma"/>
              </a:rPr>
              <a:t>مئارجلا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305">
                <a:latin typeface="Tahoma"/>
                <a:cs typeface="Tahoma"/>
              </a:rPr>
              <a:t>هذه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ةحفاكمل</a:t>
            </a:r>
            <a:endParaRPr sz="1800">
              <a:latin typeface="Tahoma"/>
              <a:cs typeface="Tahoma"/>
            </a:endParaRPr>
          </a:p>
          <a:p>
            <a:pPr algn="r" marL="931544" marR="56515">
              <a:lnSpc>
                <a:spcPct val="100000"/>
              </a:lnSpc>
              <a:spcBef>
                <a:spcPts val="860"/>
              </a:spcBef>
            </a:pPr>
            <a:r>
              <a:rPr dirty="0" sz="1800" spc="-50" i="1">
                <a:latin typeface="Verdana"/>
                <a:cs typeface="Verdana"/>
              </a:rPr>
              <a:t>.</a:t>
            </a:r>
            <a:r>
              <a:rPr dirty="0" sz="1800" spc="-50">
                <a:latin typeface="Tahoma"/>
                <a:cs typeface="Tahoma"/>
              </a:rPr>
              <a:t>يعانطصلا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ءاكذلا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مئارج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ةحفاكم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تاسرامملا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لضفأ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170">
                <a:latin typeface="Tahoma"/>
                <a:cs typeface="Tahoma"/>
              </a:rPr>
              <a:t>لوح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تاربخلاو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تامولعملا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لدابت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620">
                <a:latin typeface="Tahoma"/>
                <a:cs typeface="Tahoma"/>
              </a:rPr>
              <a:t>اض</a:t>
            </a:r>
            <a:r>
              <a:rPr dirty="0" baseline="21604" sz="2700" spc="-930">
                <a:latin typeface="Tahoma"/>
                <a:cs typeface="Tahoma"/>
              </a:rPr>
              <a:t>"</a:t>
            </a:r>
            <a:r>
              <a:rPr dirty="0" baseline="21604" sz="2700" spc="675">
                <a:latin typeface="Tahoma"/>
                <a:cs typeface="Tahoma"/>
              </a:rPr>
              <a:t> </a:t>
            </a:r>
            <a:r>
              <a:rPr dirty="0" sz="1800" spc="-560">
                <a:latin typeface="Tahoma"/>
                <a:cs typeface="Tahoma"/>
              </a:rPr>
              <a:t>يأ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لودلل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نكمي</a:t>
            </a: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720"/>
              </a:spcBef>
            </a:pPr>
            <a:endParaRPr sz="1800">
              <a:latin typeface="Tahoma"/>
              <a:cs typeface="Tahoma"/>
            </a:endParaRPr>
          </a:p>
          <a:p>
            <a:pPr algn="r" marL="8197850" marR="66040">
              <a:lnSpc>
                <a:spcPct val="100000"/>
              </a:lnSpc>
            </a:pPr>
            <a:r>
              <a:rPr dirty="0" sz="1800" spc="-295" b="1" i="1">
                <a:latin typeface="Trebuchet MS"/>
                <a:cs typeface="Trebuchet MS"/>
              </a:rPr>
              <a:t>:</a:t>
            </a:r>
            <a:r>
              <a:rPr dirty="0" sz="1800" spc="-295" b="1">
                <a:latin typeface="Tahoma"/>
                <a:cs typeface="Tahoma"/>
              </a:rPr>
              <a:t>ريوطتلاو</a:t>
            </a:r>
            <a:r>
              <a:rPr dirty="0" sz="1800" spc="65" b="1">
                <a:latin typeface="Tahoma"/>
                <a:cs typeface="Tahoma"/>
              </a:rPr>
              <a:t> </a:t>
            </a:r>
            <a:r>
              <a:rPr dirty="0" sz="1800" spc="-325" b="1">
                <a:latin typeface="Tahoma"/>
                <a:cs typeface="Tahoma"/>
              </a:rPr>
              <a:t>ثحبلا</a:t>
            </a:r>
            <a:r>
              <a:rPr dirty="0" sz="1800" spc="45" b="1">
                <a:latin typeface="Tahoma"/>
                <a:cs typeface="Tahoma"/>
              </a:rPr>
              <a:t> </a:t>
            </a:r>
            <a:r>
              <a:rPr dirty="0" sz="1800" spc="-415" b="1">
                <a:latin typeface="Tahoma"/>
                <a:cs typeface="Tahoma"/>
              </a:rPr>
              <a:t>يف</a:t>
            </a:r>
            <a:r>
              <a:rPr dirty="0" sz="1800" spc="5" b="1">
                <a:latin typeface="Tahoma"/>
                <a:cs typeface="Tahoma"/>
              </a:rPr>
              <a:t> </a:t>
            </a:r>
            <a:r>
              <a:rPr dirty="0" sz="1800" spc="-455" b="1">
                <a:latin typeface="Tahoma"/>
                <a:cs typeface="Tahoma"/>
              </a:rPr>
              <a:t>رامثتس</a:t>
            </a:r>
            <a:r>
              <a:rPr dirty="0" sz="1800" spc="320" b="1">
                <a:latin typeface="Tahoma"/>
                <a:cs typeface="Tahoma"/>
              </a:rPr>
              <a:t>  </a:t>
            </a:r>
            <a:r>
              <a:rPr dirty="0" sz="1800" spc="-50" b="1">
                <a:latin typeface="Tahoma"/>
                <a:cs typeface="Tahoma"/>
              </a:rPr>
              <a:t>ا</a:t>
            </a:r>
            <a:endParaRPr sz="1800">
              <a:latin typeface="Tahoma"/>
              <a:cs typeface="Tahoma"/>
            </a:endParaRPr>
          </a:p>
          <a:p>
            <a:pPr algn="r" marL="3553460" marR="55880">
              <a:lnSpc>
                <a:spcPct val="100000"/>
              </a:lnSpc>
              <a:spcBef>
                <a:spcPts val="865"/>
              </a:spcBef>
            </a:pPr>
            <a:r>
              <a:rPr dirty="0" sz="1800" spc="-195" i="1">
                <a:latin typeface="Verdana"/>
                <a:cs typeface="Verdana"/>
              </a:rPr>
              <a:t>.</a:t>
            </a:r>
            <a:r>
              <a:rPr dirty="0" sz="1800" spc="-195">
                <a:latin typeface="Tahoma"/>
                <a:cs typeface="Tahoma"/>
              </a:rPr>
              <a:t>ةيقالخأ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يعانطصا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ءاكذ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تاينقت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ريوطتل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ريوطتلاو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ثحبلا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رامثتسلا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50">
                <a:latin typeface="Tahoma"/>
                <a:cs typeface="Tahoma"/>
              </a:rPr>
              <a:t>مهملا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نم</a:t>
            </a:r>
            <a:endParaRPr sz="1800">
              <a:latin typeface="Tahoma"/>
              <a:cs typeface="Tahoma"/>
            </a:endParaRPr>
          </a:p>
          <a:p>
            <a:pPr algn="r" marL="1512570" marR="56515">
              <a:lnSpc>
                <a:spcPct val="100000"/>
              </a:lnSpc>
              <a:spcBef>
                <a:spcPts val="860"/>
              </a:spcBef>
            </a:pPr>
            <a:r>
              <a:rPr dirty="0" sz="1800" spc="-150" i="1">
                <a:latin typeface="Verdana"/>
                <a:cs typeface="Verdana"/>
              </a:rPr>
              <a:t>.</a:t>
            </a:r>
            <a:r>
              <a:rPr dirty="0" sz="1800" spc="-150">
                <a:latin typeface="Tahoma"/>
                <a:cs typeface="Tahoma"/>
              </a:rPr>
              <a:t>ةيقالخأو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ةنمآ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يعانطصا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ءاكذ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تاينقت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235">
                <a:latin typeface="Tahoma"/>
                <a:cs typeface="Tahoma"/>
              </a:rPr>
              <a:t>ريوطت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265">
                <a:latin typeface="Tahoma"/>
                <a:cs typeface="Tahoma"/>
              </a:rPr>
              <a:t>ماه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100">
                <a:latin typeface="Tahoma"/>
                <a:cs typeface="Tahoma"/>
              </a:rPr>
              <a:t>رود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بعل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375">
                <a:latin typeface="Tahoma"/>
                <a:cs typeface="Tahoma"/>
              </a:rPr>
              <a:t>ةيثحبلا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تاسسؤملاو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تاعماجلل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نكمي</a:t>
            </a:r>
            <a:endParaRPr sz="1800">
              <a:latin typeface="Tahoma"/>
              <a:cs typeface="Tahoma"/>
            </a:endParaRPr>
          </a:p>
          <a:p>
            <a:pPr algn="r" marL="4173854" marR="55880">
              <a:lnSpc>
                <a:spcPct val="100000"/>
              </a:lnSpc>
              <a:spcBef>
                <a:spcPts val="865"/>
              </a:spcBef>
            </a:pPr>
            <a:r>
              <a:rPr dirty="0" sz="1800" spc="-60" i="1">
                <a:latin typeface="Verdana"/>
                <a:cs typeface="Verdana"/>
              </a:rPr>
              <a:t>.</a:t>
            </a:r>
            <a:r>
              <a:rPr dirty="0" sz="1800" spc="-60">
                <a:latin typeface="Tahoma"/>
                <a:cs typeface="Tahoma"/>
              </a:rPr>
              <a:t>ةلوؤسم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يعانطصا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ءاكذ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تاينقت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240">
                <a:latin typeface="Tahoma"/>
                <a:cs typeface="Tahoma"/>
              </a:rPr>
              <a:t>ريوطت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يف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رامثتسلا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620">
                <a:latin typeface="Tahoma"/>
                <a:cs typeface="Tahoma"/>
              </a:rPr>
              <a:t>اض</a:t>
            </a:r>
            <a:r>
              <a:rPr dirty="0" baseline="21604" sz="2700" spc="-930">
                <a:latin typeface="Tahoma"/>
                <a:cs typeface="Tahoma"/>
              </a:rPr>
              <a:t>"</a:t>
            </a:r>
            <a:r>
              <a:rPr dirty="0" baseline="21604" sz="2700" spc="660">
                <a:latin typeface="Tahoma"/>
                <a:cs typeface="Tahoma"/>
              </a:rPr>
              <a:t> </a:t>
            </a:r>
            <a:r>
              <a:rPr dirty="0" sz="1800" spc="-560">
                <a:latin typeface="Tahoma"/>
                <a:cs typeface="Tahoma"/>
              </a:rPr>
              <a:t>يأ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تاكرشلل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نكمي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15796"/>
            <a:ext cx="11527790" cy="4669790"/>
          </a:xfrm>
          <a:custGeom>
            <a:avLst/>
            <a:gdLst/>
            <a:ahLst/>
            <a:cxnLst/>
            <a:rect l="l" t="t" r="r" b="b"/>
            <a:pathLst>
              <a:path w="11527790" h="4669790">
                <a:moveTo>
                  <a:pt x="11527536" y="0"/>
                </a:moveTo>
                <a:lnTo>
                  <a:pt x="0" y="0"/>
                </a:lnTo>
                <a:lnTo>
                  <a:pt x="0" y="4669535"/>
                </a:lnTo>
                <a:lnTo>
                  <a:pt x="11527536" y="4669535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97840" y="366522"/>
            <a:ext cx="11449685" cy="48018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71740" marR="152336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03415" marR="94805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4853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645"/>
              </a:spcBef>
            </a:pPr>
            <a:endParaRPr sz="1600">
              <a:latin typeface="Tahoma"/>
              <a:cs typeface="Tahoma"/>
            </a:endParaRPr>
          </a:p>
          <a:p>
            <a:pPr algn="r" marL="8046720" marR="62865">
              <a:lnSpc>
                <a:spcPct val="100000"/>
              </a:lnSpc>
            </a:pPr>
            <a:r>
              <a:rPr dirty="0" sz="2200" spc="-254" b="1" i="1">
                <a:latin typeface="Trebuchet MS"/>
                <a:cs typeface="Trebuchet MS"/>
              </a:rPr>
              <a:t>:</a:t>
            </a:r>
            <a:r>
              <a:rPr dirty="0" sz="2200" spc="-254" b="1">
                <a:latin typeface="Tahoma"/>
                <a:cs typeface="Tahoma"/>
              </a:rPr>
              <a:t>ةيعمتجملا</a:t>
            </a:r>
            <a:r>
              <a:rPr dirty="0" sz="2200" spc="80" b="1">
                <a:latin typeface="Tahoma"/>
                <a:cs typeface="Tahoma"/>
              </a:rPr>
              <a:t> </a:t>
            </a:r>
            <a:r>
              <a:rPr dirty="0" sz="2200" spc="-420" b="1">
                <a:latin typeface="Tahoma"/>
                <a:cs typeface="Tahoma"/>
              </a:rPr>
              <a:t>ةيعوتلا</a:t>
            </a:r>
            <a:r>
              <a:rPr dirty="0" sz="2200" spc="55" b="1">
                <a:latin typeface="Tahoma"/>
                <a:cs typeface="Tahoma"/>
              </a:rPr>
              <a:t> </a:t>
            </a:r>
            <a:r>
              <a:rPr dirty="0" sz="2200" spc="-575" b="1">
                <a:latin typeface="Tahoma"/>
                <a:cs typeface="Tahoma"/>
              </a:rPr>
              <a:t>زيزعت</a:t>
            </a:r>
            <a:endParaRPr sz="2200">
              <a:latin typeface="Tahoma"/>
              <a:cs typeface="Tahoma"/>
            </a:endParaRPr>
          </a:p>
          <a:p>
            <a:pPr algn="r" marL="50800" marR="44450">
              <a:lnSpc>
                <a:spcPct val="140000"/>
              </a:lnSpc>
            </a:pPr>
            <a:r>
              <a:rPr dirty="0" sz="2200" spc="-30" i="1">
                <a:latin typeface="Verdana"/>
                <a:cs typeface="Verdana"/>
              </a:rPr>
              <a:t>.</a:t>
            </a:r>
            <a:r>
              <a:rPr dirty="0" sz="2200" spc="-30">
                <a:latin typeface="Tahoma"/>
                <a:cs typeface="Tahoma"/>
              </a:rPr>
              <a:t>اهنم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229">
                <a:latin typeface="Tahoma"/>
                <a:cs typeface="Tahoma"/>
              </a:rPr>
              <a:t>ةياقولا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150">
                <a:latin typeface="Tahoma"/>
                <a:cs typeface="Tahoma"/>
              </a:rPr>
              <a:t>قرطو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يعانطصلا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ءاكذلا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95">
                <a:latin typeface="Tahoma"/>
                <a:cs typeface="Tahoma"/>
              </a:rPr>
              <a:t>مئارج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160">
                <a:latin typeface="Tahoma"/>
                <a:cs typeface="Tahoma"/>
              </a:rPr>
              <a:t>رطاخم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204">
                <a:latin typeface="Tahoma"/>
                <a:cs typeface="Tahoma"/>
              </a:rPr>
              <a:t>لوح</a:t>
            </a:r>
            <a:r>
              <a:rPr dirty="0" sz="2200" spc="-110">
                <a:latin typeface="Tahoma"/>
                <a:cs typeface="Tahoma"/>
              </a:rPr>
              <a:t> </a:t>
            </a:r>
            <a:r>
              <a:rPr dirty="0" sz="2200" spc="-135">
                <a:latin typeface="Tahoma"/>
                <a:cs typeface="Tahoma"/>
              </a:rPr>
              <a:t>ةيعمتجملا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ةيعوتلا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زيزعت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65">
                <a:latin typeface="Tahoma"/>
                <a:cs typeface="Tahoma"/>
              </a:rPr>
              <a:t>مهملا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245">
                <a:latin typeface="Tahoma"/>
                <a:cs typeface="Tahoma"/>
              </a:rPr>
              <a:t>نم</a:t>
            </a:r>
            <a:r>
              <a:rPr dirty="0" sz="2200" spc="245">
                <a:latin typeface="Tahoma"/>
                <a:cs typeface="Tahoma"/>
              </a:rPr>
              <a:t> </a:t>
            </a:r>
            <a:r>
              <a:rPr dirty="0" sz="2200" spc="-250" i="1">
                <a:latin typeface="Verdana"/>
                <a:cs typeface="Verdana"/>
              </a:rPr>
              <a:t>.</a:t>
            </a:r>
            <a:r>
              <a:rPr dirty="0" sz="2200" spc="-250">
                <a:latin typeface="Tahoma"/>
                <a:cs typeface="Tahoma"/>
              </a:rPr>
              <a:t>مئارجلا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380">
                <a:latin typeface="Tahoma"/>
                <a:cs typeface="Tahoma"/>
              </a:rPr>
              <a:t>هذه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204">
                <a:latin typeface="Tahoma"/>
                <a:cs typeface="Tahoma"/>
              </a:rPr>
              <a:t>لوح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يعولا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515">
                <a:latin typeface="Tahoma"/>
                <a:cs typeface="Tahoma"/>
              </a:rPr>
              <a:t>رشن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330">
                <a:latin typeface="Tahoma"/>
                <a:cs typeface="Tahoma"/>
              </a:rPr>
              <a:t>ماه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125">
                <a:latin typeface="Tahoma"/>
                <a:cs typeface="Tahoma"/>
              </a:rPr>
              <a:t>رود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50">
                <a:latin typeface="Tahoma"/>
                <a:cs typeface="Tahoma"/>
              </a:rPr>
              <a:t>بعل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145">
                <a:latin typeface="Tahoma"/>
                <a:cs typeface="Tahoma"/>
              </a:rPr>
              <a:t>ةيموكحلا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405">
                <a:latin typeface="Tahoma"/>
                <a:cs typeface="Tahoma"/>
              </a:rPr>
              <a:t>ريغ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تاسسؤملاو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تاموكحلل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نكمي</a:t>
            </a:r>
            <a:r>
              <a:rPr dirty="0" sz="2200" spc="550">
                <a:latin typeface="Tahoma"/>
                <a:cs typeface="Tahoma"/>
              </a:rPr>
              <a:t>   </a:t>
            </a:r>
            <a:r>
              <a:rPr dirty="0" sz="2200" spc="160">
                <a:latin typeface="Tahoma"/>
                <a:cs typeface="Tahoma"/>
              </a:rPr>
              <a:t>قرطو</a:t>
            </a:r>
            <a:r>
              <a:rPr dirty="0" sz="2200" spc="-14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-10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مئارج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160">
                <a:latin typeface="Tahoma"/>
                <a:cs typeface="Tahoma"/>
              </a:rPr>
              <a:t>رطاخم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210">
                <a:latin typeface="Tahoma"/>
                <a:cs typeface="Tahoma"/>
              </a:rPr>
              <a:t>لوح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يعولا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550">
                <a:latin typeface="Tahoma"/>
                <a:cs typeface="Tahoma"/>
              </a:rPr>
              <a:t>رشنل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مالعإلا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270">
                <a:latin typeface="Tahoma"/>
                <a:cs typeface="Tahoma"/>
              </a:rPr>
              <a:t>لئاسو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مادختسا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730">
                <a:latin typeface="Tahoma"/>
                <a:cs typeface="Tahoma"/>
              </a:rPr>
              <a:t>اض</a:t>
            </a:r>
            <a:r>
              <a:rPr dirty="0" baseline="21464" sz="3300" spc="-1095">
                <a:latin typeface="Tahoma"/>
                <a:cs typeface="Tahoma"/>
              </a:rPr>
              <a:t>"</a:t>
            </a:r>
            <a:r>
              <a:rPr dirty="0" baseline="21464" sz="3300" spc="712">
                <a:latin typeface="Tahoma"/>
                <a:cs typeface="Tahoma"/>
              </a:rPr>
              <a:t> </a:t>
            </a:r>
            <a:r>
              <a:rPr dirty="0" sz="2200" spc="-675">
                <a:latin typeface="Tahoma"/>
                <a:cs typeface="Tahoma"/>
              </a:rPr>
              <a:t>يأ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-80">
                <a:latin typeface="Tahoma"/>
                <a:cs typeface="Tahoma"/>
              </a:rPr>
              <a:t>نكمي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40" i="1">
                <a:latin typeface="Verdana"/>
                <a:cs typeface="Verdana"/>
              </a:rPr>
              <a:t>.</a:t>
            </a:r>
            <a:r>
              <a:rPr dirty="0" sz="2200" spc="-40">
                <a:latin typeface="Tahoma"/>
                <a:cs typeface="Tahoma"/>
              </a:rPr>
              <a:t>اهنم</a:t>
            </a:r>
            <a:r>
              <a:rPr dirty="0" sz="2200" spc="-100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ةياقولا</a:t>
            </a:r>
            <a:endParaRPr sz="2200">
              <a:latin typeface="Tahoma"/>
              <a:cs typeface="Tahoma"/>
            </a:endParaRPr>
          </a:p>
          <a:p>
            <a:pPr algn="r" marL="50800" marR="44450" indent="-1905">
              <a:lnSpc>
                <a:spcPct val="140000"/>
              </a:lnSpc>
              <a:spcBef>
                <a:spcPts val="5"/>
              </a:spcBef>
            </a:pPr>
            <a:r>
              <a:rPr dirty="0" sz="2200" spc="-595">
                <a:latin typeface="Tahoma"/>
                <a:cs typeface="Tahoma"/>
              </a:rPr>
              <a:t>حتفي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409">
                <a:latin typeface="Tahoma"/>
                <a:cs typeface="Tahoma"/>
              </a:rPr>
              <a:t>عيرسلا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يجولونكتلا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روطتلا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نأ</a:t>
            </a:r>
            <a:r>
              <a:rPr dirty="0" sz="2200" spc="-135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دجن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30">
                <a:latin typeface="Tahoma"/>
                <a:cs typeface="Tahoma"/>
              </a:rPr>
              <a:t>،يعانطصلا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145">
                <a:latin typeface="Tahoma"/>
                <a:cs typeface="Tahoma"/>
              </a:rPr>
              <a:t>مئارج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210">
                <a:latin typeface="Tahoma"/>
                <a:cs typeface="Tahoma"/>
              </a:rPr>
              <a:t>لوح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لاقملا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315">
                <a:latin typeface="Tahoma"/>
                <a:cs typeface="Tahoma"/>
              </a:rPr>
              <a:t>اذه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50">
                <a:latin typeface="Tahoma"/>
                <a:cs typeface="Tahoma"/>
              </a:rPr>
              <a:t>ماتخ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يف</a:t>
            </a:r>
            <a:r>
              <a:rPr dirty="0" sz="2200" spc="-2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لثمألا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ةدافتسلا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بلطتي</a:t>
            </a:r>
            <a:r>
              <a:rPr dirty="0" sz="2200" spc="220">
                <a:latin typeface="Tahoma"/>
                <a:cs typeface="Tahoma"/>
              </a:rPr>
              <a:t> </a:t>
            </a:r>
            <a:r>
              <a:rPr dirty="0" sz="2200" spc="-190" i="1">
                <a:latin typeface="Verdana"/>
                <a:cs typeface="Verdana"/>
              </a:rPr>
              <a:t>.</a:t>
            </a:r>
            <a:r>
              <a:rPr dirty="0" sz="2200" spc="-190">
                <a:latin typeface="Tahoma"/>
                <a:cs typeface="Tahoma"/>
              </a:rPr>
              <a:t>تايدحتلاو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صرفلا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525">
                <a:latin typeface="Tahoma"/>
                <a:cs typeface="Tahoma"/>
              </a:rPr>
              <a:t>اع</a:t>
            </a:r>
            <a:r>
              <a:rPr dirty="0" baseline="3787" sz="3300" spc="-787">
                <a:latin typeface="Tahoma"/>
                <a:cs typeface="Tahoma"/>
              </a:rPr>
              <a:t>"</a:t>
            </a:r>
            <a:r>
              <a:rPr dirty="0" baseline="3787" sz="3300" spc="532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ساو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795">
                <a:latin typeface="Tahoma"/>
                <a:cs typeface="Tahoma"/>
              </a:rPr>
              <a:t>اق</a:t>
            </a:r>
            <a:r>
              <a:rPr dirty="0" baseline="17676" sz="3300" spc="-1192">
                <a:latin typeface="Tahoma"/>
                <a:cs typeface="Tahoma"/>
              </a:rPr>
              <a:t>"</a:t>
            </a:r>
            <a:r>
              <a:rPr dirty="0" baseline="17676" sz="3300" spc="442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فأ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انمامأ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160" i="1">
                <a:latin typeface="Verdana"/>
                <a:cs typeface="Verdana"/>
              </a:rPr>
              <a:t>.</a:t>
            </a:r>
            <a:r>
              <a:rPr dirty="0" sz="2200" spc="-160">
                <a:latin typeface="Tahoma"/>
                <a:cs typeface="Tahoma"/>
              </a:rPr>
              <a:t>ةلمتحملا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80">
                <a:latin typeface="Tahoma"/>
                <a:cs typeface="Tahoma"/>
              </a:rPr>
              <a:t>همئارج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120">
                <a:latin typeface="Tahoma"/>
                <a:cs typeface="Tahoma"/>
              </a:rPr>
              <a:t>ةهجاومل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ةلاع</a:t>
            </a:r>
            <a:r>
              <a:rPr dirty="0" baseline="10101" sz="3300" spc="-622">
                <a:latin typeface="Tahoma"/>
                <a:cs typeface="Tahoma"/>
              </a:rPr>
              <a:t>”</a:t>
            </a:r>
            <a:r>
              <a:rPr dirty="0" baseline="10101" sz="3300" spc="735">
                <a:latin typeface="Tahoma"/>
                <a:cs typeface="Tahoma"/>
              </a:rPr>
              <a:t> </a:t>
            </a:r>
            <a:r>
              <a:rPr dirty="0" sz="2200" spc="-520">
                <a:latin typeface="Tahoma"/>
                <a:cs typeface="Tahoma"/>
              </a:rPr>
              <a:t>ف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420">
                <a:latin typeface="Tahoma"/>
                <a:cs typeface="Tahoma"/>
              </a:rPr>
              <a:t>تايجيتارتسا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665">
                <a:latin typeface="Tahoma"/>
                <a:cs typeface="Tahoma"/>
              </a:rPr>
              <a:t>ينبت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40">
                <a:latin typeface="Tahoma"/>
                <a:cs typeface="Tahoma"/>
              </a:rPr>
              <a:t>يلآلا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290">
                <a:latin typeface="Tahoma"/>
                <a:cs typeface="Tahoma"/>
              </a:rPr>
              <a:t>ملعتلا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تاينقتو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415796"/>
            <a:ext cx="11527790" cy="4843780"/>
            <a:chOff x="457200" y="1415796"/>
            <a:chExt cx="11527790" cy="4843780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415796"/>
              <a:ext cx="11527790" cy="4843780"/>
            </a:xfrm>
            <a:custGeom>
              <a:avLst/>
              <a:gdLst/>
              <a:ahLst/>
              <a:cxnLst/>
              <a:rect l="l" t="t" r="r" b="b"/>
              <a:pathLst>
                <a:path w="11527790" h="4843780">
                  <a:moveTo>
                    <a:pt x="11527536" y="0"/>
                  </a:moveTo>
                  <a:lnTo>
                    <a:pt x="0" y="0"/>
                  </a:lnTo>
                  <a:lnTo>
                    <a:pt x="0" y="4843272"/>
                  </a:lnTo>
                  <a:lnTo>
                    <a:pt x="11527536" y="4843272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17581" y="2050923"/>
              <a:ext cx="149225" cy="2317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06366" y="2520569"/>
              <a:ext cx="149225" cy="2317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76639" y="2989961"/>
              <a:ext cx="149225" cy="2317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09136" y="3928999"/>
              <a:ext cx="149225" cy="231775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447040" y="366522"/>
            <a:ext cx="11549380" cy="57410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622540" marR="157289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54215" marR="9982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9743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90"/>
              </a:spcBef>
            </a:pPr>
            <a:endParaRPr sz="1600">
              <a:latin typeface="Tahoma"/>
              <a:cs typeface="Tahoma"/>
            </a:endParaRPr>
          </a:p>
          <a:p>
            <a:pPr algn="r" marL="101600" marR="93345">
              <a:lnSpc>
                <a:spcPct val="140000"/>
              </a:lnSpc>
            </a:pPr>
            <a:r>
              <a:rPr dirty="0" sz="2200" spc="-105">
                <a:latin typeface="Tahoma"/>
                <a:cs typeface="Tahoma"/>
              </a:rPr>
              <a:t>،طباوض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نودب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265">
                <a:latin typeface="Tahoma"/>
                <a:cs typeface="Tahoma"/>
              </a:rPr>
              <a:t>ةرهاظ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يمانت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70">
                <a:latin typeface="Tahoma"/>
                <a:cs typeface="Tahoma"/>
              </a:rPr>
              <a:t>فواخملا</a:t>
            </a:r>
            <a:r>
              <a:rPr dirty="0" sz="2200" spc="114">
                <a:latin typeface="Tahoma"/>
                <a:cs typeface="Tahoma"/>
              </a:rPr>
              <a:t> </a:t>
            </a:r>
            <a:r>
              <a:rPr dirty="0" sz="2200" spc="-270">
                <a:latin typeface="Tahoma"/>
                <a:cs typeface="Tahoma"/>
              </a:rPr>
              <a:t>ضعبب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-495">
                <a:latin typeface="Tahoma"/>
                <a:cs typeface="Tahoma"/>
              </a:rPr>
              <a:t>قلعتي</a:t>
            </a:r>
            <a:r>
              <a:rPr dirty="0" sz="2200" spc="229">
                <a:latin typeface="Tahoma"/>
                <a:cs typeface="Tahoma"/>
              </a:rPr>
              <a:t> </a:t>
            </a:r>
            <a:r>
              <a:rPr dirty="0" sz="2200" spc="-1115">
                <a:latin typeface="Tahoma"/>
                <a:cs typeface="Tahoma"/>
              </a:rPr>
              <a:t>ل</a:t>
            </a:r>
            <a:r>
              <a:rPr dirty="0" baseline="8838" sz="3300" spc="-1672">
                <a:latin typeface="Tahoma"/>
                <a:cs typeface="Tahoma"/>
              </a:rPr>
              <a:t>"</a:t>
            </a:r>
            <a:r>
              <a:rPr dirty="0" baseline="8838" sz="3300" spc="765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اؤس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ضرعتسن</a:t>
            </a:r>
            <a:r>
              <a:rPr dirty="0" sz="2200" spc="-285"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69230C"/>
                </a:solidFill>
                <a:latin typeface="Tahoma"/>
                <a:cs typeface="Tahoma"/>
              </a:rPr>
              <a:t>مأ</a:t>
            </a:r>
            <a:r>
              <a:rPr dirty="0" sz="2200" spc="35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350" b="1">
                <a:solidFill>
                  <a:srgbClr val="69230C"/>
                </a:solidFill>
                <a:latin typeface="Tahoma"/>
                <a:cs typeface="Tahoma"/>
              </a:rPr>
              <a:t>؟طقف</a:t>
            </a:r>
            <a:r>
              <a:rPr dirty="0" sz="2200" spc="38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50" b="1">
                <a:solidFill>
                  <a:srgbClr val="69230C"/>
                </a:solidFill>
                <a:latin typeface="Tahoma"/>
                <a:cs typeface="Tahoma"/>
              </a:rPr>
              <a:t>ماظنلا</a:t>
            </a:r>
            <a:r>
              <a:rPr dirty="0" sz="2200" spc="434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520" b="1">
                <a:solidFill>
                  <a:srgbClr val="69230C"/>
                </a:solidFill>
                <a:latin typeface="Tahoma"/>
                <a:cs typeface="Tahoma"/>
              </a:rPr>
              <a:t>يف</a:t>
            </a:r>
            <a:r>
              <a:rPr dirty="0" sz="2200" spc="38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130" b="1">
                <a:solidFill>
                  <a:srgbClr val="69230C"/>
                </a:solidFill>
                <a:latin typeface="Tahoma"/>
                <a:cs typeface="Tahoma"/>
              </a:rPr>
              <a:t>ةدوجوم</a:t>
            </a:r>
            <a:r>
              <a:rPr dirty="0" sz="2200" spc="459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270" b="1">
                <a:solidFill>
                  <a:srgbClr val="69230C"/>
                </a:solidFill>
                <a:latin typeface="Tahoma"/>
                <a:cs typeface="Tahoma"/>
              </a:rPr>
              <a:t>تارغث</a:t>
            </a:r>
            <a:r>
              <a:rPr dirty="0" sz="2200" spc="46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370" b="1">
                <a:solidFill>
                  <a:srgbClr val="69230C"/>
                </a:solidFill>
                <a:latin typeface="Tahoma"/>
                <a:cs typeface="Tahoma"/>
              </a:rPr>
              <a:t>ىلع</a:t>
            </a:r>
            <a:r>
              <a:rPr dirty="0" sz="2200" spc="34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625" b="1">
                <a:solidFill>
                  <a:srgbClr val="69230C"/>
                </a:solidFill>
                <a:latin typeface="Tahoma"/>
                <a:cs typeface="Tahoma"/>
              </a:rPr>
              <a:t>رص</a:t>
            </a:r>
            <a:r>
              <a:rPr dirty="0" sz="2200" spc="-21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035" b="1">
                <a:solidFill>
                  <a:srgbClr val="69230C"/>
                </a:solidFill>
                <a:latin typeface="Tahoma"/>
                <a:cs typeface="Tahoma"/>
              </a:rPr>
              <a:t>تقت</a:t>
            </a:r>
            <a:r>
              <a:rPr dirty="0" sz="2200" spc="50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285" b="1">
                <a:solidFill>
                  <a:srgbClr val="69230C"/>
                </a:solidFill>
                <a:latin typeface="Tahoma"/>
                <a:cs typeface="Tahoma"/>
              </a:rPr>
              <a:t>يعانطص</a:t>
            </a:r>
            <a:r>
              <a:rPr dirty="0" sz="2200" spc="305" b="1">
                <a:solidFill>
                  <a:srgbClr val="69230C"/>
                </a:solidFill>
                <a:latin typeface="Tahoma"/>
                <a:cs typeface="Tahoma"/>
              </a:rPr>
              <a:t>  </a:t>
            </a:r>
            <a:r>
              <a:rPr dirty="0" sz="2200" b="1">
                <a:solidFill>
                  <a:srgbClr val="69230C"/>
                </a:solidFill>
                <a:latin typeface="Tahoma"/>
                <a:cs typeface="Tahoma"/>
              </a:rPr>
              <a:t>ا</a:t>
            </a:r>
            <a:r>
              <a:rPr dirty="0" sz="2200" spc="44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00" b="1">
                <a:solidFill>
                  <a:srgbClr val="69230C"/>
                </a:solidFill>
                <a:latin typeface="Tahoma"/>
                <a:cs typeface="Tahoma"/>
              </a:rPr>
              <a:t>ءاكذلا</a:t>
            </a:r>
            <a:r>
              <a:rPr dirty="0" sz="2200" spc="434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295" b="1">
                <a:solidFill>
                  <a:srgbClr val="69230C"/>
                </a:solidFill>
                <a:latin typeface="Tahoma"/>
                <a:cs typeface="Tahoma"/>
              </a:rPr>
              <a:t>مئارج</a:t>
            </a:r>
            <a:r>
              <a:rPr dirty="0" sz="2200" spc="46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340" b="1">
                <a:solidFill>
                  <a:srgbClr val="69230C"/>
                </a:solidFill>
                <a:latin typeface="Tahoma"/>
                <a:cs typeface="Tahoma"/>
              </a:rPr>
              <a:t>له</a:t>
            </a:r>
            <a:r>
              <a:rPr dirty="0" sz="2200" spc="47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160" i="1">
                <a:latin typeface="Verdana"/>
                <a:cs typeface="Verdana"/>
              </a:rPr>
              <a:t>:</a:t>
            </a:r>
            <a:r>
              <a:rPr dirty="0" sz="2200" spc="160">
                <a:latin typeface="Tahoma"/>
                <a:cs typeface="Tahoma"/>
              </a:rPr>
              <a:t>وهو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-355" b="1">
                <a:solidFill>
                  <a:srgbClr val="69230C"/>
                </a:solidFill>
                <a:latin typeface="Tahoma"/>
                <a:cs typeface="Tahoma"/>
              </a:rPr>
              <a:t>؟يتاذلا</a:t>
            </a:r>
            <a:r>
              <a:rPr dirty="0" sz="2200" spc="19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360" b="1">
                <a:solidFill>
                  <a:srgbClr val="69230C"/>
                </a:solidFill>
                <a:latin typeface="Tahoma"/>
                <a:cs typeface="Tahoma"/>
              </a:rPr>
              <a:t>رارقلا</a:t>
            </a:r>
            <a:r>
              <a:rPr dirty="0" sz="2200" spc="20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80" b="1">
                <a:solidFill>
                  <a:srgbClr val="69230C"/>
                </a:solidFill>
                <a:latin typeface="Tahoma"/>
                <a:cs typeface="Tahoma"/>
              </a:rPr>
              <a:t>ذاختا</a:t>
            </a:r>
            <a:r>
              <a:rPr dirty="0" sz="2200" spc="1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390" b="1">
                <a:solidFill>
                  <a:srgbClr val="69230C"/>
                </a:solidFill>
                <a:latin typeface="Tahoma"/>
                <a:cs typeface="Tahoma"/>
              </a:rPr>
              <a:t>ىلع</a:t>
            </a:r>
            <a:r>
              <a:rPr dirty="0" sz="2200" spc="16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280" b="1">
                <a:solidFill>
                  <a:srgbClr val="69230C"/>
                </a:solidFill>
                <a:latin typeface="Tahoma"/>
                <a:cs typeface="Tahoma"/>
              </a:rPr>
              <a:t>يعانطص</a:t>
            </a:r>
            <a:r>
              <a:rPr dirty="0" sz="2200" spc="160" b="1">
                <a:solidFill>
                  <a:srgbClr val="69230C"/>
                </a:solidFill>
                <a:latin typeface="Tahoma"/>
                <a:cs typeface="Tahoma"/>
              </a:rPr>
              <a:t>  </a:t>
            </a:r>
            <a:r>
              <a:rPr dirty="0" sz="2200" b="1">
                <a:solidFill>
                  <a:srgbClr val="69230C"/>
                </a:solidFill>
                <a:latin typeface="Tahoma"/>
                <a:cs typeface="Tahoma"/>
              </a:rPr>
              <a:t>ا</a:t>
            </a:r>
            <a:r>
              <a:rPr dirty="0" sz="2200" spc="17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10" b="1">
                <a:solidFill>
                  <a:srgbClr val="69230C"/>
                </a:solidFill>
                <a:latin typeface="Tahoma"/>
                <a:cs typeface="Tahoma"/>
              </a:rPr>
              <a:t>ءاكذلا</a:t>
            </a:r>
            <a:r>
              <a:rPr dirty="0" sz="2200" spc="17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430" b="1">
                <a:solidFill>
                  <a:srgbClr val="69230C"/>
                </a:solidFill>
                <a:latin typeface="Tahoma"/>
                <a:cs typeface="Tahoma"/>
              </a:rPr>
              <a:t>تانايك</a:t>
            </a:r>
            <a:r>
              <a:rPr dirty="0" sz="2200" spc="27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25" b="1">
                <a:solidFill>
                  <a:srgbClr val="69230C"/>
                </a:solidFill>
                <a:latin typeface="Tahoma"/>
                <a:cs typeface="Tahoma"/>
              </a:rPr>
              <a:t>ةردق</a:t>
            </a:r>
            <a:r>
              <a:rPr dirty="0" sz="2200" spc="12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85" b="1">
                <a:solidFill>
                  <a:srgbClr val="69230C"/>
                </a:solidFill>
                <a:latin typeface="Tahoma"/>
                <a:cs typeface="Tahoma"/>
              </a:rPr>
              <a:t>روطت</a:t>
            </a:r>
            <a:r>
              <a:rPr dirty="0" sz="2200" spc="204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409" b="1">
                <a:solidFill>
                  <a:srgbClr val="69230C"/>
                </a:solidFill>
                <a:latin typeface="Tahoma"/>
                <a:cs typeface="Tahoma"/>
              </a:rPr>
              <a:t>ىلإ</a:t>
            </a:r>
            <a:r>
              <a:rPr dirty="0" sz="2200" spc="24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45" b="1">
                <a:solidFill>
                  <a:srgbClr val="69230C"/>
                </a:solidFill>
                <a:latin typeface="Tahoma"/>
                <a:cs typeface="Tahoma"/>
              </a:rPr>
              <a:t>دحلا</a:t>
            </a:r>
            <a:r>
              <a:rPr dirty="0" sz="2200" spc="17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610" b="1">
                <a:solidFill>
                  <a:srgbClr val="69230C"/>
                </a:solidFill>
                <a:latin typeface="Tahoma"/>
                <a:cs typeface="Tahoma"/>
              </a:rPr>
              <a:t>لصي</a:t>
            </a:r>
            <a:r>
              <a:rPr dirty="0" sz="2200" spc="29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69230C"/>
                </a:solidFill>
                <a:latin typeface="Tahoma"/>
                <a:cs typeface="Tahoma"/>
              </a:rPr>
              <a:t>نأ</a:t>
            </a:r>
            <a:r>
              <a:rPr dirty="0" sz="2200" spc="15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380" b="1">
                <a:solidFill>
                  <a:srgbClr val="69230C"/>
                </a:solidFill>
                <a:latin typeface="Tahoma"/>
                <a:cs typeface="Tahoma"/>
              </a:rPr>
              <a:t>نكمي</a:t>
            </a:r>
            <a:r>
              <a:rPr dirty="0" sz="2200" spc="-38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200" b="1">
                <a:solidFill>
                  <a:srgbClr val="69230C"/>
                </a:solidFill>
                <a:latin typeface="Tahoma"/>
                <a:cs typeface="Tahoma"/>
              </a:rPr>
              <a:t>؟اهل</a:t>
            </a:r>
            <a:r>
              <a:rPr dirty="0" sz="2200" spc="3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355" b="1">
                <a:solidFill>
                  <a:srgbClr val="69230C"/>
                </a:solidFill>
                <a:latin typeface="Tahoma"/>
                <a:cs typeface="Tahoma"/>
              </a:rPr>
              <a:t>يجمربلا</a:t>
            </a:r>
            <a:r>
              <a:rPr dirty="0" sz="2200" spc="7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114" b="1">
                <a:solidFill>
                  <a:srgbClr val="69230C"/>
                </a:solidFill>
                <a:latin typeface="Tahoma"/>
                <a:cs typeface="Tahoma"/>
              </a:rPr>
              <a:t>راطإلا</a:t>
            </a:r>
            <a:r>
              <a:rPr dirty="0" sz="2200" spc="-3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20" b="1">
                <a:solidFill>
                  <a:srgbClr val="69230C"/>
                </a:solidFill>
                <a:latin typeface="Tahoma"/>
                <a:cs typeface="Tahoma"/>
              </a:rPr>
              <a:t>جراخ</a:t>
            </a:r>
            <a:r>
              <a:rPr dirty="0" sz="2200" spc="6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495" b="1">
                <a:solidFill>
                  <a:srgbClr val="69230C"/>
                </a:solidFill>
                <a:latin typeface="Tahoma"/>
                <a:cs typeface="Tahoma"/>
              </a:rPr>
              <a:t>تايكولس</a:t>
            </a:r>
            <a:r>
              <a:rPr dirty="0" sz="2200" spc="-32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69230C"/>
                </a:solidFill>
                <a:latin typeface="Tahoma"/>
                <a:cs typeface="Tahoma"/>
              </a:rPr>
              <a:t>و</a:t>
            </a:r>
            <a:r>
              <a:rPr dirty="0" sz="2200" spc="29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baseline="10101" sz="3300" spc="-1012" b="1">
                <a:solidFill>
                  <a:srgbClr val="69230C"/>
                </a:solidFill>
                <a:latin typeface="Tahoma"/>
                <a:cs typeface="Tahoma"/>
              </a:rPr>
              <a:t>ا</a:t>
            </a:r>
            <a:r>
              <a:rPr dirty="0" baseline="10101" sz="3300" spc="82" b="1">
                <a:solidFill>
                  <a:srgbClr val="69230C"/>
                </a:solidFill>
                <a:latin typeface="Tahoma"/>
                <a:cs typeface="Tahoma"/>
              </a:rPr>
              <a:t>  </a:t>
            </a:r>
            <a:r>
              <a:rPr dirty="0" sz="2200" spc="-200" b="1">
                <a:solidFill>
                  <a:srgbClr val="69230C"/>
                </a:solidFill>
                <a:latin typeface="Tahoma"/>
                <a:cs typeface="Tahoma"/>
              </a:rPr>
              <a:t>اعفأ</a:t>
            </a:r>
            <a:r>
              <a:rPr dirty="0" sz="2200" spc="3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635" b="1">
                <a:solidFill>
                  <a:srgbClr val="69230C"/>
                </a:solidFill>
                <a:latin typeface="Tahoma"/>
                <a:cs typeface="Tahoma"/>
              </a:rPr>
              <a:t>بكترت</a:t>
            </a:r>
            <a:r>
              <a:rPr dirty="0" sz="2200" spc="13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200" spc="-545" b="1">
                <a:solidFill>
                  <a:srgbClr val="69230C"/>
                </a:solidFill>
                <a:latin typeface="Tahoma"/>
                <a:cs typeface="Tahoma"/>
              </a:rPr>
              <a:t>يلاتلابو</a:t>
            </a:r>
            <a:endParaRPr sz="22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45"/>
              </a:spcBef>
            </a:pPr>
            <a:endParaRPr sz="2200">
              <a:latin typeface="Tahoma"/>
              <a:cs typeface="Tahoma"/>
            </a:endParaRPr>
          </a:p>
          <a:p>
            <a:pPr algn="r" marL="101600" marR="92710" indent="12700">
              <a:lnSpc>
                <a:spcPct val="140000"/>
              </a:lnSpc>
            </a:pPr>
            <a:r>
              <a:rPr dirty="0" sz="2200" b="1">
                <a:latin typeface="Tahoma"/>
                <a:cs typeface="Tahoma"/>
              </a:rPr>
              <a:t>وأ</a:t>
            </a:r>
            <a:r>
              <a:rPr dirty="0" sz="2200" spc="140" b="1">
                <a:latin typeface="Tahoma"/>
                <a:cs typeface="Tahoma"/>
              </a:rPr>
              <a:t> </a:t>
            </a:r>
            <a:r>
              <a:rPr dirty="0" sz="2200" spc="-375" b="1">
                <a:latin typeface="Tahoma"/>
                <a:cs typeface="Tahoma"/>
              </a:rPr>
              <a:t>ةيجمرب</a:t>
            </a:r>
            <a:r>
              <a:rPr dirty="0" sz="2200" spc="215" b="1">
                <a:latin typeface="Tahoma"/>
                <a:cs typeface="Tahoma"/>
              </a:rPr>
              <a:t> </a:t>
            </a:r>
            <a:r>
              <a:rPr dirty="0" sz="2200" spc="140" b="1">
                <a:latin typeface="Tahoma"/>
                <a:cs typeface="Tahoma"/>
              </a:rPr>
              <a:t>ءاطخأ</a:t>
            </a:r>
            <a:r>
              <a:rPr dirty="0" sz="2200" spc="185" b="1">
                <a:latin typeface="Tahoma"/>
                <a:cs typeface="Tahoma"/>
              </a:rPr>
              <a:t> </a:t>
            </a:r>
            <a:r>
              <a:rPr dirty="0" sz="2200" b="1">
                <a:latin typeface="Tahoma"/>
                <a:cs typeface="Tahoma"/>
              </a:rPr>
              <a:t>درجم</a:t>
            </a:r>
            <a:r>
              <a:rPr dirty="0" sz="2200" spc="215" b="1">
                <a:latin typeface="Tahoma"/>
                <a:cs typeface="Tahoma"/>
              </a:rPr>
              <a:t> </a:t>
            </a:r>
            <a:r>
              <a:rPr dirty="0" sz="2200" spc="-395" b="1">
                <a:latin typeface="Tahoma"/>
                <a:cs typeface="Tahoma"/>
              </a:rPr>
              <a:t>ىلع</a:t>
            </a:r>
            <a:r>
              <a:rPr dirty="0" sz="2200" spc="100" b="1">
                <a:latin typeface="Tahoma"/>
                <a:cs typeface="Tahoma"/>
              </a:rPr>
              <a:t> </a:t>
            </a:r>
            <a:r>
              <a:rPr dirty="0" sz="2200" spc="-290" b="1">
                <a:latin typeface="Tahoma"/>
                <a:cs typeface="Tahoma"/>
              </a:rPr>
              <a:t>يعانطص</a:t>
            </a:r>
            <a:r>
              <a:rPr dirty="0" sz="2200" spc="335" b="1">
                <a:latin typeface="Tahoma"/>
                <a:cs typeface="Tahoma"/>
              </a:rPr>
              <a:t>  </a:t>
            </a:r>
            <a:r>
              <a:rPr dirty="0" sz="2200" b="1">
                <a:latin typeface="Tahoma"/>
                <a:cs typeface="Tahoma"/>
              </a:rPr>
              <a:t>ا</a:t>
            </a:r>
            <a:r>
              <a:rPr dirty="0" sz="2200" spc="185" b="1">
                <a:latin typeface="Tahoma"/>
                <a:cs typeface="Tahoma"/>
              </a:rPr>
              <a:t> </a:t>
            </a:r>
            <a:r>
              <a:rPr dirty="0" sz="2200" spc="-125" b="1">
                <a:latin typeface="Tahoma"/>
                <a:cs typeface="Tahoma"/>
              </a:rPr>
              <a:t>ءاكذلا</a:t>
            </a:r>
            <a:r>
              <a:rPr dirty="0" sz="2200" spc="185" b="1">
                <a:latin typeface="Tahoma"/>
                <a:cs typeface="Tahoma"/>
              </a:rPr>
              <a:t> </a:t>
            </a:r>
            <a:r>
              <a:rPr dirty="0" sz="2200" spc="-295" b="1">
                <a:latin typeface="Tahoma"/>
                <a:cs typeface="Tahoma"/>
              </a:rPr>
              <a:t>مئارج</a:t>
            </a:r>
            <a:r>
              <a:rPr dirty="0" sz="2200" spc="195" b="1">
                <a:latin typeface="Tahoma"/>
                <a:cs typeface="Tahoma"/>
              </a:rPr>
              <a:t> </a:t>
            </a:r>
            <a:r>
              <a:rPr dirty="0" sz="2200" spc="-565" b="1">
                <a:latin typeface="Tahoma"/>
                <a:cs typeface="Tahoma"/>
              </a:rPr>
              <a:t>راصتقاب</a:t>
            </a:r>
            <a:r>
              <a:rPr dirty="0" sz="2200" spc="235" b="1">
                <a:latin typeface="Tahoma"/>
                <a:cs typeface="Tahoma"/>
              </a:rPr>
              <a:t> </a:t>
            </a:r>
            <a:r>
              <a:rPr dirty="0" sz="2200" spc="-300" b="1">
                <a:latin typeface="Tahoma"/>
                <a:cs typeface="Tahoma"/>
              </a:rPr>
              <a:t>ةقلعتملاو</a:t>
            </a:r>
            <a:r>
              <a:rPr dirty="0" sz="2200" spc="190" b="1">
                <a:latin typeface="Tahoma"/>
                <a:cs typeface="Tahoma"/>
              </a:rPr>
              <a:t> </a:t>
            </a:r>
            <a:r>
              <a:rPr dirty="0" sz="2200" spc="-290" b="1">
                <a:latin typeface="Tahoma"/>
                <a:cs typeface="Tahoma"/>
              </a:rPr>
              <a:t>ىلوألا</a:t>
            </a:r>
            <a:r>
              <a:rPr dirty="0" sz="2200" spc="170" b="1">
                <a:latin typeface="Tahoma"/>
                <a:cs typeface="Tahoma"/>
              </a:rPr>
              <a:t> </a:t>
            </a:r>
            <a:r>
              <a:rPr dirty="0" sz="2200" spc="-265" b="1">
                <a:latin typeface="Tahoma"/>
                <a:cs typeface="Tahoma"/>
              </a:rPr>
              <a:t>ةلاحلا</a:t>
            </a:r>
            <a:r>
              <a:rPr dirty="0" sz="2200" spc="-265" b="1">
                <a:latin typeface="Tahoma"/>
                <a:cs typeface="Tahoma"/>
              </a:rPr>
              <a:t> </a:t>
            </a:r>
            <a:r>
              <a:rPr dirty="0" sz="2200" spc="135">
                <a:latin typeface="Tahoma"/>
                <a:cs typeface="Tahoma"/>
              </a:rPr>
              <a:t>ةرحو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ةلصفنم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70">
                <a:latin typeface="Tahoma"/>
                <a:cs typeface="Tahoma"/>
              </a:rPr>
              <a:t>ةدارإ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دجوت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85">
                <a:latin typeface="Tahoma"/>
                <a:cs typeface="Tahoma"/>
              </a:rPr>
              <a:t>ل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ثيح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ةلكشم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ةلاحلا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380">
                <a:latin typeface="Tahoma"/>
                <a:cs typeface="Tahoma"/>
              </a:rPr>
              <a:t>هذه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-819">
                <a:latin typeface="Tahoma"/>
                <a:cs typeface="Tahoma"/>
              </a:rPr>
              <a:t>ريثت</a:t>
            </a:r>
            <a:r>
              <a:rPr dirty="0" sz="2200" spc="225">
                <a:latin typeface="Tahoma"/>
                <a:cs typeface="Tahoma"/>
              </a:rPr>
              <a:t> </a:t>
            </a:r>
            <a:r>
              <a:rPr dirty="0" sz="2200" spc="-295">
                <a:latin typeface="Tahoma"/>
                <a:cs typeface="Tahoma"/>
              </a:rPr>
              <a:t>الف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-180" b="1">
                <a:latin typeface="Tahoma"/>
                <a:cs typeface="Tahoma"/>
              </a:rPr>
              <a:t>،ماظنلا</a:t>
            </a:r>
            <a:r>
              <a:rPr dirty="0" sz="2200" spc="275" b="1">
                <a:latin typeface="Tahoma"/>
                <a:cs typeface="Tahoma"/>
              </a:rPr>
              <a:t> </a:t>
            </a:r>
            <a:r>
              <a:rPr dirty="0" sz="2200" spc="-515" b="1">
                <a:latin typeface="Tahoma"/>
                <a:cs typeface="Tahoma"/>
              </a:rPr>
              <a:t>يف</a:t>
            </a:r>
            <a:r>
              <a:rPr dirty="0" sz="2200" spc="330" b="1">
                <a:latin typeface="Tahoma"/>
                <a:cs typeface="Tahoma"/>
              </a:rPr>
              <a:t> </a:t>
            </a:r>
            <a:r>
              <a:rPr dirty="0" sz="2200" spc="130" b="1">
                <a:latin typeface="Tahoma"/>
                <a:cs typeface="Tahoma"/>
              </a:rPr>
              <a:t>ةدوجوم</a:t>
            </a:r>
            <a:r>
              <a:rPr dirty="0" sz="2200" spc="300" b="1">
                <a:latin typeface="Tahoma"/>
                <a:cs typeface="Tahoma"/>
              </a:rPr>
              <a:t> </a:t>
            </a:r>
            <a:r>
              <a:rPr dirty="0" sz="2200" spc="-280" b="1">
                <a:latin typeface="Tahoma"/>
                <a:cs typeface="Tahoma"/>
              </a:rPr>
              <a:t>تارغث</a:t>
            </a:r>
            <a:r>
              <a:rPr dirty="0" sz="2200" spc="550" b="1">
                <a:latin typeface="Tahoma"/>
                <a:cs typeface="Tahoma"/>
              </a:rPr>
              <a:t> </a:t>
            </a:r>
            <a:r>
              <a:rPr dirty="0" sz="2200" spc="-885">
                <a:latin typeface="Tahoma"/>
                <a:cs typeface="Tahoma"/>
              </a:rPr>
              <a:t>ا</a:t>
            </a:r>
            <a:r>
              <a:rPr dirty="0" baseline="21464" sz="3300" spc="-1327">
                <a:latin typeface="Tahoma"/>
                <a:cs typeface="Tahoma"/>
              </a:rPr>
              <a:t>"</a:t>
            </a:r>
            <a:r>
              <a:rPr dirty="0" baseline="21464" sz="3300" spc="-60">
                <a:latin typeface="Tahoma"/>
                <a:cs typeface="Tahoma"/>
              </a:rPr>
              <a:t> </a:t>
            </a:r>
            <a:r>
              <a:rPr dirty="0" sz="2200" spc="-484">
                <a:latin typeface="Tahoma"/>
                <a:cs typeface="Tahoma"/>
              </a:rPr>
              <a:t>يفاك</a:t>
            </a:r>
            <a:r>
              <a:rPr dirty="0" sz="2200" spc="285">
                <a:latin typeface="Tahoma"/>
                <a:cs typeface="Tahoma"/>
              </a:rPr>
              <a:t> </a:t>
            </a:r>
            <a:r>
              <a:rPr dirty="0" sz="2200" spc="-434">
                <a:latin typeface="Tahoma"/>
                <a:cs typeface="Tahoma"/>
              </a:rPr>
              <a:t>نكي</a:t>
            </a:r>
            <a:r>
              <a:rPr dirty="0" sz="2200" spc="26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ملو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جمربملا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130">
                <a:latin typeface="Tahoma"/>
                <a:cs typeface="Tahoma"/>
              </a:rPr>
              <a:t>هعضو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يذلا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 spc="-200">
                <a:latin typeface="Tahoma"/>
                <a:cs typeface="Tahoma"/>
              </a:rPr>
              <a:t>يجمربلا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دوكلا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نع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ةجتان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300">
                <a:latin typeface="Tahoma"/>
                <a:cs typeface="Tahoma"/>
              </a:rPr>
              <a:t>يه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امنإو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ءاكذلل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لخدت</a:t>
            </a:r>
            <a:r>
              <a:rPr dirty="0" sz="2200" spc="-100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وأ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،كلاملا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325">
                <a:latin typeface="Tahoma"/>
                <a:cs typeface="Tahoma"/>
              </a:rPr>
              <a:t>فرصت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ءوس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165">
                <a:latin typeface="Tahoma"/>
                <a:cs typeface="Tahoma"/>
              </a:rPr>
              <a:t>قيرط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180">
                <a:latin typeface="Tahoma"/>
                <a:cs typeface="Tahoma"/>
              </a:rPr>
              <a:t>نع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310">
                <a:latin typeface="Tahoma"/>
                <a:cs typeface="Tahoma"/>
              </a:rPr>
              <a:t>ةبكترملا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ةميرجلا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نوكت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دق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،تلامتحلا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عيمج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335">
                <a:latin typeface="Tahoma"/>
                <a:cs typeface="Tahoma"/>
              </a:rPr>
              <a:t>عقوتل</a:t>
            </a:r>
            <a:r>
              <a:rPr dirty="0" sz="2200" spc="-335">
                <a:latin typeface="Tahoma"/>
                <a:cs typeface="Tahoma"/>
              </a:rPr>
              <a:t> </a:t>
            </a:r>
            <a:r>
              <a:rPr dirty="0" sz="2200" spc="-240" i="1">
                <a:latin typeface="Verdana"/>
                <a:cs typeface="Verdana"/>
              </a:rPr>
              <a:t>.</a:t>
            </a:r>
            <a:r>
              <a:rPr dirty="0" sz="2200" spc="-240">
                <a:latin typeface="Tahoma"/>
                <a:cs typeface="Tahoma"/>
              </a:rPr>
              <a:t>هتميرج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باكترا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ةادأك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اهلامعتساو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ةلآلا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قارتخا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140">
                <a:latin typeface="Tahoma"/>
                <a:cs typeface="Tahoma"/>
              </a:rPr>
              <a:t>لجأ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55">
                <a:latin typeface="Tahoma"/>
                <a:cs typeface="Tahoma"/>
              </a:rPr>
              <a:t>جراخ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190">
                <a:latin typeface="Tahoma"/>
                <a:cs typeface="Tahoma"/>
              </a:rPr>
              <a:t>فرط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35863" y="1894332"/>
            <a:ext cx="11527790" cy="4070985"/>
            <a:chOff x="435863" y="1894332"/>
            <a:chExt cx="11527790" cy="4070985"/>
          </a:xfrm>
        </p:grpSpPr>
        <p:sp>
          <p:nvSpPr>
            <p:cNvPr id="4" name="object 4" descr=""/>
            <p:cNvSpPr/>
            <p:nvPr/>
          </p:nvSpPr>
          <p:spPr>
            <a:xfrm>
              <a:off x="435863" y="1894332"/>
              <a:ext cx="11527790" cy="4070985"/>
            </a:xfrm>
            <a:custGeom>
              <a:avLst/>
              <a:gdLst/>
              <a:ahLst/>
              <a:cxnLst/>
              <a:rect l="l" t="t" r="r" b="b"/>
              <a:pathLst>
                <a:path w="11527790" h="4070985">
                  <a:moveTo>
                    <a:pt x="11527536" y="0"/>
                  </a:moveTo>
                  <a:lnTo>
                    <a:pt x="0" y="0"/>
                  </a:lnTo>
                  <a:lnTo>
                    <a:pt x="0" y="4070604"/>
                  </a:lnTo>
                  <a:lnTo>
                    <a:pt x="11527536" y="4070604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76094" y="2060575"/>
              <a:ext cx="149225" cy="2317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476199" y="1866036"/>
            <a:ext cx="11448415" cy="37814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 indent="12700">
              <a:lnSpc>
                <a:spcPct val="140000"/>
              </a:lnSpc>
              <a:spcBef>
                <a:spcPts val="100"/>
              </a:spcBef>
            </a:pPr>
            <a:r>
              <a:rPr dirty="0" sz="2200" spc="-395" b="1">
                <a:latin typeface="Tahoma"/>
                <a:cs typeface="Tahoma"/>
              </a:rPr>
              <a:t>ىلع</a:t>
            </a:r>
            <a:r>
              <a:rPr dirty="0" sz="2200" spc="509" b="1">
                <a:latin typeface="Tahoma"/>
                <a:cs typeface="Tahoma"/>
              </a:rPr>
              <a:t> </a:t>
            </a:r>
            <a:r>
              <a:rPr dirty="0" sz="2200" spc="-270" b="1">
                <a:latin typeface="Tahoma"/>
                <a:cs typeface="Tahoma"/>
              </a:rPr>
              <a:t>يعانطص</a:t>
            </a:r>
            <a:r>
              <a:rPr dirty="0" sz="2200" spc="290" b="1">
                <a:latin typeface="Tahoma"/>
                <a:cs typeface="Tahoma"/>
              </a:rPr>
              <a:t>  </a:t>
            </a:r>
            <a:r>
              <a:rPr dirty="0" sz="2200" b="1">
                <a:latin typeface="Tahoma"/>
                <a:cs typeface="Tahoma"/>
              </a:rPr>
              <a:t>ا</a:t>
            </a:r>
            <a:r>
              <a:rPr dirty="0" sz="2200" spc="-25" b="1">
                <a:latin typeface="Tahoma"/>
                <a:cs typeface="Tahoma"/>
              </a:rPr>
              <a:t>  </a:t>
            </a:r>
            <a:r>
              <a:rPr dirty="0" sz="2200" spc="-85" b="1">
                <a:latin typeface="Tahoma"/>
                <a:cs typeface="Tahoma"/>
              </a:rPr>
              <a:t>ءاكذلا</a:t>
            </a:r>
            <a:r>
              <a:rPr dirty="0" sz="2200" spc="-20" b="1">
                <a:latin typeface="Tahoma"/>
                <a:cs typeface="Tahoma"/>
              </a:rPr>
              <a:t>  </a:t>
            </a:r>
            <a:r>
              <a:rPr dirty="0" sz="2200" spc="-505" b="1">
                <a:latin typeface="Tahoma"/>
                <a:cs typeface="Tahoma"/>
              </a:rPr>
              <a:t>تانايكل</a:t>
            </a:r>
            <a:r>
              <a:rPr dirty="0" sz="2200" spc="10" b="1">
                <a:latin typeface="Tahoma"/>
                <a:cs typeface="Tahoma"/>
              </a:rPr>
              <a:t>  </a:t>
            </a:r>
            <a:r>
              <a:rPr dirty="0" sz="2200" spc="-120" b="1">
                <a:latin typeface="Tahoma"/>
                <a:cs typeface="Tahoma"/>
              </a:rPr>
              <a:t>ةروطتملا</a:t>
            </a:r>
            <a:r>
              <a:rPr dirty="0" sz="2200" spc="-15" b="1">
                <a:latin typeface="Tahoma"/>
                <a:cs typeface="Tahoma"/>
              </a:rPr>
              <a:t>  </a:t>
            </a:r>
            <a:r>
              <a:rPr dirty="0" sz="2200" spc="-425" b="1">
                <a:latin typeface="Tahoma"/>
                <a:cs typeface="Tahoma"/>
              </a:rPr>
              <a:t>ةيتاذلا</a:t>
            </a:r>
            <a:r>
              <a:rPr dirty="0" sz="2200" spc="-15" b="1">
                <a:latin typeface="Tahoma"/>
                <a:cs typeface="Tahoma"/>
              </a:rPr>
              <a:t>  </a:t>
            </a:r>
            <a:r>
              <a:rPr dirty="0" sz="2200" spc="-405" b="1">
                <a:latin typeface="Tahoma"/>
                <a:cs typeface="Tahoma"/>
              </a:rPr>
              <a:t>ةردقلاب</a:t>
            </a:r>
            <a:r>
              <a:rPr dirty="0" sz="2200" spc="-5" b="1">
                <a:latin typeface="Tahoma"/>
                <a:cs typeface="Tahoma"/>
              </a:rPr>
              <a:t>  </a:t>
            </a:r>
            <a:r>
              <a:rPr dirty="0" sz="2200" spc="-300" b="1">
                <a:latin typeface="Tahoma"/>
                <a:cs typeface="Tahoma"/>
              </a:rPr>
              <a:t>ةقلعتملاو</a:t>
            </a:r>
            <a:r>
              <a:rPr dirty="0" sz="2200" spc="-20" b="1">
                <a:latin typeface="Tahoma"/>
                <a:cs typeface="Tahoma"/>
              </a:rPr>
              <a:t>  </a:t>
            </a:r>
            <a:r>
              <a:rPr dirty="0" sz="2200" spc="-550" b="1">
                <a:latin typeface="Tahoma"/>
                <a:cs typeface="Tahoma"/>
              </a:rPr>
              <a:t>ةيناثلا</a:t>
            </a:r>
            <a:r>
              <a:rPr dirty="0" sz="2200" spc="-15" b="1">
                <a:latin typeface="Tahoma"/>
                <a:cs typeface="Tahoma"/>
              </a:rPr>
              <a:t>  </a:t>
            </a:r>
            <a:r>
              <a:rPr dirty="0" sz="2200" spc="-265" b="1">
                <a:latin typeface="Tahoma"/>
                <a:cs typeface="Tahoma"/>
              </a:rPr>
              <a:t>ةلاحلا</a:t>
            </a:r>
            <a:r>
              <a:rPr dirty="0" sz="2200" spc="550" b="1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جرخي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60">
                <a:latin typeface="Tahoma"/>
                <a:cs typeface="Tahoma"/>
              </a:rPr>
              <a:t>انهف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،اهل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عوضوملا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29">
                <a:latin typeface="Tahoma"/>
                <a:cs typeface="Tahoma"/>
              </a:rPr>
              <a:t>يجمربلا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ماظنلا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نع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90">
                <a:latin typeface="Tahoma"/>
                <a:cs typeface="Tahoma"/>
              </a:rPr>
              <a:t>ةجراخ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300">
                <a:latin typeface="Tahoma"/>
                <a:cs typeface="Tahoma"/>
              </a:rPr>
              <a:t>ةيتاذ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تارارق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رادصإو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ملعتلاو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25" b="1">
                <a:latin typeface="Tahoma"/>
                <a:cs typeface="Tahoma"/>
              </a:rPr>
              <a:t>اهس</a:t>
            </a:r>
            <a:r>
              <a:rPr dirty="0" sz="2200" spc="-300" b="1">
                <a:latin typeface="Tahoma"/>
                <a:cs typeface="Tahoma"/>
              </a:rPr>
              <a:t> </a:t>
            </a:r>
            <a:r>
              <a:rPr dirty="0" sz="2200" spc="-869" b="1">
                <a:latin typeface="Tahoma"/>
                <a:cs typeface="Tahoma"/>
              </a:rPr>
              <a:t>فن</a:t>
            </a:r>
            <a:r>
              <a:rPr dirty="0" sz="2200" spc="130" b="1">
                <a:latin typeface="Tahoma"/>
                <a:cs typeface="Tahoma"/>
              </a:rPr>
              <a:t> </a:t>
            </a:r>
            <a:r>
              <a:rPr dirty="0" sz="2200" spc="-445" b="1">
                <a:latin typeface="Tahoma"/>
                <a:cs typeface="Tahoma"/>
              </a:rPr>
              <a:t>ريوطت</a:t>
            </a:r>
            <a:r>
              <a:rPr dirty="0" sz="2200" b="1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مرجملا</a:t>
            </a:r>
            <a:r>
              <a:rPr dirty="0" sz="2200" spc="400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كولسلا</a:t>
            </a:r>
            <a:r>
              <a:rPr dirty="0" sz="2200" spc="484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نوكيو</a:t>
            </a:r>
            <a:r>
              <a:rPr dirty="0" sz="2200" spc="475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،هسفن</a:t>
            </a:r>
            <a:r>
              <a:rPr dirty="0" sz="2200" spc="49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ىلع</a:t>
            </a:r>
            <a:r>
              <a:rPr dirty="0" sz="2200" spc="490">
                <a:latin typeface="Tahoma"/>
                <a:cs typeface="Tahoma"/>
              </a:rPr>
              <a:t> </a:t>
            </a:r>
            <a:r>
              <a:rPr dirty="0" sz="2200" spc="-875">
                <a:latin typeface="Tahoma"/>
                <a:cs typeface="Tahoma"/>
              </a:rPr>
              <a:t>ا</a:t>
            </a:r>
            <a:r>
              <a:rPr dirty="0" baseline="21464" sz="3300" spc="-1312">
                <a:latin typeface="Tahoma"/>
                <a:cs typeface="Tahoma"/>
              </a:rPr>
              <a:t>"</a:t>
            </a:r>
            <a:r>
              <a:rPr dirty="0" baseline="21464" sz="3300" spc="-60">
                <a:latin typeface="Tahoma"/>
                <a:cs typeface="Tahoma"/>
              </a:rPr>
              <a:t> </a:t>
            </a:r>
            <a:r>
              <a:rPr dirty="0" sz="2200" spc="-470">
                <a:latin typeface="Tahoma"/>
                <a:cs typeface="Tahoma"/>
              </a:rPr>
              <a:t>يتاذ</a:t>
            </a:r>
            <a:r>
              <a:rPr dirty="0" sz="2200" spc="480">
                <a:latin typeface="Tahoma"/>
                <a:cs typeface="Tahoma"/>
              </a:rPr>
              <a:t> </a:t>
            </a:r>
            <a:r>
              <a:rPr dirty="0" sz="2200" spc="-520">
                <a:latin typeface="Tahoma"/>
                <a:cs typeface="Tahoma"/>
              </a:rPr>
              <a:t>رطيسيل</a:t>
            </a:r>
            <a:r>
              <a:rPr dirty="0" sz="2200" spc="4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هعنصم</a:t>
            </a:r>
            <a:r>
              <a:rPr dirty="0" sz="2200" spc="49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ةءابع</a:t>
            </a:r>
            <a:r>
              <a:rPr dirty="0" sz="2200" spc="484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4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48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يفاجملا</a:t>
            </a:r>
            <a:r>
              <a:rPr dirty="0" sz="2200" spc="114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نوكيف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-145">
                <a:latin typeface="Tahoma"/>
                <a:cs typeface="Tahoma"/>
              </a:rPr>
              <a:t>،عنصملا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275">
                <a:latin typeface="Tahoma"/>
                <a:cs typeface="Tahoma"/>
              </a:rPr>
              <a:t>نم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يجمرب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30">
                <a:latin typeface="Tahoma"/>
                <a:cs typeface="Tahoma"/>
              </a:rPr>
              <a:t>لخدت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 spc="235">
                <a:latin typeface="Tahoma"/>
                <a:cs typeface="Tahoma"/>
              </a:rPr>
              <a:t>نود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75">
                <a:latin typeface="Tahoma"/>
                <a:cs typeface="Tahoma"/>
              </a:rPr>
              <a:t>ةرح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75">
                <a:latin typeface="Tahoma"/>
                <a:cs typeface="Tahoma"/>
              </a:rPr>
              <a:t>ةدارإ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اعبان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445">
                <a:latin typeface="Tahoma"/>
                <a:cs typeface="Tahoma"/>
              </a:rPr>
              <a:t>هلبق</a:t>
            </a:r>
            <a:r>
              <a:rPr dirty="0" sz="2200" spc="245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بكترملا</a:t>
            </a:r>
            <a:r>
              <a:rPr dirty="0" sz="2200" spc="-155">
                <a:latin typeface="Tahoma"/>
                <a:cs typeface="Tahoma"/>
              </a:rPr>
              <a:t> </a:t>
            </a:r>
            <a:r>
              <a:rPr dirty="0" sz="2200" spc="-1105">
                <a:latin typeface="Tahoma"/>
                <a:cs typeface="Tahoma"/>
              </a:rPr>
              <a:t>ل</a:t>
            </a:r>
            <a:r>
              <a:rPr dirty="0" baseline="8838" sz="3300" spc="-1657">
                <a:latin typeface="Tahoma"/>
                <a:cs typeface="Tahoma"/>
              </a:rPr>
              <a:t>"</a:t>
            </a:r>
            <a:r>
              <a:rPr dirty="0" baseline="8838" sz="3300" spc="765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وئسم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جمربملا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كلذ</a:t>
            </a:r>
            <a:r>
              <a:rPr dirty="0" sz="2200" spc="-95">
                <a:latin typeface="Tahoma"/>
                <a:cs typeface="Tahoma"/>
              </a:rPr>
              <a:t> </a:t>
            </a:r>
            <a:r>
              <a:rPr dirty="0" sz="2200" spc="-430">
                <a:latin typeface="Tahoma"/>
                <a:cs typeface="Tahoma"/>
              </a:rPr>
              <a:t>نكي</a:t>
            </a:r>
            <a:r>
              <a:rPr dirty="0" sz="2200" spc="2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ملو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هبكترا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235">
                <a:latin typeface="Tahoma"/>
                <a:cs typeface="Tahoma"/>
              </a:rPr>
              <a:t>أطخ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ىلع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جمربملا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ةبقاعم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ةلادعلل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140">
                <a:latin typeface="Tahoma"/>
                <a:cs typeface="Tahoma"/>
              </a:rPr>
              <a:t>ةجاح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انه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نحنف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يعانطصلا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تانايكل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ةدرفنملا</a:t>
            </a:r>
            <a:r>
              <a:rPr dirty="0" sz="2200" spc="114">
                <a:latin typeface="Tahoma"/>
                <a:cs typeface="Tahoma"/>
              </a:rPr>
              <a:t> </a:t>
            </a:r>
            <a:r>
              <a:rPr dirty="0" sz="2200" spc="-360">
                <a:latin typeface="Tahoma"/>
                <a:cs typeface="Tahoma"/>
              </a:rPr>
              <a:t>ةيلوئسملا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295">
                <a:latin typeface="Tahoma"/>
                <a:cs typeface="Tahoma"/>
              </a:rPr>
              <a:t>انررق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اذإ</a:t>
            </a:r>
            <a:r>
              <a:rPr dirty="0" sz="2200" spc="114">
                <a:latin typeface="Tahoma"/>
                <a:cs typeface="Tahoma"/>
              </a:rPr>
              <a:t> </a:t>
            </a:r>
            <a:r>
              <a:rPr dirty="0" sz="2200" spc="-869">
                <a:latin typeface="Tahoma"/>
                <a:cs typeface="Tahoma"/>
              </a:rPr>
              <a:t>ا</a:t>
            </a:r>
            <a:r>
              <a:rPr dirty="0" baseline="21464" sz="3300" spc="-1305">
                <a:latin typeface="Tahoma"/>
                <a:cs typeface="Tahoma"/>
              </a:rPr>
              <a:t>"</a:t>
            </a:r>
            <a:r>
              <a:rPr dirty="0" baseline="21464" sz="3300" spc="-60">
                <a:latin typeface="Tahoma"/>
                <a:cs typeface="Tahoma"/>
              </a:rPr>
              <a:t> </a:t>
            </a:r>
            <a:r>
              <a:rPr dirty="0" sz="2200" spc="-300">
                <a:latin typeface="Tahoma"/>
                <a:cs typeface="Tahoma"/>
              </a:rPr>
              <a:t>ضيأو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،هنع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ديدج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عون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ىلع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راتسلا</a:t>
            </a:r>
            <a:r>
              <a:rPr dirty="0" sz="2200" spc="215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لازنإ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140">
                <a:latin typeface="Tahoma"/>
                <a:cs typeface="Tahoma"/>
              </a:rPr>
              <a:t>لجأ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ةينوناقلا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صوصنلا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تاليدعتو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ةديدج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350">
                <a:latin typeface="Tahoma"/>
                <a:cs typeface="Tahoma"/>
              </a:rPr>
              <a:t>تاعيرشت</a:t>
            </a:r>
            <a:r>
              <a:rPr dirty="0" sz="2200" spc="-350">
                <a:latin typeface="Tahoma"/>
                <a:cs typeface="Tahoma"/>
              </a:rPr>
              <a:t> </a:t>
            </a:r>
            <a:r>
              <a:rPr dirty="0" sz="2200" spc="-60" i="1">
                <a:latin typeface="Verdana"/>
                <a:cs typeface="Verdana"/>
              </a:rPr>
              <a:t>.</a:t>
            </a:r>
            <a:r>
              <a:rPr dirty="0" sz="2200" spc="-60">
                <a:latin typeface="Tahoma"/>
                <a:cs typeface="Tahoma"/>
              </a:rPr>
              <a:t>يعانطصلا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50">
                <a:latin typeface="Tahoma"/>
                <a:cs typeface="Tahoma"/>
              </a:rPr>
              <a:t>ءاكذلا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تانايكب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ةقلعتملاو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ةيئانجلا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360">
                <a:latin typeface="Tahoma"/>
                <a:cs typeface="Tahoma"/>
              </a:rPr>
              <a:t>ةيلوئسملا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415796"/>
            <a:ext cx="11527790" cy="4669790"/>
            <a:chOff x="457200" y="1415796"/>
            <a:chExt cx="11527790" cy="4669790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415796"/>
              <a:ext cx="11527790" cy="4669790"/>
            </a:xfrm>
            <a:custGeom>
              <a:avLst/>
              <a:gdLst/>
              <a:ahLst/>
              <a:cxnLst/>
              <a:rect l="l" t="t" r="r" b="b"/>
              <a:pathLst>
                <a:path w="11527790" h="4669790">
                  <a:moveTo>
                    <a:pt x="11527536" y="0"/>
                  </a:moveTo>
                  <a:lnTo>
                    <a:pt x="0" y="0"/>
                  </a:lnTo>
                  <a:lnTo>
                    <a:pt x="0" y="4669535"/>
                  </a:lnTo>
                  <a:lnTo>
                    <a:pt x="11527536" y="4669535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4842" y="3808730"/>
              <a:ext cx="200025" cy="30480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76302" y="4515866"/>
              <a:ext cx="200025" cy="30480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2883" y="4515866"/>
              <a:ext cx="200025" cy="304800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485140" y="1610106"/>
            <a:ext cx="11473815" cy="40043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6772909" marR="72390">
              <a:lnSpc>
                <a:spcPct val="100000"/>
              </a:lnSpc>
              <a:spcBef>
                <a:spcPts val="105"/>
              </a:spcBef>
            </a:pPr>
            <a:r>
              <a:rPr dirty="0" sz="2900" spc="-615" b="1" i="1">
                <a:solidFill>
                  <a:srgbClr val="69230C"/>
                </a:solidFill>
                <a:latin typeface="Trebuchet MS"/>
                <a:cs typeface="Trebuchet MS"/>
              </a:rPr>
              <a:t>:</a:t>
            </a:r>
            <a:r>
              <a:rPr dirty="0" sz="2900" spc="-615" b="1">
                <a:solidFill>
                  <a:srgbClr val="69230C"/>
                </a:solidFill>
                <a:latin typeface="Tahoma"/>
                <a:cs typeface="Tahoma"/>
              </a:rPr>
              <a:t>ةيئانجلا</a:t>
            </a:r>
            <a:r>
              <a:rPr dirty="0" sz="2900" spc="7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900" spc="-835" b="1">
                <a:solidFill>
                  <a:srgbClr val="69230C"/>
                </a:solidFill>
                <a:latin typeface="Tahoma"/>
                <a:cs typeface="Tahoma"/>
              </a:rPr>
              <a:t>ةيلوئس</a:t>
            </a:r>
            <a:r>
              <a:rPr dirty="0" sz="2900" spc="-420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900" spc="-315" b="1">
                <a:solidFill>
                  <a:srgbClr val="69230C"/>
                </a:solidFill>
                <a:latin typeface="Tahoma"/>
                <a:cs typeface="Tahoma"/>
              </a:rPr>
              <a:t>ملا</a:t>
            </a:r>
            <a:r>
              <a:rPr dirty="0" sz="2900" spc="125" b="1">
                <a:solidFill>
                  <a:srgbClr val="69230C"/>
                </a:solidFill>
                <a:latin typeface="Tahoma"/>
                <a:cs typeface="Tahoma"/>
              </a:rPr>
              <a:t> </a:t>
            </a:r>
            <a:r>
              <a:rPr dirty="0" sz="2900" spc="-10" b="1">
                <a:solidFill>
                  <a:srgbClr val="69230C"/>
                </a:solidFill>
                <a:latin typeface="Tahoma"/>
                <a:cs typeface="Tahoma"/>
              </a:rPr>
              <a:t>فارطأ</a:t>
            </a:r>
            <a:endParaRPr sz="2900">
              <a:latin typeface="Tahoma"/>
              <a:cs typeface="Tahoma"/>
            </a:endParaRPr>
          </a:p>
          <a:p>
            <a:pPr algn="r" marL="63500" marR="55880">
              <a:lnSpc>
                <a:spcPct val="160000"/>
              </a:lnSpc>
            </a:pPr>
            <a:r>
              <a:rPr dirty="0" sz="2900" spc="145">
                <a:latin typeface="Tahoma"/>
                <a:cs typeface="Tahoma"/>
              </a:rPr>
              <a:t>ةدقعم</a:t>
            </a:r>
            <a:r>
              <a:rPr dirty="0" sz="2900" spc="655">
                <a:latin typeface="Tahoma"/>
                <a:cs typeface="Tahoma"/>
              </a:rPr>
              <a:t> </a:t>
            </a:r>
            <a:r>
              <a:rPr dirty="0" sz="2900">
                <a:latin typeface="Tahoma"/>
                <a:cs typeface="Tahoma"/>
              </a:rPr>
              <a:t>يعانطصلا</a:t>
            </a:r>
            <a:r>
              <a:rPr dirty="0" sz="2900" spc="660">
                <a:latin typeface="Tahoma"/>
                <a:cs typeface="Tahoma"/>
              </a:rPr>
              <a:t> </a:t>
            </a:r>
            <a:r>
              <a:rPr dirty="0" sz="2900">
                <a:latin typeface="Tahoma"/>
                <a:cs typeface="Tahoma"/>
              </a:rPr>
              <a:t>ءاكذلا</a:t>
            </a:r>
            <a:r>
              <a:rPr dirty="0" sz="2900" spc="685">
                <a:latin typeface="Tahoma"/>
                <a:cs typeface="Tahoma"/>
              </a:rPr>
              <a:t> </a:t>
            </a:r>
            <a:r>
              <a:rPr dirty="0" sz="2900" spc="-370">
                <a:latin typeface="Tahoma"/>
                <a:cs typeface="Tahoma"/>
              </a:rPr>
              <a:t>مئارجل</a:t>
            </a:r>
            <a:r>
              <a:rPr dirty="0" sz="2900" spc="655">
                <a:latin typeface="Tahoma"/>
                <a:cs typeface="Tahoma"/>
              </a:rPr>
              <a:t> </a:t>
            </a:r>
            <a:r>
              <a:rPr dirty="0" sz="2900" spc="-675">
                <a:latin typeface="Tahoma"/>
                <a:cs typeface="Tahoma"/>
              </a:rPr>
              <a:t>ةبسنلاب</a:t>
            </a:r>
            <a:r>
              <a:rPr dirty="0" sz="2900" spc="660">
                <a:latin typeface="Tahoma"/>
                <a:cs typeface="Tahoma"/>
              </a:rPr>
              <a:t> </a:t>
            </a:r>
            <a:r>
              <a:rPr dirty="0" sz="2900" spc="-500">
                <a:latin typeface="Tahoma"/>
                <a:cs typeface="Tahoma"/>
              </a:rPr>
              <a:t>ةيئانجلا</a:t>
            </a:r>
            <a:r>
              <a:rPr dirty="0" sz="2900" spc="660">
                <a:latin typeface="Tahoma"/>
                <a:cs typeface="Tahoma"/>
              </a:rPr>
              <a:t> </a:t>
            </a:r>
            <a:r>
              <a:rPr dirty="0" sz="2900" spc="-465">
                <a:latin typeface="Tahoma"/>
                <a:cs typeface="Tahoma"/>
              </a:rPr>
              <a:t>ةيلوئسملا</a:t>
            </a:r>
            <a:r>
              <a:rPr dirty="0" sz="2900" spc="660">
                <a:latin typeface="Tahoma"/>
                <a:cs typeface="Tahoma"/>
              </a:rPr>
              <a:t> </a:t>
            </a:r>
            <a:r>
              <a:rPr dirty="0" sz="2900" spc="-20">
                <a:latin typeface="Tahoma"/>
                <a:cs typeface="Tahoma"/>
              </a:rPr>
              <a:t>دعتو</a:t>
            </a:r>
            <a:r>
              <a:rPr dirty="0" sz="2900" spc="-20">
                <a:latin typeface="Tahoma"/>
                <a:cs typeface="Tahoma"/>
              </a:rPr>
              <a:t> </a:t>
            </a:r>
            <a:r>
              <a:rPr dirty="0" sz="2900" spc="-500">
                <a:latin typeface="Tahoma"/>
                <a:cs typeface="Tahoma"/>
              </a:rPr>
              <a:t>ةيئانجلا</a:t>
            </a:r>
            <a:r>
              <a:rPr dirty="0" sz="2900" spc="260">
                <a:latin typeface="Tahoma"/>
                <a:cs typeface="Tahoma"/>
              </a:rPr>
              <a:t> </a:t>
            </a:r>
            <a:r>
              <a:rPr dirty="0" sz="2900" spc="-465">
                <a:latin typeface="Tahoma"/>
                <a:cs typeface="Tahoma"/>
              </a:rPr>
              <a:t>ةيلوئسملا</a:t>
            </a:r>
            <a:r>
              <a:rPr dirty="0" sz="2900" spc="235">
                <a:latin typeface="Tahoma"/>
                <a:cs typeface="Tahoma"/>
              </a:rPr>
              <a:t> </a:t>
            </a:r>
            <a:r>
              <a:rPr dirty="0" sz="2900" spc="-50">
                <a:latin typeface="Tahoma"/>
                <a:cs typeface="Tahoma"/>
              </a:rPr>
              <a:t>مهب</a:t>
            </a:r>
            <a:r>
              <a:rPr dirty="0" sz="2900" spc="-155">
                <a:latin typeface="Tahoma"/>
                <a:cs typeface="Tahoma"/>
              </a:rPr>
              <a:t> </a:t>
            </a:r>
            <a:r>
              <a:rPr dirty="0" sz="2900" spc="-1145">
                <a:latin typeface="Tahoma"/>
                <a:cs typeface="Tahoma"/>
              </a:rPr>
              <a:t>ا</a:t>
            </a:r>
            <a:r>
              <a:rPr dirty="0" baseline="21072" sz="4350" spc="-1717">
                <a:latin typeface="Tahoma"/>
                <a:cs typeface="Tahoma"/>
              </a:rPr>
              <a:t>"</a:t>
            </a:r>
            <a:r>
              <a:rPr dirty="0" baseline="21072" sz="4350" spc="-82">
                <a:latin typeface="Tahoma"/>
                <a:cs typeface="Tahoma"/>
              </a:rPr>
              <a:t> </a:t>
            </a:r>
            <a:r>
              <a:rPr dirty="0" sz="2900" spc="-515">
                <a:latin typeface="Tahoma"/>
                <a:cs typeface="Tahoma"/>
              </a:rPr>
              <a:t>بلاغ</a:t>
            </a:r>
            <a:r>
              <a:rPr dirty="0" sz="2900" spc="254">
                <a:latin typeface="Tahoma"/>
                <a:cs typeface="Tahoma"/>
              </a:rPr>
              <a:t> </a:t>
            </a:r>
            <a:r>
              <a:rPr dirty="0" sz="2900" spc="-735">
                <a:latin typeface="Tahoma"/>
                <a:cs typeface="Tahoma"/>
              </a:rPr>
              <a:t>طبترت</a:t>
            </a:r>
            <a:r>
              <a:rPr dirty="0" sz="2900" spc="250">
                <a:latin typeface="Tahoma"/>
                <a:cs typeface="Tahoma"/>
              </a:rPr>
              <a:t> </a:t>
            </a:r>
            <a:r>
              <a:rPr dirty="0" sz="2900" spc="190">
                <a:latin typeface="Tahoma"/>
                <a:cs typeface="Tahoma"/>
              </a:rPr>
              <a:t>فارطأ</a:t>
            </a:r>
            <a:r>
              <a:rPr dirty="0" sz="2900" spc="-20">
                <a:latin typeface="Tahoma"/>
                <a:cs typeface="Tahoma"/>
              </a:rPr>
              <a:t> </a:t>
            </a:r>
            <a:r>
              <a:rPr dirty="0" sz="2900" spc="-85">
                <a:latin typeface="Tahoma"/>
                <a:cs typeface="Tahoma"/>
              </a:rPr>
              <a:t>ةعبرأ</a:t>
            </a:r>
            <a:r>
              <a:rPr dirty="0" sz="2900" spc="150">
                <a:latin typeface="Tahoma"/>
                <a:cs typeface="Tahoma"/>
              </a:rPr>
              <a:t> </a:t>
            </a:r>
            <a:r>
              <a:rPr dirty="0" sz="2900">
                <a:latin typeface="Tahoma"/>
                <a:cs typeface="Tahoma"/>
              </a:rPr>
              <a:t>كانهف</a:t>
            </a:r>
            <a:r>
              <a:rPr dirty="0" sz="2900" spc="130">
                <a:latin typeface="Tahoma"/>
                <a:cs typeface="Tahoma"/>
              </a:rPr>
              <a:t> </a:t>
            </a:r>
            <a:r>
              <a:rPr dirty="0" sz="2900" spc="-285">
                <a:latin typeface="Tahoma"/>
                <a:cs typeface="Tahoma"/>
              </a:rPr>
              <a:t>،ءيشلا</a:t>
            </a:r>
            <a:r>
              <a:rPr dirty="0" sz="2900" spc="160">
                <a:latin typeface="Tahoma"/>
                <a:cs typeface="Tahoma"/>
              </a:rPr>
              <a:t> </a:t>
            </a:r>
            <a:r>
              <a:rPr dirty="0" sz="2900" spc="-25">
                <a:latin typeface="Tahoma"/>
                <a:cs typeface="Tahoma"/>
              </a:rPr>
              <a:t>ضعب</a:t>
            </a:r>
            <a:r>
              <a:rPr dirty="0" sz="2900" spc="-25">
                <a:latin typeface="Tahoma"/>
                <a:cs typeface="Tahoma"/>
              </a:rPr>
              <a:t> </a:t>
            </a:r>
            <a:r>
              <a:rPr dirty="0" sz="2900" spc="-360" b="1">
                <a:latin typeface="Tahoma"/>
                <a:cs typeface="Tahoma"/>
              </a:rPr>
              <a:t>،يعانطص</a:t>
            </a:r>
            <a:r>
              <a:rPr dirty="0" sz="2900" spc="375" b="1">
                <a:latin typeface="Tahoma"/>
                <a:cs typeface="Tahoma"/>
              </a:rPr>
              <a:t>  </a:t>
            </a:r>
            <a:r>
              <a:rPr dirty="0" sz="2900" b="1">
                <a:latin typeface="Tahoma"/>
                <a:cs typeface="Tahoma"/>
              </a:rPr>
              <a:t>ا</a:t>
            </a:r>
            <a:r>
              <a:rPr dirty="0" sz="2900" spc="235" b="1">
                <a:latin typeface="Tahoma"/>
                <a:cs typeface="Tahoma"/>
              </a:rPr>
              <a:t> </a:t>
            </a:r>
            <a:r>
              <a:rPr dirty="0" sz="2900" spc="-170" b="1">
                <a:latin typeface="Tahoma"/>
                <a:cs typeface="Tahoma"/>
              </a:rPr>
              <a:t>ءاكذلا</a:t>
            </a:r>
            <a:r>
              <a:rPr dirty="0" sz="2900" spc="240" b="1">
                <a:latin typeface="Tahoma"/>
                <a:cs typeface="Tahoma"/>
              </a:rPr>
              <a:t> </a:t>
            </a:r>
            <a:r>
              <a:rPr dirty="0" sz="2900" spc="-975" b="1">
                <a:latin typeface="Tahoma"/>
                <a:cs typeface="Tahoma"/>
              </a:rPr>
              <a:t>ةينقتل</a:t>
            </a:r>
            <a:r>
              <a:rPr dirty="0" sz="2900" spc="320" b="1">
                <a:latin typeface="Tahoma"/>
                <a:cs typeface="Tahoma"/>
              </a:rPr>
              <a:t> </a:t>
            </a:r>
            <a:r>
              <a:rPr dirty="0" sz="2900" spc="-420" b="1">
                <a:latin typeface="Tahoma"/>
                <a:cs typeface="Tahoma"/>
              </a:rPr>
              <a:t>عنصملا</a:t>
            </a:r>
            <a:r>
              <a:rPr dirty="0" sz="2900" spc="-420" i="1">
                <a:latin typeface="Verdana"/>
                <a:cs typeface="Verdana"/>
              </a:rPr>
              <a:t>)</a:t>
            </a:r>
            <a:r>
              <a:rPr dirty="0" sz="2900" spc="-30" i="1">
                <a:latin typeface="Verdana"/>
                <a:cs typeface="Verdana"/>
              </a:rPr>
              <a:t> </a:t>
            </a:r>
            <a:r>
              <a:rPr dirty="0" sz="2900" spc="225" i="1">
                <a:latin typeface="Verdana"/>
                <a:cs typeface="Verdana"/>
              </a:rPr>
              <a:t>:</a:t>
            </a:r>
            <a:r>
              <a:rPr dirty="0" sz="2900" spc="225">
                <a:latin typeface="Tahoma"/>
                <a:cs typeface="Tahoma"/>
              </a:rPr>
              <a:t>مهو</a:t>
            </a:r>
            <a:r>
              <a:rPr dirty="0" sz="2900" spc="45">
                <a:latin typeface="Tahoma"/>
                <a:cs typeface="Tahoma"/>
              </a:rPr>
              <a:t> </a:t>
            </a:r>
            <a:r>
              <a:rPr dirty="0" sz="2900" spc="-305">
                <a:latin typeface="Tahoma"/>
                <a:cs typeface="Tahoma"/>
              </a:rPr>
              <a:t>مئارجلا</a:t>
            </a:r>
            <a:r>
              <a:rPr dirty="0" sz="2900" spc="70">
                <a:latin typeface="Tahoma"/>
                <a:cs typeface="Tahoma"/>
              </a:rPr>
              <a:t> </a:t>
            </a:r>
            <a:r>
              <a:rPr dirty="0" sz="2900" spc="375">
                <a:latin typeface="Tahoma"/>
                <a:cs typeface="Tahoma"/>
              </a:rPr>
              <a:t>نم</a:t>
            </a:r>
            <a:r>
              <a:rPr dirty="0" sz="2900" spc="45">
                <a:latin typeface="Tahoma"/>
                <a:cs typeface="Tahoma"/>
              </a:rPr>
              <a:t> </a:t>
            </a:r>
            <a:r>
              <a:rPr dirty="0" sz="2900" spc="-235">
                <a:latin typeface="Tahoma"/>
                <a:cs typeface="Tahoma"/>
              </a:rPr>
              <a:t>عونلا</a:t>
            </a:r>
            <a:r>
              <a:rPr dirty="0" sz="2900" spc="60">
                <a:latin typeface="Tahoma"/>
                <a:cs typeface="Tahoma"/>
              </a:rPr>
              <a:t> </a:t>
            </a:r>
            <a:r>
              <a:rPr dirty="0" sz="2900" spc="420">
                <a:latin typeface="Tahoma"/>
                <a:cs typeface="Tahoma"/>
              </a:rPr>
              <a:t>اذه</a:t>
            </a:r>
            <a:r>
              <a:rPr dirty="0" sz="2900" spc="40">
                <a:latin typeface="Tahoma"/>
                <a:cs typeface="Tahoma"/>
              </a:rPr>
              <a:t> </a:t>
            </a:r>
            <a:r>
              <a:rPr dirty="0" sz="2900" spc="-355">
                <a:latin typeface="Tahoma"/>
                <a:cs typeface="Tahoma"/>
              </a:rPr>
              <a:t>يف</a:t>
            </a:r>
            <a:r>
              <a:rPr dirty="0" sz="2900" spc="-355">
                <a:latin typeface="Tahoma"/>
                <a:cs typeface="Tahoma"/>
              </a:rPr>
              <a:t> </a:t>
            </a:r>
            <a:r>
              <a:rPr dirty="0" sz="2900" spc="440" b="1">
                <a:latin typeface="Tahoma"/>
                <a:cs typeface="Tahoma"/>
              </a:rPr>
              <a:t>ء</a:t>
            </a:r>
            <a:r>
              <a:rPr dirty="0" sz="2900" spc="250" b="1">
                <a:latin typeface="Tahoma"/>
                <a:cs typeface="Tahoma"/>
              </a:rPr>
              <a:t>  </a:t>
            </a:r>
            <a:r>
              <a:rPr dirty="0" sz="2900" spc="455" b="1">
                <a:latin typeface="Tahoma"/>
                <a:cs typeface="Tahoma"/>
              </a:rPr>
              <a:t>ؤه</a:t>
            </a:r>
            <a:r>
              <a:rPr dirty="0" sz="2900" spc="-35" b="1">
                <a:latin typeface="Tahoma"/>
                <a:cs typeface="Tahoma"/>
              </a:rPr>
              <a:t>  </a:t>
            </a:r>
            <a:r>
              <a:rPr dirty="0" sz="2900" spc="-695" b="1">
                <a:latin typeface="Tahoma"/>
                <a:cs typeface="Tahoma"/>
              </a:rPr>
              <a:t>ريغ</a:t>
            </a:r>
            <a:r>
              <a:rPr dirty="0" sz="2900" spc="565" b="1">
                <a:latin typeface="Tahoma"/>
                <a:cs typeface="Tahoma"/>
              </a:rPr>
              <a:t> </a:t>
            </a:r>
            <a:r>
              <a:rPr dirty="0" sz="2900" spc="-55" b="1">
                <a:latin typeface="Tahoma"/>
                <a:cs typeface="Tahoma"/>
              </a:rPr>
              <a:t>يجراخ</a:t>
            </a:r>
            <a:r>
              <a:rPr dirty="0" sz="2900" spc="720" b="1">
                <a:latin typeface="Tahoma"/>
                <a:cs typeface="Tahoma"/>
              </a:rPr>
              <a:t> </a:t>
            </a:r>
            <a:r>
              <a:rPr dirty="0" sz="2900" b="1">
                <a:latin typeface="Tahoma"/>
                <a:cs typeface="Tahoma"/>
              </a:rPr>
              <a:t>فرط</a:t>
            </a:r>
            <a:r>
              <a:rPr dirty="0" sz="2900" spc="-40" b="1">
                <a:latin typeface="Tahoma"/>
                <a:cs typeface="Tahoma"/>
              </a:rPr>
              <a:t>  </a:t>
            </a:r>
            <a:r>
              <a:rPr dirty="0" sz="2900" b="1">
                <a:latin typeface="Tahoma"/>
                <a:cs typeface="Tahoma"/>
              </a:rPr>
              <a:t>وأ</a:t>
            </a:r>
            <a:r>
              <a:rPr dirty="0" sz="2900" spc="685" b="1">
                <a:latin typeface="Tahoma"/>
                <a:cs typeface="Tahoma"/>
              </a:rPr>
              <a:t> </a:t>
            </a:r>
            <a:r>
              <a:rPr dirty="0" sz="2900" spc="-434" b="1">
                <a:latin typeface="Tahoma"/>
                <a:cs typeface="Tahoma"/>
              </a:rPr>
              <a:t>،هس</a:t>
            </a:r>
            <a:r>
              <a:rPr dirty="0" sz="2900" spc="-430" b="1">
                <a:latin typeface="Tahoma"/>
                <a:cs typeface="Tahoma"/>
              </a:rPr>
              <a:t> </a:t>
            </a:r>
            <a:r>
              <a:rPr dirty="0" sz="2900" spc="-1135" b="1">
                <a:latin typeface="Tahoma"/>
                <a:cs typeface="Tahoma"/>
              </a:rPr>
              <a:t>فن</a:t>
            </a:r>
            <a:r>
              <a:rPr dirty="0" sz="2900" spc="-10" b="1">
                <a:latin typeface="Tahoma"/>
                <a:cs typeface="Tahoma"/>
              </a:rPr>
              <a:t>  </a:t>
            </a:r>
            <a:r>
              <a:rPr dirty="0" sz="2900" spc="-370" b="1">
                <a:latin typeface="Tahoma"/>
                <a:cs typeface="Tahoma"/>
              </a:rPr>
              <a:t>يعانطص</a:t>
            </a:r>
            <a:r>
              <a:rPr dirty="0" sz="2900" spc="385" b="1">
                <a:latin typeface="Tahoma"/>
                <a:cs typeface="Tahoma"/>
              </a:rPr>
              <a:t>  </a:t>
            </a:r>
            <a:r>
              <a:rPr dirty="0" sz="2900" b="1">
                <a:latin typeface="Tahoma"/>
                <a:cs typeface="Tahoma"/>
              </a:rPr>
              <a:t>ا</a:t>
            </a:r>
            <a:r>
              <a:rPr dirty="0" sz="2900" spc="705" b="1">
                <a:latin typeface="Tahoma"/>
                <a:cs typeface="Tahoma"/>
              </a:rPr>
              <a:t> </a:t>
            </a:r>
            <a:r>
              <a:rPr dirty="0" sz="2900" spc="-85" b="1">
                <a:latin typeface="Tahoma"/>
                <a:cs typeface="Tahoma"/>
              </a:rPr>
              <a:t>ءاكذلاو</a:t>
            </a:r>
            <a:r>
              <a:rPr dirty="0" sz="2900" spc="705" b="1">
                <a:latin typeface="Tahoma"/>
                <a:cs typeface="Tahoma"/>
              </a:rPr>
              <a:t> </a:t>
            </a:r>
            <a:r>
              <a:rPr dirty="0" sz="2900" spc="-130" b="1">
                <a:latin typeface="Tahoma"/>
                <a:cs typeface="Tahoma"/>
              </a:rPr>
              <a:t>،كلاملاو</a:t>
            </a:r>
            <a:r>
              <a:rPr dirty="0" sz="2900" spc="-130" b="1">
                <a:latin typeface="Tahoma"/>
                <a:cs typeface="Tahoma"/>
              </a:rPr>
              <a:t> </a:t>
            </a:r>
            <a:r>
              <a:rPr dirty="0" sz="2900" spc="-630" i="1">
                <a:latin typeface="Verdana"/>
                <a:cs typeface="Verdana"/>
              </a:rPr>
              <a:t>.(</a:t>
            </a:r>
            <a:r>
              <a:rPr dirty="0" sz="2900" spc="-630" b="1">
                <a:latin typeface="Tahoma"/>
                <a:cs typeface="Tahoma"/>
              </a:rPr>
              <a:t>ةثالثلا</a:t>
            </a:r>
            <a:endParaRPr sz="29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304289" y="6373774"/>
            <a:ext cx="17418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80" b="1">
                <a:solidFill>
                  <a:srgbClr val="001F5F"/>
                </a:solidFill>
                <a:latin typeface="Tahoma"/>
                <a:cs typeface="Tahoma"/>
              </a:rPr>
              <a:t>نيدلا</a:t>
            </a:r>
            <a:r>
              <a:rPr dirty="0" sz="1600" spc="30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270" b="1">
                <a:solidFill>
                  <a:srgbClr val="001F5F"/>
                </a:solidFill>
                <a:latin typeface="Tahoma"/>
                <a:cs typeface="Tahoma"/>
              </a:rPr>
              <a:t>يلع</a:t>
            </a:r>
            <a:r>
              <a:rPr dirty="0" sz="1600" spc="-15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325" b="1">
                <a:solidFill>
                  <a:srgbClr val="001F5F"/>
                </a:solidFill>
                <a:latin typeface="Tahoma"/>
                <a:cs typeface="Tahoma"/>
              </a:rPr>
              <a:t>اشر</a:t>
            </a:r>
            <a:r>
              <a:rPr dirty="0" sz="1600" spc="65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55" b="1" i="1">
                <a:solidFill>
                  <a:srgbClr val="001F5F"/>
                </a:solidFill>
                <a:latin typeface="Trebuchet MS"/>
                <a:cs typeface="Trebuchet MS"/>
              </a:rPr>
              <a:t>/</a:t>
            </a:r>
            <a:r>
              <a:rPr dirty="0" sz="1600" spc="-55" b="1">
                <a:solidFill>
                  <a:srgbClr val="001F5F"/>
                </a:solidFill>
                <a:latin typeface="Tahoma"/>
                <a:cs typeface="Tahoma"/>
              </a:rPr>
              <a:t>د</a:t>
            </a:r>
            <a:r>
              <a:rPr dirty="0" sz="1600" spc="-55" b="1" i="1">
                <a:solidFill>
                  <a:srgbClr val="001F5F"/>
                </a:solidFill>
                <a:latin typeface="Trebuchet MS"/>
                <a:cs typeface="Trebuchet MS"/>
              </a:rPr>
              <a:t>.</a:t>
            </a:r>
            <a:r>
              <a:rPr dirty="0" sz="1600" spc="-55" b="1">
                <a:solidFill>
                  <a:srgbClr val="001F5F"/>
                </a:solidFill>
                <a:latin typeface="Tahoma"/>
                <a:cs typeface="Tahoma"/>
              </a:rPr>
              <a:t>أ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043796" y="6332931"/>
            <a:ext cx="200977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0" y="1376172"/>
            <a:ext cx="12192000" cy="4235450"/>
            <a:chOff x="0" y="1376172"/>
            <a:chExt cx="12192000" cy="4235450"/>
          </a:xfrm>
        </p:grpSpPr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1376172"/>
              <a:ext cx="12192000" cy="3704844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251459" y="1810512"/>
              <a:ext cx="1097280" cy="3801110"/>
            </a:xfrm>
            <a:custGeom>
              <a:avLst/>
              <a:gdLst/>
              <a:ahLst/>
              <a:cxnLst/>
              <a:rect l="l" t="t" r="r" b="b"/>
              <a:pathLst>
                <a:path w="1097280" h="3801110">
                  <a:moveTo>
                    <a:pt x="1084580" y="0"/>
                  </a:moveTo>
                  <a:lnTo>
                    <a:pt x="0" y="1076960"/>
                  </a:lnTo>
                  <a:lnTo>
                    <a:pt x="0" y="3800855"/>
                  </a:lnTo>
                  <a:lnTo>
                    <a:pt x="1097280" y="2698496"/>
                  </a:lnTo>
                  <a:lnTo>
                    <a:pt x="1084580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4653965" y="5385003"/>
            <a:ext cx="296100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837" sz="7200" spc="-3517" b="1">
                <a:solidFill>
                  <a:srgbClr val="001F5F"/>
                </a:solidFill>
                <a:latin typeface="Tahoma"/>
                <a:cs typeface="Tahoma"/>
              </a:rPr>
              <a:t>الا</a:t>
            </a:r>
            <a:r>
              <a:rPr dirty="0" baseline="9837" sz="7200" spc="397" b="1">
                <a:solidFill>
                  <a:srgbClr val="001F5F"/>
                </a:solidFill>
                <a:latin typeface="Tahoma"/>
                <a:cs typeface="Tahoma"/>
              </a:rPr>
              <a:t>  </a:t>
            </a:r>
            <a:r>
              <a:rPr dirty="0" sz="4800" spc="-3175" b="1">
                <a:solidFill>
                  <a:srgbClr val="001F5F"/>
                </a:solidFill>
                <a:latin typeface="Tahoma"/>
                <a:cs typeface="Tahoma"/>
              </a:rPr>
              <a:t>ي</a:t>
            </a:r>
            <a:r>
              <a:rPr dirty="0" sz="4800" spc="-910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4800" spc="-315" b="1">
                <a:solidFill>
                  <a:srgbClr val="001F5F"/>
                </a:solidFill>
                <a:latin typeface="Tahoma"/>
                <a:cs typeface="Tahoma"/>
              </a:rPr>
              <a:t>زج</a:t>
            </a:r>
            <a:r>
              <a:rPr dirty="0" sz="4800" spc="110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baseline="5787" sz="7200" spc="-1762" b="1">
                <a:solidFill>
                  <a:srgbClr val="001F5F"/>
                </a:solidFill>
                <a:latin typeface="Tahoma"/>
                <a:cs typeface="Tahoma"/>
              </a:rPr>
              <a:t>ارا</a:t>
            </a:r>
            <a:r>
              <a:rPr dirty="0" baseline="5787" sz="7200" spc="382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4800" spc="-2380" b="1">
                <a:solidFill>
                  <a:srgbClr val="001F5F"/>
                </a:solidFill>
                <a:latin typeface="Tahoma"/>
                <a:cs typeface="Tahoma"/>
              </a:rPr>
              <a:t>كش</a:t>
            </a:r>
            <a:endParaRPr sz="48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د رشا علي الدين</dc:creator>
  <dcterms:created xsi:type="dcterms:W3CDTF">2025-02-18T18:29:36Z</dcterms:created>
  <dcterms:modified xsi:type="dcterms:W3CDTF">2025-02-18T18:29:36Z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2025-02-18T00:00:00Z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2025-02-18T00:00:00Z</vt:filetime>
  </property>
  <property fmtid="{D5CDD505-2E9C-101B-9397-08002B2CF9AE}" pid="5" name="Producer">
    <vt:lpwstr>Microsoft® PowerPoint® 2013</vt:lpwstr>
  </property>
</Properties>
</file>