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0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15391-6C5E-B51A-061F-E43833C8EE90}" v="6" dt="2024-10-17T14:14:15.3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97104" y="4813905"/>
            <a:ext cx="4384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6: Data Link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182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DD4CA9-C215-2A5D-6433-EDE6D1293A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502" y="1270829"/>
            <a:ext cx="11126498" cy="51997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B2AEAF8-AE32-89A6-3BAC-D825A0B7BDB0}"/>
              </a:ext>
            </a:extLst>
          </p:cNvPr>
          <p:cNvSpPr txBox="1"/>
          <p:nvPr/>
        </p:nvSpPr>
        <p:spPr>
          <a:xfrm>
            <a:off x="2274794" y="479094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Data Link Layer</a:t>
            </a:r>
          </a:p>
        </p:txBody>
      </p:sp>
    </p:spTree>
    <p:extLst>
      <p:ext uri="{BB962C8B-B14F-4D97-AF65-F5344CB8AC3E}">
        <p14:creationId xmlns:p14="http://schemas.microsoft.com/office/powerpoint/2010/main" val="1140293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06422D-B02C-A959-1705-9BA3FD9A6381}"/>
              </a:ext>
            </a:extLst>
          </p:cNvPr>
          <p:cNvSpPr txBox="1"/>
          <p:nvPr/>
        </p:nvSpPr>
        <p:spPr>
          <a:xfrm>
            <a:off x="235547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Data Link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F64127-11A0-16C1-D3A8-0CA5B1AA06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011" y="1462869"/>
            <a:ext cx="11368902" cy="514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6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5BEA44-FAC0-9590-CD98-C495508F784E}"/>
              </a:ext>
            </a:extLst>
          </p:cNvPr>
          <p:cNvSpPr txBox="1"/>
          <p:nvPr/>
        </p:nvSpPr>
        <p:spPr>
          <a:xfrm>
            <a:off x="235547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Data Link Layer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41D5F4-7D5B-BACF-05E8-6F554550D1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320292"/>
            <a:ext cx="10475122" cy="52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97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2754C5-BF35-7ABE-7E33-BEBA36C96C70}"/>
              </a:ext>
            </a:extLst>
          </p:cNvPr>
          <p:cNvSpPr txBox="1"/>
          <p:nvPr/>
        </p:nvSpPr>
        <p:spPr>
          <a:xfrm>
            <a:off x="235547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Data Link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E0F446-34DC-5F2A-D8BB-E02B67418B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017" y="1376090"/>
            <a:ext cx="10497501" cy="486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372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32912B-8AFA-743A-EB13-19373E6D0B81}"/>
              </a:ext>
            </a:extLst>
          </p:cNvPr>
          <p:cNvSpPr txBox="1"/>
          <p:nvPr/>
        </p:nvSpPr>
        <p:spPr>
          <a:xfrm>
            <a:off x="235547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Purpose of the Data Link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8FD375-D028-8A8B-0268-49DB46344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852" y="1380566"/>
            <a:ext cx="10969054" cy="515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65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E6D2A9-7DDC-4F3D-D9A3-6A682EDBE32A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90F714-EB3B-C3F8-3C56-7A68676414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18877"/>
            <a:ext cx="10969125" cy="511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49E7B6-AD55-E5C4-609F-F56AA6A699FE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4EB9E7-323A-1C70-7A8C-A076AAFF5D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697" y="1478878"/>
            <a:ext cx="11318608" cy="47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925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9B2190B-C5F2-431F-AD7B-5FDB29874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05" y="1331757"/>
            <a:ext cx="10581424" cy="53676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E4C7CC-09C0-3C71-766D-BA8F97F1BFBF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</p:spTree>
    <p:extLst>
      <p:ext uri="{BB962C8B-B14F-4D97-AF65-F5344CB8AC3E}">
        <p14:creationId xmlns:p14="http://schemas.microsoft.com/office/powerpoint/2010/main" val="761442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B8FD3C-FE42-0F6E-DCEB-E6F09A268341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9C39CD-46BB-776B-E6FF-1B812A7911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305" y="1418877"/>
            <a:ext cx="10378119" cy="524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635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D4DF51-374E-6672-F10C-88D5F92C18DC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7D4A8B9-DF65-A109-45A3-36471D60A5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402" y="1464109"/>
            <a:ext cx="11461196" cy="534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67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B0602D-DBA6-74D3-1F42-255E693DD792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39F19A-CB83-766D-3B66-599FE3EE31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1"/>
            <a:ext cx="10919012" cy="506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183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EF69F9-5DF2-4592-F3DF-5383D8ED7DAC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9BF5E5-681A-D8D3-2B2A-AD180DDB68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052" y="1418877"/>
            <a:ext cx="10285589" cy="517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571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9AEA0A-EBFC-13C7-993D-6B0951C80EC6}"/>
              </a:ext>
            </a:extLst>
          </p:cNvPr>
          <p:cNvSpPr txBox="1"/>
          <p:nvPr/>
        </p:nvSpPr>
        <p:spPr>
          <a:xfrm>
            <a:off x="224790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Topologies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384DBA-4BD4-73D7-4AD2-B8D7C29D7C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7992"/>
            <a:ext cx="10408024" cy="505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7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DD68D6-CC33-C908-0DD4-E5A78DFFF535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Link Frame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006F50-959D-032F-875B-C909D53B04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276" y="1503202"/>
            <a:ext cx="10397601" cy="520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620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C022AB-39BA-5B76-67B2-6C143FE00680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Link Frame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864DD8-E9CF-222B-89A0-7F9A2363DC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1494" y="1130533"/>
            <a:ext cx="10226411" cy="53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196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C59344-AB50-E6B5-D449-229BDCF25806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Link Frame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B40CFF-1779-6148-2F49-02E8E7C05A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5" y="1445292"/>
            <a:ext cx="9902229" cy="499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71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EB5A1C-AEC2-C4DC-1732-1A35F57109B6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Link Frame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4F203A0-4651-E761-9FB8-745EAD1BE0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95921"/>
            <a:ext cx="10106295" cy="505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17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F051AB9-60EE-35FB-E214-7985570C466C}"/>
              </a:ext>
            </a:extLst>
          </p:cNvPr>
          <p:cNvSpPr/>
          <p:nvPr/>
        </p:nvSpPr>
        <p:spPr>
          <a:xfrm>
            <a:off x="156858" y="3706054"/>
            <a:ext cx="4281947" cy="9758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6CE7D0-E7DF-433A-8CAF-3F2C8CFAF4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052A78-96E6-4FE9-8096-D2111F2F2B84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E0A0146D-FDCB-4B88-B432-F3D8D87FBC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48</TotalTime>
  <Words>104</Words>
  <Application>Microsoft Office PowerPoint</Application>
  <PresentationFormat>Widescreen</PresentationFormat>
  <Paragraphs>38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6</cp:revision>
  <dcterms:created xsi:type="dcterms:W3CDTF">2023-05-23T22:47:48Z</dcterms:created>
  <dcterms:modified xsi:type="dcterms:W3CDTF">2024-10-17T14:14:39Z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