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55"/>
  </p:notesMasterIdLst>
  <p:handoutMasterIdLst>
    <p:handoutMasterId r:id="rId56"/>
  </p:handoutMasterIdLst>
  <p:sldIdLst>
    <p:sldId id="256" r:id="rId3"/>
    <p:sldId id="386" r:id="rId4"/>
    <p:sldId id="259" r:id="rId5"/>
    <p:sldId id="264" r:id="rId6"/>
    <p:sldId id="387" r:id="rId7"/>
    <p:sldId id="459" r:id="rId8"/>
    <p:sldId id="464" r:id="rId9"/>
    <p:sldId id="465" r:id="rId10"/>
    <p:sldId id="466" r:id="rId11"/>
    <p:sldId id="460" r:id="rId12"/>
    <p:sldId id="443" r:id="rId13"/>
    <p:sldId id="461" r:id="rId14"/>
    <p:sldId id="462" r:id="rId15"/>
    <p:sldId id="463" r:id="rId16"/>
    <p:sldId id="444" r:id="rId17"/>
    <p:sldId id="445" r:id="rId18"/>
    <p:sldId id="446" r:id="rId19"/>
    <p:sldId id="447" r:id="rId20"/>
    <p:sldId id="448" r:id="rId21"/>
    <p:sldId id="449" r:id="rId22"/>
    <p:sldId id="450" r:id="rId23"/>
    <p:sldId id="451" r:id="rId24"/>
    <p:sldId id="452" r:id="rId25"/>
    <p:sldId id="453" r:id="rId26"/>
    <p:sldId id="454" r:id="rId27"/>
    <p:sldId id="455" r:id="rId28"/>
    <p:sldId id="457" r:id="rId29"/>
    <p:sldId id="467" r:id="rId30"/>
    <p:sldId id="458" r:id="rId31"/>
    <p:sldId id="407" r:id="rId32"/>
    <p:sldId id="435" r:id="rId33"/>
    <p:sldId id="408" r:id="rId34"/>
    <p:sldId id="409" r:id="rId35"/>
    <p:sldId id="410" r:id="rId36"/>
    <p:sldId id="411" r:id="rId37"/>
    <p:sldId id="436" r:id="rId38"/>
    <p:sldId id="412" r:id="rId39"/>
    <p:sldId id="413" r:id="rId40"/>
    <p:sldId id="437" r:id="rId41"/>
    <p:sldId id="414" r:id="rId42"/>
    <p:sldId id="415" r:id="rId43"/>
    <p:sldId id="416" r:id="rId44"/>
    <p:sldId id="438" r:id="rId45"/>
    <p:sldId id="417" r:id="rId46"/>
    <p:sldId id="439" r:id="rId47"/>
    <p:sldId id="418" r:id="rId48"/>
    <p:sldId id="440" r:id="rId49"/>
    <p:sldId id="419" r:id="rId50"/>
    <p:sldId id="441" r:id="rId51"/>
    <p:sldId id="420" r:id="rId52"/>
    <p:sldId id="421" r:id="rId53"/>
    <p:sldId id="442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74" autoAdjust="0"/>
    <p:restoredTop sz="94660"/>
  </p:normalViewPr>
  <p:slideViewPr>
    <p:cSldViewPr snapToGrid="0">
      <p:cViewPr varScale="1">
        <p:scale>
          <a:sx n="66" d="100"/>
          <a:sy n="66" d="100"/>
        </p:scale>
        <p:origin x="9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18186" y="6356350"/>
            <a:ext cx="3309870" cy="365125"/>
          </a:xfrm>
        </p:spPr>
        <p:txBody>
          <a:bodyPr/>
          <a:lstStyle/>
          <a:p>
            <a:r>
              <a:rPr lang="en-US" dirty="0" smtClean="0"/>
              <a:t>Lecture 2 - Introduction to information technology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77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24A9E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49191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 – Microsoft office: Word </a:t>
            </a:r>
          </a:p>
        </p:txBody>
      </p:sp>
    </p:spTree>
    <p:extLst>
      <p:ext uri="{BB962C8B-B14F-4D97-AF65-F5344CB8AC3E}">
        <p14:creationId xmlns:p14="http://schemas.microsoft.com/office/powerpoint/2010/main" val="2176842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5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3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2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9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440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18186" y="6356350"/>
            <a:ext cx="3309870" cy="365125"/>
          </a:xfrm>
        </p:spPr>
        <p:txBody>
          <a:bodyPr/>
          <a:lstStyle/>
          <a:p>
            <a:r>
              <a:rPr lang="en-US" dirty="0" smtClean="0"/>
              <a:t>Lecture 2 - Introduction to information technology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130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24A9E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1" y="6356349"/>
            <a:ext cx="3656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 – Microsoft office: Word </a:t>
            </a:r>
          </a:p>
        </p:txBody>
      </p:sp>
    </p:spTree>
    <p:extLst>
      <p:ext uri="{BB962C8B-B14F-4D97-AF65-F5344CB8AC3E}">
        <p14:creationId xmlns:p14="http://schemas.microsoft.com/office/powerpoint/2010/main" val="2565966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939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608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151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3048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891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4283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176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1573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024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17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0" y="3454806"/>
            <a:ext cx="12192000" cy="2387600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n-US" sz="4400" dirty="0" smtClean="0">
                <a:solidFill>
                  <a:schemeClr val="bg1"/>
                </a:solidFill>
              </a:rPr>
              <a:t>Internet and Information Technology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ITC202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 	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2800" dirty="0" smtClean="0"/>
              <a:t>Lecture 8 –</a:t>
            </a:r>
            <a:r>
              <a:rPr lang="en-US" altLang="en-US" sz="2800" dirty="0" smtClean="0"/>
              <a:t> Microsoft office: </a:t>
            </a:r>
            <a:r>
              <a:rPr lang="en-US" altLang="en-US" sz="2800" dirty="0"/>
              <a:t>Word </a:t>
            </a:r>
            <a:endParaRPr lang="en-US" sz="2800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498209" y="6267866"/>
            <a:ext cx="9144000" cy="590134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Dr. Eng. Youssef </a:t>
            </a:r>
            <a:r>
              <a:rPr lang="en-US" sz="2800" b="1" dirty="0" err="1" smtClean="0">
                <a:solidFill>
                  <a:schemeClr val="accent1">
                    <a:lumMod val="75000"/>
                  </a:schemeClr>
                </a:solidFill>
              </a:rPr>
              <a:t>Ntefeh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03" y="0"/>
            <a:ext cx="4094012" cy="367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4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Course Topics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History of computing.</a:t>
            </a:r>
          </a:p>
          <a:p>
            <a:pPr lvl="0"/>
            <a:r>
              <a:rPr lang="en-US" dirty="0"/>
              <a:t>Introduction to information technology.</a:t>
            </a:r>
          </a:p>
          <a:p>
            <a:pPr lvl="0"/>
            <a:r>
              <a:rPr lang="en-US" dirty="0"/>
              <a:t>System and application software</a:t>
            </a:r>
          </a:p>
          <a:p>
            <a:pPr lvl="0"/>
            <a:r>
              <a:rPr lang="en-US" dirty="0">
                <a:solidFill>
                  <a:srgbClr val="FF0000"/>
                </a:solidFill>
              </a:rPr>
              <a:t>MS Word.</a:t>
            </a:r>
          </a:p>
          <a:p>
            <a:pPr lvl="0"/>
            <a:r>
              <a:rPr lang="en-US" dirty="0"/>
              <a:t>MS Excel.</a:t>
            </a:r>
          </a:p>
          <a:p>
            <a:pPr lvl="0"/>
            <a:r>
              <a:rPr lang="en-US" dirty="0"/>
              <a:t>MS PowerPoint.</a:t>
            </a:r>
          </a:p>
          <a:p>
            <a:r>
              <a:rPr lang="en-US" dirty="0"/>
              <a:t>Common web services and tools.</a:t>
            </a:r>
          </a:p>
        </p:txBody>
      </p:sp>
    </p:spTree>
    <p:extLst>
      <p:ext uri="{BB962C8B-B14F-4D97-AF65-F5344CB8AC3E}">
        <p14:creationId xmlns:p14="http://schemas.microsoft.com/office/powerpoint/2010/main" val="97105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/>
              <a:t>MS Word : </a:t>
            </a:r>
            <a:r>
              <a:rPr lang="en-US" altLang="en-US" dirty="0"/>
              <a:t>Using </a:t>
            </a:r>
            <a:r>
              <a:rPr lang="en-US" altLang="en-US" dirty="0" smtClean="0"/>
              <a:t>MS word </a:t>
            </a:r>
            <a:r>
              <a:rPr lang="en-US" altLang="en-US" dirty="0"/>
              <a:t>to create, edit, save, and print written documents such as letters, contracts, and </a:t>
            </a:r>
            <a:r>
              <a:rPr lang="en-US" altLang="en-US" dirty="0" smtClean="0"/>
              <a:t>manuscripts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kern="0" dirty="0" smtClean="0"/>
              <a:t>Word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6407727" cy="4348163"/>
          </a:xfrm>
        </p:spPr>
        <p:txBody>
          <a:bodyPr/>
          <a:lstStyle/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To start an MS Office app</a:t>
            </a:r>
          </a:p>
          <a:p>
            <a:pPr>
              <a:buFont typeface="Arial" panose="020B0604020202020204" pitchFamily="34" charset="0"/>
              <a:buChar char="■"/>
              <a:defRPr/>
            </a:pPr>
            <a:endParaRPr lang="en-US" sz="800" kern="0" dirty="0"/>
          </a:p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Click the Start button</a:t>
            </a:r>
          </a:p>
          <a:p>
            <a:pPr lvl="2">
              <a:buFont typeface="Arial" panose="020B0604020202020204" pitchFamily="34" charset="0"/>
              <a:buChar char="■"/>
              <a:defRPr/>
            </a:pPr>
            <a:endParaRPr lang="en-US" sz="800" kern="0" dirty="0"/>
          </a:p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Scroll through the menu items and click on the app to start</a:t>
            </a:r>
          </a:p>
          <a:p>
            <a:pPr lvl="1">
              <a:buFont typeface="Wingdings" panose="05000000000000000000" pitchFamily="2" charset="2"/>
              <a:buChar char="§"/>
              <a:defRPr/>
            </a:pPr>
            <a:endParaRPr lang="en-US" sz="800" kern="0" dirty="0"/>
          </a:p>
          <a:p>
            <a:pPr>
              <a:buFont typeface="Arial" panose="020B0604020202020204" pitchFamily="34" charset="0"/>
              <a:buChar char="■"/>
              <a:defRPr/>
            </a:pPr>
            <a:r>
              <a:rPr lang="en-US" kern="0" dirty="0"/>
              <a:t>If Word clicked, the Word Start screen is displayed </a:t>
            </a:r>
          </a:p>
          <a:p>
            <a:pPr>
              <a:defRPr/>
            </a:pPr>
            <a:endParaRPr lang="en-US" sz="1600" kern="0" dirty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245927" y="1857374"/>
            <a:ext cx="39624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7498340" y="6005513"/>
            <a:ext cx="976312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92075" tIns="46038" rIns="92075" bIns="46038" anchor="ctr"/>
          <a:lstStyle>
            <a:lvl1pPr>
              <a:spcBef>
                <a:spcPct val="2000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■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Arial" panose="020B0604020202020204" pitchFamily="34" charset="0"/>
              <a:buChar char="♦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Arial" panose="020B0604020202020204" pitchFamily="34" charset="0"/>
              <a:buChar char="►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chemeClr val="tx2"/>
              </a:buClr>
              <a:buSzPct val="75000"/>
              <a:buFont typeface="Monotype Sorts" pitchFamily="2" charset="2"/>
              <a:buChar char="u"/>
            </a:pPr>
            <a:endParaRPr lang="en-US" altLang="en-US" sz="2600">
              <a:solidFill>
                <a:schemeClr val="bg2"/>
              </a:solidFill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8250815" y="5424488"/>
            <a:ext cx="976312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92075" tIns="46038" rIns="92075" bIns="46038" anchor="ctr"/>
          <a:lstStyle>
            <a:lvl1pPr>
              <a:spcBef>
                <a:spcPct val="2000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■"/>
              <a:defRPr kumimoji="1"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Arial" panose="020B0604020202020204" pitchFamily="34" charset="0"/>
              <a:buChar char="♦"/>
              <a:defRPr kumimoji="1" sz="26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Arial" panose="020B0604020202020204" pitchFamily="34" charset="0"/>
              <a:buChar char="►"/>
              <a:defRPr kumimoji="1"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00000"/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0000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chemeClr val="tx2"/>
              </a:buClr>
              <a:buSzPct val="75000"/>
              <a:buFont typeface="Monotype Sorts" pitchFamily="2" charset="2"/>
              <a:buChar char="u"/>
            </a:pPr>
            <a:endParaRPr lang="en-US" altLang="en-US" sz="260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0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890760" cy="5844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67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916025" cy="629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61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579" y="333829"/>
            <a:ext cx="10139250" cy="587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6115"/>
            <a:ext cx="10037301" cy="619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2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13310" y="1843313"/>
            <a:ext cx="3778690" cy="388982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0" y="170542"/>
            <a:ext cx="8548914" cy="5562600"/>
            <a:chOff x="0" y="170542"/>
            <a:chExt cx="6189894" cy="288471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0" y="170542"/>
              <a:ext cx="6082056" cy="816430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0" y="986972"/>
              <a:ext cx="6189894" cy="20682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3219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821714" cy="648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7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279399"/>
            <a:ext cx="10284807" cy="5265057"/>
          </a:xfrm>
        </p:spPr>
      </p:pic>
    </p:spTree>
    <p:extLst>
      <p:ext uri="{BB962C8B-B14F-4D97-AF65-F5344CB8AC3E}">
        <p14:creationId xmlns:p14="http://schemas.microsoft.com/office/powerpoint/2010/main" val="18457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0219242" cy="534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5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0057" y="130628"/>
            <a:ext cx="6749143" cy="612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2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8304607" cy="22497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82996" y="2249714"/>
            <a:ext cx="6712660" cy="39829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73028" y="2023492"/>
            <a:ext cx="3018972" cy="420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1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58900" y="254000"/>
            <a:ext cx="6692900" cy="5805107"/>
          </a:xfrm>
        </p:spPr>
      </p:pic>
    </p:spTree>
    <p:extLst>
      <p:ext uri="{BB962C8B-B14F-4D97-AF65-F5344CB8AC3E}">
        <p14:creationId xmlns:p14="http://schemas.microsoft.com/office/powerpoint/2010/main" val="102718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721165" cy="3425371"/>
          </a:xfr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21714" y="3265714"/>
            <a:ext cx="2670629" cy="320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1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499" y="533400"/>
            <a:ext cx="10118607" cy="3441699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6686" y="3975099"/>
            <a:ext cx="10131268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4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492344" cy="6307411"/>
          </a:xfrm>
        </p:spPr>
      </p:pic>
    </p:spTree>
    <p:extLst>
      <p:ext uri="{BB962C8B-B14F-4D97-AF65-F5344CB8AC3E}">
        <p14:creationId xmlns:p14="http://schemas.microsoft.com/office/powerpoint/2010/main" val="203420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4171" y="0"/>
            <a:ext cx="8810760" cy="169817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3608" y="1814287"/>
            <a:ext cx="4343442" cy="3831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3688" y="2786743"/>
            <a:ext cx="7300686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83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0057" y="217713"/>
            <a:ext cx="6676572" cy="6068050"/>
          </a:xfrm>
        </p:spPr>
      </p:pic>
    </p:spTree>
    <p:extLst>
      <p:ext uri="{BB962C8B-B14F-4D97-AF65-F5344CB8AC3E}">
        <p14:creationId xmlns:p14="http://schemas.microsoft.com/office/powerpoint/2010/main" val="196220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9913257" cy="643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43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7649029" cy="644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869714" cy="29028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08669" y="2902857"/>
            <a:ext cx="11007297" cy="288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5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0388600" cy="646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3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52730" y="2757714"/>
            <a:ext cx="10403841" cy="24211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093234" cy="275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37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5700" y="127000"/>
            <a:ext cx="6723535" cy="1625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87189" y="1536700"/>
            <a:ext cx="5297811" cy="464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94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4300"/>
            <a:ext cx="10406743" cy="581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2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3199"/>
            <a:ext cx="10479314" cy="634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334171" cy="6099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7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0299356" cy="554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2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32571" cy="64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19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25423" cy="55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0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6343" y="-1"/>
            <a:ext cx="9173028" cy="620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2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406864" cy="56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9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0212545" cy="5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82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885372" y="203199"/>
            <a:ext cx="11109274" cy="403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46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0237766" cy="452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33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86" y="0"/>
            <a:ext cx="9144000" cy="646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9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8882741" cy="50677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3313" y="5067734"/>
            <a:ext cx="6705601" cy="133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13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"/>
            <a:ext cx="10246781" cy="3120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1892" y="1912258"/>
            <a:ext cx="6362994" cy="443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40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0373229" cy="460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8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2899" y="2032000"/>
            <a:ext cx="6551500" cy="41651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9434286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1"/>
            <a:ext cx="9739086" cy="563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06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7895334" cy="616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891119" cy="354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4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1"/>
          <a:stretch/>
        </p:blipFill>
        <p:spPr>
          <a:xfrm>
            <a:off x="0" y="0"/>
            <a:ext cx="9884229" cy="586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90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" t="1" r="8171" b="11151"/>
          <a:stretch/>
        </p:blipFill>
        <p:spPr>
          <a:xfrm>
            <a:off x="246742" y="0"/>
            <a:ext cx="10006033" cy="400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39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618"/>
          <a:stretch/>
        </p:blipFill>
        <p:spPr>
          <a:xfrm>
            <a:off x="0" y="0"/>
            <a:ext cx="8667408" cy="21626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1" t="26617" r="47536" b="18499"/>
          <a:stretch/>
        </p:blipFill>
        <p:spPr>
          <a:xfrm>
            <a:off x="8707712" y="2162628"/>
            <a:ext cx="3484288" cy="39992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2" t="80324" r="4316" b="949"/>
          <a:stretch/>
        </p:blipFill>
        <p:spPr>
          <a:xfrm>
            <a:off x="0" y="2804885"/>
            <a:ext cx="8674280" cy="170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6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44"/>
          <a:stretch/>
        </p:blipFill>
        <p:spPr>
          <a:xfrm>
            <a:off x="0" y="-1"/>
            <a:ext cx="10269452" cy="471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4" r="8302" b="12361"/>
          <a:stretch/>
        </p:blipFill>
        <p:spPr>
          <a:xfrm>
            <a:off x="-1" y="0"/>
            <a:ext cx="10071331" cy="5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"/>
            <a:ext cx="7344229" cy="623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2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69900"/>
            <a:ext cx="10109472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1310</TotalTime>
  <Words>100</Words>
  <Application>Microsoft Office PowerPoint</Application>
  <PresentationFormat>Widescreen</PresentationFormat>
  <Paragraphs>20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60" baseType="lpstr">
      <vt:lpstr>Arial</vt:lpstr>
      <vt:lpstr>Calibri</vt:lpstr>
      <vt:lpstr>Calibri Light</vt:lpstr>
      <vt:lpstr>Monotype Sorts</vt:lpstr>
      <vt:lpstr>Times New Roman</vt:lpstr>
      <vt:lpstr>Wingdings</vt:lpstr>
      <vt:lpstr>Office Theme</vt:lpstr>
      <vt:lpstr>1_Office Theme</vt:lpstr>
      <vt:lpstr>Internet and Information Technology ITC202    Lecture 8 – Microsoft office: Word </vt:lpstr>
      <vt:lpstr>Course Topics </vt:lpstr>
      <vt:lpstr>Learning Objectives</vt:lpstr>
      <vt:lpstr>Word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125</cp:revision>
  <dcterms:created xsi:type="dcterms:W3CDTF">2021-06-09T17:43:05Z</dcterms:created>
  <dcterms:modified xsi:type="dcterms:W3CDTF">2021-11-05T16:41:15Z</dcterms:modified>
</cp:coreProperties>
</file>