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303" r:id="rId5"/>
    <p:sldId id="671" r:id="rId6"/>
    <p:sldId id="670" r:id="rId7"/>
    <p:sldId id="271" r:id="rId8"/>
    <p:sldId id="844" r:id="rId9"/>
    <p:sldId id="790" r:id="rId10"/>
    <p:sldId id="792" r:id="rId11"/>
    <p:sldId id="793" r:id="rId12"/>
    <p:sldId id="794" r:id="rId13"/>
    <p:sldId id="852" r:id="rId14"/>
    <p:sldId id="845" r:id="rId15"/>
    <p:sldId id="846" r:id="rId16"/>
    <p:sldId id="848" r:id="rId17"/>
    <p:sldId id="847" r:id="rId18"/>
    <p:sldId id="849" r:id="rId19"/>
    <p:sldId id="850" r:id="rId20"/>
    <p:sldId id="851" r:id="rId21"/>
    <p:sldId id="770" r:id="rId22"/>
    <p:sldId id="854" r:id="rId23"/>
    <p:sldId id="853" r:id="rId24"/>
    <p:sldId id="855" r:id="rId25"/>
    <p:sldId id="771" r:id="rId26"/>
    <p:sldId id="786" r:id="rId27"/>
    <p:sldId id="856" r:id="rId28"/>
    <p:sldId id="751" r:id="rId29"/>
    <p:sldId id="780" r:id="rId30"/>
    <p:sldId id="857" r:id="rId31"/>
    <p:sldId id="746" r:id="rId32"/>
    <p:sldId id="747" r:id="rId33"/>
    <p:sldId id="753" r:id="rId34"/>
    <p:sldId id="784" r:id="rId35"/>
    <p:sldId id="752" r:id="rId36"/>
    <p:sldId id="858" r:id="rId37"/>
    <p:sldId id="754" r:id="rId38"/>
    <p:sldId id="728" r:id="rId39"/>
    <p:sldId id="859" r:id="rId40"/>
    <p:sldId id="758" r:id="rId41"/>
    <p:sldId id="759" r:id="rId42"/>
    <p:sldId id="860" r:id="rId43"/>
    <p:sldId id="505" r:id="rId44"/>
    <p:sldId id="49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844"/>
            <p14:sldId id="790"/>
            <p14:sldId id="792"/>
            <p14:sldId id="793"/>
            <p14:sldId id="794"/>
            <p14:sldId id="852"/>
            <p14:sldId id="845"/>
            <p14:sldId id="846"/>
            <p14:sldId id="848"/>
            <p14:sldId id="847"/>
            <p14:sldId id="849"/>
            <p14:sldId id="850"/>
            <p14:sldId id="851"/>
            <p14:sldId id="770"/>
            <p14:sldId id="854"/>
            <p14:sldId id="853"/>
            <p14:sldId id="855"/>
            <p14:sldId id="771"/>
            <p14:sldId id="786"/>
            <p14:sldId id="856"/>
            <p14:sldId id="751"/>
            <p14:sldId id="780"/>
            <p14:sldId id="857"/>
            <p14:sldId id="746"/>
            <p14:sldId id="747"/>
            <p14:sldId id="753"/>
            <p14:sldId id="784"/>
            <p14:sldId id="752"/>
            <p14:sldId id="858"/>
            <p14:sldId id="754"/>
            <p14:sldId id="728"/>
            <p14:sldId id="859"/>
            <p14:sldId id="758"/>
            <p14:sldId id="759"/>
            <p14:sldId id="860"/>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68" d="100"/>
          <a:sy n="68" d="100"/>
        </p:scale>
        <p:origin x="1162"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custT="1"/>
      <dgm:spPr/>
      <dgm:t>
        <a:bodyPr/>
        <a:lstStyle/>
        <a:p>
          <a:pPr rtl="1"/>
          <a:r>
            <a:rPr lang="en-US" sz="1500" b="1" i="0" baseline="0" dirty="0">
              <a:latin typeface="Alexandria" pitchFamily="2" charset="-78"/>
              <a:cs typeface="Alexandria" pitchFamily="2" charset="-78"/>
            </a:rPr>
            <a:t>Definition, advantages and disadvantages of franchise</a:t>
          </a: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custT="1"/>
      <dgm:spPr/>
      <dgm:t>
        <a:bodyPr/>
        <a:lstStyle/>
        <a:p>
          <a:pPr rtl="1"/>
          <a:r>
            <a:rPr lang="en-US" sz="1500" b="1" i="0" baseline="0" dirty="0">
              <a:latin typeface="Alexandria" pitchFamily="2" charset="-78"/>
              <a:cs typeface="Alexandria" pitchFamily="2" charset="-78"/>
            </a:rPr>
            <a:t>Franchise granting methods and types</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custT="1"/>
      <dgm:spPr/>
      <dgm:t>
        <a:bodyPr/>
        <a:lstStyle/>
        <a:p>
          <a:pPr rtl="1"/>
          <a:r>
            <a:rPr lang="en-US" sz="1500" b="1" i="0" baseline="0" dirty="0">
              <a:latin typeface="Alexandria" pitchFamily="2" charset="-78"/>
              <a:cs typeface="Alexandria" pitchFamily="2" charset="-78"/>
            </a:rPr>
            <a:t>Definition and general types</a:t>
          </a:r>
        </a:p>
        <a:p>
          <a:pPr rtl="1"/>
          <a:endParaRPr lang="en-US" sz="1600" b="0" i="0" baseline="0" dirty="0"/>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10C034BB-A968-4BD9-94A6-AE253E2E7109}">
      <dgm:prSet custT="1"/>
      <dgm:spPr/>
      <dgm:t>
        <a:bodyPr/>
        <a:lstStyle/>
        <a:p>
          <a:r>
            <a:rPr lang="en-US" sz="1600" b="1" dirty="0">
              <a:latin typeface="Alexandria" pitchFamily="2" charset="-78"/>
              <a:cs typeface="Alexandria" pitchFamily="2" charset="-78"/>
            </a:rPr>
            <a:t>General substantive elements of company contract</a:t>
          </a:r>
        </a:p>
      </dgm:t>
    </dgm:pt>
    <dgm:pt modelId="{C5C66970-BFD1-48E4-97F6-4CB6B3997FFF}" type="parTrans" cxnId="{836763BD-895E-4DB5-84FC-2FD6A5688FCD}">
      <dgm:prSet/>
      <dgm:spPr/>
    </dgm:pt>
    <dgm:pt modelId="{06C4A40D-20D0-4768-A4D2-52C92E32109A}" type="sibTrans" cxnId="{836763BD-895E-4DB5-84FC-2FD6A5688FCD}">
      <dgm:prSet/>
      <dgm:spPr/>
    </dgm:pt>
    <dgm:pt modelId="{AAC8FEB1-DB20-4CF7-8F96-D411D838B551}" type="pres">
      <dgm:prSet presAssocID="{5AF636C8-C971-48AC-ABFA-CAFE11F9DE92}" presName="Name0" presStyleCnt="0">
        <dgm:presLayoutVars>
          <dgm:chMax val="11"/>
          <dgm:chPref val="11"/>
          <dgm:dir/>
          <dgm:resizeHandles/>
        </dgm:presLayoutVars>
      </dgm:prSet>
      <dgm:spPr/>
    </dgm:pt>
    <dgm:pt modelId="{F6322015-B221-44AF-A757-0A8D42B0ED84}" type="pres">
      <dgm:prSet presAssocID="{10C034BB-A968-4BD9-94A6-AE253E2E7109}" presName="Accent4" presStyleCnt="0"/>
      <dgm:spPr/>
    </dgm:pt>
    <dgm:pt modelId="{FC6FCDD5-4D93-4AF5-9DF2-85E8D7208EBC}" type="pres">
      <dgm:prSet presAssocID="{10C034BB-A968-4BD9-94A6-AE253E2E7109}" presName="Accent" presStyleLbl="node1" presStyleIdx="0" presStyleCnt="8"/>
      <dgm:spPr/>
    </dgm:pt>
    <dgm:pt modelId="{6630F4B4-22CB-47EA-BF39-828DEE36BCDC}" type="pres">
      <dgm:prSet presAssocID="{10C034BB-A968-4BD9-94A6-AE253E2E7109}" presName="ParentBackground4" presStyleCnt="0"/>
      <dgm:spPr/>
    </dgm:pt>
    <dgm:pt modelId="{EF8D34F5-3D34-4A6D-8598-C2A581BECBCF}" type="pres">
      <dgm:prSet presAssocID="{10C034BB-A968-4BD9-94A6-AE253E2E7109}" presName="ParentBackground" presStyleLbl="node1" presStyleIdx="1" presStyleCnt="8"/>
      <dgm:spPr/>
    </dgm:pt>
    <dgm:pt modelId="{F1242F8C-02D3-4457-9703-732C082F437F}" type="pres">
      <dgm:prSet presAssocID="{10C034BB-A968-4BD9-94A6-AE253E2E7109}"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2" presStyleCnt="8"/>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3" presStyleCnt="8"/>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4" presStyleCnt="8"/>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5" presStyleCnt="8"/>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6" presStyleCnt="8"/>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7" presStyleCnt="8"/>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A2037A27-A39C-4C3B-BB56-A24BBD566E33}" type="presOf" srcId="{10C034BB-A968-4BD9-94A6-AE253E2E7109}" destId="{F1242F8C-02D3-4457-9703-732C082F437F}"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34BD75E-FC11-424D-A2CE-7FFCDB8E7119}" type="presOf" srcId="{10C034BB-A968-4BD9-94A6-AE253E2E7109}" destId="{EF8D34F5-3D34-4A6D-8598-C2A581BECBCF}" srcOrd="0"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836763BD-895E-4DB5-84FC-2FD6A5688FCD}" srcId="{5AF636C8-C971-48AC-ABFA-CAFE11F9DE92}" destId="{10C034BB-A968-4BD9-94A6-AE253E2E7109}" srcOrd="3" destOrd="0" parTransId="{C5C66970-BFD1-48E4-97F6-4CB6B3997FFF}" sibTransId="{06C4A40D-20D0-4768-A4D2-52C92E32109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33698203-28C6-4A67-92AF-E7D0A0C0BD69}" type="presParOf" srcId="{AAC8FEB1-DB20-4CF7-8F96-D411D838B551}" destId="{F6322015-B221-44AF-A757-0A8D42B0ED84}" srcOrd="0" destOrd="0" presId="urn:microsoft.com/office/officeart/2018/layout/CircleProcess"/>
    <dgm:cxn modelId="{C3265301-58B0-499C-BC72-45E115C73DAA}" type="presParOf" srcId="{F6322015-B221-44AF-A757-0A8D42B0ED84}" destId="{FC6FCDD5-4D93-4AF5-9DF2-85E8D7208EBC}" srcOrd="0" destOrd="0" presId="urn:microsoft.com/office/officeart/2018/layout/CircleProcess"/>
    <dgm:cxn modelId="{CFCD4360-8B91-48A7-82A7-B8FD3A749C5B}" type="presParOf" srcId="{AAC8FEB1-DB20-4CF7-8F96-D411D838B551}" destId="{6630F4B4-22CB-47EA-BF39-828DEE36BCDC}" srcOrd="1" destOrd="0" presId="urn:microsoft.com/office/officeart/2018/layout/CircleProcess"/>
    <dgm:cxn modelId="{CA41E50C-57F9-4097-A40A-A0BA6FC35E31}" type="presParOf" srcId="{6630F4B4-22CB-47EA-BF39-828DEE36BCDC}" destId="{EF8D34F5-3D34-4A6D-8598-C2A581BECBCF}" srcOrd="0" destOrd="0" presId="urn:microsoft.com/office/officeart/2018/layout/CircleProcess"/>
    <dgm:cxn modelId="{636944B9-E8B8-483C-8443-C81E406A2CFC}" type="presParOf" srcId="{AAC8FEB1-DB20-4CF7-8F96-D411D838B551}" destId="{F1242F8C-02D3-4457-9703-732C082F437F}" srcOrd="2" destOrd="0" presId="urn:microsoft.com/office/officeart/2018/layout/CircleProcess"/>
    <dgm:cxn modelId="{9DB6F70E-1EDD-4259-82C5-CE5E674F47A9}" type="presParOf" srcId="{AAC8FEB1-DB20-4CF7-8F96-D411D838B551}" destId="{8D964CFD-DD1D-4B29-8245-7B0BB5B3C4C7}" srcOrd="3"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4"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5" destOrd="0" presId="urn:microsoft.com/office/officeart/2018/layout/CircleProcess"/>
    <dgm:cxn modelId="{09A9B2E4-3C12-48A4-A5CC-F951112E1AEA}" type="presParOf" srcId="{AAC8FEB1-DB20-4CF7-8F96-D411D838B551}" destId="{ED87A76E-AE5B-405F-986F-C2578B180FAA}" srcOrd="6"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7"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8" destOrd="0" presId="urn:microsoft.com/office/officeart/2018/layout/CircleProcess"/>
    <dgm:cxn modelId="{095D2E6F-EF96-4176-B2C2-E3D6A64F06E1}" type="presParOf" srcId="{AAC8FEB1-DB20-4CF7-8F96-D411D838B551}" destId="{52829DDB-75B4-4C3D-9681-452FD57F2AB6}" srcOrd="9"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0"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1"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E9FD4B-3021-4360-84D1-0788739DC5C7}" type="doc">
      <dgm:prSet loTypeId="urn:microsoft.com/office/officeart/2005/8/layout/orgChart1" loCatId="hierarchy" qsTypeId="urn:microsoft.com/office/officeart/2005/8/quickstyle/simple5" qsCatId="simple" csTypeId="urn:microsoft.com/office/officeart/2005/8/colors/accent5_1" csCatId="accent5" phldr="1"/>
      <dgm:spPr/>
      <dgm:t>
        <a:bodyPr/>
        <a:lstStyle/>
        <a:p>
          <a:endParaRPr lang="en-US"/>
        </a:p>
      </dgm:t>
    </dgm:pt>
    <dgm:pt modelId="{6D708BA1-CD67-4970-9028-40DA65B7BE0C}">
      <dgm:prSet phldrT="[Text]" custT="1"/>
      <dgm:spPr/>
      <dgm:t>
        <a:bodyPr/>
        <a:lstStyle/>
        <a:p>
          <a:r>
            <a:rPr lang="en" sz="1600" b="1" dirty="0">
              <a:latin typeface="Alexandria" pitchFamily="2" charset="-78"/>
              <a:cs typeface="Alexandria" pitchFamily="2" charset="-78"/>
            </a:rPr>
            <a:t>I- Substantive elements of company contract</a:t>
          </a:r>
        </a:p>
      </dgm:t>
    </dgm:pt>
    <dgm:pt modelId="{87D0009F-D21F-4BA9-BC74-BDFB716BE87F}" type="parTrans" cxnId="{D2A58E47-5466-4F17-B06A-AAD64C6EA0B8}">
      <dgm:prSet/>
      <dgm:spPr/>
      <dgm:t>
        <a:bodyPr/>
        <a:lstStyle/>
        <a:p>
          <a:endParaRPr lang="en-US"/>
        </a:p>
      </dgm:t>
    </dgm:pt>
    <dgm:pt modelId="{D75A67F1-6843-47C1-B0B6-63CCAFF3C8B8}" type="sibTrans" cxnId="{D2A58E47-5466-4F17-B06A-AAD64C6EA0B8}">
      <dgm:prSet/>
      <dgm:spPr/>
      <dgm:t>
        <a:bodyPr/>
        <a:lstStyle/>
        <a:p>
          <a:endParaRPr lang="en-US"/>
        </a:p>
      </dgm:t>
    </dgm:pt>
    <dgm:pt modelId="{7473B6DD-2287-4D26-B4BA-E6039C85440B}">
      <dgm:prSet phldrT="[Text]" custT="1"/>
      <dgm:spPr/>
      <dgm:t>
        <a:bodyPr/>
        <a:lstStyle/>
        <a:p>
          <a:r>
            <a:rPr lang="en" sz="1800" b="1" dirty="0">
              <a:latin typeface="Alexandria" pitchFamily="2" charset="-78"/>
              <a:cs typeface="Alexandria" pitchFamily="2" charset="-78"/>
            </a:rPr>
            <a:t>consent</a:t>
          </a:r>
        </a:p>
      </dgm:t>
    </dgm:pt>
    <dgm:pt modelId="{C47B2227-942C-4600-A1C2-F1BECB760A8A}" type="parTrans" cxnId="{7B45F9D1-C987-4CB3-8C18-3B0E58E3EF0F}">
      <dgm:prSet/>
      <dgm:spPr/>
      <dgm:t>
        <a:bodyPr/>
        <a:lstStyle/>
        <a:p>
          <a:endParaRPr lang="en-US"/>
        </a:p>
      </dgm:t>
    </dgm:pt>
    <dgm:pt modelId="{C56E16C2-5410-45A2-B766-BDC9F754A859}" type="sibTrans" cxnId="{7B45F9D1-C987-4CB3-8C18-3B0E58E3EF0F}">
      <dgm:prSet/>
      <dgm:spPr/>
      <dgm:t>
        <a:bodyPr/>
        <a:lstStyle/>
        <a:p>
          <a:endParaRPr lang="en-US"/>
        </a:p>
      </dgm:t>
    </dgm:pt>
    <dgm:pt modelId="{A1FFF41F-1A4D-4B81-B3EB-CEC65F669054}">
      <dgm:prSet phldrT="[Text]" custT="1"/>
      <dgm:spPr/>
      <dgm:t>
        <a:bodyPr/>
        <a:lstStyle/>
        <a:p>
          <a:r>
            <a:rPr lang="en" sz="1600" b="1" dirty="0">
              <a:latin typeface="Alexandria" pitchFamily="2" charset="-78"/>
              <a:cs typeface="Alexandria" pitchFamily="2" charset="-78"/>
            </a:rPr>
            <a:t>b- Special substantive elements</a:t>
          </a:r>
        </a:p>
      </dgm:t>
    </dgm:pt>
    <dgm:pt modelId="{6D4A673D-75DA-4F3E-AD8C-4D4E9E1B0829}" type="parTrans" cxnId="{63903705-D2F3-4D05-83A3-03AB049B30DC}">
      <dgm:prSet/>
      <dgm:spPr/>
      <dgm:t>
        <a:bodyPr/>
        <a:lstStyle/>
        <a:p>
          <a:endParaRPr lang="en-US"/>
        </a:p>
      </dgm:t>
    </dgm:pt>
    <dgm:pt modelId="{F582B1FC-8874-4946-B6B8-F28416E48031}" type="sibTrans" cxnId="{63903705-D2F3-4D05-83A3-03AB049B30DC}">
      <dgm:prSet/>
      <dgm:spPr/>
      <dgm:t>
        <a:bodyPr/>
        <a:lstStyle/>
        <a:p>
          <a:endParaRPr lang="en-US"/>
        </a:p>
      </dgm:t>
    </dgm:pt>
    <dgm:pt modelId="{968FB859-32CA-43D6-8AFF-93770AB810D2}">
      <dgm:prSet custT="1"/>
      <dgm:spPr/>
      <dgm:t>
        <a:bodyPr/>
        <a:lstStyle/>
        <a:p>
          <a:r>
            <a:rPr lang="en-US" sz="2000" b="1" dirty="0">
              <a:latin typeface="Alexandria" pitchFamily="2" charset="-78"/>
              <a:cs typeface="Alexandria" pitchFamily="2" charset="-78"/>
            </a:rPr>
            <a:t>4- </a:t>
          </a:r>
          <a:r>
            <a:rPr lang="en" sz="2000" b="1" dirty="0">
              <a:latin typeface="Alexandria" pitchFamily="2" charset="-78"/>
              <a:cs typeface="Alexandria" pitchFamily="2" charset="-78"/>
            </a:rPr>
            <a:t>Elements of company contract</a:t>
          </a:r>
        </a:p>
      </dgm:t>
    </dgm:pt>
    <dgm:pt modelId="{A310FC51-E00C-439D-B272-B226956F81A0}" type="parTrans" cxnId="{8E97F4FF-6B21-4DA1-A27F-1CB37CCA100A}">
      <dgm:prSet/>
      <dgm:spPr/>
      <dgm:t>
        <a:bodyPr/>
        <a:lstStyle/>
        <a:p>
          <a:endParaRPr lang="en-US"/>
        </a:p>
      </dgm:t>
    </dgm:pt>
    <dgm:pt modelId="{BE4FAF0F-2B35-4F77-B09D-B35FF2D0FDC2}" type="sibTrans" cxnId="{8E97F4FF-6B21-4DA1-A27F-1CB37CCA100A}">
      <dgm:prSet/>
      <dgm:spPr/>
      <dgm:t>
        <a:bodyPr/>
        <a:lstStyle/>
        <a:p>
          <a:endParaRPr lang="en-US"/>
        </a:p>
      </dgm:t>
    </dgm:pt>
    <dgm:pt modelId="{C0CB880C-1C3C-4BC0-8B27-9ED9CD3D13F8}">
      <dgm:prSet custT="1"/>
      <dgm:spPr/>
      <dgm:t>
        <a:bodyPr/>
        <a:lstStyle/>
        <a:p>
          <a:r>
            <a:rPr lang="en-US" sz="1600" b="1" dirty="0">
              <a:latin typeface="Alexandria" pitchFamily="2" charset="-78"/>
              <a:cs typeface="Alexandria" pitchFamily="2" charset="-78"/>
            </a:rPr>
            <a:t>II- </a:t>
          </a:r>
          <a:r>
            <a:rPr lang="en" sz="1600" b="1" dirty="0">
              <a:latin typeface="Alexandria" pitchFamily="2" charset="-78"/>
              <a:cs typeface="Alexandria" pitchFamily="2" charset="-78"/>
            </a:rPr>
            <a:t>Formal elements of company contract</a:t>
          </a:r>
        </a:p>
      </dgm:t>
    </dgm:pt>
    <dgm:pt modelId="{223BB4A9-9A29-4AF4-A024-700C84AFDFD8}" type="parTrans" cxnId="{DEE37C2E-C60B-406E-836B-0F72CFE6D952}">
      <dgm:prSet/>
      <dgm:spPr/>
      <dgm:t>
        <a:bodyPr/>
        <a:lstStyle/>
        <a:p>
          <a:endParaRPr lang="en-US"/>
        </a:p>
      </dgm:t>
    </dgm:pt>
    <dgm:pt modelId="{CF02DF78-C90C-4483-967F-5BFDEB9AFC8A}" type="sibTrans" cxnId="{DEE37C2E-C60B-406E-836B-0F72CFE6D952}">
      <dgm:prSet/>
      <dgm:spPr/>
      <dgm:t>
        <a:bodyPr/>
        <a:lstStyle/>
        <a:p>
          <a:endParaRPr lang="en-US"/>
        </a:p>
      </dgm:t>
    </dgm:pt>
    <dgm:pt modelId="{2D975DA8-3586-48A4-9A48-A55FD5BE892B}">
      <dgm:prSet custT="1"/>
      <dgm:spPr/>
      <dgm:t>
        <a:bodyPr/>
        <a:lstStyle/>
        <a:p>
          <a:r>
            <a:rPr lang="en" sz="1600" b="1" dirty="0">
              <a:latin typeface="Alexandria" pitchFamily="2" charset="-78"/>
              <a:cs typeface="Alexandria" pitchFamily="2" charset="-78"/>
            </a:rPr>
            <a:t>a- General substantive elements</a:t>
          </a:r>
        </a:p>
      </dgm:t>
    </dgm:pt>
    <dgm:pt modelId="{29A1B928-1C45-4A41-8ED9-EA3046E38F33}" type="parTrans" cxnId="{78C62B10-40B9-498E-BF23-894B8032D786}">
      <dgm:prSet/>
      <dgm:spPr/>
      <dgm:t>
        <a:bodyPr/>
        <a:lstStyle/>
        <a:p>
          <a:endParaRPr lang="en-US"/>
        </a:p>
      </dgm:t>
    </dgm:pt>
    <dgm:pt modelId="{D95843C1-22E4-4EA6-AD50-C6D2B7C6C344}" type="sibTrans" cxnId="{78C62B10-40B9-498E-BF23-894B8032D786}">
      <dgm:prSet/>
      <dgm:spPr/>
      <dgm:t>
        <a:bodyPr/>
        <a:lstStyle/>
        <a:p>
          <a:endParaRPr lang="en-US"/>
        </a:p>
      </dgm:t>
    </dgm:pt>
    <dgm:pt modelId="{32ABBC98-E3B4-4BE2-8561-EC0C33020377}">
      <dgm:prSet custT="1"/>
      <dgm:spPr/>
      <dgm:t>
        <a:bodyPr/>
        <a:lstStyle/>
        <a:p>
          <a:r>
            <a:rPr lang="en" sz="1600" b="1" dirty="0">
              <a:latin typeface="Alexandria" pitchFamily="2" charset="-78"/>
              <a:cs typeface="Alexandria" pitchFamily="2" charset="-78"/>
            </a:rPr>
            <a:t>Legality of the object</a:t>
          </a:r>
        </a:p>
      </dgm:t>
    </dgm:pt>
    <dgm:pt modelId="{51C57D36-071F-4547-96F7-B857A6D5A12B}" type="parTrans" cxnId="{E42F2AA9-3800-49B7-9987-8ED6054CE4A2}">
      <dgm:prSet/>
      <dgm:spPr/>
      <dgm:t>
        <a:bodyPr/>
        <a:lstStyle/>
        <a:p>
          <a:endParaRPr lang="en-US"/>
        </a:p>
      </dgm:t>
    </dgm:pt>
    <dgm:pt modelId="{867266A9-6F6A-4393-913B-5FED960721E0}" type="sibTrans" cxnId="{E42F2AA9-3800-49B7-9987-8ED6054CE4A2}">
      <dgm:prSet/>
      <dgm:spPr/>
      <dgm:t>
        <a:bodyPr/>
        <a:lstStyle/>
        <a:p>
          <a:endParaRPr lang="en-US"/>
        </a:p>
      </dgm:t>
    </dgm:pt>
    <dgm:pt modelId="{03BB3A1E-10F3-45B2-9245-762F4CA7AD29}">
      <dgm:prSet custT="1"/>
      <dgm:spPr/>
      <dgm:t>
        <a:bodyPr/>
        <a:lstStyle/>
        <a:p>
          <a:r>
            <a:rPr lang="en" sz="1800" b="1" dirty="0">
              <a:latin typeface="Alexandria" pitchFamily="2" charset="-78"/>
              <a:cs typeface="Alexandria" pitchFamily="2" charset="-78"/>
            </a:rPr>
            <a:t>Legality of cause</a:t>
          </a:r>
        </a:p>
      </dgm:t>
    </dgm:pt>
    <dgm:pt modelId="{20B4B444-EB90-4F9B-80A7-9F714BCE926A}" type="parTrans" cxnId="{657F98DC-7289-480B-A88B-B8880A3D2278}">
      <dgm:prSet/>
      <dgm:spPr/>
      <dgm:t>
        <a:bodyPr/>
        <a:lstStyle/>
        <a:p>
          <a:endParaRPr lang="en-US"/>
        </a:p>
      </dgm:t>
    </dgm:pt>
    <dgm:pt modelId="{8F8F67D5-B396-4CEA-BA06-784BFE646D69}" type="sibTrans" cxnId="{657F98DC-7289-480B-A88B-B8880A3D2278}">
      <dgm:prSet/>
      <dgm:spPr/>
      <dgm:t>
        <a:bodyPr/>
        <a:lstStyle/>
        <a:p>
          <a:endParaRPr lang="en-US"/>
        </a:p>
      </dgm:t>
    </dgm:pt>
    <dgm:pt modelId="{231DBC32-9CB7-4C1F-A183-F5C62EABF1BB}">
      <dgm:prSet custT="1"/>
      <dgm:spPr/>
      <dgm:t>
        <a:bodyPr/>
        <a:lstStyle/>
        <a:p>
          <a:r>
            <a:rPr lang="en" sz="1600" b="1" dirty="0">
              <a:latin typeface="Alexandria" pitchFamily="2" charset="-78"/>
              <a:cs typeface="Alexandria" pitchFamily="2" charset="-78"/>
            </a:rPr>
            <a:t>the association of two or more companies</a:t>
          </a:r>
        </a:p>
      </dgm:t>
    </dgm:pt>
    <dgm:pt modelId="{7628BA9D-FDF1-4059-BBDF-BF3CCC1D8363}" type="parTrans" cxnId="{6FF2CC7E-67B1-492E-A65C-7CF89A0C12AF}">
      <dgm:prSet/>
      <dgm:spPr/>
      <dgm:t>
        <a:bodyPr/>
        <a:lstStyle/>
        <a:p>
          <a:endParaRPr lang="en-US"/>
        </a:p>
      </dgm:t>
    </dgm:pt>
    <dgm:pt modelId="{E6B8E5AD-14A6-4D68-9371-40ECCF05AE2A}" type="sibTrans" cxnId="{6FF2CC7E-67B1-492E-A65C-7CF89A0C12AF}">
      <dgm:prSet/>
      <dgm:spPr/>
      <dgm:t>
        <a:bodyPr/>
        <a:lstStyle/>
        <a:p>
          <a:endParaRPr lang="en-US"/>
        </a:p>
      </dgm:t>
    </dgm:pt>
    <dgm:pt modelId="{CD55C398-7E15-4325-9174-DF5F3A273A54}">
      <dgm:prSet custT="1"/>
      <dgm:spPr/>
      <dgm:t>
        <a:bodyPr/>
        <a:lstStyle/>
        <a:p>
          <a:r>
            <a:rPr lang="en" sz="1400" b="1" dirty="0">
              <a:latin typeface="Alexandria" pitchFamily="2" charset="-78"/>
              <a:cs typeface="Alexandria" pitchFamily="2" charset="-78"/>
            </a:rPr>
            <a:t>The intention to share profit and losses</a:t>
          </a:r>
        </a:p>
      </dgm:t>
    </dgm:pt>
    <dgm:pt modelId="{7E207A60-28B9-41FA-8F82-3A6D1E238A63}" type="parTrans" cxnId="{5A6B3741-0376-49FE-9CF1-F9CE17ABE2D6}">
      <dgm:prSet/>
      <dgm:spPr/>
      <dgm:t>
        <a:bodyPr/>
        <a:lstStyle/>
        <a:p>
          <a:endParaRPr lang="en-US"/>
        </a:p>
      </dgm:t>
    </dgm:pt>
    <dgm:pt modelId="{28AB9007-99C8-47D8-A602-FA8FF8E2093A}" type="sibTrans" cxnId="{5A6B3741-0376-49FE-9CF1-F9CE17ABE2D6}">
      <dgm:prSet/>
      <dgm:spPr/>
      <dgm:t>
        <a:bodyPr/>
        <a:lstStyle/>
        <a:p>
          <a:endParaRPr lang="en-US"/>
        </a:p>
      </dgm:t>
    </dgm:pt>
    <dgm:pt modelId="{E812A511-40DC-46E5-A486-EE1CD2882BDE}">
      <dgm:prSet custT="1"/>
      <dgm:spPr/>
      <dgm:t>
        <a:bodyPr/>
        <a:lstStyle/>
        <a:p>
          <a:r>
            <a:rPr lang="en" sz="1400" b="1" dirty="0">
              <a:latin typeface="Alexandria" pitchFamily="2" charset="-78"/>
              <a:cs typeface="Alexandria" pitchFamily="2" charset="-78"/>
            </a:rPr>
            <a:t>Contribution in money kind or in service</a:t>
          </a:r>
        </a:p>
      </dgm:t>
    </dgm:pt>
    <dgm:pt modelId="{C4CAB7E4-6855-4CC3-BA44-2580A76FA1EE}" type="parTrans" cxnId="{9B73CB83-0D35-4BB2-9F43-96A70229A7ED}">
      <dgm:prSet/>
      <dgm:spPr/>
      <dgm:t>
        <a:bodyPr/>
        <a:lstStyle/>
        <a:p>
          <a:endParaRPr lang="en-US"/>
        </a:p>
      </dgm:t>
    </dgm:pt>
    <dgm:pt modelId="{B6A112E0-A3E4-4CC4-B216-25CB0C4A9AF4}" type="sibTrans" cxnId="{9B73CB83-0D35-4BB2-9F43-96A70229A7ED}">
      <dgm:prSet/>
      <dgm:spPr/>
      <dgm:t>
        <a:bodyPr/>
        <a:lstStyle/>
        <a:p>
          <a:endParaRPr lang="en-US"/>
        </a:p>
      </dgm:t>
    </dgm:pt>
    <dgm:pt modelId="{4A6BC062-FDED-4DC3-B097-44DFA179307D}">
      <dgm:prSet custT="1"/>
      <dgm:spPr/>
      <dgm:t>
        <a:bodyPr/>
        <a:lstStyle/>
        <a:p>
          <a:r>
            <a:rPr lang="en" sz="1400" b="1" dirty="0">
              <a:latin typeface="Alexandria" pitchFamily="2" charset="-78"/>
              <a:cs typeface="Alexandria" pitchFamily="2" charset="-78"/>
            </a:rPr>
            <a:t>a- Contract must be written</a:t>
          </a:r>
        </a:p>
      </dgm:t>
    </dgm:pt>
    <dgm:pt modelId="{A30C90AA-92CD-4493-BF74-73C35B83FA6F}" type="parTrans" cxnId="{D29D3F2B-1D6D-48EB-B51A-B2C624444FCD}">
      <dgm:prSet/>
      <dgm:spPr/>
      <dgm:t>
        <a:bodyPr/>
        <a:lstStyle/>
        <a:p>
          <a:endParaRPr lang="en-US"/>
        </a:p>
      </dgm:t>
    </dgm:pt>
    <dgm:pt modelId="{B1FB412C-D02D-4FB6-A20A-837F9F436D62}" type="sibTrans" cxnId="{D29D3F2B-1D6D-48EB-B51A-B2C624444FCD}">
      <dgm:prSet/>
      <dgm:spPr/>
      <dgm:t>
        <a:bodyPr/>
        <a:lstStyle/>
        <a:p>
          <a:endParaRPr lang="en-US"/>
        </a:p>
      </dgm:t>
    </dgm:pt>
    <dgm:pt modelId="{2417D153-D559-40A9-A210-CEA9272D1222}">
      <dgm:prSet custT="1"/>
      <dgm:spPr/>
      <dgm:t>
        <a:bodyPr/>
        <a:lstStyle/>
        <a:p>
          <a:r>
            <a:rPr lang="en" sz="1400" b="1" dirty="0">
              <a:latin typeface="Alexandria" pitchFamily="2" charset="-78"/>
              <a:cs typeface="Alexandria" pitchFamily="2" charset="-78"/>
            </a:rPr>
            <a:t>b- Contract must be publicized</a:t>
          </a:r>
        </a:p>
      </dgm:t>
    </dgm:pt>
    <dgm:pt modelId="{D79A974D-56A0-4B5B-A2D5-93DDB2791DDA}" type="parTrans" cxnId="{2295CCCE-882E-4675-BD24-0BD028E6BD27}">
      <dgm:prSet/>
      <dgm:spPr/>
      <dgm:t>
        <a:bodyPr/>
        <a:lstStyle/>
        <a:p>
          <a:endParaRPr lang="en-US"/>
        </a:p>
      </dgm:t>
    </dgm:pt>
    <dgm:pt modelId="{FF8538F6-E40A-4F1E-8E3E-B6743CD7362D}" type="sibTrans" cxnId="{2295CCCE-882E-4675-BD24-0BD028E6BD27}">
      <dgm:prSet/>
      <dgm:spPr/>
      <dgm:t>
        <a:bodyPr/>
        <a:lstStyle/>
        <a:p>
          <a:endParaRPr lang="en-US"/>
        </a:p>
      </dgm:t>
    </dgm:pt>
    <dgm:pt modelId="{8C453E44-EEB3-47AB-A693-616C1A5495C2}" type="pres">
      <dgm:prSet presAssocID="{E6E9FD4B-3021-4360-84D1-0788739DC5C7}" presName="hierChild1" presStyleCnt="0">
        <dgm:presLayoutVars>
          <dgm:orgChart val="1"/>
          <dgm:chPref val="1"/>
          <dgm:dir/>
          <dgm:animOne val="branch"/>
          <dgm:animLvl val="lvl"/>
          <dgm:resizeHandles/>
        </dgm:presLayoutVars>
      </dgm:prSet>
      <dgm:spPr/>
    </dgm:pt>
    <dgm:pt modelId="{33D7DDA1-D980-4463-B05A-E8A1A8F783A7}" type="pres">
      <dgm:prSet presAssocID="{968FB859-32CA-43D6-8AFF-93770AB810D2}" presName="hierRoot1" presStyleCnt="0">
        <dgm:presLayoutVars>
          <dgm:hierBranch val="init"/>
        </dgm:presLayoutVars>
      </dgm:prSet>
      <dgm:spPr/>
    </dgm:pt>
    <dgm:pt modelId="{958150EE-FC52-41E6-BE70-0ADC0E3C330A}" type="pres">
      <dgm:prSet presAssocID="{968FB859-32CA-43D6-8AFF-93770AB810D2}" presName="rootComposite1" presStyleCnt="0"/>
      <dgm:spPr/>
    </dgm:pt>
    <dgm:pt modelId="{C597C2DB-814F-4758-AB43-7ACDD883EAFC}" type="pres">
      <dgm:prSet presAssocID="{968FB859-32CA-43D6-8AFF-93770AB810D2}" presName="rootText1" presStyleLbl="node0" presStyleIdx="0" presStyleCnt="1" custScaleX="618074">
        <dgm:presLayoutVars>
          <dgm:chPref val="3"/>
        </dgm:presLayoutVars>
      </dgm:prSet>
      <dgm:spPr/>
    </dgm:pt>
    <dgm:pt modelId="{BCDEAA4C-AE74-476B-B6C1-B91138D6D053}" type="pres">
      <dgm:prSet presAssocID="{968FB859-32CA-43D6-8AFF-93770AB810D2}" presName="rootConnector1" presStyleLbl="node1" presStyleIdx="0" presStyleCnt="0"/>
      <dgm:spPr/>
    </dgm:pt>
    <dgm:pt modelId="{1191E69A-210A-4796-B0A8-AC112605558E}" type="pres">
      <dgm:prSet presAssocID="{968FB859-32CA-43D6-8AFF-93770AB810D2}" presName="hierChild2" presStyleCnt="0"/>
      <dgm:spPr/>
    </dgm:pt>
    <dgm:pt modelId="{BF538979-1533-4883-A199-9E5799E5AF6D}" type="pres">
      <dgm:prSet presAssocID="{87D0009F-D21F-4BA9-BC74-BDFB716BE87F}" presName="Name37" presStyleLbl="parChTrans1D2" presStyleIdx="0" presStyleCnt="2"/>
      <dgm:spPr/>
    </dgm:pt>
    <dgm:pt modelId="{C32735D4-5CD7-4733-AEFC-1C38F108481F}" type="pres">
      <dgm:prSet presAssocID="{6D708BA1-CD67-4970-9028-40DA65B7BE0C}" presName="hierRoot2" presStyleCnt="0">
        <dgm:presLayoutVars>
          <dgm:hierBranch val="init"/>
        </dgm:presLayoutVars>
      </dgm:prSet>
      <dgm:spPr/>
    </dgm:pt>
    <dgm:pt modelId="{A2B286BE-3649-4793-8585-291423615287}" type="pres">
      <dgm:prSet presAssocID="{6D708BA1-CD67-4970-9028-40DA65B7BE0C}" presName="rootComposite" presStyleCnt="0"/>
      <dgm:spPr/>
    </dgm:pt>
    <dgm:pt modelId="{B1D59CB3-A677-4F09-A12C-B38327E81E5E}" type="pres">
      <dgm:prSet presAssocID="{6D708BA1-CD67-4970-9028-40DA65B7BE0C}" presName="rootText" presStyleLbl="node2" presStyleIdx="0" presStyleCnt="2" custScaleX="308058" custLinFactNeighborX="-70523" custLinFactNeighborY="-2163">
        <dgm:presLayoutVars>
          <dgm:chPref val="3"/>
        </dgm:presLayoutVars>
      </dgm:prSet>
      <dgm:spPr/>
    </dgm:pt>
    <dgm:pt modelId="{9368ED8F-78DF-4576-B085-5AF7AE336610}" type="pres">
      <dgm:prSet presAssocID="{6D708BA1-CD67-4970-9028-40DA65B7BE0C}" presName="rootConnector" presStyleLbl="node2" presStyleIdx="0" presStyleCnt="2"/>
      <dgm:spPr/>
    </dgm:pt>
    <dgm:pt modelId="{FDA708EF-A03C-4686-98CA-5D966D3A9499}" type="pres">
      <dgm:prSet presAssocID="{6D708BA1-CD67-4970-9028-40DA65B7BE0C}" presName="hierChild4" presStyleCnt="0"/>
      <dgm:spPr/>
    </dgm:pt>
    <dgm:pt modelId="{715036BF-D91A-4C0D-AFEC-461A2BCA54D6}" type="pres">
      <dgm:prSet presAssocID="{29A1B928-1C45-4A41-8ED9-EA3046E38F33}" presName="Name37" presStyleLbl="parChTrans1D3" presStyleIdx="0" presStyleCnt="4"/>
      <dgm:spPr/>
    </dgm:pt>
    <dgm:pt modelId="{C38F7956-259A-4CBA-833B-C47F69C93CB7}" type="pres">
      <dgm:prSet presAssocID="{2D975DA8-3586-48A4-9A48-A55FD5BE892B}" presName="hierRoot2" presStyleCnt="0">
        <dgm:presLayoutVars>
          <dgm:hierBranch val="init"/>
        </dgm:presLayoutVars>
      </dgm:prSet>
      <dgm:spPr/>
    </dgm:pt>
    <dgm:pt modelId="{AD2979B4-99E2-42C9-BAF1-6379DDC05424}" type="pres">
      <dgm:prSet presAssocID="{2D975DA8-3586-48A4-9A48-A55FD5BE892B}" presName="rootComposite" presStyleCnt="0"/>
      <dgm:spPr/>
    </dgm:pt>
    <dgm:pt modelId="{86B7BC1D-0A49-4753-9AC4-DAE196A9F192}" type="pres">
      <dgm:prSet presAssocID="{2D975DA8-3586-48A4-9A48-A55FD5BE892B}" presName="rootText" presStyleLbl="node3" presStyleIdx="0" presStyleCnt="4" custScaleX="205041" custLinFactX="-54561" custLinFactNeighborX="-100000" custLinFactNeighborY="-8813">
        <dgm:presLayoutVars>
          <dgm:chPref val="3"/>
        </dgm:presLayoutVars>
      </dgm:prSet>
      <dgm:spPr/>
    </dgm:pt>
    <dgm:pt modelId="{3B05304A-3F9D-4D4A-AAC9-C56D53FDBECC}" type="pres">
      <dgm:prSet presAssocID="{2D975DA8-3586-48A4-9A48-A55FD5BE892B}" presName="rootConnector" presStyleLbl="node3" presStyleIdx="0" presStyleCnt="4"/>
      <dgm:spPr/>
    </dgm:pt>
    <dgm:pt modelId="{0CE17898-0E54-496F-85A1-C19DA1139B31}" type="pres">
      <dgm:prSet presAssocID="{2D975DA8-3586-48A4-9A48-A55FD5BE892B}" presName="hierChild4" presStyleCnt="0"/>
      <dgm:spPr/>
    </dgm:pt>
    <dgm:pt modelId="{6D8DF764-A096-45E7-99FC-F9F83DCDAA11}" type="pres">
      <dgm:prSet presAssocID="{C47B2227-942C-4600-A1C2-F1BECB760A8A}" presName="Name37" presStyleLbl="parChTrans1D4" presStyleIdx="0" presStyleCnt="6"/>
      <dgm:spPr/>
    </dgm:pt>
    <dgm:pt modelId="{48A09443-26F2-4D6F-A0AE-E0E3276448B5}" type="pres">
      <dgm:prSet presAssocID="{7473B6DD-2287-4D26-B4BA-E6039C85440B}" presName="hierRoot2" presStyleCnt="0">
        <dgm:presLayoutVars>
          <dgm:hierBranch val="init"/>
        </dgm:presLayoutVars>
      </dgm:prSet>
      <dgm:spPr/>
    </dgm:pt>
    <dgm:pt modelId="{76CA778D-E491-470E-88D8-3C326F370447}" type="pres">
      <dgm:prSet presAssocID="{7473B6DD-2287-4D26-B4BA-E6039C85440B}" presName="rootComposite" presStyleCnt="0"/>
      <dgm:spPr/>
    </dgm:pt>
    <dgm:pt modelId="{15EE29D8-696F-482D-80A3-5A84D0509B97}" type="pres">
      <dgm:prSet presAssocID="{7473B6DD-2287-4D26-B4BA-E6039C85440B}" presName="rootText" presStyleLbl="node4" presStyleIdx="0" presStyleCnt="6" custScaleX="194195" custLinFactX="-100000" custLinFactNeighborX="-112982" custLinFactNeighborY="-592">
        <dgm:presLayoutVars>
          <dgm:chPref val="3"/>
        </dgm:presLayoutVars>
      </dgm:prSet>
      <dgm:spPr/>
    </dgm:pt>
    <dgm:pt modelId="{EF9821A3-C196-4A6D-A8CC-472D3FDF348B}" type="pres">
      <dgm:prSet presAssocID="{7473B6DD-2287-4D26-B4BA-E6039C85440B}" presName="rootConnector" presStyleLbl="node4" presStyleIdx="0" presStyleCnt="6"/>
      <dgm:spPr/>
    </dgm:pt>
    <dgm:pt modelId="{A2337EAB-EA26-418B-9E35-F934945DD64A}" type="pres">
      <dgm:prSet presAssocID="{7473B6DD-2287-4D26-B4BA-E6039C85440B}" presName="hierChild4" presStyleCnt="0"/>
      <dgm:spPr/>
    </dgm:pt>
    <dgm:pt modelId="{9CF01670-DFC8-4D12-B862-D87D1A5EF80A}" type="pres">
      <dgm:prSet presAssocID="{7473B6DD-2287-4D26-B4BA-E6039C85440B}" presName="hierChild5" presStyleCnt="0"/>
      <dgm:spPr/>
    </dgm:pt>
    <dgm:pt modelId="{1FBA5037-1FF3-42D9-BF63-96429CFA4724}" type="pres">
      <dgm:prSet presAssocID="{51C57D36-071F-4547-96F7-B857A6D5A12B}" presName="Name37" presStyleLbl="parChTrans1D4" presStyleIdx="1" presStyleCnt="6"/>
      <dgm:spPr/>
    </dgm:pt>
    <dgm:pt modelId="{79812DB3-78C8-41D9-A93F-B15C975D802A}" type="pres">
      <dgm:prSet presAssocID="{32ABBC98-E3B4-4BE2-8561-EC0C33020377}" presName="hierRoot2" presStyleCnt="0">
        <dgm:presLayoutVars>
          <dgm:hierBranch val="init"/>
        </dgm:presLayoutVars>
      </dgm:prSet>
      <dgm:spPr/>
    </dgm:pt>
    <dgm:pt modelId="{EE839D10-079B-4728-97A1-7731E5A44063}" type="pres">
      <dgm:prSet presAssocID="{32ABBC98-E3B4-4BE2-8561-EC0C33020377}" presName="rootComposite" presStyleCnt="0"/>
      <dgm:spPr/>
    </dgm:pt>
    <dgm:pt modelId="{844C0DFE-4006-4B50-9F5B-C0EEDC964348}" type="pres">
      <dgm:prSet presAssocID="{32ABBC98-E3B4-4BE2-8561-EC0C33020377}" presName="rootText" presStyleLbl="node4" presStyleIdx="1" presStyleCnt="6" custScaleX="197540" custLinFactX="-100000" custLinFactNeighborX="-112982" custLinFactNeighborY="-20049">
        <dgm:presLayoutVars>
          <dgm:chPref val="3"/>
        </dgm:presLayoutVars>
      </dgm:prSet>
      <dgm:spPr/>
    </dgm:pt>
    <dgm:pt modelId="{2757F995-E437-4A55-9F2F-8202FE17A6E0}" type="pres">
      <dgm:prSet presAssocID="{32ABBC98-E3B4-4BE2-8561-EC0C33020377}" presName="rootConnector" presStyleLbl="node4" presStyleIdx="1" presStyleCnt="6"/>
      <dgm:spPr/>
    </dgm:pt>
    <dgm:pt modelId="{B1E285BD-61AD-4CDB-B402-94C27959B612}" type="pres">
      <dgm:prSet presAssocID="{32ABBC98-E3B4-4BE2-8561-EC0C33020377}" presName="hierChild4" presStyleCnt="0"/>
      <dgm:spPr/>
    </dgm:pt>
    <dgm:pt modelId="{43C2612C-8757-4283-90F5-9B64759E7C32}" type="pres">
      <dgm:prSet presAssocID="{32ABBC98-E3B4-4BE2-8561-EC0C33020377}" presName="hierChild5" presStyleCnt="0"/>
      <dgm:spPr/>
    </dgm:pt>
    <dgm:pt modelId="{28AB7273-DAAE-4FF9-AE28-C782831768A3}" type="pres">
      <dgm:prSet presAssocID="{20B4B444-EB90-4F9B-80A7-9F714BCE926A}" presName="Name37" presStyleLbl="parChTrans1D4" presStyleIdx="2" presStyleCnt="6"/>
      <dgm:spPr/>
    </dgm:pt>
    <dgm:pt modelId="{22361C67-0D1B-48AF-BE6E-4B339B808820}" type="pres">
      <dgm:prSet presAssocID="{03BB3A1E-10F3-45B2-9245-762F4CA7AD29}" presName="hierRoot2" presStyleCnt="0">
        <dgm:presLayoutVars>
          <dgm:hierBranch val="init"/>
        </dgm:presLayoutVars>
      </dgm:prSet>
      <dgm:spPr/>
    </dgm:pt>
    <dgm:pt modelId="{8ED27794-9CD7-495F-BF05-4524CD1C4EFC}" type="pres">
      <dgm:prSet presAssocID="{03BB3A1E-10F3-45B2-9245-762F4CA7AD29}" presName="rootComposite" presStyleCnt="0"/>
      <dgm:spPr/>
    </dgm:pt>
    <dgm:pt modelId="{8F7EE65A-4C9E-497D-AF18-B3FB91A08EC5}" type="pres">
      <dgm:prSet presAssocID="{03BB3A1E-10F3-45B2-9245-762F4CA7AD29}" presName="rootText" presStyleLbl="node4" presStyleIdx="2" presStyleCnt="6" custScaleX="203446" custLinFactX="-27763" custLinFactNeighborX="-100000" custLinFactNeighborY="-44023">
        <dgm:presLayoutVars>
          <dgm:chPref val="3"/>
        </dgm:presLayoutVars>
      </dgm:prSet>
      <dgm:spPr/>
    </dgm:pt>
    <dgm:pt modelId="{873912A3-7DA6-46D1-BE81-6DC636642662}" type="pres">
      <dgm:prSet presAssocID="{03BB3A1E-10F3-45B2-9245-762F4CA7AD29}" presName="rootConnector" presStyleLbl="node4" presStyleIdx="2" presStyleCnt="6"/>
      <dgm:spPr/>
    </dgm:pt>
    <dgm:pt modelId="{91505BFA-07FE-481F-BE8F-D9BE0024AAAF}" type="pres">
      <dgm:prSet presAssocID="{03BB3A1E-10F3-45B2-9245-762F4CA7AD29}" presName="hierChild4" presStyleCnt="0"/>
      <dgm:spPr/>
    </dgm:pt>
    <dgm:pt modelId="{DA9B2416-0098-416A-A84F-43CA430EA833}" type="pres">
      <dgm:prSet presAssocID="{03BB3A1E-10F3-45B2-9245-762F4CA7AD29}" presName="hierChild5" presStyleCnt="0"/>
      <dgm:spPr/>
    </dgm:pt>
    <dgm:pt modelId="{C008195E-20A7-4687-8069-91BF257E37F2}" type="pres">
      <dgm:prSet presAssocID="{2D975DA8-3586-48A4-9A48-A55FD5BE892B}" presName="hierChild5" presStyleCnt="0"/>
      <dgm:spPr/>
    </dgm:pt>
    <dgm:pt modelId="{62A3C2C5-5A04-4303-8447-CFC44C677145}" type="pres">
      <dgm:prSet presAssocID="{6D4A673D-75DA-4F3E-AD8C-4D4E9E1B0829}" presName="Name37" presStyleLbl="parChTrans1D3" presStyleIdx="1" presStyleCnt="4"/>
      <dgm:spPr/>
    </dgm:pt>
    <dgm:pt modelId="{AD5BB6FE-2B95-4D80-A2D5-E9B32DC5BDF6}" type="pres">
      <dgm:prSet presAssocID="{A1FFF41F-1A4D-4B81-B3EB-CEC65F669054}" presName="hierRoot2" presStyleCnt="0">
        <dgm:presLayoutVars>
          <dgm:hierBranch val="init"/>
        </dgm:presLayoutVars>
      </dgm:prSet>
      <dgm:spPr/>
    </dgm:pt>
    <dgm:pt modelId="{5EF81477-80DF-4320-ABEB-C7646FB53405}" type="pres">
      <dgm:prSet presAssocID="{A1FFF41F-1A4D-4B81-B3EB-CEC65F669054}" presName="rootComposite" presStyleCnt="0"/>
      <dgm:spPr/>
    </dgm:pt>
    <dgm:pt modelId="{0EDAB278-E121-45DD-AD0C-7D22111118C1}" type="pres">
      <dgm:prSet presAssocID="{A1FFF41F-1A4D-4B81-B3EB-CEC65F669054}" presName="rootText" presStyleLbl="node3" presStyleIdx="1" presStyleCnt="4" custScaleX="202471" custScaleY="88398" custLinFactNeighborX="-52758" custLinFactNeighborY="-9695">
        <dgm:presLayoutVars>
          <dgm:chPref val="3"/>
        </dgm:presLayoutVars>
      </dgm:prSet>
      <dgm:spPr/>
    </dgm:pt>
    <dgm:pt modelId="{547F4215-26CF-4283-A242-9B8E6B2D4130}" type="pres">
      <dgm:prSet presAssocID="{A1FFF41F-1A4D-4B81-B3EB-CEC65F669054}" presName="rootConnector" presStyleLbl="node3" presStyleIdx="1" presStyleCnt="4"/>
      <dgm:spPr/>
    </dgm:pt>
    <dgm:pt modelId="{C039A42F-3C67-4B97-8AE9-4713F13C211E}" type="pres">
      <dgm:prSet presAssocID="{A1FFF41F-1A4D-4B81-B3EB-CEC65F669054}" presName="hierChild4" presStyleCnt="0"/>
      <dgm:spPr/>
    </dgm:pt>
    <dgm:pt modelId="{E2E62D44-A755-400B-BDAE-44C762094FC1}" type="pres">
      <dgm:prSet presAssocID="{7628BA9D-FDF1-4059-BBDF-BF3CCC1D8363}" presName="Name37" presStyleLbl="parChTrans1D4" presStyleIdx="3" presStyleCnt="6"/>
      <dgm:spPr/>
    </dgm:pt>
    <dgm:pt modelId="{977088C3-7D04-4A16-9CD4-140BC12A1237}" type="pres">
      <dgm:prSet presAssocID="{231DBC32-9CB7-4C1F-A183-F5C62EABF1BB}" presName="hierRoot2" presStyleCnt="0">
        <dgm:presLayoutVars>
          <dgm:hierBranch val="init"/>
        </dgm:presLayoutVars>
      </dgm:prSet>
      <dgm:spPr/>
    </dgm:pt>
    <dgm:pt modelId="{9384125A-72B3-4D83-8D85-669E50C92372}" type="pres">
      <dgm:prSet presAssocID="{231DBC32-9CB7-4C1F-A183-F5C62EABF1BB}" presName="rootComposite" presStyleCnt="0"/>
      <dgm:spPr/>
    </dgm:pt>
    <dgm:pt modelId="{2EC2E766-0C46-480E-AFC8-179ACDC7EC52}" type="pres">
      <dgm:prSet presAssocID="{231DBC32-9CB7-4C1F-A183-F5C62EABF1BB}" presName="rootText" presStyleLbl="node4" presStyleIdx="3" presStyleCnt="6" custScaleX="333703" custLinFactNeighborX="-51355" custLinFactNeighborY="16653">
        <dgm:presLayoutVars>
          <dgm:chPref val="3"/>
        </dgm:presLayoutVars>
      </dgm:prSet>
      <dgm:spPr/>
    </dgm:pt>
    <dgm:pt modelId="{06EC76AF-EC3B-45E7-A3A1-06E9A998FE80}" type="pres">
      <dgm:prSet presAssocID="{231DBC32-9CB7-4C1F-A183-F5C62EABF1BB}" presName="rootConnector" presStyleLbl="node4" presStyleIdx="3" presStyleCnt="6"/>
      <dgm:spPr/>
    </dgm:pt>
    <dgm:pt modelId="{BCD92A36-5136-4A4C-A939-997DB18AB3ED}" type="pres">
      <dgm:prSet presAssocID="{231DBC32-9CB7-4C1F-A183-F5C62EABF1BB}" presName="hierChild4" presStyleCnt="0"/>
      <dgm:spPr/>
    </dgm:pt>
    <dgm:pt modelId="{143B19E1-FC65-454D-B6D3-E5D5EBD679B0}" type="pres">
      <dgm:prSet presAssocID="{7E207A60-28B9-41FA-8F82-3A6D1E238A63}" presName="Name37" presStyleLbl="parChTrans1D4" presStyleIdx="4" presStyleCnt="6"/>
      <dgm:spPr/>
    </dgm:pt>
    <dgm:pt modelId="{D8FA66E4-74D3-4F7A-9889-BCA89D793E0D}" type="pres">
      <dgm:prSet presAssocID="{CD55C398-7E15-4325-9174-DF5F3A273A54}" presName="hierRoot2" presStyleCnt="0">
        <dgm:presLayoutVars>
          <dgm:hierBranch val="init"/>
        </dgm:presLayoutVars>
      </dgm:prSet>
      <dgm:spPr/>
    </dgm:pt>
    <dgm:pt modelId="{354D2028-4EDC-4834-8BBA-BF940A86123A}" type="pres">
      <dgm:prSet presAssocID="{CD55C398-7E15-4325-9174-DF5F3A273A54}" presName="rootComposite" presStyleCnt="0"/>
      <dgm:spPr/>
    </dgm:pt>
    <dgm:pt modelId="{FB9F0622-F83C-42ED-910B-DDE33E4D0E13}" type="pres">
      <dgm:prSet presAssocID="{CD55C398-7E15-4325-9174-DF5F3A273A54}" presName="rootText" presStyleLbl="node4" presStyleIdx="4" presStyleCnt="6" custScaleX="332090" custLinFactNeighborX="-51251" custLinFactNeighborY="-12952">
        <dgm:presLayoutVars>
          <dgm:chPref val="3"/>
        </dgm:presLayoutVars>
      </dgm:prSet>
      <dgm:spPr/>
    </dgm:pt>
    <dgm:pt modelId="{ACAE94E3-CE54-4330-9C5A-44804CA38D85}" type="pres">
      <dgm:prSet presAssocID="{CD55C398-7E15-4325-9174-DF5F3A273A54}" presName="rootConnector" presStyleLbl="node4" presStyleIdx="4" presStyleCnt="6"/>
      <dgm:spPr/>
    </dgm:pt>
    <dgm:pt modelId="{9913E4CB-6F20-4C26-BD6C-97899C5CE040}" type="pres">
      <dgm:prSet presAssocID="{CD55C398-7E15-4325-9174-DF5F3A273A54}" presName="hierChild4" presStyleCnt="0"/>
      <dgm:spPr/>
    </dgm:pt>
    <dgm:pt modelId="{AE8B147C-2C12-4598-829D-D09D08FBEE15}" type="pres">
      <dgm:prSet presAssocID="{C4CAB7E4-6855-4CC3-BA44-2580A76FA1EE}" presName="Name37" presStyleLbl="parChTrans1D4" presStyleIdx="5" presStyleCnt="6"/>
      <dgm:spPr/>
    </dgm:pt>
    <dgm:pt modelId="{F7E40337-07AD-44FA-9C22-1FD830E5FA8A}" type="pres">
      <dgm:prSet presAssocID="{E812A511-40DC-46E5-A486-EE1CD2882BDE}" presName="hierRoot2" presStyleCnt="0">
        <dgm:presLayoutVars>
          <dgm:hierBranch val="init"/>
        </dgm:presLayoutVars>
      </dgm:prSet>
      <dgm:spPr/>
    </dgm:pt>
    <dgm:pt modelId="{CB91D46F-BF24-4BB3-A5DB-7A8D6E806030}" type="pres">
      <dgm:prSet presAssocID="{E812A511-40DC-46E5-A486-EE1CD2882BDE}" presName="rootComposite" presStyleCnt="0"/>
      <dgm:spPr/>
    </dgm:pt>
    <dgm:pt modelId="{ED3B5354-34B7-436A-95AE-21A0C473209C}" type="pres">
      <dgm:prSet presAssocID="{E812A511-40DC-46E5-A486-EE1CD2882BDE}" presName="rootText" presStyleLbl="node4" presStyleIdx="5" presStyleCnt="6" custScaleX="329728" custLinFactX="-34943" custLinFactNeighborX="-100000" custLinFactNeighborY="-13940">
        <dgm:presLayoutVars>
          <dgm:chPref val="3"/>
        </dgm:presLayoutVars>
      </dgm:prSet>
      <dgm:spPr/>
    </dgm:pt>
    <dgm:pt modelId="{A118822C-FD82-4FE4-9BF4-4D7254F86B03}" type="pres">
      <dgm:prSet presAssocID="{E812A511-40DC-46E5-A486-EE1CD2882BDE}" presName="rootConnector" presStyleLbl="node4" presStyleIdx="5" presStyleCnt="6"/>
      <dgm:spPr/>
    </dgm:pt>
    <dgm:pt modelId="{4217F262-70E7-47C4-9562-9C811BD066CE}" type="pres">
      <dgm:prSet presAssocID="{E812A511-40DC-46E5-A486-EE1CD2882BDE}" presName="hierChild4" presStyleCnt="0"/>
      <dgm:spPr/>
    </dgm:pt>
    <dgm:pt modelId="{5C49093A-44F9-49F3-8736-DFC8C35FD5EC}" type="pres">
      <dgm:prSet presAssocID="{E812A511-40DC-46E5-A486-EE1CD2882BDE}" presName="hierChild5" presStyleCnt="0"/>
      <dgm:spPr/>
    </dgm:pt>
    <dgm:pt modelId="{6D602FF9-A076-4BAA-87A4-A810AC3535ED}" type="pres">
      <dgm:prSet presAssocID="{CD55C398-7E15-4325-9174-DF5F3A273A54}" presName="hierChild5" presStyleCnt="0"/>
      <dgm:spPr/>
    </dgm:pt>
    <dgm:pt modelId="{41AF0826-2109-4DD9-943F-A64A12E3B7A0}" type="pres">
      <dgm:prSet presAssocID="{231DBC32-9CB7-4C1F-A183-F5C62EABF1BB}" presName="hierChild5" presStyleCnt="0"/>
      <dgm:spPr/>
    </dgm:pt>
    <dgm:pt modelId="{649D5E74-916A-4ADB-BA99-DE09B4463D86}" type="pres">
      <dgm:prSet presAssocID="{A1FFF41F-1A4D-4B81-B3EB-CEC65F669054}" presName="hierChild5" presStyleCnt="0"/>
      <dgm:spPr/>
    </dgm:pt>
    <dgm:pt modelId="{2BE4D02C-319A-4385-A1CE-A66F840D005B}" type="pres">
      <dgm:prSet presAssocID="{6D708BA1-CD67-4970-9028-40DA65B7BE0C}" presName="hierChild5" presStyleCnt="0"/>
      <dgm:spPr/>
    </dgm:pt>
    <dgm:pt modelId="{308D390C-E05B-4640-9A19-3FF2408ABB33}" type="pres">
      <dgm:prSet presAssocID="{223BB4A9-9A29-4AF4-A024-700C84AFDFD8}" presName="Name37" presStyleLbl="parChTrans1D2" presStyleIdx="1" presStyleCnt="2"/>
      <dgm:spPr/>
    </dgm:pt>
    <dgm:pt modelId="{B9A13559-9DA9-4454-85FB-E1CCD5AD41C6}" type="pres">
      <dgm:prSet presAssocID="{C0CB880C-1C3C-4BC0-8B27-9ED9CD3D13F8}" presName="hierRoot2" presStyleCnt="0">
        <dgm:presLayoutVars>
          <dgm:hierBranch val="init"/>
        </dgm:presLayoutVars>
      </dgm:prSet>
      <dgm:spPr/>
    </dgm:pt>
    <dgm:pt modelId="{2E1DE07F-3493-4A23-A7A9-DDC6A9359494}" type="pres">
      <dgm:prSet presAssocID="{C0CB880C-1C3C-4BC0-8B27-9ED9CD3D13F8}" presName="rootComposite" presStyleCnt="0"/>
      <dgm:spPr/>
    </dgm:pt>
    <dgm:pt modelId="{A0BDCB09-E1B7-4422-AF39-BB4BCF1A7F4A}" type="pres">
      <dgm:prSet presAssocID="{C0CB880C-1C3C-4BC0-8B27-9ED9CD3D13F8}" presName="rootText" presStyleLbl="node2" presStyleIdx="1" presStyleCnt="2" custScaleX="251553" custLinFactX="100000" custLinFactNeighborX="164983" custLinFactNeighborY="0">
        <dgm:presLayoutVars>
          <dgm:chPref val="3"/>
        </dgm:presLayoutVars>
      </dgm:prSet>
      <dgm:spPr/>
    </dgm:pt>
    <dgm:pt modelId="{3B6A7E17-7B0C-4F29-B163-472DD539474A}" type="pres">
      <dgm:prSet presAssocID="{C0CB880C-1C3C-4BC0-8B27-9ED9CD3D13F8}" presName="rootConnector" presStyleLbl="node2" presStyleIdx="1" presStyleCnt="2"/>
      <dgm:spPr/>
    </dgm:pt>
    <dgm:pt modelId="{761F89E7-B9AB-4662-AB6B-F17F92340483}" type="pres">
      <dgm:prSet presAssocID="{C0CB880C-1C3C-4BC0-8B27-9ED9CD3D13F8}" presName="hierChild4" presStyleCnt="0"/>
      <dgm:spPr/>
    </dgm:pt>
    <dgm:pt modelId="{8CF244C5-3CC6-4730-AE6C-3BA8ACA65911}" type="pres">
      <dgm:prSet presAssocID="{A30C90AA-92CD-4493-BF74-73C35B83FA6F}" presName="Name37" presStyleLbl="parChTrans1D3" presStyleIdx="2" presStyleCnt="4"/>
      <dgm:spPr/>
    </dgm:pt>
    <dgm:pt modelId="{AE63383D-C8D4-42BC-953C-2C2E621917BF}" type="pres">
      <dgm:prSet presAssocID="{4A6BC062-FDED-4DC3-B097-44DFA179307D}" presName="hierRoot2" presStyleCnt="0">
        <dgm:presLayoutVars>
          <dgm:hierBranch val="init"/>
        </dgm:presLayoutVars>
      </dgm:prSet>
      <dgm:spPr/>
    </dgm:pt>
    <dgm:pt modelId="{D1BBFDF0-D306-4AAA-B24F-06212E34482C}" type="pres">
      <dgm:prSet presAssocID="{4A6BC062-FDED-4DC3-B097-44DFA179307D}" presName="rootComposite" presStyleCnt="0"/>
      <dgm:spPr/>
    </dgm:pt>
    <dgm:pt modelId="{38206C2C-1CC1-4FF7-B4FB-0FA719BB5277}" type="pres">
      <dgm:prSet presAssocID="{4A6BC062-FDED-4DC3-B097-44DFA179307D}" presName="rootText" presStyleLbl="node3" presStyleIdx="2" presStyleCnt="4" custScaleX="168883" custLinFactNeighborX="58284" custLinFactNeighborY="8808">
        <dgm:presLayoutVars>
          <dgm:chPref val="3"/>
        </dgm:presLayoutVars>
      </dgm:prSet>
      <dgm:spPr/>
    </dgm:pt>
    <dgm:pt modelId="{0BB541E0-0E88-46D4-B20B-9BCD1B9F91B2}" type="pres">
      <dgm:prSet presAssocID="{4A6BC062-FDED-4DC3-B097-44DFA179307D}" presName="rootConnector" presStyleLbl="node3" presStyleIdx="2" presStyleCnt="4"/>
      <dgm:spPr/>
    </dgm:pt>
    <dgm:pt modelId="{F37C7F93-D8CE-4E34-8C50-CAC1FCAA2D69}" type="pres">
      <dgm:prSet presAssocID="{4A6BC062-FDED-4DC3-B097-44DFA179307D}" presName="hierChild4" presStyleCnt="0"/>
      <dgm:spPr/>
    </dgm:pt>
    <dgm:pt modelId="{E72DC43D-AF09-4B1B-BCE1-E474F2CC83C7}" type="pres">
      <dgm:prSet presAssocID="{4A6BC062-FDED-4DC3-B097-44DFA179307D}" presName="hierChild5" presStyleCnt="0"/>
      <dgm:spPr/>
    </dgm:pt>
    <dgm:pt modelId="{A52CE83A-0E48-4ED2-B3C9-27025D6D4930}" type="pres">
      <dgm:prSet presAssocID="{D79A974D-56A0-4B5B-A2D5-93DDB2791DDA}" presName="Name37" presStyleLbl="parChTrans1D3" presStyleIdx="3" presStyleCnt="4"/>
      <dgm:spPr/>
    </dgm:pt>
    <dgm:pt modelId="{85F71753-3C49-4831-AE5B-833E2EB63597}" type="pres">
      <dgm:prSet presAssocID="{2417D153-D559-40A9-A210-CEA9272D1222}" presName="hierRoot2" presStyleCnt="0">
        <dgm:presLayoutVars>
          <dgm:hierBranch val="init"/>
        </dgm:presLayoutVars>
      </dgm:prSet>
      <dgm:spPr/>
    </dgm:pt>
    <dgm:pt modelId="{A6108957-BF40-449F-A777-E189881BC09E}" type="pres">
      <dgm:prSet presAssocID="{2417D153-D559-40A9-A210-CEA9272D1222}" presName="rootComposite" presStyleCnt="0"/>
      <dgm:spPr/>
    </dgm:pt>
    <dgm:pt modelId="{D2AB1308-6B03-41D7-BA18-3CF304D46271}" type="pres">
      <dgm:prSet presAssocID="{2417D153-D559-40A9-A210-CEA9272D1222}" presName="rootText" presStyleLbl="node3" presStyleIdx="3" presStyleCnt="4" custScaleX="166192" custLinFactNeighborX="66757" custLinFactNeighborY="-3700">
        <dgm:presLayoutVars>
          <dgm:chPref val="3"/>
        </dgm:presLayoutVars>
      </dgm:prSet>
      <dgm:spPr/>
    </dgm:pt>
    <dgm:pt modelId="{E3E8EC0F-B431-4B65-97E7-073E885BEF2F}" type="pres">
      <dgm:prSet presAssocID="{2417D153-D559-40A9-A210-CEA9272D1222}" presName="rootConnector" presStyleLbl="node3" presStyleIdx="3" presStyleCnt="4"/>
      <dgm:spPr/>
    </dgm:pt>
    <dgm:pt modelId="{F0BB38EE-BF43-4290-9B2F-D5B97943F22D}" type="pres">
      <dgm:prSet presAssocID="{2417D153-D559-40A9-A210-CEA9272D1222}" presName="hierChild4" presStyleCnt="0"/>
      <dgm:spPr/>
    </dgm:pt>
    <dgm:pt modelId="{8E5A291B-737B-4655-800C-62191D577BA1}" type="pres">
      <dgm:prSet presAssocID="{2417D153-D559-40A9-A210-CEA9272D1222}" presName="hierChild5" presStyleCnt="0"/>
      <dgm:spPr/>
    </dgm:pt>
    <dgm:pt modelId="{EFC3F3D6-BA4A-4725-8441-56DEF6C0E0F8}" type="pres">
      <dgm:prSet presAssocID="{C0CB880C-1C3C-4BC0-8B27-9ED9CD3D13F8}" presName="hierChild5" presStyleCnt="0"/>
      <dgm:spPr/>
    </dgm:pt>
    <dgm:pt modelId="{3B861A02-9312-451E-B1C1-DD018523B81F}" type="pres">
      <dgm:prSet presAssocID="{968FB859-32CA-43D6-8AFF-93770AB810D2}" presName="hierChild3" presStyleCnt="0"/>
      <dgm:spPr/>
    </dgm:pt>
  </dgm:ptLst>
  <dgm:cxnLst>
    <dgm:cxn modelId="{63903705-D2F3-4D05-83A3-03AB049B30DC}" srcId="{6D708BA1-CD67-4970-9028-40DA65B7BE0C}" destId="{A1FFF41F-1A4D-4B81-B3EB-CEC65F669054}" srcOrd="1" destOrd="0" parTransId="{6D4A673D-75DA-4F3E-AD8C-4D4E9E1B0829}" sibTransId="{F582B1FC-8874-4946-B6B8-F28416E48031}"/>
    <dgm:cxn modelId="{C8705807-C3B7-4E0F-84FF-37E62690D943}" type="presOf" srcId="{C0CB880C-1C3C-4BC0-8B27-9ED9CD3D13F8}" destId="{A0BDCB09-E1B7-4422-AF39-BB4BCF1A7F4A}" srcOrd="0" destOrd="0" presId="urn:microsoft.com/office/officeart/2005/8/layout/orgChart1"/>
    <dgm:cxn modelId="{12A42108-E93F-43C1-8B26-2AAB05C07561}" type="presOf" srcId="{C4CAB7E4-6855-4CC3-BA44-2580A76FA1EE}" destId="{AE8B147C-2C12-4598-829D-D09D08FBEE15}" srcOrd="0" destOrd="0" presId="urn:microsoft.com/office/officeart/2005/8/layout/orgChart1"/>
    <dgm:cxn modelId="{F551D908-C549-4E3F-9DEC-3DAC79D1FD39}" type="presOf" srcId="{51C57D36-071F-4547-96F7-B857A6D5A12B}" destId="{1FBA5037-1FF3-42D9-BF63-96429CFA4724}" srcOrd="0" destOrd="0" presId="urn:microsoft.com/office/officeart/2005/8/layout/orgChart1"/>
    <dgm:cxn modelId="{ECF5E80A-2A2A-4C70-B36F-AC0A9DE1D80F}" type="presOf" srcId="{968FB859-32CA-43D6-8AFF-93770AB810D2}" destId="{BCDEAA4C-AE74-476B-B6C1-B91138D6D053}" srcOrd="1" destOrd="0" presId="urn:microsoft.com/office/officeart/2005/8/layout/orgChart1"/>
    <dgm:cxn modelId="{AB76060E-E2F2-4A80-A440-1A11EFFBD18E}" type="presOf" srcId="{29A1B928-1C45-4A41-8ED9-EA3046E38F33}" destId="{715036BF-D91A-4C0D-AFEC-461A2BCA54D6}" srcOrd="0" destOrd="0" presId="urn:microsoft.com/office/officeart/2005/8/layout/orgChart1"/>
    <dgm:cxn modelId="{78C62B10-40B9-498E-BF23-894B8032D786}" srcId="{6D708BA1-CD67-4970-9028-40DA65B7BE0C}" destId="{2D975DA8-3586-48A4-9A48-A55FD5BE892B}" srcOrd="0" destOrd="0" parTransId="{29A1B928-1C45-4A41-8ED9-EA3046E38F33}" sibTransId="{D95843C1-22E4-4EA6-AD50-C6D2B7C6C344}"/>
    <dgm:cxn modelId="{FA0AE612-CEC8-4A03-A268-8C7570CDFA16}" type="presOf" srcId="{2D975DA8-3586-48A4-9A48-A55FD5BE892B}" destId="{86B7BC1D-0A49-4753-9AC4-DAE196A9F192}" srcOrd="0" destOrd="0" presId="urn:microsoft.com/office/officeart/2005/8/layout/orgChart1"/>
    <dgm:cxn modelId="{5B72F915-B848-4883-BE13-770E3ED4F9B2}" type="presOf" srcId="{7473B6DD-2287-4D26-B4BA-E6039C85440B}" destId="{15EE29D8-696F-482D-80A3-5A84D0509B97}" srcOrd="0" destOrd="0" presId="urn:microsoft.com/office/officeart/2005/8/layout/orgChart1"/>
    <dgm:cxn modelId="{16BEAC27-9E7D-493A-A8E6-E09F25C9B041}" type="presOf" srcId="{32ABBC98-E3B4-4BE2-8561-EC0C33020377}" destId="{2757F995-E437-4A55-9F2F-8202FE17A6E0}" srcOrd="1" destOrd="0" presId="urn:microsoft.com/office/officeart/2005/8/layout/orgChart1"/>
    <dgm:cxn modelId="{D29D3F2B-1D6D-48EB-B51A-B2C624444FCD}" srcId="{C0CB880C-1C3C-4BC0-8B27-9ED9CD3D13F8}" destId="{4A6BC062-FDED-4DC3-B097-44DFA179307D}" srcOrd="0" destOrd="0" parTransId="{A30C90AA-92CD-4493-BF74-73C35B83FA6F}" sibTransId="{B1FB412C-D02D-4FB6-A20A-837F9F436D62}"/>
    <dgm:cxn modelId="{347F692C-C0AB-4BA3-AF91-4E58CE559E1C}" type="presOf" srcId="{6D708BA1-CD67-4970-9028-40DA65B7BE0C}" destId="{9368ED8F-78DF-4576-B085-5AF7AE336610}" srcOrd="1" destOrd="0" presId="urn:microsoft.com/office/officeart/2005/8/layout/orgChart1"/>
    <dgm:cxn modelId="{DEE37C2E-C60B-406E-836B-0F72CFE6D952}" srcId="{968FB859-32CA-43D6-8AFF-93770AB810D2}" destId="{C0CB880C-1C3C-4BC0-8B27-9ED9CD3D13F8}" srcOrd="1" destOrd="0" parTransId="{223BB4A9-9A29-4AF4-A024-700C84AFDFD8}" sibTransId="{CF02DF78-C90C-4483-967F-5BFDEB9AFC8A}"/>
    <dgm:cxn modelId="{63B4403A-EC79-41B8-B035-284108895FEE}" type="presOf" srcId="{2417D153-D559-40A9-A210-CEA9272D1222}" destId="{D2AB1308-6B03-41D7-BA18-3CF304D46271}" srcOrd="0" destOrd="0" presId="urn:microsoft.com/office/officeart/2005/8/layout/orgChart1"/>
    <dgm:cxn modelId="{31545A3E-A435-4E37-9F46-5DA050B2FFE2}" type="presOf" srcId="{03BB3A1E-10F3-45B2-9245-762F4CA7AD29}" destId="{873912A3-7DA6-46D1-BE81-6DC636642662}" srcOrd="1" destOrd="0" presId="urn:microsoft.com/office/officeart/2005/8/layout/orgChart1"/>
    <dgm:cxn modelId="{610B843F-2E5B-49D8-98EE-07FD41F15C79}" type="presOf" srcId="{E6E9FD4B-3021-4360-84D1-0788739DC5C7}" destId="{8C453E44-EEB3-47AB-A693-616C1A5495C2}" srcOrd="0" destOrd="0" presId="urn:microsoft.com/office/officeart/2005/8/layout/orgChart1"/>
    <dgm:cxn modelId="{5A6B3741-0376-49FE-9CF1-F9CE17ABE2D6}" srcId="{231DBC32-9CB7-4C1F-A183-F5C62EABF1BB}" destId="{CD55C398-7E15-4325-9174-DF5F3A273A54}" srcOrd="0" destOrd="0" parTransId="{7E207A60-28B9-41FA-8F82-3A6D1E238A63}" sibTransId="{28AB9007-99C8-47D8-A602-FA8FF8E2093A}"/>
    <dgm:cxn modelId="{D2AB7661-29E0-498F-8ACB-B9AA96B71155}" type="presOf" srcId="{6D708BA1-CD67-4970-9028-40DA65B7BE0C}" destId="{B1D59CB3-A677-4F09-A12C-B38327E81E5E}" srcOrd="0" destOrd="0" presId="urn:microsoft.com/office/officeart/2005/8/layout/orgChart1"/>
    <dgm:cxn modelId="{59F5E944-F44C-4994-85B9-E0BD26C65406}" type="presOf" srcId="{CD55C398-7E15-4325-9174-DF5F3A273A54}" destId="{ACAE94E3-CE54-4330-9C5A-44804CA38D85}" srcOrd="1" destOrd="0" presId="urn:microsoft.com/office/officeart/2005/8/layout/orgChart1"/>
    <dgm:cxn modelId="{D2A58E47-5466-4F17-B06A-AAD64C6EA0B8}" srcId="{968FB859-32CA-43D6-8AFF-93770AB810D2}" destId="{6D708BA1-CD67-4970-9028-40DA65B7BE0C}" srcOrd="0" destOrd="0" parTransId="{87D0009F-D21F-4BA9-BC74-BDFB716BE87F}" sibTransId="{D75A67F1-6843-47C1-B0B6-63CCAFF3C8B8}"/>
    <dgm:cxn modelId="{E9F43A6C-A252-4EE6-9CB3-4BED287C56BD}" type="presOf" srcId="{C47B2227-942C-4600-A1C2-F1BECB760A8A}" destId="{6D8DF764-A096-45E7-99FC-F9F83DCDAA11}" srcOrd="0" destOrd="0" presId="urn:microsoft.com/office/officeart/2005/8/layout/orgChart1"/>
    <dgm:cxn modelId="{B114554C-AC47-48F1-9D2C-B2E36AAA7EB7}" type="presOf" srcId="{03BB3A1E-10F3-45B2-9245-762F4CA7AD29}" destId="{8F7EE65A-4C9E-497D-AF18-B3FB91A08EC5}" srcOrd="0" destOrd="0" presId="urn:microsoft.com/office/officeart/2005/8/layout/orgChart1"/>
    <dgm:cxn modelId="{803FA86C-3C12-442F-B3AD-AF7DFEA68356}" type="presOf" srcId="{20B4B444-EB90-4F9B-80A7-9F714BCE926A}" destId="{28AB7273-DAAE-4FF9-AE28-C782831768A3}" srcOrd="0" destOrd="0" presId="urn:microsoft.com/office/officeart/2005/8/layout/orgChart1"/>
    <dgm:cxn modelId="{B9625B6D-BBD9-4B45-B1D8-E2DC7E1A75C0}" type="presOf" srcId="{E812A511-40DC-46E5-A486-EE1CD2882BDE}" destId="{ED3B5354-34B7-436A-95AE-21A0C473209C}" srcOrd="0" destOrd="0" presId="urn:microsoft.com/office/officeart/2005/8/layout/orgChart1"/>
    <dgm:cxn modelId="{2182876E-A5DA-472D-9E89-D85FDC921ADF}" type="presOf" srcId="{968FB859-32CA-43D6-8AFF-93770AB810D2}" destId="{C597C2DB-814F-4758-AB43-7ACDD883EAFC}" srcOrd="0" destOrd="0" presId="urn:microsoft.com/office/officeart/2005/8/layout/orgChart1"/>
    <dgm:cxn modelId="{2212AD70-43DF-4A55-86E1-589CF71BDDA5}" type="presOf" srcId="{4A6BC062-FDED-4DC3-B097-44DFA179307D}" destId="{38206C2C-1CC1-4FF7-B4FB-0FA719BB5277}" srcOrd="0" destOrd="0" presId="urn:microsoft.com/office/officeart/2005/8/layout/orgChart1"/>
    <dgm:cxn modelId="{54201A75-2A85-4A55-AD31-E26645A8FCCD}" type="presOf" srcId="{7E207A60-28B9-41FA-8F82-3A6D1E238A63}" destId="{143B19E1-FC65-454D-B6D3-E5D5EBD679B0}" srcOrd="0" destOrd="0" presId="urn:microsoft.com/office/officeart/2005/8/layout/orgChart1"/>
    <dgm:cxn modelId="{6FF2CC7E-67B1-492E-A65C-7CF89A0C12AF}" srcId="{A1FFF41F-1A4D-4B81-B3EB-CEC65F669054}" destId="{231DBC32-9CB7-4C1F-A183-F5C62EABF1BB}" srcOrd="0" destOrd="0" parTransId="{7628BA9D-FDF1-4059-BBDF-BF3CCC1D8363}" sibTransId="{E6B8E5AD-14A6-4D68-9371-40ECCF05AE2A}"/>
    <dgm:cxn modelId="{600EAB80-0DAD-4358-B9F6-FE632B08ACE4}" type="presOf" srcId="{87D0009F-D21F-4BA9-BC74-BDFB716BE87F}" destId="{BF538979-1533-4883-A199-9E5799E5AF6D}" srcOrd="0" destOrd="0" presId="urn:microsoft.com/office/officeart/2005/8/layout/orgChart1"/>
    <dgm:cxn modelId="{9B73CB83-0D35-4BB2-9F43-96A70229A7ED}" srcId="{CD55C398-7E15-4325-9174-DF5F3A273A54}" destId="{E812A511-40DC-46E5-A486-EE1CD2882BDE}" srcOrd="0" destOrd="0" parTransId="{C4CAB7E4-6855-4CC3-BA44-2580A76FA1EE}" sibTransId="{B6A112E0-A3E4-4CC4-B216-25CB0C4A9AF4}"/>
    <dgm:cxn modelId="{84F50B84-73FB-490E-8D95-D7AF841A7C99}" type="presOf" srcId="{D79A974D-56A0-4B5B-A2D5-93DDB2791DDA}" destId="{A52CE83A-0E48-4ED2-B3C9-27025D6D4930}" srcOrd="0" destOrd="0" presId="urn:microsoft.com/office/officeart/2005/8/layout/orgChart1"/>
    <dgm:cxn modelId="{6C7D4685-C9E5-4110-8A58-B00BEA8DE9CB}" type="presOf" srcId="{231DBC32-9CB7-4C1F-A183-F5C62EABF1BB}" destId="{2EC2E766-0C46-480E-AFC8-179ACDC7EC52}" srcOrd="0" destOrd="0" presId="urn:microsoft.com/office/officeart/2005/8/layout/orgChart1"/>
    <dgm:cxn modelId="{7769F38D-57AE-4B7E-B529-739ED682FA29}" type="presOf" srcId="{7473B6DD-2287-4D26-B4BA-E6039C85440B}" destId="{EF9821A3-C196-4A6D-A8CC-472D3FDF348B}" srcOrd="1" destOrd="0" presId="urn:microsoft.com/office/officeart/2005/8/layout/orgChart1"/>
    <dgm:cxn modelId="{47FEEBA8-3F9E-4631-A414-89583626CAB0}" type="presOf" srcId="{A1FFF41F-1A4D-4B81-B3EB-CEC65F669054}" destId="{0EDAB278-E121-45DD-AD0C-7D22111118C1}" srcOrd="0" destOrd="0" presId="urn:microsoft.com/office/officeart/2005/8/layout/orgChart1"/>
    <dgm:cxn modelId="{E42F2AA9-3800-49B7-9987-8ED6054CE4A2}" srcId="{2D975DA8-3586-48A4-9A48-A55FD5BE892B}" destId="{32ABBC98-E3B4-4BE2-8561-EC0C33020377}" srcOrd="1" destOrd="0" parTransId="{51C57D36-071F-4547-96F7-B857A6D5A12B}" sibTransId="{867266A9-6F6A-4393-913B-5FED960721E0}"/>
    <dgm:cxn modelId="{CB9FF1B5-045A-409E-B09B-B54ECE3997FE}" type="presOf" srcId="{E812A511-40DC-46E5-A486-EE1CD2882BDE}" destId="{A118822C-FD82-4FE4-9BF4-4D7254F86B03}" srcOrd="1" destOrd="0" presId="urn:microsoft.com/office/officeart/2005/8/layout/orgChart1"/>
    <dgm:cxn modelId="{417214C0-9E0F-44CE-AA4C-699B26D409C4}" type="presOf" srcId="{6D4A673D-75DA-4F3E-AD8C-4D4E9E1B0829}" destId="{62A3C2C5-5A04-4303-8447-CFC44C677145}" srcOrd="0" destOrd="0" presId="urn:microsoft.com/office/officeart/2005/8/layout/orgChart1"/>
    <dgm:cxn modelId="{BD1954C0-0916-4A71-B0DD-8CAF138D9422}" type="presOf" srcId="{2417D153-D559-40A9-A210-CEA9272D1222}" destId="{E3E8EC0F-B431-4B65-97E7-073E885BEF2F}" srcOrd="1" destOrd="0" presId="urn:microsoft.com/office/officeart/2005/8/layout/orgChart1"/>
    <dgm:cxn modelId="{6B3E04C1-08CB-4210-8ABA-24902EEB5A36}" type="presOf" srcId="{7628BA9D-FDF1-4059-BBDF-BF3CCC1D8363}" destId="{E2E62D44-A755-400B-BDAE-44C762094FC1}" srcOrd="0" destOrd="0" presId="urn:microsoft.com/office/officeart/2005/8/layout/orgChart1"/>
    <dgm:cxn modelId="{3002F0C1-0DFA-43B6-A1A5-D243731A727C}" type="presOf" srcId="{A30C90AA-92CD-4493-BF74-73C35B83FA6F}" destId="{8CF244C5-3CC6-4730-AE6C-3BA8ACA65911}" srcOrd="0" destOrd="0" presId="urn:microsoft.com/office/officeart/2005/8/layout/orgChart1"/>
    <dgm:cxn modelId="{7A308FC2-9B35-423D-BAB2-48CF07A77067}" type="presOf" srcId="{A1FFF41F-1A4D-4B81-B3EB-CEC65F669054}" destId="{547F4215-26CF-4283-A242-9B8E6B2D4130}" srcOrd="1" destOrd="0" presId="urn:microsoft.com/office/officeart/2005/8/layout/orgChart1"/>
    <dgm:cxn modelId="{8ABB89C4-3724-4573-AB99-F4A755A90B88}" type="presOf" srcId="{4A6BC062-FDED-4DC3-B097-44DFA179307D}" destId="{0BB541E0-0E88-46D4-B20B-9BCD1B9F91B2}" srcOrd="1" destOrd="0" presId="urn:microsoft.com/office/officeart/2005/8/layout/orgChart1"/>
    <dgm:cxn modelId="{88D8B7C6-1157-438F-8C13-6909D3AF4D55}" type="presOf" srcId="{C0CB880C-1C3C-4BC0-8B27-9ED9CD3D13F8}" destId="{3B6A7E17-7B0C-4F29-B163-472DD539474A}" srcOrd="1" destOrd="0" presId="urn:microsoft.com/office/officeart/2005/8/layout/orgChart1"/>
    <dgm:cxn modelId="{2295CCCE-882E-4675-BD24-0BD028E6BD27}" srcId="{C0CB880C-1C3C-4BC0-8B27-9ED9CD3D13F8}" destId="{2417D153-D559-40A9-A210-CEA9272D1222}" srcOrd="1" destOrd="0" parTransId="{D79A974D-56A0-4B5B-A2D5-93DDB2791DDA}" sibTransId="{FF8538F6-E40A-4F1E-8E3E-B6743CD7362D}"/>
    <dgm:cxn modelId="{7B45F9D1-C987-4CB3-8C18-3B0E58E3EF0F}" srcId="{2D975DA8-3586-48A4-9A48-A55FD5BE892B}" destId="{7473B6DD-2287-4D26-B4BA-E6039C85440B}" srcOrd="0" destOrd="0" parTransId="{C47B2227-942C-4600-A1C2-F1BECB760A8A}" sibTransId="{C56E16C2-5410-45A2-B766-BDC9F754A859}"/>
    <dgm:cxn modelId="{FC4608D2-B4F6-439E-8AFD-90033B1E13AB}" type="presOf" srcId="{223BB4A9-9A29-4AF4-A024-700C84AFDFD8}" destId="{308D390C-E05B-4640-9A19-3FF2408ABB33}" srcOrd="0" destOrd="0" presId="urn:microsoft.com/office/officeart/2005/8/layout/orgChart1"/>
    <dgm:cxn modelId="{657F98DC-7289-480B-A88B-B8880A3D2278}" srcId="{2D975DA8-3586-48A4-9A48-A55FD5BE892B}" destId="{03BB3A1E-10F3-45B2-9245-762F4CA7AD29}" srcOrd="2" destOrd="0" parTransId="{20B4B444-EB90-4F9B-80A7-9F714BCE926A}" sibTransId="{8F8F67D5-B396-4CEA-BA06-784BFE646D69}"/>
    <dgm:cxn modelId="{5B75C7E0-AE34-430B-A781-3A242A21B9AD}" type="presOf" srcId="{CD55C398-7E15-4325-9174-DF5F3A273A54}" destId="{FB9F0622-F83C-42ED-910B-DDE33E4D0E13}" srcOrd="0" destOrd="0" presId="urn:microsoft.com/office/officeart/2005/8/layout/orgChart1"/>
    <dgm:cxn modelId="{E15FD2E2-3662-40F2-B1DD-EC884F8BA0B7}" type="presOf" srcId="{231DBC32-9CB7-4C1F-A183-F5C62EABF1BB}" destId="{06EC76AF-EC3B-45E7-A3A1-06E9A998FE80}" srcOrd="1" destOrd="0" presId="urn:microsoft.com/office/officeart/2005/8/layout/orgChart1"/>
    <dgm:cxn modelId="{D21EFDE3-3902-4C09-A7DB-443304D5343D}" type="presOf" srcId="{2D975DA8-3586-48A4-9A48-A55FD5BE892B}" destId="{3B05304A-3F9D-4D4A-AAC9-C56D53FDBECC}" srcOrd="1" destOrd="0" presId="urn:microsoft.com/office/officeart/2005/8/layout/orgChart1"/>
    <dgm:cxn modelId="{09D05FF6-2C5C-4369-B0EA-859F3017F5FE}" type="presOf" srcId="{32ABBC98-E3B4-4BE2-8561-EC0C33020377}" destId="{844C0DFE-4006-4B50-9F5B-C0EEDC964348}" srcOrd="0" destOrd="0" presId="urn:microsoft.com/office/officeart/2005/8/layout/orgChart1"/>
    <dgm:cxn modelId="{8E97F4FF-6B21-4DA1-A27F-1CB37CCA100A}" srcId="{E6E9FD4B-3021-4360-84D1-0788739DC5C7}" destId="{968FB859-32CA-43D6-8AFF-93770AB810D2}" srcOrd="0" destOrd="0" parTransId="{A310FC51-E00C-439D-B272-B226956F81A0}" sibTransId="{BE4FAF0F-2B35-4F77-B09D-B35FF2D0FDC2}"/>
    <dgm:cxn modelId="{09FC9BA5-03C6-4B09-B7B5-0041B1107E36}" type="presParOf" srcId="{8C453E44-EEB3-47AB-A693-616C1A5495C2}" destId="{33D7DDA1-D980-4463-B05A-E8A1A8F783A7}" srcOrd="0" destOrd="0" presId="urn:microsoft.com/office/officeart/2005/8/layout/orgChart1"/>
    <dgm:cxn modelId="{E81E877A-2785-41E8-B61C-D16BE923166B}" type="presParOf" srcId="{33D7DDA1-D980-4463-B05A-E8A1A8F783A7}" destId="{958150EE-FC52-41E6-BE70-0ADC0E3C330A}" srcOrd="0" destOrd="0" presId="urn:microsoft.com/office/officeart/2005/8/layout/orgChart1"/>
    <dgm:cxn modelId="{CDE2B5BE-A006-4FA3-B18E-32B8684F1C49}" type="presParOf" srcId="{958150EE-FC52-41E6-BE70-0ADC0E3C330A}" destId="{C597C2DB-814F-4758-AB43-7ACDD883EAFC}" srcOrd="0" destOrd="0" presId="urn:microsoft.com/office/officeart/2005/8/layout/orgChart1"/>
    <dgm:cxn modelId="{AACEE607-A65F-405F-9B5E-5730A6BCAE78}" type="presParOf" srcId="{958150EE-FC52-41E6-BE70-0ADC0E3C330A}" destId="{BCDEAA4C-AE74-476B-B6C1-B91138D6D053}" srcOrd="1" destOrd="0" presId="urn:microsoft.com/office/officeart/2005/8/layout/orgChart1"/>
    <dgm:cxn modelId="{1C6D56C6-F086-42C4-878A-2DE2E7DDAA4F}" type="presParOf" srcId="{33D7DDA1-D980-4463-B05A-E8A1A8F783A7}" destId="{1191E69A-210A-4796-B0A8-AC112605558E}" srcOrd="1" destOrd="0" presId="urn:microsoft.com/office/officeart/2005/8/layout/orgChart1"/>
    <dgm:cxn modelId="{E48FE3E6-1551-4521-BC7C-BEC2E00C97B6}" type="presParOf" srcId="{1191E69A-210A-4796-B0A8-AC112605558E}" destId="{BF538979-1533-4883-A199-9E5799E5AF6D}" srcOrd="0" destOrd="0" presId="urn:microsoft.com/office/officeart/2005/8/layout/orgChart1"/>
    <dgm:cxn modelId="{9E79A1A8-9BF1-41D5-8A99-093A45F5CE16}" type="presParOf" srcId="{1191E69A-210A-4796-B0A8-AC112605558E}" destId="{C32735D4-5CD7-4733-AEFC-1C38F108481F}" srcOrd="1" destOrd="0" presId="urn:microsoft.com/office/officeart/2005/8/layout/orgChart1"/>
    <dgm:cxn modelId="{7F4509AF-E71C-48DA-9EF7-E352D200D1A5}" type="presParOf" srcId="{C32735D4-5CD7-4733-AEFC-1C38F108481F}" destId="{A2B286BE-3649-4793-8585-291423615287}" srcOrd="0" destOrd="0" presId="urn:microsoft.com/office/officeart/2005/8/layout/orgChart1"/>
    <dgm:cxn modelId="{1078715D-831E-4387-8AF5-0AC1F09BCADF}" type="presParOf" srcId="{A2B286BE-3649-4793-8585-291423615287}" destId="{B1D59CB3-A677-4F09-A12C-B38327E81E5E}" srcOrd="0" destOrd="0" presId="urn:microsoft.com/office/officeart/2005/8/layout/orgChart1"/>
    <dgm:cxn modelId="{524EB5FC-B174-45D7-8691-8696B5545FD6}" type="presParOf" srcId="{A2B286BE-3649-4793-8585-291423615287}" destId="{9368ED8F-78DF-4576-B085-5AF7AE336610}" srcOrd="1" destOrd="0" presId="urn:microsoft.com/office/officeart/2005/8/layout/orgChart1"/>
    <dgm:cxn modelId="{FD2CE889-157B-4FCA-955D-C2911E11C34A}" type="presParOf" srcId="{C32735D4-5CD7-4733-AEFC-1C38F108481F}" destId="{FDA708EF-A03C-4686-98CA-5D966D3A9499}" srcOrd="1" destOrd="0" presId="urn:microsoft.com/office/officeart/2005/8/layout/orgChart1"/>
    <dgm:cxn modelId="{151E7B24-F62C-4396-A0C7-6CDD9F387D83}" type="presParOf" srcId="{FDA708EF-A03C-4686-98CA-5D966D3A9499}" destId="{715036BF-D91A-4C0D-AFEC-461A2BCA54D6}" srcOrd="0" destOrd="0" presId="urn:microsoft.com/office/officeart/2005/8/layout/orgChart1"/>
    <dgm:cxn modelId="{43E4481C-01F4-45F0-83EE-61CF73CD81EC}" type="presParOf" srcId="{FDA708EF-A03C-4686-98CA-5D966D3A9499}" destId="{C38F7956-259A-4CBA-833B-C47F69C93CB7}" srcOrd="1" destOrd="0" presId="urn:microsoft.com/office/officeart/2005/8/layout/orgChart1"/>
    <dgm:cxn modelId="{8F604D48-0186-476A-92C1-E5250CE09E3D}" type="presParOf" srcId="{C38F7956-259A-4CBA-833B-C47F69C93CB7}" destId="{AD2979B4-99E2-42C9-BAF1-6379DDC05424}" srcOrd="0" destOrd="0" presId="urn:microsoft.com/office/officeart/2005/8/layout/orgChart1"/>
    <dgm:cxn modelId="{86B03562-EB4D-46F5-B830-FE33864D5654}" type="presParOf" srcId="{AD2979B4-99E2-42C9-BAF1-6379DDC05424}" destId="{86B7BC1D-0A49-4753-9AC4-DAE196A9F192}" srcOrd="0" destOrd="0" presId="urn:microsoft.com/office/officeart/2005/8/layout/orgChart1"/>
    <dgm:cxn modelId="{321453C8-E7A6-4AAD-AEED-C9C13E5D71FC}" type="presParOf" srcId="{AD2979B4-99E2-42C9-BAF1-6379DDC05424}" destId="{3B05304A-3F9D-4D4A-AAC9-C56D53FDBECC}" srcOrd="1" destOrd="0" presId="urn:microsoft.com/office/officeart/2005/8/layout/orgChart1"/>
    <dgm:cxn modelId="{81DE56FD-6177-4BF2-A357-4BB764A00FAA}" type="presParOf" srcId="{C38F7956-259A-4CBA-833B-C47F69C93CB7}" destId="{0CE17898-0E54-496F-85A1-C19DA1139B31}" srcOrd="1" destOrd="0" presId="urn:microsoft.com/office/officeart/2005/8/layout/orgChart1"/>
    <dgm:cxn modelId="{E4C6AFC5-FA13-48A0-B096-2207D4C775EA}" type="presParOf" srcId="{0CE17898-0E54-496F-85A1-C19DA1139B31}" destId="{6D8DF764-A096-45E7-99FC-F9F83DCDAA11}" srcOrd="0" destOrd="0" presId="urn:microsoft.com/office/officeart/2005/8/layout/orgChart1"/>
    <dgm:cxn modelId="{6ACE7006-9B49-4FDD-AD7C-813EB62B33EF}" type="presParOf" srcId="{0CE17898-0E54-496F-85A1-C19DA1139B31}" destId="{48A09443-26F2-4D6F-A0AE-E0E3276448B5}" srcOrd="1" destOrd="0" presId="urn:microsoft.com/office/officeart/2005/8/layout/orgChart1"/>
    <dgm:cxn modelId="{51E8DDF5-2AE9-4D1A-B78E-B09C1756A0AA}" type="presParOf" srcId="{48A09443-26F2-4D6F-A0AE-E0E3276448B5}" destId="{76CA778D-E491-470E-88D8-3C326F370447}" srcOrd="0" destOrd="0" presId="urn:microsoft.com/office/officeart/2005/8/layout/orgChart1"/>
    <dgm:cxn modelId="{0B08EA11-A564-491B-9C72-EE4C4EB811AB}" type="presParOf" srcId="{76CA778D-E491-470E-88D8-3C326F370447}" destId="{15EE29D8-696F-482D-80A3-5A84D0509B97}" srcOrd="0" destOrd="0" presId="urn:microsoft.com/office/officeart/2005/8/layout/orgChart1"/>
    <dgm:cxn modelId="{29F91BD2-B4DA-4C4B-A47C-B83ABD4A2F13}" type="presParOf" srcId="{76CA778D-E491-470E-88D8-3C326F370447}" destId="{EF9821A3-C196-4A6D-A8CC-472D3FDF348B}" srcOrd="1" destOrd="0" presId="urn:microsoft.com/office/officeart/2005/8/layout/orgChart1"/>
    <dgm:cxn modelId="{9D1900FB-5638-40FF-927D-DFD4AD43CCC1}" type="presParOf" srcId="{48A09443-26F2-4D6F-A0AE-E0E3276448B5}" destId="{A2337EAB-EA26-418B-9E35-F934945DD64A}" srcOrd="1" destOrd="0" presId="urn:microsoft.com/office/officeart/2005/8/layout/orgChart1"/>
    <dgm:cxn modelId="{3384F6E8-FB0F-420D-A2BC-53E0615DF7B7}" type="presParOf" srcId="{48A09443-26F2-4D6F-A0AE-E0E3276448B5}" destId="{9CF01670-DFC8-4D12-B862-D87D1A5EF80A}" srcOrd="2" destOrd="0" presId="urn:microsoft.com/office/officeart/2005/8/layout/orgChart1"/>
    <dgm:cxn modelId="{F4AF72E1-19FA-4974-80DF-E93AB1ADCD4D}" type="presParOf" srcId="{0CE17898-0E54-496F-85A1-C19DA1139B31}" destId="{1FBA5037-1FF3-42D9-BF63-96429CFA4724}" srcOrd="2" destOrd="0" presId="urn:microsoft.com/office/officeart/2005/8/layout/orgChart1"/>
    <dgm:cxn modelId="{3F4338E6-12A8-404F-A0AB-F5C4C5767BE4}" type="presParOf" srcId="{0CE17898-0E54-496F-85A1-C19DA1139B31}" destId="{79812DB3-78C8-41D9-A93F-B15C975D802A}" srcOrd="3" destOrd="0" presId="urn:microsoft.com/office/officeart/2005/8/layout/orgChart1"/>
    <dgm:cxn modelId="{D8B6FEB4-FB2F-4336-BF9F-D7D1CE142819}" type="presParOf" srcId="{79812DB3-78C8-41D9-A93F-B15C975D802A}" destId="{EE839D10-079B-4728-97A1-7731E5A44063}" srcOrd="0" destOrd="0" presId="urn:microsoft.com/office/officeart/2005/8/layout/orgChart1"/>
    <dgm:cxn modelId="{D238EC3D-1FB2-4F7A-8E19-29C919895C39}" type="presParOf" srcId="{EE839D10-079B-4728-97A1-7731E5A44063}" destId="{844C0DFE-4006-4B50-9F5B-C0EEDC964348}" srcOrd="0" destOrd="0" presId="urn:microsoft.com/office/officeart/2005/8/layout/orgChart1"/>
    <dgm:cxn modelId="{C6AABB88-7CEC-49F5-A647-B34E956A0EA9}" type="presParOf" srcId="{EE839D10-079B-4728-97A1-7731E5A44063}" destId="{2757F995-E437-4A55-9F2F-8202FE17A6E0}" srcOrd="1" destOrd="0" presId="urn:microsoft.com/office/officeart/2005/8/layout/orgChart1"/>
    <dgm:cxn modelId="{E8F6AF71-EFFE-4397-97B2-BE21D8DFD66F}" type="presParOf" srcId="{79812DB3-78C8-41D9-A93F-B15C975D802A}" destId="{B1E285BD-61AD-4CDB-B402-94C27959B612}" srcOrd="1" destOrd="0" presId="urn:microsoft.com/office/officeart/2005/8/layout/orgChart1"/>
    <dgm:cxn modelId="{30B88E8B-0F1B-4765-B124-32A66DCB292D}" type="presParOf" srcId="{79812DB3-78C8-41D9-A93F-B15C975D802A}" destId="{43C2612C-8757-4283-90F5-9B64759E7C32}" srcOrd="2" destOrd="0" presId="urn:microsoft.com/office/officeart/2005/8/layout/orgChart1"/>
    <dgm:cxn modelId="{72224371-1600-4074-B070-AA7CF269517D}" type="presParOf" srcId="{0CE17898-0E54-496F-85A1-C19DA1139B31}" destId="{28AB7273-DAAE-4FF9-AE28-C782831768A3}" srcOrd="4" destOrd="0" presId="urn:microsoft.com/office/officeart/2005/8/layout/orgChart1"/>
    <dgm:cxn modelId="{F9585D9A-FF73-4880-9C51-B826715D0293}" type="presParOf" srcId="{0CE17898-0E54-496F-85A1-C19DA1139B31}" destId="{22361C67-0D1B-48AF-BE6E-4B339B808820}" srcOrd="5" destOrd="0" presId="urn:microsoft.com/office/officeart/2005/8/layout/orgChart1"/>
    <dgm:cxn modelId="{7D856CA7-CD52-43AF-829A-11AC11FF921D}" type="presParOf" srcId="{22361C67-0D1B-48AF-BE6E-4B339B808820}" destId="{8ED27794-9CD7-495F-BF05-4524CD1C4EFC}" srcOrd="0" destOrd="0" presId="urn:microsoft.com/office/officeart/2005/8/layout/orgChart1"/>
    <dgm:cxn modelId="{65DC2F02-091D-4F11-AD16-791222CB9BF4}" type="presParOf" srcId="{8ED27794-9CD7-495F-BF05-4524CD1C4EFC}" destId="{8F7EE65A-4C9E-497D-AF18-B3FB91A08EC5}" srcOrd="0" destOrd="0" presId="urn:microsoft.com/office/officeart/2005/8/layout/orgChart1"/>
    <dgm:cxn modelId="{1EC3CC50-94CE-4349-A570-4A4C89CDA2CF}" type="presParOf" srcId="{8ED27794-9CD7-495F-BF05-4524CD1C4EFC}" destId="{873912A3-7DA6-46D1-BE81-6DC636642662}" srcOrd="1" destOrd="0" presId="urn:microsoft.com/office/officeart/2005/8/layout/orgChart1"/>
    <dgm:cxn modelId="{94B35958-34DF-4DDA-9193-811F98FCB5BD}" type="presParOf" srcId="{22361C67-0D1B-48AF-BE6E-4B339B808820}" destId="{91505BFA-07FE-481F-BE8F-D9BE0024AAAF}" srcOrd="1" destOrd="0" presId="urn:microsoft.com/office/officeart/2005/8/layout/orgChart1"/>
    <dgm:cxn modelId="{C8F1BC1D-1C2B-4E46-B2D2-30DB2EFB3695}" type="presParOf" srcId="{22361C67-0D1B-48AF-BE6E-4B339B808820}" destId="{DA9B2416-0098-416A-A84F-43CA430EA833}" srcOrd="2" destOrd="0" presId="urn:microsoft.com/office/officeart/2005/8/layout/orgChart1"/>
    <dgm:cxn modelId="{C6BC65C1-7AC6-45AE-A09F-2DDCC5DB184F}" type="presParOf" srcId="{C38F7956-259A-4CBA-833B-C47F69C93CB7}" destId="{C008195E-20A7-4687-8069-91BF257E37F2}" srcOrd="2" destOrd="0" presId="urn:microsoft.com/office/officeart/2005/8/layout/orgChart1"/>
    <dgm:cxn modelId="{A75A78A7-AFD0-453A-B9B8-30C330B602E4}" type="presParOf" srcId="{FDA708EF-A03C-4686-98CA-5D966D3A9499}" destId="{62A3C2C5-5A04-4303-8447-CFC44C677145}" srcOrd="2" destOrd="0" presId="urn:microsoft.com/office/officeart/2005/8/layout/orgChart1"/>
    <dgm:cxn modelId="{A1E91090-8E36-4CEB-A2C0-58318935451E}" type="presParOf" srcId="{FDA708EF-A03C-4686-98CA-5D966D3A9499}" destId="{AD5BB6FE-2B95-4D80-A2D5-E9B32DC5BDF6}" srcOrd="3" destOrd="0" presId="urn:microsoft.com/office/officeart/2005/8/layout/orgChart1"/>
    <dgm:cxn modelId="{500D6993-6447-4C7F-A23F-0BF4E02198DD}" type="presParOf" srcId="{AD5BB6FE-2B95-4D80-A2D5-E9B32DC5BDF6}" destId="{5EF81477-80DF-4320-ABEB-C7646FB53405}" srcOrd="0" destOrd="0" presId="urn:microsoft.com/office/officeart/2005/8/layout/orgChart1"/>
    <dgm:cxn modelId="{41E2C41D-9DB7-4432-AEDF-8BDDEABB91BC}" type="presParOf" srcId="{5EF81477-80DF-4320-ABEB-C7646FB53405}" destId="{0EDAB278-E121-45DD-AD0C-7D22111118C1}" srcOrd="0" destOrd="0" presId="urn:microsoft.com/office/officeart/2005/8/layout/orgChart1"/>
    <dgm:cxn modelId="{C7DCE582-BEC4-4459-A34E-21DC944B224C}" type="presParOf" srcId="{5EF81477-80DF-4320-ABEB-C7646FB53405}" destId="{547F4215-26CF-4283-A242-9B8E6B2D4130}" srcOrd="1" destOrd="0" presId="urn:microsoft.com/office/officeart/2005/8/layout/orgChart1"/>
    <dgm:cxn modelId="{825D4D83-D7AC-4BA9-A5E0-46424702D254}" type="presParOf" srcId="{AD5BB6FE-2B95-4D80-A2D5-E9B32DC5BDF6}" destId="{C039A42F-3C67-4B97-8AE9-4713F13C211E}" srcOrd="1" destOrd="0" presId="urn:microsoft.com/office/officeart/2005/8/layout/orgChart1"/>
    <dgm:cxn modelId="{5143D788-7A0E-4E53-995E-101570A99E10}" type="presParOf" srcId="{C039A42F-3C67-4B97-8AE9-4713F13C211E}" destId="{E2E62D44-A755-400B-BDAE-44C762094FC1}" srcOrd="0" destOrd="0" presId="urn:microsoft.com/office/officeart/2005/8/layout/orgChart1"/>
    <dgm:cxn modelId="{639B16B5-5AAF-4248-A3E6-B7C7EDE8EB50}" type="presParOf" srcId="{C039A42F-3C67-4B97-8AE9-4713F13C211E}" destId="{977088C3-7D04-4A16-9CD4-140BC12A1237}" srcOrd="1" destOrd="0" presId="urn:microsoft.com/office/officeart/2005/8/layout/orgChart1"/>
    <dgm:cxn modelId="{BCA4FCE7-61D4-4797-A7BA-E0FDE03C00F8}" type="presParOf" srcId="{977088C3-7D04-4A16-9CD4-140BC12A1237}" destId="{9384125A-72B3-4D83-8D85-669E50C92372}" srcOrd="0" destOrd="0" presId="urn:microsoft.com/office/officeart/2005/8/layout/orgChart1"/>
    <dgm:cxn modelId="{0C452FCD-1BB8-44BB-B571-2C908EB3E28F}" type="presParOf" srcId="{9384125A-72B3-4D83-8D85-669E50C92372}" destId="{2EC2E766-0C46-480E-AFC8-179ACDC7EC52}" srcOrd="0" destOrd="0" presId="urn:microsoft.com/office/officeart/2005/8/layout/orgChart1"/>
    <dgm:cxn modelId="{1BD0790F-3562-471E-AA49-140A0EB2502A}" type="presParOf" srcId="{9384125A-72B3-4D83-8D85-669E50C92372}" destId="{06EC76AF-EC3B-45E7-A3A1-06E9A998FE80}" srcOrd="1" destOrd="0" presId="urn:microsoft.com/office/officeart/2005/8/layout/orgChart1"/>
    <dgm:cxn modelId="{9A2AEAD6-F68E-45FA-8844-268518AA17CE}" type="presParOf" srcId="{977088C3-7D04-4A16-9CD4-140BC12A1237}" destId="{BCD92A36-5136-4A4C-A939-997DB18AB3ED}" srcOrd="1" destOrd="0" presId="urn:microsoft.com/office/officeart/2005/8/layout/orgChart1"/>
    <dgm:cxn modelId="{E2AD9B83-3F1A-4D5C-9143-21D9EF9FC397}" type="presParOf" srcId="{BCD92A36-5136-4A4C-A939-997DB18AB3ED}" destId="{143B19E1-FC65-454D-B6D3-E5D5EBD679B0}" srcOrd="0" destOrd="0" presId="urn:microsoft.com/office/officeart/2005/8/layout/orgChart1"/>
    <dgm:cxn modelId="{B931320B-59F2-4B43-9724-64DD3094B184}" type="presParOf" srcId="{BCD92A36-5136-4A4C-A939-997DB18AB3ED}" destId="{D8FA66E4-74D3-4F7A-9889-BCA89D793E0D}" srcOrd="1" destOrd="0" presId="urn:microsoft.com/office/officeart/2005/8/layout/orgChart1"/>
    <dgm:cxn modelId="{2EA6E5AD-AAE7-468D-A392-1DAF5EC3E2BE}" type="presParOf" srcId="{D8FA66E4-74D3-4F7A-9889-BCA89D793E0D}" destId="{354D2028-4EDC-4834-8BBA-BF940A86123A}" srcOrd="0" destOrd="0" presId="urn:microsoft.com/office/officeart/2005/8/layout/orgChart1"/>
    <dgm:cxn modelId="{722DB4EF-533B-49C5-B6D7-3213C2631DF1}" type="presParOf" srcId="{354D2028-4EDC-4834-8BBA-BF940A86123A}" destId="{FB9F0622-F83C-42ED-910B-DDE33E4D0E13}" srcOrd="0" destOrd="0" presId="urn:microsoft.com/office/officeart/2005/8/layout/orgChart1"/>
    <dgm:cxn modelId="{6C6A2354-5D64-4148-B283-5B32D5C49FAD}" type="presParOf" srcId="{354D2028-4EDC-4834-8BBA-BF940A86123A}" destId="{ACAE94E3-CE54-4330-9C5A-44804CA38D85}" srcOrd="1" destOrd="0" presId="urn:microsoft.com/office/officeart/2005/8/layout/orgChart1"/>
    <dgm:cxn modelId="{6EC7DF3F-8B2D-43FB-B5F5-4A8E7B592D96}" type="presParOf" srcId="{D8FA66E4-74D3-4F7A-9889-BCA89D793E0D}" destId="{9913E4CB-6F20-4C26-BD6C-97899C5CE040}" srcOrd="1" destOrd="0" presId="urn:microsoft.com/office/officeart/2005/8/layout/orgChart1"/>
    <dgm:cxn modelId="{EF6EEF04-C016-4B3B-95FB-2526C54EF6F8}" type="presParOf" srcId="{9913E4CB-6F20-4C26-BD6C-97899C5CE040}" destId="{AE8B147C-2C12-4598-829D-D09D08FBEE15}" srcOrd="0" destOrd="0" presId="urn:microsoft.com/office/officeart/2005/8/layout/orgChart1"/>
    <dgm:cxn modelId="{32403849-0DF9-4862-B94F-DEF2387C36C7}" type="presParOf" srcId="{9913E4CB-6F20-4C26-BD6C-97899C5CE040}" destId="{F7E40337-07AD-44FA-9C22-1FD830E5FA8A}" srcOrd="1" destOrd="0" presId="urn:microsoft.com/office/officeart/2005/8/layout/orgChart1"/>
    <dgm:cxn modelId="{ACBE7D06-ABED-43B1-8FAB-1E3B38562B06}" type="presParOf" srcId="{F7E40337-07AD-44FA-9C22-1FD830E5FA8A}" destId="{CB91D46F-BF24-4BB3-A5DB-7A8D6E806030}" srcOrd="0" destOrd="0" presId="urn:microsoft.com/office/officeart/2005/8/layout/orgChart1"/>
    <dgm:cxn modelId="{61400E0B-FCAD-43CB-8CE5-233EB7EEA4C7}" type="presParOf" srcId="{CB91D46F-BF24-4BB3-A5DB-7A8D6E806030}" destId="{ED3B5354-34B7-436A-95AE-21A0C473209C}" srcOrd="0" destOrd="0" presId="urn:microsoft.com/office/officeart/2005/8/layout/orgChart1"/>
    <dgm:cxn modelId="{59463FBD-4E2B-4FB0-B209-2769C5DA4C89}" type="presParOf" srcId="{CB91D46F-BF24-4BB3-A5DB-7A8D6E806030}" destId="{A118822C-FD82-4FE4-9BF4-4D7254F86B03}" srcOrd="1" destOrd="0" presId="urn:microsoft.com/office/officeart/2005/8/layout/orgChart1"/>
    <dgm:cxn modelId="{B8EB7E1F-2617-48D5-999D-60253DF1EA4D}" type="presParOf" srcId="{F7E40337-07AD-44FA-9C22-1FD830E5FA8A}" destId="{4217F262-70E7-47C4-9562-9C811BD066CE}" srcOrd="1" destOrd="0" presId="urn:microsoft.com/office/officeart/2005/8/layout/orgChart1"/>
    <dgm:cxn modelId="{52C08BDC-E6E6-4DC3-AF0C-4D0FDB95C98C}" type="presParOf" srcId="{F7E40337-07AD-44FA-9C22-1FD830E5FA8A}" destId="{5C49093A-44F9-49F3-8736-DFC8C35FD5EC}" srcOrd="2" destOrd="0" presId="urn:microsoft.com/office/officeart/2005/8/layout/orgChart1"/>
    <dgm:cxn modelId="{572D5A2B-F5E0-4C46-82BF-34F871969624}" type="presParOf" srcId="{D8FA66E4-74D3-4F7A-9889-BCA89D793E0D}" destId="{6D602FF9-A076-4BAA-87A4-A810AC3535ED}" srcOrd="2" destOrd="0" presId="urn:microsoft.com/office/officeart/2005/8/layout/orgChart1"/>
    <dgm:cxn modelId="{DFF1173A-7527-48EE-BBB7-B2C6549E8C33}" type="presParOf" srcId="{977088C3-7D04-4A16-9CD4-140BC12A1237}" destId="{41AF0826-2109-4DD9-943F-A64A12E3B7A0}" srcOrd="2" destOrd="0" presId="urn:microsoft.com/office/officeart/2005/8/layout/orgChart1"/>
    <dgm:cxn modelId="{D3806AEA-1A79-4464-9222-650AFC034D0D}" type="presParOf" srcId="{AD5BB6FE-2B95-4D80-A2D5-E9B32DC5BDF6}" destId="{649D5E74-916A-4ADB-BA99-DE09B4463D86}" srcOrd="2" destOrd="0" presId="urn:microsoft.com/office/officeart/2005/8/layout/orgChart1"/>
    <dgm:cxn modelId="{E50F0C9B-7257-436E-A27B-520916CE3524}" type="presParOf" srcId="{C32735D4-5CD7-4733-AEFC-1C38F108481F}" destId="{2BE4D02C-319A-4385-A1CE-A66F840D005B}" srcOrd="2" destOrd="0" presId="urn:microsoft.com/office/officeart/2005/8/layout/orgChart1"/>
    <dgm:cxn modelId="{C7BF5E71-4DA3-4713-AEFB-1B1953EF1FCE}" type="presParOf" srcId="{1191E69A-210A-4796-B0A8-AC112605558E}" destId="{308D390C-E05B-4640-9A19-3FF2408ABB33}" srcOrd="2" destOrd="0" presId="urn:microsoft.com/office/officeart/2005/8/layout/orgChart1"/>
    <dgm:cxn modelId="{AD63E8CD-AD8E-40F8-AA0D-88CE51C7C637}" type="presParOf" srcId="{1191E69A-210A-4796-B0A8-AC112605558E}" destId="{B9A13559-9DA9-4454-85FB-E1CCD5AD41C6}" srcOrd="3" destOrd="0" presId="urn:microsoft.com/office/officeart/2005/8/layout/orgChart1"/>
    <dgm:cxn modelId="{F02F2886-2CEF-4E0B-BFB0-00689C050441}" type="presParOf" srcId="{B9A13559-9DA9-4454-85FB-E1CCD5AD41C6}" destId="{2E1DE07F-3493-4A23-A7A9-DDC6A9359494}" srcOrd="0" destOrd="0" presId="urn:microsoft.com/office/officeart/2005/8/layout/orgChart1"/>
    <dgm:cxn modelId="{61244A1A-C99D-4D65-9415-485F5870E0CE}" type="presParOf" srcId="{2E1DE07F-3493-4A23-A7A9-DDC6A9359494}" destId="{A0BDCB09-E1B7-4422-AF39-BB4BCF1A7F4A}" srcOrd="0" destOrd="0" presId="urn:microsoft.com/office/officeart/2005/8/layout/orgChart1"/>
    <dgm:cxn modelId="{2E34CBF1-F0F5-4B06-A50F-A979611BC5C3}" type="presParOf" srcId="{2E1DE07F-3493-4A23-A7A9-DDC6A9359494}" destId="{3B6A7E17-7B0C-4F29-B163-472DD539474A}" srcOrd="1" destOrd="0" presId="urn:microsoft.com/office/officeart/2005/8/layout/orgChart1"/>
    <dgm:cxn modelId="{36B13B43-6C2E-41D0-92F3-5F225FBDDD7E}" type="presParOf" srcId="{B9A13559-9DA9-4454-85FB-E1CCD5AD41C6}" destId="{761F89E7-B9AB-4662-AB6B-F17F92340483}" srcOrd="1" destOrd="0" presId="urn:microsoft.com/office/officeart/2005/8/layout/orgChart1"/>
    <dgm:cxn modelId="{6CAD2F62-B16C-4DCC-B069-075682A30383}" type="presParOf" srcId="{761F89E7-B9AB-4662-AB6B-F17F92340483}" destId="{8CF244C5-3CC6-4730-AE6C-3BA8ACA65911}" srcOrd="0" destOrd="0" presId="urn:microsoft.com/office/officeart/2005/8/layout/orgChart1"/>
    <dgm:cxn modelId="{600D5BBF-0EB7-4CEB-83CE-EE2354E68BC7}" type="presParOf" srcId="{761F89E7-B9AB-4662-AB6B-F17F92340483}" destId="{AE63383D-C8D4-42BC-953C-2C2E621917BF}" srcOrd="1" destOrd="0" presId="urn:microsoft.com/office/officeart/2005/8/layout/orgChart1"/>
    <dgm:cxn modelId="{AEC0B3DA-88DF-4D63-9DAA-F963B3447E49}" type="presParOf" srcId="{AE63383D-C8D4-42BC-953C-2C2E621917BF}" destId="{D1BBFDF0-D306-4AAA-B24F-06212E34482C}" srcOrd="0" destOrd="0" presId="urn:microsoft.com/office/officeart/2005/8/layout/orgChart1"/>
    <dgm:cxn modelId="{D602E7F1-F0B5-43B0-BAF9-A7C85CFDCAF8}" type="presParOf" srcId="{D1BBFDF0-D306-4AAA-B24F-06212E34482C}" destId="{38206C2C-1CC1-4FF7-B4FB-0FA719BB5277}" srcOrd="0" destOrd="0" presId="urn:microsoft.com/office/officeart/2005/8/layout/orgChart1"/>
    <dgm:cxn modelId="{99A3729F-D707-41DE-A68A-00E2638755F4}" type="presParOf" srcId="{D1BBFDF0-D306-4AAA-B24F-06212E34482C}" destId="{0BB541E0-0E88-46D4-B20B-9BCD1B9F91B2}" srcOrd="1" destOrd="0" presId="urn:microsoft.com/office/officeart/2005/8/layout/orgChart1"/>
    <dgm:cxn modelId="{BA8AD81F-9989-4997-8363-B373C338254E}" type="presParOf" srcId="{AE63383D-C8D4-42BC-953C-2C2E621917BF}" destId="{F37C7F93-D8CE-4E34-8C50-CAC1FCAA2D69}" srcOrd="1" destOrd="0" presId="urn:microsoft.com/office/officeart/2005/8/layout/orgChart1"/>
    <dgm:cxn modelId="{83C0158F-29BA-4BA8-B3FC-FCE0F750B866}" type="presParOf" srcId="{AE63383D-C8D4-42BC-953C-2C2E621917BF}" destId="{E72DC43D-AF09-4B1B-BCE1-E474F2CC83C7}" srcOrd="2" destOrd="0" presId="urn:microsoft.com/office/officeart/2005/8/layout/orgChart1"/>
    <dgm:cxn modelId="{05618AB3-3AF8-4D19-AB02-418B7681DB13}" type="presParOf" srcId="{761F89E7-B9AB-4662-AB6B-F17F92340483}" destId="{A52CE83A-0E48-4ED2-B3C9-27025D6D4930}" srcOrd="2" destOrd="0" presId="urn:microsoft.com/office/officeart/2005/8/layout/orgChart1"/>
    <dgm:cxn modelId="{A0AD0477-DD36-4879-900B-A1D42068070E}" type="presParOf" srcId="{761F89E7-B9AB-4662-AB6B-F17F92340483}" destId="{85F71753-3C49-4831-AE5B-833E2EB63597}" srcOrd="3" destOrd="0" presId="urn:microsoft.com/office/officeart/2005/8/layout/orgChart1"/>
    <dgm:cxn modelId="{6DE3119B-B583-4B62-89FF-DAD2C80B69C0}" type="presParOf" srcId="{85F71753-3C49-4831-AE5B-833E2EB63597}" destId="{A6108957-BF40-449F-A777-E189881BC09E}" srcOrd="0" destOrd="0" presId="urn:microsoft.com/office/officeart/2005/8/layout/orgChart1"/>
    <dgm:cxn modelId="{709B939A-001B-40D7-8788-53DC6D46F1E4}" type="presParOf" srcId="{A6108957-BF40-449F-A777-E189881BC09E}" destId="{D2AB1308-6B03-41D7-BA18-3CF304D46271}" srcOrd="0" destOrd="0" presId="urn:microsoft.com/office/officeart/2005/8/layout/orgChart1"/>
    <dgm:cxn modelId="{04D05D41-C098-4A4B-8A65-0FFF9A0797FB}" type="presParOf" srcId="{A6108957-BF40-449F-A777-E189881BC09E}" destId="{E3E8EC0F-B431-4B65-97E7-073E885BEF2F}" srcOrd="1" destOrd="0" presId="urn:microsoft.com/office/officeart/2005/8/layout/orgChart1"/>
    <dgm:cxn modelId="{17482632-186C-47F3-83C8-FF1DD401CAF8}" type="presParOf" srcId="{85F71753-3C49-4831-AE5B-833E2EB63597}" destId="{F0BB38EE-BF43-4290-9B2F-D5B97943F22D}" srcOrd="1" destOrd="0" presId="urn:microsoft.com/office/officeart/2005/8/layout/orgChart1"/>
    <dgm:cxn modelId="{8F90AAA8-00CA-4F26-93EE-3CD72C8DA8C3}" type="presParOf" srcId="{85F71753-3C49-4831-AE5B-833E2EB63597}" destId="{8E5A291B-737B-4655-800C-62191D577BA1}" srcOrd="2" destOrd="0" presId="urn:microsoft.com/office/officeart/2005/8/layout/orgChart1"/>
    <dgm:cxn modelId="{F272029D-369B-4AA5-BEAE-B14304368547}" type="presParOf" srcId="{B9A13559-9DA9-4454-85FB-E1CCD5AD41C6}" destId="{EFC3F3D6-BA4A-4725-8441-56DEF6C0E0F8}" srcOrd="2" destOrd="0" presId="urn:microsoft.com/office/officeart/2005/8/layout/orgChart1"/>
    <dgm:cxn modelId="{24135B65-6A19-49C6-8ED8-FC86272C10B6}" type="presParOf" srcId="{33D7DDA1-D980-4463-B05A-E8A1A8F783A7}" destId="{3B861A02-9312-451E-B1C1-DD018523B81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2AC500-7C09-4A54-93CD-FEF1D62898FF}" type="doc">
      <dgm:prSet loTypeId="urn:microsoft.com/office/officeart/2005/8/layout/orgChart1" loCatId="hierarchy" qsTypeId="urn:microsoft.com/office/officeart/2005/8/quickstyle/3d2" qsCatId="3D" csTypeId="urn:microsoft.com/office/officeart/2005/8/colors/accent1_1" csCatId="accent1" phldr="1"/>
      <dgm:spPr/>
      <dgm:t>
        <a:bodyPr/>
        <a:lstStyle/>
        <a:p>
          <a:endParaRPr lang="en-US"/>
        </a:p>
      </dgm:t>
    </dgm:pt>
    <dgm:pt modelId="{F3F68871-8349-48CA-AD9C-3878D474FAAD}">
      <dgm:prSet phldrT="[Text]"/>
      <dgm:spPr/>
      <dgm:t>
        <a:bodyPr/>
        <a:lstStyle/>
        <a:p>
          <a:r>
            <a:rPr lang="en-US" dirty="0">
              <a:latin typeface="Alexandria" pitchFamily="2" charset="-78"/>
              <a:cs typeface="Alexandria" pitchFamily="2" charset="-78"/>
            </a:rPr>
            <a:t>5- Company form in the new Saudi law</a:t>
          </a:r>
        </a:p>
      </dgm:t>
    </dgm:pt>
    <dgm:pt modelId="{0C3C19F9-7236-42F2-8653-2F4E9CA8DAB6}" type="parTrans" cxnId="{40A7F898-7F9B-4B9D-8C9D-272BE62BA1E3}">
      <dgm:prSet/>
      <dgm:spPr/>
      <dgm:t>
        <a:bodyPr/>
        <a:lstStyle/>
        <a:p>
          <a:endParaRPr lang="en-US"/>
        </a:p>
      </dgm:t>
    </dgm:pt>
    <dgm:pt modelId="{7C605E0D-4ECF-438E-8111-C590F23516B1}" type="sibTrans" cxnId="{40A7F898-7F9B-4B9D-8C9D-272BE62BA1E3}">
      <dgm:prSet/>
      <dgm:spPr/>
      <dgm:t>
        <a:bodyPr/>
        <a:lstStyle/>
        <a:p>
          <a:endParaRPr lang="en-US"/>
        </a:p>
      </dgm:t>
    </dgm:pt>
    <dgm:pt modelId="{12F6C785-4F98-4519-9A96-398CBA6E2B38}">
      <dgm:prSet phldrT="[Text]"/>
      <dgm:spPr/>
      <dgm:t>
        <a:bodyPr/>
        <a:lstStyle/>
        <a:p>
          <a:r>
            <a:rPr lang="en-US" dirty="0">
              <a:latin typeface="Alexandria" pitchFamily="2" charset="-78"/>
              <a:cs typeface="Alexandria" pitchFamily="2" charset="-78"/>
            </a:rPr>
            <a:t>I- Partnership </a:t>
          </a:r>
        </a:p>
      </dgm:t>
    </dgm:pt>
    <dgm:pt modelId="{1246F351-1AE1-4F60-9AFA-CA3D92F3A6B7}" type="parTrans" cxnId="{9B6F23C3-6AD2-47D7-AA64-96618346E7D0}">
      <dgm:prSet/>
      <dgm:spPr/>
      <dgm:t>
        <a:bodyPr/>
        <a:lstStyle/>
        <a:p>
          <a:endParaRPr lang="en-US"/>
        </a:p>
      </dgm:t>
    </dgm:pt>
    <dgm:pt modelId="{44D1D987-2261-43E3-B672-7F4A13D1D9EB}" type="sibTrans" cxnId="{9B6F23C3-6AD2-47D7-AA64-96618346E7D0}">
      <dgm:prSet/>
      <dgm:spPr/>
      <dgm:t>
        <a:bodyPr/>
        <a:lstStyle/>
        <a:p>
          <a:endParaRPr lang="en-US"/>
        </a:p>
      </dgm:t>
    </dgm:pt>
    <dgm:pt modelId="{3F419B48-A129-434B-80A4-4E1F6DCCC2FC}">
      <dgm:prSet phldrT="[Text]"/>
      <dgm:spPr/>
      <dgm:t>
        <a:bodyPr/>
        <a:lstStyle/>
        <a:p>
          <a:r>
            <a:rPr lang="en-US" dirty="0">
              <a:latin typeface="Alexandria" pitchFamily="2" charset="-78"/>
              <a:cs typeface="Alexandria" pitchFamily="2" charset="-78"/>
            </a:rPr>
            <a:t>II-Limited partnership</a:t>
          </a:r>
        </a:p>
      </dgm:t>
    </dgm:pt>
    <dgm:pt modelId="{B0C8FE8C-B82B-4EE3-83F7-124F27D3E645}" type="parTrans" cxnId="{F206A1F4-81A8-4276-966A-8CEBE23EA757}">
      <dgm:prSet/>
      <dgm:spPr/>
      <dgm:t>
        <a:bodyPr/>
        <a:lstStyle/>
        <a:p>
          <a:endParaRPr lang="en-US"/>
        </a:p>
      </dgm:t>
    </dgm:pt>
    <dgm:pt modelId="{3C0CD446-B1B0-48F9-A957-695FCC02CD16}" type="sibTrans" cxnId="{F206A1F4-81A8-4276-966A-8CEBE23EA757}">
      <dgm:prSet/>
      <dgm:spPr/>
      <dgm:t>
        <a:bodyPr/>
        <a:lstStyle/>
        <a:p>
          <a:endParaRPr lang="en-US"/>
        </a:p>
      </dgm:t>
    </dgm:pt>
    <dgm:pt modelId="{A293AA6D-7285-4978-8E2F-2327A85A76B5}">
      <dgm:prSet phldrT="[Text]"/>
      <dgm:spPr/>
      <dgm:t>
        <a:bodyPr/>
        <a:lstStyle/>
        <a:p>
          <a:r>
            <a:rPr lang="en-US" dirty="0">
              <a:latin typeface="Alexandria" pitchFamily="2" charset="-78"/>
              <a:cs typeface="Alexandria" pitchFamily="2" charset="-78"/>
            </a:rPr>
            <a:t>V-Limited liability company</a:t>
          </a:r>
        </a:p>
      </dgm:t>
    </dgm:pt>
    <dgm:pt modelId="{8A70A593-996D-456B-88DA-74EFF7B6B0C0}" type="parTrans" cxnId="{7514D75B-B3B3-49AA-A5A6-665BE3DE5443}">
      <dgm:prSet/>
      <dgm:spPr/>
      <dgm:t>
        <a:bodyPr/>
        <a:lstStyle/>
        <a:p>
          <a:endParaRPr lang="en-US"/>
        </a:p>
      </dgm:t>
    </dgm:pt>
    <dgm:pt modelId="{C02E416A-9AD5-41C6-8D0A-17B963536221}" type="sibTrans" cxnId="{7514D75B-B3B3-49AA-A5A6-665BE3DE5443}">
      <dgm:prSet/>
      <dgm:spPr/>
      <dgm:t>
        <a:bodyPr/>
        <a:lstStyle/>
        <a:p>
          <a:endParaRPr lang="en-US"/>
        </a:p>
      </dgm:t>
    </dgm:pt>
    <dgm:pt modelId="{56853ED2-45DC-4B10-9122-B14AC2C46D85}">
      <dgm:prSet/>
      <dgm:spPr/>
      <dgm:t>
        <a:bodyPr/>
        <a:lstStyle/>
        <a:p>
          <a:r>
            <a:rPr lang="en-US" dirty="0">
              <a:latin typeface="Alexandria" pitchFamily="2" charset="-78"/>
              <a:cs typeface="Alexandria" pitchFamily="2" charset="-78"/>
            </a:rPr>
            <a:t>IV-Simple joint stock</a:t>
          </a:r>
        </a:p>
      </dgm:t>
    </dgm:pt>
    <dgm:pt modelId="{16424BB9-B0DB-46A4-A24A-B1313AE24EA5}" type="parTrans" cxnId="{8648CACB-AC7F-4449-BE94-FF57550440B4}">
      <dgm:prSet/>
      <dgm:spPr/>
      <dgm:t>
        <a:bodyPr/>
        <a:lstStyle/>
        <a:p>
          <a:endParaRPr lang="en-US"/>
        </a:p>
      </dgm:t>
    </dgm:pt>
    <dgm:pt modelId="{9C282495-A00B-4543-ADF4-D5ADBCBEA76C}" type="sibTrans" cxnId="{8648CACB-AC7F-4449-BE94-FF57550440B4}">
      <dgm:prSet/>
      <dgm:spPr/>
      <dgm:t>
        <a:bodyPr/>
        <a:lstStyle/>
        <a:p>
          <a:endParaRPr lang="en-US"/>
        </a:p>
      </dgm:t>
    </dgm:pt>
    <dgm:pt modelId="{6F68B855-BC97-4554-BAC7-995D5038B8FF}">
      <dgm:prSet/>
      <dgm:spPr/>
      <dgm:t>
        <a:bodyPr/>
        <a:lstStyle/>
        <a:p>
          <a:r>
            <a:rPr lang="en-US" dirty="0">
              <a:latin typeface="Alexandria" pitchFamily="2" charset="-78"/>
              <a:cs typeface="Alexandria" pitchFamily="2" charset="-78"/>
            </a:rPr>
            <a:t>III-Joint stock</a:t>
          </a:r>
        </a:p>
      </dgm:t>
    </dgm:pt>
    <dgm:pt modelId="{6A03F1B6-AB30-405A-AB19-295F84049733}" type="parTrans" cxnId="{30B6F883-FDD6-4432-B5AD-F6DD6EC297FE}">
      <dgm:prSet/>
      <dgm:spPr/>
      <dgm:t>
        <a:bodyPr/>
        <a:lstStyle/>
        <a:p>
          <a:endParaRPr lang="en-US"/>
        </a:p>
      </dgm:t>
    </dgm:pt>
    <dgm:pt modelId="{ED785417-3FB8-42EB-9A6B-B0D0020C7FE9}" type="sibTrans" cxnId="{30B6F883-FDD6-4432-B5AD-F6DD6EC297FE}">
      <dgm:prSet/>
      <dgm:spPr/>
      <dgm:t>
        <a:bodyPr/>
        <a:lstStyle/>
        <a:p>
          <a:endParaRPr lang="en-US"/>
        </a:p>
      </dgm:t>
    </dgm:pt>
    <dgm:pt modelId="{EE543CF2-245E-47C8-A113-527D0C4CB321}" type="pres">
      <dgm:prSet presAssocID="{9F2AC500-7C09-4A54-93CD-FEF1D62898FF}" presName="hierChild1" presStyleCnt="0">
        <dgm:presLayoutVars>
          <dgm:orgChart val="1"/>
          <dgm:chPref val="1"/>
          <dgm:dir/>
          <dgm:animOne val="branch"/>
          <dgm:animLvl val="lvl"/>
          <dgm:resizeHandles/>
        </dgm:presLayoutVars>
      </dgm:prSet>
      <dgm:spPr/>
    </dgm:pt>
    <dgm:pt modelId="{AEF589C5-366C-4CBA-89F4-25BC28F74E97}" type="pres">
      <dgm:prSet presAssocID="{F3F68871-8349-48CA-AD9C-3878D474FAAD}" presName="hierRoot1" presStyleCnt="0">
        <dgm:presLayoutVars>
          <dgm:hierBranch val="init"/>
        </dgm:presLayoutVars>
      </dgm:prSet>
      <dgm:spPr/>
    </dgm:pt>
    <dgm:pt modelId="{3570C4D6-A7A1-4DC1-8EC9-D5CF15483475}" type="pres">
      <dgm:prSet presAssocID="{F3F68871-8349-48CA-AD9C-3878D474FAAD}" presName="rootComposite1" presStyleCnt="0"/>
      <dgm:spPr/>
    </dgm:pt>
    <dgm:pt modelId="{54299916-76B5-4356-ACE5-9B613BADAA76}" type="pres">
      <dgm:prSet presAssocID="{F3F68871-8349-48CA-AD9C-3878D474FAAD}" presName="rootText1" presStyleLbl="node0" presStyleIdx="0" presStyleCnt="1" custScaleX="380099" custLinFactY="-7020" custLinFactNeighborX="4751" custLinFactNeighborY="-100000">
        <dgm:presLayoutVars>
          <dgm:chPref val="3"/>
        </dgm:presLayoutVars>
      </dgm:prSet>
      <dgm:spPr/>
    </dgm:pt>
    <dgm:pt modelId="{ED364D97-0DF3-4FCC-A1FF-AE3E007A16C0}" type="pres">
      <dgm:prSet presAssocID="{F3F68871-8349-48CA-AD9C-3878D474FAAD}" presName="rootConnector1" presStyleLbl="node1" presStyleIdx="0" presStyleCnt="0"/>
      <dgm:spPr/>
    </dgm:pt>
    <dgm:pt modelId="{29268D37-2F23-4B8F-BBF0-07C64B1B24BF}" type="pres">
      <dgm:prSet presAssocID="{F3F68871-8349-48CA-AD9C-3878D474FAAD}" presName="hierChild2" presStyleCnt="0"/>
      <dgm:spPr/>
    </dgm:pt>
    <dgm:pt modelId="{C85180E4-0B45-4671-A486-A3BB40490838}" type="pres">
      <dgm:prSet presAssocID="{1246F351-1AE1-4F60-9AFA-CA3D92F3A6B7}" presName="Name37" presStyleLbl="parChTrans1D2" presStyleIdx="0" presStyleCnt="5"/>
      <dgm:spPr/>
    </dgm:pt>
    <dgm:pt modelId="{DCC14AFE-D166-4AA7-B2A8-A258F31E60E9}" type="pres">
      <dgm:prSet presAssocID="{12F6C785-4F98-4519-9A96-398CBA6E2B38}" presName="hierRoot2" presStyleCnt="0">
        <dgm:presLayoutVars>
          <dgm:hierBranch val="init"/>
        </dgm:presLayoutVars>
      </dgm:prSet>
      <dgm:spPr/>
    </dgm:pt>
    <dgm:pt modelId="{F86CD776-C420-4214-832B-3DDB441A5896}" type="pres">
      <dgm:prSet presAssocID="{12F6C785-4F98-4519-9A96-398CBA6E2B38}" presName="rootComposite" presStyleCnt="0"/>
      <dgm:spPr/>
    </dgm:pt>
    <dgm:pt modelId="{4CA7BF10-BCF1-42F7-8636-7A156657E649}" type="pres">
      <dgm:prSet presAssocID="{12F6C785-4F98-4519-9A96-398CBA6E2B38}" presName="rootText" presStyleLbl="node2" presStyleIdx="0" presStyleCnt="5">
        <dgm:presLayoutVars>
          <dgm:chPref val="3"/>
        </dgm:presLayoutVars>
      </dgm:prSet>
      <dgm:spPr/>
    </dgm:pt>
    <dgm:pt modelId="{0196ACD8-9831-41AA-ADFC-CA223A45DDED}" type="pres">
      <dgm:prSet presAssocID="{12F6C785-4F98-4519-9A96-398CBA6E2B38}" presName="rootConnector" presStyleLbl="node2" presStyleIdx="0" presStyleCnt="5"/>
      <dgm:spPr/>
    </dgm:pt>
    <dgm:pt modelId="{8E1BA2D1-198B-404F-B18C-C5C5639ACF65}" type="pres">
      <dgm:prSet presAssocID="{12F6C785-4F98-4519-9A96-398CBA6E2B38}" presName="hierChild4" presStyleCnt="0"/>
      <dgm:spPr/>
    </dgm:pt>
    <dgm:pt modelId="{4ED1B70A-6AFD-44C5-8207-2C6CD9F91102}" type="pres">
      <dgm:prSet presAssocID="{12F6C785-4F98-4519-9A96-398CBA6E2B38}" presName="hierChild5" presStyleCnt="0"/>
      <dgm:spPr/>
    </dgm:pt>
    <dgm:pt modelId="{A6374952-13DF-45EB-9A91-3B73BE184B5C}" type="pres">
      <dgm:prSet presAssocID="{B0C8FE8C-B82B-4EE3-83F7-124F27D3E645}" presName="Name37" presStyleLbl="parChTrans1D2" presStyleIdx="1" presStyleCnt="5"/>
      <dgm:spPr/>
    </dgm:pt>
    <dgm:pt modelId="{82C370E7-2531-4441-BA54-99A659F9FF4E}" type="pres">
      <dgm:prSet presAssocID="{3F419B48-A129-434B-80A4-4E1F6DCCC2FC}" presName="hierRoot2" presStyleCnt="0">
        <dgm:presLayoutVars>
          <dgm:hierBranch val="init"/>
        </dgm:presLayoutVars>
      </dgm:prSet>
      <dgm:spPr/>
    </dgm:pt>
    <dgm:pt modelId="{D90173DD-14B3-4978-A7B3-D62AA7C7CA29}" type="pres">
      <dgm:prSet presAssocID="{3F419B48-A129-434B-80A4-4E1F6DCCC2FC}" presName="rootComposite" presStyleCnt="0"/>
      <dgm:spPr/>
    </dgm:pt>
    <dgm:pt modelId="{94249102-217F-4511-B737-4C355181411C}" type="pres">
      <dgm:prSet presAssocID="{3F419B48-A129-434B-80A4-4E1F6DCCC2FC}" presName="rootText" presStyleLbl="node2" presStyleIdx="1" presStyleCnt="5">
        <dgm:presLayoutVars>
          <dgm:chPref val="3"/>
        </dgm:presLayoutVars>
      </dgm:prSet>
      <dgm:spPr/>
    </dgm:pt>
    <dgm:pt modelId="{5B576C2A-0B80-48FD-9531-C5F10EF7CA26}" type="pres">
      <dgm:prSet presAssocID="{3F419B48-A129-434B-80A4-4E1F6DCCC2FC}" presName="rootConnector" presStyleLbl="node2" presStyleIdx="1" presStyleCnt="5"/>
      <dgm:spPr/>
    </dgm:pt>
    <dgm:pt modelId="{92850569-21FE-4BAD-B471-B3B894342013}" type="pres">
      <dgm:prSet presAssocID="{3F419B48-A129-434B-80A4-4E1F6DCCC2FC}" presName="hierChild4" presStyleCnt="0"/>
      <dgm:spPr/>
    </dgm:pt>
    <dgm:pt modelId="{C63E6DE8-0D01-41DD-93A9-33C9F464365E}" type="pres">
      <dgm:prSet presAssocID="{3F419B48-A129-434B-80A4-4E1F6DCCC2FC}" presName="hierChild5" presStyleCnt="0"/>
      <dgm:spPr/>
    </dgm:pt>
    <dgm:pt modelId="{F5F230A6-375A-4E3D-9725-7AFD3A5A1E79}" type="pres">
      <dgm:prSet presAssocID="{6A03F1B6-AB30-405A-AB19-295F84049733}" presName="Name37" presStyleLbl="parChTrans1D2" presStyleIdx="2" presStyleCnt="5"/>
      <dgm:spPr/>
    </dgm:pt>
    <dgm:pt modelId="{22654748-751E-4AE3-8901-49068DE2B979}" type="pres">
      <dgm:prSet presAssocID="{6F68B855-BC97-4554-BAC7-995D5038B8FF}" presName="hierRoot2" presStyleCnt="0">
        <dgm:presLayoutVars>
          <dgm:hierBranch val="init"/>
        </dgm:presLayoutVars>
      </dgm:prSet>
      <dgm:spPr/>
    </dgm:pt>
    <dgm:pt modelId="{EB7E4FBD-7E87-4744-8FAD-1C58DCFCAD6B}" type="pres">
      <dgm:prSet presAssocID="{6F68B855-BC97-4554-BAC7-995D5038B8FF}" presName="rootComposite" presStyleCnt="0"/>
      <dgm:spPr/>
    </dgm:pt>
    <dgm:pt modelId="{9734C480-4FC6-43D1-98F2-C394E9FD29F9}" type="pres">
      <dgm:prSet presAssocID="{6F68B855-BC97-4554-BAC7-995D5038B8FF}" presName="rootText" presStyleLbl="node2" presStyleIdx="2" presStyleCnt="5">
        <dgm:presLayoutVars>
          <dgm:chPref val="3"/>
        </dgm:presLayoutVars>
      </dgm:prSet>
      <dgm:spPr/>
    </dgm:pt>
    <dgm:pt modelId="{8015B968-134F-4EF9-BF4D-33A27DCF16F8}" type="pres">
      <dgm:prSet presAssocID="{6F68B855-BC97-4554-BAC7-995D5038B8FF}" presName="rootConnector" presStyleLbl="node2" presStyleIdx="2" presStyleCnt="5"/>
      <dgm:spPr/>
    </dgm:pt>
    <dgm:pt modelId="{BA43561F-50B3-4C6C-9BFE-CC79572813F9}" type="pres">
      <dgm:prSet presAssocID="{6F68B855-BC97-4554-BAC7-995D5038B8FF}" presName="hierChild4" presStyleCnt="0"/>
      <dgm:spPr/>
    </dgm:pt>
    <dgm:pt modelId="{1E8DC333-94D8-4B8E-B374-935A58BA374A}" type="pres">
      <dgm:prSet presAssocID="{6F68B855-BC97-4554-BAC7-995D5038B8FF}" presName="hierChild5" presStyleCnt="0"/>
      <dgm:spPr/>
    </dgm:pt>
    <dgm:pt modelId="{7F0E46E3-D826-4F93-919B-5E373FFAF238}" type="pres">
      <dgm:prSet presAssocID="{16424BB9-B0DB-46A4-A24A-B1313AE24EA5}" presName="Name37" presStyleLbl="parChTrans1D2" presStyleIdx="3" presStyleCnt="5"/>
      <dgm:spPr/>
    </dgm:pt>
    <dgm:pt modelId="{8A20F407-AD6B-486B-B20E-7A9367093D54}" type="pres">
      <dgm:prSet presAssocID="{56853ED2-45DC-4B10-9122-B14AC2C46D85}" presName="hierRoot2" presStyleCnt="0">
        <dgm:presLayoutVars>
          <dgm:hierBranch val="init"/>
        </dgm:presLayoutVars>
      </dgm:prSet>
      <dgm:spPr/>
    </dgm:pt>
    <dgm:pt modelId="{4EEBCFF1-0B1A-4819-A8E4-A71673591C53}" type="pres">
      <dgm:prSet presAssocID="{56853ED2-45DC-4B10-9122-B14AC2C46D85}" presName="rootComposite" presStyleCnt="0"/>
      <dgm:spPr/>
    </dgm:pt>
    <dgm:pt modelId="{DCE12DE7-F6D5-4426-8153-AA0F4E8C1ABE}" type="pres">
      <dgm:prSet presAssocID="{56853ED2-45DC-4B10-9122-B14AC2C46D85}" presName="rootText" presStyleLbl="node2" presStyleIdx="3" presStyleCnt="5">
        <dgm:presLayoutVars>
          <dgm:chPref val="3"/>
        </dgm:presLayoutVars>
      </dgm:prSet>
      <dgm:spPr/>
    </dgm:pt>
    <dgm:pt modelId="{1EEEE959-A90A-42AD-81DC-D8491DB1B98B}" type="pres">
      <dgm:prSet presAssocID="{56853ED2-45DC-4B10-9122-B14AC2C46D85}" presName="rootConnector" presStyleLbl="node2" presStyleIdx="3" presStyleCnt="5"/>
      <dgm:spPr/>
    </dgm:pt>
    <dgm:pt modelId="{BDA691A7-0EAE-4D82-968B-E266E3FE7792}" type="pres">
      <dgm:prSet presAssocID="{56853ED2-45DC-4B10-9122-B14AC2C46D85}" presName="hierChild4" presStyleCnt="0"/>
      <dgm:spPr/>
    </dgm:pt>
    <dgm:pt modelId="{0F634DE5-C44E-4844-B4AD-9483BD3FC7B1}" type="pres">
      <dgm:prSet presAssocID="{56853ED2-45DC-4B10-9122-B14AC2C46D85}" presName="hierChild5" presStyleCnt="0"/>
      <dgm:spPr/>
    </dgm:pt>
    <dgm:pt modelId="{9846AD9A-549E-433D-9480-15912A473ED4}" type="pres">
      <dgm:prSet presAssocID="{8A70A593-996D-456B-88DA-74EFF7B6B0C0}" presName="Name37" presStyleLbl="parChTrans1D2" presStyleIdx="4" presStyleCnt="5"/>
      <dgm:spPr/>
    </dgm:pt>
    <dgm:pt modelId="{102202C5-525E-4704-B553-6DEF2B3A5397}" type="pres">
      <dgm:prSet presAssocID="{A293AA6D-7285-4978-8E2F-2327A85A76B5}" presName="hierRoot2" presStyleCnt="0">
        <dgm:presLayoutVars>
          <dgm:hierBranch val="init"/>
        </dgm:presLayoutVars>
      </dgm:prSet>
      <dgm:spPr/>
    </dgm:pt>
    <dgm:pt modelId="{8B0B743C-49F0-4C88-B93A-06EDE3A9E913}" type="pres">
      <dgm:prSet presAssocID="{A293AA6D-7285-4978-8E2F-2327A85A76B5}" presName="rootComposite" presStyleCnt="0"/>
      <dgm:spPr/>
    </dgm:pt>
    <dgm:pt modelId="{23385A3A-2334-44FB-B6D2-F87AAC892A3C}" type="pres">
      <dgm:prSet presAssocID="{A293AA6D-7285-4978-8E2F-2327A85A76B5}" presName="rootText" presStyleLbl="node2" presStyleIdx="4" presStyleCnt="5">
        <dgm:presLayoutVars>
          <dgm:chPref val="3"/>
        </dgm:presLayoutVars>
      </dgm:prSet>
      <dgm:spPr/>
    </dgm:pt>
    <dgm:pt modelId="{DF64F07B-9C11-4A15-B2EB-18EBB7B755EA}" type="pres">
      <dgm:prSet presAssocID="{A293AA6D-7285-4978-8E2F-2327A85A76B5}" presName="rootConnector" presStyleLbl="node2" presStyleIdx="4" presStyleCnt="5"/>
      <dgm:spPr/>
    </dgm:pt>
    <dgm:pt modelId="{CAD7214D-6D11-41A4-B012-B0AAD0E5AAD3}" type="pres">
      <dgm:prSet presAssocID="{A293AA6D-7285-4978-8E2F-2327A85A76B5}" presName="hierChild4" presStyleCnt="0"/>
      <dgm:spPr/>
    </dgm:pt>
    <dgm:pt modelId="{B0C229E4-E3EC-4189-AE80-BD27822672E3}" type="pres">
      <dgm:prSet presAssocID="{A293AA6D-7285-4978-8E2F-2327A85A76B5}" presName="hierChild5" presStyleCnt="0"/>
      <dgm:spPr/>
    </dgm:pt>
    <dgm:pt modelId="{71E37B5C-E079-41A7-9196-C8FBD74E6FED}" type="pres">
      <dgm:prSet presAssocID="{F3F68871-8349-48CA-AD9C-3878D474FAAD}" presName="hierChild3" presStyleCnt="0"/>
      <dgm:spPr/>
    </dgm:pt>
  </dgm:ptLst>
  <dgm:cxnLst>
    <dgm:cxn modelId="{06E13C03-1062-4520-80AD-277CEFC3D821}" type="presOf" srcId="{B0C8FE8C-B82B-4EE3-83F7-124F27D3E645}" destId="{A6374952-13DF-45EB-9A91-3B73BE184B5C}" srcOrd="0" destOrd="0" presId="urn:microsoft.com/office/officeart/2005/8/layout/orgChart1"/>
    <dgm:cxn modelId="{F8251B23-69EB-4906-A919-713EED8AA770}" type="presOf" srcId="{6F68B855-BC97-4554-BAC7-995D5038B8FF}" destId="{8015B968-134F-4EF9-BF4D-33A27DCF16F8}" srcOrd="1" destOrd="0" presId="urn:microsoft.com/office/officeart/2005/8/layout/orgChart1"/>
    <dgm:cxn modelId="{0B15F72E-A11E-4D23-8358-C53E9C7EE773}" type="presOf" srcId="{3F419B48-A129-434B-80A4-4E1F6DCCC2FC}" destId="{5B576C2A-0B80-48FD-9531-C5F10EF7CA26}" srcOrd="1" destOrd="0" presId="urn:microsoft.com/office/officeart/2005/8/layout/orgChart1"/>
    <dgm:cxn modelId="{70447B2F-283D-4F41-B22D-76AA39417F3C}" type="presOf" srcId="{12F6C785-4F98-4519-9A96-398CBA6E2B38}" destId="{4CA7BF10-BCF1-42F7-8636-7A156657E649}" srcOrd="0" destOrd="0" presId="urn:microsoft.com/office/officeart/2005/8/layout/orgChart1"/>
    <dgm:cxn modelId="{29F8903D-4F70-4B45-A3A0-257CDAD7E024}" type="presOf" srcId="{F3F68871-8349-48CA-AD9C-3878D474FAAD}" destId="{ED364D97-0DF3-4FCC-A1FF-AE3E007A16C0}" srcOrd="1" destOrd="0" presId="urn:microsoft.com/office/officeart/2005/8/layout/orgChart1"/>
    <dgm:cxn modelId="{889AAC5B-9325-4728-A0E8-A7D991001AD8}" type="presOf" srcId="{F3F68871-8349-48CA-AD9C-3878D474FAAD}" destId="{54299916-76B5-4356-ACE5-9B613BADAA76}" srcOrd="0" destOrd="0" presId="urn:microsoft.com/office/officeart/2005/8/layout/orgChart1"/>
    <dgm:cxn modelId="{7514D75B-B3B3-49AA-A5A6-665BE3DE5443}" srcId="{F3F68871-8349-48CA-AD9C-3878D474FAAD}" destId="{A293AA6D-7285-4978-8E2F-2327A85A76B5}" srcOrd="4" destOrd="0" parTransId="{8A70A593-996D-456B-88DA-74EFF7B6B0C0}" sibTransId="{C02E416A-9AD5-41C6-8D0A-17B963536221}"/>
    <dgm:cxn modelId="{57C4BB4B-FADF-4B6F-B221-8715D9E97AEC}" type="presOf" srcId="{9F2AC500-7C09-4A54-93CD-FEF1D62898FF}" destId="{EE543CF2-245E-47C8-A113-527D0C4CB321}" srcOrd="0" destOrd="0" presId="urn:microsoft.com/office/officeart/2005/8/layout/orgChart1"/>
    <dgm:cxn modelId="{F94A3A57-2C85-40F4-A046-D6CE882BFA29}" type="presOf" srcId="{1246F351-1AE1-4F60-9AFA-CA3D92F3A6B7}" destId="{C85180E4-0B45-4671-A486-A3BB40490838}" srcOrd="0" destOrd="0" presId="urn:microsoft.com/office/officeart/2005/8/layout/orgChart1"/>
    <dgm:cxn modelId="{9F12E478-5624-4F23-80EC-758F50776F4C}" type="presOf" srcId="{56853ED2-45DC-4B10-9122-B14AC2C46D85}" destId="{1EEEE959-A90A-42AD-81DC-D8491DB1B98B}" srcOrd="1" destOrd="0" presId="urn:microsoft.com/office/officeart/2005/8/layout/orgChart1"/>
    <dgm:cxn modelId="{AEC03683-DEB5-4881-AF18-7ECE9DEFBE56}" type="presOf" srcId="{16424BB9-B0DB-46A4-A24A-B1313AE24EA5}" destId="{7F0E46E3-D826-4F93-919B-5E373FFAF238}" srcOrd="0" destOrd="0" presId="urn:microsoft.com/office/officeart/2005/8/layout/orgChart1"/>
    <dgm:cxn modelId="{30B6F883-FDD6-4432-B5AD-F6DD6EC297FE}" srcId="{F3F68871-8349-48CA-AD9C-3878D474FAAD}" destId="{6F68B855-BC97-4554-BAC7-995D5038B8FF}" srcOrd="2" destOrd="0" parTransId="{6A03F1B6-AB30-405A-AB19-295F84049733}" sibTransId="{ED785417-3FB8-42EB-9A6B-B0D0020C7FE9}"/>
    <dgm:cxn modelId="{40A7F898-7F9B-4B9D-8C9D-272BE62BA1E3}" srcId="{9F2AC500-7C09-4A54-93CD-FEF1D62898FF}" destId="{F3F68871-8349-48CA-AD9C-3878D474FAAD}" srcOrd="0" destOrd="0" parTransId="{0C3C19F9-7236-42F2-8653-2F4E9CA8DAB6}" sibTransId="{7C605E0D-4ECF-438E-8111-C590F23516B1}"/>
    <dgm:cxn modelId="{C5176CA0-EA06-44B0-8D73-6B0C79322B67}" type="presOf" srcId="{6A03F1B6-AB30-405A-AB19-295F84049733}" destId="{F5F230A6-375A-4E3D-9725-7AFD3A5A1E79}" srcOrd="0" destOrd="0" presId="urn:microsoft.com/office/officeart/2005/8/layout/orgChart1"/>
    <dgm:cxn modelId="{AB0D80B6-3A8E-4D12-853E-5D8519DA3006}" type="presOf" srcId="{12F6C785-4F98-4519-9A96-398CBA6E2B38}" destId="{0196ACD8-9831-41AA-ADFC-CA223A45DDED}" srcOrd="1" destOrd="0" presId="urn:microsoft.com/office/officeart/2005/8/layout/orgChart1"/>
    <dgm:cxn modelId="{9B6F23C3-6AD2-47D7-AA64-96618346E7D0}" srcId="{F3F68871-8349-48CA-AD9C-3878D474FAAD}" destId="{12F6C785-4F98-4519-9A96-398CBA6E2B38}" srcOrd="0" destOrd="0" parTransId="{1246F351-1AE1-4F60-9AFA-CA3D92F3A6B7}" sibTransId="{44D1D987-2261-43E3-B672-7F4A13D1D9EB}"/>
    <dgm:cxn modelId="{B23CFBCA-7254-4FBD-801E-A2C6C5A16EA1}" type="presOf" srcId="{8A70A593-996D-456B-88DA-74EFF7B6B0C0}" destId="{9846AD9A-549E-433D-9480-15912A473ED4}" srcOrd="0" destOrd="0" presId="urn:microsoft.com/office/officeart/2005/8/layout/orgChart1"/>
    <dgm:cxn modelId="{8648CACB-AC7F-4449-BE94-FF57550440B4}" srcId="{F3F68871-8349-48CA-AD9C-3878D474FAAD}" destId="{56853ED2-45DC-4B10-9122-B14AC2C46D85}" srcOrd="3" destOrd="0" parTransId="{16424BB9-B0DB-46A4-A24A-B1313AE24EA5}" sibTransId="{9C282495-A00B-4543-ADF4-D5ADBCBEA76C}"/>
    <dgm:cxn modelId="{5CA4E5CB-6581-46EC-8691-A7A4F804708D}" type="presOf" srcId="{A293AA6D-7285-4978-8E2F-2327A85A76B5}" destId="{DF64F07B-9C11-4A15-B2EB-18EBB7B755EA}" srcOrd="1" destOrd="0" presId="urn:microsoft.com/office/officeart/2005/8/layout/orgChart1"/>
    <dgm:cxn modelId="{8AFA06CE-CD6C-41B9-B982-E004540EC76F}" type="presOf" srcId="{56853ED2-45DC-4B10-9122-B14AC2C46D85}" destId="{DCE12DE7-F6D5-4426-8153-AA0F4E8C1ABE}" srcOrd="0" destOrd="0" presId="urn:microsoft.com/office/officeart/2005/8/layout/orgChart1"/>
    <dgm:cxn modelId="{526943D0-1F1C-4398-9636-28C2B811C89E}" type="presOf" srcId="{A293AA6D-7285-4978-8E2F-2327A85A76B5}" destId="{23385A3A-2334-44FB-B6D2-F87AAC892A3C}" srcOrd="0" destOrd="0" presId="urn:microsoft.com/office/officeart/2005/8/layout/orgChart1"/>
    <dgm:cxn modelId="{BB3BF6D9-4BA6-409C-89FE-AD0637E066B5}" type="presOf" srcId="{6F68B855-BC97-4554-BAC7-995D5038B8FF}" destId="{9734C480-4FC6-43D1-98F2-C394E9FD29F9}" srcOrd="0" destOrd="0" presId="urn:microsoft.com/office/officeart/2005/8/layout/orgChart1"/>
    <dgm:cxn modelId="{9E3853EB-13F9-40C8-BC02-E837F68CA6E8}" type="presOf" srcId="{3F419B48-A129-434B-80A4-4E1F6DCCC2FC}" destId="{94249102-217F-4511-B737-4C355181411C}" srcOrd="0" destOrd="0" presId="urn:microsoft.com/office/officeart/2005/8/layout/orgChart1"/>
    <dgm:cxn modelId="{F206A1F4-81A8-4276-966A-8CEBE23EA757}" srcId="{F3F68871-8349-48CA-AD9C-3878D474FAAD}" destId="{3F419B48-A129-434B-80A4-4E1F6DCCC2FC}" srcOrd="1" destOrd="0" parTransId="{B0C8FE8C-B82B-4EE3-83F7-124F27D3E645}" sibTransId="{3C0CD446-B1B0-48F9-A957-695FCC02CD16}"/>
    <dgm:cxn modelId="{74D05E97-3072-411B-916B-9022C71565E7}" type="presParOf" srcId="{EE543CF2-245E-47C8-A113-527D0C4CB321}" destId="{AEF589C5-366C-4CBA-89F4-25BC28F74E97}" srcOrd="0" destOrd="0" presId="urn:microsoft.com/office/officeart/2005/8/layout/orgChart1"/>
    <dgm:cxn modelId="{9FEC34D5-A5CF-4177-8D4E-23F3652A3F8B}" type="presParOf" srcId="{AEF589C5-366C-4CBA-89F4-25BC28F74E97}" destId="{3570C4D6-A7A1-4DC1-8EC9-D5CF15483475}" srcOrd="0" destOrd="0" presId="urn:microsoft.com/office/officeart/2005/8/layout/orgChart1"/>
    <dgm:cxn modelId="{1B48E1EE-FB03-4CB4-9A6D-C7095016C4E0}" type="presParOf" srcId="{3570C4D6-A7A1-4DC1-8EC9-D5CF15483475}" destId="{54299916-76B5-4356-ACE5-9B613BADAA76}" srcOrd="0" destOrd="0" presId="urn:microsoft.com/office/officeart/2005/8/layout/orgChart1"/>
    <dgm:cxn modelId="{F416AA54-A33C-499E-9949-AEAEF9A2405B}" type="presParOf" srcId="{3570C4D6-A7A1-4DC1-8EC9-D5CF15483475}" destId="{ED364D97-0DF3-4FCC-A1FF-AE3E007A16C0}" srcOrd="1" destOrd="0" presId="urn:microsoft.com/office/officeart/2005/8/layout/orgChart1"/>
    <dgm:cxn modelId="{B8B4E9BF-E40F-4521-AED5-B370B2C22A46}" type="presParOf" srcId="{AEF589C5-366C-4CBA-89F4-25BC28F74E97}" destId="{29268D37-2F23-4B8F-BBF0-07C64B1B24BF}" srcOrd="1" destOrd="0" presId="urn:microsoft.com/office/officeart/2005/8/layout/orgChart1"/>
    <dgm:cxn modelId="{F79B56A3-C0B9-47F7-AAE9-12EFEF78E9D9}" type="presParOf" srcId="{29268D37-2F23-4B8F-BBF0-07C64B1B24BF}" destId="{C85180E4-0B45-4671-A486-A3BB40490838}" srcOrd="0" destOrd="0" presId="urn:microsoft.com/office/officeart/2005/8/layout/orgChart1"/>
    <dgm:cxn modelId="{EEAF7963-3315-4983-9B74-169BCBB3441E}" type="presParOf" srcId="{29268D37-2F23-4B8F-BBF0-07C64B1B24BF}" destId="{DCC14AFE-D166-4AA7-B2A8-A258F31E60E9}" srcOrd="1" destOrd="0" presId="urn:microsoft.com/office/officeart/2005/8/layout/orgChart1"/>
    <dgm:cxn modelId="{EB372018-9CF4-49B4-B701-EFA1CDFE79C1}" type="presParOf" srcId="{DCC14AFE-D166-4AA7-B2A8-A258F31E60E9}" destId="{F86CD776-C420-4214-832B-3DDB441A5896}" srcOrd="0" destOrd="0" presId="urn:microsoft.com/office/officeart/2005/8/layout/orgChart1"/>
    <dgm:cxn modelId="{133C6956-D7CA-4F72-B456-9F842E05DF0B}" type="presParOf" srcId="{F86CD776-C420-4214-832B-3DDB441A5896}" destId="{4CA7BF10-BCF1-42F7-8636-7A156657E649}" srcOrd="0" destOrd="0" presId="urn:microsoft.com/office/officeart/2005/8/layout/orgChart1"/>
    <dgm:cxn modelId="{3B1B5594-11C6-422E-B4B6-33AE72A49EAB}" type="presParOf" srcId="{F86CD776-C420-4214-832B-3DDB441A5896}" destId="{0196ACD8-9831-41AA-ADFC-CA223A45DDED}" srcOrd="1" destOrd="0" presId="urn:microsoft.com/office/officeart/2005/8/layout/orgChart1"/>
    <dgm:cxn modelId="{8FE00920-5B11-4B2B-86FD-79C8EBFDD8FE}" type="presParOf" srcId="{DCC14AFE-D166-4AA7-B2A8-A258F31E60E9}" destId="{8E1BA2D1-198B-404F-B18C-C5C5639ACF65}" srcOrd="1" destOrd="0" presId="urn:microsoft.com/office/officeart/2005/8/layout/orgChart1"/>
    <dgm:cxn modelId="{492CB866-361E-4D18-9012-7D292C12FA7E}" type="presParOf" srcId="{DCC14AFE-D166-4AA7-B2A8-A258F31E60E9}" destId="{4ED1B70A-6AFD-44C5-8207-2C6CD9F91102}" srcOrd="2" destOrd="0" presId="urn:microsoft.com/office/officeart/2005/8/layout/orgChart1"/>
    <dgm:cxn modelId="{1E6C6AD5-2F79-4E22-B732-AF8001AB5FC5}" type="presParOf" srcId="{29268D37-2F23-4B8F-BBF0-07C64B1B24BF}" destId="{A6374952-13DF-45EB-9A91-3B73BE184B5C}" srcOrd="2" destOrd="0" presId="urn:microsoft.com/office/officeart/2005/8/layout/orgChart1"/>
    <dgm:cxn modelId="{ED8E1DF8-1AF1-4182-8170-97FE1ADC6A0D}" type="presParOf" srcId="{29268D37-2F23-4B8F-BBF0-07C64B1B24BF}" destId="{82C370E7-2531-4441-BA54-99A659F9FF4E}" srcOrd="3" destOrd="0" presId="urn:microsoft.com/office/officeart/2005/8/layout/orgChart1"/>
    <dgm:cxn modelId="{EEB69F52-4689-40AA-8D76-DFDD73CD0394}" type="presParOf" srcId="{82C370E7-2531-4441-BA54-99A659F9FF4E}" destId="{D90173DD-14B3-4978-A7B3-D62AA7C7CA29}" srcOrd="0" destOrd="0" presId="urn:microsoft.com/office/officeart/2005/8/layout/orgChart1"/>
    <dgm:cxn modelId="{BC0EBD3A-0B6F-4A9F-9C81-B14CDE0A35F5}" type="presParOf" srcId="{D90173DD-14B3-4978-A7B3-D62AA7C7CA29}" destId="{94249102-217F-4511-B737-4C355181411C}" srcOrd="0" destOrd="0" presId="urn:microsoft.com/office/officeart/2005/8/layout/orgChart1"/>
    <dgm:cxn modelId="{31ABF631-9672-4D14-87EA-DB455037F0BD}" type="presParOf" srcId="{D90173DD-14B3-4978-A7B3-D62AA7C7CA29}" destId="{5B576C2A-0B80-48FD-9531-C5F10EF7CA26}" srcOrd="1" destOrd="0" presId="urn:microsoft.com/office/officeart/2005/8/layout/orgChart1"/>
    <dgm:cxn modelId="{B51558C6-CF76-4F2B-BE52-A8DAD0A6DF85}" type="presParOf" srcId="{82C370E7-2531-4441-BA54-99A659F9FF4E}" destId="{92850569-21FE-4BAD-B471-B3B894342013}" srcOrd="1" destOrd="0" presId="urn:microsoft.com/office/officeart/2005/8/layout/orgChart1"/>
    <dgm:cxn modelId="{C19D915D-E937-40D7-A594-8BABE18A20B4}" type="presParOf" srcId="{82C370E7-2531-4441-BA54-99A659F9FF4E}" destId="{C63E6DE8-0D01-41DD-93A9-33C9F464365E}" srcOrd="2" destOrd="0" presId="urn:microsoft.com/office/officeart/2005/8/layout/orgChart1"/>
    <dgm:cxn modelId="{55D43448-F0E8-443F-A0D6-D683D80E5C9F}" type="presParOf" srcId="{29268D37-2F23-4B8F-BBF0-07C64B1B24BF}" destId="{F5F230A6-375A-4E3D-9725-7AFD3A5A1E79}" srcOrd="4" destOrd="0" presId="urn:microsoft.com/office/officeart/2005/8/layout/orgChart1"/>
    <dgm:cxn modelId="{15052EA2-4D52-4466-85C3-D79E24541418}" type="presParOf" srcId="{29268D37-2F23-4B8F-BBF0-07C64B1B24BF}" destId="{22654748-751E-4AE3-8901-49068DE2B979}" srcOrd="5" destOrd="0" presId="urn:microsoft.com/office/officeart/2005/8/layout/orgChart1"/>
    <dgm:cxn modelId="{E60C7B4B-E47F-4251-B680-28768385AC5A}" type="presParOf" srcId="{22654748-751E-4AE3-8901-49068DE2B979}" destId="{EB7E4FBD-7E87-4744-8FAD-1C58DCFCAD6B}" srcOrd="0" destOrd="0" presId="urn:microsoft.com/office/officeart/2005/8/layout/orgChart1"/>
    <dgm:cxn modelId="{4CE5D5A8-89A5-4A0B-91AB-5D4D8F4B2957}" type="presParOf" srcId="{EB7E4FBD-7E87-4744-8FAD-1C58DCFCAD6B}" destId="{9734C480-4FC6-43D1-98F2-C394E9FD29F9}" srcOrd="0" destOrd="0" presId="urn:microsoft.com/office/officeart/2005/8/layout/orgChart1"/>
    <dgm:cxn modelId="{9BB1BAC1-0DC1-4B99-AE60-C4EB4AA8F20E}" type="presParOf" srcId="{EB7E4FBD-7E87-4744-8FAD-1C58DCFCAD6B}" destId="{8015B968-134F-4EF9-BF4D-33A27DCF16F8}" srcOrd="1" destOrd="0" presId="urn:microsoft.com/office/officeart/2005/8/layout/orgChart1"/>
    <dgm:cxn modelId="{1C7E645D-6C17-43CD-920E-1E1A67095402}" type="presParOf" srcId="{22654748-751E-4AE3-8901-49068DE2B979}" destId="{BA43561F-50B3-4C6C-9BFE-CC79572813F9}" srcOrd="1" destOrd="0" presId="urn:microsoft.com/office/officeart/2005/8/layout/orgChart1"/>
    <dgm:cxn modelId="{933DCAE5-CF0C-4449-95E4-AA7719BDD77F}" type="presParOf" srcId="{22654748-751E-4AE3-8901-49068DE2B979}" destId="{1E8DC333-94D8-4B8E-B374-935A58BA374A}" srcOrd="2" destOrd="0" presId="urn:microsoft.com/office/officeart/2005/8/layout/orgChart1"/>
    <dgm:cxn modelId="{B94394D5-06B7-4237-AE47-685A58E75CD8}" type="presParOf" srcId="{29268D37-2F23-4B8F-BBF0-07C64B1B24BF}" destId="{7F0E46E3-D826-4F93-919B-5E373FFAF238}" srcOrd="6" destOrd="0" presId="urn:microsoft.com/office/officeart/2005/8/layout/orgChart1"/>
    <dgm:cxn modelId="{00B54BB2-9F8B-45A8-96C3-2D1528265E86}" type="presParOf" srcId="{29268D37-2F23-4B8F-BBF0-07C64B1B24BF}" destId="{8A20F407-AD6B-486B-B20E-7A9367093D54}" srcOrd="7" destOrd="0" presId="urn:microsoft.com/office/officeart/2005/8/layout/orgChart1"/>
    <dgm:cxn modelId="{1002F520-9270-4848-BEBF-BD688E2A57C0}" type="presParOf" srcId="{8A20F407-AD6B-486B-B20E-7A9367093D54}" destId="{4EEBCFF1-0B1A-4819-A8E4-A71673591C53}" srcOrd="0" destOrd="0" presId="urn:microsoft.com/office/officeart/2005/8/layout/orgChart1"/>
    <dgm:cxn modelId="{41E9179C-2F71-4651-9CAA-AFA18CB0083C}" type="presParOf" srcId="{4EEBCFF1-0B1A-4819-A8E4-A71673591C53}" destId="{DCE12DE7-F6D5-4426-8153-AA0F4E8C1ABE}" srcOrd="0" destOrd="0" presId="urn:microsoft.com/office/officeart/2005/8/layout/orgChart1"/>
    <dgm:cxn modelId="{A471C7C3-1A76-4707-844F-16379084A1FD}" type="presParOf" srcId="{4EEBCFF1-0B1A-4819-A8E4-A71673591C53}" destId="{1EEEE959-A90A-42AD-81DC-D8491DB1B98B}" srcOrd="1" destOrd="0" presId="urn:microsoft.com/office/officeart/2005/8/layout/orgChart1"/>
    <dgm:cxn modelId="{078028C5-13CA-44D0-8C95-B296B5024623}" type="presParOf" srcId="{8A20F407-AD6B-486B-B20E-7A9367093D54}" destId="{BDA691A7-0EAE-4D82-968B-E266E3FE7792}" srcOrd="1" destOrd="0" presId="urn:microsoft.com/office/officeart/2005/8/layout/orgChart1"/>
    <dgm:cxn modelId="{0FDF4DEC-300B-4066-B7E6-FA03FF866809}" type="presParOf" srcId="{8A20F407-AD6B-486B-B20E-7A9367093D54}" destId="{0F634DE5-C44E-4844-B4AD-9483BD3FC7B1}" srcOrd="2" destOrd="0" presId="urn:microsoft.com/office/officeart/2005/8/layout/orgChart1"/>
    <dgm:cxn modelId="{D61C9339-9C2A-4DF7-8732-E33E6E393EAB}" type="presParOf" srcId="{29268D37-2F23-4B8F-BBF0-07C64B1B24BF}" destId="{9846AD9A-549E-433D-9480-15912A473ED4}" srcOrd="8" destOrd="0" presId="urn:microsoft.com/office/officeart/2005/8/layout/orgChart1"/>
    <dgm:cxn modelId="{68D62CEC-6A82-4AF8-908C-143C1810782D}" type="presParOf" srcId="{29268D37-2F23-4B8F-BBF0-07C64B1B24BF}" destId="{102202C5-525E-4704-B553-6DEF2B3A5397}" srcOrd="9" destOrd="0" presId="urn:microsoft.com/office/officeart/2005/8/layout/orgChart1"/>
    <dgm:cxn modelId="{F23EA65B-F48A-4F52-85B0-699C45B0DACA}" type="presParOf" srcId="{102202C5-525E-4704-B553-6DEF2B3A5397}" destId="{8B0B743C-49F0-4C88-B93A-06EDE3A9E913}" srcOrd="0" destOrd="0" presId="urn:microsoft.com/office/officeart/2005/8/layout/orgChart1"/>
    <dgm:cxn modelId="{DE135732-71BD-4FB8-8D21-5D316D70DDC2}" type="presParOf" srcId="{8B0B743C-49F0-4C88-B93A-06EDE3A9E913}" destId="{23385A3A-2334-44FB-B6D2-F87AAC892A3C}" srcOrd="0" destOrd="0" presId="urn:microsoft.com/office/officeart/2005/8/layout/orgChart1"/>
    <dgm:cxn modelId="{41E31A26-A8F7-4F00-B4D0-A2C7C27B3C03}" type="presParOf" srcId="{8B0B743C-49F0-4C88-B93A-06EDE3A9E913}" destId="{DF64F07B-9C11-4A15-B2EB-18EBB7B755EA}" srcOrd="1" destOrd="0" presId="urn:microsoft.com/office/officeart/2005/8/layout/orgChart1"/>
    <dgm:cxn modelId="{311E57F9-4D88-4DDF-A749-6915D916713E}" type="presParOf" srcId="{102202C5-525E-4704-B553-6DEF2B3A5397}" destId="{CAD7214D-6D11-41A4-B012-B0AAD0E5AAD3}" srcOrd="1" destOrd="0" presId="urn:microsoft.com/office/officeart/2005/8/layout/orgChart1"/>
    <dgm:cxn modelId="{DF6C7FFE-B93B-41AA-A24B-B00D96F4B119}" type="presParOf" srcId="{102202C5-525E-4704-B553-6DEF2B3A5397}" destId="{B0C229E4-E3EC-4189-AE80-BD27822672E3}" srcOrd="2" destOrd="0" presId="urn:microsoft.com/office/officeart/2005/8/layout/orgChart1"/>
    <dgm:cxn modelId="{E7561655-4A1F-4893-9423-49D518CB578B}" type="presParOf" srcId="{AEF589C5-366C-4CBA-89F4-25BC28F74E97}" destId="{71E37B5C-E079-41A7-9196-C8FBD74E6FED}"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6FCDD5-4D93-4AF5-9DF2-85E8D7208EBC}">
      <dsp:nvSpPr>
        <dsp:cNvPr id="0" name=""/>
        <dsp:cNvSpPr/>
      </dsp:nvSpPr>
      <dsp:spPr>
        <a:xfrm>
          <a:off x="7986163" y="733832"/>
          <a:ext cx="1924037" cy="1924136"/>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8D34F5-3D34-4A6D-8598-C2A581BECBCF}">
      <dsp:nvSpPr>
        <dsp:cNvPr id="0" name=""/>
        <dsp:cNvSpPr/>
      </dsp:nvSpPr>
      <dsp:spPr>
        <a:xfrm>
          <a:off x="8050518" y="797981"/>
          <a:ext cx="1796153" cy="1795837"/>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Alexandria" pitchFamily="2" charset="-78"/>
              <a:cs typeface="Alexandria" pitchFamily="2" charset="-78"/>
            </a:rPr>
            <a:t>General substantive elements of company contract</a:t>
          </a:r>
        </a:p>
      </dsp:txBody>
      <dsp:txXfrm>
        <a:off x="8307111" y="1054577"/>
        <a:ext cx="1282966" cy="1282644"/>
      </dsp:txXfrm>
    </dsp:sp>
    <dsp:sp modelId="{1F22C185-FCDD-451E-80B6-0E3E39A70A81}">
      <dsp:nvSpPr>
        <dsp:cNvPr id="0" name=""/>
        <dsp:cNvSpPr/>
      </dsp:nvSpPr>
      <dsp:spPr>
        <a:xfrm rot="2700000">
          <a:off x="5989505" y="733696"/>
          <a:ext cx="1924069" cy="1924069"/>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6062126" y="797981"/>
          <a:ext cx="1796153" cy="1795837"/>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Definition and general types</a:t>
          </a:r>
        </a:p>
        <a:p>
          <a:pPr marL="0" lvl="0" indent="0" algn="ctr" defTabSz="666750" rtl="1">
            <a:lnSpc>
              <a:spcPct val="90000"/>
            </a:lnSpc>
            <a:spcBef>
              <a:spcPct val="0"/>
            </a:spcBef>
            <a:spcAft>
              <a:spcPct val="35000"/>
            </a:spcAft>
            <a:buNone/>
          </a:pPr>
          <a:endParaRPr lang="en-US" sz="1600" b="0" i="0" kern="1200" baseline="0" dirty="0"/>
        </a:p>
      </dsp:txBody>
      <dsp:txXfrm>
        <a:off x="6318719" y="1054577"/>
        <a:ext cx="1282966" cy="1282644"/>
      </dsp:txXfrm>
    </dsp:sp>
    <dsp:sp modelId="{6AEECE16-7F97-463B-80CD-69CDE77CA66C}">
      <dsp:nvSpPr>
        <dsp:cNvPr id="0" name=""/>
        <dsp:cNvSpPr/>
      </dsp:nvSpPr>
      <dsp:spPr>
        <a:xfrm rot="2700000">
          <a:off x="4009363" y="733696"/>
          <a:ext cx="1924069" cy="1924069"/>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4073733" y="797981"/>
          <a:ext cx="1796153" cy="1795837"/>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Franchise granting methods and types</a:t>
          </a:r>
        </a:p>
      </dsp:txBody>
      <dsp:txXfrm>
        <a:off x="4330327" y="1054577"/>
        <a:ext cx="1282966" cy="1282644"/>
      </dsp:txXfrm>
    </dsp:sp>
    <dsp:sp modelId="{3054A2C4-022B-4DC2-A3DA-CD2FA2778EA3}">
      <dsp:nvSpPr>
        <dsp:cNvPr id="0" name=""/>
        <dsp:cNvSpPr/>
      </dsp:nvSpPr>
      <dsp:spPr>
        <a:xfrm rot="2700000">
          <a:off x="2020971" y="733696"/>
          <a:ext cx="1924069" cy="1924069"/>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2085341" y="797981"/>
          <a:ext cx="1796153" cy="1795837"/>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Definition, advantages and disadvantages of franchise</a:t>
          </a:r>
        </a:p>
      </dsp:txBody>
      <dsp:txXfrm>
        <a:off x="2341934" y="1054577"/>
        <a:ext cx="1282966" cy="12826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2CE83A-0E48-4ED2-B3C9-27025D6D4930}">
      <dsp:nvSpPr>
        <dsp:cNvPr id="0" name=""/>
        <dsp:cNvSpPr/>
      </dsp:nvSpPr>
      <dsp:spPr>
        <a:xfrm>
          <a:off x="7597133" y="1459752"/>
          <a:ext cx="725692" cy="1387965"/>
        </a:xfrm>
        <a:custGeom>
          <a:avLst/>
          <a:gdLst/>
          <a:ahLst/>
          <a:cxnLst/>
          <a:rect l="0" t="0" r="0" b="0"/>
          <a:pathLst>
            <a:path>
              <a:moveTo>
                <a:pt x="0" y="0"/>
              </a:moveTo>
              <a:lnTo>
                <a:pt x="0" y="1387965"/>
              </a:lnTo>
              <a:lnTo>
                <a:pt x="725692" y="1387965"/>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F244C5-3CC6-4730-AE6C-3BA8ACA65911}">
      <dsp:nvSpPr>
        <dsp:cNvPr id="0" name=""/>
        <dsp:cNvSpPr/>
      </dsp:nvSpPr>
      <dsp:spPr>
        <a:xfrm>
          <a:off x="7597133" y="1459752"/>
          <a:ext cx="693256" cy="607546"/>
        </a:xfrm>
        <a:custGeom>
          <a:avLst/>
          <a:gdLst/>
          <a:ahLst/>
          <a:cxnLst/>
          <a:rect l="0" t="0" r="0" b="0"/>
          <a:pathLst>
            <a:path>
              <a:moveTo>
                <a:pt x="0" y="0"/>
              </a:moveTo>
              <a:lnTo>
                <a:pt x="0" y="607546"/>
              </a:lnTo>
              <a:lnTo>
                <a:pt x="693256" y="607546"/>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8D390C-E05B-4640-9A19-3FF2408ABB33}">
      <dsp:nvSpPr>
        <dsp:cNvPr id="0" name=""/>
        <dsp:cNvSpPr/>
      </dsp:nvSpPr>
      <dsp:spPr>
        <a:xfrm>
          <a:off x="5853148" y="603951"/>
          <a:ext cx="2956827" cy="253124"/>
        </a:xfrm>
        <a:custGeom>
          <a:avLst/>
          <a:gdLst/>
          <a:ahLst/>
          <a:cxnLst/>
          <a:rect l="0" t="0" r="0" b="0"/>
          <a:pathLst>
            <a:path>
              <a:moveTo>
                <a:pt x="0" y="0"/>
              </a:moveTo>
              <a:lnTo>
                <a:pt x="0" y="126562"/>
              </a:lnTo>
              <a:lnTo>
                <a:pt x="2956827" y="126562"/>
              </a:lnTo>
              <a:lnTo>
                <a:pt x="2956827" y="253124"/>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8B147C-2C12-4598-829D-D09D08FBEE15}">
      <dsp:nvSpPr>
        <dsp:cNvPr id="0" name=""/>
        <dsp:cNvSpPr/>
      </dsp:nvSpPr>
      <dsp:spPr>
        <a:xfrm>
          <a:off x="2893319" y="3879176"/>
          <a:ext cx="408356" cy="548508"/>
        </a:xfrm>
        <a:custGeom>
          <a:avLst/>
          <a:gdLst/>
          <a:ahLst/>
          <a:cxnLst/>
          <a:rect l="0" t="0" r="0" b="0"/>
          <a:pathLst>
            <a:path>
              <a:moveTo>
                <a:pt x="408356" y="0"/>
              </a:moveTo>
              <a:lnTo>
                <a:pt x="0" y="548508"/>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3B19E1-FC65-454D-B6D3-E5D5EBD679B0}">
      <dsp:nvSpPr>
        <dsp:cNvPr id="0" name=""/>
        <dsp:cNvSpPr/>
      </dsp:nvSpPr>
      <dsp:spPr>
        <a:xfrm>
          <a:off x="4855847" y="3156077"/>
          <a:ext cx="91440" cy="91440"/>
        </a:xfrm>
        <a:custGeom>
          <a:avLst/>
          <a:gdLst/>
          <a:ahLst/>
          <a:cxnLst/>
          <a:rect l="0" t="0" r="0" b="0"/>
          <a:pathLst>
            <a:path>
              <a:moveTo>
                <a:pt x="45720" y="45720"/>
              </a:moveTo>
              <a:lnTo>
                <a:pt x="46973" y="45720"/>
              </a:lnTo>
              <a:lnTo>
                <a:pt x="46973" y="120421"/>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E62D44-A755-400B-BDAE-44C762094FC1}">
      <dsp:nvSpPr>
        <dsp:cNvPr id="0" name=""/>
        <dsp:cNvSpPr/>
      </dsp:nvSpPr>
      <dsp:spPr>
        <a:xfrm>
          <a:off x="4838935" y="2187202"/>
          <a:ext cx="91440" cy="411917"/>
        </a:xfrm>
        <a:custGeom>
          <a:avLst/>
          <a:gdLst/>
          <a:ahLst/>
          <a:cxnLst/>
          <a:rect l="0" t="0" r="0" b="0"/>
          <a:pathLst>
            <a:path>
              <a:moveTo>
                <a:pt x="45720" y="0"/>
              </a:moveTo>
              <a:lnTo>
                <a:pt x="45720" y="285355"/>
              </a:lnTo>
              <a:lnTo>
                <a:pt x="62631" y="285355"/>
              </a:lnTo>
              <a:lnTo>
                <a:pt x="62631" y="411917"/>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A3C2C5-5A04-4303-8447-CFC44C677145}">
      <dsp:nvSpPr>
        <dsp:cNvPr id="0" name=""/>
        <dsp:cNvSpPr/>
      </dsp:nvSpPr>
      <dsp:spPr>
        <a:xfrm>
          <a:off x="2653907" y="1446717"/>
          <a:ext cx="2230748" cy="207730"/>
        </a:xfrm>
        <a:custGeom>
          <a:avLst/>
          <a:gdLst/>
          <a:ahLst/>
          <a:cxnLst/>
          <a:rect l="0" t="0" r="0" b="0"/>
          <a:pathLst>
            <a:path>
              <a:moveTo>
                <a:pt x="0" y="0"/>
              </a:moveTo>
              <a:lnTo>
                <a:pt x="0" y="81168"/>
              </a:lnTo>
              <a:lnTo>
                <a:pt x="2230748" y="81168"/>
              </a:lnTo>
              <a:lnTo>
                <a:pt x="2230748" y="207730"/>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AB7273-DAAE-4FF9-AE28-C782831768A3}">
      <dsp:nvSpPr>
        <dsp:cNvPr id="0" name=""/>
        <dsp:cNvSpPr/>
      </dsp:nvSpPr>
      <dsp:spPr>
        <a:xfrm>
          <a:off x="0" y="2262440"/>
          <a:ext cx="247147" cy="2053864"/>
        </a:xfrm>
        <a:custGeom>
          <a:avLst/>
          <a:gdLst/>
          <a:ahLst/>
          <a:cxnLst/>
          <a:rect l="0" t="0" r="0" b="0"/>
          <a:pathLst>
            <a:path>
              <a:moveTo>
                <a:pt x="247147" y="0"/>
              </a:moveTo>
              <a:lnTo>
                <a:pt x="0" y="2053864"/>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BA5037-1FF3-42D9-BF63-96429CFA4724}">
      <dsp:nvSpPr>
        <dsp:cNvPr id="0" name=""/>
        <dsp:cNvSpPr/>
      </dsp:nvSpPr>
      <dsp:spPr>
        <a:xfrm>
          <a:off x="0" y="2262440"/>
          <a:ext cx="247147" cy="1342548"/>
        </a:xfrm>
        <a:custGeom>
          <a:avLst/>
          <a:gdLst/>
          <a:ahLst/>
          <a:cxnLst/>
          <a:rect l="0" t="0" r="0" b="0"/>
          <a:pathLst>
            <a:path>
              <a:moveTo>
                <a:pt x="247147" y="0"/>
              </a:moveTo>
              <a:lnTo>
                <a:pt x="0" y="1342548"/>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8DF764-A096-45E7-99FC-F9F83DCDAA11}">
      <dsp:nvSpPr>
        <dsp:cNvPr id="0" name=""/>
        <dsp:cNvSpPr/>
      </dsp:nvSpPr>
      <dsp:spPr>
        <a:xfrm>
          <a:off x="0" y="2262440"/>
          <a:ext cx="247147" cy="604009"/>
        </a:xfrm>
        <a:custGeom>
          <a:avLst/>
          <a:gdLst/>
          <a:ahLst/>
          <a:cxnLst/>
          <a:rect l="0" t="0" r="0" b="0"/>
          <a:pathLst>
            <a:path>
              <a:moveTo>
                <a:pt x="247147" y="0"/>
              </a:moveTo>
              <a:lnTo>
                <a:pt x="0" y="604009"/>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5036BF-D91A-4C0D-AFEC-461A2BCA54D6}">
      <dsp:nvSpPr>
        <dsp:cNvPr id="0" name=""/>
        <dsp:cNvSpPr/>
      </dsp:nvSpPr>
      <dsp:spPr>
        <a:xfrm>
          <a:off x="1235735" y="1446717"/>
          <a:ext cx="1418171" cy="213046"/>
        </a:xfrm>
        <a:custGeom>
          <a:avLst/>
          <a:gdLst/>
          <a:ahLst/>
          <a:cxnLst/>
          <a:rect l="0" t="0" r="0" b="0"/>
          <a:pathLst>
            <a:path>
              <a:moveTo>
                <a:pt x="1418171" y="0"/>
              </a:moveTo>
              <a:lnTo>
                <a:pt x="1418171" y="86484"/>
              </a:lnTo>
              <a:lnTo>
                <a:pt x="0" y="86484"/>
              </a:lnTo>
              <a:lnTo>
                <a:pt x="0" y="213046"/>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538979-1533-4883-A199-9E5799E5AF6D}">
      <dsp:nvSpPr>
        <dsp:cNvPr id="0" name=""/>
        <dsp:cNvSpPr/>
      </dsp:nvSpPr>
      <dsp:spPr>
        <a:xfrm>
          <a:off x="2653907" y="603951"/>
          <a:ext cx="3199240" cy="240088"/>
        </a:xfrm>
        <a:custGeom>
          <a:avLst/>
          <a:gdLst/>
          <a:ahLst/>
          <a:cxnLst/>
          <a:rect l="0" t="0" r="0" b="0"/>
          <a:pathLst>
            <a:path>
              <a:moveTo>
                <a:pt x="3199240" y="0"/>
              </a:moveTo>
              <a:lnTo>
                <a:pt x="3199240" y="113526"/>
              </a:lnTo>
              <a:lnTo>
                <a:pt x="0" y="113526"/>
              </a:lnTo>
              <a:lnTo>
                <a:pt x="0" y="240088"/>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97C2DB-814F-4758-AB43-7ACDD883EAFC}">
      <dsp:nvSpPr>
        <dsp:cNvPr id="0" name=""/>
        <dsp:cNvSpPr/>
      </dsp:nvSpPr>
      <dsp:spPr>
        <a:xfrm>
          <a:off x="2128156" y="1273"/>
          <a:ext cx="7449983"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pitchFamily="2" charset="-78"/>
              <a:cs typeface="Alexandria" pitchFamily="2" charset="-78"/>
            </a:rPr>
            <a:t>4- </a:t>
          </a:r>
          <a:r>
            <a:rPr lang="en" sz="2000" b="1" kern="1200" dirty="0">
              <a:latin typeface="Alexandria" pitchFamily="2" charset="-78"/>
              <a:cs typeface="Alexandria" pitchFamily="2" charset="-78"/>
            </a:rPr>
            <a:t>Elements of company contract</a:t>
          </a:r>
        </a:p>
      </dsp:txBody>
      <dsp:txXfrm>
        <a:off x="2128156" y="1273"/>
        <a:ext cx="7449983" cy="602677"/>
      </dsp:txXfrm>
    </dsp:sp>
    <dsp:sp modelId="{B1D59CB3-A677-4F09-A12C-B38327E81E5E}">
      <dsp:nvSpPr>
        <dsp:cNvPr id="0" name=""/>
        <dsp:cNvSpPr/>
      </dsp:nvSpPr>
      <dsp:spPr>
        <a:xfrm>
          <a:off x="797311" y="844039"/>
          <a:ext cx="3713191"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I- Substantive elements of company contract</a:t>
          </a:r>
        </a:p>
      </dsp:txBody>
      <dsp:txXfrm>
        <a:off x="797311" y="844039"/>
        <a:ext cx="3713191" cy="602677"/>
      </dsp:txXfrm>
    </dsp:sp>
    <dsp:sp modelId="{86B7BC1D-0A49-4753-9AC4-DAE196A9F192}">
      <dsp:nvSpPr>
        <dsp:cNvPr id="0" name=""/>
        <dsp:cNvSpPr/>
      </dsp:nvSpPr>
      <dsp:spPr>
        <a:xfrm>
          <a:off x="0" y="1659763"/>
          <a:ext cx="2471471"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a- General substantive elements</a:t>
          </a:r>
        </a:p>
      </dsp:txBody>
      <dsp:txXfrm>
        <a:off x="0" y="1659763"/>
        <a:ext cx="2471471" cy="602677"/>
      </dsp:txXfrm>
    </dsp:sp>
    <dsp:sp modelId="{15EE29D8-696F-482D-80A3-5A84D0509B97}">
      <dsp:nvSpPr>
        <dsp:cNvPr id="0" name=""/>
        <dsp:cNvSpPr/>
      </dsp:nvSpPr>
      <dsp:spPr>
        <a:xfrm>
          <a:off x="0" y="2565111"/>
          <a:ext cx="2340738"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 sz="1800" b="1" kern="1200" dirty="0">
              <a:latin typeface="Alexandria" pitchFamily="2" charset="-78"/>
              <a:cs typeface="Alexandria" pitchFamily="2" charset="-78"/>
            </a:rPr>
            <a:t>consent</a:t>
          </a:r>
        </a:p>
      </dsp:txBody>
      <dsp:txXfrm>
        <a:off x="0" y="2565111"/>
        <a:ext cx="2340738" cy="602677"/>
      </dsp:txXfrm>
    </dsp:sp>
    <dsp:sp modelId="{844C0DFE-4006-4B50-9F5B-C0EEDC964348}">
      <dsp:nvSpPr>
        <dsp:cNvPr id="0" name=""/>
        <dsp:cNvSpPr/>
      </dsp:nvSpPr>
      <dsp:spPr>
        <a:xfrm>
          <a:off x="0" y="3303650"/>
          <a:ext cx="2381057"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Legality of the object</a:t>
          </a:r>
        </a:p>
      </dsp:txBody>
      <dsp:txXfrm>
        <a:off x="0" y="3303650"/>
        <a:ext cx="2381057" cy="602677"/>
      </dsp:txXfrm>
    </dsp:sp>
    <dsp:sp modelId="{8F7EE65A-4C9E-497D-AF18-B3FB91A08EC5}">
      <dsp:nvSpPr>
        <dsp:cNvPr id="0" name=""/>
        <dsp:cNvSpPr/>
      </dsp:nvSpPr>
      <dsp:spPr>
        <a:xfrm>
          <a:off x="0" y="4014966"/>
          <a:ext cx="2452245"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 sz="1800" b="1" kern="1200" dirty="0">
              <a:latin typeface="Alexandria" pitchFamily="2" charset="-78"/>
              <a:cs typeface="Alexandria" pitchFamily="2" charset="-78"/>
            </a:rPr>
            <a:t>Legality of cause</a:t>
          </a:r>
        </a:p>
      </dsp:txBody>
      <dsp:txXfrm>
        <a:off x="0" y="4014966"/>
        <a:ext cx="2452245" cy="602677"/>
      </dsp:txXfrm>
    </dsp:sp>
    <dsp:sp modelId="{0EDAB278-E121-45DD-AD0C-7D22111118C1}">
      <dsp:nvSpPr>
        <dsp:cNvPr id="0" name=""/>
        <dsp:cNvSpPr/>
      </dsp:nvSpPr>
      <dsp:spPr>
        <a:xfrm>
          <a:off x="3664409" y="1654447"/>
          <a:ext cx="2440493" cy="532754"/>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b- Special substantive elements</a:t>
          </a:r>
        </a:p>
      </dsp:txBody>
      <dsp:txXfrm>
        <a:off x="3664409" y="1654447"/>
        <a:ext cx="2440493" cy="532754"/>
      </dsp:txXfrm>
    </dsp:sp>
    <dsp:sp modelId="{2EC2E766-0C46-480E-AFC8-179ACDC7EC52}">
      <dsp:nvSpPr>
        <dsp:cNvPr id="0" name=""/>
        <dsp:cNvSpPr/>
      </dsp:nvSpPr>
      <dsp:spPr>
        <a:xfrm>
          <a:off x="2890414" y="2599120"/>
          <a:ext cx="4022304"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 sz="1600" b="1" kern="1200" dirty="0">
              <a:latin typeface="Alexandria" pitchFamily="2" charset="-78"/>
              <a:cs typeface="Alexandria" pitchFamily="2" charset="-78"/>
            </a:rPr>
            <a:t>the association of two or more companies</a:t>
          </a:r>
        </a:p>
      </dsp:txBody>
      <dsp:txXfrm>
        <a:off x="2890414" y="2599120"/>
        <a:ext cx="4022304" cy="602677"/>
      </dsp:txXfrm>
    </dsp:sp>
    <dsp:sp modelId="{FB9F0622-F83C-42ED-910B-DDE33E4D0E13}">
      <dsp:nvSpPr>
        <dsp:cNvPr id="0" name=""/>
        <dsp:cNvSpPr/>
      </dsp:nvSpPr>
      <dsp:spPr>
        <a:xfrm>
          <a:off x="2901389" y="3276499"/>
          <a:ext cx="4002862"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 sz="1400" b="1" kern="1200" dirty="0">
              <a:latin typeface="Alexandria" pitchFamily="2" charset="-78"/>
              <a:cs typeface="Alexandria" pitchFamily="2" charset="-78"/>
            </a:rPr>
            <a:t>The intention to share profit and losses</a:t>
          </a:r>
        </a:p>
      </dsp:txBody>
      <dsp:txXfrm>
        <a:off x="2901389" y="3276499"/>
        <a:ext cx="4002862" cy="602677"/>
      </dsp:txXfrm>
    </dsp:sp>
    <dsp:sp modelId="{ED3B5354-34B7-436A-95AE-21A0C473209C}">
      <dsp:nvSpPr>
        <dsp:cNvPr id="0" name=""/>
        <dsp:cNvSpPr/>
      </dsp:nvSpPr>
      <dsp:spPr>
        <a:xfrm>
          <a:off x="2893319" y="4126346"/>
          <a:ext cx="3974391"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 sz="1400" b="1" kern="1200" dirty="0">
              <a:latin typeface="Alexandria" pitchFamily="2" charset="-78"/>
              <a:cs typeface="Alexandria" pitchFamily="2" charset="-78"/>
            </a:rPr>
            <a:t>Contribution in money kind or in service</a:t>
          </a:r>
        </a:p>
      </dsp:txBody>
      <dsp:txXfrm>
        <a:off x="2893319" y="4126346"/>
        <a:ext cx="3974391" cy="602677"/>
      </dsp:txXfrm>
    </dsp:sp>
    <dsp:sp modelId="{A0BDCB09-E1B7-4422-AF39-BB4BCF1A7F4A}">
      <dsp:nvSpPr>
        <dsp:cNvPr id="0" name=""/>
        <dsp:cNvSpPr/>
      </dsp:nvSpPr>
      <dsp:spPr>
        <a:xfrm>
          <a:off x="7293923" y="857075"/>
          <a:ext cx="3032105"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Alexandria" pitchFamily="2" charset="-78"/>
              <a:cs typeface="Alexandria" pitchFamily="2" charset="-78"/>
            </a:rPr>
            <a:t>II- </a:t>
          </a:r>
          <a:r>
            <a:rPr lang="en" sz="1600" b="1" kern="1200" dirty="0">
              <a:latin typeface="Alexandria" pitchFamily="2" charset="-78"/>
              <a:cs typeface="Alexandria" pitchFamily="2" charset="-78"/>
            </a:rPr>
            <a:t>Formal elements of company contract</a:t>
          </a:r>
        </a:p>
      </dsp:txBody>
      <dsp:txXfrm>
        <a:off x="7293923" y="857075"/>
        <a:ext cx="3032105" cy="602677"/>
      </dsp:txXfrm>
    </dsp:sp>
    <dsp:sp modelId="{38206C2C-1CC1-4FF7-B4FB-0FA719BB5277}">
      <dsp:nvSpPr>
        <dsp:cNvPr id="0" name=""/>
        <dsp:cNvSpPr/>
      </dsp:nvSpPr>
      <dsp:spPr>
        <a:xfrm>
          <a:off x="8290389" y="1765961"/>
          <a:ext cx="2035639"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 sz="1400" b="1" kern="1200" dirty="0">
              <a:latin typeface="Alexandria" pitchFamily="2" charset="-78"/>
              <a:cs typeface="Alexandria" pitchFamily="2" charset="-78"/>
            </a:rPr>
            <a:t>a- Contract must be written</a:t>
          </a:r>
        </a:p>
      </dsp:txBody>
      <dsp:txXfrm>
        <a:off x="8290389" y="1765961"/>
        <a:ext cx="2035639" cy="602677"/>
      </dsp:txXfrm>
    </dsp:sp>
    <dsp:sp modelId="{D2AB1308-6B03-41D7-BA18-3CF304D46271}">
      <dsp:nvSpPr>
        <dsp:cNvPr id="0" name=""/>
        <dsp:cNvSpPr/>
      </dsp:nvSpPr>
      <dsp:spPr>
        <a:xfrm>
          <a:off x="8322826" y="2546380"/>
          <a:ext cx="2003202" cy="602677"/>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 sz="1400" b="1" kern="1200" dirty="0">
              <a:latin typeface="Alexandria" pitchFamily="2" charset="-78"/>
              <a:cs typeface="Alexandria" pitchFamily="2" charset="-78"/>
            </a:rPr>
            <a:t>b- Contract must be publicized</a:t>
          </a:r>
        </a:p>
      </dsp:txBody>
      <dsp:txXfrm>
        <a:off x="8322826" y="2546380"/>
        <a:ext cx="2003202" cy="6026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46AD9A-549E-433D-9480-15912A473ED4}">
      <dsp:nvSpPr>
        <dsp:cNvPr id="0" name=""/>
        <dsp:cNvSpPr/>
      </dsp:nvSpPr>
      <dsp:spPr>
        <a:xfrm>
          <a:off x="5381107" y="906518"/>
          <a:ext cx="4301410" cy="1051318"/>
        </a:xfrm>
        <a:custGeom>
          <a:avLst/>
          <a:gdLst/>
          <a:ahLst/>
          <a:cxnLst/>
          <a:rect l="0" t="0" r="0" b="0"/>
          <a:pathLst>
            <a:path>
              <a:moveTo>
                <a:pt x="0" y="0"/>
              </a:moveTo>
              <a:lnTo>
                <a:pt x="0" y="860949"/>
              </a:lnTo>
              <a:lnTo>
                <a:pt x="4301410" y="860949"/>
              </a:lnTo>
              <a:lnTo>
                <a:pt x="4301410" y="105131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F0E46E3-D826-4F93-919B-5E373FFAF238}">
      <dsp:nvSpPr>
        <dsp:cNvPr id="0" name=""/>
        <dsp:cNvSpPr/>
      </dsp:nvSpPr>
      <dsp:spPr>
        <a:xfrm>
          <a:off x="5381107" y="906518"/>
          <a:ext cx="2107636" cy="1051318"/>
        </a:xfrm>
        <a:custGeom>
          <a:avLst/>
          <a:gdLst/>
          <a:ahLst/>
          <a:cxnLst/>
          <a:rect l="0" t="0" r="0" b="0"/>
          <a:pathLst>
            <a:path>
              <a:moveTo>
                <a:pt x="0" y="0"/>
              </a:moveTo>
              <a:lnTo>
                <a:pt x="0" y="860949"/>
              </a:lnTo>
              <a:lnTo>
                <a:pt x="2107636" y="860949"/>
              </a:lnTo>
              <a:lnTo>
                <a:pt x="2107636" y="105131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5F230A6-375A-4E3D-9725-7AFD3A5A1E79}">
      <dsp:nvSpPr>
        <dsp:cNvPr id="0" name=""/>
        <dsp:cNvSpPr/>
      </dsp:nvSpPr>
      <dsp:spPr>
        <a:xfrm>
          <a:off x="5249250" y="906518"/>
          <a:ext cx="91440" cy="1051318"/>
        </a:xfrm>
        <a:custGeom>
          <a:avLst/>
          <a:gdLst/>
          <a:ahLst/>
          <a:cxnLst/>
          <a:rect l="0" t="0" r="0" b="0"/>
          <a:pathLst>
            <a:path>
              <a:moveTo>
                <a:pt x="131857" y="0"/>
              </a:moveTo>
              <a:lnTo>
                <a:pt x="131857" y="860949"/>
              </a:lnTo>
              <a:lnTo>
                <a:pt x="45720" y="860949"/>
              </a:lnTo>
              <a:lnTo>
                <a:pt x="45720" y="105131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6374952-13DF-45EB-9A91-3B73BE184B5C}">
      <dsp:nvSpPr>
        <dsp:cNvPr id="0" name=""/>
        <dsp:cNvSpPr/>
      </dsp:nvSpPr>
      <dsp:spPr>
        <a:xfrm>
          <a:off x="3101196" y="906518"/>
          <a:ext cx="2279911" cy="1051318"/>
        </a:xfrm>
        <a:custGeom>
          <a:avLst/>
          <a:gdLst/>
          <a:ahLst/>
          <a:cxnLst/>
          <a:rect l="0" t="0" r="0" b="0"/>
          <a:pathLst>
            <a:path>
              <a:moveTo>
                <a:pt x="2279911" y="0"/>
              </a:moveTo>
              <a:lnTo>
                <a:pt x="2279911" y="860949"/>
              </a:lnTo>
              <a:lnTo>
                <a:pt x="0" y="860949"/>
              </a:lnTo>
              <a:lnTo>
                <a:pt x="0" y="105131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85180E4-0B45-4671-A486-A3BB40490838}">
      <dsp:nvSpPr>
        <dsp:cNvPr id="0" name=""/>
        <dsp:cNvSpPr/>
      </dsp:nvSpPr>
      <dsp:spPr>
        <a:xfrm>
          <a:off x="907422" y="906518"/>
          <a:ext cx="4473684" cy="1051318"/>
        </a:xfrm>
        <a:custGeom>
          <a:avLst/>
          <a:gdLst/>
          <a:ahLst/>
          <a:cxnLst/>
          <a:rect l="0" t="0" r="0" b="0"/>
          <a:pathLst>
            <a:path>
              <a:moveTo>
                <a:pt x="4473684" y="0"/>
              </a:moveTo>
              <a:lnTo>
                <a:pt x="4473684" y="860949"/>
              </a:lnTo>
              <a:lnTo>
                <a:pt x="0" y="860949"/>
              </a:lnTo>
              <a:lnTo>
                <a:pt x="0" y="105131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54299916-76B5-4356-ACE5-9B613BADAA76}">
      <dsp:nvSpPr>
        <dsp:cNvPr id="0" name=""/>
        <dsp:cNvSpPr/>
      </dsp:nvSpPr>
      <dsp:spPr>
        <a:xfrm>
          <a:off x="1935441" y="0"/>
          <a:ext cx="6891332" cy="90651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Alexandria" pitchFamily="2" charset="-78"/>
              <a:cs typeface="Alexandria" pitchFamily="2" charset="-78"/>
            </a:rPr>
            <a:t>5- Company form in the new Saudi law</a:t>
          </a:r>
        </a:p>
      </dsp:txBody>
      <dsp:txXfrm>
        <a:off x="1935441" y="0"/>
        <a:ext cx="6891332" cy="906518"/>
      </dsp:txXfrm>
    </dsp:sp>
    <dsp:sp modelId="{4CA7BF10-BCF1-42F7-8636-7A156657E649}">
      <dsp:nvSpPr>
        <dsp:cNvPr id="0" name=""/>
        <dsp:cNvSpPr/>
      </dsp:nvSpPr>
      <dsp:spPr>
        <a:xfrm>
          <a:off x="904" y="1957836"/>
          <a:ext cx="1813036" cy="90651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Alexandria" pitchFamily="2" charset="-78"/>
              <a:cs typeface="Alexandria" pitchFamily="2" charset="-78"/>
            </a:rPr>
            <a:t>I- Partnership </a:t>
          </a:r>
        </a:p>
      </dsp:txBody>
      <dsp:txXfrm>
        <a:off x="904" y="1957836"/>
        <a:ext cx="1813036" cy="906518"/>
      </dsp:txXfrm>
    </dsp:sp>
    <dsp:sp modelId="{94249102-217F-4511-B737-4C355181411C}">
      <dsp:nvSpPr>
        <dsp:cNvPr id="0" name=""/>
        <dsp:cNvSpPr/>
      </dsp:nvSpPr>
      <dsp:spPr>
        <a:xfrm>
          <a:off x="2194678" y="1957836"/>
          <a:ext cx="1813036" cy="90651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Alexandria" pitchFamily="2" charset="-78"/>
              <a:cs typeface="Alexandria" pitchFamily="2" charset="-78"/>
            </a:rPr>
            <a:t>II-Limited partnership</a:t>
          </a:r>
        </a:p>
      </dsp:txBody>
      <dsp:txXfrm>
        <a:off x="2194678" y="1957836"/>
        <a:ext cx="1813036" cy="906518"/>
      </dsp:txXfrm>
    </dsp:sp>
    <dsp:sp modelId="{9734C480-4FC6-43D1-98F2-C394E9FD29F9}">
      <dsp:nvSpPr>
        <dsp:cNvPr id="0" name=""/>
        <dsp:cNvSpPr/>
      </dsp:nvSpPr>
      <dsp:spPr>
        <a:xfrm>
          <a:off x="4388452" y="1957836"/>
          <a:ext cx="1813036" cy="90651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Alexandria" pitchFamily="2" charset="-78"/>
              <a:cs typeface="Alexandria" pitchFamily="2" charset="-78"/>
            </a:rPr>
            <a:t>III-Joint stock</a:t>
          </a:r>
        </a:p>
      </dsp:txBody>
      <dsp:txXfrm>
        <a:off x="4388452" y="1957836"/>
        <a:ext cx="1813036" cy="906518"/>
      </dsp:txXfrm>
    </dsp:sp>
    <dsp:sp modelId="{DCE12DE7-F6D5-4426-8153-AA0F4E8C1ABE}">
      <dsp:nvSpPr>
        <dsp:cNvPr id="0" name=""/>
        <dsp:cNvSpPr/>
      </dsp:nvSpPr>
      <dsp:spPr>
        <a:xfrm>
          <a:off x="6582226" y="1957836"/>
          <a:ext cx="1813036" cy="90651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Alexandria" pitchFamily="2" charset="-78"/>
              <a:cs typeface="Alexandria" pitchFamily="2" charset="-78"/>
            </a:rPr>
            <a:t>IV-Simple joint stock</a:t>
          </a:r>
        </a:p>
      </dsp:txBody>
      <dsp:txXfrm>
        <a:off x="6582226" y="1957836"/>
        <a:ext cx="1813036" cy="906518"/>
      </dsp:txXfrm>
    </dsp:sp>
    <dsp:sp modelId="{23385A3A-2334-44FB-B6D2-F87AAC892A3C}">
      <dsp:nvSpPr>
        <dsp:cNvPr id="0" name=""/>
        <dsp:cNvSpPr/>
      </dsp:nvSpPr>
      <dsp:spPr>
        <a:xfrm>
          <a:off x="8775999" y="1957836"/>
          <a:ext cx="1813036" cy="90651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Alexandria" pitchFamily="2" charset="-78"/>
              <a:cs typeface="Alexandria" pitchFamily="2" charset="-78"/>
            </a:rPr>
            <a:t>V-Limited liability company</a:t>
          </a:r>
        </a:p>
      </dsp:txBody>
      <dsp:txXfrm>
        <a:off x="8775999" y="1957836"/>
        <a:ext cx="1813036" cy="906518"/>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94576-FD69-EAE2-1C69-8D5A80B9E6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B0F46F-A121-7C6D-68F1-9692DB9EF5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6436E6-A248-D974-8615-3A2F6985AC64}"/>
              </a:ext>
            </a:extLst>
          </p:cNvPr>
          <p:cNvSpPr>
            <a:spLocks noGrp="1"/>
          </p:cNvSpPr>
          <p:nvPr>
            <p:ph type="body" idx="1"/>
          </p:nvPr>
        </p:nvSpPr>
        <p:spPr/>
        <p:txBody>
          <a:bodyPr/>
          <a:lstStyle/>
          <a:p>
            <a:r>
              <a:rPr lang="en" dirty="0"/>
              <a:t>.</a:t>
            </a:r>
            <a:endParaRPr lang="en-US" dirty="0"/>
          </a:p>
        </p:txBody>
      </p:sp>
      <p:sp>
        <p:nvSpPr>
          <p:cNvPr id="4" name="Slide Number Placeholder 3">
            <a:extLst>
              <a:ext uri="{FF2B5EF4-FFF2-40B4-BE49-F238E27FC236}">
                <a16:creationId xmlns:a16="http://schemas.microsoft.com/office/drawing/2014/main" id="{FF5CD0A6-7F40-052C-C266-135C530F87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2308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DCC5A-2E85-B5A1-9476-0FEDCED9CC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8880DB-765F-D695-FE94-6513A1F2EB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926C27-4E4D-ADD1-6978-294CABA3BD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A601B7-FD97-FE08-5E6B-92A2F105F8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6000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C9993-F88D-F35C-0DDA-52C3E6535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8E5847-6E8B-3F1A-0D1B-8D570A7B09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22182B-9D81-F893-01EB-9842BC04ED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A717BD-53F0-71CA-EACE-A3F901762A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7922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EDAC8-B746-3CBA-A4A3-F4A819E124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E74D0E-A550-967A-2EEC-DD3A1097C1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2B99A8-86FF-31B1-7B99-87E9CE35FF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3C17CB-D6F2-6111-D1D2-8D9D6A5E5A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94721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AEB4F-4785-FE32-C42A-8A93CAD332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967AB-45B1-7958-F638-A85ECBBEF1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036F61-AD92-D5EA-37FE-B884FCF827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69B981-2D61-9507-F93B-374D3C3C27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05675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E6E32-095F-38DB-589A-7216D324BF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EC0B3C-1CBA-3BF7-06FB-F3591E832A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2C59D5-DF5B-0BA0-0B6B-491C2FC5A4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88EF65-6706-30D7-3CF1-6A344357DA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75780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D0D9F-7A4C-48E9-AFF8-9E0DEAD4F9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D1D13-9532-787D-8C17-2CB6FFA8F3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4BA628-B99F-98C6-194B-6035A9DDAF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413FE8-D04E-BBCB-63E9-D0C694D7AC4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8278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8FC3A-0DC3-EE2B-5696-B6A1C4C42A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129BE9-CA46-A256-1152-F8E4ECB7F8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E5FFB2-A1BE-0B45-9A3F-0C7194092F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7BB79F-3B86-A6D3-7292-7BB346FD60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36919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D3B33-3332-1FD5-B68A-651CD6923C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85F31E-314F-0DCA-DAAE-3F743B6C05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A87569-54D8-3F30-A591-CD0A1047DD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472310-0FFD-C637-56D9-92C376B4258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22222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4361B-3120-9377-7C33-CBE766F107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8D6E5F-092D-C08A-780D-99D15B62A4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C3C9F0-150E-4FF1-F52E-B07BF0C15A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A46EAE-69E6-C4D2-F18C-5574C88680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301817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5C4EA-83E9-2F19-AB22-9F8E2312D8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5D0334-1FD2-CB51-C447-BE296231B2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872F8D-30AE-1686-492C-ACE53FF0FC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2DE8CE-0CAA-A533-14A5-173882E6B1D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4311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C7536-DA3D-3E29-5721-0FCBF84E56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32F90A-2E52-0550-D667-9F8EA69297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5AC79E-3C37-87CD-A16D-636B3031E5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E6A037-015D-0B51-C96C-001FB1A3D5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07936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14C3A-A789-F37C-174A-92034DEC6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79CD33-5412-B5D7-0B9F-9180C967D3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F827C5-8604-98E9-D01C-C515DCA02D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E89B11-4A44-15FB-381B-1518391D7BE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7656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DF8DD-DB28-65E0-E896-F6DBF9E4B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CF990A-2E27-7A6B-4A67-2E4E7D1B11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78885-BD0D-3ED4-D4DF-62A6D7D928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E00A0E-46D4-2D07-BFDF-D5C727E2CE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094910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85515-5CEE-1D17-5BC9-AD4C3087D8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937434-02F0-D5C8-D1FE-7EA26B62EF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EBE9AD-7DC3-9DDE-42EB-FF8BF0B128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2808CE-58C8-E7C0-693F-1583C460F7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8815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E9C40-C89A-90C7-9836-4E320F5720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3766D4-C292-1923-8E0E-DCA66B2D1E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2A10E6-D439-1A5C-C0E8-D0C61F467A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41AC96-ED69-3D37-A859-764A2D8F863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60906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798DE-CFBD-73FF-9498-984D1EF791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C8CB86-E9C5-A0DB-1E8E-DC9B4DE301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05CFD-97EF-CE9F-E491-E5E4EF12D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D4FCD5-BAC6-60E0-DCE8-E28230923A4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4486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FA053-7898-3108-A1F6-FD3DEFB298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CDBC9F-98F0-1DE3-76A7-D434B20E5B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C78431-4F05-8023-B549-613DF818E1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74A4DD-88BB-171D-3235-68EFF00F75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43011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503A9-8572-B7EE-3E37-8D18CACEC4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84190-423D-FA74-4F97-C9E416066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6D5EE5-F82F-6B4F-D88E-A4E78F2307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DCCD1A-E771-7A53-A075-2CE8BF8454D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19223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0210C-7BF3-B7F5-401C-5354994644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2CC2FB-6798-3F5B-0AF1-FC32E87103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55674C-B188-703A-69B6-3BD84410E4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2347A0-CA97-E8D0-4901-9302DE0752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72241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25A8C-B69C-12CF-CC5C-B4BE79BEB0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13D416-9C01-A758-8CF3-0E65544562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1F026-B91E-3539-4EA6-DF6FA2103E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68F3ED-0F55-3E5D-A07C-CF2903A705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93131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EBB2F-EFC4-C86C-A9E7-FFE02BBF04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5FDCB1-F092-96C2-2A85-683789F61E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0AE788-0D37-D079-080F-FA16BCE763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04AA24-7468-A22A-8020-54EDCCF998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3017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F34E4-361A-5D68-1BD4-CFFADA1663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B301CC-E915-72F8-D552-AEBAEE282D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EBD3CA-E601-1C66-D7AE-C3EE1B3A5E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588F26-F54A-2ED8-A628-232CDE68FB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027373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6C49F-D6A0-56E4-BA28-18CF1E056F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5E5EF9-6CAB-4938-B84B-25295DD05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EA4046-9317-1720-99E9-3D85B01C65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54A02E-6F19-F869-AB2C-89AE7E9C35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49002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BCA61-CC61-B9D8-B530-01269BE241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B8ACD-BEAF-70CD-5120-D0AE930804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58BE38-FF50-C70A-FB80-74E6A00E3D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2C695E-2E00-2870-9BAF-D3037C0FE9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51950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83DFA-B22B-8A4F-2A46-D6490908C9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393B5E-0865-D952-2EC1-5B250FDD3E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91006B-3907-DCEF-88DF-AEBF72A9C2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3BD09-F9A1-EC31-AAE4-B77EF626897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351718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D5EB0-FD76-241E-6000-82A525387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5B3B0-572F-0CAA-E22E-9C554948F5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95C6AD-3E4D-8B11-CA1E-17CA86D852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01B959-3B41-1D1B-7262-26B7D39989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73247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97F6B-FEC8-3C26-37FC-30948A2DB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08A6A8-5CFB-1021-1C4C-C0D73C7FE2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6A8EC3-95C7-51F5-92AD-69B873B7AB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940822-B46F-39A8-3D4F-C8E91660B96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3982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E4BEE-74AE-457A-9B78-95D633494A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B9B54E-50F0-FC06-6851-DE1DAEE771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E1D176-D135-28A7-332C-11066298E7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18E9A9-4267-A3D5-8B13-81EDE21FB1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1510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3EC2C-8678-BC9C-9F90-2C6BFAD5D7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99D9E5-964F-DBEA-E875-CD487C9AB9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A783B2-FE2F-465B-5DCC-2E4FC63018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422C95-0EFC-6567-C308-C972BF968F3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1225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1DA91-A777-8728-7252-ECDBF6A43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566352-2710-B474-4B7C-09632D1585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900647-3F06-8B0F-FF3D-9018669B13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466CEA-7042-DFC4-E347-1B2FEC52A8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45470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D79AB-6EF4-DF73-02F0-8D5E93A5B6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0FF427-9943-31DD-11A1-214D0D9536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E8F8CC-B90F-6705-E466-AFDBDD3D01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C1731C-194D-8098-8614-B5407AD2AC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21873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DCC5A-2E85-B5A1-9476-0FEDCED9CC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8880DB-765F-D695-FE94-6513A1F2EB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926C27-4E4D-ADD1-6978-294CABA3BD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A601B7-FD97-FE08-5E6B-92A2F105F8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77109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B172-1996-3F8A-2CC4-7F8B69D1B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D04D66-E8D7-FF64-9080-732DEF672F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4CB293-67EC-4DA2-D631-DF288E559B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087296-0768-2B4F-8E31-E62803D2ED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62431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49BE5-0E05-2F0E-AD02-07855127A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86144A-64D1-4650-9CF8-FC76DC6C81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405EBA-B157-6624-A137-8189E8ECAC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4555D9-7CEA-A8A6-8F1A-B3B95D7A75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60231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png"/><Relationship Id="rId7" Type="http://schemas.openxmlformats.org/officeDocument/2006/relationships/diagramColors" Target="../diagrams/colors3.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4698"/>
    </mc:Choice>
    <mc:Fallback xmlns="">
      <p:transition spd="slow" advTm="2469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pitchFamily="2" charset="-78"/>
                <a:cs typeface="Alexandria" pitchFamily="2" charset="-78"/>
              </a:rPr>
              <a:t>Lecture goals </a:t>
            </a:r>
            <a:endParaRPr kumimoji="0" lang="en-US" sz="2800" b="1" i="0" u="none" strike="noStrike" kern="1200" cap="none" spc="0" normalizeH="0" baseline="0" noProof="0" dirty="0">
              <a:ln>
                <a:noFill/>
              </a:ln>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492285"/>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203"/>
    </mc:Choice>
    <mc:Fallback xmlns="">
      <p:transition spd="slow" advTm="4320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0" y="1412953"/>
            <a:ext cx="689802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pitchFamily="2" charset="-78"/>
                <a:cs typeface="Alexandria"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2660353684"/>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36815"/>
    </mc:Choice>
    <mc:Fallback xmlns="">
      <p:transition spd="slow" advTm="2368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719022" y="893705"/>
            <a:ext cx="8270275" cy="383705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32350" y="3937545"/>
            <a:ext cx="6573640" cy="1728230"/>
          </a:xfrm>
          <a:prstGeom prst="rect">
            <a:avLst/>
          </a:prstGeom>
          <a:noFill/>
        </p:spPr>
        <p:txBody>
          <a:bodyPr wrap="square">
            <a:spAutoFit/>
          </a:bodyPr>
          <a:lstStyle/>
          <a:p>
            <a:pPr>
              <a:lnSpc>
                <a:spcPct val="120000"/>
              </a:lnSpc>
            </a:pPr>
            <a:r>
              <a:rPr lang="en-US" dirty="0">
                <a:latin typeface="Alexandria" charset="0"/>
                <a:cs typeface="Alexandria" charset="0"/>
              </a:rPr>
              <a:t>PART 5: business acts.</a:t>
            </a:r>
          </a:p>
          <a:p>
            <a:pPr>
              <a:lnSpc>
                <a:spcPct val="120000"/>
              </a:lnSpc>
            </a:pPr>
            <a:r>
              <a:rPr lang="en-US" dirty="0">
                <a:latin typeface="Alexandria" charset="0"/>
                <a:cs typeface="Alexandria" charset="0"/>
              </a:rPr>
              <a:t>A- Companies </a:t>
            </a:r>
          </a:p>
          <a:p>
            <a:pPr>
              <a:lnSpc>
                <a:spcPct val="120000"/>
              </a:lnSpc>
            </a:pPr>
            <a:r>
              <a:rPr lang="en-US" dirty="0">
                <a:latin typeface="Alexandria" charset="0"/>
                <a:cs typeface="Alexandria" charset="0"/>
              </a:rPr>
              <a:t> 4- to continue elements of company contract.</a:t>
            </a:r>
          </a:p>
          <a:p>
            <a:pPr>
              <a:lnSpc>
                <a:spcPct val="120000"/>
              </a:lnSpc>
            </a:pPr>
            <a:r>
              <a:rPr lang="en-US" dirty="0">
                <a:latin typeface="Alexandria" charset="0"/>
                <a:cs typeface="Alexandria" charset="0"/>
              </a:rPr>
              <a:t> 5- kinds of companies according to the Saudi companies' law.</a:t>
            </a: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084"/>
    </mc:Choice>
    <mc:Fallback xmlns="">
      <p:transition spd="slow" advTm="4308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6ACDD-CB31-CCD5-2CD9-8A06B367E2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48BFC4-B646-3821-8E0F-5E6E875102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B48D042-BA65-1503-09BB-D1A457B95BB7}"/>
              </a:ext>
            </a:extLst>
          </p:cNvPr>
          <p:cNvSpPr/>
          <p:nvPr/>
        </p:nvSpPr>
        <p:spPr>
          <a:xfrm>
            <a:off x="1091201" y="1214956"/>
            <a:ext cx="10751393" cy="556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3D59B21-642E-EDC6-7AA4-E6E5CB2066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7E840835-6595-003C-0E5B-98B475E89FBE}"/>
              </a:ext>
            </a:extLst>
          </p:cNvPr>
          <p:cNvGraphicFramePr/>
          <p:nvPr/>
        </p:nvGraphicFramePr>
        <p:xfrm>
          <a:off x="1315843" y="1628078"/>
          <a:ext cx="10326029" cy="48842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36672477"/>
      </p:ext>
    </p:extLst>
  </p:cSld>
  <p:clrMapOvr>
    <a:masterClrMapping/>
  </p:clrMapOvr>
  <mc:AlternateContent xmlns:mc="http://schemas.openxmlformats.org/markup-compatibility/2006" xmlns:p14="http://schemas.microsoft.com/office/powerpoint/2010/main">
    <mc:Choice Requires="p14">
      <p:transition spd="slow" p14:dur="2000" advTm="152273"/>
    </mc:Choice>
    <mc:Fallback xmlns="">
      <p:transition spd="slow" advTm="1522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525F7-424F-282D-A04D-2A7B4BBA93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806FB0-70FF-AF5E-66BD-B4E09BF25D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A36170C-D94D-9871-6FC5-877781847F86}"/>
              </a:ext>
            </a:extLst>
          </p:cNvPr>
          <p:cNvSpPr/>
          <p:nvPr/>
        </p:nvSpPr>
        <p:spPr>
          <a:xfrm>
            <a:off x="220579" y="1155869"/>
            <a:ext cx="809823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a:t>
            </a:r>
            <a:r>
              <a:rPr lang="en-US" sz="2400" b="1" dirty="0">
                <a:solidFill>
                  <a:prstClr val="black"/>
                </a:solidFill>
                <a:latin typeface="Alexandria" pitchFamily="2" charset="-78"/>
                <a:cs typeface="Alexandria" pitchFamily="2" charset="-78"/>
              </a:rPr>
              <a:t>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special  substantive elements: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association of two or more persons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Persons who may  conclude company contract are </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either natural or even juristic</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So a company may contribute in making new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But partners in any company must be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at least two persons</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Thus if for any reason a company is left with only one member it should be terminated and liquidated.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that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law allow one person company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as an exceptional form with certain conditions as we shall see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EEB0D5F-0901-021E-B60E-0CE0204F44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8C04057-BE09-EF47-F306-B802893F297C}"/>
              </a:ext>
            </a:extLst>
          </p:cNvPr>
          <p:cNvPicPr>
            <a:picLocks noChangeAspect="1"/>
          </p:cNvPicPr>
          <p:nvPr/>
        </p:nvPicPr>
        <p:blipFill>
          <a:blip r:embed="rId4"/>
          <a:stretch>
            <a:fillRect/>
          </a:stretch>
        </p:blipFill>
        <p:spPr>
          <a:xfrm>
            <a:off x="8642195" y="1538868"/>
            <a:ext cx="3131170" cy="4360127"/>
          </a:xfrm>
          <a:prstGeom prst="rect">
            <a:avLst/>
          </a:prstGeom>
        </p:spPr>
      </p:pic>
    </p:spTree>
    <p:extLst>
      <p:ext uri="{BB962C8B-B14F-4D97-AF65-F5344CB8AC3E}">
        <p14:creationId xmlns:p14="http://schemas.microsoft.com/office/powerpoint/2010/main" val="330348138"/>
      </p:ext>
    </p:extLst>
  </p:cSld>
  <p:clrMapOvr>
    <a:masterClrMapping/>
  </p:clrMapOvr>
  <mc:AlternateContent xmlns:mc="http://schemas.openxmlformats.org/markup-compatibility/2006" xmlns:p14="http://schemas.microsoft.com/office/powerpoint/2010/main">
    <mc:Choice Requires="p14">
      <p:transition spd="slow" p14:dur="2000" advTm="102543"/>
    </mc:Choice>
    <mc:Fallback xmlns="">
      <p:transition spd="slow" advTm="1025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D02E3-8AF7-31B2-F2BE-B73F01169C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30D63B-0B75-EA04-2654-CEB2B88CF75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1960D44-9EDB-EEAB-2E02-64D2D506BB20}"/>
              </a:ext>
            </a:extLst>
          </p:cNvPr>
          <p:cNvSpPr/>
          <p:nvPr/>
        </p:nvSpPr>
        <p:spPr>
          <a:xfrm>
            <a:off x="526118"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contributions in money, in kind or service: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Each member in the company must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make a contribution either in money, kind or service.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These contribution are  not required to be of equal value. but </a:t>
            </a:r>
            <a:r>
              <a:rPr lang="en-US" dirty="0">
                <a:solidFill>
                  <a:prstClr val="black"/>
                </a:solidFill>
                <a:latin typeface="Alexandria" pitchFamily="2" charset="-78"/>
                <a:cs typeface="Alexandria" pitchFamily="2" charset="-78"/>
              </a:rPr>
              <a:t>it is prohibited to present all contribution in service.</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capital of company is only constituted from money and contributions in kind so contributions in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services are not considered a part of the capital</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Shares of profit are usually given according to the share of the contribution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each member ( unless otherwise agreed by the members).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contributions of members are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considered of equal  value unless otherwise defined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by the members of the company</a:t>
            </a:r>
            <a:r>
              <a:rPr lang="en-US" dirty="0">
                <a:solidFill>
                  <a:prstClr val="black"/>
                </a:solidFill>
                <a:latin typeface="Alexandria" pitchFamily="2" charset="-78"/>
                <a:cs typeface="Alexandria" pitchFamily="2" charset="-78"/>
              </a:rPr>
              <a:t>.</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B9484AC-4923-BFEF-8513-ABFFE19C9C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0113583"/>
      </p:ext>
    </p:extLst>
  </p:cSld>
  <p:clrMapOvr>
    <a:masterClrMapping/>
  </p:clrMapOvr>
  <mc:AlternateContent xmlns:mc="http://schemas.openxmlformats.org/markup-compatibility/2006" xmlns:p14="http://schemas.microsoft.com/office/powerpoint/2010/main">
    <mc:Choice Requires="p14">
      <p:transition spd="slow" p14:dur="2000" advTm="206866"/>
    </mc:Choice>
    <mc:Fallback xmlns="">
      <p:transition spd="slow" advTm="2068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B58DD-E20A-B008-CCF7-FEBE66AE9D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9C7352-FC2F-D81D-0E73-0FD80491A3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77C8342-D4A5-4D06-2223-28F9C8CF6740}"/>
              </a:ext>
            </a:extLst>
          </p:cNvPr>
          <p:cNvSpPr/>
          <p:nvPr/>
        </p:nvSpPr>
        <p:spPr>
          <a:xfrm>
            <a:off x="220579" y="1155869"/>
            <a:ext cx="7997870"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intention to cooperate actively and to share the profits and losses of the business:</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Sharing the losses and profits is an essential feature contract but this does not mean that all members should have equal shares of profits and losses,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members are free to distribute the profits and losses as they want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If the contract did not define the share of each member profits and losses will be distributed according to the percentage of the contribution of each member.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CD9C9E6-CCA3-D4A8-CA5B-DF76AD13AC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2DFFD05-8468-3E58-F015-9E90B565F3B5}"/>
              </a:ext>
            </a:extLst>
          </p:cNvPr>
          <p:cNvPicPr>
            <a:picLocks noChangeAspect="1"/>
          </p:cNvPicPr>
          <p:nvPr/>
        </p:nvPicPr>
        <p:blipFill>
          <a:blip r:embed="rId4"/>
          <a:stretch>
            <a:fillRect/>
          </a:stretch>
        </p:blipFill>
        <p:spPr>
          <a:xfrm>
            <a:off x="8711541" y="1640343"/>
            <a:ext cx="2941483" cy="4001059"/>
          </a:xfrm>
          <a:prstGeom prst="rect">
            <a:avLst/>
          </a:prstGeom>
        </p:spPr>
      </p:pic>
    </p:spTree>
    <p:extLst>
      <p:ext uri="{BB962C8B-B14F-4D97-AF65-F5344CB8AC3E}">
        <p14:creationId xmlns:p14="http://schemas.microsoft.com/office/powerpoint/2010/main" val="2085326021"/>
      </p:ext>
    </p:extLst>
  </p:cSld>
  <p:clrMapOvr>
    <a:masterClrMapping/>
  </p:clrMapOvr>
  <mc:AlternateContent xmlns:mc="http://schemas.openxmlformats.org/markup-compatibility/2006" xmlns:p14="http://schemas.microsoft.com/office/powerpoint/2010/main">
    <mc:Choice Requires="p14">
      <p:transition spd="slow" p14:dur="2000" advTm="60547"/>
    </mc:Choice>
    <mc:Fallback xmlns="">
      <p:transition spd="slow" advTm="605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3F467-3370-1754-82CF-B808BD1629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738EEB-B136-58AE-EEA8-1D7116BE11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CFD1A90-6BF8-B156-9A9B-4480BDCAB1D1}"/>
              </a:ext>
            </a:extLst>
          </p:cNvPr>
          <p:cNvSpPr/>
          <p:nvPr/>
        </p:nvSpPr>
        <p:spPr>
          <a:xfrm>
            <a:off x="1937867" y="1048451"/>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altLang="en-US" dirty="0">
                <a:solidFill>
                  <a:srgbClr val="000000"/>
                </a:solidFill>
                <a:latin typeface="Alexandria" pitchFamily="2" charset="-78"/>
                <a:cs typeface="Alexandria" pitchFamily="2" charset="-78"/>
              </a:rPr>
              <a:t>B</a:t>
            </a:r>
            <a:r>
              <a:rPr kumimoji="0" lang="en-US" altLang="en-US" b="0"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ut</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the company contract will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be void if one of the members will take almost all the profit or exempted almost from all losses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it is what is called the lion clause: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However, a member who has </a:t>
            </a:r>
            <a:r>
              <a:rPr kumimoji="0" lang="en-US" altLang="en-US"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made a contribution in services may be exempted from losses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provided that he is not paid separately for his service.</a:t>
            </a:r>
          </a:p>
        </p:txBody>
      </p:sp>
      <p:pic>
        <p:nvPicPr>
          <p:cNvPr id="5" name="Graphic 21">
            <a:extLst>
              <a:ext uri="{FF2B5EF4-FFF2-40B4-BE49-F238E27FC236}">
                <a16:creationId xmlns:a16="http://schemas.microsoft.com/office/drawing/2014/main" id="{A6A4BE44-5199-7BEA-54AF-4764DA12AF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66668219"/>
      </p:ext>
    </p:extLst>
  </p:cSld>
  <p:clrMapOvr>
    <a:masterClrMapping/>
  </p:clrMapOvr>
  <mc:AlternateContent xmlns:mc="http://schemas.openxmlformats.org/markup-compatibility/2006" xmlns:p14="http://schemas.microsoft.com/office/powerpoint/2010/main">
    <mc:Choice Requires="p14">
      <p:transition spd="slow" p14:dur="2000" advTm="81493"/>
    </mc:Choice>
    <mc:Fallback xmlns="">
      <p:transition spd="slow" advTm="8149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095A4-9CB1-3257-5420-B02AAE72F5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38CB12-7634-65D9-1AA3-F63542D8D67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9A6466D-A9D6-C0BB-5EBB-3E7ED8F2E094}"/>
              </a:ext>
            </a:extLst>
          </p:cNvPr>
          <p:cNvSpPr/>
          <p:nvPr/>
        </p:nvSpPr>
        <p:spPr>
          <a:xfrm>
            <a:off x="1333001" y="932845"/>
            <a:ext cx="1007199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According to the Saudi law Profit and Loss Share of Service-Contributing Partner shall be defined as follows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If the partner's only contribution is his service, and the Company’s  establishing agreement does not determine his profit or loss share,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his share shall be the same as the share of the partner making the lowest capital contribution.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If the partner provides - in addition to his service - a cash or in-kind contribution, he shall be </a:t>
            </a:r>
            <a:r>
              <a:rPr kumimoji="0" lang="en-US" altLang="en-US"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entitled to a profit or loss share for his service contribution in addition to another profit or loss share for his cash or in-kind contribution.</a:t>
            </a:r>
          </a:p>
        </p:txBody>
      </p:sp>
      <p:pic>
        <p:nvPicPr>
          <p:cNvPr id="5" name="Graphic 21">
            <a:extLst>
              <a:ext uri="{FF2B5EF4-FFF2-40B4-BE49-F238E27FC236}">
                <a16:creationId xmlns:a16="http://schemas.microsoft.com/office/drawing/2014/main" id="{A28E8555-4D5B-E9DD-37B8-0C0ACF9F30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81929497"/>
      </p:ext>
    </p:extLst>
  </p:cSld>
  <p:clrMapOvr>
    <a:masterClrMapping/>
  </p:clrMapOvr>
  <mc:AlternateContent xmlns:mc="http://schemas.openxmlformats.org/markup-compatibility/2006" xmlns:p14="http://schemas.microsoft.com/office/powerpoint/2010/main">
    <mc:Choice Requires="p14">
      <p:transition spd="slow" p14:dur="2000" advTm="25552"/>
    </mc:Choice>
    <mc:Fallback xmlns="">
      <p:transition spd="slow" advTm="2555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17AAB-4114-8173-3A85-45B304E7C2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8FA513-0C32-142F-4756-3A83BB9BFA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429D00D-F2E5-CD6D-6AA3-6E51BC596F7A}"/>
              </a:ext>
            </a:extLst>
          </p:cNvPr>
          <p:cNvSpPr/>
          <p:nvPr/>
        </p:nvSpPr>
        <p:spPr>
          <a:xfrm>
            <a:off x="505522" y="1155869"/>
            <a:ext cx="863847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400" b="1"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Ii</a:t>
            </a:r>
            <a:r>
              <a:rPr kumimoji="0" lang="en-US" altLang="en-US" sz="24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the formal elements: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 the contract should be in writing:</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Contract should be in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writing otherwise it will be void </a:t>
            </a:r>
            <a:r>
              <a:rPr kumimoji="0" lang="en-US" altLang="en-US"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also modifications of such contract will be void if not made in the same form</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It is noted that the legislator did not require the writing of the  al </a:t>
            </a:r>
            <a:r>
              <a:rPr lang="en-US" altLang="en-US" dirty="0">
                <a:solidFill>
                  <a:srgbClr val="000000"/>
                </a:solidFill>
                <a:latin typeface="Alexandria" pitchFamily="2" charset="-78"/>
                <a:cs typeface="Alexandria" pitchFamily="2" charset="-78"/>
              </a:rPr>
              <a:t>M</a:t>
            </a:r>
            <a:r>
              <a:rPr kumimoji="0" lang="en-US" altLang="en-US" b="0"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ohasa</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company, considering that it does not have a legal personality; therefore, it can be proven by all means of proof.</a:t>
            </a: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EF4DB4C-B374-0EB1-AABA-05AAF46E98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C383A38-D7D2-CF64-5D04-F407A15EFDEA}"/>
              </a:ext>
            </a:extLst>
          </p:cNvPr>
          <p:cNvPicPr>
            <a:picLocks noChangeAspect="1"/>
          </p:cNvPicPr>
          <p:nvPr/>
        </p:nvPicPr>
        <p:blipFill>
          <a:blip r:embed="rId4"/>
          <a:stretch>
            <a:fillRect/>
          </a:stretch>
        </p:blipFill>
        <p:spPr>
          <a:xfrm>
            <a:off x="9445541" y="2178944"/>
            <a:ext cx="2240937" cy="3674331"/>
          </a:xfrm>
          <a:prstGeom prst="rect">
            <a:avLst/>
          </a:prstGeom>
        </p:spPr>
      </p:pic>
    </p:spTree>
    <p:extLst>
      <p:ext uri="{BB962C8B-B14F-4D97-AF65-F5344CB8AC3E}">
        <p14:creationId xmlns:p14="http://schemas.microsoft.com/office/powerpoint/2010/main" val="394350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5AB1F-DCC6-D5B8-118C-27BE48395B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0DC169-663B-112B-3457-C320DADA5F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3AB8135-6268-496D-43B1-0B7C1F69424D}"/>
              </a:ext>
            </a:extLst>
          </p:cNvPr>
          <p:cNvSpPr/>
          <p:nvPr/>
        </p:nvSpPr>
        <p:spPr>
          <a:xfrm>
            <a:off x="220579" y="1155869"/>
            <a:ext cx="1091948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The wisdom behind requiring writing in the company contract is to achieve the interests </a:t>
            </a:r>
            <a:r>
              <a:rPr kumimoji="0" lang="en-US" altLang="en-US"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of  partners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and of those concerned in the transactions carried out by the company, </a:t>
            </a:r>
            <a:r>
              <a:rPr kumimoji="0" lang="en-US" altLang="en-US" b="0" i="0" u="sng"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i</a:t>
            </a:r>
            <a:r>
              <a:rPr kumimoji="0" lang="en-US" altLang="en-US" b="0" i="0" u="sng" strike="noStrike" kern="1200" cap="none" spc="0" normalizeH="0" baseline="0" noProof="0" dirty="0">
                <a:ln>
                  <a:noFill/>
                </a:ln>
                <a:solidFill>
                  <a:srgbClr val="000000"/>
                </a:solidFill>
                <a:effectLst/>
                <a:uLnTx/>
                <a:uFillTx/>
                <a:latin typeface="Alexandria" pitchFamily="2" charset="-78"/>
                <a:ea typeface="+mn-ea"/>
                <a:cs typeface="Alexandria" pitchFamily="2" charset="-78"/>
              </a:rPr>
              <a:t>,.e third parties.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 For partners</a:t>
            </a:r>
            <a:r>
              <a:rPr lang="ar-EG" altLang="en-US" b="1" dirty="0">
                <a:solidFill>
                  <a:srgbClr val="000000"/>
                </a:solidFill>
                <a:latin typeface="Alexandria" pitchFamily="2" charset="-78"/>
                <a:cs typeface="Alexandria" pitchFamily="2" charset="-78"/>
              </a:rPr>
              <a:t>: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Reducing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disputes arising from the company contract</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since this contract includes many details, it is difficult to rely on memory or witness testimony to remember or prove them, if a dispute arises between partners, especially since the company contract is one of the ongoing contracts that require a long period to implement.</a:t>
            </a: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B652AEB-30E8-83C6-91AF-D91197E10D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75041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F67D4-6946-9D52-D1EF-F079007B0D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EFE66B-4604-0644-AD49-72A89E2D37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D3204DC-932F-6C31-2A3C-25B75F50375E}"/>
              </a:ext>
            </a:extLst>
          </p:cNvPr>
          <p:cNvSpPr/>
          <p:nvPr/>
        </p:nvSpPr>
        <p:spPr>
          <a:xfrm>
            <a:off x="220579" y="1155869"/>
            <a:ext cx="1091948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B- For third parties: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The obligation to i</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nform third parties of the content of the contract on the basis of which they deal,</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and this is not possible unless the company contract is registered, and there is no doubt that registration is not achieved unless the contract is written; since writing is the first step to registration, and without writing, registration cannot be completed in practice.</a:t>
            </a:r>
          </a:p>
        </p:txBody>
      </p:sp>
      <p:pic>
        <p:nvPicPr>
          <p:cNvPr id="5" name="Graphic 21">
            <a:extLst>
              <a:ext uri="{FF2B5EF4-FFF2-40B4-BE49-F238E27FC236}">
                <a16:creationId xmlns:a16="http://schemas.microsoft.com/office/drawing/2014/main" id="{7C0FEBEF-0FE4-7BF4-03D7-82F3C0C612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35583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B0580-265C-F596-DBBF-9AFC4CAB89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A38A06-E3FE-E2C9-27D9-4F6739F8EB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7268E6A-3B8F-6ECB-2152-11D293998575}"/>
              </a:ext>
            </a:extLst>
          </p:cNvPr>
          <p:cNvSpPr/>
          <p:nvPr/>
        </p:nvSpPr>
        <p:spPr>
          <a:xfrm>
            <a:off x="220579" y="1155869"/>
            <a:ext cx="1091948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altLang="en-US" sz="2000" b="1" dirty="0">
                <a:solidFill>
                  <a:srgbClr val="000000"/>
                </a:solidFill>
                <a:latin typeface="Alexandria" pitchFamily="2" charset="-78"/>
                <a:cs typeface="Alexandria" pitchFamily="2" charset="-78"/>
              </a:rPr>
              <a:t>b</a:t>
            </a: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the contract should be publicized: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The company is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considered as a juristic person vis a vis third party unless the proceedings of publicity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defined by civil law are fulfilled.</a:t>
            </a:r>
            <a:endParaRPr kumimoji="0" lang="ar-EG"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496FAA9-54B9-B363-F1E6-922A3E561F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70712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BAB2A-2746-8D83-57A0-3E131234DF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865476-4F9C-37A8-7502-FFA3A9D700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E2181A4-5ABE-A4D5-7273-F0ECD6BDE3CB}"/>
              </a:ext>
            </a:extLst>
          </p:cNvPr>
          <p:cNvSpPr/>
          <p:nvPr/>
        </p:nvSpPr>
        <p:spPr>
          <a:xfrm>
            <a:off x="220579" y="1155869"/>
            <a:ext cx="11421294"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altLang="en-US" dirty="0">
              <a:solidFill>
                <a:srgbClr val="000000"/>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altLang="en-US" dirty="0">
              <a:solidFill>
                <a:srgbClr val="000000"/>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altLang="en-US" dirty="0">
              <a:solidFill>
                <a:srgbClr val="000000"/>
              </a:solidFill>
              <a:latin typeface="Alexandria" pitchFamily="2" charset="-78"/>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43F3272-FEB7-45CC-1AAB-0219DB6D61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BFFE604D-D180-6C05-4BD4-FE190BDF1ED8}"/>
              </a:ext>
            </a:extLst>
          </p:cNvPr>
          <p:cNvGraphicFramePr/>
          <p:nvPr>
            <p:extLst>
              <p:ext uri="{D42A27DB-BD31-4B8C-83A1-F6EECF244321}">
                <p14:modId xmlns:p14="http://schemas.microsoft.com/office/powerpoint/2010/main" val="3850885244"/>
              </p:ext>
            </p:extLst>
          </p:nvPr>
        </p:nvGraphicFramePr>
        <p:xfrm>
          <a:off x="550127" y="1405055"/>
          <a:ext cx="10589941" cy="35349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15076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E206A-204D-E126-F082-5E76C0022B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4BE134-9BBF-4DA5-4CD7-ED11104223B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665C8C2-15D8-B1FD-2FDB-A7598DB81D71}"/>
              </a:ext>
            </a:extLst>
          </p:cNvPr>
          <p:cNvSpPr/>
          <p:nvPr/>
        </p:nvSpPr>
        <p:spPr>
          <a:xfrm>
            <a:off x="833896" y="1048451"/>
            <a:ext cx="812053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ctr"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4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 General Partnership</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altLang="en-US" b="1" dirty="0">
                <a:solidFill>
                  <a:srgbClr val="000000"/>
                </a:solidFill>
                <a:latin typeface="Alexandria" pitchFamily="2" charset="-78"/>
                <a:cs typeface="Alexandria" pitchFamily="2" charset="-78"/>
              </a:rPr>
              <a:t>a-</a:t>
            </a:r>
            <a:r>
              <a:rPr kumimoji="0" lang="en-US" altLang="en-US"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Definition of the General Partnership:</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The General Partnership is a business venture established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by two or more </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natural or legal persons, so that they become </a:t>
            </a:r>
            <a:r>
              <a:rPr kumimoji="0" lang="en-US" altLang="en-US"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personally and jointly liable</a:t>
            </a:r>
            <a:r>
              <a:rPr kumimoji="0" lang="en-US" altLang="en-US"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for the company's debts and obligations. The partner of a General Partnership shall acquire the capacity of a trader.</a:t>
            </a:r>
          </a:p>
        </p:txBody>
      </p:sp>
      <p:pic>
        <p:nvPicPr>
          <p:cNvPr id="5" name="Graphic 21">
            <a:extLst>
              <a:ext uri="{FF2B5EF4-FFF2-40B4-BE49-F238E27FC236}">
                <a16:creationId xmlns:a16="http://schemas.microsoft.com/office/drawing/2014/main" id="{FCCA4FCB-920C-93FB-A535-9FDB2E76CA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2716D4E-99A1-72B2-833A-FC0F54742188}"/>
              </a:ext>
            </a:extLst>
          </p:cNvPr>
          <p:cNvPicPr>
            <a:picLocks noChangeAspect="1"/>
          </p:cNvPicPr>
          <p:nvPr/>
        </p:nvPicPr>
        <p:blipFill>
          <a:blip r:embed="rId4"/>
          <a:stretch>
            <a:fillRect/>
          </a:stretch>
        </p:blipFill>
        <p:spPr>
          <a:xfrm>
            <a:off x="9235649" y="1718403"/>
            <a:ext cx="2619375" cy="3466913"/>
          </a:xfrm>
          <a:prstGeom prst="rect">
            <a:avLst/>
          </a:prstGeom>
        </p:spPr>
      </p:pic>
    </p:spTree>
    <p:extLst>
      <p:ext uri="{BB962C8B-B14F-4D97-AF65-F5344CB8AC3E}">
        <p14:creationId xmlns:p14="http://schemas.microsoft.com/office/powerpoint/2010/main" val="4186038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36D2E-7FB4-E126-46E9-0364FDE0B3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1407B5-040B-4850-2FBF-8BC3BBCBB7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BB0426C-B73E-8957-4704-810B7F584492}"/>
              </a:ext>
            </a:extLst>
          </p:cNvPr>
          <p:cNvSpPr/>
          <p:nvPr/>
        </p:nvSpPr>
        <p:spPr>
          <a:xfrm>
            <a:off x="1025911" y="759397"/>
            <a:ext cx="10169913" cy="6019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2000" b="1"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b-Details of the establishing agreement: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it shall, in particular, include the following details: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a. Partners' names and particulars;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b. The company’s name;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c. The company’s headquarters;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d. The Company’s objects;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e. The Company's capital and method of dividing the same among partners;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f. The company’s term, if 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g. The management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h. Partners’ decisions and the quorum required for their issuance;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i</a:t>
            </a: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The method of distributing the profits and losses among the partners;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j. Details of commencement and end dates of the fiscal year;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altLang="en-US" sz="17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k. The termination of the company.</a:t>
            </a:r>
          </a:p>
        </p:txBody>
      </p:sp>
      <p:pic>
        <p:nvPicPr>
          <p:cNvPr id="5" name="Graphic 21">
            <a:extLst>
              <a:ext uri="{FF2B5EF4-FFF2-40B4-BE49-F238E27FC236}">
                <a16:creationId xmlns:a16="http://schemas.microsoft.com/office/drawing/2014/main" id="{98463335-55FD-1C03-D05C-AEBC516B0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160828"/>
            <a:ext cx="2305141" cy="1076343"/>
          </a:xfrm>
          <a:prstGeom prst="rect">
            <a:avLst/>
          </a:prstGeom>
        </p:spPr>
      </p:pic>
    </p:spTree>
    <p:extLst>
      <p:ext uri="{BB962C8B-B14F-4D97-AF65-F5344CB8AC3E}">
        <p14:creationId xmlns:p14="http://schemas.microsoft.com/office/powerpoint/2010/main" val="12256364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22952-1A71-A0DB-0BB8-62E0D4D10E2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3652E9-1A33-8E1D-DCCC-82C74DBCE6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9810C9F-CEDA-CC4A-A67F-1024367C678E}"/>
              </a:ext>
            </a:extLst>
          </p:cNvPr>
          <p:cNvSpPr/>
          <p:nvPr/>
        </p:nvSpPr>
        <p:spPr>
          <a:xfrm>
            <a:off x="367990" y="1048451"/>
            <a:ext cx="9132849" cy="55642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management of the partnership</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General Partnership shall be managed by its partners. the parties may agree </a:t>
            </a:r>
            <a:r>
              <a:rPr lang="en-US" dirty="0">
                <a:solidFill>
                  <a:prstClr val="black"/>
                </a:solidFill>
                <a:latin typeface="Alexandria" pitchFamily="2" charset="-78"/>
                <a:cs typeface="Alexandria" pitchFamily="2" charset="-78"/>
              </a:rPr>
              <a:t>either in the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establishing agreement of independent contract upon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appointment of one or more managers from among the partners or others.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manager[s] shall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perform all management activities that fall within the purpose of the company,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shall represent it before the courts, arbitral tribunals and third parties, unless the company's Memorandum of Association explicitly restricts their powers. In all cases</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 the company shall be liable for every act carried out by the manager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thereof in its name and within the limits of its purpose, unless the person, with whom the manager deals, has been acting in bad faith.</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80E07E8-B475-62EB-40A2-31D5898E01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B7BBCC0-116E-7D24-6626-5004B3482A84}"/>
              </a:ext>
            </a:extLst>
          </p:cNvPr>
          <p:cNvPicPr>
            <a:picLocks noChangeAspect="1"/>
          </p:cNvPicPr>
          <p:nvPr/>
        </p:nvPicPr>
        <p:blipFill>
          <a:blip r:embed="rId4"/>
          <a:srcRect l="5774" t="11360" r="5251" b="8160"/>
          <a:stretch/>
        </p:blipFill>
        <p:spPr>
          <a:xfrm>
            <a:off x="9688398" y="1706138"/>
            <a:ext cx="2330605" cy="3320836"/>
          </a:xfrm>
          <a:prstGeom prst="rect">
            <a:avLst/>
          </a:prstGeom>
        </p:spPr>
      </p:pic>
    </p:spTree>
    <p:extLst>
      <p:ext uri="{BB962C8B-B14F-4D97-AF65-F5344CB8AC3E}">
        <p14:creationId xmlns:p14="http://schemas.microsoft.com/office/powerpoint/2010/main" val="323881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9C1DF-333C-1051-A7F3-2097F7F500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5A3C24-63BF-0B17-DAEA-7B068B9A856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156E194-FD81-D4E2-1DBA-17749B706903}"/>
              </a:ext>
            </a:extLst>
          </p:cNvPr>
          <p:cNvSpPr/>
          <p:nvPr/>
        </p:nvSpPr>
        <p:spPr>
          <a:xfrm>
            <a:off x="646771" y="904365"/>
            <a:ext cx="10783229" cy="5875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d-</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Prohibited Acts of the Manager: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Manager shall be </a:t>
            </a:r>
            <a:r>
              <a:rPr kumimoji="0" lang="en-US" sz="17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prohibited from handling business activities that go beyond the Company’s objects, </a:t>
            </a: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without a resolution of the partners or an explicit provision in the Memorandum of Association.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prohibition shall apply, in particular, to the following matters: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Establishment or closure of one of the Company’s branches;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Donations, except for the usual small donations;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The Company’s sponsorship of third parties;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 Reconciliation  on the Company’s rights;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 Sale or mortgage of the Company’s real property, unless the sale transaction falls within the objects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 Sale or mortgage of the company’s business premises [store];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f. Borrowing funds on behalf of the Company;</a:t>
            </a:r>
            <a:endParaRPr kumimoji="0" lang="fa-IR"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8E7D523-BF02-4566-6EF5-38D5E3FEEB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37272"/>
            <a:ext cx="2305141" cy="1076343"/>
          </a:xfrm>
          <a:prstGeom prst="rect">
            <a:avLst/>
          </a:prstGeom>
        </p:spPr>
      </p:pic>
    </p:spTree>
    <p:extLst>
      <p:ext uri="{BB962C8B-B14F-4D97-AF65-F5344CB8AC3E}">
        <p14:creationId xmlns:p14="http://schemas.microsoft.com/office/powerpoint/2010/main" val="2178371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D385E-EBCF-D441-4023-1D917F2B97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BAF322-B30F-DAE7-722C-AA163355974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2943DA0-1DC7-F4E2-A23E-2E6DFF42C21E}"/>
              </a:ext>
            </a:extLst>
          </p:cNvPr>
          <p:cNvSpPr/>
          <p:nvPr/>
        </p:nvSpPr>
        <p:spPr>
          <a:xfrm>
            <a:off x="1224189" y="932844"/>
            <a:ext cx="740685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 decisions of Partners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Resolutions of partners shall be adopted with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numerical majority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their opinions, unless the resolution in question is related to the amendment of the General Partnership’s Memorandum of Association, as, in the latter case, it shall be adopted with the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unanimous consent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all partners, unless otherwise stipulated in the Memorandum of Association.</a:t>
            </a:r>
            <a:endParaRPr kumimoji="0" lang="fa-IR"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AB31040-616D-8FE6-593A-7C01F7D866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889A411-DEE4-3141-AE14-B64756EAB6F3}"/>
              </a:ext>
            </a:extLst>
          </p:cNvPr>
          <p:cNvPicPr>
            <a:picLocks noChangeAspect="1"/>
          </p:cNvPicPr>
          <p:nvPr/>
        </p:nvPicPr>
        <p:blipFill>
          <a:blip r:embed="rId4"/>
          <a:stretch>
            <a:fillRect/>
          </a:stretch>
        </p:blipFill>
        <p:spPr>
          <a:xfrm>
            <a:off x="8938167" y="1694985"/>
            <a:ext cx="2857500" cy="3511520"/>
          </a:xfrm>
          <a:prstGeom prst="rect">
            <a:avLst/>
          </a:prstGeom>
        </p:spPr>
      </p:pic>
    </p:spTree>
    <p:extLst>
      <p:ext uri="{BB962C8B-B14F-4D97-AF65-F5344CB8AC3E}">
        <p14:creationId xmlns:p14="http://schemas.microsoft.com/office/powerpoint/2010/main" val="21140905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8EE3B-ABD3-81CF-3BC7-277D4CBE29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6F67DB-688A-2498-8EDF-0D9424D228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DD6591B-7529-0EAF-02CF-8DD2BE60D0D2}"/>
              </a:ext>
            </a:extLst>
          </p:cNvPr>
          <p:cNvSpPr/>
          <p:nvPr/>
        </p:nvSpPr>
        <p:spPr>
          <a:xfrm>
            <a:off x="276335" y="1155869"/>
            <a:ext cx="1043998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 Competing Against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 partner may, without obtaining the consent of all partners, get involved, for his own benefit or for the benefit of third parties, in activities similar</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to that of the company, nor to be a partner, manager or board member of a competing company, or an owner of shares or equity stakes representing an influential interest in another company that engages in the same business activity.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partner fails to abide by this prohibition, the company shall have the right to request that the Competent Judicial Body decide that the actions carried out by the partner concerned for his own benefit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as being performed for the company’s benefit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in addition,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company may claim compensation from him</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60DCC5C-BDC4-2287-34D1-EB9D8D9017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22812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87D71-44D6-94F9-4719-1708B64F6D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55672F-1960-080D-31B0-ED3A96FDA1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1CBCA66-C97D-8A39-15E1-2FD81E1A7B8E}"/>
              </a:ext>
            </a:extLst>
          </p:cNvPr>
          <p:cNvSpPr/>
          <p:nvPr/>
        </p:nvSpPr>
        <p:spPr>
          <a:xfrm>
            <a:off x="220579" y="1155869"/>
            <a:ext cx="967055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 Partners’ </a:t>
            </a:r>
            <a:r>
              <a:rPr lang="en-US" sz="2000" b="1" dirty="0">
                <a:solidFill>
                  <a:prstClr val="black"/>
                </a:solidFill>
                <a:latin typeface="Alexandria" pitchFamily="2" charset="-78"/>
                <a:cs typeface="Alexandria" pitchFamily="2" charset="-78"/>
              </a:rPr>
              <a:t>shares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their Transfer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shares of partners shall not be represented by negotiable instruments.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partner may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transfer his share  or part thereof only in compliance with the restrictions stipulated in the Memorandum of Association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based upon the approval of all partners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Other wise the transfer agreement shall be null and void.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addition, the transfer shall be registered with the commercial register.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partner may transfer to third parties any rights relating to his share, and such assignment shall become legally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effective only between the parties involved.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CF4AC27-C6DD-FF32-8654-53C77A3973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9260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261F1-8815-50A1-656E-10C5B72D39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D27C48-B27E-1E81-01FB-5B9D3CEFFD7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825B78B-EB95-D258-EDDD-6C65C462BC10}"/>
              </a:ext>
            </a:extLst>
          </p:cNvPr>
          <p:cNvSpPr/>
          <p:nvPr/>
        </p:nvSpPr>
        <p:spPr>
          <a:xfrm>
            <a:off x="613317" y="1720631"/>
            <a:ext cx="8408019" cy="4271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 - Partner's Joining:</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If a partner joins the General Partnership based on a new contribution, he shall be held personally and jointly liable with the remaining partners in all his own property for the General Partnership's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debts both preceding and subsequent to his joining.</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However, an agreement may be made to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relieve him of the liability for the former debts by unanimous agreement of the partners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Such agreement shall become effective vis-à-vis the creditors following the date of being recorded with the commercial register. </a:t>
            </a:r>
          </a:p>
        </p:txBody>
      </p:sp>
      <p:pic>
        <p:nvPicPr>
          <p:cNvPr id="5" name="Graphic 21">
            <a:extLst>
              <a:ext uri="{FF2B5EF4-FFF2-40B4-BE49-F238E27FC236}">
                <a16:creationId xmlns:a16="http://schemas.microsoft.com/office/drawing/2014/main" id="{9E5E8BE5-74EB-A714-83C2-74436AB057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9DC3470-7A61-4DDC-4C5F-914751BFFBB0}"/>
              </a:ext>
            </a:extLst>
          </p:cNvPr>
          <p:cNvPicPr>
            <a:picLocks noChangeAspect="1"/>
          </p:cNvPicPr>
          <p:nvPr/>
        </p:nvPicPr>
        <p:blipFill>
          <a:blip r:embed="rId4"/>
          <a:stretch>
            <a:fillRect/>
          </a:stretch>
        </p:blipFill>
        <p:spPr>
          <a:xfrm>
            <a:off x="9367024" y="2064090"/>
            <a:ext cx="2616587" cy="3388856"/>
          </a:xfrm>
          <a:prstGeom prst="rect">
            <a:avLst/>
          </a:prstGeom>
        </p:spPr>
      </p:pic>
    </p:spTree>
    <p:extLst>
      <p:ext uri="{BB962C8B-B14F-4D97-AF65-F5344CB8AC3E}">
        <p14:creationId xmlns:p14="http://schemas.microsoft.com/office/powerpoint/2010/main" val="8738409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BC991-A5EA-D6B2-08DE-B7782345A3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C9203B-D57D-B7E5-433F-15D35278F6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1BA4FEF-642C-CAB0-47F4-9A113429F1F1}"/>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If a partner transfers his share ,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assignee- the person who received the share- shall be liable vis-à-vis the company's creditors for its debts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both preceding and subsequent to his joining.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assignor shall not be liable for the debts vis-à-vis the creditors of the company unless they object to his relief of liability within [thirty] days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following the date of the company’s notification to them. In the event of an objection, the assignor shall be jointly liable for the debts arising prior to his assignment-</a:t>
            </a:r>
          </a:p>
        </p:txBody>
      </p:sp>
      <p:pic>
        <p:nvPicPr>
          <p:cNvPr id="5" name="Graphic 21">
            <a:extLst>
              <a:ext uri="{FF2B5EF4-FFF2-40B4-BE49-F238E27FC236}">
                <a16:creationId xmlns:a16="http://schemas.microsoft.com/office/drawing/2014/main" id="{0DF24278-B34E-E72E-186A-0F0251F345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216639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968F8-1F38-1854-50F8-43D9CCC5AB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CE980B-01B9-AE06-4F93-9086B9F75B6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BD2F1A2-5337-BB67-A0CA-5954D1581B24}"/>
              </a:ext>
            </a:extLst>
          </p:cNvPr>
          <p:cNvSpPr/>
          <p:nvPr/>
        </p:nvSpPr>
        <p:spPr>
          <a:xfrm>
            <a:off x="220579" y="1155869"/>
            <a:ext cx="929141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 partner withdraw</a:t>
            </a:r>
            <a:r>
              <a:rPr lang="en-US" sz="2000" b="1" dirty="0">
                <a:solidFill>
                  <a:prstClr val="black"/>
                </a:solidFill>
                <a:latin typeface="Alexandria" pitchFamily="2" charset="-78"/>
                <a:cs typeface="Alexandria" pitchFamily="2" charset="-78"/>
              </a:rPr>
              <a:t>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If a partner withdraws or is removed from the company, he shall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be liable for the debts and obligations arising after his withdrawal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 removal takes place, but shall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remain liable for the debts and obligations arising prior to any of such cases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unless he is relieved of the same based on the consent of the creditors and all partners of company.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5" name="Graphic 21">
            <a:extLst>
              <a:ext uri="{FF2B5EF4-FFF2-40B4-BE49-F238E27FC236}">
                <a16:creationId xmlns:a16="http://schemas.microsoft.com/office/drawing/2014/main" id="{C282F0D0-6F23-F40E-FBFA-EC53D3CEBE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1C53073-F3F5-115B-BCB8-E94D55728C82}"/>
              </a:ext>
            </a:extLst>
          </p:cNvPr>
          <p:cNvPicPr>
            <a:picLocks noChangeAspect="1"/>
          </p:cNvPicPr>
          <p:nvPr/>
        </p:nvPicPr>
        <p:blipFill>
          <a:blip r:embed="rId4"/>
          <a:stretch>
            <a:fillRect/>
          </a:stretch>
        </p:blipFill>
        <p:spPr>
          <a:xfrm>
            <a:off x="9757317" y="2022831"/>
            <a:ext cx="2414196" cy="3307452"/>
          </a:xfrm>
          <a:prstGeom prst="rect">
            <a:avLst/>
          </a:prstGeom>
        </p:spPr>
      </p:pic>
    </p:spTree>
    <p:extLst>
      <p:ext uri="{BB962C8B-B14F-4D97-AF65-F5344CB8AC3E}">
        <p14:creationId xmlns:p14="http://schemas.microsoft.com/office/powerpoint/2010/main" val="2826409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C5E59-D28D-217B-2525-F5EBE4E213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054EF5-E67E-685C-2957-5AE4B9D5A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E5FEBCB-F8C6-C4A1-051D-0E6CF816BCB6}"/>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j- Withdrawal and Removal Procedures:</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1. Unless the Company’s Memorandum of Association provides otherwise,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partner may withdraw from the company unilaterally,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provided that the other partners are notified of the same at least [sixty] days prior to the scheduled date of withdrawal. </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partners may agree, under the Memorandum of Association, on the procedures for removing the partners from the company, and in case the Memorandum of Association does not include any provisions to that effect,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numerical majority of partners may resort to the Competent Judicial Body for removing one or more partners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from the company if there are lawful reasons so requiring. In addition, the company shall continue to practice its business activities by the remaining partners. </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0F951006-CB41-A813-E000-8B8BA96C1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90428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C3DF1-F189-6770-D74B-9551610B4A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191083-4B73-93AE-4396-E15C8988A2C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4D4D0DE-2605-A4DF-0667-5639559BCE11}"/>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3. The partner withdrawing from the company, or the rest of the partners in the event of a partner being removed, shall register this change in the commercial register. Withdrawal or removal shall become effective vis-à-vis the third parties after the date of its registration and publication.</a:t>
            </a:r>
          </a:p>
        </p:txBody>
      </p:sp>
      <p:pic>
        <p:nvPicPr>
          <p:cNvPr id="5" name="Graphic 21">
            <a:extLst>
              <a:ext uri="{FF2B5EF4-FFF2-40B4-BE49-F238E27FC236}">
                <a16:creationId xmlns:a16="http://schemas.microsoft.com/office/drawing/2014/main" id="{510AB141-16A8-9EF1-F061-71875CF0A2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83850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A3F70-BC0C-91C2-CA73-9AEA38D8E6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539120-DDA4-7F2B-AFE0-BBF2522287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80FD1BC-35CF-ADD9-EB8F-3F6DECE7E04B}"/>
              </a:ext>
            </a:extLst>
          </p:cNvPr>
          <p:cNvSpPr/>
          <p:nvPr/>
        </p:nvSpPr>
        <p:spPr>
          <a:xfrm>
            <a:off x="847493" y="1155869"/>
            <a:ext cx="829650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K-The unlimited liability of all partners: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All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partners are jointly liable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the debts of the partnership as if they were his own debts ( unlimited liability of partners).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Consequently any debtor of the company can claim the payment of the whole debt from any of the partners.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55B6BA5-6DC8-52D9-1BFF-2E4D769E1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21857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CE1C6-BDA9-E057-23F9-893452906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E2F104-080F-4889-2AC7-CB28087A9F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A1AF6F5-B8B9-D3C6-EF11-B459506B3288}"/>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partner may be required to pay off any debt of the company from </a:t>
            </a: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his own property only after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such a </a:t>
            </a:r>
            <a:r>
              <a:rPr kumimoji="0" lang="en-US" sz="180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debt is proven to be owed by the company by virtue of a final court judgment or a writ of execution</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after a notice for payment is served upon the company but the debt cannot be collected from it.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2. The partner may, upon paying off the company’s debt, have</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right a recourse against the remaining partners to restitute the debt amount paid by him by the share of each of them.</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795D482-217F-A2DB-6274-19FB5B1E64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484420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CD9F6-BDC5-F098-D8E9-365DE18CFA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ADDCFF-3E9C-F667-BBF8-63EE701397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FE52654-64A7-3F2C-0745-95BA3C1C16B9}"/>
              </a:ext>
            </a:extLst>
          </p:cNvPr>
          <p:cNvSpPr/>
          <p:nvPr/>
        </p:nvSpPr>
        <p:spPr>
          <a:xfrm>
            <a:off x="607441" y="1048451"/>
            <a:ext cx="10763944"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 Cases of Termination  of partnership:</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Unless the company’s Memorandum of Association provides otherwise, the General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Partnership shall not be terminated when any partner passes away or undergoes interdiction,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when any liquidation proceedings are initiated against him according to the bankruptcy law, or when the partner withdraws or is removed from the General Partnership.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which case, the company shall continue to exist among the remaining partners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the aforementioned partner or his heirs shall only have his share in the company’s property, and such a share shall be valuated in accordance with Article [49] of the Law.</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0F5B2F5-6B02-64C1-72A9-63127D5AFA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05022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47998-546B-D14A-854E-AE337017C7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C02042-E8F0-4F61-2F55-140FD2A6A1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F59048A-CEDE-2B5B-9A60-F3A6C7102CDF}"/>
              </a:ext>
            </a:extLst>
          </p:cNvPr>
          <p:cNvSpPr/>
          <p:nvPr/>
        </p:nvSpPr>
        <p:spPr>
          <a:xfrm>
            <a:off x="945408" y="1048451"/>
            <a:ext cx="1000508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in any of the previous cases lead to leaving the company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with  a single partner</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such a surviving partner shall be granted a time limit of </a:t>
            </a: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ninety [90] days to adjust the company's affairs</a:t>
            </a: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either by engaging a new partner or by getting the General Partnership converted into any other legal form in accordance with the provisions of the Law; otherwise, the company shall be deemed terminated by operation of law upon the lapse of such a time limit.</a:t>
            </a:r>
            <a:endParaRPr kumimoji="0" lang="fa-IR"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31DA120-C0B4-2052-E291-4EC8DE1BFC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05116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A2A5F-07D5-31E0-E25B-B78FB45E3A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99436A-A20D-7557-3ECF-DE6CEF6A72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E5904A6-A3E1-0C40-2332-42562259F98B}"/>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 Limited Partnership company:</a:t>
            </a:r>
          </a:p>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Definition of Limited Partnership:</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Limited Partnership is a business venture made up of two categories  of partners; a team that comprises at least one natural or legal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partner who is held personally and jointly liable in all his own property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the Limited Partnership's debts and liabilities, and a second team that comprises at least one natural or legal Silent Partner who is held liable for the Limited Partnership's debts and liabilities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only within the limits of his contribution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to the Limited Partnership's capital. The Silent Partner shall not acquire the capacity of a trader. </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3B41563-8DF4-1BFB-5D9C-A53BC24A67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74603E0-6ACB-357A-5387-23995FFCB974}"/>
              </a:ext>
            </a:extLst>
          </p:cNvPr>
          <p:cNvPicPr>
            <a:picLocks noChangeAspect="1"/>
          </p:cNvPicPr>
          <p:nvPr/>
        </p:nvPicPr>
        <p:blipFill>
          <a:blip r:embed="rId4"/>
          <a:srcRect b="16202"/>
          <a:stretch/>
        </p:blipFill>
        <p:spPr>
          <a:xfrm>
            <a:off x="9414075" y="2277457"/>
            <a:ext cx="2557346" cy="3065472"/>
          </a:xfrm>
          <a:prstGeom prst="rect">
            <a:avLst/>
          </a:prstGeom>
        </p:spPr>
      </p:pic>
    </p:spTree>
    <p:extLst>
      <p:ext uri="{BB962C8B-B14F-4D97-AF65-F5344CB8AC3E}">
        <p14:creationId xmlns:p14="http://schemas.microsoft.com/office/powerpoint/2010/main" val="3396638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01871-6F60-FABE-1B3C-3ED9FAC094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AC2176-9756-8FD4-08B7-8608B80676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6A52BBC-BD9B-6587-5B07-86781317C741}"/>
              </a:ext>
            </a:extLst>
          </p:cNvPr>
          <p:cNvSpPr/>
          <p:nvPr/>
        </p:nvSpPr>
        <p:spPr>
          <a:xfrm>
            <a:off x="387848" y="1155869"/>
            <a:ext cx="871154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joint Partners of a Limited Partnership shall be subject to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same provisions applicable to partners of the General Partnership.</a:t>
            </a: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All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previously mentioned provisions of General Partnership shall also apply to the Limited Partnership</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where no specific provision</a:t>
            </a:r>
            <a:r>
              <a:rPr lang="en-US" dirty="0">
                <a:solidFill>
                  <a:prstClr val="black"/>
                </a:solidFill>
                <a:latin typeface="Alexandria" pitchFamily="2" charset="-78"/>
                <a:cs typeface="Alexandria" pitchFamily="2" charset="-78"/>
              </a:rPr>
              <a:t>.</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327A857-6FE3-522E-6530-D8E60BC2F7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CB79F78-2ECF-C0D5-02B3-D89D5AA4705C}"/>
              </a:ext>
            </a:extLst>
          </p:cNvPr>
          <p:cNvPicPr>
            <a:picLocks noChangeAspect="1"/>
          </p:cNvPicPr>
          <p:nvPr/>
        </p:nvPicPr>
        <p:blipFill>
          <a:blip r:embed="rId4"/>
          <a:stretch>
            <a:fillRect/>
          </a:stretch>
        </p:blipFill>
        <p:spPr>
          <a:xfrm>
            <a:off x="9306812" y="2188516"/>
            <a:ext cx="2621507" cy="3243353"/>
          </a:xfrm>
          <a:prstGeom prst="rect">
            <a:avLst/>
          </a:prstGeom>
        </p:spPr>
      </p:pic>
    </p:spTree>
    <p:extLst>
      <p:ext uri="{BB962C8B-B14F-4D97-AF65-F5344CB8AC3E}">
        <p14:creationId xmlns:p14="http://schemas.microsoft.com/office/powerpoint/2010/main" val="30723116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BBF09-BF02-82F2-B7B6-7393DD606D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007BAD-54D4-1D5D-4DCA-000BF4FCAE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031970D-B233-4444-FE91-26203CD37CED}"/>
              </a:ext>
            </a:extLst>
          </p:cNvPr>
          <p:cNvSpPr/>
          <p:nvPr/>
        </p:nvSpPr>
        <p:spPr>
          <a:xfrm>
            <a:off x="792372" y="914400"/>
            <a:ext cx="10607255" cy="5754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b-Data of the establishing agreement: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shall, in particular, include the following details: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Name and data of the partners;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Name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Headquarters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 The Company’s objects;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 The Company's capital, the method of dividing the same among partners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 The company’s term, if 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 The management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 Partners’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deciion</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the quorum required for their issuance;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i</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method of dividing the profits and losses among partners;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j. Details of commencement and end dates of the fiscal year;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 The termination of the company; </a:t>
            </a:r>
            <a:endParaRPr kumimoji="0" lang="fa-IR"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3C1E904-1814-F87B-6488-E28ED31F87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083267" cy="972743"/>
          </a:xfrm>
          <a:prstGeom prst="rect">
            <a:avLst/>
          </a:prstGeom>
        </p:spPr>
      </p:pic>
    </p:spTree>
    <p:extLst>
      <p:ext uri="{BB962C8B-B14F-4D97-AF65-F5344CB8AC3E}">
        <p14:creationId xmlns:p14="http://schemas.microsoft.com/office/powerpoint/2010/main" val="17138941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81D40-D40A-F82A-B1FF-F5DFEE5A04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833344-4922-7079-4BE6-6F4DB63795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0385397-C111-C8EC-E08D-FBEA95B77ACE}"/>
              </a:ext>
            </a:extLst>
          </p:cNvPr>
          <p:cNvSpPr/>
          <p:nvPr/>
        </p:nvSpPr>
        <p:spPr>
          <a:xfrm>
            <a:off x="220579" y="1155869"/>
            <a:ext cx="1104967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d-Powers of Silent Partner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Silent Partner – or his representative - may, during the fiscal year, twice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review the progress of the company's business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examine its records and documents, and obtain a brief statement on the company's financial position based on such records and documents.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Silent Partner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may not get involved in the external management activities,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even if based on a power of agency. If, however, the Silent Partner gets involved, he shall be held personally and jointly liable in all his own property for the Limited Partnership's debts and liabilities arising from his involvement. </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D5061E2-2C11-B07D-D4D6-54064B4FC5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524941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2A04B-4CA8-E521-AE1E-3783940EEB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F5E8A8-ACF3-FE91-2393-EB22121CDB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2AE2800-B364-E99A-2345-E000EBB02428}"/>
              </a:ext>
            </a:extLst>
          </p:cNvPr>
          <p:cNvSpPr/>
          <p:nvPr/>
        </p:nvSpPr>
        <p:spPr>
          <a:xfrm>
            <a:off x="220579" y="1155869"/>
            <a:ext cx="1104967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However, the Silent Partner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may get involved in the internal management activities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accordance with the provisions of its Memorandum of Association, and such involvement shall not give rise to any obligation on his / her part unless the activities performed by him / her would cause Third Parties to believe that he / she is an joint  Partner in this case he shall be personally and jointly liable in all his / her own property for the Limited Partnership's debts and liabilities</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664CF47-9728-2A79-2473-4995EE7EA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4460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525F7-424F-282D-A04D-2A7B4BBA93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806FB0-70FF-AF5E-66BD-B4E09BF25D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A36170C-D94D-9871-6FC5-877781847F86}"/>
              </a:ext>
            </a:extLst>
          </p:cNvPr>
          <p:cNvSpPr/>
          <p:nvPr/>
        </p:nvSpPr>
        <p:spPr>
          <a:xfrm>
            <a:off x="1681389" y="943996"/>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e-decisions of Partners: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1. Unless the company’s MOA stipulate otherwise, the partners’ </a:t>
            </a:r>
            <a:r>
              <a:rPr kumimoji="0" lang="en-US" sz="18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decsions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shall be issued as follows: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decisions in connection with the amendment of the Memorandum of Association: based on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unanimous consent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joint Partners and the approval of the owners of majority of the capital of the Silent Partners.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b. Other decisions: Based on the approval of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numerical majority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Active Partners' opinions.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Silent Partner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may neither request dissolution of the company nor get involved in voting on matters relating to the appointment or dismissal of its Manager.</a:t>
            </a:r>
            <a:endParaRPr kumimoji="0" lang="fa-IR"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EEB0D5F-0901-021E-B60E-0CE0204F44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1366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37947-D893-D00C-4AE8-F27853FECA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24562A-A9F4-182B-1BDF-8C0022A823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4E2F6F5-B075-8A70-61A0-9E59C31F6F6D}"/>
              </a:ext>
            </a:extLst>
          </p:cNvPr>
          <p:cNvSpPr/>
          <p:nvPr/>
        </p:nvSpPr>
        <p:spPr>
          <a:xfrm>
            <a:off x="649152" y="1155869"/>
            <a:ext cx="8149160"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f-Transfer of shares: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Partner may transfer all or part of his share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to any of the other partner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Limited Partnership.</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Partner may assign all or party of his shares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to a third party subject to prior approval of all the joint Partners and the owners of the majority of the capital of the Silent Partners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unless the Limited Partnership’s MOA stipulates otherwise. </a:t>
            </a:r>
          </a:p>
        </p:txBody>
      </p:sp>
      <p:pic>
        <p:nvPicPr>
          <p:cNvPr id="5" name="Graphic 21">
            <a:extLst>
              <a:ext uri="{FF2B5EF4-FFF2-40B4-BE49-F238E27FC236}">
                <a16:creationId xmlns:a16="http://schemas.microsoft.com/office/drawing/2014/main" id="{A990DD5B-8899-3363-F59A-3ACC13754E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3BDFEA97-FF26-3599-7E4D-7E1DAA54A410}"/>
              </a:ext>
            </a:extLst>
          </p:cNvPr>
          <p:cNvPicPr>
            <a:picLocks noChangeAspect="1"/>
          </p:cNvPicPr>
          <p:nvPr/>
        </p:nvPicPr>
        <p:blipFill>
          <a:blip r:embed="rId4"/>
          <a:stretch>
            <a:fillRect/>
          </a:stretch>
        </p:blipFill>
        <p:spPr>
          <a:xfrm>
            <a:off x="9267033" y="1929161"/>
            <a:ext cx="2762250" cy="3511520"/>
          </a:xfrm>
          <a:prstGeom prst="rect">
            <a:avLst/>
          </a:prstGeom>
        </p:spPr>
      </p:pic>
    </p:spTree>
    <p:extLst>
      <p:ext uri="{BB962C8B-B14F-4D97-AF65-F5344CB8AC3E}">
        <p14:creationId xmlns:p14="http://schemas.microsoft.com/office/powerpoint/2010/main" val="26164818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5FB64-FC8D-AF9B-D2EB-200EEF6B06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5F048B-E30C-C82B-C043-5453B28AC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F90202D-4CFA-A7E7-72B2-B6142FCC6579}"/>
              </a:ext>
            </a:extLst>
          </p:cNvPr>
          <p:cNvSpPr/>
          <p:nvPr/>
        </p:nvSpPr>
        <p:spPr>
          <a:xfrm>
            <a:off x="323967" y="1155869"/>
            <a:ext cx="8764277"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joint or Silent Partners may join the company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subject to prior approval of all the joint Partners, with no need to obtain the approval of the Silent Partners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unless the Limited Partnership’s MOA stipulates otherwise</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F16D92C-72C3-F907-6241-3F2E098385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F0D87CE-F485-AA1F-21EE-B97A1BEB230F}"/>
              </a:ext>
            </a:extLst>
          </p:cNvPr>
          <p:cNvPicPr>
            <a:picLocks noChangeAspect="1"/>
          </p:cNvPicPr>
          <p:nvPr/>
        </p:nvPicPr>
        <p:blipFill>
          <a:blip r:embed="rId4"/>
          <a:stretch>
            <a:fillRect/>
          </a:stretch>
        </p:blipFill>
        <p:spPr>
          <a:xfrm>
            <a:off x="9401058" y="2164450"/>
            <a:ext cx="2466975" cy="3421195"/>
          </a:xfrm>
          <a:prstGeom prst="rect">
            <a:avLst/>
          </a:prstGeom>
        </p:spPr>
      </p:pic>
    </p:spTree>
    <p:extLst>
      <p:ext uri="{BB962C8B-B14F-4D97-AF65-F5344CB8AC3E}">
        <p14:creationId xmlns:p14="http://schemas.microsoft.com/office/powerpoint/2010/main" val="26841789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cs typeface="Alexandria"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4- References</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purl.org/dc/terms/"/>
    <ds:schemaRef ds:uri="http://purl.org/dc/dcmitype/"/>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9920</TotalTime>
  <Words>3244</Words>
  <Application>Microsoft Office PowerPoint</Application>
  <PresentationFormat>شاشة عريضة</PresentationFormat>
  <Paragraphs>219</Paragraphs>
  <Slides>42</Slides>
  <Notes>40</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42</vt:i4>
      </vt:variant>
    </vt:vector>
  </HeadingPairs>
  <TitlesOfParts>
    <vt:vector size="49" baseType="lpstr">
      <vt:lpstr>Alexandria</vt:lpstr>
      <vt:lpstr>Alexandria regular</vt:lpstr>
      <vt:lpstr>Arial</vt:lpstr>
      <vt:lpstr>Calibri</vt:lpstr>
      <vt:lpstr>Calibri Light</vt:lpstr>
      <vt:lpstr>Wingdings 2</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68</cp:revision>
  <dcterms:created xsi:type="dcterms:W3CDTF">2023-04-29T09:08:00Z</dcterms:created>
  <dcterms:modified xsi:type="dcterms:W3CDTF">2024-11-21T10:11:16Z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