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359019454" r:id="rId2"/>
  </p:sldMasterIdLst>
  <p:notesMasterIdLst>
    <p:notesMasterId r:id="rId34"/>
  </p:notesMasterIdLst>
  <p:sldIdLst>
    <p:sldId id="4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6B95CB-7EA1-4482-B778-6A1404AD0A41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FD328-7D9E-4EC0-BD9C-BA03A2A94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186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41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419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480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4143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1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209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045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7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25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88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3540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144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5066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45820" y="1123950"/>
            <a:ext cx="745236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302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36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16694" y="508821"/>
            <a:ext cx="2776385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73146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89487" y="-3"/>
            <a:ext cx="6554513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583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572000" y="933450"/>
            <a:ext cx="3721610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60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3590194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indent="-324900" algn="ctr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11/30/2023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465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359019455" r:id="rId1"/>
    <p:sldLayoutId id="2359019456" r:id="rId2"/>
    <p:sldLayoutId id="2359019457" r:id="rId3"/>
    <p:sldLayoutId id="2359019458" r:id="rId4"/>
    <p:sldLayoutId id="2359019459" r:id="rId5"/>
    <p:sldLayoutId id="2359019460" r:id="rId6"/>
    <p:sldLayoutId id="2359019461" r:id="rId7"/>
    <p:sldLayoutId id="2359019462" r:id="rId8"/>
    <p:sldLayoutId id="2359019463" r:id="rId9"/>
    <p:sldLayoutId id="2359019464" r:id="rId10"/>
    <p:sldLayoutId id="2359019465" r:id="rId11"/>
    <p:sldLayoutId id="2359019466" r:id="rId12"/>
    <p:sldLayoutId id="2359019467" r:id="rId13"/>
    <p:sldLayoutId id="2359019468" r:id="rId14"/>
    <p:sldLayoutId id="2359019469" r:id="rId15"/>
    <p:sldLayoutId id="2359019470" r:id="rId16"/>
    <p:sldLayoutId id="2359019471" r:id="rId17"/>
    <p:sldLayoutId id="2359019472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40822" y="316707"/>
            <a:ext cx="5836768" cy="568404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29531" y="3760191"/>
            <a:ext cx="3664847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19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195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195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831483" y="2675278"/>
            <a:ext cx="328846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3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5963" y="5216345"/>
            <a:ext cx="2637456" cy="39687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r>
              <a:rPr lang="en-US" sz="21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00945" y="4421911"/>
            <a:ext cx="3138360" cy="9925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>
              <a:defRPr/>
            </a:pPr>
            <a:r>
              <a:rPr lang="en-US" sz="15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pPr marL="72390" defTabSz="685800">
              <a:spcBef>
                <a:spcPts val="1163"/>
              </a:spcBef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Islamic Finance (part one)</a:t>
            </a:r>
          </a:p>
          <a:p>
            <a:pPr defTabSz="685800"/>
            <a:r>
              <a:rPr lang="en-US" sz="1350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 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50257" y="616744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45963" y="1059490"/>
            <a:ext cx="2215991" cy="10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1914958" y="0"/>
          <a:ext cx="7229042" cy="6877050"/>
          <a:chOff x="1914958" y="0"/>
          <a:chExt cx="7229042" cy="6877050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958" y="0"/>
            <a:ext cx="5314084" cy="68770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867096"/>
          <a:ext cx="9144000" cy="6010596"/>
          <a:chOff x="0" y="867096"/>
          <a:chExt cx="9144000" cy="6010596"/>
        </a:xfrm>
      </p:grpSpPr>
      <p:pic>
        <p:nvPicPr>
          <p:cNvPr id="2" name="Slid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7096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</Words>
  <Application>Microsoft Office PowerPoint</Application>
  <PresentationFormat>On-screen Show (4:3)</PresentationFormat>
  <Paragraphs>7</Paragraphs>
  <Slides>31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</vt:lpstr>
      <vt:lpstr>Times New Roman</vt:lpstr>
      <vt:lpstr>Theme58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 Presentation</dc:title>
  <dc:subject/>
  <dc:creator>Unknown Creator</dc:creator>
  <cp:keywords/>
  <dc:description/>
  <cp:lastModifiedBy>Walaa Mohamed</cp:lastModifiedBy>
  <cp:revision>1</cp:revision>
  <dcterms:created xsi:type="dcterms:W3CDTF">2022-12-02T17:46:20Z</dcterms:created>
  <dcterms:modified xsi:type="dcterms:W3CDTF">2023-11-30T04:14:31Z</dcterms:modified>
  <cp:category/>
</cp:coreProperties>
</file>