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31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9" d="100"/>
          <a:sy n="89" d="100"/>
        </p:scale>
        <p:origin x="4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72272" y="850262"/>
            <a:ext cx="594412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HCIA-Security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Abdelrhman Ahmed</a:t>
            </a:r>
          </a:p>
          <a:p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296302" y="3283410"/>
            <a:ext cx="269496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Orientation</a:t>
            </a: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576179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039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Portfolio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C686C23-47D4-57E1-8CE7-66D99F5ADF9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33714" y="1807033"/>
            <a:ext cx="10193357" cy="4498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576179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039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Portfolio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9249F62-6356-7E5B-C6F4-A96FAE8FD1B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09096" y="1388319"/>
            <a:ext cx="7662964" cy="4926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5257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576179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8630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891CBF9-AE76-517A-D61E-0F5331DB56E5}"/>
              </a:ext>
            </a:extLst>
          </p:cNvPr>
          <p:cNvSpPr txBox="1"/>
          <p:nvPr/>
        </p:nvSpPr>
        <p:spPr>
          <a:xfrm>
            <a:off x="1086969" y="1767448"/>
            <a:ext cx="9267265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On completion of this program, the participants will be able to:</a:t>
            </a:r>
          </a:p>
          <a:p>
            <a:endParaRPr lang="en-US" dirty="0"/>
          </a:p>
          <a:p>
            <a:r>
              <a:rPr lang="en-US" dirty="0"/>
              <a:t>(1).Understand the basic concepts of information security.</a:t>
            </a:r>
          </a:p>
          <a:p>
            <a:endParaRPr lang="en-US" dirty="0"/>
          </a:p>
          <a:p>
            <a:r>
              <a:rPr lang="en-US" dirty="0"/>
              <a:t>(2).Understand information security common specifications.</a:t>
            </a:r>
          </a:p>
          <a:p>
            <a:endParaRPr lang="en-US" dirty="0"/>
          </a:p>
          <a:p>
            <a:r>
              <a:rPr lang="en-US" dirty="0"/>
              <a:t>(3).Configure network devices Know some common security attacks.</a:t>
            </a:r>
          </a:p>
          <a:p>
            <a:endParaRPr lang="en-US" dirty="0"/>
          </a:p>
          <a:p>
            <a:r>
              <a:rPr lang="en-US" dirty="0"/>
              <a:t>(4).Understand the basic process of security operation and maintenance.</a:t>
            </a:r>
          </a:p>
          <a:p>
            <a:endParaRPr lang="en-US" dirty="0"/>
          </a:p>
          <a:p>
            <a:r>
              <a:rPr lang="en-US" dirty="0"/>
              <a:t>(5).Understanding of safety analysis methods and evidence collection methods.</a:t>
            </a:r>
          </a:p>
          <a:p>
            <a:endParaRPr lang="en-US" dirty="0"/>
          </a:p>
          <a:p>
            <a:r>
              <a:rPr lang="en-US" dirty="0"/>
              <a:t>(6).Understand basic firewall technology and configuration.</a:t>
            </a:r>
          </a:p>
        </p:txBody>
      </p:sp>
    </p:spTree>
    <p:extLst>
      <p:ext uri="{BB962C8B-B14F-4D97-AF65-F5344CB8AC3E}">
        <p14:creationId xmlns:p14="http://schemas.microsoft.com/office/powerpoint/2010/main" val="13486578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576179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8630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891CBF9-AE76-517A-D61E-0F5331DB56E5}"/>
              </a:ext>
            </a:extLst>
          </p:cNvPr>
          <p:cNvSpPr txBox="1"/>
          <p:nvPr/>
        </p:nvSpPr>
        <p:spPr>
          <a:xfrm>
            <a:off x="1086969" y="1767448"/>
            <a:ext cx="9267265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(7).Understand NAT technology.</a:t>
            </a:r>
          </a:p>
          <a:p>
            <a:endParaRPr lang="en-US" dirty="0"/>
          </a:p>
          <a:p>
            <a:r>
              <a:rPr lang="en-US" dirty="0"/>
              <a:t>(8).Understand firewall dual-system hot back principles.</a:t>
            </a:r>
          </a:p>
          <a:p>
            <a:endParaRPr lang="en-US" dirty="0"/>
          </a:p>
          <a:p>
            <a:r>
              <a:rPr lang="en-US" dirty="0"/>
              <a:t>(9).Know basic network instructions.</a:t>
            </a:r>
          </a:p>
          <a:p>
            <a:endParaRPr lang="en-US" dirty="0"/>
          </a:p>
          <a:p>
            <a:r>
              <a:rPr lang="en-US" dirty="0"/>
              <a:t>(10).Know the basic component of operating system.</a:t>
            </a:r>
          </a:p>
          <a:p>
            <a:endParaRPr lang="en-US" dirty="0"/>
          </a:p>
          <a:p>
            <a:r>
              <a:rPr lang="en-US" dirty="0"/>
              <a:t>(11).Understanding the common risks and defense methods of operating systems.</a:t>
            </a:r>
          </a:p>
          <a:p>
            <a:endParaRPr lang="en-US" dirty="0"/>
          </a:p>
          <a:p>
            <a:r>
              <a:rPr lang="en-US" dirty="0"/>
              <a:t>(12).Understand encryption principles.</a:t>
            </a:r>
          </a:p>
          <a:p>
            <a:endParaRPr lang="en-US" dirty="0"/>
          </a:p>
          <a:p>
            <a:r>
              <a:rPr lang="en-US" dirty="0"/>
              <a:t>(13).Understand encryption application and practice the related configurations.</a:t>
            </a:r>
          </a:p>
        </p:txBody>
      </p:sp>
    </p:spTree>
    <p:extLst>
      <p:ext uri="{BB962C8B-B14F-4D97-AF65-F5344CB8AC3E}">
        <p14:creationId xmlns:p14="http://schemas.microsoft.com/office/powerpoint/2010/main" val="37391616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576179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7651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Target Audience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891CBF9-AE76-517A-D61E-0F5331DB56E5}"/>
              </a:ext>
            </a:extLst>
          </p:cNvPr>
          <p:cNvSpPr txBox="1"/>
          <p:nvPr/>
        </p:nvSpPr>
        <p:spPr>
          <a:xfrm>
            <a:off x="1364875" y="2959424"/>
            <a:ext cx="926726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dirty="0"/>
              <a:t>Cyber security junior engineer who hopes to have information security capabilities.</a:t>
            </a:r>
          </a:p>
        </p:txBody>
      </p:sp>
    </p:spTree>
    <p:extLst>
      <p:ext uri="{BB962C8B-B14F-4D97-AF65-F5344CB8AC3E}">
        <p14:creationId xmlns:p14="http://schemas.microsoft.com/office/powerpoint/2010/main" val="6797605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576179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2846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Prerequisites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891CBF9-AE76-517A-D61E-0F5331DB56E5}"/>
              </a:ext>
            </a:extLst>
          </p:cNvPr>
          <p:cNvSpPr txBox="1"/>
          <p:nvPr/>
        </p:nvSpPr>
        <p:spPr>
          <a:xfrm>
            <a:off x="1462367" y="2682426"/>
            <a:ext cx="9267265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dirty="0"/>
              <a:t>Basic knowledge of TCP/IP.</a:t>
            </a:r>
          </a:p>
          <a:p>
            <a:pPr algn="ctr"/>
            <a:endParaRPr lang="en-US" sz="3600" dirty="0"/>
          </a:p>
          <a:p>
            <a:pPr algn="ctr"/>
            <a:r>
              <a:rPr lang="en-US" sz="3600" dirty="0"/>
              <a:t>Basic knowledge of Routing and Switching.</a:t>
            </a:r>
          </a:p>
        </p:txBody>
      </p:sp>
    </p:spTree>
    <p:extLst>
      <p:ext uri="{BB962C8B-B14F-4D97-AF65-F5344CB8AC3E}">
        <p14:creationId xmlns:p14="http://schemas.microsoft.com/office/powerpoint/2010/main" val="15679580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464" y="5605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0788" y="543490"/>
            <a:ext cx="14430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The End </a:t>
            </a:r>
          </a:p>
        </p:txBody>
      </p:sp>
      <p:pic>
        <p:nvPicPr>
          <p:cNvPr id="12" name="Picture 11" descr="Text, letter&#10;&#10;Description automatically generated">
            <a:extLst>
              <a:ext uri="{FF2B5EF4-FFF2-40B4-BE49-F238E27FC236}">
                <a16:creationId xmlns:a16="http://schemas.microsoft.com/office/drawing/2014/main" id="{6ED87671-1887-94AE-A677-762C930B048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2506" y="1825697"/>
            <a:ext cx="6717030" cy="378028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13A5277-444B-2989-3D80-849F67C93864}"/>
              </a:ext>
            </a:extLst>
          </p:cNvPr>
          <p:cNvSpPr txBox="1"/>
          <p:nvPr/>
        </p:nvSpPr>
        <p:spPr>
          <a:xfrm>
            <a:off x="217418" y="1825697"/>
            <a:ext cx="444673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9518"/>
                </a:solidFill>
              </a:rPr>
              <a:t>Please feel free to contact me anytime if you have any questions …….</a:t>
            </a:r>
          </a:p>
        </p:txBody>
      </p:sp>
    </p:spTree>
    <p:extLst>
      <p:ext uri="{BB962C8B-B14F-4D97-AF65-F5344CB8AC3E}">
        <p14:creationId xmlns:p14="http://schemas.microsoft.com/office/powerpoint/2010/main" val="14543760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218</Words>
  <Application>Microsoft Office PowerPoint</Application>
  <PresentationFormat>Widescreen</PresentationFormat>
  <Paragraphs>53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ENG:Abdalrahman Ahmed</cp:lastModifiedBy>
  <cp:revision>7</cp:revision>
  <dcterms:created xsi:type="dcterms:W3CDTF">2021-08-03T13:03:26Z</dcterms:created>
  <dcterms:modified xsi:type="dcterms:W3CDTF">2025-01-28T10:53:09Z</dcterms:modified>
</cp:coreProperties>
</file>