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AE367-3565-52B3-C04B-1CDDA376C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49AAE7-EB1B-3FF2-914D-280ECD681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D7250-EF7E-4C0B-A587-C9A0964740E6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995559-28AB-7C90-B2EB-6C2959663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5385D3-31B7-7738-9966-EE8B66344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EE41C-5DB4-45ED-96FF-61910DD590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736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A12EBD-0C71-4114-3EB6-52500FC8D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C112E-1AED-CE0E-0B48-139F34F0EE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AAD025-4324-275C-FE99-00AA5C5422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AFD7250-EF7E-4C0B-A587-C9A0964740E6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2D4FEE-0B1F-72A2-B004-E03D27E5E5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B9B2B5-5813-F276-2823-6AB6D467A7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06EE41C-5DB4-45ED-96FF-61910DD590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420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0DF559-E032-654A-318B-F47D67DAF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9D1EA5-A898-C3D0-8A45-2B05085E7C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2612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FB59CB-2AF2-09E6-A64D-E35FACA82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43479B-DAF4-00B5-0D2B-BF45E969AC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288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89CDC2-A9F9-0EEC-E567-863F108D9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b="1"/>
              <a:t>Agenda/Outline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5499D7-2265-B0A2-3E4B-926102BEA2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4331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17A580-42D9-31E8-8A84-F9BA9B57B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Cryptography: Definition and Key Concepts</a:t>
            </a:r>
            <a:endParaRPr lang="en-US" noProof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E2B93A-1A04-D771-E68A-D31BB4D340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351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74F250-B1B1-637D-F6E9-E507C5E9B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36B542-85EB-0AE9-A8F2-059300EF54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69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75F754-34C7-81D9-41EF-DFADA4D0C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D3B7AE-251B-2BD7-91A6-6FE255A81E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452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BD4E96-6D25-D791-5B23-DE2E7057A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558689-1D9C-52BE-6C74-EC9E3E1EBF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02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25351E-207C-02D4-4E67-65BD7D7FF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793055-642E-1FDB-1F74-0B6FFF5EA7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53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428E15-2886-37E7-10C5-08A628E55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A4B139-AB3D-0DE4-C16C-5DE4F65309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47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B3F59C-AB53-EC2E-F0EC-C4DFA9530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D2E2B3-7BFE-AECC-C647-87A84CC805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367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556C53-EB0F-3796-4E6C-D924360A5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8D6B06-84EE-4C3D-7706-0ECC759C2A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259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B6E73E-7D73-D96D-0495-C163D0726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869119-F073-8F37-1167-4A8C247EA4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29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F00B6E-04BA-ADF0-D763-45943A82E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2BA4A1-C285-C15B-BAC8-C8B48571E1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90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E5A548-5917-6184-3701-75542A264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E63041-2158-24FD-9D2F-389FDBB772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16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C93FE5-6297-03C3-7764-A789778F7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0B9B1D-F641-B14A-385B-2D35BBBF28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776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8EAB6A-23F5-DE33-99AA-8582ABD23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DEC94A-C68C-A882-9FA0-373AA2E38C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74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5D414E-E903-E424-4262-5518AC259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8A913F-F9C8-1434-A6E1-E1DBE4150F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47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7998C7-DEB8-B68D-6034-888170FDC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E7695D-6614-961E-8BEB-72C92AD9BC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13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F145BC-5527-E23B-D16B-90C229313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64C13D-8A4A-7945-7B53-03CC1C7FD8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18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2DBFBF-BE46-C756-6B99-B722E24A5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28DA76-3377-5DC7-1F58-03A4CC1407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1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47E227-23FA-AFB3-CFE0-8175C8566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AC825B-E041-62C0-8E79-589F0BE692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08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50F035-556E-D86D-C1C6-BEBA1CE9D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04D792-A8B8-149D-4260-C256B8A4D4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03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6F560E-0374-7C99-D812-74C91F3644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7CC005-040D-39E7-0108-68192A22E2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48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2843A2-66D3-FFF7-7014-C759B0AF4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1DC7BB-ABBD-729E-FA9C-779DAF93AB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72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8785F1-B131-77F4-81BF-9FBAB34A2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551B6C-CB44-1566-2930-EA14ACABF3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79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AFEB4A-613D-81D5-BD5D-359DEC2E7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E71930-8FEE-22F6-0AE6-B1D14FA9A0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0440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668C15-086B-5D4C-1765-861470EAD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D651C9-2A47-7605-D9D5-5A01BBBF00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72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DF8A37-FE1A-20B4-4FFD-0B5B9CA8C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86DF00-D39B-7028-CD66-9216EFD924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61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08AE49-2014-79D9-0272-1EFFD278B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59EA01-E152-581C-C30B-E0145122D9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14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867ABB-E31A-C1FB-C4A0-A9D9B1F48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92F6A6-C3B1-0961-87B2-DF449B4F0A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2993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66DBE3-9908-C854-9A23-FB04F638E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709169-75B8-5D73-718B-9ED00ED603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2729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F04FF3-662B-B4E2-EBB8-A14CFDBDE0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091D45-3F68-A43F-B676-0E21917902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462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452B2D-1604-833D-4F82-78A080915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07C140-7AD3-9239-9ABC-98DC71A1D6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8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190BB1-108B-30BF-9FDE-4DF7AB7A9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F0FB6F-152D-C897-D0E8-2C0DE36B1F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88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BA4D9B-B5D7-9196-8835-CCE57219E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6DA4D4-AAAC-6963-D5D8-E5605C0A47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07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EBD0A8-E9E4-AA5F-F143-8434BD4D9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F2D8E4-6D04-4408-7FC1-D9306F6FAB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612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2E7B90-86A9-1672-F3E5-E79F97C41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5B6BFB-9465-A4FE-7A42-EE77ACAE0E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94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8C9B9A-83F5-9B48-1696-1C5385C9B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5CF5D8-30D8-44E1-E471-A06ADAA765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70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CF9865-E18D-2745-482E-6BA8A9A5E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199A97-C436-CFA4-ADFD-DBF85DECAE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565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579A88-F5B7-8DC3-4A77-603641DAC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37AE45-AD13-96AC-6D60-E395DD54EF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82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225148-9A66-31EF-9BAE-DF017B634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Summary</a:t>
            </a: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697559-1C7D-6A3B-1735-AB6BC0015D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4386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FA074A-2DD1-C468-95EE-26AE24BA6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77C61A-F2FA-6F62-1A91-0E13A62D4D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3398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</Words>
  <Application>Microsoft Office PowerPoint</Application>
  <PresentationFormat>Widescreen</PresentationFormat>
  <Paragraphs>3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Agenda/Outline</vt:lpstr>
      <vt:lpstr>Cryptography: Definition and Key Concepts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2025-06-20T08:16:42Z</dcterms:created>
  <dcterms:modified xsi:type="dcterms:W3CDTF">2025-06-20T08:16:42Z</dcterms:modified>
</cp:coreProperties>
</file>