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304" r:id="rId44"/>
    <p:sldId id="300" r:id="rId45"/>
    <p:sldId id="301" r:id="rId46"/>
    <p:sldId id="302" r:id="rId47"/>
    <p:sldId id="303" r:id="rId48"/>
    <p:sldId id="305" r:id="rId49"/>
    <p:sldId id="306" r:id="rId50"/>
    <p:sldId id="299" r:id="rId51"/>
  </p:sldIdLst>
  <p:sldSz cx="12192000" cy="6858000"/>
  <p:notesSz cx="6858000" cy="9144000"/>
  <p:photoAlbum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87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29EE67-B63C-76C3-28A9-AE3E7927F69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A90DBB0-1E0E-1D9D-11F4-4FD4AF9A310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428938-5CDE-F62F-F157-9D591AFB52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A0102-AB15-485C-9CC5-8B9E7514D364}" type="datetimeFigureOut">
              <a:rPr lang="ar-EG" smtClean="0"/>
              <a:t>25/06/1447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2D8282-E0D8-5703-1436-EB75A67550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1D8255-955A-E492-D116-3D10A2314F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D883E-D5A5-427B-8F78-27F01BE9F2DE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5599288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EC5C50-2EA4-5AE4-307B-47CFB66EBD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179712-F2D3-AC33-48AF-3685504A02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FDD4AA-A65B-EE91-43B7-A59A222260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A0102-AB15-485C-9CC5-8B9E7514D364}" type="datetimeFigureOut">
              <a:rPr lang="ar-EG" smtClean="0"/>
              <a:t>25/06/1447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2ED582-7A47-7717-3DFF-7C1AC49D7B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4EF0DC-875C-F855-4720-298800341A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D883E-D5A5-427B-8F78-27F01BE9F2DE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1022897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87D70E-94EF-A0CE-43DE-0AAC73F931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44FE46-DD1D-FA60-D450-EFC986F5B0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F6368D-C480-75D5-16FB-C8E28A3B32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A0102-AB15-485C-9CC5-8B9E7514D364}" type="datetimeFigureOut">
              <a:rPr lang="ar-EG" smtClean="0"/>
              <a:t>25/06/1447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9CE0F-6639-3899-4BC6-0D42605543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12D908-3EC4-3684-5B1B-7B40ABF5FB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D883E-D5A5-427B-8F78-27F01BE9F2DE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731005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0B325C-ECF8-64C7-6E76-EBF586FD48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89692A-15D8-A2DF-F044-CCDE0487872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D55132-DB79-5A77-AEC2-4BA7F63BA7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DD77CB-713E-D876-7ECE-F244BDD05D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A0102-AB15-485C-9CC5-8B9E7514D364}" type="datetimeFigureOut">
              <a:rPr lang="ar-EG" smtClean="0"/>
              <a:t>25/06/1447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5C07AC4-FA0C-9B97-B695-1C3D235504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9AF2B1-21AF-2102-F941-D5ACF04CE9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D883E-D5A5-427B-8F78-27F01BE9F2DE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1980286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B95D22-882D-3C57-5EFB-B925E9FBCF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433D28-A910-896B-8E87-D880EF7FEC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CC6E681-1CEA-F51A-65C8-4697CDF1E1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B8DB9CE-272F-2024-DC32-4365BF04426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C4C984-E0E1-26DD-C96F-D636F200F6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2A4A120-0409-C927-CC71-3227F8BCC9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A0102-AB15-485C-9CC5-8B9E7514D364}" type="datetimeFigureOut">
              <a:rPr lang="ar-EG" smtClean="0"/>
              <a:t>25/06/1447</a:t>
            </a:fld>
            <a:endParaRPr lang="ar-E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B945A3E-F17D-F621-219A-EC573DCA33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659FC8C-A543-2D69-0674-B047832071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D883E-D5A5-427B-8F78-27F01BE9F2DE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1848993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25EC0B-17B9-4B05-ED47-BF876C238E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002C7AC-BDBC-7281-082D-5F2E6E63A8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A0102-AB15-485C-9CC5-8B9E7514D364}" type="datetimeFigureOut">
              <a:rPr lang="ar-EG" smtClean="0"/>
              <a:t>25/06/1447</a:t>
            </a:fld>
            <a:endParaRPr lang="ar-E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4DCB45B-EB9A-75B3-A633-F351C3410E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C91FF58-7075-9669-D163-00F6B99669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D883E-D5A5-427B-8F78-27F01BE9F2DE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581591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F55B0C1-4CC3-D912-E2C9-082408B14B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A0102-AB15-485C-9CC5-8B9E7514D364}" type="datetimeFigureOut">
              <a:rPr lang="ar-EG" smtClean="0"/>
              <a:t>25/06/1447</a:t>
            </a:fld>
            <a:endParaRPr lang="ar-E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5C5078C-0E0A-5172-9BA5-AADED9515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647F86-1034-3043-F90F-1480BB994B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D883E-D5A5-427B-8F78-27F01BE9F2DE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0282948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ED22EF-2CD1-364E-BA89-D63FECBEBB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BC1CC8-F1B0-E2D9-D58F-E3996CBED0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F4ABDCA-4EBF-3A21-AD43-4D81C3A80D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CFBB05-E2A6-9BC3-DDF8-717C07D61C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A0102-AB15-485C-9CC5-8B9E7514D364}" type="datetimeFigureOut">
              <a:rPr lang="ar-EG" smtClean="0"/>
              <a:t>25/06/1447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57CA6E7-13D2-47B9-D97F-D2497EB1C4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402FAB-D981-F6FC-3B1C-8C0D7E38BC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D883E-D5A5-427B-8F78-27F01BE9F2DE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527524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5C3AA8-E5EE-13F7-F128-A3A3171035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B1D103E-32CF-B9F6-4FA0-548579C6FC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2E1CE4-6ADE-E251-933D-40079454C7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5F90C9-0E52-58CC-6065-4EA3E4A33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A0102-AB15-485C-9CC5-8B9E7514D364}" type="datetimeFigureOut">
              <a:rPr lang="ar-EG" smtClean="0"/>
              <a:t>25/06/1447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10BD85-67B2-3375-5A7D-E7F3516472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51591B-7877-6219-1C32-50D5884B5D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D883E-D5A5-427B-8F78-27F01BE9F2DE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755541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E6D9A4-8FCE-32AC-09F1-E5810D2C3E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BD9334A-C6D5-FA18-D869-B2F3B31F6C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A3E338-1B73-FC24-155D-9914A110C3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A0102-AB15-485C-9CC5-8B9E7514D364}" type="datetimeFigureOut">
              <a:rPr lang="ar-EG" smtClean="0"/>
              <a:t>25/06/1447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831534-1CE6-C2E8-0A9F-2E2F6749FE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8D3DE7-7C26-3F62-8883-C876A175E5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D883E-D5A5-427B-8F78-27F01BE9F2DE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5272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1FCD646-1B4E-B8B6-B622-AD994DA669D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3920B05-33B3-6073-B58A-B408AFE46B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F67095-AB03-0860-4914-61D11FCF85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A0102-AB15-485C-9CC5-8B9E7514D364}" type="datetimeFigureOut">
              <a:rPr lang="ar-EG" smtClean="0"/>
              <a:t>25/06/1447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F9468B-06C2-AB3F-1EBB-1E47B292D5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D07E35-7D83-EBE2-C595-223C713C67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D883E-D5A5-427B-8F78-27F01BE9F2DE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2406015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0E11D56-A603-4B4D-526C-54B0D8967F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03545B-F9F8-D439-B608-EBC91B9C86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3B7D5B-65A7-198E-7498-2672B09B52F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C7A0102-AB15-485C-9CC5-8B9E7514D364}" type="datetimeFigureOut">
              <a:rPr lang="ar-EG" smtClean="0"/>
              <a:t>25/06/1447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86CB20-86C7-4149-1A61-AF1DCE6F8E6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7A7081-1696-A5BB-CADD-90318ADC340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BBD883E-D5A5-427B-8F78-27F01BE9F2DE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40109351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D918C1D0-828E-F5DB-3FAC-19AA156B937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24055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screen shot of a computer">
            <a:extLst>
              <a:ext uri="{FF2B5EF4-FFF2-40B4-BE49-F238E27FC236}">
                <a16:creationId xmlns:a16="http://schemas.microsoft.com/office/drawing/2014/main" id="{12AFE826-6C49-BB00-8955-9F6692B808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8161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E98A62E3-E52A-B10D-4D15-726D4CB0D30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59414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B67A43D1-BB7E-E960-3827-D249B635189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9902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19402EDD-6951-EF55-8568-F2A28665CF6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043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62813D11-25B4-F957-B0C2-9918844CD0B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6920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7B147FAB-C255-BFA8-A510-09FE7612420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77136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C8E81C58-2342-2AA5-F285-E8A596A1809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2188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4DA01853-E161-79D4-0014-54FF4B71768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70716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A5F8F34D-5B05-0D6E-FE2C-79467DC44CB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5907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1C804801-CEB8-9A41-F4F3-0CE5C3B1916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155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0DBAB1A8-1180-8679-CD36-351AC5F9364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64509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759B3E45-61E9-1AA4-3ED6-FC3C04434B9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02520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61929E27-BD41-B55C-C4E2-B3D0F751843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0821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6024FE45-6CA4-0698-5052-424F5545637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31992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A55CE9EC-F823-8275-E1DB-B2DEBD72836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79476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FFCBE2F7-B716-9A04-2E48-38794A150EB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8308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656642F3-ABCE-90D5-292A-6FB1EB08E67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9919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BA47854D-8873-7576-92A2-280D407C165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48156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C4CDEC8A-0654-CB61-70AF-4D0E3B1247D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6610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3C7746CC-1CE5-AFF0-6642-26120F50B6E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2287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3A370601-332E-E01D-5453-FD753E8EE20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85295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BC32CF16-E624-82F6-8C46-9B3C10BE156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417484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7CC9807B-3BCB-3675-AD32-F97A95E78BE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628058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00377772-7B37-D381-C3B5-30E0C976515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84736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291A14BB-6029-A77F-009C-2D36151DCCD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174091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548590DD-821F-F3CE-4D62-B170C92DF35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92532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2E26B131-3202-118E-3E1B-B2C367CF40A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443299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223A216C-8711-7FD7-EA9F-E88F85C5A04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897040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40691859-D99D-DDF4-FE7F-205320E592D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13200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9B4EDF7D-2549-3AC8-7F10-0F73C669739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450580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EF02915F-4AEC-8739-4198-0C374041AB2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75316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23E9851B-8E6F-4525-A6FB-8C0750CC7A3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68581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E43A1C9B-E5B9-9FD1-1B09-4AC1D023366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86599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93AACDDB-374F-761E-8820-7754482A61D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843980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D2D93EB3-0DBC-7AE3-8B88-F5DF02A2140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89142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962E1E7E-ECD6-0559-635D-5172B03F030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389884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A37A674D-D54B-D4BC-1293-56952F6AFE7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66240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295909F7-CAD7-5489-68F1-80B3D1D74A9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93331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5E3E31A3-B069-878B-AEA3-412267C7FE9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9849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168CA2D7-7A58-C234-C3BE-95DD4332ED1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555596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9A0F13D4-A598-3CB1-CCAF-6D34300DE27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73627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98B9AE-CE57-0EB8-2C5C-6C793765DE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different colored circles&#10;&#10;AI-generated content may be incorrect.">
            <a:extLst>
              <a:ext uri="{FF2B5EF4-FFF2-40B4-BE49-F238E27FC236}">
                <a16:creationId xmlns:a16="http://schemas.microsoft.com/office/drawing/2014/main" id="{FF940BE0-5830-D00F-B29C-938FB03174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07057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omputer error&#10;&#10;AI-generated content may be incorrect.">
            <a:extLst>
              <a:ext uri="{FF2B5EF4-FFF2-40B4-BE49-F238E27FC236}">
                <a16:creationId xmlns:a16="http://schemas.microsoft.com/office/drawing/2014/main" id="{D1F73970-3BDF-77A3-D29E-8DEAF1387E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40248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EEB4AD-DA10-DC01-42A4-A548A64E1D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mputer screen shot of a computer&#10;&#10;AI-generated content may be incorrect.">
            <a:extLst>
              <a:ext uri="{FF2B5EF4-FFF2-40B4-BE49-F238E27FC236}">
                <a16:creationId xmlns:a16="http://schemas.microsoft.com/office/drawing/2014/main" id="{A366C8E4-9D0D-1348-D6CA-188E2FA5E5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3128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omputer screen&#10;&#10;AI-generated content may be incorrect.">
            <a:extLst>
              <a:ext uri="{FF2B5EF4-FFF2-40B4-BE49-F238E27FC236}">
                <a16:creationId xmlns:a16="http://schemas.microsoft.com/office/drawing/2014/main" id="{80648339-63D9-DFD7-A399-E59DF25581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084469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mputer program with text&#10;&#10;AI-generated content may be incorrect.">
            <a:extLst>
              <a:ext uri="{FF2B5EF4-FFF2-40B4-BE49-F238E27FC236}">
                <a16:creationId xmlns:a16="http://schemas.microsoft.com/office/drawing/2014/main" id="{D9045497-962F-0D01-6EFD-CFC5F4FC25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590232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A7D2E7-3A6B-F4F1-48D6-C298EC9847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omputer program&#10;&#10;AI-generated content may be incorrect.">
            <a:extLst>
              <a:ext uri="{FF2B5EF4-FFF2-40B4-BE49-F238E27FC236}">
                <a16:creationId xmlns:a16="http://schemas.microsoft.com/office/drawing/2014/main" id="{A4F7F422-31B4-F32E-2005-4F09CD3B08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171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F10509-4ED2-0266-2340-2F45C80DFA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 shot of a computer program&#10;&#10;AI-generated content may be incorrect.">
            <a:extLst>
              <a:ext uri="{FF2B5EF4-FFF2-40B4-BE49-F238E27FC236}">
                <a16:creationId xmlns:a16="http://schemas.microsoft.com/office/drawing/2014/main" id="{CBDF4FA8-CBBE-75BB-AFB5-FCC981340D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558050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D32487AF-5994-79C1-3C01-6E9C69EE11D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3455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Widescreen</PresentationFormat>
  <Paragraphs>0</Paragraphs>
  <Slides>50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4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Reviewer</dc:creator>
  <cp:lastModifiedBy>Reviewer</cp:lastModifiedBy>
  <cp:revision>3</cp:revision>
  <dcterms:created xsi:type="dcterms:W3CDTF">2025-11-15T18:44:19Z</dcterms:created>
  <dcterms:modified xsi:type="dcterms:W3CDTF">2025-12-15T19:03:28Z</dcterms:modified>
</cp:coreProperties>
</file>