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A936D-FD6C-4296-BC66-BC5A3561C0D1}" type="datetimeFigureOut">
              <a:rPr lang="en-US" smtClean="0"/>
              <a:t>6/28/2024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D91C6-7B69-4044-A4DE-71354B0B03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528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A936D-FD6C-4296-BC66-BC5A3561C0D1}" type="datetimeFigureOut">
              <a:rPr lang="en-US" smtClean="0"/>
              <a:t>6/28/2024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5D91C6-7B69-4044-A4DE-71354B0B03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9702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2491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57675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9440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1995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9465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2155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410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3929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98822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5084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720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2086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396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88606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40367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67228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59873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734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29690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1639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7913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96216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16722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5817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1073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2195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32001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92394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1641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0972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Custom</PresentationFormat>
  <Paragraphs>0</Paragraphs>
  <Slides>30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Windows User</dc:creator>
  <cp:lastModifiedBy>Windows User</cp:lastModifiedBy>
  <cp:revision>1</cp:revision>
  <dcterms:created xsi:type="dcterms:W3CDTF">2024-06-28T11:52:13Z</dcterms:created>
  <dcterms:modified xsi:type="dcterms:W3CDTF">2024-06-28T11:52:13Z</dcterms:modified>
</cp:coreProperties>
</file>