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6D68DA-CC64-CAE1-456D-410C3549A8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ED6AE9-6320-3E40-86C5-81FD046926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419557-70DE-2AEC-FDE0-178033102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49309-B159-41EB-B4B5-26CBEB19296E}" type="datetimeFigureOut">
              <a:rPr lang="ar-EG" smtClean="0"/>
              <a:t>12/03/1445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3FA2F9-A880-8A00-E74B-09426E900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174E2F-0F00-A83D-013B-2AC87ACFC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E41A2-8A1B-4C47-BE4B-7AD5E61802A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42220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E14DDB-8FB6-DF69-252D-777E3768F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3FA787-31A1-50AE-9FE8-399D82DFA6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2752A2-1627-337C-9313-A64F8FF610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49309-B159-41EB-B4B5-26CBEB19296E}" type="datetimeFigureOut">
              <a:rPr lang="ar-EG" smtClean="0"/>
              <a:t>12/03/1445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AEC7A6-658F-1007-4169-D7F5F00DD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B7B3AC-9358-9B27-1E13-AD7D673A2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E41A2-8A1B-4C47-BE4B-7AD5E61802A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2599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79F8EC-3E02-F61B-CA68-4A42D11B3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E3FC37-5947-1561-B467-5EA8AEDE89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85F066-2536-CF8E-6A8A-17DD3F277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49309-B159-41EB-B4B5-26CBEB19296E}" type="datetimeFigureOut">
              <a:rPr lang="ar-EG" smtClean="0"/>
              <a:t>12/03/1445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ECD50E-8728-C9AF-D2FD-BC574AD09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3B4B2-8AAB-92CD-3CD6-2B4BEB524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E41A2-8A1B-4C47-BE4B-7AD5E61802A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224381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7F7F8-E1A0-6E78-8AA9-0210D86420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8A46EA-3830-4802-6AC4-DB0404D737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2F5968-C32B-4F49-BAC1-CC1ED23233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44822A-F7AE-31FB-EC52-A9EE1CC84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49309-B159-41EB-B4B5-26CBEB19296E}" type="datetimeFigureOut">
              <a:rPr lang="ar-EG" smtClean="0"/>
              <a:t>12/03/1445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633D58-397C-0638-7649-0D482DC09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B3637F-71E9-4F13-312A-7683CE9011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E41A2-8A1B-4C47-BE4B-7AD5E61802A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777638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B6CB4-F13B-D5EA-3EB0-FCA44C984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5D228E-1D28-518F-313A-E8C7F319F3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ACF91A-12DA-0101-5D2F-079D6AD9BC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C189D7-ABCE-336A-A5F4-4E45B72BD4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FA5CDF5-FCDF-57B4-C542-EECB17CCC4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0EDCCBA-FF76-9488-517E-8EE097F6CD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49309-B159-41EB-B4B5-26CBEB19296E}" type="datetimeFigureOut">
              <a:rPr lang="ar-EG" smtClean="0"/>
              <a:t>12/03/1445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6E6302-340F-108F-5A56-3E0EE70FA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C8A3D1C-36B6-DED5-4B7B-6CF0C7BA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E41A2-8A1B-4C47-BE4B-7AD5E61802A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556855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28BDB-79B8-A764-F886-90EE3AEE8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C887FF-BCDC-DE39-942D-329AB43302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49309-B159-41EB-B4B5-26CBEB19296E}" type="datetimeFigureOut">
              <a:rPr lang="ar-EG" smtClean="0"/>
              <a:t>12/03/1445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CF38AA-33A3-CD64-A292-034B5577A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515CFA-A376-8886-A620-78A5E0E5B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E41A2-8A1B-4C47-BE4B-7AD5E61802A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03056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60FC8CE-C675-3FBD-AF9B-84FEA4DBC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49309-B159-41EB-B4B5-26CBEB19296E}" type="datetimeFigureOut">
              <a:rPr lang="ar-EG" smtClean="0"/>
              <a:t>12/03/1445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A184DBC-F8FE-21EE-3C75-9E24D918EC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EEF1BE-48FA-D371-93B0-C5854DCA66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E41A2-8A1B-4C47-BE4B-7AD5E61802A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128816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19EDEC-0621-11BD-EF39-13A01C320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ED6FA5-B1A3-914B-91D4-211A6E2D8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BFA42B-422E-446F-93A9-6784641148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3E546B-7455-B64E-D2CF-137F9F8B0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49309-B159-41EB-B4B5-26CBEB19296E}" type="datetimeFigureOut">
              <a:rPr lang="ar-EG" smtClean="0"/>
              <a:t>12/03/1445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37F06E-9F47-12C1-AC4C-C95671D64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9F9ACC-C525-6D28-9264-58E4043DA4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E41A2-8A1B-4C47-BE4B-7AD5E61802A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686112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EA6E9-75FD-4BDC-78E9-81175C94D0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1D32A15-BBE9-518B-3989-C203DB4F10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49D4A2-090C-995C-6CD5-11F6CB3276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C953F1-35DD-D5CC-0F43-A2D81D28AC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49309-B159-41EB-B4B5-26CBEB19296E}" type="datetimeFigureOut">
              <a:rPr lang="ar-EG" smtClean="0"/>
              <a:t>12/03/1445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051A6F-55D9-E8E9-F15C-FA48EC32AE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4EE486-5EF5-74C8-0DCC-C1D09DF7C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E41A2-8A1B-4C47-BE4B-7AD5E61802A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872717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F2C673-2C02-6C25-63A3-49EA2F470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8440FD-7E9D-FE6E-4BC2-28144C63E2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36985B-F6FE-AC26-02D3-ACAAD95B6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49309-B159-41EB-B4B5-26CBEB19296E}" type="datetimeFigureOut">
              <a:rPr lang="ar-EG" smtClean="0"/>
              <a:t>12/03/1445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A6AA69-5714-4835-B662-9BD53ACA67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82B2CB-7B2F-7059-B0F1-1CA99CEA6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E41A2-8A1B-4C47-BE4B-7AD5E61802A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492701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1DCB94-C542-D7CA-500E-7A82CE70F0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6FEE43-1314-50EE-4228-E849B5B3B3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1579B3-2403-FCA2-8CD3-E56ECD207A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49309-B159-41EB-B4B5-26CBEB19296E}" type="datetimeFigureOut">
              <a:rPr lang="ar-EG" smtClean="0"/>
              <a:t>12/03/1445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F37AB1-F2E4-6072-DA4A-BC66FA82B4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6EAB42-524D-444F-6EDD-2CD1ABC10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E41A2-8A1B-4C47-BE4B-7AD5E61802A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429254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D2376A-F93A-4EDE-FF7E-6171903916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64858A-4C84-1898-D089-87059E66B8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B9BD3A-8764-BC91-390A-1FB6E44D40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D49309-B159-41EB-B4B5-26CBEB19296E}" type="datetimeFigureOut">
              <a:rPr lang="ar-EG" smtClean="0"/>
              <a:t>12/03/1445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790C3A-82F0-6AD6-7D65-25B3DD3855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D51013-D495-A062-8662-3A21F60A04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3E41A2-8A1B-4C47-BE4B-7AD5E61802A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8155943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CC7E01C8-2575-DC2C-F2A5-AC0F993DA5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622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5D8BCF6E-814B-AB0A-3796-43A404B78DA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1575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F4964F6C-B9D7-F911-9D6E-E7E1C7DE30A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4085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9CDFBEFF-D69E-E289-3622-D14C4A07FF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460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604A7C8C-8161-346E-4B05-528C937BC6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2594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2233BF2D-94F0-A87F-5145-A3A3CD3FD4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4618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A13C0DDE-CAB4-5D09-50EB-8B23B4A3A6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609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E048FE47-9A5A-6B80-7DA8-F37D824062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5731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6D25D237-71A7-C556-E11A-965C76EC971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4931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A7C3BCBA-452A-F9E0-D6A7-5971986164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3246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Khaled ELMenshawy</dc:creator>
  <cp:lastModifiedBy>Dr. Khaled ELMenshawy</cp:lastModifiedBy>
  <cp:revision>1</cp:revision>
  <dcterms:created xsi:type="dcterms:W3CDTF">2023-09-26T11:53:49Z</dcterms:created>
  <dcterms:modified xsi:type="dcterms:W3CDTF">2023-09-26T11:54:38Z</dcterms:modified>
</cp:coreProperties>
</file>