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C5360-FE64-6250-05B0-6D5A13D51B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D86CB9D-2447-12B6-E2F8-B43EDEB47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E75115-6C21-D040-FCDF-A819D13D4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01775F-409C-C319-767A-7B14D83F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62D25C-059D-01AA-7196-284A46CAB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267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5BD82-2D43-1694-30B0-307A877E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59B25A-21EB-3552-28C8-2686EFBE27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553F35-D7C7-3836-E074-D8182F4FF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F2DFC-8CE9-976E-6DF0-5D167EEC0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E272C5-1E9E-941B-B24E-D3E3591C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40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8FAB9D-3C73-E0A9-8F63-CD390AC3B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CE17F2-2790-32E2-F87D-C238A2D7A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6D1EB0-95B7-CD42-D108-68AF35731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805C6E-3679-DA0F-F8B7-77C02D296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15F0FE-489A-9012-9810-528D27956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86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EA1B7-845A-95C4-81A4-7971F3118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78A344-8F5F-0D72-7298-317F650173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9EB0C9-88EA-1675-71F6-99E5966E3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7F9EDC-3CBE-1F0C-536B-59B50C2A2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4CE0FD-1585-7C44-F37C-8B5B0FB7B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2BA977-801F-BF86-B86C-F1D39E2B3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755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177A6-4214-979D-8534-4194D8220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962DF1-E7C4-1D04-05B1-C178F0E70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95931D-B5C1-D1A3-3129-29DFDB4FA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AEEFC9-5DB7-0F91-7CDA-EB974E607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6107A36-9352-C965-7D6D-2C4892949D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F0463D1-936D-4860-6EE5-F0A9729BD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3B62314-0D0B-F175-16CA-4774597D7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56E86F7-7408-068C-5227-E8C0BE11A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11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15A3B-E3AD-80B1-BD76-A4EA0D50F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DAFFE1D-307B-652B-0CE1-5FD9E0BD3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555E2F-A7C8-0990-C234-D9A62AFAE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4C6F72A-BBB8-4964-015C-7EF31B5ED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468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BF78CE2-6257-50AE-905B-B3A361C03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242CB0A-E7B9-BA85-6E64-AF05E2B0E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B1DC20-912C-C74D-F6B2-7ABD74997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16903-9AF8-3D2E-6524-8E2EC0891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4D3ED2-861B-FBF0-A2A4-81B4F360D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028C6E-B27A-1C60-ED61-35397E584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E49E31-1008-9992-6B4B-99609B92E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1BAD14-4C04-21D3-0347-AE58573E3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BAF44F-BBAC-6CDA-F97E-A2EC8AF95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236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ACEA1-EE85-5624-DFF4-8948D3254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CD7046-3A60-2AB5-D5EF-71BD4ABE08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195B60-1DD9-BD6F-9932-59681F6B74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D2CEF7-7580-65D4-7D17-7D836DD0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8E0B47F-A5D6-1476-4CBF-B4639C7F4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4E8B73-4B37-65C8-0B95-3BA91AB80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327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6F92C-2CA0-8026-388D-9D658BE31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34A498-EAD7-1522-6361-355F480DC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692F21-BA4F-EF3C-D042-E55B5E315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0D3FE2-1F27-E64C-B020-09A6511A7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CE4B8E-F990-CEE8-6034-C59FC0279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7731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3EA64CF-D063-8F46-C526-BA6DA2171C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5A9F70-3EB7-0DB0-A1DD-FC23DBF76E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ECB9EF-BF6F-97B5-2E4F-780A52706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06EA35-B5A7-96A9-CAE8-5E516D8FB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EA2EAE-33DD-90AD-88D2-58411E861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92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FA2E77-A187-7B19-330F-AF83195C2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4FB57A-F484-FBC6-04AC-88130D07A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2AA693-61CF-BEDE-51FE-B2E081431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564A-13FA-456A-B739-8C0B228FA379}" type="datetimeFigureOut">
              <a:rPr lang="fr-FR" smtClean="0"/>
              <a:t>16/11/2022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CEEFBA-9417-0DCC-AA21-967BB6856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E7D955-B88F-0339-63BD-5943D37C16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43A9F-42B3-43FA-AD0D-92C0536DD3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19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07484-658D-8A95-B2BC-A4DC5EE38D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Items to focus on for Quiz 6</a:t>
            </a:r>
          </a:p>
        </p:txBody>
      </p:sp>
    </p:spTree>
    <p:extLst>
      <p:ext uri="{BB962C8B-B14F-4D97-AF65-F5344CB8AC3E}">
        <p14:creationId xmlns:p14="http://schemas.microsoft.com/office/powerpoint/2010/main" val="386294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DC0ABE-3AAE-DCC5-CD06-06129648C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032" y="700912"/>
            <a:ext cx="10515600" cy="6157087"/>
          </a:xfrm>
        </p:spPr>
        <p:txBody>
          <a:bodyPr/>
          <a:lstStyle/>
          <a:p>
            <a:r>
              <a:rPr lang="en-US" sz="3200" dirty="0"/>
              <a:t>Difference between short run/ long run</a:t>
            </a:r>
          </a:p>
          <a:p>
            <a:r>
              <a:rPr lang="en-US" sz="3200" dirty="0"/>
              <a:t>law of increasing returns/law of diminishing marginal returns</a:t>
            </a:r>
          </a:p>
          <a:p>
            <a:r>
              <a:rPr lang="en-US" sz="3200" dirty="0"/>
              <a:t>principles of Isoquant curves</a:t>
            </a:r>
          </a:p>
          <a:p>
            <a:r>
              <a:rPr lang="en-US" sz="3200" dirty="0"/>
              <a:t>Productivity</a:t>
            </a:r>
          </a:p>
          <a:p>
            <a:r>
              <a:rPr lang="en-US" sz="3200" dirty="0"/>
              <a:t>Production stages</a:t>
            </a:r>
          </a:p>
          <a:p>
            <a:r>
              <a:rPr lang="en-US" sz="3200" dirty="0"/>
              <a:t>Production function: principle without calculation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231691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Grand écran</PresentationFormat>
  <Paragraphs>7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Items to focus on for Quiz 6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Items to focus on for Quiz 6</dc:title>
  <dc:creator>Myriam</dc:creator>
  <cp:lastModifiedBy>Myriam</cp:lastModifiedBy>
  <cp:revision>1</cp:revision>
  <dcterms:created xsi:type="dcterms:W3CDTF">2022-11-16T05:43:22Z</dcterms:created>
  <dcterms:modified xsi:type="dcterms:W3CDTF">2022-11-16T05:43:28Z</dcterms:modified>
</cp:coreProperties>
</file>