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3.svg" ContentType="image/svg+xml"/>
  <Override PartName="/ppt/media/image7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80" r:id="rId3"/>
    <p:sldId id="303" r:id="rId5"/>
    <p:sldId id="271" r:id="rId6"/>
    <p:sldId id="313" r:id="rId7"/>
    <p:sldId id="276" r:id="rId8"/>
    <p:sldId id="256" r:id="rId9"/>
    <p:sldId id="306" r:id="rId10"/>
    <p:sldId id="349" r:id="rId11"/>
    <p:sldId id="489" r:id="rId12"/>
    <p:sldId id="490" r:id="rId13"/>
    <p:sldId id="491" r:id="rId14"/>
    <p:sldId id="492" r:id="rId15"/>
    <p:sldId id="49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89"/>
            <p14:sldId id="490"/>
            <p14:sldId id="491"/>
            <p14:sldId id="492"/>
            <p14:sldId id="493"/>
          </p14:sldIdLst>
        </p14:section>
        <p14:section name="Untitled Section" id="{2F6AD2C2-46A9-4BC4-94FF-3A698A8E8EFB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1554" y="9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image" Target="../media/image1.png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7.sv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3.png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3.pn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3.png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Walaa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3262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Financial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11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820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615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Islamic finance (part one)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1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3262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Financial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820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615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Islamic finance (part one)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Walaa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839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3433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4504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957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4040</Words>
  <Application>WPS Presentation</Application>
  <PresentationFormat>Widescreen</PresentationFormat>
  <Paragraphs>102</Paragraphs>
  <Slides>13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5" baseType="lpstr">
      <vt:lpstr>Arial</vt:lpstr>
      <vt:lpstr>SimSun</vt:lpstr>
      <vt:lpstr>Wingdings</vt:lpstr>
      <vt:lpstr>Times New Roman</vt:lpstr>
      <vt:lpstr>Roboto Light</vt:lpstr>
      <vt:lpstr>Calibri</vt:lpstr>
      <vt:lpstr>Microsoft YaHei</vt:lpstr>
      <vt:lpstr>Arial Unicode MS</vt:lpstr>
      <vt:lpstr>Calibri Light</vt:lpstr>
      <vt:lpstr>Roboto</vt:lpstr>
      <vt:lpstr>Arial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User0</cp:lastModifiedBy>
  <cp:revision>17</cp:revision>
  <dcterms:created xsi:type="dcterms:W3CDTF">2023-04-29T09:08:00Z</dcterms:created>
  <dcterms:modified xsi:type="dcterms:W3CDTF">2023-12-04T16:26:09Z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