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32" r:id="rId5"/>
    <p:sldId id="533" r:id="rId6"/>
    <p:sldId id="480" r:id="rId7"/>
    <p:sldId id="313" r:id="rId8"/>
    <p:sldId id="276" r:id="rId9"/>
    <p:sldId id="496" r:id="rId10"/>
    <p:sldId id="497" r:id="rId11"/>
    <p:sldId id="518" r:id="rId12"/>
    <p:sldId id="499" r:id="rId13"/>
    <p:sldId id="498" r:id="rId14"/>
    <p:sldId id="501" r:id="rId15"/>
    <p:sldId id="500" r:id="rId16"/>
    <p:sldId id="519" r:id="rId17"/>
    <p:sldId id="502" r:id="rId18"/>
    <p:sldId id="503" r:id="rId19"/>
    <p:sldId id="520" r:id="rId20"/>
    <p:sldId id="504" r:id="rId21"/>
    <p:sldId id="505" r:id="rId22"/>
    <p:sldId id="521" r:id="rId23"/>
    <p:sldId id="506" r:id="rId24"/>
    <p:sldId id="508" r:id="rId25"/>
    <p:sldId id="507" r:id="rId26"/>
    <p:sldId id="509" r:id="rId27"/>
    <p:sldId id="522" r:id="rId28"/>
    <p:sldId id="510" r:id="rId29"/>
    <p:sldId id="511" r:id="rId30"/>
    <p:sldId id="512" r:id="rId31"/>
    <p:sldId id="513" r:id="rId32"/>
    <p:sldId id="514" r:id="rId33"/>
    <p:sldId id="515" r:id="rId34"/>
    <p:sldId id="516" r:id="rId35"/>
    <p:sldId id="517" r:id="rId36"/>
    <p:sldId id="523" r:id="rId37"/>
    <p:sldId id="524" r:id="rId38"/>
    <p:sldId id="525" r:id="rId39"/>
    <p:sldId id="526" r:id="rId40"/>
    <p:sldId id="527" r:id="rId41"/>
    <p:sldId id="528" r:id="rId42"/>
    <p:sldId id="529" r:id="rId43"/>
    <p:sldId id="530" r:id="rId44"/>
    <p:sldId id="53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276"/>
            <p14:sldId id="496"/>
            <p14:sldId id="497"/>
            <p14:sldId id="518"/>
            <p14:sldId id="499"/>
            <p14:sldId id="498"/>
            <p14:sldId id="501"/>
            <p14:sldId id="500"/>
            <p14:sldId id="519"/>
            <p14:sldId id="502"/>
            <p14:sldId id="503"/>
            <p14:sldId id="520"/>
            <p14:sldId id="504"/>
            <p14:sldId id="505"/>
            <p14:sldId id="521"/>
            <p14:sldId id="506"/>
            <p14:sldId id="508"/>
            <p14:sldId id="507"/>
            <p14:sldId id="509"/>
            <p14:sldId id="522"/>
            <p14:sldId id="510"/>
            <p14:sldId id="511"/>
            <p14:sldId id="512"/>
            <p14:sldId id="513"/>
            <p14:sldId id="514"/>
            <p14:sldId id="515"/>
            <p14:sldId id="516"/>
            <p14:sldId id="517"/>
            <p14:sldId id="523"/>
            <p14:sldId id="524"/>
            <p14:sldId id="525"/>
            <p14:sldId id="526"/>
            <p14:sldId id="527"/>
            <p14:sldId id="528"/>
            <p14:sldId id="529"/>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0" d="100"/>
          <a:sy n="60" d="100"/>
        </p:scale>
        <p:origin x="882" y="4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ma Mansour" userId="73138adcefa7569e" providerId="LiveId" clId="{C71F415B-31F7-4AB7-9890-BBC57A21623C}"/>
    <pc:docChg chg="undo custSel modSld">
      <pc:chgData name="Shima Mansour" userId="73138adcefa7569e" providerId="LiveId" clId="{C71F415B-31F7-4AB7-9890-BBC57A21623C}" dt="2024-06-26T19:00:24.557" v="252" actId="255"/>
      <pc:docMkLst>
        <pc:docMk/>
      </pc:docMkLst>
      <pc:sldChg chg="modSp mod">
        <pc:chgData name="Shima Mansour" userId="73138adcefa7569e" providerId="LiveId" clId="{C71F415B-31F7-4AB7-9890-BBC57A21623C}" dt="2024-06-26T17:27:37.767" v="46" actId="255"/>
        <pc:sldMkLst>
          <pc:docMk/>
          <pc:sldMk cId="0" sldId="276"/>
        </pc:sldMkLst>
        <pc:spChg chg="mod">
          <ac:chgData name="Shima Mansour" userId="73138adcefa7569e" providerId="LiveId" clId="{C71F415B-31F7-4AB7-9890-BBC57A21623C}" dt="2024-06-26T17:27:37.767" v="46" actId="255"/>
          <ac:spMkLst>
            <pc:docMk/>
            <pc:sldMk cId="0" sldId="276"/>
            <ac:spMk id="3" creationId="{00000000-0000-0000-0000-000000000000}"/>
          </ac:spMkLst>
        </pc:spChg>
        <pc:spChg chg="mod">
          <ac:chgData name="Shima Mansour" userId="73138adcefa7569e" providerId="LiveId" clId="{C71F415B-31F7-4AB7-9890-BBC57A21623C}" dt="2024-06-26T17:27:26.122" v="43" actId="113"/>
          <ac:spMkLst>
            <pc:docMk/>
            <pc:sldMk cId="0" sldId="276"/>
            <ac:spMk id="48" creationId="{00000000-0000-0000-0000-000000000000}"/>
          </ac:spMkLst>
        </pc:spChg>
      </pc:sldChg>
      <pc:sldChg chg="modSp mod">
        <pc:chgData name="Shima Mansour" userId="73138adcefa7569e" providerId="LiveId" clId="{C71F415B-31F7-4AB7-9890-BBC57A21623C}" dt="2024-06-26T17:27:11.366" v="40" actId="1076"/>
        <pc:sldMkLst>
          <pc:docMk/>
          <pc:sldMk cId="0" sldId="313"/>
        </pc:sldMkLst>
        <pc:spChg chg="mod">
          <ac:chgData name="Shima Mansour" userId="73138adcefa7569e" providerId="LiveId" clId="{C71F415B-31F7-4AB7-9890-BBC57A21623C}" dt="2024-06-26T17:27:11.366" v="40" actId="1076"/>
          <ac:spMkLst>
            <pc:docMk/>
            <pc:sldMk cId="0" sldId="313"/>
            <ac:spMk id="25" creationId="{00000000-0000-0000-0000-000000000000}"/>
          </ac:spMkLst>
        </pc:spChg>
        <pc:spChg chg="mod">
          <ac:chgData name="Shima Mansour" userId="73138adcefa7569e" providerId="LiveId" clId="{C71F415B-31F7-4AB7-9890-BBC57A21623C}" dt="2024-06-26T17:25:48.540" v="36" actId="1076"/>
          <ac:spMkLst>
            <pc:docMk/>
            <pc:sldMk cId="0" sldId="313"/>
            <ac:spMk id="31" creationId="{00000000-0000-0000-0000-000000000000}"/>
          </ac:spMkLst>
        </pc:spChg>
      </pc:sldChg>
      <pc:sldChg chg="modSp mod">
        <pc:chgData name="Shima Mansour" userId="73138adcefa7569e" providerId="LiveId" clId="{C71F415B-31F7-4AB7-9890-BBC57A21623C}" dt="2024-06-26T17:28:07.354" v="54" actId="14100"/>
        <pc:sldMkLst>
          <pc:docMk/>
          <pc:sldMk cId="493064767" sldId="496"/>
        </pc:sldMkLst>
        <pc:spChg chg="mod">
          <ac:chgData name="Shima Mansour" userId="73138adcefa7569e" providerId="LiveId" clId="{C71F415B-31F7-4AB7-9890-BBC57A21623C}" dt="2024-06-26T17:28:07.354" v="54" actId="14100"/>
          <ac:spMkLst>
            <pc:docMk/>
            <pc:sldMk cId="493064767" sldId="496"/>
            <ac:spMk id="3" creationId="{00000000-0000-0000-0000-000000000000}"/>
          </ac:spMkLst>
        </pc:spChg>
        <pc:spChg chg="mod">
          <ac:chgData name="Shima Mansour" userId="73138adcefa7569e" providerId="LiveId" clId="{C71F415B-31F7-4AB7-9890-BBC57A21623C}" dt="2024-06-26T17:27:49.721" v="49" actId="113"/>
          <ac:spMkLst>
            <pc:docMk/>
            <pc:sldMk cId="493064767" sldId="496"/>
            <ac:spMk id="12" creationId="{00000000-0000-0000-0000-000000000000}"/>
          </ac:spMkLst>
        </pc:spChg>
      </pc:sldChg>
      <pc:sldChg chg="modSp mod">
        <pc:chgData name="Shima Mansour" userId="73138adcefa7569e" providerId="LiveId" clId="{C71F415B-31F7-4AB7-9890-BBC57A21623C}" dt="2024-06-26T17:28:49.196" v="62" actId="2711"/>
        <pc:sldMkLst>
          <pc:docMk/>
          <pc:sldMk cId="781872200" sldId="497"/>
        </pc:sldMkLst>
        <pc:spChg chg="mod">
          <ac:chgData name="Shima Mansour" userId="73138adcefa7569e" providerId="LiveId" clId="{C71F415B-31F7-4AB7-9890-BBC57A21623C}" dt="2024-06-26T17:28:49.196" v="62" actId="2711"/>
          <ac:spMkLst>
            <pc:docMk/>
            <pc:sldMk cId="781872200" sldId="497"/>
            <ac:spMk id="3" creationId="{00000000-0000-0000-0000-000000000000}"/>
          </ac:spMkLst>
        </pc:spChg>
        <pc:spChg chg="mod">
          <ac:chgData name="Shima Mansour" userId="73138adcefa7569e" providerId="LiveId" clId="{C71F415B-31F7-4AB7-9890-BBC57A21623C}" dt="2024-06-26T17:28:34.321" v="59" actId="2710"/>
          <ac:spMkLst>
            <pc:docMk/>
            <pc:sldMk cId="781872200" sldId="497"/>
            <ac:spMk id="48" creationId="{00000000-0000-0000-0000-000000000000}"/>
          </ac:spMkLst>
        </pc:spChg>
      </pc:sldChg>
      <pc:sldChg chg="modSp mod">
        <pc:chgData name="Shima Mansour" userId="73138adcefa7569e" providerId="LiveId" clId="{C71F415B-31F7-4AB7-9890-BBC57A21623C}" dt="2024-06-26T17:30:07.072" v="77" actId="255"/>
        <pc:sldMkLst>
          <pc:docMk/>
          <pc:sldMk cId="4201705811" sldId="498"/>
        </pc:sldMkLst>
        <pc:spChg chg="mod">
          <ac:chgData name="Shima Mansour" userId="73138adcefa7569e" providerId="LiveId" clId="{C71F415B-31F7-4AB7-9890-BBC57A21623C}" dt="2024-06-26T17:30:07.072" v="77" actId="255"/>
          <ac:spMkLst>
            <pc:docMk/>
            <pc:sldMk cId="4201705811" sldId="498"/>
            <ac:spMk id="3" creationId="{00000000-0000-0000-0000-000000000000}"/>
          </ac:spMkLst>
        </pc:spChg>
      </pc:sldChg>
      <pc:sldChg chg="modSp mod">
        <pc:chgData name="Shima Mansour" userId="73138adcefa7569e" providerId="LiveId" clId="{C71F415B-31F7-4AB7-9890-BBC57A21623C}" dt="2024-06-26T17:29:48.500" v="73" actId="1076"/>
        <pc:sldMkLst>
          <pc:docMk/>
          <pc:sldMk cId="1009191791" sldId="499"/>
        </pc:sldMkLst>
        <pc:spChg chg="mod">
          <ac:chgData name="Shima Mansour" userId="73138adcefa7569e" providerId="LiveId" clId="{C71F415B-31F7-4AB7-9890-BBC57A21623C}" dt="2024-06-26T17:29:48.500" v="73" actId="1076"/>
          <ac:spMkLst>
            <pc:docMk/>
            <pc:sldMk cId="1009191791" sldId="499"/>
            <ac:spMk id="3" creationId="{00000000-0000-0000-0000-000000000000}"/>
          </ac:spMkLst>
        </pc:spChg>
        <pc:spChg chg="mod">
          <ac:chgData name="Shima Mansour" userId="73138adcefa7569e" providerId="LiveId" clId="{C71F415B-31F7-4AB7-9890-BBC57A21623C}" dt="2024-06-26T17:29:33.363" v="69" actId="2711"/>
          <ac:spMkLst>
            <pc:docMk/>
            <pc:sldMk cId="1009191791" sldId="499"/>
            <ac:spMk id="48" creationId="{00000000-0000-0000-0000-000000000000}"/>
          </ac:spMkLst>
        </pc:spChg>
      </pc:sldChg>
      <pc:sldChg chg="modSp mod">
        <pc:chgData name="Shima Mansour" userId="73138adcefa7569e" providerId="LiveId" clId="{C71F415B-31F7-4AB7-9890-BBC57A21623C}" dt="2024-06-26T18:18:14.080" v="89" actId="1076"/>
        <pc:sldMkLst>
          <pc:docMk/>
          <pc:sldMk cId="2412448756" sldId="500"/>
        </pc:sldMkLst>
        <pc:spChg chg="mod">
          <ac:chgData name="Shima Mansour" userId="73138adcefa7569e" providerId="LiveId" clId="{C71F415B-31F7-4AB7-9890-BBC57A21623C}" dt="2024-06-26T18:18:14.080" v="89" actId="1076"/>
          <ac:spMkLst>
            <pc:docMk/>
            <pc:sldMk cId="2412448756" sldId="500"/>
            <ac:spMk id="3" creationId="{00000000-0000-0000-0000-000000000000}"/>
          </ac:spMkLst>
        </pc:spChg>
        <pc:spChg chg="mod">
          <ac:chgData name="Shima Mansour" userId="73138adcefa7569e" providerId="LiveId" clId="{C71F415B-31F7-4AB7-9890-BBC57A21623C}" dt="2024-06-26T18:17:44.366" v="85" actId="255"/>
          <ac:spMkLst>
            <pc:docMk/>
            <pc:sldMk cId="2412448756" sldId="500"/>
            <ac:spMk id="48" creationId="{00000000-0000-0000-0000-000000000000}"/>
          </ac:spMkLst>
        </pc:spChg>
      </pc:sldChg>
      <pc:sldChg chg="modSp mod">
        <pc:chgData name="Shima Mansour" userId="73138adcefa7569e" providerId="LiveId" clId="{C71F415B-31F7-4AB7-9890-BBC57A21623C}" dt="2024-06-26T18:17:33.158" v="83" actId="1076"/>
        <pc:sldMkLst>
          <pc:docMk/>
          <pc:sldMk cId="384933049" sldId="501"/>
        </pc:sldMkLst>
        <pc:spChg chg="mod">
          <ac:chgData name="Shima Mansour" userId="73138adcefa7569e" providerId="LiveId" clId="{C71F415B-31F7-4AB7-9890-BBC57A21623C}" dt="2024-06-26T18:17:33.158" v="83" actId="1076"/>
          <ac:spMkLst>
            <pc:docMk/>
            <pc:sldMk cId="384933049" sldId="501"/>
            <ac:spMk id="3" creationId="{00000000-0000-0000-0000-000000000000}"/>
          </ac:spMkLst>
        </pc:spChg>
      </pc:sldChg>
      <pc:sldChg chg="modSp mod">
        <pc:chgData name="Shima Mansour" userId="73138adcefa7569e" providerId="LiveId" clId="{C71F415B-31F7-4AB7-9890-BBC57A21623C}" dt="2024-06-26T18:46:23.884" v="107" actId="255"/>
        <pc:sldMkLst>
          <pc:docMk/>
          <pc:sldMk cId="1201078856" sldId="502"/>
        </pc:sldMkLst>
        <pc:spChg chg="mod">
          <ac:chgData name="Shima Mansour" userId="73138adcefa7569e" providerId="LiveId" clId="{C71F415B-31F7-4AB7-9890-BBC57A21623C}" dt="2024-06-26T18:46:23.884" v="107" actId="255"/>
          <ac:spMkLst>
            <pc:docMk/>
            <pc:sldMk cId="1201078856" sldId="502"/>
            <ac:spMk id="3" creationId="{00000000-0000-0000-0000-000000000000}"/>
          </ac:spMkLst>
        </pc:spChg>
        <pc:spChg chg="mod">
          <ac:chgData name="Shima Mansour" userId="73138adcefa7569e" providerId="LiveId" clId="{C71F415B-31F7-4AB7-9890-BBC57A21623C}" dt="2024-06-26T18:46:11.608" v="105" actId="1076"/>
          <ac:spMkLst>
            <pc:docMk/>
            <pc:sldMk cId="1201078856" sldId="502"/>
            <ac:spMk id="25" creationId="{00000000-0000-0000-0000-000000000000}"/>
          </ac:spMkLst>
        </pc:spChg>
        <pc:spChg chg="mod">
          <ac:chgData name="Shima Mansour" userId="73138adcefa7569e" providerId="LiveId" clId="{C71F415B-31F7-4AB7-9890-BBC57A21623C}" dt="2024-06-26T18:46:16.618" v="106" actId="1076"/>
          <ac:spMkLst>
            <pc:docMk/>
            <pc:sldMk cId="1201078856" sldId="502"/>
            <ac:spMk id="48" creationId="{00000000-0000-0000-0000-000000000000}"/>
          </ac:spMkLst>
        </pc:spChg>
      </pc:sldChg>
      <pc:sldChg chg="modSp mod">
        <pc:chgData name="Shima Mansour" userId="73138adcefa7569e" providerId="LiveId" clId="{C71F415B-31F7-4AB7-9890-BBC57A21623C}" dt="2024-06-26T18:46:52.753" v="113" actId="1076"/>
        <pc:sldMkLst>
          <pc:docMk/>
          <pc:sldMk cId="1872175001" sldId="503"/>
        </pc:sldMkLst>
        <pc:spChg chg="mod">
          <ac:chgData name="Shima Mansour" userId="73138adcefa7569e" providerId="LiveId" clId="{C71F415B-31F7-4AB7-9890-BBC57A21623C}" dt="2024-06-26T18:46:52.753" v="113" actId="1076"/>
          <ac:spMkLst>
            <pc:docMk/>
            <pc:sldMk cId="1872175001" sldId="503"/>
            <ac:spMk id="3" creationId="{00000000-0000-0000-0000-000000000000}"/>
          </ac:spMkLst>
        </pc:spChg>
        <pc:spChg chg="mod">
          <ac:chgData name="Shima Mansour" userId="73138adcefa7569e" providerId="LiveId" clId="{C71F415B-31F7-4AB7-9890-BBC57A21623C}" dt="2024-06-26T18:46:38.820" v="109" actId="2711"/>
          <ac:spMkLst>
            <pc:docMk/>
            <pc:sldMk cId="1872175001" sldId="503"/>
            <ac:spMk id="48" creationId="{00000000-0000-0000-0000-000000000000}"/>
          </ac:spMkLst>
        </pc:spChg>
      </pc:sldChg>
      <pc:sldChg chg="modSp mod">
        <pc:chgData name="Shima Mansour" userId="73138adcefa7569e" providerId="LiveId" clId="{C71F415B-31F7-4AB7-9890-BBC57A21623C}" dt="2024-06-26T18:47:45.357" v="124" actId="1076"/>
        <pc:sldMkLst>
          <pc:docMk/>
          <pc:sldMk cId="196792761" sldId="504"/>
        </pc:sldMkLst>
        <pc:spChg chg="mod">
          <ac:chgData name="Shima Mansour" userId="73138adcefa7569e" providerId="LiveId" clId="{C71F415B-31F7-4AB7-9890-BBC57A21623C}" dt="2024-06-26T18:47:45.357" v="124" actId="1076"/>
          <ac:spMkLst>
            <pc:docMk/>
            <pc:sldMk cId="196792761" sldId="504"/>
            <ac:spMk id="3" creationId="{00000000-0000-0000-0000-000000000000}"/>
          </ac:spMkLst>
        </pc:spChg>
        <pc:spChg chg="mod">
          <ac:chgData name="Shima Mansour" userId="73138adcefa7569e" providerId="LiveId" clId="{C71F415B-31F7-4AB7-9890-BBC57A21623C}" dt="2024-06-26T18:47:33.021" v="121" actId="2711"/>
          <ac:spMkLst>
            <pc:docMk/>
            <pc:sldMk cId="196792761" sldId="504"/>
            <ac:spMk id="48" creationId="{00000000-0000-0000-0000-000000000000}"/>
          </ac:spMkLst>
        </pc:spChg>
      </pc:sldChg>
      <pc:sldChg chg="modSp mod">
        <pc:chgData name="Shima Mansour" userId="73138adcefa7569e" providerId="LiveId" clId="{C71F415B-31F7-4AB7-9890-BBC57A21623C}" dt="2024-06-26T18:48:14.137" v="129" actId="1076"/>
        <pc:sldMkLst>
          <pc:docMk/>
          <pc:sldMk cId="2204836921" sldId="505"/>
        </pc:sldMkLst>
        <pc:spChg chg="mod">
          <ac:chgData name="Shima Mansour" userId="73138adcefa7569e" providerId="LiveId" clId="{C71F415B-31F7-4AB7-9890-BBC57A21623C}" dt="2024-06-26T18:48:14.137" v="129" actId="1076"/>
          <ac:spMkLst>
            <pc:docMk/>
            <pc:sldMk cId="2204836921" sldId="505"/>
            <ac:spMk id="3" creationId="{00000000-0000-0000-0000-000000000000}"/>
          </ac:spMkLst>
        </pc:spChg>
        <pc:spChg chg="mod">
          <ac:chgData name="Shima Mansour" userId="73138adcefa7569e" providerId="LiveId" clId="{C71F415B-31F7-4AB7-9890-BBC57A21623C}" dt="2024-06-26T18:48:01.024" v="126" actId="2711"/>
          <ac:spMkLst>
            <pc:docMk/>
            <pc:sldMk cId="2204836921" sldId="505"/>
            <ac:spMk id="48" creationId="{00000000-0000-0000-0000-000000000000}"/>
          </ac:spMkLst>
        </pc:spChg>
      </pc:sldChg>
      <pc:sldChg chg="modSp mod">
        <pc:chgData name="Shima Mansour" userId="73138adcefa7569e" providerId="LiveId" clId="{C71F415B-31F7-4AB7-9890-BBC57A21623C}" dt="2024-06-26T18:49:11.074" v="139" actId="1076"/>
        <pc:sldMkLst>
          <pc:docMk/>
          <pc:sldMk cId="4233759920" sldId="506"/>
        </pc:sldMkLst>
        <pc:spChg chg="mod">
          <ac:chgData name="Shima Mansour" userId="73138adcefa7569e" providerId="LiveId" clId="{C71F415B-31F7-4AB7-9890-BBC57A21623C}" dt="2024-06-26T18:49:11.074" v="139" actId="1076"/>
          <ac:spMkLst>
            <pc:docMk/>
            <pc:sldMk cId="4233759920" sldId="506"/>
            <ac:spMk id="3" creationId="{00000000-0000-0000-0000-000000000000}"/>
          </ac:spMkLst>
        </pc:spChg>
        <pc:spChg chg="mod">
          <ac:chgData name="Shima Mansour" userId="73138adcefa7569e" providerId="LiveId" clId="{C71F415B-31F7-4AB7-9890-BBC57A21623C}" dt="2024-06-26T18:48:55.153" v="136" actId="2711"/>
          <ac:spMkLst>
            <pc:docMk/>
            <pc:sldMk cId="4233759920" sldId="506"/>
            <ac:spMk id="48" creationId="{00000000-0000-0000-0000-000000000000}"/>
          </ac:spMkLst>
        </pc:spChg>
      </pc:sldChg>
      <pc:sldChg chg="modSp mod">
        <pc:chgData name="Shima Mansour" userId="73138adcefa7569e" providerId="LiveId" clId="{C71F415B-31F7-4AB7-9890-BBC57A21623C}" dt="2024-06-26T18:51:26.842" v="154" actId="2710"/>
        <pc:sldMkLst>
          <pc:docMk/>
          <pc:sldMk cId="1389125466" sldId="507"/>
        </pc:sldMkLst>
        <pc:spChg chg="mod">
          <ac:chgData name="Shima Mansour" userId="73138adcefa7569e" providerId="LiveId" clId="{C71F415B-31F7-4AB7-9890-BBC57A21623C}" dt="2024-06-26T18:51:26.842" v="154" actId="2710"/>
          <ac:spMkLst>
            <pc:docMk/>
            <pc:sldMk cId="1389125466" sldId="507"/>
            <ac:spMk id="3" creationId="{00000000-0000-0000-0000-000000000000}"/>
          </ac:spMkLst>
        </pc:spChg>
        <pc:spChg chg="mod">
          <ac:chgData name="Shima Mansour" userId="73138adcefa7569e" providerId="LiveId" clId="{C71F415B-31F7-4AB7-9890-BBC57A21623C}" dt="2024-06-26T18:51:26.842" v="154" actId="2710"/>
          <ac:spMkLst>
            <pc:docMk/>
            <pc:sldMk cId="1389125466" sldId="507"/>
            <ac:spMk id="4" creationId="{00000000-0000-0000-0000-000000000000}"/>
          </ac:spMkLst>
        </pc:spChg>
        <pc:spChg chg="mod">
          <ac:chgData name="Shima Mansour" userId="73138adcefa7569e" providerId="LiveId" clId="{C71F415B-31F7-4AB7-9890-BBC57A21623C}" dt="2024-06-26T18:51:26.842" v="154" actId="2710"/>
          <ac:spMkLst>
            <pc:docMk/>
            <pc:sldMk cId="1389125466" sldId="507"/>
            <ac:spMk id="5" creationId="{00000000-0000-0000-0000-000000000000}"/>
          </ac:spMkLst>
        </pc:spChg>
        <pc:spChg chg="mod">
          <ac:chgData name="Shima Mansour" userId="73138adcefa7569e" providerId="LiveId" clId="{C71F415B-31F7-4AB7-9890-BBC57A21623C}" dt="2024-06-26T18:51:26.842" v="154" actId="2710"/>
          <ac:spMkLst>
            <pc:docMk/>
            <pc:sldMk cId="1389125466" sldId="507"/>
            <ac:spMk id="6" creationId="{00000000-0000-0000-0000-000000000000}"/>
          </ac:spMkLst>
        </pc:spChg>
        <pc:spChg chg="mod">
          <ac:chgData name="Shima Mansour" userId="73138adcefa7569e" providerId="LiveId" clId="{C71F415B-31F7-4AB7-9890-BBC57A21623C}" dt="2024-06-26T18:51:26.842" v="154" actId="2710"/>
          <ac:spMkLst>
            <pc:docMk/>
            <pc:sldMk cId="1389125466" sldId="507"/>
            <ac:spMk id="10" creationId="{00000000-0000-0000-0000-000000000000}"/>
          </ac:spMkLst>
        </pc:spChg>
        <pc:spChg chg="mod">
          <ac:chgData name="Shima Mansour" userId="73138adcefa7569e" providerId="LiveId" clId="{C71F415B-31F7-4AB7-9890-BBC57A21623C}" dt="2024-06-26T18:51:26.842" v="154" actId="2710"/>
          <ac:spMkLst>
            <pc:docMk/>
            <pc:sldMk cId="1389125466" sldId="507"/>
            <ac:spMk id="25" creationId="{00000000-0000-0000-0000-000000000000}"/>
          </ac:spMkLst>
        </pc:spChg>
        <pc:spChg chg="mod">
          <ac:chgData name="Shima Mansour" userId="73138adcefa7569e" providerId="LiveId" clId="{C71F415B-31F7-4AB7-9890-BBC57A21623C}" dt="2024-06-26T18:51:26.842" v="154" actId="2710"/>
          <ac:spMkLst>
            <pc:docMk/>
            <pc:sldMk cId="1389125466" sldId="507"/>
            <ac:spMk id="48" creationId="{00000000-0000-0000-0000-000000000000}"/>
          </ac:spMkLst>
        </pc:spChg>
      </pc:sldChg>
      <pc:sldChg chg="modSp mod">
        <pc:chgData name="Shima Mansour" userId="73138adcefa7569e" providerId="LiveId" clId="{C71F415B-31F7-4AB7-9890-BBC57A21623C}" dt="2024-06-26T18:49:49.099" v="147" actId="1076"/>
        <pc:sldMkLst>
          <pc:docMk/>
          <pc:sldMk cId="966782111" sldId="508"/>
        </pc:sldMkLst>
        <pc:spChg chg="mod">
          <ac:chgData name="Shima Mansour" userId="73138adcefa7569e" providerId="LiveId" clId="{C71F415B-31F7-4AB7-9890-BBC57A21623C}" dt="2024-06-26T18:49:49.099" v="147" actId="1076"/>
          <ac:spMkLst>
            <pc:docMk/>
            <pc:sldMk cId="966782111" sldId="508"/>
            <ac:spMk id="3" creationId="{00000000-0000-0000-0000-000000000000}"/>
          </ac:spMkLst>
        </pc:spChg>
        <pc:spChg chg="mod">
          <ac:chgData name="Shima Mansour" userId="73138adcefa7569e" providerId="LiveId" clId="{C71F415B-31F7-4AB7-9890-BBC57A21623C}" dt="2024-06-26T18:49:31.478" v="144" actId="1076"/>
          <ac:spMkLst>
            <pc:docMk/>
            <pc:sldMk cId="966782111" sldId="508"/>
            <ac:spMk id="12" creationId="{00000000-0000-0000-0000-000000000000}"/>
          </ac:spMkLst>
        </pc:spChg>
        <pc:spChg chg="mod">
          <ac:chgData name="Shima Mansour" userId="73138adcefa7569e" providerId="LiveId" clId="{C71F415B-31F7-4AB7-9890-BBC57A21623C}" dt="2024-06-26T18:49:27.230" v="143" actId="1076"/>
          <ac:spMkLst>
            <pc:docMk/>
            <pc:sldMk cId="966782111" sldId="508"/>
            <ac:spMk id="25" creationId="{00000000-0000-0000-0000-000000000000}"/>
          </ac:spMkLst>
        </pc:spChg>
      </pc:sldChg>
      <pc:sldChg chg="modSp mod">
        <pc:chgData name="Shima Mansour" userId="73138adcefa7569e" providerId="LiveId" clId="{C71F415B-31F7-4AB7-9890-BBC57A21623C}" dt="2024-06-26T18:52:17.217" v="158" actId="255"/>
        <pc:sldMkLst>
          <pc:docMk/>
          <pc:sldMk cId="289496525" sldId="509"/>
        </pc:sldMkLst>
        <pc:spChg chg="mod">
          <ac:chgData name="Shima Mansour" userId="73138adcefa7569e" providerId="LiveId" clId="{C71F415B-31F7-4AB7-9890-BBC57A21623C}" dt="2024-06-26T18:52:17.217" v="158" actId="255"/>
          <ac:spMkLst>
            <pc:docMk/>
            <pc:sldMk cId="289496525" sldId="509"/>
            <ac:spMk id="3" creationId="{00000000-0000-0000-0000-000000000000}"/>
          </ac:spMkLst>
        </pc:spChg>
        <pc:spChg chg="mod">
          <ac:chgData name="Shima Mansour" userId="73138adcefa7569e" providerId="LiveId" clId="{C71F415B-31F7-4AB7-9890-BBC57A21623C}" dt="2024-06-26T18:51:57.917" v="155" actId="2711"/>
          <ac:spMkLst>
            <pc:docMk/>
            <pc:sldMk cId="289496525" sldId="509"/>
            <ac:spMk id="4" creationId="{00000000-0000-0000-0000-000000000000}"/>
          </ac:spMkLst>
        </pc:spChg>
        <pc:spChg chg="mod">
          <ac:chgData name="Shima Mansour" userId="73138adcefa7569e" providerId="LiveId" clId="{C71F415B-31F7-4AB7-9890-BBC57A21623C}" dt="2024-06-26T18:51:57.917" v="155" actId="2711"/>
          <ac:spMkLst>
            <pc:docMk/>
            <pc:sldMk cId="289496525" sldId="509"/>
            <ac:spMk id="5" creationId="{00000000-0000-0000-0000-000000000000}"/>
          </ac:spMkLst>
        </pc:spChg>
        <pc:spChg chg="mod">
          <ac:chgData name="Shima Mansour" userId="73138adcefa7569e" providerId="LiveId" clId="{C71F415B-31F7-4AB7-9890-BBC57A21623C}" dt="2024-06-26T18:51:57.917" v="155" actId="2711"/>
          <ac:spMkLst>
            <pc:docMk/>
            <pc:sldMk cId="289496525" sldId="509"/>
            <ac:spMk id="6" creationId="{00000000-0000-0000-0000-000000000000}"/>
          </ac:spMkLst>
        </pc:spChg>
        <pc:spChg chg="mod">
          <ac:chgData name="Shima Mansour" userId="73138adcefa7569e" providerId="LiveId" clId="{C71F415B-31F7-4AB7-9890-BBC57A21623C}" dt="2024-06-26T18:51:57.917" v="155" actId="2711"/>
          <ac:spMkLst>
            <pc:docMk/>
            <pc:sldMk cId="289496525" sldId="509"/>
            <ac:spMk id="10" creationId="{00000000-0000-0000-0000-000000000000}"/>
          </ac:spMkLst>
        </pc:spChg>
        <pc:spChg chg="mod">
          <ac:chgData name="Shima Mansour" userId="73138adcefa7569e" providerId="LiveId" clId="{C71F415B-31F7-4AB7-9890-BBC57A21623C}" dt="2024-06-26T18:51:57.917" v="155" actId="2711"/>
          <ac:spMkLst>
            <pc:docMk/>
            <pc:sldMk cId="289496525" sldId="509"/>
            <ac:spMk id="25" creationId="{00000000-0000-0000-0000-000000000000}"/>
          </ac:spMkLst>
        </pc:spChg>
        <pc:spChg chg="mod">
          <ac:chgData name="Shima Mansour" userId="73138adcefa7569e" providerId="LiveId" clId="{C71F415B-31F7-4AB7-9890-BBC57A21623C}" dt="2024-06-26T18:52:08.845" v="156" actId="255"/>
          <ac:spMkLst>
            <pc:docMk/>
            <pc:sldMk cId="289496525" sldId="509"/>
            <ac:spMk id="48" creationId="{00000000-0000-0000-0000-000000000000}"/>
          </ac:spMkLst>
        </pc:spChg>
      </pc:sldChg>
      <pc:sldChg chg="modSp mod">
        <pc:chgData name="Shima Mansour" userId="73138adcefa7569e" providerId="LiveId" clId="{C71F415B-31F7-4AB7-9890-BBC57A21623C}" dt="2024-06-26T18:53:39.426" v="173" actId="1076"/>
        <pc:sldMkLst>
          <pc:docMk/>
          <pc:sldMk cId="2348611518" sldId="510"/>
        </pc:sldMkLst>
        <pc:spChg chg="mod">
          <ac:chgData name="Shima Mansour" userId="73138adcefa7569e" providerId="LiveId" clId="{C71F415B-31F7-4AB7-9890-BBC57A21623C}" dt="2024-06-26T18:53:13.984" v="166" actId="1076"/>
          <ac:spMkLst>
            <pc:docMk/>
            <pc:sldMk cId="2348611518" sldId="510"/>
            <ac:spMk id="3" creationId="{00000000-0000-0000-0000-000000000000}"/>
          </ac:spMkLst>
        </pc:spChg>
        <pc:spChg chg="mod">
          <ac:chgData name="Shima Mansour" userId="73138adcefa7569e" providerId="LiveId" clId="{C71F415B-31F7-4AB7-9890-BBC57A21623C}" dt="2024-06-26T18:53:35.850" v="172" actId="1076"/>
          <ac:spMkLst>
            <pc:docMk/>
            <pc:sldMk cId="2348611518" sldId="510"/>
            <ac:spMk id="25" creationId="{00000000-0000-0000-0000-000000000000}"/>
          </ac:spMkLst>
        </pc:spChg>
        <pc:spChg chg="mod">
          <ac:chgData name="Shima Mansour" userId="73138adcefa7569e" providerId="LiveId" clId="{C71F415B-31F7-4AB7-9890-BBC57A21623C}" dt="2024-06-26T18:53:39.426" v="173" actId="1076"/>
          <ac:spMkLst>
            <pc:docMk/>
            <pc:sldMk cId="2348611518" sldId="510"/>
            <ac:spMk id="48" creationId="{00000000-0000-0000-0000-000000000000}"/>
          </ac:spMkLst>
        </pc:spChg>
      </pc:sldChg>
      <pc:sldChg chg="modSp mod">
        <pc:chgData name="Shima Mansour" userId="73138adcefa7569e" providerId="LiveId" clId="{C71F415B-31F7-4AB7-9890-BBC57A21623C}" dt="2024-06-26T18:54:02.314" v="178" actId="1076"/>
        <pc:sldMkLst>
          <pc:docMk/>
          <pc:sldMk cId="739503280" sldId="511"/>
        </pc:sldMkLst>
        <pc:spChg chg="mod">
          <ac:chgData name="Shima Mansour" userId="73138adcefa7569e" providerId="LiveId" clId="{C71F415B-31F7-4AB7-9890-BBC57A21623C}" dt="2024-06-26T18:54:02.314" v="178" actId="1076"/>
          <ac:spMkLst>
            <pc:docMk/>
            <pc:sldMk cId="739503280" sldId="511"/>
            <ac:spMk id="3" creationId="{00000000-0000-0000-0000-000000000000}"/>
          </ac:spMkLst>
        </pc:spChg>
        <pc:spChg chg="mod">
          <ac:chgData name="Shima Mansour" userId="73138adcefa7569e" providerId="LiveId" clId="{C71F415B-31F7-4AB7-9890-BBC57A21623C}" dt="2024-06-26T18:53:49.852" v="175" actId="255"/>
          <ac:spMkLst>
            <pc:docMk/>
            <pc:sldMk cId="739503280" sldId="511"/>
            <ac:spMk id="48" creationId="{00000000-0000-0000-0000-000000000000}"/>
          </ac:spMkLst>
        </pc:spChg>
      </pc:sldChg>
      <pc:sldChg chg="modSp mod">
        <pc:chgData name="Shima Mansour" userId="73138adcefa7569e" providerId="LiveId" clId="{C71F415B-31F7-4AB7-9890-BBC57A21623C}" dt="2024-06-26T18:54:26.086" v="183" actId="1076"/>
        <pc:sldMkLst>
          <pc:docMk/>
          <pc:sldMk cId="3006736463" sldId="512"/>
        </pc:sldMkLst>
        <pc:spChg chg="mod">
          <ac:chgData name="Shima Mansour" userId="73138adcefa7569e" providerId="LiveId" clId="{C71F415B-31F7-4AB7-9890-BBC57A21623C}" dt="2024-06-26T18:54:26.086" v="183" actId="1076"/>
          <ac:spMkLst>
            <pc:docMk/>
            <pc:sldMk cId="3006736463" sldId="512"/>
            <ac:spMk id="3" creationId="{00000000-0000-0000-0000-000000000000}"/>
          </ac:spMkLst>
        </pc:spChg>
        <pc:spChg chg="mod">
          <ac:chgData name="Shima Mansour" userId="73138adcefa7569e" providerId="LiveId" clId="{C71F415B-31F7-4AB7-9890-BBC57A21623C}" dt="2024-06-26T18:54:14.668" v="180" actId="255"/>
          <ac:spMkLst>
            <pc:docMk/>
            <pc:sldMk cId="3006736463" sldId="512"/>
            <ac:spMk id="48" creationId="{00000000-0000-0000-0000-000000000000}"/>
          </ac:spMkLst>
        </pc:spChg>
      </pc:sldChg>
      <pc:sldChg chg="modSp mod">
        <pc:chgData name="Shima Mansour" userId="73138adcefa7569e" providerId="LiveId" clId="{C71F415B-31F7-4AB7-9890-BBC57A21623C}" dt="2024-06-26T18:54:59.008" v="190" actId="1076"/>
        <pc:sldMkLst>
          <pc:docMk/>
          <pc:sldMk cId="2647105173" sldId="513"/>
        </pc:sldMkLst>
        <pc:spChg chg="mod">
          <ac:chgData name="Shima Mansour" userId="73138adcefa7569e" providerId="LiveId" clId="{C71F415B-31F7-4AB7-9890-BBC57A21623C}" dt="2024-06-26T18:54:59.008" v="190" actId="1076"/>
          <ac:spMkLst>
            <pc:docMk/>
            <pc:sldMk cId="2647105173" sldId="513"/>
            <ac:spMk id="3" creationId="{00000000-0000-0000-0000-000000000000}"/>
          </ac:spMkLst>
        </pc:spChg>
        <pc:spChg chg="mod">
          <ac:chgData name="Shima Mansour" userId="73138adcefa7569e" providerId="LiveId" clId="{C71F415B-31F7-4AB7-9890-BBC57A21623C}" dt="2024-06-26T18:54:43.333" v="186" actId="1076"/>
          <ac:spMkLst>
            <pc:docMk/>
            <pc:sldMk cId="2647105173" sldId="513"/>
            <ac:spMk id="48" creationId="{00000000-0000-0000-0000-000000000000}"/>
          </ac:spMkLst>
        </pc:spChg>
      </pc:sldChg>
      <pc:sldChg chg="modSp mod">
        <pc:chgData name="Shima Mansour" userId="73138adcefa7569e" providerId="LiveId" clId="{C71F415B-31F7-4AB7-9890-BBC57A21623C}" dt="2024-06-26T18:55:29.657" v="197" actId="20577"/>
        <pc:sldMkLst>
          <pc:docMk/>
          <pc:sldMk cId="3676520879" sldId="514"/>
        </pc:sldMkLst>
        <pc:spChg chg="mod">
          <ac:chgData name="Shima Mansour" userId="73138adcefa7569e" providerId="LiveId" clId="{C71F415B-31F7-4AB7-9890-BBC57A21623C}" dt="2024-06-26T18:55:29.657" v="197" actId="20577"/>
          <ac:spMkLst>
            <pc:docMk/>
            <pc:sldMk cId="3676520879" sldId="514"/>
            <ac:spMk id="3" creationId="{00000000-0000-0000-0000-000000000000}"/>
          </ac:spMkLst>
        </pc:spChg>
        <pc:spChg chg="mod">
          <ac:chgData name="Shima Mansour" userId="73138adcefa7569e" providerId="LiveId" clId="{C71F415B-31F7-4AB7-9890-BBC57A21623C}" dt="2024-06-26T18:55:09.194" v="192" actId="2711"/>
          <ac:spMkLst>
            <pc:docMk/>
            <pc:sldMk cId="3676520879" sldId="514"/>
            <ac:spMk id="48" creationId="{00000000-0000-0000-0000-000000000000}"/>
          </ac:spMkLst>
        </pc:spChg>
      </pc:sldChg>
      <pc:sldChg chg="modSp mod">
        <pc:chgData name="Shima Mansour" userId="73138adcefa7569e" providerId="LiveId" clId="{C71F415B-31F7-4AB7-9890-BBC57A21623C}" dt="2024-06-26T18:55:50.758" v="201" actId="255"/>
        <pc:sldMkLst>
          <pc:docMk/>
          <pc:sldMk cId="1919757027" sldId="515"/>
        </pc:sldMkLst>
        <pc:spChg chg="mod">
          <ac:chgData name="Shima Mansour" userId="73138adcefa7569e" providerId="LiveId" clId="{C71F415B-31F7-4AB7-9890-BBC57A21623C}" dt="2024-06-26T18:55:43.655" v="199" actId="1076"/>
          <ac:spMkLst>
            <pc:docMk/>
            <pc:sldMk cId="1919757027" sldId="515"/>
            <ac:spMk id="3" creationId="{00000000-0000-0000-0000-000000000000}"/>
          </ac:spMkLst>
        </pc:spChg>
        <pc:spChg chg="mod">
          <ac:chgData name="Shima Mansour" userId="73138adcefa7569e" providerId="LiveId" clId="{C71F415B-31F7-4AB7-9890-BBC57A21623C}" dt="2024-06-26T18:55:50.758" v="201" actId="255"/>
          <ac:spMkLst>
            <pc:docMk/>
            <pc:sldMk cId="1919757027" sldId="515"/>
            <ac:spMk id="48" creationId="{00000000-0000-0000-0000-000000000000}"/>
          </ac:spMkLst>
        </pc:spChg>
      </pc:sldChg>
      <pc:sldChg chg="modSp mod">
        <pc:chgData name="Shima Mansour" userId="73138adcefa7569e" providerId="LiveId" clId="{C71F415B-31F7-4AB7-9890-BBC57A21623C}" dt="2024-06-26T18:56:06.193" v="205" actId="2711"/>
        <pc:sldMkLst>
          <pc:docMk/>
          <pc:sldMk cId="1229481614" sldId="516"/>
        </pc:sldMkLst>
        <pc:spChg chg="mod">
          <ac:chgData name="Shima Mansour" userId="73138adcefa7569e" providerId="LiveId" clId="{C71F415B-31F7-4AB7-9890-BBC57A21623C}" dt="2024-06-26T18:55:58.692" v="203" actId="1076"/>
          <ac:spMkLst>
            <pc:docMk/>
            <pc:sldMk cId="1229481614" sldId="516"/>
            <ac:spMk id="3" creationId="{00000000-0000-0000-0000-000000000000}"/>
          </ac:spMkLst>
        </pc:spChg>
        <pc:spChg chg="mod">
          <ac:chgData name="Shima Mansour" userId="73138adcefa7569e" providerId="LiveId" clId="{C71F415B-31F7-4AB7-9890-BBC57A21623C}" dt="2024-06-26T18:56:06.193" v="205" actId="2711"/>
          <ac:spMkLst>
            <pc:docMk/>
            <pc:sldMk cId="1229481614" sldId="516"/>
            <ac:spMk id="48" creationId="{00000000-0000-0000-0000-000000000000}"/>
          </ac:spMkLst>
        </pc:spChg>
      </pc:sldChg>
      <pc:sldChg chg="modSp mod">
        <pc:chgData name="Shima Mansour" userId="73138adcefa7569e" providerId="LiveId" clId="{C71F415B-31F7-4AB7-9890-BBC57A21623C}" dt="2024-06-26T18:56:29.304" v="210" actId="1076"/>
        <pc:sldMkLst>
          <pc:docMk/>
          <pc:sldMk cId="1054911002" sldId="517"/>
        </pc:sldMkLst>
        <pc:spChg chg="mod">
          <ac:chgData name="Shima Mansour" userId="73138adcefa7569e" providerId="LiveId" clId="{C71F415B-31F7-4AB7-9890-BBC57A21623C}" dt="2024-06-26T18:56:29.304" v="210" actId="1076"/>
          <ac:spMkLst>
            <pc:docMk/>
            <pc:sldMk cId="1054911002" sldId="517"/>
            <ac:spMk id="3" creationId="{00000000-0000-0000-0000-000000000000}"/>
          </ac:spMkLst>
        </pc:spChg>
        <pc:spChg chg="mod">
          <ac:chgData name="Shima Mansour" userId="73138adcefa7569e" providerId="LiveId" clId="{C71F415B-31F7-4AB7-9890-BBC57A21623C}" dt="2024-06-26T18:56:20.066" v="207" actId="1076"/>
          <ac:spMkLst>
            <pc:docMk/>
            <pc:sldMk cId="1054911002" sldId="517"/>
            <ac:spMk id="48" creationId="{00000000-0000-0000-0000-000000000000}"/>
          </ac:spMkLst>
        </pc:spChg>
        <pc:picChg chg="mod">
          <ac:chgData name="Shima Mansour" userId="73138adcefa7569e" providerId="LiveId" clId="{C71F415B-31F7-4AB7-9890-BBC57A21623C}" dt="2024-06-26T18:56:24.772" v="208" actId="1076"/>
          <ac:picMkLst>
            <pc:docMk/>
            <pc:sldMk cId="1054911002" sldId="517"/>
            <ac:picMk id="2" creationId="{00000000-0000-0000-0000-000000000000}"/>
          </ac:picMkLst>
        </pc:picChg>
      </pc:sldChg>
      <pc:sldChg chg="modSp mod">
        <pc:chgData name="Shima Mansour" userId="73138adcefa7569e" providerId="LiveId" clId="{C71F415B-31F7-4AB7-9890-BBC57A21623C}" dt="2024-06-26T17:29:18.553" v="67" actId="2711"/>
        <pc:sldMkLst>
          <pc:docMk/>
          <pc:sldMk cId="3969114138" sldId="518"/>
        </pc:sldMkLst>
        <pc:spChg chg="mod">
          <ac:chgData name="Shima Mansour" userId="73138adcefa7569e" providerId="LiveId" clId="{C71F415B-31F7-4AB7-9890-BBC57A21623C}" dt="2024-06-26T17:29:18.553" v="67" actId="2711"/>
          <ac:spMkLst>
            <pc:docMk/>
            <pc:sldMk cId="3969114138" sldId="518"/>
            <ac:spMk id="3" creationId="{00000000-0000-0000-0000-000000000000}"/>
          </ac:spMkLst>
        </pc:spChg>
        <pc:spChg chg="mod">
          <ac:chgData name="Shima Mansour" userId="73138adcefa7569e" providerId="LiveId" clId="{C71F415B-31F7-4AB7-9890-BBC57A21623C}" dt="2024-06-26T17:29:01.612" v="64" actId="255"/>
          <ac:spMkLst>
            <pc:docMk/>
            <pc:sldMk cId="3969114138" sldId="518"/>
            <ac:spMk id="48" creationId="{00000000-0000-0000-0000-000000000000}"/>
          </ac:spMkLst>
        </pc:spChg>
      </pc:sldChg>
      <pc:sldChg chg="modSp mod">
        <pc:chgData name="Shima Mansour" userId="73138adcefa7569e" providerId="LiveId" clId="{C71F415B-31F7-4AB7-9890-BBC57A21623C}" dt="2024-06-26T18:25:19.424" v="99" actId="6549"/>
        <pc:sldMkLst>
          <pc:docMk/>
          <pc:sldMk cId="944344286" sldId="519"/>
        </pc:sldMkLst>
        <pc:spChg chg="mod">
          <ac:chgData name="Shima Mansour" userId="73138adcefa7569e" providerId="LiveId" clId="{C71F415B-31F7-4AB7-9890-BBC57A21623C}" dt="2024-06-26T18:25:19.424" v="99" actId="6549"/>
          <ac:spMkLst>
            <pc:docMk/>
            <pc:sldMk cId="944344286" sldId="519"/>
            <ac:spMk id="3" creationId="{00000000-0000-0000-0000-000000000000}"/>
          </ac:spMkLst>
        </pc:spChg>
        <pc:spChg chg="mod">
          <ac:chgData name="Shima Mansour" userId="73138adcefa7569e" providerId="LiveId" clId="{C71F415B-31F7-4AB7-9890-BBC57A21623C}" dt="2024-06-26T18:18:24.030" v="91" actId="255"/>
          <ac:spMkLst>
            <pc:docMk/>
            <pc:sldMk cId="944344286" sldId="519"/>
            <ac:spMk id="48" creationId="{00000000-0000-0000-0000-000000000000}"/>
          </ac:spMkLst>
        </pc:spChg>
        <pc:picChg chg="mod">
          <ac:chgData name="Shima Mansour" userId="73138adcefa7569e" providerId="LiveId" clId="{C71F415B-31F7-4AB7-9890-BBC57A21623C}" dt="2024-06-26T18:18:43.880" v="93" actId="1076"/>
          <ac:picMkLst>
            <pc:docMk/>
            <pc:sldMk cId="944344286" sldId="519"/>
            <ac:picMk id="9" creationId="{00000000-0000-0000-0000-000000000000}"/>
          </ac:picMkLst>
        </pc:picChg>
      </pc:sldChg>
      <pc:sldChg chg="modSp mod">
        <pc:chgData name="Shima Mansour" userId="73138adcefa7569e" providerId="LiveId" clId="{C71F415B-31F7-4AB7-9890-BBC57A21623C}" dt="2024-06-26T18:47:20.415" v="119" actId="1076"/>
        <pc:sldMkLst>
          <pc:docMk/>
          <pc:sldMk cId="556639268" sldId="520"/>
        </pc:sldMkLst>
        <pc:spChg chg="mod">
          <ac:chgData name="Shima Mansour" userId="73138adcefa7569e" providerId="LiveId" clId="{C71F415B-31F7-4AB7-9890-BBC57A21623C}" dt="2024-06-26T18:47:20.415" v="119" actId="1076"/>
          <ac:spMkLst>
            <pc:docMk/>
            <pc:sldMk cId="556639268" sldId="520"/>
            <ac:spMk id="3" creationId="{00000000-0000-0000-0000-000000000000}"/>
          </ac:spMkLst>
        </pc:spChg>
        <pc:spChg chg="mod">
          <ac:chgData name="Shima Mansour" userId="73138adcefa7569e" providerId="LiveId" clId="{C71F415B-31F7-4AB7-9890-BBC57A21623C}" dt="2024-06-26T18:47:05.799" v="115" actId="2711"/>
          <ac:spMkLst>
            <pc:docMk/>
            <pc:sldMk cId="556639268" sldId="520"/>
            <ac:spMk id="48" creationId="{00000000-0000-0000-0000-000000000000}"/>
          </ac:spMkLst>
        </pc:spChg>
      </pc:sldChg>
      <pc:sldChg chg="modSp mod">
        <pc:chgData name="Shima Mansour" userId="73138adcefa7569e" providerId="LiveId" clId="{C71F415B-31F7-4AB7-9890-BBC57A21623C}" dt="2024-06-26T18:48:44.150" v="134" actId="1076"/>
        <pc:sldMkLst>
          <pc:docMk/>
          <pc:sldMk cId="3585625785" sldId="521"/>
        </pc:sldMkLst>
        <pc:spChg chg="mod">
          <ac:chgData name="Shima Mansour" userId="73138adcefa7569e" providerId="LiveId" clId="{C71F415B-31F7-4AB7-9890-BBC57A21623C}" dt="2024-06-26T18:48:44.150" v="134" actId="1076"/>
          <ac:spMkLst>
            <pc:docMk/>
            <pc:sldMk cId="3585625785" sldId="521"/>
            <ac:spMk id="3" creationId="{00000000-0000-0000-0000-000000000000}"/>
          </ac:spMkLst>
        </pc:spChg>
        <pc:spChg chg="mod">
          <ac:chgData name="Shima Mansour" userId="73138adcefa7569e" providerId="LiveId" clId="{C71F415B-31F7-4AB7-9890-BBC57A21623C}" dt="2024-06-26T18:48:26.312" v="131" actId="2711"/>
          <ac:spMkLst>
            <pc:docMk/>
            <pc:sldMk cId="3585625785" sldId="521"/>
            <ac:spMk id="48" creationId="{00000000-0000-0000-0000-000000000000}"/>
          </ac:spMkLst>
        </pc:spChg>
      </pc:sldChg>
      <pc:sldChg chg="modSp mod">
        <pc:chgData name="Shima Mansour" userId="73138adcefa7569e" providerId="LiveId" clId="{C71F415B-31F7-4AB7-9890-BBC57A21623C}" dt="2024-06-26T18:52:58.947" v="163" actId="255"/>
        <pc:sldMkLst>
          <pc:docMk/>
          <pc:sldMk cId="3796223884" sldId="522"/>
        </pc:sldMkLst>
        <pc:spChg chg="mod">
          <ac:chgData name="Shima Mansour" userId="73138adcefa7569e" providerId="LiveId" clId="{C71F415B-31F7-4AB7-9890-BBC57A21623C}" dt="2024-06-26T18:52:58.947" v="163" actId="255"/>
          <ac:spMkLst>
            <pc:docMk/>
            <pc:sldMk cId="3796223884" sldId="522"/>
            <ac:spMk id="3" creationId="{00000000-0000-0000-0000-000000000000}"/>
          </ac:spMkLst>
        </pc:spChg>
        <pc:spChg chg="mod">
          <ac:chgData name="Shima Mansour" userId="73138adcefa7569e" providerId="LiveId" clId="{C71F415B-31F7-4AB7-9890-BBC57A21623C}" dt="2024-06-26T18:52:33.061" v="159" actId="2711"/>
          <ac:spMkLst>
            <pc:docMk/>
            <pc:sldMk cId="3796223884" sldId="522"/>
            <ac:spMk id="4" creationId="{00000000-0000-0000-0000-000000000000}"/>
          </ac:spMkLst>
        </pc:spChg>
        <pc:spChg chg="mod">
          <ac:chgData name="Shima Mansour" userId="73138adcefa7569e" providerId="LiveId" clId="{C71F415B-31F7-4AB7-9890-BBC57A21623C}" dt="2024-06-26T18:52:33.061" v="159" actId="2711"/>
          <ac:spMkLst>
            <pc:docMk/>
            <pc:sldMk cId="3796223884" sldId="522"/>
            <ac:spMk id="5" creationId="{00000000-0000-0000-0000-000000000000}"/>
          </ac:spMkLst>
        </pc:spChg>
        <pc:spChg chg="mod">
          <ac:chgData name="Shima Mansour" userId="73138adcefa7569e" providerId="LiveId" clId="{C71F415B-31F7-4AB7-9890-BBC57A21623C}" dt="2024-06-26T18:52:33.061" v="159" actId="2711"/>
          <ac:spMkLst>
            <pc:docMk/>
            <pc:sldMk cId="3796223884" sldId="522"/>
            <ac:spMk id="6" creationId="{00000000-0000-0000-0000-000000000000}"/>
          </ac:spMkLst>
        </pc:spChg>
        <pc:spChg chg="mod">
          <ac:chgData name="Shima Mansour" userId="73138adcefa7569e" providerId="LiveId" clId="{C71F415B-31F7-4AB7-9890-BBC57A21623C}" dt="2024-06-26T18:52:33.061" v="159" actId="2711"/>
          <ac:spMkLst>
            <pc:docMk/>
            <pc:sldMk cId="3796223884" sldId="522"/>
            <ac:spMk id="10" creationId="{00000000-0000-0000-0000-000000000000}"/>
          </ac:spMkLst>
        </pc:spChg>
        <pc:spChg chg="mod">
          <ac:chgData name="Shima Mansour" userId="73138adcefa7569e" providerId="LiveId" clId="{C71F415B-31F7-4AB7-9890-BBC57A21623C}" dt="2024-06-26T18:52:33.061" v="159" actId="2711"/>
          <ac:spMkLst>
            <pc:docMk/>
            <pc:sldMk cId="3796223884" sldId="522"/>
            <ac:spMk id="25" creationId="{00000000-0000-0000-0000-000000000000}"/>
          </ac:spMkLst>
        </pc:spChg>
        <pc:spChg chg="mod">
          <ac:chgData name="Shima Mansour" userId="73138adcefa7569e" providerId="LiveId" clId="{C71F415B-31F7-4AB7-9890-BBC57A21623C}" dt="2024-06-26T18:52:44.114" v="161" actId="404"/>
          <ac:spMkLst>
            <pc:docMk/>
            <pc:sldMk cId="3796223884" sldId="522"/>
            <ac:spMk id="48" creationId="{00000000-0000-0000-0000-000000000000}"/>
          </ac:spMkLst>
        </pc:spChg>
      </pc:sldChg>
      <pc:sldChg chg="modSp mod">
        <pc:chgData name="Shima Mansour" userId="73138adcefa7569e" providerId="LiveId" clId="{C71F415B-31F7-4AB7-9890-BBC57A21623C}" dt="2024-06-26T18:57:05.879" v="217" actId="255"/>
        <pc:sldMkLst>
          <pc:docMk/>
          <pc:sldMk cId="2743877194" sldId="523"/>
        </pc:sldMkLst>
        <pc:spChg chg="mod">
          <ac:chgData name="Shima Mansour" userId="73138adcefa7569e" providerId="LiveId" clId="{C71F415B-31F7-4AB7-9890-BBC57A21623C}" dt="2024-06-26T18:57:05.879" v="217" actId="255"/>
          <ac:spMkLst>
            <pc:docMk/>
            <pc:sldMk cId="2743877194" sldId="523"/>
            <ac:spMk id="3" creationId="{00000000-0000-0000-0000-000000000000}"/>
          </ac:spMkLst>
        </pc:spChg>
        <pc:spChg chg="mod">
          <ac:chgData name="Shima Mansour" userId="73138adcefa7569e" providerId="LiveId" clId="{C71F415B-31F7-4AB7-9890-BBC57A21623C}" dt="2024-06-26T18:56:40.933" v="212" actId="255"/>
          <ac:spMkLst>
            <pc:docMk/>
            <pc:sldMk cId="2743877194" sldId="523"/>
            <ac:spMk id="48" creationId="{00000000-0000-0000-0000-000000000000}"/>
          </ac:spMkLst>
        </pc:spChg>
      </pc:sldChg>
      <pc:sldChg chg="modSp mod">
        <pc:chgData name="Shima Mansour" userId="73138adcefa7569e" providerId="LiveId" clId="{C71F415B-31F7-4AB7-9890-BBC57A21623C}" dt="2024-06-26T18:57:32.858" v="222" actId="1076"/>
        <pc:sldMkLst>
          <pc:docMk/>
          <pc:sldMk cId="526300878" sldId="524"/>
        </pc:sldMkLst>
        <pc:spChg chg="mod">
          <ac:chgData name="Shima Mansour" userId="73138adcefa7569e" providerId="LiveId" clId="{C71F415B-31F7-4AB7-9890-BBC57A21623C}" dt="2024-06-26T18:57:32.858" v="222" actId="1076"/>
          <ac:spMkLst>
            <pc:docMk/>
            <pc:sldMk cId="526300878" sldId="524"/>
            <ac:spMk id="3" creationId="{00000000-0000-0000-0000-000000000000}"/>
          </ac:spMkLst>
        </pc:spChg>
        <pc:spChg chg="mod">
          <ac:chgData name="Shima Mansour" userId="73138adcefa7569e" providerId="LiveId" clId="{C71F415B-31F7-4AB7-9890-BBC57A21623C}" dt="2024-06-26T18:57:22.967" v="220" actId="1076"/>
          <ac:spMkLst>
            <pc:docMk/>
            <pc:sldMk cId="526300878" sldId="524"/>
            <ac:spMk id="48" creationId="{00000000-0000-0000-0000-000000000000}"/>
          </ac:spMkLst>
        </pc:spChg>
      </pc:sldChg>
      <pc:sldChg chg="modSp mod">
        <pc:chgData name="Shima Mansour" userId="73138adcefa7569e" providerId="LiveId" clId="{C71F415B-31F7-4AB7-9890-BBC57A21623C}" dt="2024-06-26T18:57:43.130" v="224" actId="1076"/>
        <pc:sldMkLst>
          <pc:docMk/>
          <pc:sldMk cId="148020887" sldId="525"/>
        </pc:sldMkLst>
        <pc:spChg chg="mod">
          <ac:chgData name="Shima Mansour" userId="73138adcefa7569e" providerId="LiveId" clId="{C71F415B-31F7-4AB7-9890-BBC57A21623C}" dt="2024-06-26T18:57:43.130" v="224" actId="1076"/>
          <ac:spMkLst>
            <pc:docMk/>
            <pc:sldMk cId="148020887" sldId="525"/>
            <ac:spMk id="3" creationId="{00000000-0000-0000-0000-000000000000}"/>
          </ac:spMkLst>
        </pc:spChg>
      </pc:sldChg>
      <pc:sldChg chg="modSp mod">
        <pc:chgData name="Shima Mansour" userId="73138adcefa7569e" providerId="LiveId" clId="{C71F415B-31F7-4AB7-9890-BBC57A21623C}" dt="2024-06-26T18:58:14.593" v="230" actId="1076"/>
        <pc:sldMkLst>
          <pc:docMk/>
          <pc:sldMk cId="155196250" sldId="526"/>
        </pc:sldMkLst>
        <pc:spChg chg="mod">
          <ac:chgData name="Shima Mansour" userId="73138adcefa7569e" providerId="LiveId" clId="{C71F415B-31F7-4AB7-9890-BBC57A21623C}" dt="2024-06-26T18:58:14.593" v="230" actId="1076"/>
          <ac:spMkLst>
            <pc:docMk/>
            <pc:sldMk cId="155196250" sldId="526"/>
            <ac:spMk id="3" creationId="{00000000-0000-0000-0000-000000000000}"/>
          </ac:spMkLst>
        </pc:spChg>
        <pc:spChg chg="mod">
          <ac:chgData name="Shima Mansour" userId="73138adcefa7569e" providerId="LiveId" clId="{C71F415B-31F7-4AB7-9890-BBC57A21623C}" dt="2024-06-26T18:57:55.963" v="226" actId="255"/>
          <ac:spMkLst>
            <pc:docMk/>
            <pc:sldMk cId="155196250" sldId="526"/>
            <ac:spMk id="48" creationId="{00000000-0000-0000-0000-000000000000}"/>
          </ac:spMkLst>
        </pc:spChg>
      </pc:sldChg>
      <pc:sldChg chg="modSp mod">
        <pc:chgData name="Shima Mansour" userId="73138adcefa7569e" providerId="LiveId" clId="{C71F415B-31F7-4AB7-9890-BBC57A21623C}" dt="2024-06-26T18:58:29.359" v="233" actId="20577"/>
        <pc:sldMkLst>
          <pc:docMk/>
          <pc:sldMk cId="3857054051" sldId="527"/>
        </pc:sldMkLst>
        <pc:spChg chg="mod">
          <ac:chgData name="Shima Mansour" userId="73138adcefa7569e" providerId="LiveId" clId="{C71F415B-31F7-4AB7-9890-BBC57A21623C}" dt="2024-06-26T18:58:29.359" v="233" actId="20577"/>
          <ac:spMkLst>
            <pc:docMk/>
            <pc:sldMk cId="3857054051" sldId="527"/>
            <ac:spMk id="3" creationId="{00000000-0000-0000-0000-000000000000}"/>
          </ac:spMkLst>
        </pc:spChg>
        <pc:spChg chg="mod">
          <ac:chgData name="Shima Mansour" userId="73138adcefa7569e" providerId="LiveId" clId="{C71F415B-31F7-4AB7-9890-BBC57A21623C}" dt="2024-06-26T18:58:24.286" v="232" actId="2711"/>
          <ac:spMkLst>
            <pc:docMk/>
            <pc:sldMk cId="3857054051" sldId="527"/>
            <ac:spMk id="48" creationId="{00000000-0000-0000-0000-000000000000}"/>
          </ac:spMkLst>
        </pc:spChg>
      </pc:sldChg>
      <pc:sldChg chg="modSp mod">
        <pc:chgData name="Shima Mansour" userId="73138adcefa7569e" providerId="LiveId" clId="{C71F415B-31F7-4AB7-9890-BBC57A21623C}" dt="2024-06-26T18:59:03.740" v="239" actId="20577"/>
        <pc:sldMkLst>
          <pc:docMk/>
          <pc:sldMk cId="1334344501" sldId="528"/>
        </pc:sldMkLst>
        <pc:spChg chg="mod">
          <ac:chgData name="Shima Mansour" userId="73138adcefa7569e" providerId="LiveId" clId="{C71F415B-31F7-4AB7-9890-BBC57A21623C}" dt="2024-06-26T18:59:03.740" v="239" actId="20577"/>
          <ac:spMkLst>
            <pc:docMk/>
            <pc:sldMk cId="1334344501" sldId="528"/>
            <ac:spMk id="3" creationId="{00000000-0000-0000-0000-000000000000}"/>
          </ac:spMkLst>
        </pc:spChg>
        <pc:spChg chg="mod">
          <ac:chgData name="Shima Mansour" userId="73138adcefa7569e" providerId="LiveId" clId="{C71F415B-31F7-4AB7-9890-BBC57A21623C}" dt="2024-06-26T18:58:46.586" v="236" actId="1076"/>
          <ac:spMkLst>
            <pc:docMk/>
            <pc:sldMk cId="1334344501" sldId="528"/>
            <ac:spMk id="48" creationId="{00000000-0000-0000-0000-000000000000}"/>
          </ac:spMkLst>
        </pc:spChg>
      </pc:sldChg>
      <pc:sldChg chg="modSp mod">
        <pc:chgData name="Shima Mansour" userId="73138adcefa7569e" providerId="LiveId" clId="{C71F415B-31F7-4AB7-9890-BBC57A21623C}" dt="2024-06-26T18:59:45.958" v="246" actId="1076"/>
        <pc:sldMkLst>
          <pc:docMk/>
          <pc:sldMk cId="753931047" sldId="529"/>
        </pc:sldMkLst>
        <pc:spChg chg="mod">
          <ac:chgData name="Shima Mansour" userId="73138adcefa7569e" providerId="LiveId" clId="{C71F415B-31F7-4AB7-9890-BBC57A21623C}" dt="2024-06-26T18:59:34.185" v="243" actId="255"/>
          <ac:spMkLst>
            <pc:docMk/>
            <pc:sldMk cId="753931047" sldId="529"/>
            <ac:spMk id="3" creationId="{00000000-0000-0000-0000-000000000000}"/>
          </ac:spMkLst>
        </pc:spChg>
        <pc:spChg chg="mod">
          <ac:chgData name="Shima Mansour" userId="73138adcefa7569e" providerId="LiveId" clId="{C71F415B-31F7-4AB7-9890-BBC57A21623C}" dt="2024-06-26T18:59:45.958" v="246" actId="1076"/>
          <ac:spMkLst>
            <pc:docMk/>
            <pc:sldMk cId="753931047" sldId="529"/>
            <ac:spMk id="48" creationId="{00000000-0000-0000-0000-000000000000}"/>
          </ac:spMkLst>
        </pc:spChg>
      </pc:sldChg>
      <pc:sldChg chg="modSp mod">
        <pc:chgData name="Shima Mansour" userId="73138adcefa7569e" providerId="LiveId" clId="{C71F415B-31F7-4AB7-9890-BBC57A21623C}" dt="2024-06-26T19:00:09.420" v="250" actId="255"/>
        <pc:sldMkLst>
          <pc:docMk/>
          <pc:sldMk cId="1704338183" sldId="530"/>
        </pc:sldMkLst>
        <pc:spChg chg="mod">
          <ac:chgData name="Shima Mansour" userId="73138adcefa7569e" providerId="LiveId" clId="{C71F415B-31F7-4AB7-9890-BBC57A21623C}" dt="2024-06-26T19:00:09.420" v="250" actId="255"/>
          <ac:spMkLst>
            <pc:docMk/>
            <pc:sldMk cId="1704338183" sldId="530"/>
            <ac:spMk id="3" creationId="{00000000-0000-0000-0000-000000000000}"/>
          </ac:spMkLst>
        </pc:spChg>
        <pc:spChg chg="mod">
          <ac:chgData name="Shima Mansour" userId="73138adcefa7569e" providerId="LiveId" clId="{C71F415B-31F7-4AB7-9890-BBC57A21623C}" dt="2024-06-26T18:59:56.753" v="248" actId="2711"/>
          <ac:spMkLst>
            <pc:docMk/>
            <pc:sldMk cId="1704338183" sldId="530"/>
            <ac:spMk id="48" creationId="{00000000-0000-0000-0000-000000000000}"/>
          </ac:spMkLst>
        </pc:spChg>
      </pc:sldChg>
      <pc:sldChg chg="modSp mod">
        <pc:chgData name="Shima Mansour" userId="73138adcefa7569e" providerId="LiveId" clId="{C71F415B-31F7-4AB7-9890-BBC57A21623C}" dt="2024-06-26T19:00:24.557" v="252" actId="255"/>
        <pc:sldMkLst>
          <pc:docMk/>
          <pc:sldMk cId="874887202" sldId="531"/>
        </pc:sldMkLst>
        <pc:spChg chg="mod">
          <ac:chgData name="Shima Mansour" userId="73138adcefa7569e" providerId="LiveId" clId="{C71F415B-31F7-4AB7-9890-BBC57A21623C}" dt="2024-06-26T19:00:24.557" v="252" actId="255"/>
          <ac:spMkLst>
            <pc:docMk/>
            <pc:sldMk cId="874887202" sldId="531"/>
            <ac:spMk id="3" creationId="{00000000-0000-0000-0000-000000000000}"/>
          </ac:spMkLst>
        </pc:spChg>
      </pc:sldChg>
      <pc:sldChg chg="modSp mod">
        <pc:chgData name="Shima Mansour" userId="73138adcefa7569e" providerId="LiveId" clId="{C71F415B-31F7-4AB7-9890-BBC57A21623C}" dt="2024-06-26T17:23:56.242" v="7" actId="207"/>
        <pc:sldMkLst>
          <pc:docMk/>
          <pc:sldMk cId="1472921410" sldId="532"/>
        </pc:sldMkLst>
        <pc:spChg chg="mod">
          <ac:chgData name="Shima Mansour" userId="73138adcefa7569e" providerId="LiveId" clId="{C71F415B-31F7-4AB7-9890-BBC57A21623C}" dt="2024-06-26T17:23:44.106" v="5" actId="122"/>
          <ac:spMkLst>
            <pc:docMk/>
            <pc:sldMk cId="1472921410" sldId="532"/>
            <ac:spMk id="31" creationId="{00000000-0000-0000-0000-000000000000}"/>
          </ac:spMkLst>
        </pc:spChg>
        <pc:spChg chg="mod">
          <ac:chgData name="Shima Mansour" userId="73138adcefa7569e" providerId="LiveId" clId="{C71F415B-31F7-4AB7-9890-BBC57A21623C}" dt="2024-06-26T17:23:56.242" v="7" actId="207"/>
          <ac:spMkLst>
            <pc:docMk/>
            <pc:sldMk cId="1472921410" sldId="532"/>
            <ac:spMk id="46" creationId="{00000000-0000-0000-0000-000000000000}"/>
          </ac:spMkLst>
        </pc:spChg>
      </pc:sldChg>
      <pc:sldChg chg="modSp mod">
        <pc:chgData name="Shima Mansour" userId="73138adcefa7569e" providerId="LiveId" clId="{C71F415B-31F7-4AB7-9890-BBC57A21623C}" dt="2024-06-26T17:25:16.663" v="31" actId="20577"/>
        <pc:sldMkLst>
          <pc:docMk/>
          <pc:sldMk cId="1713492844" sldId="533"/>
        </pc:sldMkLst>
        <pc:spChg chg="mod">
          <ac:chgData name="Shima Mansour" userId="73138adcefa7569e" providerId="LiveId" clId="{C71F415B-31F7-4AB7-9890-BBC57A21623C}" dt="2024-06-26T17:24:15.942" v="10" actId="1076"/>
          <ac:spMkLst>
            <pc:docMk/>
            <pc:sldMk cId="1713492844" sldId="533"/>
            <ac:spMk id="2" creationId="{00000000-0000-0000-0000-000000000000}"/>
          </ac:spMkLst>
        </pc:spChg>
        <pc:spChg chg="mod">
          <ac:chgData name="Shima Mansour" userId="73138adcefa7569e" providerId="LiveId" clId="{C71F415B-31F7-4AB7-9890-BBC57A21623C}" dt="2024-06-26T17:24:28.560" v="13" actId="1076"/>
          <ac:spMkLst>
            <pc:docMk/>
            <pc:sldMk cId="1713492844" sldId="533"/>
            <ac:spMk id="9" creationId="{00000000-0000-0000-0000-000000000000}"/>
          </ac:spMkLst>
        </pc:spChg>
        <pc:spChg chg="mod">
          <ac:chgData name="Shima Mansour" userId="73138adcefa7569e" providerId="LiveId" clId="{C71F415B-31F7-4AB7-9890-BBC57A21623C}" dt="2024-06-26T17:25:16.663" v="31" actId="20577"/>
          <ac:spMkLst>
            <pc:docMk/>
            <pc:sldMk cId="1713492844" sldId="533"/>
            <ac:spMk id="10"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67CC1E-D9F3-4930-BD36-C3B794D852EC}"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F247CEE2-BF1A-4195-BC1E-29197E130278}">
      <dgm:prSet phldrT="[Text]"/>
      <dgm:spPr/>
      <dgm:t>
        <a:bodyPr/>
        <a:lstStyle/>
        <a:p>
          <a:r>
            <a:rPr lang="ar-QA" dirty="0"/>
            <a:t>كبر حجم المؤسسات الصناعية والتجارية وازدياد التنافس بينها</a:t>
          </a:r>
          <a:endParaRPr lang="en-US" dirty="0"/>
        </a:p>
      </dgm:t>
    </dgm:pt>
    <dgm:pt modelId="{07654BA0-3C67-494E-BFB7-D49E6AD5D8DC}" type="parTrans" cxnId="{54F18C83-2619-4C4B-ABB1-E0F7958F1A6C}">
      <dgm:prSet/>
      <dgm:spPr/>
      <dgm:t>
        <a:bodyPr/>
        <a:lstStyle/>
        <a:p>
          <a:endParaRPr lang="en-US"/>
        </a:p>
      </dgm:t>
    </dgm:pt>
    <dgm:pt modelId="{2A1FB469-0391-47AC-AEEB-615AB49E03C8}" type="sibTrans" cxnId="{54F18C83-2619-4C4B-ABB1-E0F7958F1A6C}">
      <dgm:prSet/>
      <dgm:spPr/>
      <dgm:t>
        <a:bodyPr/>
        <a:lstStyle/>
        <a:p>
          <a:endParaRPr lang="en-US"/>
        </a:p>
      </dgm:t>
    </dgm:pt>
    <dgm:pt modelId="{3978B1EB-407F-4CF0-BB12-3A3E579F352E}">
      <dgm:prSet phldrT="[Text]"/>
      <dgm:spPr/>
      <dgm:t>
        <a:bodyPr/>
        <a:lstStyle/>
        <a:p>
          <a:r>
            <a:rPr lang="ar-QA" dirty="0"/>
            <a:t>ظهور قوى متعددة متصارعة تحاول كل منها جذب الرأي العام لها</a:t>
          </a:r>
          <a:endParaRPr lang="en-US" dirty="0"/>
        </a:p>
      </dgm:t>
    </dgm:pt>
    <dgm:pt modelId="{EDB80C2C-819B-4177-8621-068940100CF2}" type="parTrans" cxnId="{3E1912AD-6433-45EA-BD05-4F5B69AF607F}">
      <dgm:prSet/>
      <dgm:spPr/>
      <dgm:t>
        <a:bodyPr/>
        <a:lstStyle/>
        <a:p>
          <a:endParaRPr lang="en-US"/>
        </a:p>
      </dgm:t>
    </dgm:pt>
    <dgm:pt modelId="{05B9E1AA-E831-4920-860D-1855E7C874AA}" type="sibTrans" cxnId="{3E1912AD-6433-45EA-BD05-4F5B69AF607F}">
      <dgm:prSet/>
      <dgm:spPr/>
      <dgm:t>
        <a:bodyPr/>
        <a:lstStyle/>
        <a:p>
          <a:endParaRPr lang="en-US"/>
        </a:p>
      </dgm:t>
    </dgm:pt>
    <dgm:pt modelId="{CCD5F534-D6C3-40CE-B5A7-77D862A13479}">
      <dgm:prSet phldrT="[Text]"/>
      <dgm:spPr/>
      <dgm:t>
        <a:bodyPr/>
        <a:lstStyle/>
        <a:p>
          <a:r>
            <a:rPr lang="ar-QA" dirty="0"/>
            <a:t>تقدم وسائل الإعلام والنشر نتيجة للتقدم الفكري والتكنولوجي الك</a:t>
          </a:r>
          <a:r>
            <a:rPr lang="ar-JO" dirty="0"/>
            <a:t>بير</a:t>
          </a:r>
          <a:endParaRPr lang="en-US" dirty="0"/>
        </a:p>
      </dgm:t>
    </dgm:pt>
    <dgm:pt modelId="{353B7B58-25E0-43D6-B0E0-9A40FCBC0AC5}" type="parTrans" cxnId="{4D4F42C1-2699-48D4-93DD-BD572BC38A3B}">
      <dgm:prSet/>
      <dgm:spPr/>
      <dgm:t>
        <a:bodyPr/>
        <a:lstStyle/>
        <a:p>
          <a:endParaRPr lang="en-US"/>
        </a:p>
      </dgm:t>
    </dgm:pt>
    <dgm:pt modelId="{B894EDAE-F791-43E5-91C5-D451ACDEC154}" type="sibTrans" cxnId="{4D4F42C1-2699-48D4-93DD-BD572BC38A3B}">
      <dgm:prSet/>
      <dgm:spPr/>
      <dgm:t>
        <a:bodyPr/>
        <a:lstStyle/>
        <a:p>
          <a:endParaRPr lang="en-US"/>
        </a:p>
      </dgm:t>
    </dgm:pt>
    <dgm:pt modelId="{6926B597-87F3-499F-854C-8BE2F606DE72}">
      <dgm:prSet phldrT="[Text]"/>
      <dgm:spPr/>
      <dgm:t>
        <a:bodyPr/>
        <a:lstStyle/>
        <a:p>
          <a:r>
            <a:rPr lang="ar-QA" dirty="0"/>
            <a:t> العلاقات العامة إحدى الوسائل الفعالة التي يمكن عن طريقها تنمية الشعو</a:t>
          </a:r>
          <a:r>
            <a:rPr lang="ar-JO" dirty="0"/>
            <a:t>ر بالمسؤولية</a:t>
          </a:r>
          <a:endParaRPr lang="en-US" dirty="0"/>
        </a:p>
      </dgm:t>
    </dgm:pt>
    <dgm:pt modelId="{A696E6AA-E332-4707-B043-A96CBA3D5096}" type="parTrans" cxnId="{D6D4A297-A3CE-4A8B-988A-FAC102D8BE76}">
      <dgm:prSet/>
      <dgm:spPr/>
      <dgm:t>
        <a:bodyPr/>
        <a:lstStyle/>
        <a:p>
          <a:endParaRPr lang="en-US"/>
        </a:p>
      </dgm:t>
    </dgm:pt>
    <dgm:pt modelId="{035CA8C1-1C8C-4C12-95D1-E38140ED5A0F}" type="sibTrans" cxnId="{D6D4A297-A3CE-4A8B-988A-FAC102D8BE76}">
      <dgm:prSet/>
      <dgm:spPr/>
      <dgm:t>
        <a:bodyPr/>
        <a:lstStyle/>
        <a:p>
          <a:endParaRPr lang="en-US"/>
        </a:p>
      </dgm:t>
    </dgm:pt>
    <dgm:pt modelId="{3C26A61A-8140-478C-B0D7-53A62DD0A7E3}" type="pres">
      <dgm:prSet presAssocID="{7967CC1E-D9F3-4930-BD36-C3B794D852EC}" presName="Name0" presStyleCnt="0">
        <dgm:presLayoutVars>
          <dgm:chMax val="7"/>
          <dgm:chPref val="7"/>
          <dgm:dir/>
        </dgm:presLayoutVars>
      </dgm:prSet>
      <dgm:spPr/>
    </dgm:pt>
    <dgm:pt modelId="{39F71072-EA29-4AEB-A2C8-EBD804D5CF53}" type="pres">
      <dgm:prSet presAssocID="{7967CC1E-D9F3-4930-BD36-C3B794D852EC}" presName="Name1" presStyleCnt="0"/>
      <dgm:spPr/>
    </dgm:pt>
    <dgm:pt modelId="{96BF7BD9-8ACF-402E-A87B-F2294D1E69DA}" type="pres">
      <dgm:prSet presAssocID="{7967CC1E-D9F3-4930-BD36-C3B794D852EC}" presName="cycle" presStyleCnt="0"/>
      <dgm:spPr/>
    </dgm:pt>
    <dgm:pt modelId="{284EE5EB-60E2-4247-8C5B-46B46D966975}" type="pres">
      <dgm:prSet presAssocID="{7967CC1E-D9F3-4930-BD36-C3B794D852EC}" presName="srcNode" presStyleLbl="node1" presStyleIdx="0" presStyleCnt="4"/>
      <dgm:spPr/>
    </dgm:pt>
    <dgm:pt modelId="{6ECE8589-21A3-4439-9650-2164FBE09C23}" type="pres">
      <dgm:prSet presAssocID="{7967CC1E-D9F3-4930-BD36-C3B794D852EC}" presName="conn" presStyleLbl="parChTrans1D2" presStyleIdx="0" presStyleCnt="1"/>
      <dgm:spPr/>
    </dgm:pt>
    <dgm:pt modelId="{3696B5B6-9EF5-4177-8FD8-EC9B4FCC8E4B}" type="pres">
      <dgm:prSet presAssocID="{7967CC1E-D9F3-4930-BD36-C3B794D852EC}" presName="extraNode" presStyleLbl="node1" presStyleIdx="0" presStyleCnt="4"/>
      <dgm:spPr/>
    </dgm:pt>
    <dgm:pt modelId="{4F10FBF6-4319-449C-B580-68F98A5914AC}" type="pres">
      <dgm:prSet presAssocID="{7967CC1E-D9F3-4930-BD36-C3B794D852EC}" presName="dstNode" presStyleLbl="node1" presStyleIdx="0" presStyleCnt="4"/>
      <dgm:spPr/>
    </dgm:pt>
    <dgm:pt modelId="{34296E03-82CF-4777-88EB-80FE19A34DDC}" type="pres">
      <dgm:prSet presAssocID="{F247CEE2-BF1A-4195-BC1E-29197E130278}" presName="text_1" presStyleLbl="node1" presStyleIdx="0" presStyleCnt="4">
        <dgm:presLayoutVars>
          <dgm:bulletEnabled val="1"/>
        </dgm:presLayoutVars>
      </dgm:prSet>
      <dgm:spPr/>
    </dgm:pt>
    <dgm:pt modelId="{1482E7C6-DE2D-446C-8EE7-36375B405BFF}" type="pres">
      <dgm:prSet presAssocID="{F247CEE2-BF1A-4195-BC1E-29197E130278}" presName="accent_1" presStyleCnt="0"/>
      <dgm:spPr/>
    </dgm:pt>
    <dgm:pt modelId="{EB876BBD-0689-4E52-9EAA-7E7E0AD315E4}" type="pres">
      <dgm:prSet presAssocID="{F247CEE2-BF1A-4195-BC1E-29197E130278}" presName="accentRepeatNode" presStyleLbl="solidFgAcc1" presStyleIdx="0" presStyleCnt="4"/>
      <dgm:spPr/>
    </dgm:pt>
    <dgm:pt modelId="{ADD26F64-E224-4E9A-9936-26CF376704BE}" type="pres">
      <dgm:prSet presAssocID="{3978B1EB-407F-4CF0-BB12-3A3E579F352E}" presName="text_2" presStyleLbl="node1" presStyleIdx="1" presStyleCnt="4">
        <dgm:presLayoutVars>
          <dgm:bulletEnabled val="1"/>
        </dgm:presLayoutVars>
      </dgm:prSet>
      <dgm:spPr/>
    </dgm:pt>
    <dgm:pt modelId="{6D54FDA1-60D1-409D-85C3-117F487C8E0A}" type="pres">
      <dgm:prSet presAssocID="{3978B1EB-407F-4CF0-BB12-3A3E579F352E}" presName="accent_2" presStyleCnt="0"/>
      <dgm:spPr/>
    </dgm:pt>
    <dgm:pt modelId="{DE36CA58-22F0-4559-AE83-8027E02B3A21}" type="pres">
      <dgm:prSet presAssocID="{3978B1EB-407F-4CF0-BB12-3A3E579F352E}" presName="accentRepeatNode" presStyleLbl="solidFgAcc1" presStyleIdx="1" presStyleCnt="4"/>
      <dgm:spPr/>
    </dgm:pt>
    <dgm:pt modelId="{E6B3E4C2-48EA-4A8F-85BE-A7AA3FF18069}" type="pres">
      <dgm:prSet presAssocID="{CCD5F534-D6C3-40CE-B5A7-77D862A13479}" presName="text_3" presStyleLbl="node1" presStyleIdx="2" presStyleCnt="4">
        <dgm:presLayoutVars>
          <dgm:bulletEnabled val="1"/>
        </dgm:presLayoutVars>
      </dgm:prSet>
      <dgm:spPr/>
    </dgm:pt>
    <dgm:pt modelId="{DCFDD487-C73F-405B-933D-BF16AF6A6E97}" type="pres">
      <dgm:prSet presAssocID="{CCD5F534-D6C3-40CE-B5A7-77D862A13479}" presName="accent_3" presStyleCnt="0"/>
      <dgm:spPr/>
    </dgm:pt>
    <dgm:pt modelId="{DBF98FD4-BD44-4F36-94DC-547E6D012C8E}" type="pres">
      <dgm:prSet presAssocID="{CCD5F534-D6C3-40CE-B5A7-77D862A13479}" presName="accentRepeatNode" presStyleLbl="solidFgAcc1" presStyleIdx="2" presStyleCnt="4"/>
      <dgm:spPr/>
    </dgm:pt>
    <dgm:pt modelId="{4BD07481-53EF-4CF0-94F1-51CB5493E956}" type="pres">
      <dgm:prSet presAssocID="{6926B597-87F3-499F-854C-8BE2F606DE72}" presName="text_4" presStyleLbl="node1" presStyleIdx="3" presStyleCnt="4">
        <dgm:presLayoutVars>
          <dgm:bulletEnabled val="1"/>
        </dgm:presLayoutVars>
      </dgm:prSet>
      <dgm:spPr/>
    </dgm:pt>
    <dgm:pt modelId="{2A76E560-DEAC-4A7E-B4F5-57B192D74331}" type="pres">
      <dgm:prSet presAssocID="{6926B597-87F3-499F-854C-8BE2F606DE72}" presName="accent_4" presStyleCnt="0"/>
      <dgm:spPr/>
    </dgm:pt>
    <dgm:pt modelId="{9A2EB138-1F17-495C-8690-6703992C3B9F}" type="pres">
      <dgm:prSet presAssocID="{6926B597-87F3-499F-854C-8BE2F606DE72}" presName="accentRepeatNode" presStyleLbl="solidFgAcc1" presStyleIdx="3" presStyleCnt="4"/>
      <dgm:spPr/>
    </dgm:pt>
  </dgm:ptLst>
  <dgm:cxnLst>
    <dgm:cxn modelId="{4E885608-B0A9-4542-818C-4834A4540C90}" type="presOf" srcId="{6926B597-87F3-499F-854C-8BE2F606DE72}" destId="{4BD07481-53EF-4CF0-94F1-51CB5493E956}" srcOrd="0" destOrd="0" presId="urn:microsoft.com/office/officeart/2008/layout/VerticalCurvedList"/>
    <dgm:cxn modelId="{95CAB426-87EF-4321-A38C-2BD2B317EC83}" type="presOf" srcId="{7967CC1E-D9F3-4930-BD36-C3B794D852EC}" destId="{3C26A61A-8140-478C-B0D7-53A62DD0A7E3}" srcOrd="0" destOrd="0" presId="urn:microsoft.com/office/officeart/2008/layout/VerticalCurvedList"/>
    <dgm:cxn modelId="{8C4C223C-CD62-4322-B140-652B3968EDF0}" type="presOf" srcId="{2A1FB469-0391-47AC-AEEB-615AB49E03C8}" destId="{6ECE8589-21A3-4439-9650-2164FBE09C23}" srcOrd="0" destOrd="0" presId="urn:microsoft.com/office/officeart/2008/layout/VerticalCurvedList"/>
    <dgm:cxn modelId="{3FCA6B50-6B5A-43E3-9B42-B08EED6B4876}" type="presOf" srcId="{F247CEE2-BF1A-4195-BC1E-29197E130278}" destId="{34296E03-82CF-4777-88EB-80FE19A34DDC}" srcOrd="0" destOrd="0" presId="urn:microsoft.com/office/officeart/2008/layout/VerticalCurvedList"/>
    <dgm:cxn modelId="{5A6EED7E-0600-4736-91EA-AFFB072D2274}" type="presOf" srcId="{3978B1EB-407F-4CF0-BB12-3A3E579F352E}" destId="{ADD26F64-E224-4E9A-9936-26CF376704BE}" srcOrd="0" destOrd="0" presId="urn:microsoft.com/office/officeart/2008/layout/VerticalCurvedList"/>
    <dgm:cxn modelId="{54F18C83-2619-4C4B-ABB1-E0F7958F1A6C}" srcId="{7967CC1E-D9F3-4930-BD36-C3B794D852EC}" destId="{F247CEE2-BF1A-4195-BC1E-29197E130278}" srcOrd="0" destOrd="0" parTransId="{07654BA0-3C67-494E-BFB7-D49E6AD5D8DC}" sibTransId="{2A1FB469-0391-47AC-AEEB-615AB49E03C8}"/>
    <dgm:cxn modelId="{D6D4A297-A3CE-4A8B-988A-FAC102D8BE76}" srcId="{7967CC1E-D9F3-4930-BD36-C3B794D852EC}" destId="{6926B597-87F3-499F-854C-8BE2F606DE72}" srcOrd="3" destOrd="0" parTransId="{A696E6AA-E332-4707-B043-A96CBA3D5096}" sibTransId="{035CA8C1-1C8C-4C12-95D1-E38140ED5A0F}"/>
    <dgm:cxn modelId="{3E1912AD-6433-45EA-BD05-4F5B69AF607F}" srcId="{7967CC1E-D9F3-4930-BD36-C3B794D852EC}" destId="{3978B1EB-407F-4CF0-BB12-3A3E579F352E}" srcOrd="1" destOrd="0" parTransId="{EDB80C2C-819B-4177-8621-068940100CF2}" sibTransId="{05B9E1AA-E831-4920-860D-1855E7C874AA}"/>
    <dgm:cxn modelId="{4D4F42C1-2699-48D4-93DD-BD572BC38A3B}" srcId="{7967CC1E-D9F3-4930-BD36-C3B794D852EC}" destId="{CCD5F534-D6C3-40CE-B5A7-77D862A13479}" srcOrd="2" destOrd="0" parTransId="{353B7B58-25E0-43D6-B0E0-9A40FCBC0AC5}" sibTransId="{B894EDAE-F791-43E5-91C5-D451ACDEC154}"/>
    <dgm:cxn modelId="{D87642D9-0F73-4E6F-BA3F-4F592BEB0847}" type="presOf" srcId="{CCD5F534-D6C3-40CE-B5A7-77D862A13479}" destId="{E6B3E4C2-48EA-4A8F-85BE-A7AA3FF18069}" srcOrd="0" destOrd="0" presId="urn:microsoft.com/office/officeart/2008/layout/VerticalCurvedList"/>
    <dgm:cxn modelId="{85F13EBE-7783-4A1A-A799-FDD20A1A06E2}" type="presParOf" srcId="{3C26A61A-8140-478C-B0D7-53A62DD0A7E3}" destId="{39F71072-EA29-4AEB-A2C8-EBD804D5CF53}" srcOrd="0" destOrd="0" presId="urn:microsoft.com/office/officeart/2008/layout/VerticalCurvedList"/>
    <dgm:cxn modelId="{EEB28AFB-B99E-41B7-84C8-86BB10F61D7E}" type="presParOf" srcId="{39F71072-EA29-4AEB-A2C8-EBD804D5CF53}" destId="{96BF7BD9-8ACF-402E-A87B-F2294D1E69DA}" srcOrd="0" destOrd="0" presId="urn:microsoft.com/office/officeart/2008/layout/VerticalCurvedList"/>
    <dgm:cxn modelId="{D9AD438E-031F-4B0F-958E-3CE93CB7784A}" type="presParOf" srcId="{96BF7BD9-8ACF-402E-A87B-F2294D1E69DA}" destId="{284EE5EB-60E2-4247-8C5B-46B46D966975}" srcOrd="0" destOrd="0" presId="urn:microsoft.com/office/officeart/2008/layout/VerticalCurvedList"/>
    <dgm:cxn modelId="{1065BA01-B106-41DA-9812-C80684921244}" type="presParOf" srcId="{96BF7BD9-8ACF-402E-A87B-F2294D1E69DA}" destId="{6ECE8589-21A3-4439-9650-2164FBE09C23}" srcOrd="1" destOrd="0" presId="urn:microsoft.com/office/officeart/2008/layout/VerticalCurvedList"/>
    <dgm:cxn modelId="{1AFB1F67-1A08-4FC4-8529-A4636A8161F2}" type="presParOf" srcId="{96BF7BD9-8ACF-402E-A87B-F2294D1E69DA}" destId="{3696B5B6-9EF5-4177-8FD8-EC9B4FCC8E4B}" srcOrd="2" destOrd="0" presId="urn:microsoft.com/office/officeart/2008/layout/VerticalCurvedList"/>
    <dgm:cxn modelId="{5A61C1B7-9B9A-409A-9EF7-46A1B2EACEC3}" type="presParOf" srcId="{96BF7BD9-8ACF-402E-A87B-F2294D1E69DA}" destId="{4F10FBF6-4319-449C-B580-68F98A5914AC}" srcOrd="3" destOrd="0" presId="urn:microsoft.com/office/officeart/2008/layout/VerticalCurvedList"/>
    <dgm:cxn modelId="{7215A618-8C41-477E-818B-21D08A6AE9EF}" type="presParOf" srcId="{39F71072-EA29-4AEB-A2C8-EBD804D5CF53}" destId="{34296E03-82CF-4777-88EB-80FE19A34DDC}" srcOrd="1" destOrd="0" presId="urn:microsoft.com/office/officeart/2008/layout/VerticalCurvedList"/>
    <dgm:cxn modelId="{19ACE24B-2D44-4922-BEFC-3399DD619847}" type="presParOf" srcId="{39F71072-EA29-4AEB-A2C8-EBD804D5CF53}" destId="{1482E7C6-DE2D-446C-8EE7-36375B405BFF}" srcOrd="2" destOrd="0" presId="urn:microsoft.com/office/officeart/2008/layout/VerticalCurvedList"/>
    <dgm:cxn modelId="{475DAC08-1793-4A0A-95C6-869C8B5BA680}" type="presParOf" srcId="{1482E7C6-DE2D-446C-8EE7-36375B405BFF}" destId="{EB876BBD-0689-4E52-9EAA-7E7E0AD315E4}" srcOrd="0" destOrd="0" presId="urn:microsoft.com/office/officeart/2008/layout/VerticalCurvedList"/>
    <dgm:cxn modelId="{BD5025CB-8833-4AC1-9621-B120EEE18241}" type="presParOf" srcId="{39F71072-EA29-4AEB-A2C8-EBD804D5CF53}" destId="{ADD26F64-E224-4E9A-9936-26CF376704BE}" srcOrd="3" destOrd="0" presId="urn:microsoft.com/office/officeart/2008/layout/VerticalCurvedList"/>
    <dgm:cxn modelId="{285BA5D6-30A0-40F3-9D8A-EC4A351F63B4}" type="presParOf" srcId="{39F71072-EA29-4AEB-A2C8-EBD804D5CF53}" destId="{6D54FDA1-60D1-409D-85C3-117F487C8E0A}" srcOrd="4" destOrd="0" presId="urn:microsoft.com/office/officeart/2008/layout/VerticalCurvedList"/>
    <dgm:cxn modelId="{62E78E3B-F47F-4F0A-B096-6D3E6FF30374}" type="presParOf" srcId="{6D54FDA1-60D1-409D-85C3-117F487C8E0A}" destId="{DE36CA58-22F0-4559-AE83-8027E02B3A21}" srcOrd="0" destOrd="0" presId="urn:microsoft.com/office/officeart/2008/layout/VerticalCurvedList"/>
    <dgm:cxn modelId="{61F0E544-EB47-47C6-A80C-0CFAD6D3BCC9}" type="presParOf" srcId="{39F71072-EA29-4AEB-A2C8-EBD804D5CF53}" destId="{E6B3E4C2-48EA-4A8F-85BE-A7AA3FF18069}" srcOrd="5" destOrd="0" presId="urn:microsoft.com/office/officeart/2008/layout/VerticalCurvedList"/>
    <dgm:cxn modelId="{E3D054E4-DBAF-4919-8538-2BDD4BDECED7}" type="presParOf" srcId="{39F71072-EA29-4AEB-A2C8-EBD804D5CF53}" destId="{DCFDD487-C73F-405B-933D-BF16AF6A6E97}" srcOrd="6" destOrd="0" presId="urn:microsoft.com/office/officeart/2008/layout/VerticalCurvedList"/>
    <dgm:cxn modelId="{41BBA03E-B518-434D-A983-AE638C77E6D6}" type="presParOf" srcId="{DCFDD487-C73F-405B-933D-BF16AF6A6E97}" destId="{DBF98FD4-BD44-4F36-94DC-547E6D012C8E}" srcOrd="0" destOrd="0" presId="urn:microsoft.com/office/officeart/2008/layout/VerticalCurvedList"/>
    <dgm:cxn modelId="{2F47CBB3-4AF8-451F-9281-7F1479C0D12C}" type="presParOf" srcId="{39F71072-EA29-4AEB-A2C8-EBD804D5CF53}" destId="{4BD07481-53EF-4CF0-94F1-51CB5493E956}" srcOrd="7" destOrd="0" presId="urn:microsoft.com/office/officeart/2008/layout/VerticalCurvedList"/>
    <dgm:cxn modelId="{67BFAA86-1254-4CA4-A89C-57D96AD64A9D}" type="presParOf" srcId="{39F71072-EA29-4AEB-A2C8-EBD804D5CF53}" destId="{2A76E560-DEAC-4A7E-B4F5-57B192D74331}" srcOrd="8" destOrd="0" presId="urn:microsoft.com/office/officeart/2008/layout/VerticalCurvedList"/>
    <dgm:cxn modelId="{6F3EDD65-FAA7-4E77-AE68-74F0917F5CD8}" type="presParOf" srcId="{2A76E560-DEAC-4A7E-B4F5-57B192D74331}" destId="{9A2EB138-1F17-495C-8690-6703992C3B9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CE8589-21A3-4439-9650-2164FBE09C23}">
      <dsp:nvSpPr>
        <dsp:cNvPr id="0" name=""/>
        <dsp:cNvSpPr/>
      </dsp:nvSpPr>
      <dsp:spPr>
        <a:xfrm>
          <a:off x="-3593065" y="-552188"/>
          <a:ext cx="4283378" cy="4283378"/>
        </a:xfrm>
        <a:prstGeom prst="blockArc">
          <a:avLst>
            <a:gd name="adj1" fmla="val 18900000"/>
            <a:gd name="adj2" fmla="val 2700000"/>
            <a:gd name="adj3" fmla="val 504"/>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296E03-82CF-4777-88EB-80FE19A34DDC}">
      <dsp:nvSpPr>
        <dsp:cNvPr id="0" name=""/>
        <dsp:cNvSpPr/>
      </dsp:nvSpPr>
      <dsp:spPr>
        <a:xfrm>
          <a:off x="361888" y="244401"/>
          <a:ext cx="8620829" cy="48905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8190" tIns="58420" rIns="58420" bIns="58420" numCol="1" spcCol="1270" anchor="ctr" anchorCtr="0">
          <a:noAutofit/>
        </a:bodyPr>
        <a:lstStyle/>
        <a:p>
          <a:pPr marL="0" lvl="0" indent="0" algn="l" defTabSz="1022350">
            <a:lnSpc>
              <a:spcPct val="90000"/>
            </a:lnSpc>
            <a:spcBef>
              <a:spcPct val="0"/>
            </a:spcBef>
            <a:spcAft>
              <a:spcPct val="35000"/>
            </a:spcAft>
            <a:buNone/>
          </a:pPr>
          <a:r>
            <a:rPr lang="ar-QA" sz="2300" kern="1200" dirty="0"/>
            <a:t>كبر حجم المؤسسات الصناعية والتجارية وازدياد التنافس بينها</a:t>
          </a:r>
          <a:endParaRPr lang="en-US" sz="2300" kern="1200" dirty="0"/>
        </a:p>
      </dsp:txBody>
      <dsp:txXfrm>
        <a:off x="361888" y="244401"/>
        <a:ext cx="8620829" cy="489057"/>
      </dsp:txXfrm>
    </dsp:sp>
    <dsp:sp modelId="{EB876BBD-0689-4E52-9EAA-7E7E0AD315E4}">
      <dsp:nvSpPr>
        <dsp:cNvPr id="0" name=""/>
        <dsp:cNvSpPr/>
      </dsp:nvSpPr>
      <dsp:spPr>
        <a:xfrm>
          <a:off x="56227" y="183269"/>
          <a:ext cx="611322" cy="61132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D26F64-E224-4E9A-9936-26CF376704BE}">
      <dsp:nvSpPr>
        <dsp:cNvPr id="0" name=""/>
        <dsp:cNvSpPr/>
      </dsp:nvSpPr>
      <dsp:spPr>
        <a:xfrm>
          <a:off x="642276" y="978115"/>
          <a:ext cx="8340441" cy="48905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8190" tIns="58420" rIns="58420" bIns="58420" numCol="1" spcCol="1270" anchor="ctr" anchorCtr="0">
          <a:noAutofit/>
        </a:bodyPr>
        <a:lstStyle/>
        <a:p>
          <a:pPr marL="0" lvl="0" indent="0" algn="l" defTabSz="1022350">
            <a:lnSpc>
              <a:spcPct val="90000"/>
            </a:lnSpc>
            <a:spcBef>
              <a:spcPct val="0"/>
            </a:spcBef>
            <a:spcAft>
              <a:spcPct val="35000"/>
            </a:spcAft>
            <a:buNone/>
          </a:pPr>
          <a:r>
            <a:rPr lang="ar-QA" sz="2300" kern="1200" dirty="0"/>
            <a:t>ظهور قوى متعددة متصارعة تحاول كل منها جذب الرأي العام لها</a:t>
          </a:r>
          <a:endParaRPr lang="en-US" sz="2300" kern="1200" dirty="0"/>
        </a:p>
      </dsp:txBody>
      <dsp:txXfrm>
        <a:off x="642276" y="978115"/>
        <a:ext cx="8340441" cy="489057"/>
      </dsp:txXfrm>
    </dsp:sp>
    <dsp:sp modelId="{DE36CA58-22F0-4559-AE83-8027E02B3A21}">
      <dsp:nvSpPr>
        <dsp:cNvPr id="0" name=""/>
        <dsp:cNvSpPr/>
      </dsp:nvSpPr>
      <dsp:spPr>
        <a:xfrm>
          <a:off x="336615" y="916983"/>
          <a:ext cx="611322" cy="61132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6B3E4C2-48EA-4A8F-85BE-A7AA3FF18069}">
      <dsp:nvSpPr>
        <dsp:cNvPr id="0" name=""/>
        <dsp:cNvSpPr/>
      </dsp:nvSpPr>
      <dsp:spPr>
        <a:xfrm>
          <a:off x="642276" y="1711828"/>
          <a:ext cx="8340441" cy="48905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8190" tIns="58420" rIns="58420" bIns="58420" numCol="1" spcCol="1270" anchor="ctr" anchorCtr="0">
          <a:noAutofit/>
        </a:bodyPr>
        <a:lstStyle/>
        <a:p>
          <a:pPr marL="0" lvl="0" indent="0" algn="l" defTabSz="1022350">
            <a:lnSpc>
              <a:spcPct val="90000"/>
            </a:lnSpc>
            <a:spcBef>
              <a:spcPct val="0"/>
            </a:spcBef>
            <a:spcAft>
              <a:spcPct val="35000"/>
            </a:spcAft>
            <a:buNone/>
          </a:pPr>
          <a:r>
            <a:rPr lang="ar-QA" sz="2300" kern="1200" dirty="0"/>
            <a:t>تقدم وسائل الإعلام والنشر نتيجة للتقدم الفكري والتكنولوجي الك</a:t>
          </a:r>
          <a:r>
            <a:rPr lang="ar-JO" sz="2300" kern="1200" dirty="0"/>
            <a:t>بير</a:t>
          </a:r>
          <a:endParaRPr lang="en-US" sz="2300" kern="1200" dirty="0"/>
        </a:p>
      </dsp:txBody>
      <dsp:txXfrm>
        <a:off x="642276" y="1711828"/>
        <a:ext cx="8340441" cy="489057"/>
      </dsp:txXfrm>
    </dsp:sp>
    <dsp:sp modelId="{DBF98FD4-BD44-4F36-94DC-547E6D012C8E}">
      <dsp:nvSpPr>
        <dsp:cNvPr id="0" name=""/>
        <dsp:cNvSpPr/>
      </dsp:nvSpPr>
      <dsp:spPr>
        <a:xfrm>
          <a:off x="336615" y="1650696"/>
          <a:ext cx="611322" cy="61132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BD07481-53EF-4CF0-94F1-51CB5493E956}">
      <dsp:nvSpPr>
        <dsp:cNvPr id="0" name=""/>
        <dsp:cNvSpPr/>
      </dsp:nvSpPr>
      <dsp:spPr>
        <a:xfrm>
          <a:off x="361888" y="2445542"/>
          <a:ext cx="8620829" cy="48905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8190" tIns="58420" rIns="58420" bIns="58420" numCol="1" spcCol="1270" anchor="ctr" anchorCtr="0">
          <a:noAutofit/>
        </a:bodyPr>
        <a:lstStyle/>
        <a:p>
          <a:pPr marL="0" lvl="0" indent="0" algn="l" defTabSz="1022350">
            <a:lnSpc>
              <a:spcPct val="90000"/>
            </a:lnSpc>
            <a:spcBef>
              <a:spcPct val="0"/>
            </a:spcBef>
            <a:spcAft>
              <a:spcPct val="35000"/>
            </a:spcAft>
            <a:buNone/>
          </a:pPr>
          <a:r>
            <a:rPr lang="ar-QA" sz="2300" kern="1200" dirty="0"/>
            <a:t> العلاقات العامة إحدى الوسائل الفعالة التي يمكن عن طريقها تنمية الشعو</a:t>
          </a:r>
          <a:r>
            <a:rPr lang="ar-JO" sz="2300" kern="1200" dirty="0"/>
            <a:t>ر بالمسؤولية</a:t>
          </a:r>
          <a:endParaRPr lang="en-US" sz="2300" kern="1200" dirty="0"/>
        </a:p>
      </dsp:txBody>
      <dsp:txXfrm>
        <a:off x="361888" y="2445542"/>
        <a:ext cx="8620829" cy="489057"/>
      </dsp:txXfrm>
    </dsp:sp>
    <dsp:sp modelId="{9A2EB138-1F17-495C-8690-6703992C3B9F}">
      <dsp:nvSpPr>
        <dsp:cNvPr id="0" name=""/>
        <dsp:cNvSpPr/>
      </dsp:nvSpPr>
      <dsp:spPr>
        <a:xfrm>
          <a:off x="56227" y="2384410"/>
          <a:ext cx="611322" cy="61132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charset="0"/>
                <a:cs typeface="Alexandria" charset="0"/>
              </a:rPr>
              <a:t>Prepared by Dr. Ibrahim Siam </a:t>
            </a:r>
          </a:p>
        </p:txBody>
      </p:sp>
      <p:sp>
        <p:nvSpPr>
          <p:cNvPr id="31" name="TextBox 30"/>
          <p:cNvSpPr txBox="1"/>
          <p:nvPr/>
        </p:nvSpPr>
        <p:spPr>
          <a:xfrm>
            <a:off x="0" y="2336979"/>
            <a:ext cx="6296917" cy="646331"/>
          </a:xfrm>
          <a:prstGeom prst="rect">
            <a:avLst/>
          </a:prstGeom>
          <a:noFill/>
        </p:spPr>
        <p:txBody>
          <a:bodyPr wrap="square" rtlCol="0">
            <a:spAutoFit/>
          </a:bodyPr>
          <a:lstStyle/>
          <a:p>
            <a:pPr algn="ctr"/>
            <a:r>
              <a:rPr lang="ar-EG" sz="3600" b="1" dirty="0">
                <a:solidFill>
                  <a:srgbClr val="00B0F0"/>
                </a:solidFill>
                <a:latin typeface="Alexandria" charset="0"/>
                <a:cs typeface="Alexandria" charset="0"/>
              </a:rPr>
              <a:t>الاتصالات الاستراتيجية</a:t>
            </a:r>
            <a:endParaRPr lang="en-US" sz="3600" b="1" dirty="0">
              <a:solidFill>
                <a:srgbClr val="00B0F0"/>
              </a:solidFill>
              <a:latin typeface="Alexandria" charset="0"/>
              <a:cs typeface="Alexandria" charset="0"/>
            </a:endParaRPr>
          </a:p>
        </p:txBody>
      </p:sp>
      <p:sp>
        <p:nvSpPr>
          <p:cNvPr id="34" name="Rectangle: Rounded Corners 33"/>
          <p:cNvSpPr/>
          <p:nvPr/>
        </p:nvSpPr>
        <p:spPr>
          <a:xfrm>
            <a:off x="26578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Tajawal Medium" panose="00000600000000000000" pitchFamily="2" charset="-78"/>
                <a:cs typeface="Tajawal Medium" panose="00000600000000000000" pitchFamily="2" charset="-78"/>
              </a:rPr>
              <a:t>المحاضره الاولى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46" name="TextBox 45"/>
          <p:cNvSpPr txBox="1"/>
          <p:nvPr/>
        </p:nvSpPr>
        <p:spPr>
          <a:xfrm>
            <a:off x="541947" y="5104240"/>
            <a:ext cx="2964273"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PRL633</a:t>
            </a:r>
            <a:endParaRPr lang="ar-JO" sz="2000" b="1" dirty="0">
              <a:solidFill>
                <a:srgbClr val="2D3956"/>
              </a:solidFill>
              <a:latin typeface="Tajawal Medium" panose="00000600000000000000" pitchFamily="2" charset="-78"/>
              <a:cs typeface="Tajawal Medium" panose="00000600000000000000" pitchFamily="2" charset="-78"/>
            </a:endParaRPr>
          </a:p>
          <a:p>
            <a:r>
              <a:rPr lang="ar-EG" sz="2000" b="1" dirty="0">
                <a:latin typeface="Alexandria" charset="0"/>
                <a:cs typeface="Alexandria" charset="0"/>
              </a:rPr>
              <a:t>الاتصالات الاستراتيجية</a:t>
            </a:r>
            <a:endParaRPr lang="en-US" sz="2000" b="1" dirty="0">
              <a:latin typeface="Alexandria" charset="0"/>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36765" y="2864682"/>
            <a:ext cx="6296917" cy="769441"/>
          </a:xfrm>
          <a:prstGeom prst="rect">
            <a:avLst/>
          </a:prstGeom>
          <a:noFill/>
        </p:spPr>
        <p:txBody>
          <a:bodyPr wrap="none" rtlCol="0">
            <a:spAutoFit/>
          </a:bodyPr>
          <a:lstStyle/>
          <a:p>
            <a:pPr algn="ctr"/>
            <a:r>
              <a:rPr lang="ar-EG" sz="4400" b="1" dirty="0">
                <a:solidFill>
                  <a:srgbClr val="00B0F0"/>
                </a:solidFill>
                <a:latin typeface="Alexandria" charset="0"/>
                <a:cs typeface="Alexandria" charset="0"/>
              </a:rPr>
              <a:t>الاتصالات الاستراتيجية</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Tajawal Medium" panose="00000600000000000000" pitchFamily="2" charset="-78"/>
                <a:cs typeface="Tajawal Medium" panose="00000600000000000000" pitchFamily="2" charset="-78"/>
              </a:rPr>
              <a:t>PRL633</a:t>
            </a:r>
            <a:endParaRPr lang="ar-JO" sz="2000" b="1" dirty="0">
              <a:solidFill>
                <a:srgbClr val="2D3956"/>
              </a:solidFill>
              <a:latin typeface="Tajawal Medium" panose="00000600000000000000" pitchFamily="2" charset="-78"/>
              <a:cs typeface="Tajawal Medium" panose="00000600000000000000" pitchFamily="2" charset="-78"/>
            </a:endParaRPr>
          </a:p>
          <a:p>
            <a:pPr algn="ctr"/>
            <a:r>
              <a:rPr lang="ar-EG" sz="2000" b="1" dirty="0">
                <a:solidFill>
                  <a:schemeClr val="tx1"/>
                </a:solidFill>
                <a:latin typeface="Alexandria" charset="0"/>
                <a:cs typeface="Alexandria" charset="0"/>
              </a:rPr>
              <a:t>الاتصالات</a:t>
            </a:r>
            <a:r>
              <a:rPr lang="ar-JO" sz="2000" b="1" dirty="0">
                <a:solidFill>
                  <a:schemeClr val="tx1"/>
                </a:solidFill>
                <a:latin typeface="Alexandria" charset="0"/>
                <a:cs typeface="Alexandria" charset="0"/>
              </a:rPr>
              <a:t> الاستراتيجي</a:t>
            </a:r>
            <a:r>
              <a:rPr lang="ar-EG" sz="2000" b="1" dirty="0">
                <a:solidFill>
                  <a:schemeClr val="tx1"/>
                </a:solidFill>
                <a:latin typeface="Alexandria" charset="0"/>
                <a:cs typeface="Alexandria" charset="0"/>
              </a:rPr>
              <a:t>ة</a:t>
            </a:r>
            <a:endParaRPr lang="en-US" sz="2000" b="1" dirty="0">
              <a:solidFill>
                <a:schemeClr val="tx1"/>
              </a:solidFill>
              <a:latin typeface="Alexandria" charset="0"/>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Tajawal Medium" panose="00000600000000000000" pitchFamily="2" charset="-78"/>
                <a:cs typeface="Tajawal Medium" panose="00000600000000000000" pitchFamily="2" charset="-78"/>
              </a:rPr>
              <a:t>المحاضره الاولى </a:t>
            </a:r>
            <a:endParaRPr lang="en-US" sz="24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13654" y="1598467"/>
            <a:ext cx="4769345" cy="461665"/>
          </a:xfrm>
          <a:prstGeom prst="rect">
            <a:avLst/>
          </a:prstGeom>
          <a:noFill/>
        </p:spPr>
        <p:txBody>
          <a:bodyPr wrap="square" rtlCol="0">
            <a:spAutoFit/>
          </a:bodyPr>
          <a:lstStyle/>
          <a:p>
            <a:pPr algn="ctr"/>
            <a:r>
              <a:rPr lang="ar-QA" sz="2400" b="1" dirty="0">
                <a:latin typeface="Alexandria" pitchFamily="2" charset="-78"/>
                <a:cs typeface="Alexandria" pitchFamily="2" charset="-78"/>
              </a:rPr>
              <a:t>مقدمة في العلاقات العامة </a:t>
            </a:r>
            <a:endParaRPr lang="en-US" sz="24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305970"/>
            <a:ext cx="8417320" cy="3744038"/>
          </a:xfrm>
          <a:prstGeom prst="rect">
            <a:avLst/>
          </a:prstGeom>
          <a:noFill/>
        </p:spPr>
        <p:txBody>
          <a:bodyPr wrap="square" rtlCol="0">
            <a:spAutoFit/>
          </a:bodyPr>
          <a:lstStyle/>
          <a:p>
            <a:pPr algn="r" rtl="1">
              <a:lnSpc>
                <a:spcPct val="150000"/>
              </a:lnSpc>
            </a:pPr>
            <a:r>
              <a:rPr lang="ar-QA" sz="1600" dirty="0">
                <a:latin typeface="Alexandria" pitchFamily="2" charset="-78"/>
                <a:cs typeface="Alexandria" pitchFamily="2" charset="-78"/>
              </a:rPr>
              <a:t>تعتبر الولايات المتحدة الأمريكية هي المكان الأول الذي ظهرت فيه ممارسة مهنة العلاقات العامة. وهي أيضاً المكان الذي شهد تطورها من مجرد ممارسة غير مقننة إلى ممارسة أكثر تتسم بالتكنيك العلمي. حتي أصبحت علماً يدرس في المعاهد االتخصصة والجامعات ومنها انطلقت إلى باقي دول العالم تدريجياً حتي وصلت الوطن العربي </a:t>
            </a:r>
            <a:r>
              <a:rPr lang="en-US" sz="1600" dirty="0">
                <a:latin typeface="Alexandria" pitchFamily="2" charset="-78"/>
                <a:cs typeface="Alexandria" pitchFamily="2" charset="-78"/>
              </a:rPr>
              <a:t>.</a:t>
            </a:r>
          </a:p>
          <a:p>
            <a:pPr algn="r" rtl="1">
              <a:lnSpc>
                <a:spcPct val="150000"/>
              </a:lnSpc>
            </a:pPr>
            <a:endParaRPr lang="en-US" sz="1600" dirty="0">
              <a:latin typeface="Alexandria" pitchFamily="2" charset="-78"/>
              <a:cs typeface="Alexandria" pitchFamily="2" charset="-78"/>
            </a:endParaRPr>
          </a:p>
          <a:p>
            <a:pPr algn="r" rtl="1">
              <a:lnSpc>
                <a:spcPct val="150000"/>
              </a:lnSpc>
            </a:pPr>
            <a:r>
              <a:rPr lang="ar-QA" sz="1600" dirty="0">
                <a:latin typeface="Alexandria" pitchFamily="2" charset="-78"/>
                <a:cs typeface="Alexandria" pitchFamily="2" charset="-78"/>
              </a:rPr>
              <a:t>وكان للرواج الاقتصادي والمشكلات التي تبعت الإنتاج ‏</a:t>
            </a:r>
            <a:r>
              <a:rPr lang="en-US" sz="1600" dirty="0">
                <a:latin typeface="Alexandria" pitchFamily="2" charset="-78"/>
                <a:cs typeface="Alexandria" pitchFamily="2" charset="-78"/>
              </a:rPr>
              <a:t>Al</a:t>
            </a:r>
            <a:r>
              <a:rPr lang="ar-QA" sz="1600" dirty="0">
                <a:latin typeface="Alexandria" pitchFamily="2" charset="-78"/>
                <a:cs typeface="Alexandria" pitchFamily="2" charset="-78"/>
              </a:rPr>
              <a:t>الضخم الفضل في انتشار العلاقات العامة. وقد جاء تطورها كاستجابة طبيعية لحاجة الإدارة العليا في المؤسسات الصناعية. لتواجه به ثورة الرأي العام في البيئة الاجتماعية. والذي سببته سلبياتها في مواجهة الظروف التي خلقتها أعمالها وعملياتها. ولتتعامل مع الإضرابات التي قام بها العاملون في مواجهة الإدارة العليا.. بسبب ظروف العمل السيئة. </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44541" y="752145"/>
            <a:ext cx="4581692" cy="400110"/>
          </a:xfrm>
          <a:prstGeom prst="rect">
            <a:avLst/>
          </a:prstGeom>
          <a:noFill/>
        </p:spPr>
        <p:txBody>
          <a:bodyPr wrap="square" rtlCol="0">
            <a:spAutoFit/>
          </a:bodyPr>
          <a:lstStyle/>
          <a:p>
            <a:r>
              <a:rPr lang="ar-JO" sz="2000" b="1" dirty="0">
                <a:latin typeface="Alexandria" charset="0"/>
                <a:cs typeface="Alexandria" charset="0"/>
              </a:rPr>
              <a:t>مفهوم العلاقات العامة </a:t>
            </a:r>
            <a:endParaRPr lang="en-US" sz="2000" b="1" dirty="0">
              <a:latin typeface="Alexandria" charset="0"/>
              <a:cs typeface="Alexandria" charset="0"/>
            </a:endParaRPr>
          </a:p>
        </p:txBody>
      </p:sp>
      <p:sp>
        <p:nvSpPr>
          <p:cNvPr id="5" name="Rectangle 4"/>
          <p:cNvSpPr/>
          <p:nvPr/>
        </p:nvSpPr>
        <p:spPr>
          <a:xfrm>
            <a:off x="968331" y="7155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06119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6847" y="4655200"/>
            <a:ext cx="4568710" cy="1450655"/>
          </a:xfrm>
          <a:prstGeom prst="rect">
            <a:avLst/>
          </a:prstGeom>
        </p:spPr>
      </p:pic>
      <p:sp>
        <p:nvSpPr>
          <p:cNvPr id="48" name="TextBox 47"/>
          <p:cNvSpPr txBox="1"/>
          <p:nvPr/>
        </p:nvSpPr>
        <p:spPr>
          <a:xfrm>
            <a:off x="1153149" y="1893905"/>
            <a:ext cx="10050549" cy="2800767"/>
          </a:xfrm>
          <a:prstGeom prst="rect">
            <a:avLst/>
          </a:prstGeom>
          <a:noFill/>
        </p:spPr>
        <p:txBody>
          <a:bodyPr wrap="square" rtlCol="0">
            <a:spAutoFit/>
          </a:bodyPr>
          <a:lstStyle/>
          <a:p>
            <a:pPr algn="just" rtl="1"/>
            <a:r>
              <a:rPr lang="ar-QA" sz="1600" dirty="0">
                <a:latin typeface="Alexandria" pitchFamily="2" charset="-78"/>
                <a:cs typeface="Alexandria" pitchFamily="2" charset="-78"/>
              </a:rPr>
              <a:t>يقصد بالعلاقات العامة بأبسط معانيها: إقامة صلات طيبة بين المنظمة وبين جمهورها وإدارة هذه الصلات بما يضمن تحقيق الرضا والتفاهم والثقة المتبادلة بينهما. لذا تسعى المنظمات إلى كسب تأييد الرأي "وثقته ,ويعد ذلك من الواجبات الأساسية للإدارة  ودليلاً على نجاحها. </a:t>
            </a:r>
            <a:endParaRPr lang="ar-JO" sz="1600" dirty="0">
              <a:latin typeface="Alexandria" pitchFamily="2" charset="-78"/>
              <a:cs typeface="Alexandria" pitchFamily="2" charset="-78"/>
            </a:endParaRPr>
          </a:p>
          <a:p>
            <a:pPr algn="just" rtl="1"/>
            <a:endParaRPr lang="ar-JO" sz="1600" dirty="0">
              <a:latin typeface="Alexandria" pitchFamily="2" charset="-78"/>
              <a:cs typeface="Alexandria" pitchFamily="2" charset="-78"/>
            </a:endParaRPr>
          </a:p>
          <a:p>
            <a:pPr algn="just" rtl="1"/>
            <a:r>
              <a:rPr lang="ar-QA" sz="1600" dirty="0">
                <a:latin typeface="Alexandria" pitchFamily="2" charset="-78"/>
                <a:cs typeface="Alexandria" pitchFamily="2" charset="-78"/>
              </a:rPr>
              <a:t>ول</a:t>
            </a:r>
            <a:r>
              <a:rPr lang="ar-JO" sz="1600" dirty="0">
                <a:latin typeface="Alexandria" pitchFamily="2" charset="-78"/>
                <a:cs typeface="Alexandria" pitchFamily="2" charset="-78"/>
              </a:rPr>
              <a:t>ك</a:t>
            </a:r>
            <a:r>
              <a:rPr lang="ar-QA" sz="1600" dirty="0">
                <a:latin typeface="Alexandria" pitchFamily="2" charset="-78"/>
                <a:cs typeface="Alexandria" pitchFamily="2" charset="-78"/>
              </a:rPr>
              <a:t>ي تقوم العلاقات العامة ببناء علاقات إيجابية بين المنظمة وبيئتها لابد أن تسعى إلى تعريف جمهورها والرأي العام بما تقدمه المنظمة إلى بيئتها »وكذلك ما تحتاجه من بيئتها تعريفاً صادقاً يحقق جسور الثقة املتبادلة ويدعم التفاعل المستمر بينها وبين جمهورها على نحو متواصل. </a:t>
            </a:r>
            <a:endParaRPr lang="ar-JO" sz="1600" dirty="0">
              <a:latin typeface="Alexandria" pitchFamily="2" charset="-78"/>
              <a:cs typeface="Alexandria" pitchFamily="2" charset="-78"/>
            </a:endParaRPr>
          </a:p>
          <a:p>
            <a:pPr algn="just" rtl="1"/>
            <a:endParaRPr lang="ar-JO" sz="1600" dirty="0">
              <a:latin typeface="Alexandria" pitchFamily="2" charset="-78"/>
              <a:cs typeface="Alexandria" pitchFamily="2" charset="-78"/>
            </a:endParaRPr>
          </a:p>
          <a:p>
            <a:pPr algn="just" rtl="1"/>
            <a:r>
              <a:rPr lang="ar-QA" sz="1600" dirty="0">
                <a:latin typeface="Alexandria" pitchFamily="2" charset="-78"/>
                <a:cs typeface="Alexandria" pitchFamily="2" charset="-78"/>
              </a:rPr>
              <a:t>ودراسة العلاقات العامة باعتبارها عملية إدارة العلاقات. تجعل من الضروري دمج مفاهيم من فروع معرفية كثيرة. مثل الاتصال الجماهيري. والاتصال الشخصي. والسلوك التنظيمي. وعلم النفس الاجتماعي, والتسويق والإدارة.</a:t>
            </a:r>
            <a:endParaRPr lang="en-US" sz="1600" dirty="0">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3821478" y="818429"/>
            <a:ext cx="5211203" cy="461665"/>
          </a:xfrm>
          <a:prstGeom prst="rect">
            <a:avLst/>
          </a:prstGeom>
          <a:noFill/>
        </p:spPr>
        <p:txBody>
          <a:bodyPr wrap="square" rtlCol="0">
            <a:spAutoFit/>
          </a:bodyPr>
          <a:lstStyle/>
          <a:p>
            <a:pPr algn="ctr"/>
            <a:r>
              <a:rPr lang="ar-QA" sz="2400" b="1" dirty="0">
                <a:latin typeface="Alexandria" pitchFamily="2" charset="-78"/>
                <a:cs typeface="Alexandria" pitchFamily="2" charset="-78"/>
              </a:rPr>
              <a:t>دواعي الحاجة إلى العلاقات العامة:</a:t>
            </a:r>
            <a:endParaRPr lang="en-US" sz="2400" b="1" dirty="0">
              <a:latin typeface="Alexandria" pitchFamily="2" charset="-78"/>
              <a:cs typeface="Alexandria" pitchFamily="2" charset="-78"/>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p:cNvGraphicFramePr/>
          <p:nvPr>
            <p:extLst>
              <p:ext uri="{D42A27DB-BD31-4B8C-83A1-F6EECF244321}">
                <p14:modId xmlns:p14="http://schemas.microsoft.com/office/powerpoint/2010/main" val="1389226791"/>
              </p:ext>
            </p:extLst>
          </p:nvPr>
        </p:nvGraphicFramePr>
        <p:xfrm>
          <a:off x="1807493" y="2693324"/>
          <a:ext cx="9023927" cy="3179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Rectangle 11"/>
          <p:cNvSpPr/>
          <p:nvPr/>
        </p:nvSpPr>
        <p:spPr>
          <a:xfrm>
            <a:off x="1538656" y="1931728"/>
            <a:ext cx="9797506" cy="660117"/>
          </a:xfrm>
          <a:prstGeom prst="rect">
            <a:avLst/>
          </a:prstGeom>
        </p:spPr>
        <p:txBody>
          <a:bodyPr wrap="square">
            <a:spAutoFit/>
          </a:bodyPr>
          <a:lstStyle/>
          <a:p>
            <a:pPr algn="ctr" rtl="1">
              <a:lnSpc>
                <a:spcPct val="120000"/>
              </a:lnSpc>
            </a:pPr>
            <a:r>
              <a:rPr lang="ar-QA" sz="1600" dirty="0">
                <a:latin typeface="Alexandria" pitchFamily="2" charset="-78"/>
                <a:cs typeface="Alexandria" pitchFamily="2" charset="-78"/>
              </a:rPr>
              <a:t>لقد ظهرت الحاجة إلى تنظيم برامج العلاقات العامة على أثر التغيير الكبير الذي حدث في المجتمع؛ حيث تميز المجتمع الحديث بتغيرات كبيرة في شكله وتكوينه وطبيعته من الجوانب السياسية والاجتماعية والاقتصادية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28681"/>
            <a:ext cx="3902032" cy="461665"/>
          </a:xfrm>
          <a:prstGeom prst="rect">
            <a:avLst/>
          </a:prstGeom>
          <a:noFill/>
        </p:spPr>
        <p:txBody>
          <a:bodyPr wrap="square" rtlCol="0">
            <a:spAutoFit/>
          </a:bodyPr>
          <a:lstStyle/>
          <a:p>
            <a:pPr algn="ctr"/>
            <a:r>
              <a:rPr lang="ar-QA" sz="2400" b="1" dirty="0">
                <a:latin typeface="Alexandria" pitchFamily="2" charset="-78"/>
                <a:cs typeface="Alexandria" pitchFamily="2" charset="-78"/>
              </a:rPr>
              <a:t>العلاقات العامة والدعا</a:t>
            </a:r>
            <a:r>
              <a:rPr lang="ar-JO" sz="2400" b="1" dirty="0">
                <a:latin typeface="Alexandria" pitchFamily="2" charset="-78"/>
                <a:cs typeface="Alexandria" pitchFamily="2" charset="-78"/>
              </a:rPr>
              <a:t>يه</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4638978" y="2884505"/>
            <a:ext cx="6739532" cy="1527982"/>
          </a:xfrm>
          <a:prstGeom prst="rect">
            <a:avLst/>
          </a:prstGeom>
          <a:noFill/>
        </p:spPr>
        <p:txBody>
          <a:bodyPr wrap="square" rtlCol="0">
            <a:spAutoFit/>
          </a:bodyPr>
          <a:lstStyle/>
          <a:p>
            <a:pPr algn="just" rtl="1">
              <a:lnSpc>
                <a:spcPct val="150000"/>
              </a:lnSpc>
            </a:pPr>
            <a:r>
              <a:rPr lang="ar-QA" sz="1600" b="1" dirty="0">
                <a:latin typeface="Alexandria" pitchFamily="2" charset="-78"/>
                <a:cs typeface="Alexandria" pitchFamily="2" charset="-78"/>
              </a:rPr>
              <a:t>الدعاية: </a:t>
            </a:r>
            <a:r>
              <a:rPr lang="ar-QA" sz="1600" dirty="0">
                <a:latin typeface="Alexandria" pitchFamily="2" charset="-78"/>
                <a:cs typeface="Alexandria" pitchFamily="2" charset="-78"/>
              </a:rPr>
              <a:t>هي محاولة لإقناع الرأي العام برأي معين أو فكرة محددة لأجل خدمة مصالح ذاتية. حيث تحاول فئة السيطرة على عقول الجماهير أو جعلها تسلك مسلكاً معيناً يخدم أهداف الجهة القائمة بالدعاي</a:t>
            </a:r>
            <a:r>
              <a:rPr lang="ar-JO" sz="1600" dirty="0">
                <a:latin typeface="Alexandria" pitchFamily="2" charset="-78"/>
                <a:cs typeface="Alexandria" pitchFamily="2" charset="-78"/>
              </a:rPr>
              <a:t>ه</a:t>
            </a:r>
            <a:r>
              <a:rPr lang="ar-QA" sz="1600" b="1" dirty="0">
                <a:latin typeface="Alexandria" pitchFamily="2" charset="-78"/>
                <a:cs typeface="Alexandria" pitchFamily="2" charset="-78"/>
              </a:rPr>
              <a:t>.</a:t>
            </a:r>
            <a:endParaRPr lang="ar-JO" sz="1600" b="1" dirty="0">
              <a:latin typeface="Alexandria" pitchFamily="2" charset="-78"/>
              <a:cs typeface="Alexandria" pitchFamily="2" charset="-78"/>
            </a:endParaRPr>
          </a:p>
          <a:p>
            <a:pPr algn="just" rtl="1">
              <a:lnSpc>
                <a:spcPct val="150000"/>
              </a:lnSpc>
            </a:pPr>
            <a:endParaRPr lang="ar-JO" sz="1600" b="1" dirty="0">
              <a:latin typeface="Alexandria" pitchFamily="2" charset="-78"/>
              <a:cs typeface="Alexandria"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697" y="2453845"/>
            <a:ext cx="3606053" cy="2832001"/>
          </a:xfrm>
          <a:prstGeom prst="rect">
            <a:avLst/>
          </a:prstGeom>
        </p:spPr>
      </p:pic>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44984" y="730128"/>
            <a:ext cx="3902032" cy="461665"/>
          </a:xfrm>
          <a:prstGeom prst="rect">
            <a:avLst/>
          </a:prstGeom>
          <a:noFill/>
        </p:spPr>
        <p:txBody>
          <a:bodyPr wrap="square" rtlCol="0">
            <a:spAutoFit/>
          </a:bodyPr>
          <a:lstStyle/>
          <a:p>
            <a:pPr algn="ctr"/>
            <a:r>
              <a:rPr lang="ar-QA" sz="2400" b="1" dirty="0">
                <a:latin typeface="Alexandria" pitchFamily="2" charset="-78"/>
                <a:cs typeface="Alexandria" pitchFamily="2" charset="-78"/>
              </a:rPr>
              <a:t>العلاقات العامة والدعا</a:t>
            </a:r>
            <a:r>
              <a:rPr lang="ar-JO" sz="2400" b="1" dirty="0">
                <a:latin typeface="Alexandria" pitchFamily="2" charset="-78"/>
                <a:cs typeface="Alexandria" pitchFamily="2" charset="-78"/>
              </a:rPr>
              <a:t>يه</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4254500" y="2453845"/>
            <a:ext cx="6949199" cy="3046988"/>
          </a:xfrm>
          <a:prstGeom prst="rect">
            <a:avLst/>
          </a:prstGeom>
          <a:noFill/>
        </p:spPr>
        <p:txBody>
          <a:bodyPr wrap="square" rtlCol="0">
            <a:spAutoFit/>
          </a:bodyPr>
          <a:lstStyle/>
          <a:p>
            <a:pPr marL="285750" indent="-285750" algn="just" rtl="1">
              <a:buFont typeface="Arial" panose="020B0604020202020204" pitchFamily="34" charset="0"/>
              <a:buChar char="•"/>
            </a:pPr>
            <a:r>
              <a:rPr lang="ar-QA" sz="1600" dirty="0">
                <a:latin typeface="Alexandria" pitchFamily="2" charset="-78"/>
                <a:cs typeface="Alexandria" pitchFamily="2" charset="-78"/>
              </a:rPr>
              <a:t>إن الدعاية قد تتضمن تشويه الصورة الحقيقية ومبالغة في الأمور الواقع</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وتعتمد دائماً أساليب الإثارة والإغراء والاستمالة لخدمة مصالح شخصية. إن الدعاية هي تلك الجهود المقصودة للتأثير في الغير لإقناعه بفكرة أو رأي أو كسب تأييده لقضية أو شخص أو منظمة أو تغيير الآراء والاتجاهات السائدة نحو ق</a:t>
            </a:r>
            <a:r>
              <a:rPr lang="ar-JO" sz="1600" dirty="0">
                <a:latin typeface="Alexandria" pitchFamily="2" charset="-78"/>
                <a:cs typeface="Alexandria" pitchFamily="2" charset="-78"/>
              </a:rPr>
              <a:t>ضيه معينه </a:t>
            </a:r>
          </a:p>
          <a:p>
            <a:pPr marL="285750" indent="-285750" algn="just" rtl="1">
              <a:buFont typeface="Arial" panose="020B0604020202020204" pitchFamily="34" charset="0"/>
              <a:buChar char="•"/>
            </a:pPr>
            <a:endParaRPr lang="ar-JO" sz="1600" b="1" dirty="0">
              <a:latin typeface="Alexandria" pitchFamily="2" charset="-78"/>
              <a:cs typeface="Alexandria" pitchFamily="2" charset="-78"/>
            </a:endParaRPr>
          </a:p>
          <a:p>
            <a:pPr marL="285750" indent="-285750" algn="just" rtl="1">
              <a:buFont typeface="Arial" panose="020B0604020202020204" pitchFamily="34" charset="0"/>
              <a:buChar char="•"/>
            </a:pPr>
            <a:r>
              <a:rPr lang="ar-QA" sz="1600" dirty="0">
                <a:latin typeface="Alexandria" pitchFamily="2" charset="-78"/>
                <a:cs typeface="Alexandria" pitchFamily="2" charset="-78"/>
              </a:rPr>
              <a:t>تقوم الدعاية باستخدام أسلوب مستتر تشرح فيه تاريخ ومزايا منتجاتها وكفاءة إدارتهاء وقد تتخذ أشكالاً مختلفة مثل مقالة في صحيفة أو تقرير وتقوم الدعاية باستخدام أسلوب مستتر تشرح فيه تاريخ المنظمة وإنجازاتها تلفزيوني أو خبر قصير عن تحسينات تمت في السلعة أثناء مشاركة المنظمة في أحد المعارض المقامة أو تقرير عن أنشطة المنظمة أثناء انعقاد مؤتمر ص</a:t>
            </a:r>
            <a:r>
              <a:rPr lang="ar-JO" sz="1600" dirty="0">
                <a:latin typeface="Alexandria" pitchFamily="2" charset="-78"/>
                <a:cs typeface="Alexandria" pitchFamily="2" charset="-78"/>
              </a:rPr>
              <a:t>حفي </a:t>
            </a:r>
            <a:endParaRPr lang="en-US" sz="1600" b="1" dirty="0">
              <a:latin typeface="Alexandria" pitchFamily="2" charset="-78"/>
              <a:cs typeface="Alexandria" pitchFamily="2" charset="-78"/>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807" y="2560313"/>
            <a:ext cx="3269535" cy="2857500"/>
          </a:xfrm>
          <a:prstGeom prst="rect">
            <a:avLst/>
          </a:prstGeom>
        </p:spPr>
      </p:pic>
    </p:spTree>
    <p:extLst>
      <p:ext uri="{BB962C8B-B14F-4D97-AF65-F5344CB8AC3E}">
        <p14:creationId xmlns:p14="http://schemas.microsoft.com/office/powerpoint/2010/main" val="3969114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90143" y="730128"/>
            <a:ext cx="4666994" cy="523220"/>
          </a:xfrm>
          <a:prstGeom prst="rect">
            <a:avLst/>
          </a:prstGeom>
          <a:noFill/>
        </p:spPr>
        <p:txBody>
          <a:bodyPr wrap="square" rtlCol="0">
            <a:spAutoFit/>
          </a:bodyPr>
          <a:lstStyle/>
          <a:p>
            <a:pPr algn="ctr"/>
            <a:r>
              <a:rPr lang="ar-QA" sz="2800" b="1" dirty="0">
                <a:latin typeface="Alexandria" pitchFamily="2" charset="-78"/>
                <a:cs typeface="Alexandria" pitchFamily="2" charset="-78"/>
              </a:rPr>
              <a:t>العلاقات العامة والدعا</a:t>
            </a:r>
            <a:r>
              <a:rPr lang="ar-JO" sz="2800" b="1" dirty="0">
                <a:latin typeface="Alexandria" pitchFamily="2" charset="-78"/>
                <a:cs typeface="Alexandria" pitchFamily="2" charset="-78"/>
              </a:rPr>
              <a:t>يه</a:t>
            </a:r>
            <a:endParaRPr lang="en-US" sz="28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4400208" y="1669616"/>
            <a:ext cx="6940323" cy="4278094"/>
          </a:xfrm>
          <a:prstGeom prst="rect">
            <a:avLst/>
          </a:prstGeom>
          <a:noFill/>
        </p:spPr>
        <p:txBody>
          <a:bodyPr wrap="square" rtlCol="0">
            <a:spAutoFit/>
          </a:bodyPr>
          <a:lstStyle/>
          <a:p>
            <a:pPr algn="just" rtl="1"/>
            <a:r>
              <a:rPr lang="ar-QA" sz="1600" b="1" dirty="0">
                <a:latin typeface="Alexandria" pitchFamily="2" charset="-78"/>
                <a:cs typeface="Alexandria" pitchFamily="2" charset="-78"/>
              </a:rPr>
              <a:t>يمكن التمييز بين مقهوم الدعاية ومفهوم العلاقات العامة كما يلي:</a:t>
            </a:r>
            <a:endParaRPr lang="ar-JO" sz="1600" b="1" dirty="0">
              <a:latin typeface="Alexandria" pitchFamily="2" charset="-78"/>
              <a:cs typeface="Alexandria" pitchFamily="2" charset="-78"/>
            </a:endParaRPr>
          </a:p>
          <a:p>
            <a:pPr algn="just" rtl="1"/>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r>
              <a:rPr lang="ar-QA" sz="1600" dirty="0">
                <a:latin typeface="Alexandria" pitchFamily="2" charset="-78"/>
                <a:cs typeface="Alexandria" pitchFamily="2" charset="-78"/>
              </a:rPr>
              <a:t>تعتمد الدعاية صيغة المبالغة في ذكر الحقائق في حين أن العلاقات العامة تعتمد</a:t>
            </a:r>
            <a:r>
              <a:rPr lang="ar-JO" sz="1600" dirty="0">
                <a:latin typeface="Alexandria" pitchFamily="2" charset="-78"/>
                <a:cs typeface="Alexandria" pitchFamily="2" charset="-78"/>
              </a:rPr>
              <a:t> </a:t>
            </a:r>
            <a:r>
              <a:rPr lang="ar-QA" sz="1600" dirty="0">
                <a:latin typeface="Alexandria" pitchFamily="2" charset="-78"/>
                <a:cs typeface="Alexandria" pitchFamily="2" charset="-78"/>
              </a:rPr>
              <a:t>الإعلام الصادق الهادف إلى خدمة المصلحة العامة. </a:t>
            </a: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r>
              <a:rPr lang="ar-QA" sz="1600" dirty="0">
                <a:latin typeface="Alexandria" pitchFamily="2" charset="-78"/>
                <a:cs typeface="Alexandria" pitchFamily="2" charset="-78"/>
              </a:rPr>
              <a:t>تعتمد الدعاية أسلوب الإثارة والاستمالة بهدف التأثير في مواقف الجمهو</a:t>
            </a:r>
            <a:r>
              <a:rPr lang="ar-JO" sz="1600" dirty="0">
                <a:latin typeface="Alexandria" pitchFamily="2" charset="-78"/>
                <a:cs typeface="Alexandria" pitchFamily="2" charset="-78"/>
              </a:rPr>
              <a:t>ر </a:t>
            </a:r>
            <a:r>
              <a:rPr lang="ar-QA" sz="1600" dirty="0">
                <a:latin typeface="Alexandria" pitchFamily="2" charset="-78"/>
                <a:cs typeface="Alexandria" pitchFamily="2" charset="-78"/>
              </a:rPr>
              <a:t>وتحفيز رغباته وميوله.؛ في حين تعتمد العلاقات العامة أسلوب الإقناع الذي يعرض</a:t>
            </a:r>
            <a:r>
              <a:rPr lang="ar-JO" sz="1600" dirty="0">
                <a:latin typeface="Alexandria" pitchFamily="2" charset="-78"/>
                <a:cs typeface="Alexandria" pitchFamily="2" charset="-78"/>
              </a:rPr>
              <a:t> </a:t>
            </a:r>
            <a:r>
              <a:rPr lang="ar-QA" sz="1600" dirty="0">
                <a:latin typeface="Alexandria" pitchFamily="2" charset="-78"/>
                <a:cs typeface="Alexandria" pitchFamily="2" charset="-78"/>
              </a:rPr>
              <a:t>الحقائق السلع عن والخدمات التي تقدمها المنظمة</a:t>
            </a: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r>
              <a:rPr lang="ar-QA" sz="1600" dirty="0">
                <a:latin typeface="Alexandria" pitchFamily="2" charset="-78"/>
                <a:cs typeface="Alexandria" pitchFamily="2" charset="-78"/>
              </a:rPr>
              <a:t>تهدف الدعاية إلى تحقيق أهداف سريعة ووقتية ولا تهتم بالنتائج بعيدة المد</a:t>
            </a:r>
            <a:r>
              <a:rPr lang="ar-JO" sz="1600" dirty="0">
                <a:latin typeface="Alexandria" pitchFamily="2" charset="-78"/>
                <a:cs typeface="Alexandria" pitchFamily="2" charset="-78"/>
              </a:rPr>
              <a:t>ى </a:t>
            </a:r>
            <a:r>
              <a:rPr lang="ar-QA" sz="1600" dirty="0">
                <a:latin typeface="Alexandria" pitchFamily="2" charset="-78"/>
                <a:cs typeface="Alexandria" pitchFamily="2" charset="-78"/>
              </a:rPr>
              <a:t>فالجماهير لابد أن تكتشف الاق يوماً ما ولكن بعد فوات الأوان. بينما العلاقات العام</a:t>
            </a:r>
            <a:r>
              <a:rPr lang="ar-JO" sz="1600" dirty="0">
                <a:latin typeface="Alexandria" pitchFamily="2" charset="-78"/>
                <a:cs typeface="Alexandria" pitchFamily="2" charset="-78"/>
              </a:rPr>
              <a:t>ة </a:t>
            </a:r>
            <a:r>
              <a:rPr lang="ar-QA" sz="1600" dirty="0">
                <a:latin typeface="Alexandria" pitchFamily="2" charset="-78"/>
                <a:cs typeface="Alexandria" pitchFamily="2" charset="-78"/>
              </a:rPr>
              <a:t>تعمل للمدى البعيد في كافة نشاطاته</a:t>
            </a: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r>
              <a:rPr lang="ar-QA" sz="1600" dirty="0">
                <a:latin typeface="Alexandria" pitchFamily="2" charset="-78"/>
                <a:cs typeface="Alexandria" pitchFamily="2" charset="-78"/>
              </a:rPr>
              <a:t>تحاول الدعاية السيطرة على الجماهير ودفعها لسلوك معين يخدم الجهة ا</a:t>
            </a:r>
            <a:r>
              <a:rPr lang="ar-JO" sz="1600" dirty="0">
                <a:latin typeface="Alexandria" pitchFamily="2" charset="-78"/>
                <a:cs typeface="Alexandria" pitchFamily="2" charset="-78"/>
              </a:rPr>
              <a:t>لتي </a:t>
            </a:r>
            <a:r>
              <a:rPr lang="ar-QA" sz="1600" dirty="0">
                <a:latin typeface="Alexandria" pitchFamily="2" charset="-78"/>
                <a:cs typeface="Alexandria" pitchFamily="2" charset="-78"/>
              </a:rPr>
              <a:t>تقوم بالدعاية دون مراعاة مصلحة الجمهور, </a:t>
            </a:r>
            <a:r>
              <a:rPr lang="ar-JO" sz="1600" dirty="0">
                <a:latin typeface="Alexandria" pitchFamily="2" charset="-78"/>
                <a:cs typeface="Alexandria" pitchFamily="2" charset="-78"/>
              </a:rPr>
              <a:t>اما </a:t>
            </a:r>
            <a:r>
              <a:rPr lang="ar-QA" sz="1600" dirty="0">
                <a:latin typeface="Alexandria" pitchFamily="2" charset="-78"/>
                <a:cs typeface="Alexandria" pitchFamily="2" charset="-78"/>
              </a:rPr>
              <a:t>العلاقات العامة فهي تقوم أساساً ع</a:t>
            </a:r>
            <a:r>
              <a:rPr lang="ar-JO" sz="1600" dirty="0">
                <a:latin typeface="Alexandria" pitchFamily="2" charset="-78"/>
                <a:cs typeface="Alexandria" pitchFamily="2" charset="-78"/>
              </a:rPr>
              <a:t>لى </a:t>
            </a:r>
            <a:r>
              <a:rPr lang="ar-QA" sz="1600" dirty="0">
                <a:latin typeface="Alexandria" pitchFamily="2" charset="-78"/>
                <a:cs typeface="Alexandria" pitchFamily="2" charset="-78"/>
              </a:rPr>
              <a:t>خدمة المصلحة العامة ووضع مصلحة جمهور المؤسسة في المقام الأول من سياسا</a:t>
            </a:r>
            <a:r>
              <a:rPr lang="ar-JO" sz="1600" dirty="0">
                <a:latin typeface="Alexandria" pitchFamily="2" charset="-78"/>
                <a:cs typeface="Alexandria" pitchFamily="2" charset="-78"/>
              </a:rPr>
              <a:t>تها </a:t>
            </a:r>
            <a:r>
              <a:rPr lang="ar-QA" sz="1600" dirty="0">
                <a:latin typeface="Alexandria" pitchFamily="2" charset="-78"/>
                <a:cs typeface="Alexandria" pitchFamily="2" charset="-78"/>
              </a:rPr>
              <a:t> وأعما</a:t>
            </a:r>
            <a:r>
              <a:rPr lang="ar-JO" sz="1600" dirty="0">
                <a:latin typeface="Alexandria" pitchFamily="2" charset="-78"/>
                <a:cs typeface="Alexandria" pitchFamily="2" charset="-78"/>
              </a:rPr>
              <a:t>لها </a:t>
            </a:r>
            <a:endParaRPr lang="en-US" sz="1600" b="1" dirty="0">
              <a:latin typeface="Alexandria" pitchFamily="2" charset="-78"/>
              <a:cs typeface="Alexandria" pitchFamily="2" charset="-78"/>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066" y="2418674"/>
            <a:ext cx="3627674" cy="2609222"/>
          </a:xfrm>
          <a:prstGeom prst="rect">
            <a:avLst/>
          </a:prstGeom>
        </p:spPr>
      </p:pic>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02362" y="848290"/>
            <a:ext cx="4468212" cy="461665"/>
          </a:xfrm>
          <a:prstGeom prst="rect">
            <a:avLst/>
          </a:prstGeom>
          <a:noFill/>
        </p:spPr>
        <p:txBody>
          <a:bodyPr wrap="square" rtlCol="0">
            <a:spAutoFit/>
          </a:bodyPr>
          <a:lstStyle/>
          <a:p>
            <a:pPr algn="ctr"/>
            <a:r>
              <a:rPr lang="ar-QA" sz="2400" b="1" dirty="0">
                <a:latin typeface="Alexandria" pitchFamily="2" charset="-78"/>
                <a:cs typeface="Alexandria" pitchFamily="2" charset="-78"/>
              </a:rPr>
              <a:t>العلاقات العامة والدعا</a:t>
            </a:r>
            <a:r>
              <a:rPr lang="ar-JO" sz="2400" b="1" dirty="0">
                <a:latin typeface="Alexandria" pitchFamily="2" charset="-78"/>
                <a:cs typeface="Alexandria" pitchFamily="2" charset="-78"/>
              </a:rPr>
              <a:t>يه</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5600" y="2043952"/>
            <a:ext cx="6620799" cy="4059453"/>
          </a:xfrm>
          <a:prstGeom prst="rect">
            <a:avLst/>
          </a:prstGeom>
        </p:spPr>
      </p:pic>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99928" y="628605"/>
            <a:ext cx="3902032" cy="461665"/>
          </a:xfrm>
          <a:prstGeom prst="rect">
            <a:avLst/>
          </a:prstGeom>
          <a:noFill/>
        </p:spPr>
        <p:txBody>
          <a:bodyPr wrap="square" rtlCol="0">
            <a:spAutoFit/>
          </a:bodyPr>
          <a:lstStyle/>
          <a:p>
            <a:pPr algn="r" rtl="1"/>
            <a:r>
              <a:rPr lang="ar-QA" sz="2400" dirty="0">
                <a:latin typeface="Alexandria" pitchFamily="2" charset="-78"/>
                <a:cs typeface="Alexandria" pitchFamily="2" charset="-78"/>
              </a:rPr>
              <a:t> العلاقات العامة والإع</a:t>
            </a:r>
            <a:r>
              <a:rPr lang="ar-JO" sz="2400" dirty="0">
                <a:latin typeface="Alexandria" pitchFamily="2" charset="-78"/>
                <a:cs typeface="Alexandria" pitchFamily="2" charset="-78"/>
              </a:rPr>
              <a:t>لان </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670559" y="1732060"/>
            <a:ext cx="7763614" cy="923330"/>
          </a:xfrm>
          <a:prstGeom prst="rect">
            <a:avLst/>
          </a:prstGeom>
          <a:noFill/>
        </p:spPr>
        <p:txBody>
          <a:bodyPr wrap="square" rtlCol="0">
            <a:spAutoFit/>
          </a:bodyPr>
          <a:lstStyle/>
          <a:p>
            <a:pPr algn="ctr" rtl="1"/>
            <a:r>
              <a:rPr lang="ar-QA" b="1" dirty="0"/>
              <a:t>اختلاف بين وظيفة العلاقات العامة والإعلان. </a:t>
            </a:r>
            <a:endParaRPr lang="ar-JO" b="1" dirty="0"/>
          </a:p>
          <a:p>
            <a:pPr algn="just" rtl="1"/>
            <a:endParaRPr lang="ar-JO" b="1" dirty="0"/>
          </a:p>
          <a:p>
            <a:pPr marL="285750" indent="-285750" algn="just" rtl="1">
              <a:buFont typeface="Arial" panose="020B0604020202020204" pitchFamily="34" charset="0"/>
              <a:buChar char="•"/>
            </a:pPr>
            <a:r>
              <a:rPr lang="ar-QA" dirty="0"/>
              <a:t>. </a:t>
            </a:r>
            <a:endParaRPr lang="en-US" b="1" dirty="0">
              <a:latin typeface="Alexandria" charset="0"/>
              <a:cs typeface="Alexandria" charset="0"/>
            </a:endParaRPr>
          </a:p>
        </p:txBody>
      </p:sp>
      <p:pic>
        <p:nvPicPr>
          <p:cNvPr id="9" name="Picture 8"/>
          <p:cNvPicPr>
            <a:picLocks noChangeAspect="1"/>
          </p:cNvPicPr>
          <p:nvPr/>
        </p:nvPicPr>
        <p:blipFill>
          <a:blip r:embed="rId3"/>
          <a:stretch>
            <a:fillRect/>
          </a:stretch>
        </p:blipFill>
        <p:spPr>
          <a:xfrm>
            <a:off x="3153509" y="2275884"/>
            <a:ext cx="5740262" cy="3826841"/>
          </a:xfrm>
          <a:prstGeom prst="rect">
            <a:avLst/>
          </a:prstGeom>
        </p:spPr>
      </p:pic>
    </p:spTree>
    <p:extLst>
      <p:ext uri="{BB962C8B-B14F-4D97-AF65-F5344CB8AC3E}">
        <p14:creationId xmlns:p14="http://schemas.microsoft.com/office/powerpoint/2010/main" val="384933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39802" y="720472"/>
            <a:ext cx="5080462" cy="523220"/>
          </a:xfrm>
          <a:prstGeom prst="rect">
            <a:avLst/>
          </a:prstGeom>
          <a:noFill/>
        </p:spPr>
        <p:txBody>
          <a:bodyPr wrap="square" rtlCol="0">
            <a:spAutoFit/>
          </a:bodyPr>
          <a:lstStyle/>
          <a:p>
            <a:pPr algn="ctr"/>
            <a:r>
              <a:rPr lang="ar-QA" sz="2800" dirty="0">
                <a:latin typeface="Alexandria" pitchFamily="2" charset="-78"/>
                <a:cs typeface="Alexandria" pitchFamily="2" charset="-78"/>
              </a:rPr>
              <a:t>العلاقات العامة والإع</a:t>
            </a:r>
            <a:r>
              <a:rPr lang="ar-JO" sz="2800" dirty="0">
                <a:latin typeface="Alexandria" pitchFamily="2" charset="-78"/>
                <a:cs typeface="Alexandria" pitchFamily="2" charset="-78"/>
              </a:rPr>
              <a:t>لان </a:t>
            </a:r>
            <a:endParaRPr lang="en-US" sz="28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444156" y="1906273"/>
            <a:ext cx="7763614" cy="3785652"/>
          </a:xfrm>
          <a:prstGeom prst="rect">
            <a:avLst/>
          </a:prstGeom>
          <a:noFill/>
        </p:spPr>
        <p:txBody>
          <a:bodyPr wrap="square" rtlCol="0">
            <a:spAutoFit/>
          </a:bodyPr>
          <a:lstStyle/>
          <a:p>
            <a:pPr algn="just" rtl="1"/>
            <a:r>
              <a:rPr lang="ar-QA" sz="1600" b="1" dirty="0">
                <a:latin typeface="Alexandria" pitchFamily="2" charset="-78"/>
                <a:cs typeface="Alexandria" pitchFamily="2" charset="-78"/>
              </a:rPr>
              <a:t>: هناك اختلاف كبير بين وظيفة العلاقات العامة والإعلان. </a:t>
            </a:r>
            <a:endParaRPr lang="ar-JO" sz="1600" b="1" dirty="0">
              <a:latin typeface="Alexandria" pitchFamily="2" charset="-78"/>
              <a:cs typeface="Alexandria" pitchFamily="2" charset="-78"/>
            </a:endParaRPr>
          </a:p>
          <a:p>
            <a:pPr algn="just" rtl="1"/>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r>
              <a:rPr lang="ar-QA" sz="1600" dirty="0">
                <a:latin typeface="Alexandria" pitchFamily="2" charset="-78"/>
                <a:cs typeface="Alexandria" pitchFamily="2" charset="-78"/>
              </a:rPr>
              <a:t>فالإعلان يعتبر وظيفة تسويقية تهدف إلى زياد مبيعات السلعة أو الخدمة من خلال استخدام وسائل الإعلا</a:t>
            </a:r>
            <a:r>
              <a:rPr lang="ar-JO" sz="1600" dirty="0">
                <a:latin typeface="Alexandria" pitchFamily="2" charset="-78"/>
                <a:cs typeface="Alexandria" pitchFamily="2" charset="-78"/>
              </a:rPr>
              <a:t>م</a:t>
            </a:r>
            <a:r>
              <a:rPr lang="ar-QA" sz="1600" dirty="0">
                <a:latin typeface="Alexandria" pitchFamily="2" charset="-78"/>
                <a:cs typeface="Alexandria" pitchFamily="2" charset="-78"/>
              </a:rPr>
              <a:t> المعر</a:t>
            </a:r>
            <a:r>
              <a:rPr lang="ar-JO" sz="1600" dirty="0">
                <a:latin typeface="Alexandria" pitchFamily="2" charset="-78"/>
                <a:cs typeface="Alexandria" pitchFamily="2" charset="-78"/>
              </a:rPr>
              <a:t>وفه </a:t>
            </a:r>
          </a:p>
          <a:p>
            <a:pPr marL="285750" indent="-285750" algn="just" rtl="1">
              <a:buFont typeface="Arial" panose="020B0604020202020204" pitchFamily="34" charset="0"/>
              <a:buChar char="•"/>
            </a:pP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r>
              <a:rPr lang="ar-QA" sz="1600" dirty="0">
                <a:latin typeface="Alexandria" pitchFamily="2" charset="-78"/>
                <a:cs typeface="Alexandria" pitchFamily="2" charset="-78"/>
              </a:rPr>
              <a:t>. يمكن تعريف الإعلان بأنه: اتصالات غير شخصية مدفوعة الثمن يقوم بها فرد أو منشأة تجارية أو منظمة قد لا تهدف إلى الربح من أجل إبلاغ الجمهور أو إقناعه بشئون محددة من خلال وسائل اتصال معرو</a:t>
            </a:r>
            <a:r>
              <a:rPr lang="ar-JO" sz="1600" dirty="0">
                <a:latin typeface="Alexandria" pitchFamily="2" charset="-78"/>
                <a:cs typeface="Alexandria" pitchFamily="2" charset="-78"/>
              </a:rPr>
              <a:t>فة</a:t>
            </a:r>
          </a:p>
          <a:p>
            <a:pPr marL="285750" indent="-285750" algn="just" rtl="1">
              <a:buFont typeface="Arial" panose="020B0604020202020204" pitchFamily="34" charset="0"/>
              <a:buChar char="•"/>
            </a:pP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r>
              <a:rPr lang="ar-QA" sz="1600" dirty="0">
                <a:latin typeface="Alexandria" pitchFamily="2" charset="-78"/>
                <a:cs typeface="Alexandria" pitchFamily="2" charset="-78"/>
              </a:rPr>
              <a:t>. ويسعى الإعلان إلى التأثير في الجماهير بهدف تحقيق مصالح خاصة والتي أحياناً ما تتعارض مع المصالح العامة لهذه الجماهير, فالهدف النهائي للإعلان هو حث المستهلك على شراء السلعة أو الخدمة واهتمامه ينصب على زيادة المبيعات من ال</a:t>
            </a:r>
            <a:r>
              <a:rPr lang="ar-JO" sz="1600" dirty="0">
                <a:latin typeface="Alexandria" pitchFamily="2" charset="-78"/>
                <a:cs typeface="Alexandria" pitchFamily="2" charset="-78"/>
              </a:rPr>
              <a:t>سلع </a:t>
            </a:r>
            <a:r>
              <a:rPr lang="ar-QA" sz="1600" dirty="0">
                <a:latin typeface="Alexandria" pitchFamily="2" charset="-78"/>
                <a:cs typeface="Alexandria" pitchFamily="2" charset="-78"/>
              </a:rPr>
              <a:t>والخدمات ومن الانتقادات التي توجه إلى الإعلان أنه يدفع المستهلك إلى شراء سلعة أو خدمة قد يكون في الحقيقة غير محتاج إليها لكن الإعلان عن طريق الترغيب وإثارة الحاجات أوحى إليه بأنه في أمس الحاجة إليها. </a:t>
            </a:r>
            <a:endParaRPr lang="en-US" sz="1600" dirty="0">
              <a:latin typeface="Alexandria" pitchFamily="2" charset="-78"/>
              <a:cs typeface="Alexandria"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5343" y="2621980"/>
            <a:ext cx="2190750" cy="2085975"/>
          </a:xfrm>
          <a:prstGeom prst="rect">
            <a:avLst/>
          </a:prstGeom>
        </p:spPr>
      </p:pic>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183829" cy="523220"/>
          </a:xfrm>
          <a:prstGeom prst="rect">
            <a:avLst/>
          </a:prstGeom>
          <a:noFill/>
        </p:spPr>
        <p:txBody>
          <a:bodyPr wrap="square" rtlCol="0">
            <a:spAutoFit/>
          </a:bodyPr>
          <a:lstStyle/>
          <a:p>
            <a:pPr algn="ctr"/>
            <a:r>
              <a:rPr lang="ar-QA" sz="2800" dirty="0">
                <a:latin typeface="Alexandria" pitchFamily="2" charset="-78"/>
                <a:cs typeface="Alexandria" pitchFamily="2" charset="-78"/>
              </a:rPr>
              <a:t>العلاقات العامة </a:t>
            </a:r>
            <a:r>
              <a:rPr lang="ar-QA" sz="2800" dirty="0" err="1">
                <a:latin typeface="Alexandria" pitchFamily="2" charset="-78"/>
                <a:cs typeface="Alexandria" pitchFamily="2" charset="-78"/>
              </a:rPr>
              <a:t>والإع</a:t>
            </a:r>
            <a:r>
              <a:rPr lang="ar-JO" sz="2800" dirty="0">
                <a:latin typeface="Alexandria" pitchFamily="2" charset="-78"/>
                <a:cs typeface="Alexandria" pitchFamily="2" charset="-78"/>
              </a:rPr>
              <a:t>لان </a:t>
            </a:r>
            <a:endParaRPr lang="en-US" sz="28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348318" y="1906273"/>
            <a:ext cx="7859452" cy="4524315"/>
          </a:xfrm>
          <a:prstGeom prst="rect">
            <a:avLst/>
          </a:prstGeom>
          <a:noFill/>
        </p:spPr>
        <p:txBody>
          <a:bodyPr wrap="square" rtlCol="0">
            <a:spAutoFit/>
          </a:bodyPr>
          <a:lstStyle/>
          <a:p>
            <a:pPr algn="just" rtl="1">
              <a:lnSpc>
                <a:spcPct val="150000"/>
              </a:lnSpc>
            </a:pPr>
            <a:r>
              <a:rPr lang="ar-QA" sz="1600" b="1" dirty="0">
                <a:latin typeface="Alexandria" pitchFamily="2" charset="-78"/>
                <a:cs typeface="Alexandria" pitchFamily="2" charset="-78"/>
              </a:rPr>
              <a:t>هناك نوعان من الإعلانات:</a:t>
            </a:r>
            <a:endParaRPr lang="ar-JO" sz="1600" b="1" dirty="0">
              <a:latin typeface="Alexandria" pitchFamily="2" charset="-78"/>
              <a:cs typeface="Alexandria" pitchFamily="2" charset="-78"/>
            </a:endParaRPr>
          </a:p>
          <a:p>
            <a:pPr algn="just" rtl="1">
              <a:lnSpc>
                <a:spcPct val="150000"/>
              </a:lnSpc>
            </a:pPr>
            <a:r>
              <a:rPr lang="ar-QA" sz="1600" dirty="0">
                <a:latin typeface="Alexandria" pitchFamily="2" charset="-78"/>
                <a:cs typeface="Alexandria" pitchFamily="2" charset="-78"/>
              </a:rPr>
              <a:t>يعد إعلان العلاقات العامة عملية اتصال غير شخصي من خلال وسائل الاتصال الجماهيرية </a:t>
            </a:r>
            <a:r>
              <a:rPr lang="ar-JO" sz="1600" dirty="0">
                <a:latin typeface="Alexandria" pitchFamily="2" charset="-78"/>
                <a:cs typeface="Alexandria" pitchFamily="2" charset="-78"/>
              </a:rPr>
              <a:t>(</a:t>
            </a:r>
            <a:r>
              <a:rPr lang="ar-QA" sz="1600" dirty="0">
                <a:latin typeface="Alexandria" pitchFamily="2" charset="-78"/>
                <a:cs typeface="Alexandria" pitchFamily="2" charset="-78"/>
              </a:rPr>
              <a:t>صحف -إذاعة –تليفزيون</a:t>
            </a:r>
            <a:r>
              <a:rPr lang="ar-JO" sz="1600" dirty="0">
                <a:latin typeface="Alexandria" pitchFamily="2" charset="-78"/>
                <a:cs typeface="Alexandria" pitchFamily="2" charset="-78"/>
              </a:rPr>
              <a:t>)</a:t>
            </a:r>
            <a:r>
              <a:rPr lang="ar-QA" sz="1600" dirty="0">
                <a:latin typeface="Alexandria" pitchFamily="2" charset="-78"/>
                <a:cs typeface="Alexandria" pitchFamily="2" charset="-78"/>
              </a:rPr>
              <a:t> بواسطة مُعلن يدفع ثمناً لتوصيل أفكار معينة إلى فئات محددة من الجماهير أو إلى الجمهور العام وذلك بهدف الحصول على ثبتهم وتأييدهم.</a:t>
            </a:r>
            <a:endParaRPr lang="ar-JO"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QA" sz="1600" b="1" dirty="0">
                <a:latin typeface="Alexandria" pitchFamily="2" charset="-78"/>
                <a:cs typeface="Alexandria" pitchFamily="2" charset="-78"/>
              </a:rPr>
              <a:t>يعتبر الإعلان أحد الأساليب الترويجية التي تستخدمها أي منظمة. </a:t>
            </a:r>
            <a:endParaRPr lang="ar-JO" sz="1600" b="1" dirty="0">
              <a:latin typeface="Alexandria" pitchFamily="2" charset="-78"/>
              <a:cs typeface="Alexandria" pitchFamily="2" charset="-78"/>
            </a:endParaRPr>
          </a:p>
          <a:p>
            <a:pPr algn="just" rtl="1">
              <a:lnSpc>
                <a:spcPct val="150000"/>
              </a:lnSpc>
            </a:pPr>
            <a:r>
              <a:rPr lang="ar-QA" sz="1600" dirty="0">
                <a:latin typeface="Alexandria" pitchFamily="2" charset="-78"/>
                <a:cs typeface="Alexandria" pitchFamily="2" charset="-78"/>
              </a:rPr>
              <a:t>يرتبط بالإستراتيجية الترويجية لها لسببن هامين هما:</a:t>
            </a: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أن الإعلان جزء من المكونات الأساسية للمزيج الترويجي.</a:t>
            </a: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أن الإعلان يخضع للمتطلبات الترويجية للمنظمة. والمواقف التي تتعرض ‏</a:t>
            </a: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endParaRPr lang="ar-JO" sz="1600" dirty="0">
              <a:latin typeface="Alexandria" pitchFamily="2" charset="-78"/>
              <a:cs typeface="Alexandria" pitchFamily="2" charset="-78"/>
            </a:endParaRPr>
          </a:p>
          <a:p>
            <a:pPr algn="just" rtl="1"/>
            <a:r>
              <a:rPr lang="ar-QA" sz="1600" dirty="0">
                <a:latin typeface="Alexandria" pitchFamily="2" charset="-78"/>
                <a:cs typeface="Alexandria" pitchFamily="2" charset="-78"/>
              </a:rPr>
              <a:t>.</a:t>
            </a: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endParaRPr lang="en-US" sz="1600" b="1" dirty="0">
              <a:latin typeface="Alexandria" pitchFamily="2" charset="-78"/>
              <a:cs typeface="Alexandria" pitchFamily="2" charset="-78"/>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909" y="3538739"/>
            <a:ext cx="3768707" cy="1850055"/>
          </a:xfrm>
          <a:prstGeom prst="rect">
            <a:avLst/>
          </a:prstGeom>
        </p:spPr>
      </p:pic>
    </p:spTree>
    <p:extLst>
      <p:ext uri="{BB962C8B-B14F-4D97-AF65-F5344CB8AC3E}">
        <p14:creationId xmlns:p14="http://schemas.microsoft.com/office/powerpoint/2010/main" val="944344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461665"/>
          </a:xfrm>
          <a:prstGeom prst="rect">
            <a:avLst/>
          </a:prstGeom>
          <a:noFill/>
        </p:spPr>
        <p:txBody>
          <a:bodyPr wrap="square" rtlCol="0">
            <a:spAutoFit/>
          </a:bodyPr>
          <a:lstStyle/>
          <a:p>
            <a:pPr algn="just" rtl="1"/>
            <a:r>
              <a:rPr lang="ar-JO" sz="2400" b="1" dirty="0">
                <a:latin typeface="Alexandria" charset="0"/>
                <a:cs typeface="Alexandria" charset="0"/>
              </a:rPr>
              <a:t>انواع الاعلانات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4947215" y="860375"/>
            <a:ext cx="6072918" cy="5632311"/>
          </a:xfrm>
          <a:prstGeom prst="rect">
            <a:avLst/>
          </a:prstGeom>
          <a:noFill/>
        </p:spPr>
        <p:txBody>
          <a:bodyPr wrap="square" rtlCol="0">
            <a:spAutoFit/>
          </a:bodyPr>
          <a:lstStyle/>
          <a:p>
            <a:pPr algn="just" rtl="1"/>
            <a:r>
              <a:rPr lang="ar-QA" dirty="0"/>
              <a:t>‏</a:t>
            </a:r>
            <a:endParaRPr lang="ar-JO" dirty="0"/>
          </a:p>
          <a:p>
            <a:pPr marL="285750" indent="-285750" algn="just" rtl="1">
              <a:lnSpc>
                <a:spcPct val="200000"/>
              </a:lnSpc>
              <a:buFont typeface="Arial" panose="020B0604020202020204" pitchFamily="34" charset="0"/>
              <a:buChar char="•"/>
            </a:pPr>
            <a:endParaRPr lang="ar-JO" dirty="0"/>
          </a:p>
          <a:p>
            <a:pPr algn="just" rtl="1">
              <a:lnSpc>
                <a:spcPct val="200000"/>
              </a:lnSpc>
            </a:pPr>
            <a:r>
              <a:rPr lang="ar-JO" sz="1600" b="1" dirty="0">
                <a:latin typeface="Alexandria" pitchFamily="2" charset="-78"/>
                <a:cs typeface="Alexandria" pitchFamily="2" charset="-78"/>
              </a:rPr>
              <a:t>انواع الاعلانات </a:t>
            </a:r>
          </a:p>
          <a:p>
            <a:pPr algn="just" rtl="1">
              <a:lnSpc>
                <a:spcPct val="200000"/>
              </a:lnSpc>
            </a:pPr>
            <a:r>
              <a:rPr lang="ar-QA" sz="1600" dirty="0">
                <a:latin typeface="Alexandria" pitchFamily="2" charset="-78"/>
                <a:cs typeface="Alexandria" pitchFamily="2" charset="-78"/>
              </a:rPr>
              <a:t>تنقسم الإعلانات إلى قسمين رئيسين. ويندرج تحت كل منهما أنواع عديدة وهما:</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b="1" dirty="0">
                <a:solidFill>
                  <a:srgbClr val="FF0000"/>
                </a:solidFill>
                <a:latin typeface="Alexandria" pitchFamily="2" charset="-78"/>
                <a:cs typeface="Alexandria" pitchFamily="2" charset="-78"/>
              </a:rPr>
              <a:t>الإعلان التجاري: </a:t>
            </a:r>
            <a:r>
              <a:rPr lang="ar-QA" sz="1600" dirty="0">
                <a:latin typeface="Alexandria" pitchFamily="2" charset="-78"/>
                <a:cs typeface="Alexandria" pitchFamily="2" charset="-78"/>
              </a:rPr>
              <a:t>إعلان يستهدف بيع السلعة أو الخدمة المعلن عنها.</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 </a:t>
            </a:r>
            <a:r>
              <a:rPr lang="ar-QA" sz="1600" b="1" dirty="0">
                <a:solidFill>
                  <a:srgbClr val="FF0000"/>
                </a:solidFill>
                <a:latin typeface="Alexandria" pitchFamily="2" charset="-78"/>
                <a:cs typeface="Alexandria" pitchFamily="2" charset="-78"/>
              </a:rPr>
              <a:t>إعلان العلاقات العامة: </a:t>
            </a:r>
            <a:r>
              <a:rPr lang="ar-QA" sz="1600" dirty="0">
                <a:latin typeface="Alexandria" pitchFamily="2" charset="-78"/>
                <a:cs typeface="Alexandria" pitchFamily="2" charset="-78"/>
              </a:rPr>
              <a:t>إعلان يستهدف مجموعة من الأهداف تندرج تحت هدف رئيسي هو ترويج الأفكار للحصول على فهم وثقة وتأييد جماهير المنظمة من خلال بناء صورة طيبة عنها.</a:t>
            </a: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endParaRPr lang="en-US" b="1" dirty="0">
              <a:latin typeface="Alexandria" charset="0"/>
              <a:cs typeface="Alexandria"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2451" y="3040049"/>
            <a:ext cx="4028949" cy="1850055"/>
          </a:xfrm>
          <a:prstGeom prst="rect">
            <a:avLst/>
          </a:prstGeom>
        </p:spPr>
      </p:pic>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68406" y="814266"/>
            <a:ext cx="4794215" cy="461665"/>
          </a:xfrm>
          <a:prstGeom prst="rect">
            <a:avLst/>
          </a:prstGeom>
          <a:noFill/>
        </p:spPr>
        <p:txBody>
          <a:bodyPr wrap="square" rtlCol="0">
            <a:spAutoFit/>
          </a:bodyPr>
          <a:lstStyle/>
          <a:p>
            <a:pPr algn="just" rtl="1"/>
            <a:r>
              <a:rPr lang="ar-QA" sz="2400" dirty="0">
                <a:latin typeface="Alexandria" pitchFamily="2" charset="-78"/>
                <a:cs typeface="Alexandria" pitchFamily="2" charset="-78"/>
              </a:rPr>
              <a:t>أهداف إعلان العلاقات العامة</a:t>
            </a:r>
            <a:endParaRPr lang="en-US" sz="2400"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2" y="1673189"/>
            <a:ext cx="9864768" cy="4524315"/>
          </a:xfrm>
          <a:prstGeom prst="rect">
            <a:avLst/>
          </a:prstGeom>
          <a:noFill/>
        </p:spPr>
        <p:txBody>
          <a:bodyPr wrap="square" rtlCol="0">
            <a:spAutoFit/>
          </a:bodyPr>
          <a:lstStyle/>
          <a:p>
            <a:pPr algn="just" rtl="1"/>
            <a:r>
              <a:rPr lang="ar-QA" sz="1600" b="1" dirty="0">
                <a:latin typeface="Alexandria" pitchFamily="2" charset="-78"/>
                <a:cs typeface="Alexandria" pitchFamily="2" charset="-78"/>
              </a:rPr>
              <a:t>أهداف إعلان العلاقات العامة:</a:t>
            </a:r>
            <a:endParaRPr lang="en-US" sz="1600" b="1" dirty="0">
              <a:latin typeface="Alexandria" pitchFamily="2" charset="-78"/>
              <a:cs typeface="Alexandria" pitchFamily="2" charset="-78"/>
            </a:endParaRPr>
          </a:p>
          <a:p>
            <a:pPr algn="just" rtl="1"/>
            <a:endParaRPr lang="en-US" sz="1600" b="1"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بناء رأي عام محابي للمنظمة, عن طريق تعريف الجماهير بوظائفها وأهدافها وفلسفتها. ومستوى الأداء فيهاء وقدرات الإدارة وكفاءتها. ومساهماتها في تنمية المجتمع ورفاهيته. وذلك من خلال الإعلانات المقدمة في وسائل الإعلام الجماهيرية. </a:t>
            </a: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بناء صورة ذهنية إيجابية عن المنظمة في أذهان الجماهير وتدعيمها باستمرار.</a:t>
            </a: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كسب ثقة جماهير المنظمة. وتحسين علاقاتها مع جماهيرها النوعية. فكثيراً ما يوجه الإعلان الإعلامي إلى كل جمهور نوعي من جماهير المنظمة على حده للتأثير على هذا الجمهور وكسب تأييده للسياسة التي تتبعها المنظمة أو إعلامه ببعض الامتيازات أو التوجيهات التي تخصه بهاء أو مده بالمعلومات الصحيحة لممارسة نشاط معين. </a:t>
            </a:r>
            <a:endParaRPr lang="en-US" sz="1600" dirty="0">
              <a:latin typeface="Alexandria" pitchFamily="2" charset="-78"/>
              <a:cs typeface="Alexandria" pitchFamily="2" charset="-78"/>
            </a:endParaRPr>
          </a:p>
          <a:p>
            <a:pPr algn="just" rtl="1"/>
            <a:r>
              <a:rPr lang="ar-QA" sz="1600" dirty="0">
                <a:latin typeface="Alexandria" pitchFamily="2" charset="-78"/>
                <a:cs typeface="Alexandria" pitchFamily="2" charset="-78"/>
              </a:rPr>
              <a:t> </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92261" y="814266"/>
            <a:ext cx="4810118" cy="461665"/>
          </a:xfrm>
          <a:prstGeom prst="rect">
            <a:avLst/>
          </a:prstGeom>
          <a:noFill/>
        </p:spPr>
        <p:txBody>
          <a:bodyPr wrap="square" rtlCol="0">
            <a:spAutoFit/>
          </a:bodyPr>
          <a:lstStyle/>
          <a:p>
            <a:pPr algn="just" rtl="1"/>
            <a:r>
              <a:rPr lang="ar-QA" sz="2400" dirty="0">
                <a:latin typeface="Alexandria" pitchFamily="2" charset="-78"/>
                <a:cs typeface="Alexandria" pitchFamily="2" charset="-78"/>
              </a:rPr>
              <a:t>أهداف إعلان العلاقات العامة</a:t>
            </a:r>
            <a:endParaRPr lang="en-US" sz="2400"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2" y="1673189"/>
            <a:ext cx="9864768" cy="3374706"/>
          </a:xfrm>
          <a:prstGeom prst="rect">
            <a:avLst/>
          </a:prstGeom>
          <a:noFill/>
        </p:spPr>
        <p:txBody>
          <a:bodyPr wrap="square" rtlCol="0">
            <a:spAutoFit/>
          </a:bodyPr>
          <a:lstStyle/>
          <a:p>
            <a:pPr algn="just" rtl="1"/>
            <a:r>
              <a:rPr lang="ar-QA" sz="1600" b="1" dirty="0">
                <a:latin typeface="Alexandria" pitchFamily="2" charset="-78"/>
                <a:cs typeface="Alexandria" pitchFamily="2" charset="-78"/>
              </a:rPr>
              <a:t>أهداف إعلان العلاقات العامة:</a:t>
            </a:r>
            <a:endParaRPr lang="en-US" sz="1600" b="1" dirty="0">
              <a:latin typeface="Alexandria" pitchFamily="2" charset="-78"/>
              <a:cs typeface="Alexandria" pitchFamily="2" charset="-78"/>
            </a:endParaRPr>
          </a:p>
          <a:p>
            <a:pPr algn="just" rtl="1"/>
            <a:endParaRPr lang="en-US" sz="1600" b="1"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تصحيح سوء الفهم لبعض أعمال المنظمة</a:t>
            </a:r>
            <a:r>
              <a:rPr lang="en-US" sz="1600" dirty="0">
                <a:latin typeface="Alexandria" pitchFamily="2" charset="-78"/>
                <a:cs typeface="Alexandria" pitchFamily="2" charset="-78"/>
              </a:rPr>
              <a:t> </a:t>
            </a:r>
            <a:r>
              <a:rPr lang="ar-QA" sz="1600" dirty="0">
                <a:latin typeface="Alexandria" pitchFamily="2" charset="-78"/>
                <a:cs typeface="Alexandria" pitchFamily="2" charset="-78"/>
              </a:rPr>
              <a:t>ومواجهة حملات النقد التي تتعرض لها أثناء وبعد بعض الأزمات التي تواجهها.</a:t>
            </a: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إظهار الدور الاجتماعي للمنظمة ومدى مساهمتها في حل بعض المشكلات التي تواجهه والمساهمة في تنميته. </a:t>
            </a: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المساهمة في جذب العاملين الأكفاء للعمل في المنظمة. </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29017" y="790497"/>
            <a:ext cx="3902032" cy="400110"/>
          </a:xfrm>
          <a:prstGeom prst="rect">
            <a:avLst/>
          </a:prstGeom>
          <a:noFill/>
        </p:spPr>
        <p:txBody>
          <a:bodyPr wrap="square" rtlCol="0">
            <a:spAutoFit/>
          </a:bodyPr>
          <a:lstStyle/>
          <a:p>
            <a:pPr algn="ctr"/>
            <a:r>
              <a:rPr lang="ar-QA" sz="2000" dirty="0">
                <a:latin typeface="Alexandria" pitchFamily="2" charset="-78"/>
                <a:cs typeface="Alexandria" pitchFamily="2" charset="-78"/>
              </a:rPr>
              <a:t>وظائف إعلان العلاقات العامة </a:t>
            </a:r>
            <a:endParaRPr lang="en-US" sz="20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15814" y="1761675"/>
            <a:ext cx="9435241" cy="4031873"/>
          </a:xfrm>
          <a:prstGeom prst="rect">
            <a:avLst/>
          </a:prstGeom>
          <a:noFill/>
        </p:spPr>
        <p:txBody>
          <a:bodyPr wrap="square" rtlCol="0">
            <a:spAutoFit/>
          </a:bodyPr>
          <a:lstStyle/>
          <a:p>
            <a:pPr algn="just" rtl="1"/>
            <a:r>
              <a:rPr lang="ar-JO" sz="1600" b="1" dirty="0">
                <a:latin typeface="Alexandria" pitchFamily="2" charset="-78"/>
                <a:cs typeface="Alexandria" pitchFamily="2" charset="-78"/>
              </a:rPr>
              <a:t>الوظيفه الاعلامية:</a:t>
            </a:r>
          </a:p>
          <a:p>
            <a:pPr algn="just" rtl="1"/>
            <a:endParaRPr lang="ar-JO" sz="1600" b="1" dirty="0">
              <a:latin typeface="Alexandria" pitchFamily="2" charset="-78"/>
              <a:cs typeface="Alexandria" pitchFamily="2" charset="-78"/>
            </a:endParaRPr>
          </a:p>
          <a:p>
            <a:pPr algn="just" rtl="1"/>
            <a:r>
              <a:rPr lang="ar-QA" sz="1600" dirty="0">
                <a:latin typeface="Alexandria" pitchFamily="2" charset="-78"/>
                <a:cs typeface="Alexandria" pitchFamily="2" charset="-78"/>
              </a:rPr>
              <a:t>يساهم إعلان العلاقات العامة في تحقيق هذه الوظيفة عن طريق إعلام الجماهير بأعمال المنشأة. سياسته</a:t>
            </a:r>
            <a:r>
              <a:rPr lang="ar-JO" sz="1600" dirty="0">
                <a:latin typeface="Alexandria" pitchFamily="2" charset="-78"/>
                <a:cs typeface="Alexandria" pitchFamily="2" charset="-78"/>
              </a:rPr>
              <a:t>ا </a:t>
            </a:r>
            <a:r>
              <a:rPr lang="ar-QA" sz="1600" dirty="0">
                <a:latin typeface="Alexandria" pitchFamily="2" charset="-78"/>
                <a:cs typeface="Alexandria" pitchFamily="2" charset="-78"/>
              </a:rPr>
              <a:t> برامجه</a:t>
            </a:r>
            <a:r>
              <a:rPr lang="ar-JO" sz="1600" dirty="0">
                <a:latin typeface="Alexandria" pitchFamily="2" charset="-78"/>
                <a:cs typeface="Alexandria" pitchFamily="2" charset="-78"/>
              </a:rPr>
              <a:t>ا</a:t>
            </a:r>
            <a:r>
              <a:rPr lang="ar-QA" sz="1600" dirty="0">
                <a:latin typeface="Alexandria" pitchFamily="2" charset="-78"/>
                <a:cs typeface="Alexandria" pitchFamily="2" charset="-78"/>
              </a:rPr>
              <a:t> مهارة العاملين بها تنوع منتجاتها كفاءة إدارتها كذلك يظهر مشاركتها في خدمة المجتمع والأحداث الهامة وكلها معلومات تساهم في بناء وتدعيم صورتها الذهنية لدى الجماهير. </a:t>
            </a:r>
            <a:endParaRPr lang="ar-JO" sz="1600" dirty="0">
              <a:latin typeface="Alexandria" pitchFamily="2" charset="-78"/>
              <a:cs typeface="Alexandria" pitchFamily="2" charset="-78"/>
            </a:endParaRPr>
          </a:p>
          <a:p>
            <a:pPr algn="just" rtl="1"/>
            <a:endParaRPr lang="ar-JO" sz="1600" b="1" dirty="0">
              <a:latin typeface="Alexandria" pitchFamily="2" charset="-78"/>
              <a:cs typeface="Alexandria" pitchFamily="2" charset="-78"/>
            </a:endParaRPr>
          </a:p>
          <a:p>
            <a:pPr algn="just" rtl="1"/>
            <a:r>
              <a:rPr lang="ar-JO" sz="1600" b="1" dirty="0">
                <a:latin typeface="Alexandria" pitchFamily="2" charset="-78"/>
                <a:cs typeface="Alexandria" pitchFamily="2" charset="-78"/>
              </a:rPr>
              <a:t>الوظيفه الوقائية: </a:t>
            </a:r>
          </a:p>
          <a:p>
            <a:pPr algn="just" rtl="1"/>
            <a:endParaRPr lang="ar-JO" sz="1600" b="1" dirty="0">
              <a:latin typeface="Alexandria" pitchFamily="2" charset="-78"/>
              <a:cs typeface="Alexandria" pitchFamily="2" charset="-78"/>
            </a:endParaRPr>
          </a:p>
          <a:p>
            <a:pPr algn="just" rtl="1"/>
            <a:r>
              <a:rPr lang="ar-QA" sz="1600" dirty="0">
                <a:latin typeface="Alexandria" pitchFamily="2" charset="-78"/>
                <a:cs typeface="Alexandria" pitchFamily="2" charset="-78"/>
              </a:rPr>
              <a:t>تتحقق هذه الوظيفة من خلال تقديم المعلومات. والحقائق الصادقة بطريقة موضوعية توضح سلامة موقف المنشأة وتضمن كسب تأييد الهيئات التشريعية والتنفيذية والجماهير لها. </a:t>
            </a:r>
            <a:endParaRPr lang="ar-JO" sz="1600" dirty="0">
              <a:latin typeface="Alexandria" pitchFamily="2" charset="-78"/>
              <a:cs typeface="Alexandria" pitchFamily="2" charset="-78"/>
            </a:endParaRPr>
          </a:p>
          <a:p>
            <a:pPr algn="just" rtl="1"/>
            <a:endParaRPr lang="ar-JO" sz="1600" b="1" dirty="0">
              <a:latin typeface="Alexandria" pitchFamily="2" charset="-78"/>
              <a:cs typeface="Alexandria" pitchFamily="2" charset="-78"/>
            </a:endParaRPr>
          </a:p>
          <a:p>
            <a:pPr algn="just" rtl="1"/>
            <a:r>
              <a:rPr lang="ar-QA" sz="1600" b="1" dirty="0">
                <a:latin typeface="Alexandria" pitchFamily="2" charset="-78"/>
                <a:cs typeface="Alexandria" pitchFamily="2" charset="-78"/>
              </a:rPr>
              <a:t>الوظيفة الدفاعية: </a:t>
            </a:r>
            <a:endParaRPr lang="ar-JO" sz="1600" b="1" dirty="0">
              <a:latin typeface="Alexandria" pitchFamily="2" charset="-78"/>
              <a:cs typeface="Alexandria" pitchFamily="2" charset="-78"/>
            </a:endParaRPr>
          </a:p>
          <a:p>
            <a:pPr algn="just" rtl="1"/>
            <a:endParaRPr lang="ar-JO" sz="1600" b="1" dirty="0">
              <a:latin typeface="Alexandria" pitchFamily="2" charset="-78"/>
              <a:cs typeface="Alexandria" pitchFamily="2" charset="-78"/>
            </a:endParaRPr>
          </a:p>
          <a:p>
            <a:pPr algn="just" rtl="1"/>
            <a:r>
              <a:rPr lang="ar-QA" sz="1600" dirty="0">
                <a:latin typeface="Alexandria" pitchFamily="2" charset="-78"/>
                <a:cs typeface="Alexandria" pitchFamily="2" charset="-78"/>
              </a:rPr>
              <a:t>تقوم هذه الإعلانات على مواجهة حملات النقد الموجهة للمنشأة والدفاع عن سياستها وقراراتها وتفسير الحقائق المتعلقة بها ومواجهة بعض الأزمات التي تتعرض لها والتي قد تؤثر على مصالح الجماهير أو المنظمة. </a:t>
            </a:r>
            <a:endParaRPr lang="ar-JO" sz="1600" b="1" dirty="0">
              <a:latin typeface="Alexandria" pitchFamily="2" charset="-78"/>
              <a:cs typeface="Alexandria" pitchFamily="2" charset="-78"/>
            </a:endParaRPr>
          </a:p>
        </p:txBody>
      </p:sp>
    </p:spTree>
    <p:extLst>
      <p:ext uri="{BB962C8B-B14F-4D97-AF65-F5344CB8AC3E}">
        <p14:creationId xmlns:p14="http://schemas.microsoft.com/office/powerpoint/2010/main" val="196792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44984" y="721795"/>
            <a:ext cx="3902032" cy="400110"/>
          </a:xfrm>
          <a:prstGeom prst="rect">
            <a:avLst/>
          </a:prstGeom>
          <a:noFill/>
        </p:spPr>
        <p:txBody>
          <a:bodyPr wrap="square" rtlCol="0">
            <a:spAutoFit/>
          </a:bodyPr>
          <a:lstStyle/>
          <a:p>
            <a:pPr algn="ctr"/>
            <a:r>
              <a:rPr lang="ar-QA" sz="2000" dirty="0">
                <a:latin typeface="Alexandria" pitchFamily="2" charset="-78"/>
                <a:cs typeface="Alexandria" pitchFamily="2" charset="-78"/>
              </a:rPr>
              <a:t>وظائف إعلان العلاقات العامة </a:t>
            </a:r>
            <a:endParaRPr lang="en-US" sz="20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87679" y="1814442"/>
            <a:ext cx="9435241" cy="3785652"/>
          </a:xfrm>
          <a:prstGeom prst="rect">
            <a:avLst/>
          </a:prstGeom>
          <a:noFill/>
        </p:spPr>
        <p:txBody>
          <a:bodyPr wrap="square" rtlCol="0">
            <a:spAutoFit/>
          </a:bodyPr>
          <a:lstStyle/>
          <a:p>
            <a:pPr algn="just" rtl="1"/>
            <a:r>
              <a:rPr lang="ar-JO" sz="1600" b="1" dirty="0">
                <a:latin typeface="Alexandria" pitchFamily="2" charset="-78"/>
                <a:cs typeface="Alexandria" pitchFamily="2" charset="-78"/>
              </a:rPr>
              <a:t>وظيفة الخدمه العامه :</a:t>
            </a:r>
          </a:p>
          <a:p>
            <a:pPr algn="just" rtl="1"/>
            <a:endParaRPr lang="ar-JO" sz="1600" b="1" dirty="0">
              <a:latin typeface="Alexandria" pitchFamily="2" charset="-78"/>
              <a:cs typeface="Alexandria" pitchFamily="2" charset="-78"/>
            </a:endParaRPr>
          </a:p>
          <a:p>
            <a:pPr algn="just" rtl="1"/>
            <a:r>
              <a:rPr lang="ar-QA" sz="1600" dirty="0">
                <a:latin typeface="Alexandria" pitchFamily="2" charset="-78"/>
                <a:cs typeface="Alexandria" pitchFamily="2" charset="-78"/>
              </a:rPr>
              <a:t>تتحقق هذه الوظيفة من خلال تعزيز أو تغيير اتجاهات الجماهير حول قضايا اجتماعية متنوعة, ودعوة الجماهير لاتخاذ موقف إيجابي نحوهاء أو القيام بسلوك مفيد. ويسعى هذا الإعلان إلى تسويق المؤسسة كهيئة حريصة على مصالح المجتمع والجماهير</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وتقوم بتسويق فكرة ذات فائدة للمجتمع وغالباً ما تلجأ المؤسسات إلى مثل هذا النمط من الإعلان في الترويج لبعض المفاهيم المرغوبة اجتماعيا كما قد تستخدمه المؤسسات الخيرية الأهلية في جمع التبرعات للأغراض الخاصة بها مثل رعاية المعوقين المسنين</a:t>
            </a:r>
            <a:r>
              <a:rPr lang="ar-JO" sz="1600" dirty="0">
                <a:latin typeface="Alexandria" pitchFamily="2" charset="-78"/>
                <a:cs typeface="Alexandria" pitchFamily="2" charset="-78"/>
              </a:rPr>
              <a:t>..</a:t>
            </a:r>
          </a:p>
          <a:p>
            <a:pPr algn="just" rtl="1"/>
            <a:endParaRPr lang="ar-JO" sz="1600" b="1" dirty="0">
              <a:latin typeface="Alexandria" pitchFamily="2" charset="-78"/>
              <a:cs typeface="Alexandria" pitchFamily="2" charset="-78"/>
            </a:endParaRPr>
          </a:p>
          <a:p>
            <a:pPr algn="just" rtl="1"/>
            <a:r>
              <a:rPr lang="ar-QA" sz="1600" b="1" dirty="0">
                <a:latin typeface="Alexandria" pitchFamily="2" charset="-78"/>
                <a:cs typeface="Alexandria" pitchFamily="2" charset="-78"/>
              </a:rPr>
              <a:t>الوظيفة التعليمية: </a:t>
            </a:r>
            <a:endParaRPr lang="ar-JO" sz="1600" b="1" dirty="0">
              <a:latin typeface="Alexandria" pitchFamily="2" charset="-78"/>
              <a:cs typeface="Alexandria" pitchFamily="2" charset="-78"/>
            </a:endParaRPr>
          </a:p>
          <a:p>
            <a:pPr algn="just" rtl="1"/>
            <a:endParaRPr lang="ar-JO" sz="1600" b="1" dirty="0">
              <a:latin typeface="Alexandria" pitchFamily="2" charset="-78"/>
              <a:cs typeface="Alexandria" pitchFamily="2" charset="-78"/>
            </a:endParaRPr>
          </a:p>
          <a:p>
            <a:pPr algn="just" rtl="1"/>
            <a:r>
              <a:rPr lang="ar-QA" sz="1600" dirty="0">
                <a:latin typeface="Alexandria" pitchFamily="2" charset="-78"/>
                <a:cs typeface="Alexandria" pitchFamily="2" charset="-78"/>
              </a:rPr>
              <a:t>يستخدم هذا الإعلان لتعليم وتدريب الجمهور على كيفية الاستفادة من خدمة ما للمنشأة. أو يقدم للقارئ معلومات تفيده في تحقيق منافع شخصية (كما قد يستخدم للتعرف بالأساليب العلمية المتطورة التي تتبعها المنظمة. والمطلوب من العميل تعلم كيفية استخدامها والانتفاع بها.</a:t>
            </a:r>
            <a:endParaRPr lang="ar-JO" sz="1600" dirty="0">
              <a:latin typeface="Alexandria" pitchFamily="2" charset="-78"/>
              <a:cs typeface="Alexandria" pitchFamily="2" charset="-78"/>
            </a:endParaRPr>
          </a:p>
          <a:p>
            <a:pPr algn="just" rtl="1"/>
            <a:endParaRPr lang="ar-JO" sz="1600" b="1" dirty="0">
              <a:latin typeface="Alexandria" pitchFamily="2" charset="-78"/>
              <a:cs typeface="Alexandria" pitchFamily="2" charset="-78"/>
            </a:endParaRPr>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68122" y="758043"/>
            <a:ext cx="3902032" cy="400110"/>
          </a:xfrm>
          <a:prstGeom prst="rect">
            <a:avLst/>
          </a:prstGeom>
          <a:noFill/>
        </p:spPr>
        <p:txBody>
          <a:bodyPr wrap="square" rtlCol="0">
            <a:spAutoFit/>
          </a:bodyPr>
          <a:lstStyle/>
          <a:p>
            <a:pPr algn="ctr"/>
            <a:r>
              <a:rPr lang="ar-QA" sz="2000" dirty="0">
                <a:latin typeface="Alexandria" pitchFamily="2" charset="-78"/>
                <a:cs typeface="Alexandria" pitchFamily="2" charset="-78"/>
              </a:rPr>
              <a:t>العلاقات العامة والإعلام: </a:t>
            </a:r>
            <a:endParaRPr lang="en-US" sz="20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251200" y="1871351"/>
            <a:ext cx="8026026" cy="411337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يهدف الإعلام إلى تزويد الناس بالأخبار الصحيحة والمعلومات والحقائق التي تمكن الجمهور من تكوين رأي سليم في أي موضوع أو مشكلة معينة</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ويعتبر الصدق وعدم الغش وعدم تشويه الحقائق من الصفات المهمة لنجاح الإعلام.فيكون الإعلام وسيلة </a:t>
            </a:r>
            <a:r>
              <a:rPr lang="en-US" sz="1600" dirty="0">
                <a:latin typeface="Alexandria" pitchFamily="2" charset="-78"/>
                <a:cs typeface="Alexandria" pitchFamily="2" charset="-78"/>
              </a:rPr>
              <a:t>‏</a:t>
            </a:r>
            <a:r>
              <a:rPr lang="ar-QA" sz="1600" dirty="0">
                <a:latin typeface="Alexandria" pitchFamily="2" charset="-78"/>
                <a:cs typeface="Alexandria" pitchFamily="2" charset="-78"/>
              </a:rPr>
              <a:t>في نشر الحقيقة وليس تضليل الجمهور وطمس الحقيقة.ولذلك أصبح الإعلام اليوم علما ومهنة في مجال الصحافة ووكالات النشر ووسائل الاتصال الجماهيري. </a:t>
            </a: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JO" sz="1600" b="1"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يعتمد نشاط العلاقات العامة اعتمادا كبيرا على الاتصال الإعلامي أي نشر الأخبار والأفكار على الجمهور بوسيلة إعلامية مناسبة</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من أجل كسب رضا وتأييد الجمهور</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فالعلاقة والصلة قوية ما بين العلاقات العامة والإعلام من حيث وصول الرسالة الإعلامية المطلوبة وبصورتها الواضحة للجمهور ثم تقبل رد الفعل من الجمهور حول هذه الرسالة إيجابا أو سلبا. </a:t>
            </a:r>
            <a:endParaRPr lang="ar-JO" sz="1600" dirty="0">
              <a:latin typeface="Alexandria" pitchFamily="2" charset="-78"/>
              <a:cs typeface="Alexandria"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846" y="3031130"/>
            <a:ext cx="2000529" cy="1771897"/>
          </a:xfrm>
          <a:prstGeom prst="rect">
            <a:avLst/>
          </a:prstGeom>
        </p:spPr>
      </p:pic>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797341"/>
            <a:ext cx="3902032" cy="400110"/>
          </a:xfrm>
          <a:prstGeom prst="rect">
            <a:avLst/>
          </a:prstGeom>
          <a:noFill/>
        </p:spPr>
        <p:txBody>
          <a:bodyPr wrap="square" rtlCol="0">
            <a:spAutoFit/>
          </a:bodyPr>
          <a:lstStyle/>
          <a:p>
            <a:pPr algn="ctr"/>
            <a:r>
              <a:rPr lang="ar-QA" sz="2000" dirty="0">
                <a:latin typeface="Alexandria" pitchFamily="2" charset="-78"/>
                <a:cs typeface="Alexandria" pitchFamily="2" charset="-78"/>
              </a:rPr>
              <a:t>العلاقات العامة والإعلام: </a:t>
            </a:r>
            <a:endParaRPr lang="en-US" sz="20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413906" y="2275884"/>
            <a:ext cx="7505326" cy="300537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endParaRPr lang="ar-JO" sz="1600"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ي</a:t>
            </a:r>
            <a:r>
              <a:rPr lang="ar-QA" sz="1600" dirty="0">
                <a:latin typeface="Alexandria" pitchFamily="2" charset="-78"/>
                <a:cs typeface="Alexandria" pitchFamily="2" charset="-78"/>
              </a:rPr>
              <a:t>عتبر الإعلام جزء من العلاقات العامة</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وهو أداة من أدواتها</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فالعلاقات العامة تشمل تخطيط البرامج</a:t>
            </a:r>
            <a:endParaRPr lang="ar-JO" sz="1600" dirty="0">
              <a:latin typeface="Alexandria" pitchFamily="2" charset="-78"/>
              <a:cs typeface="Alexandria" pitchFamily="2" charset="-78"/>
            </a:endParaRPr>
          </a:p>
          <a:p>
            <a:pPr algn="just" rtl="1">
              <a:lnSpc>
                <a:spcPct val="150000"/>
              </a:lnSpc>
            </a:pPr>
            <a:r>
              <a:rPr lang="ar-QA" sz="1600" dirty="0">
                <a:latin typeface="Alexandria" pitchFamily="2" charset="-78"/>
                <a:cs typeface="Alexandria" pitchFamily="2" charset="-78"/>
              </a:rPr>
              <a:t>وإجراء البحوث والدراسات للرأي العام من خلال وسائل الاتصال الشخصي المختلفة</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ومن خلال الإعلام</a:t>
            </a:r>
            <a:endParaRPr lang="ar-JO" sz="1600" dirty="0">
              <a:latin typeface="Alexandria" pitchFamily="2" charset="-78"/>
              <a:cs typeface="Alexandria" pitchFamily="2" charset="-78"/>
            </a:endParaRPr>
          </a:p>
          <a:p>
            <a:pPr algn="just" rtl="1">
              <a:lnSpc>
                <a:spcPct val="150000"/>
              </a:lnSpc>
            </a:pPr>
            <a:r>
              <a:rPr lang="ar-QA" sz="1600" dirty="0">
                <a:latin typeface="Alexandria" pitchFamily="2" charset="-78"/>
                <a:cs typeface="Alexandria" pitchFamily="2" charset="-78"/>
              </a:rPr>
              <a:t> ووسائله وجماهيره</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ولذلك نجد أن الإعلام هو نشر للأخبار والمعلومات </a:t>
            </a:r>
            <a:r>
              <a:rPr lang="ar-JO" sz="1600" dirty="0">
                <a:latin typeface="Alexandria" pitchFamily="2" charset="-78"/>
                <a:cs typeface="Alexandria" pitchFamily="2" charset="-78"/>
              </a:rPr>
              <a:t>ا</a:t>
            </a:r>
            <a:r>
              <a:rPr lang="ar-QA" sz="1600" dirty="0">
                <a:latin typeface="Alexandria" pitchFamily="2" charset="-78"/>
                <a:cs typeface="Alexandria" pitchFamily="2" charset="-78"/>
              </a:rPr>
              <a:t>لصادقة على الجمهور</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وفي ذلك خدمة للصالح العام</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ولكن العلاقات العامة نشر الأخبار الصادقة وتتلقى ردود </a:t>
            </a:r>
            <a:endParaRPr lang="ar-JO" sz="1600" b="1" dirty="0">
              <a:latin typeface="Alexandria" pitchFamily="2" charset="-78"/>
              <a:cs typeface="Alexandria"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4421" y="3079128"/>
            <a:ext cx="2000529" cy="1771897"/>
          </a:xfrm>
          <a:prstGeom prst="rect">
            <a:avLst/>
          </a:prstGeom>
        </p:spPr>
      </p:pic>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buFont typeface="Arial" panose="020B0604020202020204" pitchFamily="34" charset="0"/>
              <a:buChar char="•"/>
            </a:pPr>
            <a:r>
              <a:rPr lang="ar-QA"/>
              <a:t>اهتمت العلاقات العامة بدراسة صورة الشخصيات القيادية والمنظمات والشركات والمؤسسات المختلفة للتعرف على نظرة الجماهير لهذه الشخصيات أو المنظمات</a:t>
            </a:r>
            <a:r>
              <a:rPr lang="ar-JO"/>
              <a:t> </a:t>
            </a:r>
            <a:r>
              <a:rPr lang="ar-QA"/>
              <a:t>ومعرفة العناصر الايجابية والسلبية في هذه الصورة للتأكيد على العناصر الايجابية وعلاج الأسباب التى أدت إلى تكوين الاتجاهات السلبية إن وجدت. كما اهتم خبراء العلاقات العامة بدراسة العوامل المؤثرة على تكوين الصورة الذهنية وتطورها فى ظل وسائل الاتصال الجماهيرية. </a:t>
            </a:r>
            <a:endParaRPr lang="ar-JO" dirty="0"/>
          </a:p>
        </p:txBody>
      </p:sp>
      <p:sp>
        <p:nvSpPr>
          <p:cNvPr id="3" name="TextBox 2"/>
          <p:cNvSpPr txBox="1"/>
          <p:nvPr/>
        </p:nvSpPr>
        <p:spPr>
          <a:xfrm>
            <a:off x="4323361" y="770661"/>
            <a:ext cx="3902032" cy="400110"/>
          </a:xfrm>
          <a:prstGeom prst="rect">
            <a:avLst/>
          </a:prstGeom>
          <a:noFill/>
        </p:spPr>
        <p:txBody>
          <a:bodyPr wrap="square" rtlCol="0">
            <a:spAutoFit/>
          </a:bodyPr>
          <a:lstStyle/>
          <a:p>
            <a:pPr algn="ctr"/>
            <a:r>
              <a:rPr lang="ar-QA" sz="2000" dirty="0">
                <a:latin typeface="Alexandria" pitchFamily="2" charset="-78"/>
                <a:cs typeface="Alexandria" pitchFamily="2" charset="-78"/>
              </a:rPr>
              <a:t>مفهوم الصورة الذهنية </a:t>
            </a:r>
            <a:endParaRPr lang="en-US" sz="20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411" y="2352388"/>
            <a:ext cx="3639058" cy="3033384"/>
          </a:xfrm>
          <a:prstGeom prst="rect">
            <a:avLst/>
          </a:prstGeom>
        </p:spPr>
      </p:pic>
      <p:sp>
        <p:nvSpPr>
          <p:cNvPr id="12" name="TextBox 11"/>
          <p:cNvSpPr txBox="1"/>
          <p:nvPr/>
        </p:nvSpPr>
        <p:spPr>
          <a:xfrm>
            <a:off x="5435539" y="1677520"/>
            <a:ext cx="5579708" cy="4451924"/>
          </a:xfrm>
          <a:prstGeom prst="rect">
            <a:avLst/>
          </a:prstGeom>
          <a:noFill/>
        </p:spPr>
        <p:txBody>
          <a:bodyPr wrap="square" rtlCol="0">
            <a:spAutoFit/>
          </a:bodyPr>
          <a:lstStyle/>
          <a:p>
            <a:pPr marL="285750" indent="-285750" algn="ctr" rtl="1">
              <a:lnSpc>
                <a:spcPct val="200000"/>
              </a:lnSpc>
              <a:buFont typeface="Arial" panose="020B0604020202020204" pitchFamily="34" charset="0"/>
              <a:buChar char="•"/>
            </a:pPr>
            <a:r>
              <a:rPr lang="ar-QA" sz="1600" dirty="0">
                <a:latin typeface="Alexandria" pitchFamily="2" charset="-78"/>
                <a:cs typeface="Alexandria" pitchFamily="2" charset="-78"/>
              </a:rPr>
              <a:t>اهتمت العلاقات العامة بدراسة صورة الشخصيات القيادية والمنظمات والشركات والمؤسسات المختلفة للتعرف على نظرة الجماهير لهذه الشخصيات أو المنظمات</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ومعرفة العناصر الايجابية والسلبية في هذه الصورة للتأكيد على العناصر الايجابية وعلاج الأسباب التى أدت إلى تكوين الاتجاهات السلبية إن وجدت. كما اهتم خبراء العلاقات العامة بدراسة العوامل المؤثرة على تكوين الصورة الذهنية وتطورها فى ظل وسائل الاتصال الجماهيرية. </a:t>
            </a: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966782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 name="TextBox 2"/>
          <p:cNvSpPr txBox="1"/>
          <p:nvPr/>
        </p:nvSpPr>
        <p:spPr>
          <a:xfrm>
            <a:off x="4389541" y="577711"/>
            <a:ext cx="3902032" cy="523220"/>
          </a:xfrm>
          <a:prstGeom prst="rect">
            <a:avLst/>
          </a:prstGeom>
          <a:noFill/>
        </p:spPr>
        <p:txBody>
          <a:bodyPr wrap="square" rtlCol="0">
            <a:spAutoFit/>
          </a:bodyPr>
          <a:lstStyle/>
          <a:p>
            <a:pPr algn="ctr"/>
            <a:r>
              <a:rPr lang="ar-JO" sz="2800" dirty="0">
                <a:latin typeface="Alexandria" pitchFamily="2" charset="-78"/>
                <a:cs typeface="Alexandria" pitchFamily="2" charset="-78"/>
              </a:rPr>
              <a:t>انواع الصوره الذهنية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ea typeface="Roboto Light" panose="02000000000000000000" pitchFamily="2" charset="0"/>
              <a:cs typeface="Alexandria" pitchFamily="2" charset="-78"/>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pitchFamily="2" charset="-78"/>
                <a:cs typeface="Alexandria" pitchFamily="2" charset="-78"/>
              </a:rPr>
              <a:t>Chapter</a:t>
            </a:r>
            <a:endParaRPr lang="en-US" sz="2800" dirty="0">
              <a:solidFill>
                <a:schemeClr val="bg1"/>
              </a:solidFill>
              <a:latin typeface="Alexandria" pitchFamily="2" charset="-78"/>
              <a:cs typeface="Alexandria" pitchFamily="2" charset="-78"/>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a:t>
            </a:r>
            <a:r>
              <a:rPr lang="ar-JO" sz="4400" b="1" dirty="0">
                <a:solidFill>
                  <a:schemeClr val="bg1"/>
                </a:solidFill>
                <a:latin typeface="Alexandria" pitchFamily="2" charset="-78"/>
                <a:cs typeface="Alexandria" pitchFamily="2" charset="-78"/>
              </a:rPr>
              <a:t>1</a:t>
            </a:r>
            <a:endParaRPr lang="en-US" sz="4400" b="1" dirty="0">
              <a:solidFill>
                <a:schemeClr val="bg1"/>
              </a:solidFill>
              <a:latin typeface="Alexandria" pitchFamily="2" charset="-78"/>
              <a:cs typeface="Alexandria" pitchFamily="2" charset="-78"/>
            </a:endParaRPr>
          </a:p>
        </p:txBody>
      </p:sp>
      <p:sp>
        <p:nvSpPr>
          <p:cNvPr id="4" name="TextBox 3"/>
          <p:cNvSpPr txBox="1"/>
          <p:nvPr/>
        </p:nvSpPr>
        <p:spPr>
          <a:xfrm>
            <a:off x="9264625" y="6292631"/>
            <a:ext cx="2616200" cy="707886"/>
          </a:xfrm>
          <a:prstGeom prst="rect">
            <a:avLst/>
          </a:prstGeom>
          <a:noFill/>
        </p:spPr>
        <p:txBody>
          <a:bodyPr wrap="square" rtlCol="0">
            <a:spAutoFit/>
          </a:bodyPr>
          <a:lstStyle/>
          <a:p>
            <a:pPr algn="ctr"/>
            <a:r>
              <a:rPr lang="en-US" sz="2000" b="1" dirty="0">
                <a:latin typeface="Alexandria" pitchFamily="2" charset="-78"/>
                <a:cs typeface="Alexandria"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05663"/>
            <a:ext cx="9954863" cy="3785652"/>
          </a:xfrm>
          <a:prstGeom prst="rect">
            <a:avLst/>
          </a:prstGeom>
          <a:noFill/>
        </p:spPr>
        <p:txBody>
          <a:bodyPr wrap="square" rtlCol="0">
            <a:spAutoFit/>
          </a:bodyPr>
          <a:lstStyle/>
          <a:p>
            <a:pPr marL="285750" indent="-285750" algn="just" rtl="1">
              <a:buFont typeface="Arial" panose="020B0604020202020204" pitchFamily="34" charset="0"/>
              <a:buChar char="•"/>
            </a:pPr>
            <a:endParaRPr lang="ar-JO" sz="1600" b="1" dirty="0">
              <a:latin typeface="Alexandria" pitchFamily="2" charset="-78"/>
              <a:cs typeface="Alexandria" pitchFamily="2" charset="-78"/>
            </a:endParaRPr>
          </a:p>
          <a:p>
            <a:pPr algn="just" rtl="1"/>
            <a:r>
              <a:rPr lang="ar-JO" sz="1600" b="1" dirty="0">
                <a:latin typeface="Alexandria" pitchFamily="2" charset="-78"/>
                <a:cs typeface="Alexandria" pitchFamily="2" charset="-78"/>
              </a:rPr>
              <a:t>انواع الصوره الذهنية :</a:t>
            </a:r>
          </a:p>
          <a:p>
            <a:pPr marL="285750" indent="-285750" algn="just" rtl="1">
              <a:buFont typeface="Arial" panose="020B0604020202020204" pitchFamily="34" charset="0"/>
              <a:buChar char="•"/>
            </a:pPr>
            <a:endParaRPr lang="ar-JO" sz="1600" b="1" dirty="0">
              <a:latin typeface="Alexandria" pitchFamily="2" charset="-78"/>
              <a:cs typeface="Alexandria" pitchFamily="2" charset="-78"/>
            </a:endParaRPr>
          </a:p>
          <a:p>
            <a:pPr marL="285750" indent="-285750" algn="just" rtl="1">
              <a:buFont typeface="Arial" panose="020B0604020202020204" pitchFamily="34" charset="0"/>
              <a:buChar char="•"/>
            </a:pPr>
            <a:r>
              <a:rPr lang="ar-QA" sz="1600" b="1" dirty="0">
                <a:latin typeface="Alexandria" pitchFamily="2" charset="-78"/>
                <a:cs typeface="Alexandria" pitchFamily="2" charset="-78"/>
              </a:rPr>
              <a:t>الصورة المرأة: </a:t>
            </a:r>
            <a:r>
              <a:rPr lang="ar-QA" sz="1600" dirty="0">
                <a:latin typeface="Alexandria" pitchFamily="2" charset="-78"/>
                <a:cs typeface="Alexandria" pitchFamily="2" charset="-78"/>
              </a:rPr>
              <a:t>هي الصورة التي تري المنظمة نفسها من خلالها. </a:t>
            </a: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r>
              <a:rPr lang="ar-QA" sz="1600" b="1" dirty="0">
                <a:latin typeface="Alexandria" pitchFamily="2" charset="-78"/>
                <a:cs typeface="Alexandria" pitchFamily="2" charset="-78"/>
              </a:rPr>
              <a:t>الصورة الحالية: </a:t>
            </a:r>
            <a:r>
              <a:rPr lang="ar-QA" sz="1600" dirty="0">
                <a:latin typeface="Alexandria" pitchFamily="2" charset="-78"/>
                <a:cs typeface="Alexandria" pitchFamily="2" charset="-78"/>
              </a:rPr>
              <a:t>هي التي يرى بها الآخرون اللنظمة. </a:t>
            </a: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r>
              <a:rPr lang="ar-JO" sz="1600" b="1" dirty="0">
                <a:latin typeface="Alexandria" pitchFamily="2" charset="-78"/>
                <a:cs typeface="Alexandria" pitchFamily="2" charset="-78"/>
              </a:rPr>
              <a:t>ا</a:t>
            </a:r>
            <a:r>
              <a:rPr lang="ar-QA" sz="1600" b="1" dirty="0">
                <a:latin typeface="Alexandria" pitchFamily="2" charset="-78"/>
                <a:cs typeface="Alexandria" pitchFamily="2" charset="-78"/>
              </a:rPr>
              <a:t>لصورة المرغوبة:</a:t>
            </a:r>
            <a:r>
              <a:rPr lang="ar-QA" sz="1600" dirty="0">
                <a:latin typeface="Alexandria" pitchFamily="2" charset="-78"/>
                <a:cs typeface="Alexandria" pitchFamily="2" charset="-78"/>
              </a:rPr>
              <a:t>هي التي تود المنظمة أن تكونها لنفسها في أذمان الجماهير. </a:t>
            </a: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r>
              <a:rPr lang="ar-QA" sz="1600" b="1" dirty="0">
                <a:latin typeface="Alexandria" pitchFamily="2" charset="-78"/>
                <a:cs typeface="Alexandria" pitchFamily="2" charset="-78"/>
              </a:rPr>
              <a:t>الصورة المشلي: </a:t>
            </a:r>
            <a:r>
              <a:rPr lang="ar-QA" sz="1600" dirty="0">
                <a:latin typeface="Alexandria" pitchFamily="2" charset="-78"/>
                <a:cs typeface="Alexandria" pitchFamily="2" charset="-78"/>
              </a:rPr>
              <a:t>هي أمثل صورة يمكن أن تتحقق إذا أخذنا في الاعتبار منافسة المنشآت الأخرى وجهودها في التأثير على الجماهير. ولذلك يمكن أن تسمى بالصورة المتوقعة.</a:t>
            </a: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r>
              <a:rPr lang="ar-QA" sz="1600" dirty="0">
                <a:latin typeface="Alexandria" pitchFamily="2" charset="-78"/>
                <a:cs typeface="Alexandria" pitchFamily="2" charset="-78"/>
              </a:rPr>
              <a:t> </a:t>
            </a:r>
            <a:endParaRPr lang="ar-JO" sz="1600" dirty="0">
              <a:latin typeface="Alexandria" pitchFamily="2" charset="-78"/>
              <a:cs typeface="Alexandria" pitchFamily="2" charset="-78"/>
            </a:endParaRPr>
          </a:p>
          <a:p>
            <a:pPr marL="285750" indent="-285750" algn="just" rtl="1">
              <a:buFont typeface="Arial" panose="020B0604020202020204" pitchFamily="34" charset="0"/>
              <a:buChar char="•"/>
            </a:pPr>
            <a:r>
              <a:rPr lang="ar-QA" sz="1600" b="1" dirty="0">
                <a:latin typeface="Alexandria" pitchFamily="2" charset="-78"/>
                <a:cs typeface="Alexandria" pitchFamily="2" charset="-78"/>
              </a:rPr>
              <a:t>الصورة المتعددة: </a:t>
            </a:r>
            <a:r>
              <a:rPr lang="ar-QA" sz="1600" dirty="0">
                <a:latin typeface="Alexandria" pitchFamily="2" charset="-78"/>
                <a:cs typeface="Alexandria" pitchFamily="2" charset="-78"/>
              </a:rPr>
              <a:t>تحدث عندما يتعرض الأفراد للمثلين مختلفين للمنشأة يعطى كل منهم انطباعاً مختلفاً عنها. ومن الطبيعي أن يستمر لا هذا التعدد طويلاً فإما أن يتحول إلى صورة سلبية أو أن تجمع بين الجانبين صورة موحدة تظلها العناصر الايجابية والسلبية تبعاً لشدة تأثير كل منها على هؤلاء الأفراد. </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1389125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 name="TextBox 2"/>
          <p:cNvSpPr txBox="1"/>
          <p:nvPr/>
        </p:nvSpPr>
        <p:spPr>
          <a:xfrm>
            <a:off x="2687962" y="814194"/>
            <a:ext cx="6048492" cy="461665"/>
          </a:xfrm>
          <a:prstGeom prst="rect">
            <a:avLst/>
          </a:prstGeom>
          <a:noFill/>
        </p:spPr>
        <p:txBody>
          <a:bodyPr wrap="square" rtlCol="0">
            <a:spAutoFit/>
          </a:bodyPr>
          <a:lstStyle/>
          <a:p>
            <a:pPr algn="ctr"/>
            <a:r>
              <a:rPr lang="ar-QA" sz="2400" dirty="0">
                <a:latin typeface="Alexandria" pitchFamily="2" charset="-78"/>
                <a:cs typeface="Alexandria" pitchFamily="2" charset="-78"/>
              </a:rPr>
              <a:t>فوائد تكوين الصورة الذهنية الطيبة:</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ea typeface="Roboto Light" panose="02000000000000000000" pitchFamily="2" charset="0"/>
              <a:cs typeface="Alexandria" pitchFamily="2" charset="-78"/>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pitchFamily="2" charset="-78"/>
                <a:cs typeface="Alexandria" pitchFamily="2" charset="-78"/>
              </a:rPr>
              <a:t>Chapter</a:t>
            </a:r>
            <a:endParaRPr lang="en-US" sz="2800" dirty="0">
              <a:solidFill>
                <a:schemeClr val="bg1"/>
              </a:solidFill>
              <a:latin typeface="Alexandria" pitchFamily="2" charset="-78"/>
              <a:cs typeface="Alexandria" pitchFamily="2" charset="-78"/>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a:t>
            </a:r>
            <a:r>
              <a:rPr lang="ar-JO" sz="4400" b="1" dirty="0">
                <a:solidFill>
                  <a:schemeClr val="bg1"/>
                </a:solidFill>
                <a:latin typeface="Alexandria" pitchFamily="2" charset="-78"/>
                <a:cs typeface="Alexandria" pitchFamily="2" charset="-78"/>
              </a:rPr>
              <a:t>1</a:t>
            </a:r>
            <a:endParaRPr lang="en-US" sz="4400" b="1" dirty="0">
              <a:solidFill>
                <a:schemeClr val="bg1"/>
              </a:solidFill>
              <a:latin typeface="Alexandria" pitchFamily="2" charset="-78"/>
              <a:cs typeface="Alexandria" pitchFamily="2" charset="-78"/>
            </a:endParaRPr>
          </a:p>
        </p:txBody>
      </p:sp>
      <p:sp>
        <p:nvSpPr>
          <p:cNvPr id="4" name="TextBox 3"/>
          <p:cNvSpPr txBox="1"/>
          <p:nvPr/>
        </p:nvSpPr>
        <p:spPr>
          <a:xfrm>
            <a:off x="9264625" y="6292631"/>
            <a:ext cx="2616200" cy="707886"/>
          </a:xfrm>
          <a:prstGeom prst="rect">
            <a:avLst/>
          </a:prstGeom>
          <a:noFill/>
        </p:spPr>
        <p:txBody>
          <a:bodyPr wrap="square" rtlCol="0">
            <a:spAutoFit/>
          </a:bodyPr>
          <a:lstStyle/>
          <a:p>
            <a:pPr algn="ctr"/>
            <a:r>
              <a:rPr lang="en-US" sz="2000" b="1" dirty="0">
                <a:latin typeface="Alexandria" pitchFamily="2" charset="-78"/>
                <a:cs typeface="Alexandria"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82252" y="1910668"/>
            <a:ext cx="10304975" cy="411337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b="1" dirty="0">
                <a:latin typeface="Alexandria" pitchFamily="2" charset="-78"/>
                <a:cs typeface="Alexandria" pitchFamily="2" charset="-78"/>
              </a:rPr>
              <a:t>تساعد الصورة الطيبة للمنشأة على </a:t>
            </a:r>
            <a:r>
              <a:rPr lang="ar-JO" sz="1600" b="1" dirty="0">
                <a:latin typeface="Alexandria" pitchFamily="2" charset="-78"/>
                <a:cs typeface="Alexandria" pitchFamily="2" charset="-78"/>
              </a:rPr>
              <a:t>:</a:t>
            </a: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اجتذاب ال</a:t>
            </a:r>
            <a:r>
              <a:rPr lang="ar-JO" sz="1600" dirty="0">
                <a:latin typeface="Alexandria" pitchFamily="2" charset="-78"/>
                <a:cs typeface="Alexandria" pitchFamily="2" charset="-78"/>
              </a:rPr>
              <a:t>م</a:t>
            </a:r>
            <a:r>
              <a:rPr lang="ar-QA" sz="1600" dirty="0">
                <a:latin typeface="Alexandria" pitchFamily="2" charset="-78"/>
                <a:cs typeface="Alexandria" pitchFamily="2" charset="-78"/>
              </a:rPr>
              <a:t>هارات البشرية اللازمة للعمل فيها وسعادة العاملين فضلاً عن انتمائهم؛</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 كما أنها تساهم في انخفاض المشاكل العمالية وارتفاع الروح المعنوية للجمهور الداخلي الأمر الذي يدعم الكفاءة الإنتاجية.</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 كما تلعب الصورة الطيبة للمنشأة دوراً هاماً في جذب رؤوس الأموال وزيادة أعداد المساهمين.</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 وكذلك تساهم هذه الصورة في اجتذاب الموردين والمتعهدين والموزعين. </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بالإضافة إلى سهولة التعامل مع الهيئات التنفيذية والتشريعية في الدولة. </a:t>
            </a: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JO" sz="1600" dirty="0">
              <a:latin typeface="Alexandria" pitchFamily="2" charset="-78"/>
              <a:cs typeface="Alexandria" pitchFamily="2" charset="-78"/>
            </a:endParaRPr>
          </a:p>
          <a:p>
            <a:pPr algn="ctr" rtl="1">
              <a:lnSpc>
                <a:spcPct val="150000"/>
              </a:lnSpc>
            </a:pPr>
            <a:r>
              <a:rPr lang="ar-QA" sz="1600" dirty="0">
                <a:latin typeface="Alexandria" pitchFamily="2" charset="-78"/>
                <a:cs typeface="Alexandria" pitchFamily="2" charset="-78"/>
              </a:rPr>
              <a:t> </a:t>
            </a:r>
            <a:endParaRPr lang="ar-JO" sz="1600" b="1" dirty="0">
              <a:latin typeface="Alexandria" pitchFamily="2" charset="-78"/>
              <a:cs typeface="Alexandria" pitchFamily="2" charset="-78"/>
            </a:endParaRPr>
          </a:p>
        </p:txBody>
      </p:sp>
    </p:spTree>
    <p:extLst>
      <p:ext uri="{BB962C8B-B14F-4D97-AF65-F5344CB8AC3E}">
        <p14:creationId xmlns:p14="http://schemas.microsoft.com/office/powerpoint/2010/main" val="289496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 name="TextBox 2"/>
          <p:cNvSpPr txBox="1"/>
          <p:nvPr/>
        </p:nvSpPr>
        <p:spPr>
          <a:xfrm>
            <a:off x="2687962" y="814194"/>
            <a:ext cx="6280202" cy="461665"/>
          </a:xfrm>
          <a:prstGeom prst="rect">
            <a:avLst/>
          </a:prstGeom>
          <a:noFill/>
        </p:spPr>
        <p:txBody>
          <a:bodyPr wrap="square" rtlCol="0">
            <a:spAutoFit/>
          </a:bodyPr>
          <a:lstStyle/>
          <a:p>
            <a:pPr algn="ctr"/>
            <a:r>
              <a:rPr lang="ar-QA" sz="2400" dirty="0">
                <a:latin typeface="Alexandria" pitchFamily="2" charset="-78"/>
                <a:cs typeface="Alexandria" pitchFamily="2" charset="-78"/>
              </a:rPr>
              <a:t>فوائد تكوين الصورة الذهنية الطيبة:</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ea typeface="Roboto Light" panose="02000000000000000000" pitchFamily="2" charset="0"/>
              <a:cs typeface="Alexandria" pitchFamily="2" charset="-78"/>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pitchFamily="2" charset="-78"/>
                <a:cs typeface="Alexandria" pitchFamily="2" charset="-78"/>
              </a:rPr>
              <a:t>Chapter</a:t>
            </a:r>
            <a:endParaRPr lang="en-US" sz="2800" dirty="0">
              <a:solidFill>
                <a:schemeClr val="bg1"/>
              </a:solidFill>
              <a:latin typeface="Alexandria" pitchFamily="2" charset="-78"/>
              <a:cs typeface="Alexandria" pitchFamily="2" charset="-78"/>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a:t>
            </a:r>
            <a:r>
              <a:rPr lang="ar-JO" sz="4400" b="1" dirty="0">
                <a:solidFill>
                  <a:schemeClr val="bg1"/>
                </a:solidFill>
                <a:latin typeface="Alexandria" pitchFamily="2" charset="-78"/>
                <a:cs typeface="Alexandria" pitchFamily="2" charset="-78"/>
              </a:rPr>
              <a:t>1</a:t>
            </a:r>
            <a:endParaRPr lang="en-US" sz="4400" b="1" dirty="0">
              <a:solidFill>
                <a:schemeClr val="bg1"/>
              </a:solidFill>
              <a:latin typeface="Alexandria" pitchFamily="2" charset="-78"/>
              <a:cs typeface="Alexandria" pitchFamily="2" charset="-78"/>
            </a:endParaRPr>
          </a:p>
        </p:txBody>
      </p:sp>
      <p:sp>
        <p:nvSpPr>
          <p:cNvPr id="4" name="TextBox 3"/>
          <p:cNvSpPr txBox="1"/>
          <p:nvPr/>
        </p:nvSpPr>
        <p:spPr>
          <a:xfrm>
            <a:off x="9264625" y="6292631"/>
            <a:ext cx="2616200" cy="707886"/>
          </a:xfrm>
          <a:prstGeom prst="rect">
            <a:avLst/>
          </a:prstGeom>
          <a:noFill/>
        </p:spPr>
        <p:txBody>
          <a:bodyPr wrap="square" rtlCol="0">
            <a:spAutoFit/>
          </a:bodyPr>
          <a:lstStyle/>
          <a:p>
            <a:pPr algn="ctr"/>
            <a:r>
              <a:rPr lang="en-US" sz="2000" b="1" dirty="0">
                <a:latin typeface="Alexandria" pitchFamily="2" charset="-78"/>
                <a:cs typeface="Alexandria"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974973" y="1729924"/>
            <a:ext cx="7455027" cy="395948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endParaRPr lang="ar-JO" sz="1600" dirty="0">
              <a:latin typeface="Alexandria" pitchFamily="2" charset="-78"/>
              <a:cs typeface="Alexandria" pitchFamily="2" charset="-78"/>
            </a:endParaRPr>
          </a:p>
          <a:p>
            <a:pPr algn="ctr" rtl="1">
              <a:lnSpc>
                <a:spcPct val="200000"/>
              </a:lnSpc>
            </a:pPr>
            <a:r>
              <a:rPr lang="ar-QA" sz="1600" dirty="0">
                <a:latin typeface="Alexandria" pitchFamily="2" charset="-78"/>
                <a:cs typeface="Alexandria" pitchFamily="2" charset="-78"/>
              </a:rPr>
              <a:t> كما أن الصورة الطيبة للمؤسسة هي التي تهيئ الثقة في إنتاج يحمل اسمها وتساعد على تقبل الجمهور ‏</a:t>
            </a:r>
            <a:r>
              <a:rPr lang="ar-JO" sz="1600" dirty="0">
                <a:latin typeface="Alexandria" pitchFamily="2" charset="-78"/>
                <a:cs typeface="Alexandria" pitchFamily="2" charset="-78"/>
              </a:rPr>
              <a:t>لاي </a:t>
            </a:r>
            <a:r>
              <a:rPr lang="ar-QA" sz="1600" dirty="0">
                <a:latin typeface="Alexandria" pitchFamily="2" charset="-78"/>
                <a:cs typeface="Alexandria" pitchFamily="2" charset="-78"/>
              </a:rPr>
              <a:t>إنتاج جديد قبل أن يظهر مما يؤدي إلى ارتفاع نسبة ال</a:t>
            </a:r>
            <a:r>
              <a:rPr lang="ar-JO" sz="1600" dirty="0">
                <a:latin typeface="Alexandria" pitchFamily="2" charset="-78"/>
                <a:cs typeface="Alexandria" pitchFamily="2" charset="-78"/>
              </a:rPr>
              <a:t>م</a:t>
            </a:r>
            <a:r>
              <a:rPr lang="ar-QA" sz="1600" dirty="0">
                <a:latin typeface="Alexandria" pitchFamily="2" charset="-78"/>
                <a:cs typeface="Alexandria" pitchFamily="2" charset="-78"/>
              </a:rPr>
              <a:t>بيعات أو تنشيط الخدمات</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كما أنه لا يمكن اغفال أثر الصورة الطيبة للمنشأة في استعداد الجماهير للتريث </a:t>
            </a:r>
            <a:r>
              <a:rPr lang="ar-QA" sz="1400" dirty="0">
                <a:latin typeface="Alexandria" pitchFamily="2" charset="-78"/>
                <a:cs typeface="Alexandria" pitchFamily="2" charset="-78"/>
              </a:rPr>
              <a:t>قبل</a:t>
            </a:r>
            <a:r>
              <a:rPr lang="ar-QA" sz="1600" dirty="0">
                <a:latin typeface="Alexandria" pitchFamily="2" charset="-78"/>
                <a:cs typeface="Alexandria" pitchFamily="2" charset="-78"/>
              </a:rPr>
              <a:t> إصدار الحكم عليها في أي أزمة حتي يتسني للقائمين عليها شرح الأبعاد المختلفة للموقف وتبيان مغزى القرارات التي اتخذت أو السياسات التي عدلت أو الأحداث التي وقعت والآثار المترتبة على ذلك في جو من الهدوء والاستعداد للفهم والإقناع. </a:t>
            </a:r>
            <a:endParaRPr lang="ar-JO" sz="1600" b="1" dirty="0">
              <a:latin typeface="Alexandria" pitchFamily="2" charset="-78"/>
              <a:cs typeface="Alexandria"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554" y="2498022"/>
            <a:ext cx="2978467" cy="2934109"/>
          </a:xfrm>
          <a:prstGeom prst="rect">
            <a:avLst/>
          </a:prstGeom>
        </p:spPr>
      </p:pic>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05956" y="705009"/>
            <a:ext cx="4754238" cy="461665"/>
          </a:xfrm>
          <a:prstGeom prst="rect">
            <a:avLst/>
          </a:prstGeom>
          <a:noFill/>
        </p:spPr>
        <p:txBody>
          <a:bodyPr wrap="square" rtlCol="0">
            <a:spAutoFit/>
          </a:bodyPr>
          <a:lstStyle/>
          <a:p>
            <a:pPr algn="ctr"/>
            <a:r>
              <a:rPr lang="ar-QA" sz="2400" dirty="0">
                <a:latin typeface="Alexandria" pitchFamily="2" charset="-78"/>
                <a:cs typeface="Alexandria" pitchFamily="2" charset="-78"/>
              </a:rPr>
              <a:t>مبادئ التخطيط لبرامج الصورة: </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838665"/>
            <a:ext cx="9435241" cy="1323439"/>
          </a:xfrm>
          <a:prstGeom prst="rect">
            <a:avLst/>
          </a:prstGeom>
          <a:noFill/>
        </p:spPr>
        <p:txBody>
          <a:bodyPr wrap="square" rtlCol="0">
            <a:spAutoFit/>
          </a:bodyPr>
          <a:lstStyle/>
          <a:p>
            <a:pPr marL="285750" indent="-285750" algn="just" rtl="1">
              <a:buFont typeface="Arial" panose="020B0604020202020204" pitchFamily="34" charset="0"/>
              <a:buChar char="•"/>
            </a:pPr>
            <a:r>
              <a:rPr lang="ar-QA" sz="1600" dirty="0">
                <a:latin typeface="Alexandria" pitchFamily="2" charset="-78"/>
                <a:cs typeface="Alexandria" pitchFamily="2" charset="-78"/>
              </a:rPr>
              <a:t>تقوم العلاقات العامة في معظم المنظمات بأداء رسالتها في تحقيق التفاهم بين المنظمة وجماهيرها الداخلية والخارجية من خلال البرامج الإعلامية والتأثيرية والتثقيفية والترفيهية بالإضافة إلى برامج الخدمات التي تهدف إلى تذليل العقبات والمساهمة في حل المشكلات التي تواجه الجماهير وتشترك هذه البرامج مع سياسات المنظمة وسلوك العاملين بهاء بالإضافة إلى أوضاع المنظمات المنافسة أو الشبيهة</a:t>
            </a:r>
            <a:r>
              <a:rPr lang="ar-JO" sz="1600" dirty="0">
                <a:latin typeface="Alexandria" pitchFamily="2" charset="-78"/>
                <a:cs typeface="Alexandria" pitchFamily="2" charset="-78"/>
              </a:rPr>
              <a:t> </a:t>
            </a:r>
            <a:r>
              <a:rPr lang="ar-QA" sz="1600" dirty="0">
                <a:latin typeface="Alexandria" pitchFamily="2" charset="-78"/>
                <a:cs typeface="Alexandria" pitchFamily="2" charset="-78"/>
              </a:rPr>
              <a:t> في تكوين صورة معينة للمنظمة في أذهان الجماهير. </a:t>
            </a:r>
            <a:endParaRPr lang="ar-JO" sz="1600" b="1" dirty="0">
              <a:latin typeface="Alexandria" pitchFamily="2" charset="-78"/>
              <a:cs typeface="Alexandria"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7962" y="3305334"/>
            <a:ext cx="6190227" cy="2642120"/>
          </a:xfrm>
          <a:prstGeom prst="rect">
            <a:avLst/>
          </a:prstGeom>
        </p:spPr>
      </p:pic>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46703" y="727265"/>
            <a:ext cx="4754238" cy="461665"/>
          </a:xfrm>
          <a:prstGeom prst="rect">
            <a:avLst/>
          </a:prstGeom>
          <a:noFill/>
        </p:spPr>
        <p:txBody>
          <a:bodyPr wrap="square" rtlCol="0">
            <a:spAutoFit/>
          </a:bodyPr>
          <a:lstStyle/>
          <a:p>
            <a:pPr algn="ctr"/>
            <a:r>
              <a:rPr lang="ar-QA" sz="2400" dirty="0">
                <a:latin typeface="Alexandria" pitchFamily="2" charset="-78"/>
                <a:cs typeface="Alexandria" pitchFamily="2" charset="-78"/>
              </a:rPr>
              <a:t>مبادئ التخطيط لبرامج الصورة: </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300537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u="sng" dirty="0">
                <a:solidFill>
                  <a:srgbClr val="FF0000"/>
                </a:solidFill>
                <a:latin typeface="Alexandria" pitchFamily="2" charset="-78"/>
                <a:cs typeface="Alexandria" pitchFamily="2" charset="-78"/>
              </a:rPr>
              <a:t>ويبدأ التخطيط للصورة المرغوبة بتحديد نقاط الضعف والقوة </a:t>
            </a:r>
            <a:r>
              <a:rPr lang="ar-QA" sz="1600" dirty="0">
                <a:latin typeface="Alexandria" pitchFamily="2" charset="-78"/>
                <a:cs typeface="Alexandria" pitchFamily="2" charset="-78"/>
              </a:rPr>
              <a:t>في الصورة الحالية للفرد أو المنظمة وهذا يستدعي القيام بدراسة دقيقة للتعرف على المعالم الأساسية والهامشية لهذه الصورة والدوافع التي تستند إليها بين القطاعات الجماهيرية التي تستحوذ على اهتمام المنظمة.</a:t>
            </a:r>
            <a:endParaRPr lang="ar-JO"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 وبمراجعة النقاط الايجابية والسلبية مع الإدارة العليا للمنظمة حتى تدرك الإدارة نواحي القبول أو الرفض لسياساتها بين الجماهير المعنية, وتتعرف على الإجراءات التي ينبغي أن تقوم بها لإضعاف دوافع الرفض وتحييدها كما يدرك المسئولون عن العلاقات العامة أسباب النجاح أو الفشل في التعبير عن المنظمة وتقديها إلى الجماهير المستهدفة. </a:t>
            </a:r>
            <a:endParaRPr lang="ar-JO" sz="1600" b="1" dirty="0">
              <a:latin typeface="Alexandria" pitchFamily="2" charset="-78"/>
              <a:cs typeface="Alexandria" pitchFamily="2" charset="-78"/>
            </a:endParaRPr>
          </a:p>
        </p:txBody>
      </p:sp>
    </p:spTree>
    <p:extLst>
      <p:ext uri="{BB962C8B-B14F-4D97-AF65-F5344CB8AC3E}">
        <p14:creationId xmlns:p14="http://schemas.microsoft.com/office/powerpoint/2010/main" val="739503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86460" y="727265"/>
            <a:ext cx="4754238" cy="461665"/>
          </a:xfrm>
          <a:prstGeom prst="rect">
            <a:avLst/>
          </a:prstGeom>
          <a:noFill/>
        </p:spPr>
        <p:txBody>
          <a:bodyPr wrap="square" rtlCol="0">
            <a:spAutoFit/>
          </a:bodyPr>
          <a:lstStyle/>
          <a:p>
            <a:pPr algn="ctr"/>
            <a:r>
              <a:rPr lang="ar-QA" sz="2400" dirty="0">
                <a:latin typeface="Alexandria" pitchFamily="2" charset="-78"/>
                <a:cs typeface="Alexandria" pitchFamily="2" charset="-78"/>
              </a:rPr>
              <a:t>مبادئ التخطيط لبرامج الصورة: </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263597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u="sng" dirty="0">
                <a:solidFill>
                  <a:srgbClr val="FF0000"/>
                </a:solidFill>
                <a:latin typeface="Alexandria" pitchFamily="2" charset="-78"/>
                <a:cs typeface="Alexandria" pitchFamily="2" charset="-78"/>
              </a:rPr>
              <a:t>وضع تخطيط مكتوب عام الصورة المرغوبة التي تود المنظمة أن تكونها لنفسها لدي جماهيرها</a:t>
            </a:r>
            <a:r>
              <a:rPr lang="ar-QA" sz="1600" dirty="0">
                <a:latin typeface="Alexandria" pitchFamily="2" charset="-78"/>
                <a:cs typeface="Alexandria" pitchFamily="2" charset="-78"/>
              </a:rPr>
              <a:t>.</a:t>
            </a: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 وهنا يلزم معرفة حقيقة الأوضاع داغخل المنظمة. لان الصورة المرغوبة إذا كانت بعيدة عن الواقع فإن احتمال تحقيقها سوف تعترضه المصاعب وربما يكون بعدها عن الواقع سبباً في تحول الجهود التي تبذل في سبيل تكوينها إلى سلاح عكسي يكشف عن التناقض بين أقوال المنظمة وواقعها. ولذلك فإنه من الضروري أن نجيب على هذه التساؤلات بدقة كاملة. </a:t>
            </a: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JO" sz="1600" b="1" dirty="0">
              <a:latin typeface="Alexandria" pitchFamily="2" charset="-78"/>
              <a:cs typeface="Alexandria" pitchFamily="2" charset="-78"/>
            </a:endParaRPr>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64936" y="727265"/>
            <a:ext cx="5462125" cy="461665"/>
          </a:xfrm>
          <a:prstGeom prst="rect">
            <a:avLst/>
          </a:prstGeom>
          <a:noFill/>
        </p:spPr>
        <p:txBody>
          <a:bodyPr wrap="square" rtlCol="0">
            <a:spAutoFit/>
          </a:bodyPr>
          <a:lstStyle/>
          <a:p>
            <a:pPr algn="ctr"/>
            <a:r>
              <a:rPr lang="ar-QA" sz="2400" dirty="0">
                <a:latin typeface="Alexandria" pitchFamily="2" charset="-78"/>
                <a:cs typeface="Alexandria" pitchFamily="2" charset="-78"/>
              </a:rPr>
              <a:t>مبادئ التخطيط لبرامج الصورة: </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78379" y="1997588"/>
            <a:ext cx="9435241" cy="346703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u="sng" dirty="0">
                <a:solidFill>
                  <a:srgbClr val="FF0000"/>
                </a:solidFill>
                <a:latin typeface="Alexandria" pitchFamily="2" charset="-78"/>
                <a:cs typeface="Alexandria" pitchFamily="2" charset="-78"/>
              </a:rPr>
              <a:t>المرحلة الثالثة في تخطيط برامج الصورة ابتكار وتقوم على الأفكار وعلي أي نحو نود أن يفكر فينا الأخر</a:t>
            </a:r>
            <a:r>
              <a:rPr lang="ar-JO" sz="1600" u="sng" dirty="0">
                <a:solidFill>
                  <a:srgbClr val="FF0000"/>
                </a:solidFill>
                <a:latin typeface="Alexandria" pitchFamily="2" charset="-78"/>
                <a:cs typeface="Alexandria" pitchFamily="2" charset="-78"/>
              </a:rPr>
              <a:t> </a:t>
            </a:r>
            <a:r>
              <a:rPr lang="ar-QA" sz="1600" u="sng" dirty="0">
                <a:solidFill>
                  <a:srgbClr val="FF0000"/>
                </a:solidFill>
                <a:latin typeface="Alexandria" pitchFamily="2" charset="-78"/>
                <a:cs typeface="Alexandria" pitchFamily="2" charset="-78"/>
              </a:rPr>
              <a:t>هنا يلزم تحديد البرامج الإعلامية والتأثيرية التي تستهدف تقديم المنظمة إلى الجماهير.</a:t>
            </a:r>
            <a:endParaRPr lang="ar-JO" sz="1600" u="sng" dirty="0">
              <a:solidFill>
                <a:srgbClr val="FF0000"/>
              </a:solidFill>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فالبرامج الإعلامية تثير انتباه الأفراد وتركز اهتمامهم حول الموضوعات التي يتناولها الاتصال وهي تنقل المعلومات المتعلقة بانجازات المنظمة وتقوم بتفسير سياستها وأهدافها للجماهير المختلفة وتعتبر هذه البداية الصحيحة لتشكيل آراء الجماهير بالنسبة للمنشآت المختلفة التي يضمها المجتمع على نحو يستند إلى المعرفة الدقيقة لأوضاع هذه المنشآت أو تلك المنظمة. وهي أيضاً البداية الصحيحة لتكوين رأي عام مستنير على مستوي الدولة.</a:t>
            </a:r>
            <a:endParaRPr lang="ar-JO" sz="1600" b="1" dirty="0">
              <a:latin typeface="Alexandria" pitchFamily="2" charset="-78"/>
              <a:cs typeface="Alexandria" pitchFamily="2" charset="-78"/>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46762" y="727265"/>
            <a:ext cx="4754238" cy="461665"/>
          </a:xfrm>
          <a:prstGeom prst="rect">
            <a:avLst/>
          </a:prstGeom>
          <a:noFill/>
        </p:spPr>
        <p:txBody>
          <a:bodyPr wrap="square" rtlCol="0">
            <a:spAutoFit/>
          </a:bodyPr>
          <a:lstStyle/>
          <a:p>
            <a:pPr algn="ctr"/>
            <a:r>
              <a:rPr lang="ar-EG" sz="2400" dirty="0">
                <a:latin typeface="Alexandria" pitchFamily="2" charset="-78"/>
                <a:cs typeface="Alexandria" pitchFamily="2" charset="-78"/>
              </a:rPr>
              <a:t>أ</a:t>
            </a:r>
            <a:r>
              <a:rPr lang="ar-JO" sz="2400" dirty="0">
                <a:latin typeface="Alexandria" pitchFamily="2" charset="-78"/>
                <a:cs typeface="Alexandria" pitchFamily="2" charset="-78"/>
              </a:rPr>
              <a:t>هداف العلاقات العام</a:t>
            </a:r>
            <a:r>
              <a:rPr lang="ar-EG" sz="2400" dirty="0">
                <a:latin typeface="Alexandria" pitchFamily="2" charset="-78"/>
                <a:cs typeface="Alexandria" pitchFamily="2" charset="-78"/>
              </a:rPr>
              <a:t>ة</a:t>
            </a:r>
            <a:r>
              <a:rPr lang="ar-JO" sz="2400" dirty="0">
                <a:latin typeface="Alexandria" pitchFamily="2" charset="-78"/>
                <a:cs typeface="Alexandria" pitchFamily="2" charset="-78"/>
              </a:rPr>
              <a:t> </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246762" y="1909291"/>
            <a:ext cx="8053298" cy="4451924"/>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الأهداف هي النتائج النهائية التي ترغب المنظمة في تحقيقها ويمكن إجمال أهداف العلاقات العامة كالآتي: </a:t>
            </a:r>
            <a:endParaRPr lang="ar-JO" sz="1600" dirty="0">
              <a:latin typeface="Alexandria" pitchFamily="2" charset="-78"/>
              <a:cs typeface="Alexandria" pitchFamily="2" charset="-78"/>
            </a:endParaRPr>
          </a:p>
          <a:p>
            <a:pPr algn="just" rtl="1">
              <a:lnSpc>
                <a:spcPct val="200000"/>
              </a:lnSpc>
            </a:pPr>
            <a:endParaRPr lang="ar-JO" sz="1600" dirty="0">
              <a:latin typeface="Alexandria" pitchFamily="2" charset="-78"/>
              <a:cs typeface="Alexandria" pitchFamily="2" charset="-78"/>
            </a:endParaRPr>
          </a:p>
          <a:p>
            <a:pPr algn="ctr" rtl="1">
              <a:lnSpc>
                <a:spcPct val="200000"/>
              </a:lnSpc>
            </a:pPr>
            <a:r>
              <a:rPr lang="ar-QA" sz="1600" u="sng" dirty="0">
                <a:solidFill>
                  <a:srgbClr val="FF0000"/>
                </a:solidFill>
                <a:latin typeface="Alexandria" pitchFamily="2" charset="-78"/>
                <a:cs typeface="Alexandria" pitchFamily="2" charset="-78"/>
              </a:rPr>
              <a:t>تحقيق السمعة الطيبة للمنظمة وتدعيم صورتها الذهنية:</a:t>
            </a:r>
            <a:r>
              <a:rPr lang="ar-QA" sz="1600" dirty="0">
                <a:latin typeface="Alexandria" pitchFamily="2" charset="-78"/>
                <a:cs typeface="Alexandria" pitchFamily="2" charset="-78"/>
              </a:rPr>
              <a:t> وتهدف أنشطة العلاقات العامة إلى توطيد سمعة المنظمة باعتبار أن السمعة الطيبة هي إحدى الدعائم الأساسية التي يقوم عليها كيان المنظمة. وتعتبر الصورة الذهنية للمنظمة من أحسن المؤشرات على نجاح المنظمة أو فشلها ء لأنها مقياس لقدرة الإدارة على تحقيق مسئولياتها الاجتماعية تجاه المجتمع. </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endParaRPr lang="ar-JO" sz="1600" dirty="0">
              <a:latin typeface="Alexandria" pitchFamily="2" charset="-78"/>
              <a:cs typeface="Alexandria"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459" y="3894450"/>
            <a:ext cx="2143125" cy="2143125"/>
          </a:xfrm>
          <a:prstGeom prst="rect">
            <a:avLst/>
          </a:prstGeom>
        </p:spPr>
      </p:pic>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18881" y="655135"/>
            <a:ext cx="4754238" cy="523220"/>
          </a:xfrm>
          <a:prstGeom prst="rect">
            <a:avLst/>
          </a:prstGeom>
          <a:noFill/>
        </p:spPr>
        <p:txBody>
          <a:bodyPr wrap="square" rtlCol="0">
            <a:spAutoFit/>
          </a:bodyPr>
          <a:lstStyle/>
          <a:p>
            <a:pPr algn="ctr"/>
            <a:r>
              <a:rPr lang="ar-EG" sz="2800" dirty="0">
                <a:latin typeface="Alexandria" pitchFamily="2" charset="-78"/>
                <a:cs typeface="Alexandria" pitchFamily="2" charset="-78"/>
              </a:rPr>
              <a:t>أ</a:t>
            </a:r>
            <a:r>
              <a:rPr lang="ar-JO" sz="2800" dirty="0">
                <a:latin typeface="Alexandria" pitchFamily="2" charset="-78"/>
                <a:cs typeface="Alexandria" pitchFamily="2" charset="-78"/>
              </a:rPr>
              <a:t>هداف العلاقات العام</a:t>
            </a:r>
            <a:r>
              <a:rPr lang="ar-EG" sz="2800" dirty="0">
                <a:latin typeface="Alexandria" pitchFamily="2" charset="-78"/>
                <a:cs typeface="Alexandria" pitchFamily="2" charset="-78"/>
              </a:rPr>
              <a:t>ة</a:t>
            </a:r>
            <a:r>
              <a:rPr lang="ar-JO" sz="2800" dirty="0">
                <a:latin typeface="Alexandria" pitchFamily="2" charset="-78"/>
                <a:cs typeface="Alexandria" pitchFamily="2" charset="-78"/>
              </a:rPr>
              <a:t> </a:t>
            </a:r>
            <a:endParaRPr lang="en-US" sz="28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5588000" y="2186290"/>
            <a:ext cx="5419960" cy="3467039"/>
          </a:xfrm>
          <a:prstGeom prst="rect">
            <a:avLst/>
          </a:prstGeom>
          <a:noFill/>
        </p:spPr>
        <p:txBody>
          <a:bodyPr wrap="square" rtlCol="0">
            <a:spAutoFit/>
          </a:bodyPr>
          <a:lstStyle/>
          <a:p>
            <a:pPr algn="just" rtl="1">
              <a:lnSpc>
                <a:spcPct val="200000"/>
              </a:lnSpc>
            </a:pPr>
            <a:r>
              <a:rPr lang="ar-QA" sz="1600" u="sng" dirty="0">
                <a:solidFill>
                  <a:srgbClr val="FF0000"/>
                </a:solidFill>
                <a:latin typeface="Alexandria" pitchFamily="2" charset="-78"/>
                <a:cs typeface="Alexandria" pitchFamily="2" charset="-78"/>
              </a:rPr>
              <a:t>المساعدة في ترويج المبيعات: </a:t>
            </a:r>
            <a:r>
              <a:rPr lang="ar-QA" sz="1600" dirty="0">
                <a:latin typeface="Alexandria" pitchFamily="2" charset="-78"/>
                <a:cs typeface="Alexandria" pitchFamily="2" charset="-78"/>
              </a:rPr>
              <a:t>تلعب العلاقات العامة دوراً مساعداً لنشاط التسويق في الترويج عن منتجات الشركة سواء ايلحلية أو المنتجات الجديدة فبالنسبة للمنتجات الحالية يكون دور العلاقات العامة قي ترويج المنتجات الهامشية التي يزيد تكاليف إعلانها عن المتحصل من مبيعاتها وبالتالي فعن طريق برامح توطيد السمعة يمكن ترويج وتسويق تلك النتجات. </a:t>
            </a:r>
            <a:endParaRPr lang="ar-JO" sz="1600" b="1" dirty="0">
              <a:latin typeface="Alexandria" pitchFamily="2" charset="-78"/>
              <a:cs typeface="Alexandria"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427" y="2750470"/>
            <a:ext cx="4534533" cy="2429214"/>
          </a:xfrm>
          <a:prstGeom prst="rect">
            <a:avLst/>
          </a:prstGeom>
        </p:spPr>
      </p:pic>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18881" y="696488"/>
            <a:ext cx="4754238" cy="523220"/>
          </a:xfrm>
          <a:prstGeom prst="rect">
            <a:avLst/>
          </a:prstGeom>
          <a:noFill/>
        </p:spPr>
        <p:txBody>
          <a:bodyPr wrap="square" rtlCol="0">
            <a:spAutoFit/>
          </a:bodyPr>
          <a:lstStyle/>
          <a:p>
            <a:pPr algn="ctr"/>
            <a:r>
              <a:rPr lang="ar-EG" sz="2800" dirty="0">
                <a:latin typeface="Alexandria" pitchFamily="2" charset="-78"/>
                <a:cs typeface="Alexandria" pitchFamily="2" charset="-78"/>
              </a:rPr>
              <a:t>أ</a:t>
            </a:r>
            <a:r>
              <a:rPr lang="ar-JO" sz="2800" dirty="0">
                <a:latin typeface="Alexandria" pitchFamily="2" charset="-78"/>
                <a:cs typeface="Alexandria" pitchFamily="2" charset="-78"/>
              </a:rPr>
              <a:t>هداف العلاقات العام</a:t>
            </a:r>
            <a:r>
              <a:rPr lang="ar-EG" sz="2800" dirty="0">
                <a:latin typeface="Alexandria" pitchFamily="2" charset="-78"/>
                <a:cs typeface="Alexandria" pitchFamily="2" charset="-78"/>
              </a:rPr>
              <a:t>ة</a:t>
            </a:r>
            <a:r>
              <a:rPr lang="ar-JO" sz="2800" dirty="0">
                <a:latin typeface="Alexandria" pitchFamily="2" charset="-78"/>
                <a:cs typeface="Alexandria" pitchFamily="2" charset="-78"/>
              </a:rPr>
              <a:t> </a:t>
            </a:r>
            <a:endParaRPr lang="en-US" sz="28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886200" y="1729924"/>
            <a:ext cx="7543800" cy="395948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u="sng" dirty="0">
                <a:solidFill>
                  <a:srgbClr val="FF0000"/>
                </a:solidFill>
                <a:latin typeface="Alexandria" pitchFamily="2" charset="-78"/>
                <a:cs typeface="Alexandria" pitchFamily="2" charset="-78"/>
              </a:rPr>
              <a:t>كسب تأييد الجمهور الداخلي: </a:t>
            </a:r>
            <a:r>
              <a:rPr lang="ar-QA" sz="1600" dirty="0">
                <a:latin typeface="Alexandria" pitchFamily="2" charset="-78"/>
                <a:cs typeface="Alexandria" pitchFamily="2" charset="-78"/>
              </a:rPr>
              <a:t>كما سبق القول فإن العلاقات العامة يجب أن تبدأ من داخل المنظمة أي أن يكون هناك تفاهم متبادل بين جماهير المنظمة الداخلية ¢وأن تعمل العلاقات العامة على إشعار العاملين بأهميتهم داخل المنظمة ,وهنا نجد أن دور العلاقات العامة يبرز في تنمية الشعور بالانتماء للمنظمة والاستقرار الوظيفي وتقدير المنظمة لعمل الأفراد وتحقيق الذات لهم. </a:t>
            </a:r>
            <a:endParaRPr lang="ar-JO" sz="1600" dirty="0">
              <a:latin typeface="Alexandria" pitchFamily="2" charset="-78"/>
              <a:cs typeface="Alexandria" pitchFamily="2" charset="-78"/>
            </a:endParaRPr>
          </a:p>
          <a:p>
            <a:pPr algn="ctr" rtl="1">
              <a:lnSpc>
                <a:spcPct val="200000"/>
              </a:lnSpc>
            </a:pPr>
            <a:r>
              <a:rPr lang="ar-QA" sz="1600" dirty="0">
                <a:latin typeface="Alexandria" pitchFamily="2" charset="-78"/>
                <a:cs typeface="Alexandria" pitchFamily="2" charset="-78"/>
              </a:rPr>
              <a:t>تستعين العلاقات العامة في ذلك بوسائل الاتصال الداخلي والبرامج التعليمية الداخلية وتشجع الأنشطة الثقافية والاجتماعية والرحلات الترفيهية والرياضية  والمساهمة في حل المشكلات الخاصة بالعاملين. </a:t>
            </a:r>
            <a:endParaRPr lang="ar-JO" sz="1600" b="1" dirty="0">
              <a:latin typeface="Alexandria" pitchFamily="2" charset="-78"/>
              <a:cs typeface="Alexandria"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185" y="2575993"/>
            <a:ext cx="2466975" cy="2678632"/>
          </a:xfrm>
          <a:prstGeom prst="rect">
            <a:avLst/>
          </a:prstGeom>
        </p:spPr>
      </p:pic>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46703" y="729914"/>
            <a:ext cx="4754238" cy="523220"/>
          </a:xfrm>
          <a:prstGeom prst="rect">
            <a:avLst/>
          </a:prstGeom>
          <a:noFill/>
        </p:spPr>
        <p:txBody>
          <a:bodyPr wrap="square" rtlCol="0">
            <a:spAutoFit/>
          </a:bodyPr>
          <a:lstStyle/>
          <a:p>
            <a:pPr algn="ctr"/>
            <a:r>
              <a:rPr lang="ar-EG" sz="2800" dirty="0">
                <a:latin typeface="Alexandria" pitchFamily="2" charset="-78"/>
                <a:cs typeface="Alexandria" pitchFamily="2" charset="-78"/>
              </a:rPr>
              <a:t>أ</a:t>
            </a:r>
            <a:r>
              <a:rPr lang="ar-JO" sz="2800" dirty="0">
                <a:latin typeface="Alexandria" pitchFamily="2" charset="-78"/>
                <a:cs typeface="Alexandria" pitchFamily="2" charset="-78"/>
              </a:rPr>
              <a:t>هداف العلاقات العام</a:t>
            </a:r>
            <a:r>
              <a:rPr lang="ar-EG" sz="2800" dirty="0">
                <a:latin typeface="Alexandria" pitchFamily="2" charset="-78"/>
                <a:cs typeface="Alexandria" pitchFamily="2" charset="-78"/>
              </a:rPr>
              <a:t>ة</a:t>
            </a:r>
            <a:r>
              <a:rPr lang="ar-JO" sz="2800" dirty="0">
                <a:latin typeface="Alexandria" pitchFamily="2" charset="-78"/>
                <a:cs typeface="Alexandria" pitchFamily="2" charset="-78"/>
              </a:rPr>
              <a:t> </a:t>
            </a:r>
            <a:endParaRPr lang="en-US" sz="28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670559" y="1718445"/>
            <a:ext cx="9435241" cy="278088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u="sng" dirty="0">
                <a:solidFill>
                  <a:srgbClr val="FF0000"/>
                </a:solidFill>
                <a:latin typeface="Alexandria" pitchFamily="2" charset="-78"/>
                <a:cs typeface="Alexandria" pitchFamily="2" charset="-78"/>
              </a:rPr>
              <a:t>كسب ثقة إل</a:t>
            </a:r>
            <a:r>
              <a:rPr lang="ar-JO" u="sng" dirty="0">
                <a:solidFill>
                  <a:srgbClr val="FF0000"/>
                </a:solidFill>
                <a:latin typeface="Alexandria" pitchFamily="2" charset="-78"/>
                <a:cs typeface="Alexandria" pitchFamily="2" charset="-78"/>
              </a:rPr>
              <a:t>جمهور</a:t>
            </a:r>
            <a:r>
              <a:rPr lang="ar-QA" u="sng" dirty="0">
                <a:solidFill>
                  <a:srgbClr val="FF0000"/>
                </a:solidFill>
                <a:latin typeface="Alexandria" pitchFamily="2" charset="-78"/>
                <a:cs typeface="Alexandria" pitchFamily="2" charset="-78"/>
              </a:rPr>
              <a:t> </a:t>
            </a:r>
            <a:r>
              <a:rPr lang="ar-JO" u="sng" dirty="0">
                <a:solidFill>
                  <a:srgbClr val="FF0000"/>
                </a:solidFill>
                <a:latin typeface="Alexandria" pitchFamily="2" charset="-78"/>
                <a:cs typeface="Alexandria" pitchFamily="2" charset="-78"/>
              </a:rPr>
              <a:t>ال</a:t>
            </a:r>
            <a:r>
              <a:rPr lang="ar-QA" u="sng" dirty="0">
                <a:solidFill>
                  <a:srgbClr val="FF0000"/>
                </a:solidFill>
                <a:latin typeface="Alexandria" pitchFamily="2" charset="-78"/>
                <a:cs typeface="Alexandria" pitchFamily="2" charset="-78"/>
              </a:rPr>
              <a:t>خارجى</a:t>
            </a:r>
            <a:r>
              <a:rPr lang="ar-QA" dirty="0">
                <a:latin typeface="Alexandria" pitchFamily="2" charset="-78"/>
                <a:cs typeface="Alexandria" pitchFamily="2" charset="-78"/>
              </a:rPr>
              <a:t>: ينطوي هدف العلاقات العامة على إقامة وتدعيم العلاقات الطيبة مع جماهير المنظمة المتصلة بها ولذلك يعتبر كسب ثقة الجمهور الخارجي من أهم أهداف أنشطة العلاقات العامة المتصلة بها ولذلك يعتبر كسب ثقة الجمهور الخارجي من أهم أهداف أنشطة العلاقات العامة داخل أي منظمة</a:t>
            </a:r>
            <a:r>
              <a:rPr lang="ar-JO" dirty="0">
                <a:latin typeface="Alexandria" pitchFamily="2" charset="-78"/>
                <a:cs typeface="Alexandria" pitchFamily="2" charset="-78"/>
              </a:rPr>
              <a:t> </a:t>
            </a:r>
            <a:r>
              <a:rPr lang="ar-QA" dirty="0">
                <a:latin typeface="Alexandria" pitchFamily="2" charset="-78"/>
                <a:cs typeface="Alexandria" pitchFamily="2" charset="-78"/>
              </a:rPr>
              <a:t>فعلى المنظمة أن تقوم بتحديد أهم الجماهير المتصلة بها وتسعى إلى تدعيم علاقتها معها والعمل على إرضائها. </a:t>
            </a:r>
            <a:endParaRPr lang="ar-JO" b="1" dirty="0">
              <a:latin typeface="Alexandria" pitchFamily="2" charset="-78"/>
              <a:cs typeface="Alexandria"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4467633"/>
            <a:ext cx="2705100" cy="1685925"/>
          </a:xfrm>
          <a:prstGeom prst="rect">
            <a:avLst/>
          </a:prstGeom>
        </p:spPr>
      </p:pic>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70556" y="757459"/>
            <a:ext cx="4754238" cy="461665"/>
          </a:xfrm>
          <a:prstGeom prst="rect">
            <a:avLst/>
          </a:prstGeom>
          <a:noFill/>
        </p:spPr>
        <p:txBody>
          <a:bodyPr wrap="square" rtlCol="0">
            <a:spAutoFit/>
          </a:bodyPr>
          <a:lstStyle/>
          <a:p>
            <a:pPr algn="ctr"/>
            <a:r>
              <a:rPr lang="ar-JO" sz="2400" dirty="0">
                <a:latin typeface="Alexandria" pitchFamily="2" charset="-78"/>
                <a:cs typeface="Alexandria" pitchFamily="2" charset="-78"/>
              </a:rPr>
              <a:t>وظائف العلاقات العام</a:t>
            </a:r>
            <a:r>
              <a:rPr lang="ar-EG" sz="2400" dirty="0">
                <a:latin typeface="Alexandria" pitchFamily="2" charset="-78"/>
                <a:cs typeface="Alexandria" pitchFamily="2" charset="-78"/>
              </a:rPr>
              <a:t>ة</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3467039"/>
          </a:xfrm>
          <a:prstGeom prst="rect">
            <a:avLst/>
          </a:prstGeom>
          <a:noFill/>
        </p:spPr>
        <p:txBody>
          <a:bodyPr wrap="square" rtlCol="0">
            <a:spAutoFit/>
          </a:bodyPr>
          <a:lstStyle/>
          <a:p>
            <a:pPr marL="285750" indent="-285750" algn="ctr" rtl="1">
              <a:lnSpc>
                <a:spcPct val="200000"/>
              </a:lnSpc>
              <a:buFont typeface="Arial" panose="020B0604020202020204" pitchFamily="34" charset="0"/>
              <a:buChar char="•"/>
            </a:pPr>
            <a:r>
              <a:rPr lang="ar-QA" sz="1600" dirty="0">
                <a:latin typeface="Alexandria" pitchFamily="2" charset="-78"/>
                <a:cs typeface="Alexandria" pitchFamily="2" charset="-78"/>
              </a:rPr>
              <a:t>علي الرغم من تنوع واختلاف الوظائف التي تؤديها إدارة العلاقات العامة لبلوغ الأهداف المحددة لها من منظمة لأخرى. إلا أنه يوجد وظائف شائعة في أغلب إدارات العلاقات العامة وهي كالآتي:</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b="1" dirty="0">
                <a:latin typeface="Alexandria" pitchFamily="2" charset="-78"/>
                <a:cs typeface="Alexandria" pitchFamily="2" charset="-78"/>
              </a:rPr>
              <a:t>تقديم المشورة: </a:t>
            </a:r>
            <a:r>
              <a:rPr lang="ar-QA" sz="1600" dirty="0">
                <a:latin typeface="Alexandria" pitchFamily="2" charset="-78"/>
                <a:cs typeface="Alexandria" pitchFamily="2" charset="-78"/>
              </a:rPr>
              <a:t>تقديم المشورة للإدارة العليا فيما يختص بالسياسات الخاصة بالمؤسسة. واتجاهات وسلوك الجماهير التي تتعامل ‏</a:t>
            </a:r>
            <a:r>
              <a:rPr lang="ar-JO" sz="1600" dirty="0">
                <a:latin typeface="Alexandria" pitchFamily="2" charset="-78"/>
                <a:cs typeface="Alexandria" pitchFamily="2" charset="-78"/>
              </a:rPr>
              <a:t>مع و</a:t>
            </a:r>
            <a:r>
              <a:rPr lang="ar-QA" sz="1600" dirty="0">
                <a:latin typeface="Alexandria" pitchFamily="2" charset="-78"/>
                <a:cs typeface="Alexandria" pitchFamily="2" charset="-78"/>
              </a:rPr>
              <a:t>سائل الإعلام. </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b="1" dirty="0">
                <a:latin typeface="Alexandria" pitchFamily="2" charset="-78"/>
                <a:cs typeface="Alexandria" pitchFamily="2" charset="-78"/>
              </a:rPr>
              <a:t>البحوث: </a:t>
            </a:r>
            <a:r>
              <a:rPr lang="ar-QA" sz="1600" dirty="0">
                <a:latin typeface="Alexandria" pitchFamily="2" charset="-78"/>
                <a:cs typeface="Alexandria" pitchFamily="2" charset="-78"/>
              </a:rPr>
              <a:t>التعرف على اتجاهات وسلوكيات الجماهير الداخلية والخارجية من خلال الدراسات التي تقوم بهاء من أجل تخطيط وتنفيذ وقياس الأنشطة التي تستهدف التأثير في وعي ومعرفة واتجاهات الجماهير. </a:t>
            </a: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18881" y="730128"/>
            <a:ext cx="4754238" cy="523220"/>
          </a:xfrm>
          <a:prstGeom prst="rect">
            <a:avLst/>
          </a:prstGeom>
          <a:noFill/>
        </p:spPr>
        <p:txBody>
          <a:bodyPr wrap="square" rtlCol="0">
            <a:spAutoFit/>
          </a:bodyPr>
          <a:lstStyle/>
          <a:p>
            <a:pPr algn="ctr"/>
            <a:r>
              <a:rPr lang="ar-JO" sz="2800" dirty="0">
                <a:latin typeface="Alexandria" pitchFamily="2" charset="-78"/>
                <a:cs typeface="Alexandria" pitchFamily="2" charset="-78"/>
              </a:rPr>
              <a:t>وظائف العلاقات العام</a:t>
            </a:r>
            <a:r>
              <a:rPr lang="ar-EG" sz="2800" dirty="0">
                <a:latin typeface="Alexandria" pitchFamily="2" charset="-78"/>
                <a:cs typeface="Alexandria" pitchFamily="2" charset="-78"/>
              </a:rPr>
              <a:t>ة</a:t>
            </a:r>
            <a:endParaRPr lang="en-US" sz="28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02924" y="1691116"/>
            <a:ext cx="9435241" cy="4451924"/>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b="1" dirty="0">
                <a:latin typeface="Alexandria" pitchFamily="2" charset="-78"/>
                <a:cs typeface="Alexandria" pitchFamily="2" charset="-78"/>
              </a:rPr>
              <a:t>العلاقات بوسائل الاتصال: </a:t>
            </a:r>
            <a:r>
              <a:rPr lang="ar-QA" sz="1600" dirty="0">
                <a:latin typeface="Alexandria" pitchFamily="2" charset="-78"/>
                <a:cs typeface="Alexandria" pitchFamily="2" charset="-78"/>
              </a:rPr>
              <a:t>من خلال إقامة علاقات جيدة مع وسائل الاتصال. سعياً منها لقول الحقيقة وترويج المؤسسة وإشباع الاحتياجات الإعلامية لوسائل الإعلام. </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b="1" dirty="0">
                <a:latin typeface="Alexandria" pitchFamily="2" charset="-78"/>
                <a:cs typeface="Alexandria" pitchFamily="2" charset="-78"/>
              </a:rPr>
              <a:t>النشر: </a:t>
            </a:r>
            <a:r>
              <a:rPr lang="ar-QA" sz="1600" dirty="0">
                <a:latin typeface="Alexandria" pitchFamily="2" charset="-78"/>
                <a:cs typeface="Alexandria" pitchFamily="2" charset="-78"/>
              </a:rPr>
              <a:t>نشر رسائل مخططة في وسائل الإعلام لتعزيز مصالح المنظمة. العلاقات بالعاملين في المنظمة: من خلال الاستجابة لاهتماماتهم ومصالحهم. وإعلامهم عن كل ما يخص المنظمة وسياسيتها.</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b="1" dirty="0">
                <a:latin typeface="Alexandria" pitchFamily="2" charset="-78"/>
                <a:cs typeface="Alexandria" pitchFamily="2" charset="-78"/>
              </a:rPr>
              <a:t>التخطيط الإداري: </a:t>
            </a:r>
            <a:r>
              <a:rPr lang="ar-QA" sz="1600" dirty="0">
                <a:latin typeface="Alexandria" pitchFamily="2" charset="-78"/>
                <a:cs typeface="Alexandria" pitchFamily="2" charset="-78"/>
              </a:rPr>
              <a:t>ويقصد به ما يتم تحديده من العمليات الإدارية ووفقاً لذلك تحديد عمليات التنظيم ويتم حشد القوى والمادية والبشرية.</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b="1" dirty="0">
                <a:latin typeface="Alexandria" pitchFamily="2" charset="-78"/>
                <a:cs typeface="Alexandria" pitchFamily="2" charset="-78"/>
              </a:rPr>
              <a:t>التوظيف: </a:t>
            </a:r>
            <a:r>
              <a:rPr lang="ar-QA" sz="1600" dirty="0">
                <a:latin typeface="Alexandria" pitchFamily="2" charset="-78"/>
                <a:cs typeface="Alexandria" pitchFamily="2" charset="-78"/>
              </a:rPr>
              <a:t>يتم اختيار العاملين في المنظمة وفق معايير وأسس علمية واضحة ويتم وضع التدريب أيضاً بطرق محددة وتشترك إدارة العلاقات العامة في وضع هذه الطرق والأساليب العلمية.</a:t>
            </a:r>
            <a:endParaRPr lang="ar-JO" sz="1600" b="1" dirty="0">
              <a:latin typeface="Alexandria" pitchFamily="2" charset="-78"/>
              <a:cs typeface="Alexandria" pitchFamily="2" charset="-78"/>
            </a:endParaRPr>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70556" y="696488"/>
            <a:ext cx="4754238" cy="523220"/>
          </a:xfrm>
          <a:prstGeom prst="rect">
            <a:avLst/>
          </a:prstGeom>
          <a:noFill/>
        </p:spPr>
        <p:txBody>
          <a:bodyPr wrap="square" rtlCol="0">
            <a:spAutoFit/>
          </a:bodyPr>
          <a:lstStyle/>
          <a:p>
            <a:pPr algn="ctr"/>
            <a:r>
              <a:rPr lang="ar-JO" sz="2800" dirty="0">
                <a:latin typeface="Alexandria" pitchFamily="2" charset="-78"/>
                <a:cs typeface="Alexandria" pitchFamily="2" charset="-78"/>
              </a:rPr>
              <a:t>وظائف العلاقات العام</a:t>
            </a:r>
            <a:r>
              <a:rPr lang="ar-EG" sz="2800" dirty="0">
                <a:latin typeface="Alexandria" pitchFamily="2" charset="-78"/>
                <a:cs typeface="Alexandria" pitchFamily="2" charset="-78"/>
              </a:rPr>
              <a:t>ة</a:t>
            </a:r>
            <a:endParaRPr lang="en-US" sz="28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9900" y="1892300"/>
            <a:ext cx="6070600" cy="4146914"/>
          </a:xfrm>
          <a:prstGeom prst="rect">
            <a:avLst/>
          </a:prstGeom>
        </p:spPr>
      </p:pic>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839139"/>
            <a:ext cx="6576663" cy="461665"/>
          </a:xfrm>
          <a:prstGeom prst="rect">
            <a:avLst/>
          </a:prstGeom>
          <a:noFill/>
        </p:spPr>
        <p:txBody>
          <a:bodyPr wrap="square" rtlCol="0">
            <a:spAutoFit/>
          </a:bodyPr>
          <a:lstStyle/>
          <a:p>
            <a:pPr algn="ctr"/>
            <a:r>
              <a:rPr lang="ar-JO" sz="2400" dirty="0">
                <a:latin typeface="Alexandria" pitchFamily="2" charset="-78"/>
                <a:cs typeface="Alexandria" pitchFamily="2" charset="-78"/>
              </a:rPr>
              <a:t>ا</a:t>
            </a:r>
            <a:r>
              <a:rPr lang="ar-QA" sz="2400" dirty="0">
                <a:latin typeface="Alexandria" pitchFamily="2" charset="-78"/>
                <a:cs typeface="Alexandria" pitchFamily="2" charset="-78"/>
              </a:rPr>
              <a:t>لأعمال التي يقوم بها موظفو العلاقات العامة</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395948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استقبال زوار وضيوف المنشأة والترحيب بهم. </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-القيام بعمل التسهيلات اللازمة بالمنشأة -بصفة خاصة-كبار العاملين عند سفرهم أو عودتهم من الخارج. </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-إعداد برامج العلاقات العامة المتعلقة بزيارات الوفود التي تزور المنشأة سواء من الداخل أو الخارج. </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خلق وتنمية الوعي والمعرفة بأنشطة المنشأة. -5إعداد ملف وتقرير القصاصات الصحفية. </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جمع المعلومات وتوزيع الاستمارات البحثية والتعامل مع الجمهور. </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الرد على الهواتف والاستفسارات اليومية العادية. </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استقبال الضيوف ومصاحبتهم وإجابة احتياجاتهم.</a:t>
            </a:r>
            <a:endParaRPr lang="ar-JO" sz="1600" b="1" dirty="0">
              <a:latin typeface="Alexandria" pitchFamily="2" charset="-78"/>
              <a:cs typeface="Alexandria" pitchFamily="2" charset="-78"/>
            </a:endParaRPr>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متطلبات العمل في قسم العلاقات العام</a:t>
            </a:r>
            <a:r>
              <a:rPr lang="ar-EG" sz="2800" dirty="0"/>
              <a:t>ة</a:t>
            </a:r>
            <a:r>
              <a:rPr lang="ar-JO" sz="2800" dirty="0"/>
              <a:t>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4133703" y="1571068"/>
            <a:ext cx="6977103" cy="4605813"/>
          </a:xfrm>
          <a:prstGeom prst="rect">
            <a:avLst/>
          </a:prstGeom>
          <a:noFill/>
        </p:spPr>
        <p:txBody>
          <a:bodyPr wrap="square" rtlCol="0">
            <a:spAutoFit/>
          </a:bodyPr>
          <a:lstStyle/>
          <a:p>
            <a:pPr algn="r"/>
            <a:r>
              <a:rPr lang="ar-JO" sz="1600" dirty="0">
                <a:latin typeface="Alexandria" pitchFamily="2" charset="-78"/>
                <a:cs typeface="Alexandria" pitchFamily="2" charset="-78"/>
              </a:rPr>
              <a:t>تقسم متطلبات العمل في قسم العلاقات العامه الى قسمين :</a:t>
            </a:r>
          </a:p>
          <a:p>
            <a:pPr algn="ctr"/>
            <a:endParaRPr lang="ar-JO" sz="1600" dirty="0">
              <a:latin typeface="Alexandria" pitchFamily="2" charset="-78"/>
              <a:cs typeface="Alexandria" pitchFamily="2" charset="-78"/>
            </a:endParaRPr>
          </a:p>
          <a:p>
            <a:pPr algn="r" rtl="1">
              <a:lnSpc>
                <a:spcPct val="150000"/>
              </a:lnSpc>
            </a:pPr>
            <a:r>
              <a:rPr lang="ar-JO" sz="1600" u="sng" dirty="0">
                <a:solidFill>
                  <a:srgbClr val="FF0000"/>
                </a:solidFill>
                <a:latin typeface="Alexandria" pitchFamily="2" charset="-78"/>
                <a:cs typeface="Alexandria" pitchFamily="2" charset="-78"/>
              </a:rPr>
              <a:t>اولا </a:t>
            </a:r>
            <a:r>
              <a:rPr lang="ar-QA" sz="1600" u="sng" dirty="0">
                <a:solidFill>
                  <a:srgbClr val="FF0000"/>
                </a:solidFill>
                <a:latin typeface="Alexandria" pitchFamily="2" charset="-78"/>
                <a:cs typeface="Alexandria" pitchFamily="2" charset="-78"/>
              </a:rPr>
              <a:t>الصفات الشخصية: </a:t>
            </a:r>
            <a:r>
              <a:rPr lang="ar-QA" sz="1600" dirty="0">
                <a:latin typeface="Alexandria" pitchFamily="2" charset="-78"/>
                <a:cs typeface="Alexandria" pitchFamily="2" charset="-78"/>
              </a:rPr>
              <a:t>وهي تلك الصفات التي يجب أن يتسم بها رجل العلاقات العامة والتي تدعمه على القيام بدوره على أكمل وجه. </a:t>
            </a:r>
            <a:endParaRPr lang="ar-JO"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قوة الشخصية: إن هذه الصفة يصعب تحديدها ووضع مواصفاتها غير أنه من السهل التعرف عليها في تعاملنا مع الآخرين ومن أهم عناصرها حسن المظهر والقوام والأناقة ودقة الحديث « فصاحب الشخصية القوية هو الذي يوحي بالاحترام ويجذب الناس له.</a:t>
            </a:r>
            <a:endParaRPr lang="ar-JO" sz="1600" dirty="0">
              <a:latin typeface="Alexandria" pitchFamily="2" charset="-78"/>
              <a:cs typeface="Alexandria" pitchFamily="2" charset="-78"/>
            </a:endParaRPr>
          </a:p>
          <a:p>
            <a:pPr algn="r">
              <a:lnSpc>
                <a:spcPct val="150000"/>
              </a:lnSpc>
            </a:pP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 اللباقة: وهي القدرة على التحدث مع الآخرين والتأثير في آراثهم .ويتضمن ذلك الاستماع إلى الآخرين فمن الثابت أن اللباقة ليست في أن تحسن الحديث بل أن تحسن الإنصات كذلك. </a:t>
            </a:r>
            <a:endParaRPr lang="en-US" sz="1600" b="1" dirty="0">
              <a:latin typeface="Alexandria" pitchFamily="2" charset="-78"/>
              <a:cs typeface="Alexandria"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5319" y="3903482"/>
            <a:ext cx="3129270" cy="2073275"/>
          </a:xfrm>
          <a:prstGeom prst="rect">
            <a:avLst/>
          </a:prstGeom>
        </p:spPr>
      </p:pic>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algn="ctr"/>
            <a:r>
              <a:rPr lang="ar-JO" sz="2400" dirty="0">
                <a:latin typeface="Alexandria" pitchFamily="2" charset="-78"/>
                <a:cs typeface="Alexandria" pitchFamily="2" charset="-78"/>
              </a:rPr>
              <a:t>متطلبات العمل في قسم العلاقات العام</a:t>
            </a:r>
            <a:r>
              <a:rPr lang="ar-EG" sz="2400" dirty="0">
                <a:latin typeface="Alexandria" pitchFamily="2" charset="-78"/>
                <a:cs typeface="Alexandria" pitchFamily="2" charset="-78"/>
              </a:rPr>
              <a:t>ة</a:t>
            </a:r>
            <a:r>
              <a:rPr lang="ar-JO" sz="2400" dirty="0">
                <a:latin typeface="Alexandria" pitchFamily="2" charset="-78"/>
                <a:cs typeface="Alexandria" pitchFamily="2" charset="-78"/>
              </a:rPr>
              <a:t> </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992075" y="1541526"/>
            <a:ext cx="8699919" cy="3836371"/>
          </a:xfrm>
          <a:prstGeom prst="rect">
            <a:avLst/>
          </a:prstGeom>
          <a:noFill/>
        </p:spPr>
        <p:txBody>
          <a:bodyPr wrap="square" rtlCol="0">
            <a:spAutoFit/>
          </a:bodyPr>
          <a:lstStyle/>
          <a:p>
            <a:pPr algn="r" rtl="1">
              <a:lnSpc>
                <a:spcPct val="150000"/>
              </a:lnSpc>
            </a:pP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القدرة على الإقناع: يستطيع أن يوظف أسلوبه الإلقائي الممزوج بالحجج والبراهين وذلك لدعم موقفه في أقناع الآخرين. </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حب الاستطلاع: إن حاجة المشتغل في العلاقات العامة الدائمة إلى المعلومات يتطلب أن تكون لديه الرغبة المستمرة واليقظة التامة في تتبع ما يجري حوله من الأحداث والسعي وراء الحقائق وتفسيرها.</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 الموضوعية: وهي القدرة على النظر إلى الأمور بتجرد عن الذات وايليول الشخصية وعدم التحيز لجهة دون أخرى.</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1334344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53673" y="814194"/>
            <a:ext cx="7356087" cy="461665"/>
          </a:xfrm>
          <a:prstGeom prst="rect">
            <a:avLst/>
          </a:prstGeom>
          <a:noFill/>
        </p:spPr>
        <p:txBody>
          <a:bodyPr wrap="square" rtlCol="0">
            <a:spAutoFit/>
          </a:bodyPr>
          <a:lstStyle/>
          <a:p>
            <a:pPr algn="ctr"/>
            <a:r>
              <a:rPr lang="ar-JO" sz="2400" dirty="0">
                <a:latin typeface="Alexandria" pitchFamily="2" charset="-78"/>
                <a:cs typeface="Alexandria" pitchFamily="2" charset="-78"/>
              </a:rPr>
              <a:t>متطلبات العمل في قسم العلاقات العام</a:t>
            </a:r>
            <a:r>
              <a:rPr lang="ar-EG" sz="2400" dirty="0">
                <a:latin typeface="Alexandria" pitchFamily="2" charset="-78"/>
                <a:cs typeface="Alexandria" pitchFamily="2" charset="-78"/>
              </a:rPr>
              <a:t>ة</a:t>
            </a:r>
            <a:r>
              <a:rPr lang="ar-JO" sz="2400" dirty="0">
                <a:latin typeface="Alexandria" pitchFamily="2" charset="-78"/>
                <a:cs typeface="Alexandria" pitchFamily="2" charset="-78"/>
              </a:rPr>
              <a:t> </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872806" y="1685227"/>
            <a:ext cx="8699919" cy="3836371"/>
          </a:xfrm>
          <a:prstGeom prst="rect">
            <a:avLst/>
          </a:prstGeom>
          <a:noFill/>
        </p:spPr>
        <p:txBody>
          <a:bodyPr wrap="square" rtlCol="0">
            <a:spAutoFit/>
          </a:bodyPr>
          <a:lstStyle/>
          <a:p>
            <a:pPr algn="r" rtl="1">
              <a:lnSpc>
                <a:spcPct val="150000"/>
              </a:lnSpc>
            </a:pP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القدرة على الإقناع: يستطيع أن يوظف أسلوبه الإلقائي الممزوج بالحجج والبراهين وذلك لدعم موقفه في أقناع الآخرين. </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حب الاستطلاع: إن حاجة المشتغل في العلاقات العامة الدائمة إلى المعلومات يتطلب أن تكون لديه الرغبة المستمرة واليقظة التامة في تتبع ما يجري حوله من الأحداث والسعي وراء الحقائق وتفسيرها.</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 الموضوعية: وهي القدرة على النظر إلى الأمور بتجرد عن الذات وايليول الشخصية وعدم التحيز لجهة دون أخرى.</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753931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algn="ctr"/>
            <a:r>
              <a:rPr lang="ar-JO" sz="2400" dirty="0">
                <a:latin typeface="Alexandria" pitchFamily="2" charset="-78"/>
                <a:cs typeface="Alexandria" pitchFamily="2" charset="-78"/>
              </a:rPr>
              <a:t>متطلبات العمل في قسم العلاقات العام</a:t>
            </a:r>
            <a:r>
              <a:rPr lang="ar-EG" sz="2400" dirty="0">
                <a:latin typeface="Alexandria" pitchFamily="2" charset="-78"/>
                <a:cs typeface="Alexandria" pitchFamily="2" charset="-78"/>
              </a:rPr>
              <a:t>ة</a:t>
            </a:r>
            <a:r>
              <a:rPr lang="ar-JO" sz="2400" dirty="0">
                <a:latin typeface="Alexandria" pitchFamily="2" charset="-78"/>
                <a:cs typeface="Alexandria" pitchFamily="2" charset="-78"/>
              </a:rPr>
              <a:t> </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601182"/>
            <a:ext cx="10220369" cy="4451924"/>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JO" sz="1600" u="sng" dirty="0">
                <a:solidFill>
                  <a:srgbClr val="FF0000"/>
                </a:solidFill>
                <a:latin typeface="Alexandria" pitchFamily="2" charset="-78"/>
                <a:cs typeface="Alexandria" pitchFamily="2" charset="-78"/>
              </a:rPr>
              <a:t>ثانيا الاعداد العلمي :</a:t>
            </a:r>
          </a:p>
          <a:p>
            <a:pPr marL="285750" indent="-285750" algn="just" rtl="1">
              <a:lnSpc>
                <a:spcPct val="200000"/>
              </a:lnSpc>
              <a:buFont typeface="Arial" panose="020B0604020202020204" pitchFamily="34" charset="0"/>
              <a:buChar char="•"/>
            </a:pPr>
            <a:r>
              <a:rPr lang="ar-JO" sz="1600" dirty="0">
                <a:latin typeface="Alexandria" pitchFamily="2" charset="-78"/>
                <a:cs typeface="Alexandria" pitchFamily="2" charset="-78"/>
              </a:rPr>
              <a:t> اللغه : </a:t>
            </a:r>
            <a:r>
              <a:rPr lang="ar-QA" sz="1600" dirty="0">
                <a:latin typeface="Alexandria" pitchFamily="2" charset="-78"/>
                <a:cs typeface="Alexandria" pitchFamily="2" charset="-78"/>
              </a:rPr>
              <a:t>أن يكون رجل العلاقات العامة متمكناً من الاستعمال السليم للغة سواء فيما يكتبه هو أو عند قيامه بتقييم ما يكتبه الآخرون في دائرته ؛ كذلك تتضمن مسئولية الإشراف على كل ما يصدر عن المؤسسة من اتصالات وضمان وضوحاً وسلامتها من حيث</a:t>
            </a:r>
            <a:r>
              <a:rPr lang="ar-JO" sz="1600" dirty="0">
                <a:latin typeface="Alexandria" pitchFamily="2" charset="-78"/>
                <a:cs typeface="Alexandria" pitchFamily="2" charset="-78"/>
              </a:rPr>
              <a:t> اللغه </a:t>
            </a: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 </a:t>
            </a:r>
            <a:r>
              <a:rPr lang="ar-JO" sz="1600" dirty="0">
                <a:latin typeface="Alexandria" pitchFamily="2" charset="-78"/>
                <a:cs typeface="Alexandria" pitchFamily="2" charset="-78"/>
              </a:rPr>
              <a:t> الكتابة : </a:t>
            </a:r>
            <a:r>
              <a:rPr lang="ar-QA" sz="1600" dirty="0">
                <a:latin typeface="Alexandria" pitchFamily="2" charset="-78"/>
                <a:cs typeface="Alexandria" pitchFamily="2" charset="-78"/>
              </a:rPr>
              <a:t>إن التأثير في الآخرين هو محور عمل العلاقات العامة والالمام بأصول الكتابة هو اللبنة الأولى في ذلك الطريق ¢فاطوارد الإعلامية يجب أن تكون سهلة وممتعة سواء كانت مذاعة أو مكتوبة. </a:t>
            </a: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الصحافة: من الضروري أن يكون المشتغل في العلاقات العامة ملماً بالفنون الصحفية كصياغة الأخبار وإجراء التحقيقات والمقابلات وتحرير اللقالات كما أن طبيعة عمله تجعله على اتصال. دائم برجال الصحافة والمؤسسات الإعلامية مما يتطلب اطلاعاً واسعاً بطبيعة العمل الصحفي. </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1704338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algn="ctr"/>
            <a:r>
              <a:rPr lang="ar-JO" sz="2400" dirty="0">
                <a:latin typeface="Alexandria" pitchFamily="2" charset="-78"/>
                <a:cs typeface="Alexandria" pitchFamily="2" charset="-78"/>
              </a:rPr>
              <a:t>متطلبات العمل في قسم العلاقات العام</a:t>
            </a:r>
            <a:r>
              <a:rPr lang="ar-EG" sz="2400" dirty="0">
                <a:latin typeface="Alexandria" pitchFamily="2" charset="-78"/>
                <a:cs typeface="Alexandria" pitchFamily="2" charset="-78"/>
              </a:rPr>
              <a:t>ة</a:t>
            </a:r>
            <a:r>
              <a:rPr lang="ar-JO" sz="2400" dirty="0">
                <a:latin typeface="Alexandria" pitchFamily="2" charset="-78"/>
                <a:cs typeface="Alexandria" pitchFamily="2" charset="-78"/>
              </a:rPr>
              <a:t> </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2788" y="1970094"/>
            <a:ext cx="6780654" cy="3848713"/>
          </a:xfrm>
          <a:prstGeom prst="rect">
            <a:avLst/>
          </a:prstGeom>
        </p:spPr>
      </p:pic>
    </p:spTree>
    <p:extLst>
      <p:ext uri="{BB962C8B-B14F-4D97-AF65-F5344CB8AC3E}">
        <p14:creationId xmlns:p14="http://schemas.microsoft.com/office/powerpoint/2010/main" val="874887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DB7E972-4DB5-4548-9ABF-BAE175DF35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673</TotalTime>
  <Words>3663</Words>
  <Application>Microsoft Office PowerPoint</Application>
  <PresentationFormat>Widescreen</PresentationFormat>
  <Paragraphs>339</Paragraphs>
  <Slides>42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Shima Mansour</cp:lastModifiedBy>
  <cp:revision>53</cp:revision>
  <dcterms:created xsi:type="dcterms:W3CDTF">2023-04-29T09:08:00Z</dcterms:created>
  <dcterms:modified xsi:type="dcterms:W3CDTF">2024-06-26T19:00:29Z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