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0847D-8DC6-C096-8352-3EA8A579A1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32DF99-09D5-E1A6-B689-F664C683CF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86B178-8053-64B9-5538-2CF1E5A3A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BAD-FD31-43C8-9D94-9B58F8FBCE2E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CEA906-7A3A-83F7-1E52-1D1F94BCE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2FD85-624A-098B-10D3-FFE84F284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4645F-0311-47F0-9235-001EFC0A0A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662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71122-5749-551F-9704-37682F3CE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ADF8F-E7FD-2F74-E3D4-F838A1EC75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7FBF59-4390-06D1-7E6F-394159569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BAD-FD31-43C8-9D94-9B58F8FBCE2E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98A91-C771-EC0E-8453-519F21C3A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DE5563-4E76-8A8C-583B-30F7FD4FA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4645F-0311-47F0-9235-001EFC0A0A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338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5B8C2-4808-97D3-D5E6-4E1FD408B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972689-C0BA-1052-12AA-7C803BCF8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19066-D168-D41A-0345-5DD1E6B76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BAD-FD31-43C8-9D94-9B58F8FBCE2E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0C873-E64E-E034-3750-72C616602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9A5520-EC0F-855E-7AC3-2942F0DD4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4645F-0311-47F0-9235-001EFC0A0A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801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6F510-6668-33B0-36E6-9F49D1A24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7DD666-807D-83CA-2B10-1FDD2DD938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29D512-34FF-E36B-9DCF-E4637EDFC8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3ACC46-4B6F-0CA2-A5C4-167093595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BAD-FD31-43C8-9D94-9B58F8FBCE2E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E7AA3E-70F1-2ED1-904D-6EC6B6FC0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2BFF5-5B9C-9AD7-D833-054C1755A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4645F-0311-47F0-9235-001EFC0A0A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67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B9419-6D7C-1AA3-A7E7-BE487088B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53FED8-655E-C36B-6AE8-D1968D53CF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DA9940-5AB1-C61F-072B-72E3F3961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290507-64D6-657B-724B-1D3CE3195E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16D8D0-C5AE-9247-66DA-8B0FA3F34E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8A8996-0D73-E32C-244A-774EC36C6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BAD-FD31-43C8-9D94-9B58F8FBCE2E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0D9C4A-C29D-DE8F-5D67-EB0ADB078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57CA78-E3CA-B231-3537-9D93968B8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4645F-0311-47F0-9235-001EFC0A0A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937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1D7EC-C670-EF11-9942-54F5008AD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118EF3-3B02-6173-DD55-3B8781E9C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BAD-FD31-43C8-9D94-9B58F8FBCE2E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422C0A-AF93-CC1A-4491-013AE1514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141BBC-8606-6DFC-CA26-C2F39714B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4645F-0311-47F0-9235-001EFC0A0A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299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BB1B3A-A3A5-BD88-62F4-64EA3BDCD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BAD-FD31-43C8-9D94-9B58F8FBCE2E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745464-890A-7EA0-96E4-532E59DAB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CEBFE-94CB-0879-6300-7D39377B4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4645F-0311-47F0-9235-001EFC0A0A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255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60C57-B2FA-CA80-7CF6-FDE341716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5CBA9-C991-BB09-A34D-423399FEE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BA4D8C-5C0D-E066-C74E-C462DF52B0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4B625-F8DE-D598-DD20-01329D5CD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BAD-FD31-43C8-9D94-9B58F8FBCE2E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56B27E-19EB-8ABC-2AB9-EF2581878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9219C7-211A-8FB3-36BE-475CC4B08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4645F-0311-47F0-9235-001EFC0A0A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754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9D8D1-4FEF-C21F-597B-E0874FFCE1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5793D0-4747-AEAD-36C0-D4F3DB0F0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A0DBFB-5DE2-869D-06B7-72E6DE6B21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C6C085-532E-B4B9-4048-38375BD8D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BAD-FD31-43C8-9D94-9B58F8FBCE2E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23A1FF-535A-CD02-CF14-8612A8A1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A7E339-6893-EC2A-4F26-D1F25FF65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4645F-0311-47F0-9235-001EFC0A0A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188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1C799-E8EF-9348-FB3D-931CE7F0D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2FA822-EF51-1223-39F2-3A88C73456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20A5BC-3977-9D8B-C0CD-0B62A90DA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BAD-FD31-43C8-9D94-9B58F8FBCE2E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E2ED6-18D8-D7C4-7FC9-D65099662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026BDC-01C1-F1AB-FF77-1C334463E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4645F-0311-47F0-9235-001EFC0A0A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812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46A271-448A-60A2-68D6-355093709E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AF9AC9-1DEC-BF41-4459-258CD9B88F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5FDF3F-0F5E-95D4-44FE-0A010C412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BAD-FD31-43C8-9D94-9B58F8FBCE2E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6EBE8-D71A-B4EA-8415-2E9E0E47F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902DD9-F103-C22E-50D4-4D09F82D5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4645F-0311-47F0-9235-001EFC0A0A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168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E1950C-9F9A-31C0-2F9E-609C1FCB1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C32544-9D8E-F2E0-CE30-C9472386A6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2DA01-D4FC-FA13-8FBA-EB2492A96A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FFEBAD-FD31-43C8-9D94-9B58F8FBCE2E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849E26-A9AD-67E0-0832-BD17123699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9B9CE3-58D9-F97D-B6EA-CE3C15BFF6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A4645F-0311-47F0-9235-001EFC0A0A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8568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F1D61F0A-6174-B862-0291-9A884AA997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027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1B691C34-2424-250E-A93D-60B8441760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620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FB865005-F570-48E6-3D6F-49B7B53D4A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30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5D20FBAD-A041-DA48-8D11-F75E6D5E6B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645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1A516C80-1E99-CFC5-472A-0A5C7A849F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636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2FF67420-8796-EAD3-21D1-958E553B1F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910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CDE8946F-5662-CA04-ED7A-482167C164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749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C02392B6-FE5B-0A20-B535-1F2A93762A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328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1543DC37-27DE-A7B5-8B95-1ECAD936F6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860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2EDA843A-93D0-68B9-2EC6-18811E80FB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0070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F18C6FD9-7ACC-223D-E5EB-584CA2A9C2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625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C59023D1-D273-16E4-8370-3341CA5D5A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491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2026-01-24T11:21:10Z</dcterms:created>
  <dcterms:modified xsi:type="dcterms:W3CDTF">2026-01-24T11:21:46Z</dcterms:modified>
</cp:coreProperties>
</file>