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1B9F2E-0682-BA05-2B0C-36A3E7C4DF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991D502-9E41-FF93-98D5-B6758607CE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BA5AB-EFBF-4538-9DF1-CAF370E42C8E}" type="datetimeFigureOut">
              <a:rPr lang="en-US" smtClean="0"/>
              <a:t>6/7/2025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62842C1-1B57-E5B3-81CE-FBEE6681314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B1D6517-D10D-606C-7C63-53DE23DD17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754134-1EEB-4B80-B401-B8C240EDCD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81349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F35321E-B3BF-9C06-4D90-F3971AFD39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525F6E6-F599-A242-35EE-BABC160660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89FEDF-746E-EE6C-79D9-22AFC9EBB46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2BA5AB-EFBF-4538-9DF1-CAF370E42C8E}" type="datetimeFigureOut">
              <a:rPr lang="en-US" smtClean="0"/>
              <a:t>6/7/2025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DC06C5C-381A-8353-6B26-C00912C2576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9F3C1F-B1FC-DDDC-1EE5-5C661CA9A8C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754134-1EEB-4B80-B401-B8C240EDCDE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29629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4312FC4-84A8-80C4-CB7D-596A46019C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0DE27C4-527F-07D7-6F46-AAD128526B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060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871"/>
    </mc:Choice>
    <mc:Fallback xmlns="">
      <p:transition spd="slow" advTm="20871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C2D3BC5-910D-9B30-C512-1EE71CCDAB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3E757C8-BB9C-1881-B3C6-93C59835F6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5506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5710"/>
    </mc:Choice>
    <mc:Fallback xmlns="">
      <p:transition spd="slow" advTm="11571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26AE473-FD80-1CCA-E768-740BF28CFC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293E68-94E3-E86F-3A51-1AC7AF9239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00902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7827"/>
    </mc:Choice>
    <mc:Fallback xmlns="">
      <p:transition spd="slow" advTm="147827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E7D7F78-FAFB-7B76-67F9-4F2D5C4C8D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756E954-1AD2-C989-6C01-82D1BEE0B23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8669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8426"/>
    </mc:Choice>
    <mc:Fallback xmlns="">
      <p:transition spd="slow" advTm="128426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42AE40C-1A20-F274-00EF-80DAD41F23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F06F3B-0100-6567-2A9B-7980FD7FF40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3732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4599"/>
    </mc:Choice>
    <mc:Fallback xmlns="">
      <p:transition spd="slow" advTm="104599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2750F8-E617-76A0-D97D-9540827492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43999EA-D871-C242-6F85-DA7D18508C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8896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2851"/>
    </mc:Choice>
    <mc:Fallback xmlns="">
      <p:transition spd="slow" advTm="102851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BE36329-0A0F-CA97-4F8D-7CEB8E847E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415255E-FCC0-6041-97AC-FF1C19031BB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1679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907"/>
    </mc:Choice>
    <mc:Fallback xmlns="">
      <p:transition spd="slow" advTm="59907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199420-F809-2723-AD66-74F4E46E87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D55C35-2C68-521C-224E-CD955D82A73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577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774"/>
    </mc:Choice>
    <mc:Fallback xmlns="">
      <p:transition spd="slow" advTm="61774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36324A6-A12A-FFB0-B03A-969B154DEE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0A0B2E-ABC0-9B10-4575-374BBD11B3B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262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3114"/>
    </mc:Choice>
    <mc:Fallback xmlns="">
      <p:transition spd="slow" advTm="173114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864096C-AD8C-7734-B85B-48F1F28552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F5758CD-6FEE-2A65-5C4E-E831767D9BD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4792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1965"/>
    </mc:Choice>
    <mc:Fallback xmlns="">
      <p:transition spd="slow" advTm="111965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73F2EB2-ED9B-5AC9-6126-006C9997D9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7F440FD-FB93-275E-F747-686057BD598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3980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4662"/>
    </mc:Choice>
    <mc:Fallback xmlns="">
      <p:transition spd="slow" advTm="54662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E51CEE5-08C8-0CC1-08B5-28C78A75AC7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CC9660-2E02-3941-68EC-BE0527695A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8118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6691"/>
    </mc:Choice>
    <mc:Fallback xmlns="">
      <p:transition spd="slow" advTm="66691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690B42-C28C-AF57-6365-493D1BB467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C76A59-0B09-876D-4256-5501129D945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5810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622"/>
    </mc:Choice>
    <mc:Fallback xmlns="">
      <p:transition spd="slow" advTm="4622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F7A2B4A-9962-D19C-56ED-FDF4F5A92A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229D24-C952-4DC8-C545-2B73BB4EAE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9747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566"/>
    </mc:Choice>
    <mc:Fallback xmlns="">
      <p:transition spd="slow" advTm="150566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FA57FC-5C68-F2B4-378D-986EEE618B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D7FC04-F67B-76DB-4DB4-7691F523A36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86464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13"/>
    </mc:Choice>
    <mc:Fallback xmlns="">
      <p:transition spd="slow" advTm="70013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F7928F2-12F8-A4E7-3C90-E84D540EF9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2D8333-7DE1-11C6-353F-0B9031F6157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3285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3259"/>
    </mc:Choice>
    <mc:Fallback xmlns="">
      <p:transition spd="slow" advTm="103259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E79298-870F-89D9-8AE5-3AD60B6B1D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086501-6CBE-706A-1F59-656B3F9F8E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7207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916"/>
    </mc:Choice>
    <mc:Fallback xmlns="">
      <p:transition spd="slow" advTm="47916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1DA77B-8F95-7EFB-C584-4DA7A1486F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622924-00C7-FAA4-7C7E-2A0BCF8DAFD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3393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1713"/>
    </mc:Choice>
    <mc:Fallback xmlns="">
      <p:transition spd="slow" advTm="131713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35AB7F3-443C-7F0E-69B1-EE11673684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0202546-7BEC-46E4-D280-474C71DB638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941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68950"/>
    </mc:Choice>
    <mc:Fallback xmlns="">
      <p:transition spd="slow" advTm="16895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8C62FC4-0D09-B261-00F7-EBBB171D89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F861B4-19C9-0294-84B3-004D8483F56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1285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2656"/>
    </mc:Choice>
    <mc:Fallback xmlns="">
      <p:transition spd="slow" advTm="72656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2AE1300-A6E9-6CE2-357D-7C99834A51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1AE26C5-B27C-D96D-EFED-66BCB4E25F4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3260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8667"/>
    </mc:Choice>
    <mc:Fallback xmlns="">
      <p:transition spd="slow" advTm="98667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484592D-D755-7F04-A89D-F2C6408499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A760C3-2DDE-A1B2-E1E9-89039C5C138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2321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1245"/>
    </mc:Choice>
    <mc:Fallback xmlns="">
      <p:transition spd="slow" advTm="171245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8F4634-8CAD-571C-8461-E5E225621E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4B977C-2FE6-8DAE-6190-342F2ABE5E7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397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1676"/>
    </mc:Choice>
    <mc:Fallback xmlns="">
      <p:transition spd="slow" advTm="71676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F751F6-A1F5-CB31-AA01-1C39A6D802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859917-214F-6BFC-DD07-383F1C4E9DD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6158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1532"/>
    </mc:Choice>
    <mc:Fallback xmlns="">
      <p:transition spd="slow" advTm="51532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E0CB368-4C01-54E4-77D6-BE4C502B6E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5EAFCA5-A4ED-F2D3-43A9-C2E218281E1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7559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772"/>
    </mc:Choice>
    <mc:Fallback xmlns="">
      <p:transition spd="slow" advTm="49772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DF8C52C-BE0B-8BBC-AF0A-B4B2EC61FA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9A6987-DE67-826D-D4C8-CC532782DFB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852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9502"/>
    </mc:Choice>
    <mc:Fallback xmlns="">
      <p:transition spd="slow" advTm="189502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E43077C-ECCB-3B7C-6367-9B86D15D53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2BD2B98-1802-50D2-EEF3-8B8A868C557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416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5302"/>
    </mc:Choice>
    <mc:Fallback xmlns="">
      <p:transition spd="slow" advTm="55302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34BAAC1-D7FC-D4D1-EE8D-77C204FAE8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72C38E-2550-FA39-1AB7-4CA9F92801C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928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1133"/>
    </mc:Choice>
    <mc:Fallback xmlns="">
      <p:transition spd="slow" advTm="91133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37210C0-9846-852E-6F74-5C09A928AD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81621AE-6E6E-422D-2708-F36A57D7F8F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422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448"/>
    </mc:Choice>
    <mc:Fallback xmlns="">
      <p:transition spd="slow" advTm="64448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BB83B1-C3C4-D841-0ECB-E02DDBAD60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403C91-0B20-38E2-F8CD-7B47C81F2A5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5208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139"/>
    </mc:Choice>
    <mc:Fallback xmlns="">
      <p:transition spd="slow" advTm="90139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EE69C9-962C-A4D0-DCFF-B125A781C3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BFCBFA-2B32-BBF6-F780-9CC707DF136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4278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4741"/>
    </mc:Choice>
    <mc:Fallback xmlns="">
      <p:transition spd="slow" advTm="94741"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8A5C1D7-C78C-24EA-D17B-5508D937FC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AF9F080-2585-65CC-48B0-9A8B7A7E57D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31758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699"/>
    </mc:Choice>
    <mc:Fallback xmlns="">
      <p:transition spd="slow" advTm="57699"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2BD8C59-1216-0E48-02D8-BE33DD11F8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185B23-8F59-5F14-BCA5-F5DE2739A13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7456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016"/>
    </mc:Choice>
    <mc:Fallback xmlns="">
      <p:transition spd="slow" advTm="38016"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4CFD55A-65FE-2A58-9942-35D36063E5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FC4B75-B45F-15C6-5FED-28591A7D18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7731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2956"/>
    </mc:Choice>
    <mc:Fallback xmlns="">
      <p:transition spd="slow" advTm="62956"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18A53D0-BF7D-B364-74F6-7739E51AA6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712792-28B7-B74B-32E3-7F8D46D1D78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5906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727"/>
    </mc:Choice>
    <mc:Fallback xmlns="">
      <p:transition spd="slow" advTm="35727"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FE76594-ABB7-87FE-D840-66442596D6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743F972-2E31-59FD-52B3-ED7DBCA40A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88724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760"/>
    </mc:Choice>
    <mc:Fallback xmlns="">
      <p:transition spd="slow" advTm="35760"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DEAFB12-D401-0C2B-14C2-B8D0BB11A6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C22535-C6F1-5558-B694-7BA16321542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3814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6709"/>
    </mc:Choice>
    <mc:Fallback xmlns="">
      <p:transition spd="slow" advTm="66709"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5CDE4C2-8EAF-6E07-4E6D-86139FD626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F4899BC-F436-4C1E-875F-84608330A25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0492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4581"/>
    </mc:Choice>
    <mc:Fallback xmlns="">
      <p:transition spd="slow" advTm="64581"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56C19E8-4112-60CC-F613-FD1756F607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A9BC21-B6E5-2012-A52A-E0569A51AD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160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7874"/>
    </mc:Choice>
    <mc:Fallback xmlns="">
      <p:transition spd="slow" advTm="67874"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A42DE9F-CA35-CA33-0224-C1DA0058DE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999829-E178-D780-BB7D-9B8AC2D1892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5644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754"/>
    </mc:Choice>
    <mc:Fallback xmlns="">
      <p:transition spd="slow" advTm="93754"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485177C-FBEB-166D-D0AA-76E4FB573B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1E99B11-D03D-6CA6-6D75-6E3D325B268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1842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3135"/>
    </mc:Choice>
    <mc:Fallback xmlns="">
      <p:transition spd="slow" advTm="63135"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4AEDF6D-DFC3-D682-7632-3DE4B3DBEC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64FD42-4BC3-0F6C-2F43-FBE98808464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4972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6804"/>
    </mc:Choice>
    <mc:Fallback xmlns="">
      <p:transition spd="slow" advTm="126804"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A81262-11B2-F40C-AD56-66799E1E6E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3AE2EF-E4FD-4B15-AB7D-33076D10B6F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8073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753"/>
    </mc:Choice>
    <mc:Fallback xmlns="">
      <p:transition spd="slow" advTm="21753"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2D7FF21-18A5-4949-876F-C9F715B82F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839DD8-0C7A-AD3C-8383-F27C52E27A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5017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2368"/>
    </mc:Choice>
    <mc:Fallback xmlns="">
      <p:transition spd="slow" advTm="42368"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6AC6B79-B7D4-880D-A954-E702C59B40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0856B9-C9AF-029E-02A1-377F8A71300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59393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629"/>
    </mc:Choice>
    <mc:Fallback xmlns="">
      <p:transition spd="slow" advTm="57629"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1BDD5D9-688F-1FF5-4A60-DB5874DC3E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BAC63B-B83C-1AC7-5199-2CE7CA95DA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1952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3476"/>
    </mc:Choice>
    <mc:Fallback xmlns="">
      <p:transition spd="slow" advTm="93476"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BA12F2A-A5BA-4C27-1F15-AA6EF72251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C5F8986-7633-3362-8DB7-34253EDC856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22551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931"/>
    </mc:Choice>
    <mc:Fallback xmlns="">
      <p:transition spd="slow" advTm="18931"/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47</vt:i4>
      </vt:variant>
    </vt:vector>
  </HeadingPairs>
  <TitlesOfParts>
    <vt:vector size="5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Mohammad Alkhatib</dc:creator>
  <cp:lastModifiedBy>Mohammad Alkhatib</cp:lastModifiedBy>
  <cp:revision>1</cp:revision>
  <dcterms:created xsi:type="dcterms:W3CDTF">2025-06-07T17:25:31Z</dcterms:created>
  <dcterms:modified xsi:type="dcterms:W3CDTF">2025-06-07T17:25:31Z</dcterms:modified>
</cp:coreProperties>
</file>