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C7230-46B3-4DB9-866F-95E794BBC8F7}" type="datetimeFigureOut">
              <a:rPr lang="ar-EG" smtClean="0"/>
              <a:t>10/02/1446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9564-628F-422A-B19C-87D25792C0E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6152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C7230-46B3-4DB9-866F-95E794BBC8F7}" type="datetimeFigureOut">
              <a:rPr lang="ar-EG" smtClean="0"/>
              <a:t>10/02/1446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9564-628F-422A-B19C-87D25792C0E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32406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91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68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82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28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0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83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63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966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00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19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19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498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07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50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55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316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47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465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36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5900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8953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96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79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63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734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9056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95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5450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889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609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1542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939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779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264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544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984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2961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2249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6887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98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2024-08-15T15:00:38Z</dcterms:created>
  <dcterms:modified xsi:type="dcterms:W3CDTF">2024-08-15T15:00:38Z</dcterms:modified>
</cp:coreProperties>
</file>