
<file path=[Content_Types].xml><?xml version="1.0" encoding="utf-8"?>
<Types xmlns="http://schemas.openxmlformats.org/package/2006/content-types">
  <Default Extension="png" ContentType="image/png"/>
  <Default Extension="tmp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12"/>
  </p:notesMasterIdLst>
  <p:sldIdLst>
    <p:sldId id="256" r:id="rId2"/>
    <p:sldId id="257" r:id="rId3"/>
    <p:sldId id="258" r:id="rId4"/>
    <p:sldId id="259" r:id="rId5"/>
    <p:sldId id="260" r:id="rId6"/>
    <p:sldId id="261" r:id="rId7"/>
    <p:sldId id="263" r:id="rId8"/>
    <p:sldId id="264" r:id="rId9"/>
    <p:sldId id="266" r:id="rId10"/>
    <p:sldId id="267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60" autoAdjust="0"/>
  </p:normalViewPr>
  <p:slideViewPr>
    <p:cSldViewPr snapToGrid="0">
      <p:cViewPr varScale="1">
        <p:scale>
          <a:sx n="66" d="100"/>
          <a:sy n="66" d="100"/>
        </p:scale>
        <p:origin x="792" y="60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56" d="100"/>
          <a:sy n="56" d="100"/>
        </p:scale>
        <p:origin x="2856" y="78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247CF7D-E444-4A5B-81E6-4492FED92F86}" type="datetimeFigureOut">
              <a:rPr lang="en-US" smtClean="0"/>
              <a:t>3/30/2021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D04FA62-E424-4A5B-9CA5-712DA12170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347727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D04FA62-E424-4A5B-9CA5-712DA1217080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941949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D04FA62-E424-4A5B-9CA5-712DA1217080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322189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23A1B8-3713-4585-AD2A-A57699B8FD2A}" type="datetime1">
              <a:rPr lang="en-US" smtClean="0"/>
              <a:t>3/30/2021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EBD5D3-E442-4E6C-B785-C85372FD0B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95637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892D39-C404-493D-88D9-2C8D1C617E8F}" type="datetime1">
              <a:rPr lang="en-US" smtClean="0"/>
              <a:t>3/30/2021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EBD5D3-E442-4E6C-B785-C85372FD0B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21815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679485-9F4C-49BD-8C75-2DAFB4F940E5}" type="datetime1">
              <a:rPr lang="en-US" smtClean="0"/>
              <a:t>3/30/2021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EBD5D3-E442-4E6C-B785-C85372FD0B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36638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A74F39-A97D-4E75-A2C0-35666FB399A8}" type="datetime1">
              <a:rPr lang="en-US" smtClean="0"/>
              <a:t>3/30/2021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EBD5D3-E442-4E6C-B785-C85372FD0B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98295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6D168B-1E7A-42A2-89EE-1D713876BB4B}" type="datetime1">
              <a:rPr lang="en-US" smtClean="0"/>
              <a:t>3/30/2021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EBD5D3-E442-4E6C-B785-C85372FD0B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84953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EBE25E-2F89-41B8-B3CA-57CFB72F716E}" type="datetime1">
              <a:rPr lang="en-US" smtClean="0"/>
              <a:t>3/30/2021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EBD5D3-E442-4E6C-B785-C85372FD0B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25472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AEE53-F50D-4E30-9F70-4E85A287A801}" type="datetime1">
              <a:rPr lang="en-US" smtClean="0"/>
              <a:t>3/30/2021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EBD5D3-E442-4E6C-B785-C85372FD0B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698234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10EED9-87DF-4AA5-94E8-3394BE381E69}" type="datetime1">
              <a:rPr lang="en-US" smtClean="0"/>
              <a:t>3/30/2021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EBD5D3-E442-4E6C-B785-C85372FD0B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63659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1DB45F-E489-493D-AC08-82ED6AC219D4}" type="datetime1">
              <a:rPr lang="en-US" smtClean="0"/>
              <a:t>3/30/2021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EBD5D3-E442-4E6C-B785-C85372FD0B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3936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7440D1-1797-4ED4-96C0-AD7680CF79B8}" type="datetime1">
              <a:rPr lang="en-US" smtClean="0"/>
              <a:t>3/30/2021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EBD5D3-E442-4E6C-B785-C85372FD0B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1601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0CC978-2821-471B-91A5-B4D387D84782}" type="datetime1">
              <a:rPr lang="en-US" smtClean="0"/>
              <a:t>3/30/2021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EBD5D3-E442-4E6C-B785-C85372FD0B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15184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FD04F65-1022-4A81-A57D-327F4688DA6B}" type="datetime1">
              <a:rPr lang="en-US" smtClean="0"/>
              <a:t>3/30/2021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EBD5D3-E442-4E6C-B785-C85372FD0B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02293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tmp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600200"/>
            <a:ext cx="9144000" cy="2387600"/>
          </a:xfrm>
        </p:spPr>
        <p:txBody>
          <a:bodyPr>
            <a:noAutofit/>
          </a:bodyPr>
          <a:lstStyle/>
          <a:p>
            <a:r>
              <a:rPr lang="en-US" sz="4200" dirty="0"/>
              <a:t/>
            </a:r>
            <a:br>
              <a:rPr lang="en-US" sz="4200" dirty="0"/>
            </a:br>
            <a:endParaRPr lang="en-US" sz="42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463637" y="1966119"/>
            <a:ext cx="8534400" cy="1655762"/>
          </a:xfrm>
        </p:spPr>
        <p:txBody>
          <a:bodyPr>
            <a:noAutofit/>
          </a:bodyPr>
          <a:lstStyle/>
          <a:p>
            <a:pPr algn="r" rtl="1"/>
            <a:r>
              <a:rPr lang="ar-SY" sz="3600" dirty="0" smtClean="0">
                <a:solidFill>
                  <a:schemeClr val="accent1">
                    <a:lumMod val="50000"/>
                  </a:schemeClr>
                </a:solidFill>
              </a:rPr>
              <a:t>                  اسم </a:t>
            </a:r>
            <a:r>
              <a:rPr lang="ar-SY" sz="3600" dirty="0">
                <a:solidFill>
                  <a:schemeClr val="accent1">
                    <a:lumMod val="50000"/>
                  </a:schemeClr>
                </a:solidFill>
              </a:rPr>
              <a:t>المقرر</a:t>
            </a:r>
            <a:r>
              <a:rPr lang="ar-SY" sz="3600" dirty="0" smtClean="0">
                <a:solidFill>
                  <a:schemeClr val="accent1">
                    <a:lumMod val="50000"/>
                  </a:schemeClr>
                </a:solidFill>
              </a:rPr>
              <a:t>: إدارة الأزمات</a:t>
            </a:r>
            <a:endParaRPr lang="ar-SY" sz="3600" dirty="0">
              <a:solidFill>
                <a:schemeClr val="accent1">
                  <a:lumMod val="50000"/>
                </a:schemeClr>
              </a:solidFill>
            </a:endParaRPr>
          </a:p>
          <a:p>
            <a:pPr algn="r" rtl="1"/>
            <a:r>
              <a:rPr lang="ar-SY" sz="3600" dirty="0" smtClean="0">
                <a:solidFill>
                  <a:schemeClr val="accent1">
                    <a:lumMod val="50000"/>
                  </a:schemeClr>
                </a:solidFill>
              </a:rPr>
              <a:t>                  رمز المقرر:</a:t>
            </a:r>
            <a:r>
              <a:rPr lang="en-US" sz="3600" dirty="0">
                <a:solidFill>
                  <a:schemeClr val="accent5">
                    <a:lumMod val="75000"/>
                  </a:schemeClr>
                </a:solidFill>
              </a:rPr>
              <a:t>BMN609</a:t>
            </a:r>
            <a:endParaRPr lang="ar-SY" sz="3600" dirty="0">
              <a:solidFill>
                <a:schemeClr val="accent5">
                  <a:lumMod val="75000"/>
                </a:schemeClr>
              </a:solidFill>
            </a:endParaRPr>
          </a:p>
          <a:p>
            <a:pPr algn="r" rtl="1"/>
            <a:r>
              <a:rPr lang="ar-SY" sz="3600" dirty="0" smtClean="0">
                <a:solidFill>
                  <a:schemeClr val="accent1">
                    <a:lumMod val="50000"/>
                  </a:schemeClr>
                </a:solidFill>
              </a:rPr>
              <a:t>                  رقم الجلسة</a:t>
            </a:r>
            <a:r>
              <a:rPr lang="ar-SY" sz="3600" dirty="0">
                <a:solidFill>
                  <a:schemeClr val="accent1">
                    <a:lumMod val="50000"/>
                  </a:schemeClr>
                </a:solidFill>
              </a:rPr>
              <a:t>:</a:t>
            </a:r>
            <a:r>
              <a:rPr lang="ar-SY" sz="3600" dirty="0" smtClean="0">
                <a:solidFill>
                  <a:schemeClr val="accent1">
                    <a:lumMod val="50000"/>
                  </a:schemeClr>
                </a:solidFill>
              </a:rPr>
              <a:t> الأولى</a:t>
            </a:r>
            <a:endParaRPr lang="ar-SY" sz="3600" dirty="0">
              <a:solidFill>
                <a:schemeClr val="accent1">
                  <a:lumMod val="50000"/>
                </a:schemeClr>
              </a:solidFill>
            </a:endParaRPr>
          </a:p>
          <a:p>
            <a:pPr rtl="1"/>
            <a:r>
              <a:rPr lang="ar-SY" sz="3600" dirty="0" smtClean="0">
                <a:solidFill>
                  <a:schemeClr val="accent1">
                    <a:lumMod val="50000"/>
                  </a:schemeClr>
                </a:solidFill>
              </a:rPr>
              <a:t>               عنوان </a:t>
            </a:r>
            <a:r>
              <a:rPr lang="ar-SY" sz="3600" dirty="0">
                <a:solidFill>
                  <a:schemeClr val="accent1">
                    <a:lumMod val="50000"/>
                  </a:schemeClr>
                </a:solidFill>
              </a:rPr>
              <a:t>أو موضوع </a:t>
            </a:r>
            <a:r>
              <a:rPr lang="ar-SY" sz="3600" dirty="0" smtClean="0">
                <a:solidFill>
                  <a:schemeClr val="accent1">
                    <a:lumMod val="50000"/>
                  </a:schemeClr>
                </a:solidFill>
              </a:rPr>
              <a:t>الجلسة: مفهوم الأزمة</a:t>
            </a:r>
            <a:endParaRPr lang="en-US" sz="36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322943" y="6167664"/>
            <a:ext cx="2743200" cy="365125"/>
          </a:xfrm>
        </p:spPr>
        <p:txBody>
          <a:bodyPr/>
          <a:lstStyle/>
          <a:p>
            <a:pPr algn="l"/>
            <a:fld id="{7DEBD5D3-E442-4E6C-B785-C85372FD0BDB}" type="slidenum">
              <a:rPr lang="en-US" sz="3200" smtClean="0">
                <a:solidFill>
                  <a:schemeClr val="bg1"/>
                </a:solidFill>
              </a:rPr>
              <a:pPr algn="l"/>
              <a:t>1</a:t>
            </a:fld>
            <a:endParaRPr lang="en-US" sz="3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138557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5583382" y="318655"/>
            <a:ext cx="4724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ar-SY" sz="3600" dirty="0" smtClean="0">
                <a:solidFill>
                  <a:schemeClr val="bg1"/>
                </a:solidFill>
              </a:rPr>
              <a:t>المحتوى</a:t>
            </a:r>
            <a:endParaRPr lang="en-US" sz="3600" dirty="0">
              <a:solidFill>
                <a:schemeClr val="bg1"/>
              </a:solidFill>
            </a:endParaRP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838200" y="1191491"/>
            <a:ext cx="10515600" cy="4710545"/>
          </a:xfrm>
        </p:spPr>
        <p:txBody>
          <a:bodyPr/>
          <a:lstStyle/>
          <a:p>
            <a:pPr marL="0" indent="0" algn="r" rtl="1">
              <a:buNone/>
            </a:pPr>
            <a:endParaRPr lang="ar-SY" dirty="0" smtClean="0"/>
          </a:p>
          <a:p>
            <a:pPr algn="r" rtl="1">
              <a:buFont typeface="Wingdings" panose="05000000000000000000" pitchFamily="2" charset="2"/>
              <a:buChar char="q"/>
            </a:pPr>
            <a:r>
              <a:rPr lang="ar-SY" dirty="0" smtClean="0"/>
              <a:t>تعريف </a:t>
            </a:r>
            <a:r>
              <a:rPr lang="ar-SY" dirty="0"/>
              <a:t>الأزمة. </a:t>
            </a:r>
            <a:r>
              <a:rPr lang="en-US" i="1" dirty="0"/>
              <a:t>The definition of a crisis.</a:t>
            </a:r>
          </a:p>
          <a:p>
            <a:pPr algn="r" rtl="1">
              <a:buFont typeface="Wingdings" panose="05000000000000000000" pitchFamily="2" charset="2"/>
              <a:buChar char="q"/>
            </a:pPr>
            <a:r>
              <a:rPr lang="ar-SY" dirty="0" smtClean="0"/>
              <a:t>أسباب </a:t>
            </a:r>
            <a:r>
              <a:rPr lang="ar-SY" dirty="0"/>
              <a:t>حدوث الأزمات.</a:t>
            </a:r>
            <a:r>
              <a:rPr lang="ar-SY" i="1" dirty="0"/>
              <a:t> </a:t>
            </a:r>
            <a:r>
              <a:rPr lang="en-US" i="1" dirty="0"/>
              <a:t>The causes of crises</a:t>
            </a:r>
          </a:p>
          <a:p>
            <a:pPr algn="r" rtl="1">
              <a:buFont typeface="Wingdings" panose="05000000000000000000" pitchFamily="2" charset="2"/>
              <a:buChar char="q"/>
            </a:pPr>
            <a:r>
              <a:rPr lang="ar-SY" dirty="0" smtClean="0"/>
              <a:t>الآثار </a:t>
            </a:r>
            <a:r>
              <a:rPr lang="ar-SY" dirty="0"/>
              <a:t>المترتبة على الأزمات. </a:t>
            </a:r>
            <a:r>
              <a:rPr lang="en-US" i="1" dirty="0"/>
              <a:t>              Crisis Impacts</a:t>
            </a:r>
          </a:p>
          <a:p>
            <a:pPr algn="r" rtl="1">
              <a:buFont typeface="Wingdings" panose="05000000000000000000" pitchFamily="2" charset="2"/>
              <a:buChar char="q"/>
            </a:pPr>
            <a:r>
              <a:rPr lang="ar-SY" dirty="0" smtClean="0"/>
              <a:t>خصائص </a:t>
            </a:r>
            <a:r>
              <a:rPr lang="ar-SY" dirty="0"/>
              <a:t>الأزمات.</a:t>
            </a:r>
            <a:r>
              <a:rPr lang="ar-SY" i="1" dirty="0"/>
              <a:t> </a:t>
            </a:r>
            <a:r>
              <a:rPr lang="en-US" i="1" dirty="0"/>
              <a:t>The characteristics of crises</a:t>
            </a:r>
          </a:p>
          <a:p>
            <a:pPr algn="r" rtl="1">
              <a:buFont typeface="Wingdings" panose="05000000000000000000" pitchFamily="2" charset="2"/>
              <a:buChar char="q"/>
            </a:pPr>
            <a:r>
              <a:rPr lang="ar-SY" dirty="0" smtClean="0"/>
              <a:t>دورة </a:t>
            </a:r>
            <a:r>
              <a:rPr lang="ar-SY" dirty="0"/>
              <a:t>حياة الأزمة </a:t>
            </a:r>
            <a:r>
              <a:rPr lang="en-US" i="1" dirty="0"/>
              <a:t>Crisis life cycle</a:t>
            </a:r>
          </a:p>
          <a:p>
            <a:pPr algn="r" rtl="1">
              <a:buFont typeface="Wingdings" panose="05000000000000000000" pitchFamily="2" charset="2"/>
              <a:buChar char="q"/>
            </a:pPr>
            <a:r>
              <a:rPr lang="ar-SY" dirty="0" smtClean="0"/>
              <a:t>الفرق </a:t>
            </a:r>
            <a:r>
              <a:rPr lang="ar-SY" dirty="0"/>
              <a:t>بين الأزمة والمصطلحات الأُخرى. </a:t>
            </a:r>
            <a:r>
              <a:rPr lang="en-US" i="1" dirty="0"/>
              <a:t>    The difference between crisis and other terms</a:t>
            </a:r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366485" y="6128541"/>
            <a:ext cx="2743200" cy="365125"/>
          </a:xfrm>
        </p:spPr>
        <p:txBody>
          <a:bodyPr/>
          <a:lstStyle/>
          <a:p>
            <a:pPr algn="l"/>
            <a:fld id="{7DEBD5D3-E442-4E6C-B785-C85372FD0BDB}" type="slidenum">
              <a:rPr lang="en-US" sz="3200" smtClean="0">
                <a:solidFill>
                  <a:schemeClr val="bg1"/>
                </a:solidFill>
              </a:rPr>
              <a:pPr algn="l"/>
              <a:t>2</a:t>
            </a:fld>
            <a:endParaRPr lang="en-US" sz="3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695363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66255"/>
            <a:ext cx="9815945" cy="762001"/>
          </a:xfrm>
        </p:spPr>
        <p:txBody>
          <a:bodyPr>
            <a:normAutofit fontScale="90000"/>
          </a:bodyPr>
          <a:lstStyle/>
          <a:p>
            <a:pPr lvl="1" algn="r" rtl="1">
              <a:lnSpc>
                <a:spcPct val="90000"/>
              </a:lnSpc>
              <a:spcBef>
                <a:spcPct val="0"/>
              </a:spcBef>
            </a:pPr>
            <a:r>
              <a:rPr lang="ar-SY" sz="3200" b="1" dirty="0" smtClean="0">
                <a:solidFill>
                  <a:schemeClr val="bg1"/>
                </a:solidFill>
              </a:rPr>
              <a:t/>
            </a:r>
            <a:br>
              <a:rPr lang="ar-SY" sz="3200" b="1" dirty="0" smtClean="0">
                <a:solidFill>
                  <a:schemeClr val="bg1"/>
                </a:solidFill>
              </a:rPr>
            </a:br>
            <a:r>
              <a:rPr lang="ar-SY" sz="3200" b="1" dirty="0" smtClean="0">
                <a:solidFill>
                  <a:schemeClr val="bg1"/>
                </a:solidFill>
              </a:rPr>
              <a:t>تعريف الأزمة</a:t>
            </a:r>
            <a:r>
              <a:rPr lang="en-US" sz="1800" b="1" dirty="0"/>
              <a:t/>
            </a:r>
            <a:br>
              <a:rPr lang="en-US" sz="1800" b="1" dirty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094509"/>
            <a:ext cx="10515600" cy="5082454"/>
          </a:xfrm>
        </p:spPr>
        <p:txBody>
          <a:bodyPr/>
          <a:lstStyle/>
          <a:p>
            <a:pPr marL="0" indent="0" algn="r" rtl="1">
              <a:buNone/>
            </a:pPr>
            <a:endParaRPr lang="ar-SY" dirty="0" smtClean="0"/>
          </a:p>
          <a:p>
            <a:pPr marL="0" indent="0" algn="r" rtl="1">
              <a:buNone/>
            </a:pPr>
            <a:endParaRPr lang="ar-SY" dirty="0"/>
          </a:p>
          <a:p>
            <a:pPr marL="0" indent="0" algn="r" rtl="1">
              <a:lnSpc>
                <a:spcPct val="200000"/>
              </a:lnSpc>
              <a:buNone/>
            </a:pPr>
            <a:r>
              <a:rPr lang="ar-SY" b="1" dirty="0" smtClean="0">
                <a:solidFill>
                  <a:schemeClr val="accent5">
                    <a:lumMod val="50000"/>
                  </a:schemeClr>
                </a:solidFill>
              </a:rPr>
              <a:t>هي </a:t>
            </a:r>
            <a:r>
              <a:rPr lang="ar-SY" b="1" dirty="0">
                <a:solidFill>
                  <a:schemeClr val="accent5">
                    <a:lumMod val="50000"/>
                  </a:schemeClr>
                </a:solidFill>
              </a:rPr>
              <a:t>حدث لديه القدرة على إحداث تغييرات جذرية في المنظمة، وتُشكّل تهديد ملموس لسمعة ومكانة ومصداقية المنظمة وحتى احتمال بقاءها.</a:t>
            </a:r>
            <a:endParaRPr lang="en-US" b="1" i="1" dirty="0">
              <a:solidFill>
                <a:schemeClr val="accent5">
                  <a:lumMod val="50000"/>
                </a:schemeClr>
              </a:solidFill>
            </a:endParaRPr>
          </a:p>
          <a:p>
            <a:pPr marL="0" indent="0" algn="r" rtl="1">
              <a:lnSpc>
                <a:spcPct val="200000"/>
              </a:lnSpc>
              <a:buNone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293914" y="6176963"/>
            <a:ext cx="2743200" cy="365125"/>
          </a:xfrm>
        </p:spPr>
        <p:txBody>
          <a:bodyPr/>
          <a:lstStyle/>
          <a:p>
            <a:pPr algn="l"/>
            <a:fld id="{7DEBD5D3-E442-4E6C-B785-C85372FD0BDB}" type="slidenum">
              <a:rPr lang="en-US" sz="3200" smtClean="0">
                <a:solidFill>
                  <a:schemeClr val="bg1"/>
                </a:solidFill>
              </a:rPr>
              <a:pPr algn="l"/>
              <a:t>3</a:t>
            </a:fld>
            <a:endParaRPr lang="en-US" sz="3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19900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316182"/>
            <a:ext cx="10515600" cy="4860781"/>
          </a:xfrm>
        </p:spPr>
        <p:txBody>
          <a:bodyPr>
            <a:normAutofit/>
          </a:bodyPr>
          <a:lstStyle/>
          <a:p>
            <a:pPr marL="0" indent="0" algn="r" rtl="1">
              <a:buNone/>
            </a:pPr>
            <a:r>
              <a:rPr lang="ar-SY" b="1" dirty="0" smtClean="0">
                <a:solidFill>
                  <a:srgbClr val="0070C0"/>
                </a:solidFill>
              </a:rPr>
              <a:t>يمكن تلخيص مفهوم الأزمة من خلال النقاط التالية:</a:t>
            </a:r>
            <a:endParaRPr lang="ar-SY" dirty="0" smtClean="0"/>
          </a:p>
          <a:p>
            <a:pPr lvl="0" algn="just" rtl="1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ar-SY" dirty="0">
                <a:solidFill>
                  <a:srgbClr val="002060"/>
                </a:solidFill>
              </a:rPr>
              <a:t>الأزمة هي موقف استثنائي غير اعتيادي أو حدث غير متوقع، ويكون له عواقب وآثار غير متوقعة.</a:t>
            </a:r>
            <a:endParaRPr lang="en-US" i="1" dirty="0">
              <a:solidFill>
                <a:srgbClr val="002060"/>
              </a:solidFill>
            </a:endParaRPr>
          </a:p>
          <a:p>
            <a:pPr lvl="0" algn="just" rtl="1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ar-SY" dirty="0">
                <a:solidFill>
                  <a:srgbClr val="002060"/>
                </a:solidFill>
              </a:rPr>
              <a:t>تشكّل الأزمة تهديداً أو تحدياً للمنظمة التي يكون لديها سيطرة محدودة عليها بشكل عام، وتضع كافة أجهزة المنظمة وإداراتها في موقف المواجهة ولا تقتصر على جهة واحدة فقط.</a:t>
            </a:r>
            <a:endParaRPr lang="en-US" i="1" dirty="0">
              <a:solidFill>
                <a:srgbClr val="002060"/>
              </a:solidFill>
            </a:endParaRPr>
          </a:p>
          <a:p>
            <a:pPr lvl="0" algn="just" rtl="1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ar-SY" dirty="0">
                <a:solidFill>
                  <a:srgbClr val="002060"/>
                </a:solidFill>
              </a:rPr>
              <a:t>من المحتمل أن تكون الأزمة خطرة وتتطلب اتخاذ إجراءات فورية وسريعة والاعتماد على نظم إدارية تختلف عن نظم الإدارة الاعتيادية اليومية.</a:t>
            </a:r>
            <a:endParaRPr lang="en-US" i="1" dirty="0">
              <a:solidFill>
                <a:srgbClr val="002060"/>
              </a:solidFill>
            </a:endParaRPr>
          </a:p>
          <a:p>
            <a:pPr marL="0" indent="0" algn="r" rtl="1">
              <a:lnSpc>
                <a:spcPct val="150000"/>
              </a:lnSpc>
              <a:buNone/>
            </a:pPr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337457" y="6176963"/>
            <a:ext cx="2743200" cy="365125"/>
          </a:xfrm>
        </p:spPr>
        <p:txBody>
          <a:bodyPr/>
          <a:lstStyle/>
          <a:p>
            <a:pPr algn="l"/>
            <a:fld id="{7DEBD5D3-E442-4E6C-B785-C85372FD0BDB}" type="slidenum">
              <a:rPr lang="en-US" sz="3200" smtClean="0">
                <a:solidFill>
                  <a:schemeClr val="bg1"/>
                </a:solidFill>
              </a:rPr>
              <a:pPr algn="l"/>
              <a:t>4</a:t>
            </a:fld>
            <a:endParaRPr lang="en-US" sz="3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676236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61018" y="240435"/>
            <a:ext cx="3816927" cy="673966"/>
          </a:xfrm>
        </p:spPr>
        <p:txBody>
          <a:bodyPr>
            <a:normAutofit/>
          </a:bodyPr>
          <a:lstStyle/>
          <a:p>
            <a:pPr algn="r"/>
            <a:r>
              <a:rPr lang="ar-SY" sz="3200" dirty="0">
                <a:solidFill>
                  <a:schemeClr val="bg1"/>
                </a:solidFill>
              </a:rPr>
              <a:t>أسباب حدوث </a:t>
            </a:r>
            <a:r>
              <a:rPr lang="ar-SY" sz="3200" dirty="0" smtClean="0">
                <a:solidFill>
                  <a:schemeClr val="bg1"/>
                </a:solidFill>
              </a:rPr>
              <a:t>الأزمات</a:t>
            </a:r>
            <a:endParaRPr lang="en-US" sz="3200" dirty="0">
              <a:solidFill>
                <a:schemeClr val="bg1"/>
              </a:solidFill>
            </a:endParaRPr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26473" y="1607126"/>
            <a:ext cx="11055927" cy="4128655"/>
          </a:xfrm>
          <a:prstGeom prst="rect">
            <a:avLst/>
          </a:prstGeom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>
          <a:xfrm>
            <a:off x="526473" y="6245943"/>
            <a:ext cx="2743200" cy="365125"/>
          </a:xfrm>
        </p:spPr>
        <p:txBody>
          <a:bodyPr/>
          <a:lstStyle/>
          <a:p>
            <a:pPr algn="l"/>
            <a:fld id="{7DEBD5D3-E442-4E6C-B785-C85372FD0BDB}" type="slidenum">
              <a:rPr lang="en-US" sz="3200" smtClean="0">
                <a:solidFill>
                  <a:schemeClr val="bg1"/>
                </a:solidFill>
              </a:rPr>
              <a:pPr algn="l"/>
              <a:t>5</a:t>
            </a:fld>
            <a:endParaRPr lang="en-US" sz="3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07603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53891" y="240434"/>
            <a:ext cx="5486400" cy="660111"/>
          </a:xfrm>
        </p:spPr>
        <p:txBody>
          <a:bodyPr>
            <a:normAutofit/>
          </a:bodyPr>
          <a:lstStyle/>
          <a:p>
            <a:pPr algn="r" rtl="1"/>
            <a:r>
              <a:rPr lang="ar-SY" sz="3200" dirty="0" smtClean="0">
                <a:solidFill>
                  <a:schemeClr val="bg1"/>
                </a:solidFill>
              </a:rPr>
              <a:t>الآثار </a:t>
            </a:r>
            <a:r>
              <a:rPr lang="ar-SY" sz="3200" dirty="0">
                <a:solidFill>
                  <a:schemeClr val="bg1"/>
                </a:solidFill>
              </a:rPr>
              <a:t>المترتبة على الأزمات</a:t>
            </a:r>
            <a:endParaRPr lang="en-US" sz="3200" dirty="0">
              <a:solidFill>
                <a:schemeClr val="bg1"/>
              </a:solidFill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1052945" y="1496291"/>
            <a:ext cx="9587346" cy="4031673"/>
          </a:xfrm>
          <a:prstGeom prst="rect">
            <a:avLst/>
          </a:prstGeom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>
          <a:xfrm>
            <a:off x="351972" y="6123710"/>
            <a:ext cx="2743200" cy="365125"/>
          </a:xfrm>
        </p:spPr>
        <p:txBody>
          <a:bodyPr/>
          <a:lstStyle/>
          <a:p>
            <a:pPr algn="l"/>
            <a:fld id="{7DEBD5D3-E442-4E6C-B785-C85372FD0BDB}" type="slidenum">
              <a:rPr lang="en-US" sz="3200" smtClean="0">
                <a:solidFill>
                  <a:schemeClr val="bg1"/>
                </a:solidFill>
              </a:rPr>
              <a:pPr algn="l"/>
              <a:t>6</a:t>
            </a:fld>
            <a:endParaRPr lang="en-US" sz="3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823924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Isosceles Triangle 83">
            <a:extLst>
              <a:ext uri="{FF2B5EF4-FFF2-40B4-BE49-F238E27FC236}">
                <a16:creationId xmlns:a16="http://schemas.microsoft.com/office/drawing/2014/main" id="{5D6FFB8C-43C0-4CD4-A3D5-2AAA84890533}"/>
              </a:ext>
            </a:extLst>
          </p:cNvPr>
          <p:cNvSpPr/>
          <p:nvPr/>
        </p:nvSpPr>
        <p:spPr>
          <a:xfrm rot="14360267">
            <a:off x="8038227" y="1920977"/>
            <a:ext cx="330200" cy="957586"/>
          </a:xfrm>
          <a:prstGeom prst="triangle">
            <a:avLst>
              <a:gd name="adj" fmla="val 70581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2" name="Isosceles Triangle 81">
            <a:extLst>
              <a:ext uri="{FF2B5EF4-FFF2-40B4-BE49-F238E27FC236}">
                <a16:creationId xmlns:a16="http://schemas.microsoft.com/office/drawing/2014/main" id="{D94DCED0-CED1-4ACE-89F4-C8E7123A95FC}"/>
              </a:ext>
            </a:extLst>
          </p:cNvPr>
          <p:cNvSpPr/>
          <p:nvPr/>
        </p:nvSpPr>
        <p:spPr>
          <a:xfrm rot="17358869">
            <a:off x="7977847" y="4511237"/>
            <a:ext cx="330200" cy="870123"/>
          </a:xfrm>
          <a:prstGeom prst="triangle">
            <a:avLst>
              <a:gd name="adj" fmla="val 70581"/>
            </a:avLst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1" name="Isosceles Triangle 80">
            <a:extLst>
              <a:ext uri="{FF2B5EF4-FFF2-40B4-BE49-F238E27FC236}">
                <a16:creationId xmlns:a16="http://schemas.microsoft.com/office/drawing/2014/main" id="{72E3224A-48F0-4040-8D92-2C7BE95BB758}"/>
              </a:ext>
            </a:extLst>
          </p:cNvPr>
          <p:cNvSpPr/>
          <p:nvPr/>
        </p:nvSpPr>
        <p:spPr>
          <a:xfrm rot="3964757">
            <a:off x="3884499" y="4511238"/>
            <a:ext cx="330200" cy="870123"/>
          </a:xfrm>
          <a:prstGeom prst="triangle">
            <a:avLst>
              <a:gd name="adj" fmla="val 70581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0" name="Isosceles Triangle 79">
            <a:extLst>
              <a:ext uri="{FF2B5EF4-FFF2-40B4-BE49-F238E27FC236}">
                <a16:creationId xmlns:a16="http://schemas.microsoft.com/office/drawing/2014/main" id="{58D32251-7912-4CDD-9259-D8AEDE66BEFC}"/>
              </a:ext>
            </a:extLst>
          </p:cNvPr>
          <p:cNvSpPr/>
          <p:nvPr/>
        </p:nvSpPr>
        <p:spPr>
          <a:xfrm rot="5247443">
            <a:off x="3636849" y="3158689"/>
            <a:ext cx="330200" cy="870123"/>
          </a:xfrm>
          <a:prstGeom prst="triangle">
            <a:avLst>
              <a:gd name="adj" fmla="val 70581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9" name="Isosceles Triangle 78">
            <a:extLst>
              <a:ext uri="{FF2B5EF4-FFF2-40B4-BE49-F238E27FC236}">
                <a16:creationId xmlns:a16="http://schemas.microsoft.com/office/drawing/2014/main" id="{BD5BBCC8-5D0D-4FD7-A9A5-E5EDAAF07937}"/>
              </a:ext>
            </a:extLst>
          </p:cNvPr>
          <p:cNvSpPr/>
          <p:nvPr/>
        </p:nvSpPr>
        <p:spPr>
          <a:xfrm rot="6556496">
            <a:off x="3873786" y="1826955"/>
            <a:ext cx="330200" cy="856983"/>
          </a:xfrm>
          <a:prstGeom prst="triangle">
            <a:avLst>
              <a:gd name="adj" fmla="val 70581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1504DF71-1CBC-47AE-B330-1440CF7E44DE}"/>
              </a:ext>
            </a:extLst>
          </p:cNvPr>
          <p:cNvSpPr/>
          <p:nvPr/>
        </p:nvSpPr>
        <p:spPr>
          <a:xfrm>
            <a:off x="4292600" y="1900388"/>
            <a:ext cx="3416300" cy="3416300"/>
          </a:xfrm>
          <a:prstGeom prst="ellipse">
            <a:avLst/>
          </a:prstGeom>
          <a:solidFill>
            <a:schemeClr val="tx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B4598575-E0CD-4B0E-BD87-942520C95E42}"/>
              </a:ext>
            </a:extLst>
          </p:cNvPr>
          <p:cNvSpPr txBox="1"/>
          <p:nvPr/>
        </p:nvSpPr>
        <p:spPr>
          <a:xfrm>
            <a:off x="457200" y="6349245"/>
            <a:ext cx="113665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Noto Sans" panose="020B0502040504020204" pitchFamily="34"/>
                <a:ea typeface="Noto Sans" panose="020B0502040504020204" pitchFamily="34"/>
                <a:cs typeface="Noto Sans" panose="020B0502040504020204" pitchFamily="34"/>
              </a:rPr>
              <a:t>www.yourwebsite.com</a:t>
            </a: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3821C87F-D089-4900-9B9E-D7920FDFDCAE}"/>
              </a:ext>
            </a:extLst>
          </p:cNvPr>
          <p:cNvSpPr/>
          <p:nvPr/>
        </p:nvSpPr>
        <p:spPr>
          <a:xfrm>
            <a:off x="823140" y="2996888"/>
            <a:ext cx="2686050" cy="1255384"/>
          </a:xfrm>
          <a:prstGeom prst="roundRect">
            <a:avLst>
              <a:gd name="adj" fmla="val 50000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ED2CA71B-2ACA-4DEE-95FD-5C8AA6931574}"/>
              </a:ext>
            </a:extLst>
          </p:cNvPr>
          <p:cNvSpPr/>
          <p:nvPr/>
        </p:nvSpPr>
        <p:spPr>
          <a:xfrm>
            <a:off x="1092200" y="4582585"/>
            <a:ext cx="2686050" cy="1255384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99F2D68C-917F-4D0C-8E8B-8B0D0321F1DF}"/>
              </a:ext>
            </a:extLst>
          </p:cNvPr>
          <p:cNvSpPr/>
          <p:nvPr/>
        </p:nvSpPr>
        <p:spPr>
          <a:xfrm>
            <a:off x="1092200" y="1404308"/>
            <a:ext cx="2686050" cy="1255384"/>
          </a:xfrm>
          <a:prstGeom prst="roundRect">
            <a:avLst>
              <a:gd name="adj" fmla="val 50000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Oval 2">
            <a:extLst>
              <a:ext uri="{FF2B5EF4-FFF2-40B4-BE49-F238E27FC236}">
                <a16:creationId xmlns:a16="http://schemas.microsoft.com/office/drawing/2014/main" id="{5F53DB4E-EEF6-4BF5-AB65-BF3F01695DC5}"/>
              </a:ext>
            </a:extLst>
          </p:cNvPr>
          <p:cNvSpPr/>
          <p:nvPr/>
        </p:nvSpPr>
        <p:spPr>
          <a:xfrm>
            <a:off x="4648950" y="2191055"/>
            <a:ext cx="2781300" cy="2781300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Y" sz="2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أهم خصائص الأزمات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F0F7D4B2-5C42-4B8D-9B44-D6FFCE779411}"/>
              </a:ext>
            </a:extLst>
          </p:cNvPr>
          <p:cNvSpPr/>
          <p:nvPr/>
        </p:nvSpPr>
        <p:spPr>
          <a:xfrm>
            <a:off x="8502650" y="1404308"/>
            <a:ext cx="2686050" cy="1255384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9AA9A457-8529-486D-B09C-806683258232}"/>
              </a:ext>
            </a:extLst>
          </p:cNvPr>
          <p:cNvSpPr/>
          <p:nvPr/>
        </p:nvSpPr>
        <p:spPr>
          <a:xfrm>
            <a:off x="8682810" y="2980846"/>
            <a:ext cx="2686050" cy="1255384"/>
          </a:xfrm>
          <a:prstGeom prst="roundRect">
            <a:avLst>
              <a:gd name="adj" fmla="val 50000"/>
            </a:avLst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0768B0DB-591D-4FB9-AC66-5AA722E48553}"/>
              </a:ext>
            </a:extLst>
          </p:cNvPr>
          <p:cNvSpPr/>
          <p:nvPr/>
        </p:nvSpPr>
        <p:spPr>
          <a:xfrm>
            <a:off x="8502650" y="4582585"/>
            <a:ext cx="2686049" cy="1255384"/>
          </a:xfrm>
          <a:prstGeom prst="roundRect">
            <a:avLst>
              <a:gd name="adj" fmla="val 50000"/>
            </a:avLst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0" name="TextBox 69">
            <a:extLst>
              <a:ext uri="{FF2B5EF4-FFF2-40B4-BE49-F238E27FC236}">
                <a16:creationId xmlns:a16="http://schemas.microsoft.com/office/drawing/2014/main" id="{8DC2CBB4-83C8-4663-8CE9-A945B2A34681}"/>
              </a:ext>
            </a:extLst>
          </p:cNvPr>
          <p:cNvSpPr txBox="1"/>
          <p:nvPr/>
        </p:nvSpPr>
        <p:spPr>
          <a:xfrm>
            <a:off x="1408903" y="4787359"/>
            <a:ext cx="206700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Y" sz="2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uLnTx/>
                <a:uFillTx/>
                <a:latin typeface="Open Sans" panose="020B0606030504020204" pitchFamily="34" charset="0"/>
              </a:rPr>
              <a:t>تعدد التأثيرات وتشابك التداعيات</a:t>
            </a:r>
            <a:endParaRPr kumimoji="0" lang="en-GB" sz="2200" b="0" i="0" u="none" strike="noStrike" kern="1200" cap="none" spc="0" normalizeH="0" baseline="0" noProof="0" dirty="0">
              <a:ln>
                <a:noFill/>
              </a:ln>
              <a:solidFill>
                <a:schemeClr val="accent2">
                  <a:lumMod val="50000"/>
                </a:schemeClr>
              </a:solidFill>
              <a:effectLst/>
              <a:uLnTx/>
              <a:uFillTx/>
              <a:latin typeface="Noto Sans" panose="020B0502040504020204" pitchFamily="34"/>
              <a:ea typeface="Noto Sans" panose="020B0502040504020204" pitchFamily="34"/>
              <a:cs typeface="Noto Sans" panose="020B0502040504020204" pitchFamily="34"/>
            </a:endParaRPr>
          </a:p>
        </p:txBody>
      </p:sp>
      <p:sp>
        <p:nvSpPr>
          <p:cNvPr id="71" name="TextBox 70">
            <a:extLst>
              <a:ext uri="{FF2B5EF4-FFF2-40B4-BE49-F238E27FC236}">
                <a16:creationId xmlns:a16="http://schemas.microsoft.com/office/drawing/2014/main" id="{3AB0BC29-3C86-436A-BA37-871EAACC46D1}"/>
              </a:ext>
            </a:extLst>
          </p:cNvPr>
          <p:cNvSpPr txBox="1"/>
          <p:nvPr/>
        </p:nvSpPr>
        <p:spPr>
          <a:xfrm>
            <a:off x="1132661" y="3403905"/>
            <a:ext cx="2067007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Y" sz="2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5">
                    <a:lumMod val="50000"/>
                  </a:schemeClr>
                </a:solidFill>
                <a:effectLst/>
                <a:uLnTx/>
                <a:uFillTx/>
                <a:latin typeface="Open Sans" panose="020B0606030504020204" pitchFamily="34" charset="0"/>
              </a:rPr>
              <a:t>التصعيد</a:t>
            </a:r>
            <a:endParaRPr kumimoji="0" lang="en-GB" sz="2200" b="0" i="0" u="none" strike="noStrike" kern="1200" cap="none" spc="0" normalizeH="0" baseline="0" noProof="0" dirty="0">
              <a:ln>
                <a:noFill/>
              </a:ln>
              <a:solidFill>
                <a:schemeClr val="accent5">
                  <a:lumMod val="50000"/>
                </a:schemeClr>
              </a:solidFill>
              <a:effectLst/>
              <a:uLnTx/>
              <a:uFillTx/>
              <a:latin typeface="Noto Sans" panose="020B0502040504020204" pitchFamily="34"/>
              <a:ea typeface="Noto Sans" panose="020B0502040504020204" pitchFamily="34"/>
              <a:cs typeface="Noto Sans" panose="020B0502040504020204" pitchFamily="34"/>
            </a:endParaRPr>
          </a:p>
        </p:txBody>
      </p:sp>
      <p:sp>
        <p:nvSpPr>
          <p:cNvPr id="72" name="TextBox 71">
            <a:extLst>
              <a:ext uri="{FF2B5EF4-FFF2-40B4-BE49-F238E27FC236}">
                <a16:creationId xmlns:a16="http://schemas.microsoft.com/office/drawing/2014/main" id="{750AD01D-4CD0-4E97-86C6-9210FF300D58}"/>
              </a:ext>
            </a:extLst>
          </p:cNvPr>
          <p:cNvSpPr txBox="1"/>
          <p:nvPr/>
        </p:nvSpPr>
        <p:spPr>
          <a:xfrm>
            <a:off x="1401721" y="1784655"/>
            <a:ext cx="206700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Y" sz="2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uLnTx/>
                <a:uFillTx/>
                <a:latin typeface="Noto Sans" panose="020B0502040504020204" pitchFamily="34"/>
                <a:ea typeface="Noto Sans" panose="020B0502040504020204" pitchFamily="34"/>
                <a:cs typeface="Noto Sans" panose="020B0502040504020204" pitchFamily="34"/>
              </a:rPr>
              <a:t>جذب اهتمام</a:t>
            </a:r>
            <a:r>
              <a:rPr kumimoji="0" lang="ar-SY" sz="2200" b="0" i="0" u="none" strike="noStrike" kern="1200" cap="none" spc="0" normalizeH="0" noProof="0" dirty="0" smtClean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uLnTx/>
                <a:uFillTx/>
                <a:latin typeface="Noto Sans" panose="020B0502040504020204" pitchFamily="34"/>
                <a:ea typeface="Noto Sans" panose="020B0502040504020204" pitchFamily="34"/>
                <a:cs typeface="Noto Sans" panose="020B0502040504020204" pitchFamily="34"/>
              </a:rPr>
              <a:t> الرأي العام</a:t>
            </a:r>
            <a:endParaRPr kumimoji="0" lang="en-GB" sz="2200" b="0" i="0" u="none" strike="noStrike" kern="1200" cap="none" spc="0" normalizeH="0" baseline="0" noProof="0" dirty="0">
              <a:ln>
                <a:noFill/>
              </a:ln>
              <a:solidFill>
                <a:schemeClr val="accent4">
                  <a:lumMod val="50000"/>
                </a:schemeClr>
              </a:solidFill>
              <a:effectLst/>
              <a:uLnTx/>
              <a:uFillTx/>
              <a:latin typeface="Noto Sans" panose="020B0502040504020204" pitchFamily="34"/>
              <a:ea typeface="Noto Sans" panose="020B0502040504020204" pitchFamily="34"/>
              <a:cs typeface="Noto Sans" panose="020B0502040504020204" pitchFamily="34"/>
            </a:endParaRPr>
          </a:p>
        </p:txBody>
      </p:sp>
      <p:sp>
        <p:nvSpPr>
          <p:cNvPr id="73" name="TextBox 72">
            <a:extLst>
              <a:ext uri="{FF2B5EF4-FFF2-40B4-BE49-F238E27FC236}">
                <a16:creationId xmlns:a16="http://schemas.microsoft.com/office/drawing/2014/main" id="{548DCDA7-1221-4F37-B307-D66695EC57DF}"/>
              </a:ext>
            </a:extLst>
          </p:cNvPr>
          <p:cNvSpPr txBox="1"/>
          <p:nvPr/>
        </p:nvSpPr>
        <p:spPr>
          <a:xfrm>
            <a:off x="8831221" y="1784655"/>
            <a:ext cx="206700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Y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uLnTx/>
                <a:uFillTx/>
                <a:latin typeface="Open Sans" panose="020B0606030504020204" pitchFamily="34" charset="0"/>
              </a:rPr>
              <a:t>المفاجأة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chemeClr val="accent1">
                  <a:lumMod val="50000"/>
                </a:schemeClr>
              </a:solidFill>
              <a:effectLst/>
              <a:uLnTx/>
              <a:uFillTx/>
              <a:latin typeface="Noto Sans" panose="020B0502040504020204" pitchFamily="34"/>
              <a:ea typeface="Noto Sans" panose="020B0502040504020204" pitchFamily="34"/>
              <a:cs typeface="Noto Sans" panose="020B0502040504020204" pitchFamily="34"/>
            </a:endParaRPr>
          </a:p>
        </p:txBody>
      </p:sp>
      <p:sp>
        <p:nvSpPr>
          <p:cNvPr id="74" name="TextBox 73">
            <a:extLst>
              <a:ext uri="{FF2B5EF4-FFF2-40B4-BE49-F238E27FC236}">
                <a16:creationId xmlns:a16="http://schemas.microsoft.com/office/drawing/2014/main" id="{42D56978-6706-4B76-ADC3-CCB84BA10F0C}"/>
              </a:ext>
            </a:extLst>
          </p:cNvPr>
          <p:cNvSpPr txBox="1"/>
          <p:nvPr/>
        </p:nvSpPr>
        <p:spPr>
          <a:xfrm>
            <a:off x="8992331" y="3144102"/>
            <a:ext cx="206700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Y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Open Sans" panose="020B0606030504020204" pitchFamily="34" charset="0"/>
              </a:rPr>
              <a:t>فقدان السيطرة والتوازن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Noto Sans" panose="020B0502040504020204" pitchFamily="34"/>
              <a:ea typeface="Noto Sans" panose="020B0502040504020204" pitchFamily="34"/>
              <a:cs typeface="Noto Sans" panose="020B0502040504020204" pitchFamily="34"/>
            </a:endParaRPr>
          </a:p>
        </p:txBody>
      </p:sp>
      <p:sp>
        <p:nvSpPr>
          <p:cNvPr id="75" name="TextBox 74">
            <a:extLst>
              <a:ext uri="{FF2B5EF4-FFF2-40B4-BE49-F238E27FC236}">
                <a16:creationId xmlns:a16="http://schemas.microsoft.com/office/drawing/2014/main" id="{392AE5F8-6D59-40E0-97B0-C1CD013DDDCE}"/>
              </a:ext>
            </a:extLst>
          </p:cNvPr>
          <p:cNvSpPr txBox="1"/>
          <p:nvPr/>
        </p:nvSpPr>
        <p:spPr>
          <a:xfrm>
            <a:off x="8831221" y="4772903"/>
            <a:ext cx="206700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Y" sz="24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Open Sans" panose="020B0606030504020204" pitchFamily="34" charset="0"/>
              </a:rPr>
              <a:t>ضيق الوقت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SY" sz="2000" dirty="0" smtClean="0">
                <a:latin typeface="Open Sans" panose="020B0606030504020204" pitchFamily="34" charset="0"/>
              </a:rPr>
              <a:t>عدم توفر حلول فورية</a:t>
            </a:r>
            <a:endParaRPr kumimoji="0" lang="en-GB" sz="20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Noto Sans" panose="020B0502040504020204" pitchFamily="34"/>
              <a:ea typeface="Noto Sans" panose="020B0502040504020204" pitchFamily="34"/>
              <a:cs typeface="Noto Sans" panose="020B0502040504020204" pitchFamily="34"/>
            </a:endParaRPr>
          </a:p>
        </p:txBody>
      </p:sp>
      <p:sp>
        <p:nvSpPr>
          <p:cNvPr id="83" name="Isosceles Triangle 82">
            <a:extLst>
              <a:ext uri="{FF2B5EF4-FFF2-40B4-BE49-F238E27FC236}">
                <a16:creationId xmlns:a16="http://schemas.microsoft.com/office/drawing/2014/main" id="{74679F57-1F08-46E3-B260-02B357B1EF27}"/>
              </a:ext>
            </a:extLst>
          </p:cNvPr>
          <p:cNvSpPr/>
          <p:nvPr/>
        </p:nvSpPr>
        <p:spPr>
          <a:xfrm rot="16200000">
            <a:off x="8106714" y="3159182"/>
            <a:ext cx="330200" cy="898190"/>
          </a:xfrm>
          <a:prstGeom prst="triangle">
            <a:avLst>
              <a:gd name="adj" fmla="val 70581"/>
            </a:avLst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663592DE-3E9E-477A-AE77-DF95203C0AF4}"/>
              </a:ext>
            </a:extLst>
          </p:cNvPr>
          <p:cNvSpPr txBox="1"/>
          <p:nvPr/>
        </p:nvSpPr>
        <p:spPr>
          <a:xfrm>
            <a:off x="1202749" y="235148"/>
            <a:ext cx="967370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Y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Noto Sans" panose="020B0502040504020204" pitchFamily="34"/>
                <a:ea typeface="Noto Sans" panose="020B0502040504020204" pitchFamily="34"/>
                <a:cs typeface="Noto Sans" panose="020B0502040504020204" pitchFamily="34"/>
              </a:rPr>
              <a:t>خصائص الأزمات</a:t>
            </a:r>
            <a:endParaRPr kumimoji="0" lang="en-US" sz="32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Noto Sans" panose="020B0502040504020204" pitchFamily="34"/>
              <a:ea typeface="Noto Sans" panose="020B0502040504020204" pitchFamily="34"/>
              <a:cs typeface="Noto Sans" panose="020B0502040504020204" pitchFamily="34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235857" y="6224232"/>
            <a:ext cx="2743200" cy="365125"/>
          </a:xfrm>
        </p:spPr>
        <p:txBody>
          <a:bodyPr/>
          <a:lstStyle/>
          <a:p>
            <a:pPr algn="l"/>
            <a:fld id="{7DEBD5D3-E442-4E6C-B785-C85372FD0BDB}" type="slidenum">
              <a:rPr lang="en-US" sz="3200" smtClean="0">
                <a:solidFill>
                  <a:schemeClr val="bg1"/>
                </a:solidFill>
              </a:rPr>
              <a:pPr algn="l"/>
              <a:t>7</a:t>
            </a:fld>
            <a:endParaRPr lang="en-US" sz="3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419941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35636" y="365125"/>
            <a:ext cx="2604655" cy="812511"/>
          </a:xfrm>
        </p:spPr>
        <p:txBody>
          <a:bodyPr/>
          <a:lstStyle/>
          <a:p>
            <a:pPr lvl="1" algn="r" rtl="1">
              <a:lnSpc>
                <a:spcPct val="90000"/>
              </a:lnSpc>
              <a:spcBef>
                <a:spcPct val="0"/>
              </a:spcBef>
            </a:pPr>
            <a:r>
              <a:rPr lang="ar-SY" sz="3200" b="1" dirty="0">
                <a:solidFill>
                  <a:schemeClr val="bg1"/>
                </a:solidFill>
              </a:rPr>
              <a:t>دورة حياة الأزمة:</a:t>
            </a:r>
            <a:r>
              <a:rPr lang="en-US" sz="1800" b="1" dirty="0"/>
              <a:t/>
            </a:r>
            <a:br>
              <a:rPr lang="en-US" sz="1800" b="1" dirty="0"/>
            </a:br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2715491" y="1662545"/>
            <a:ext cx="145472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pic>
        <p:nvPicPr>
          <p:cNvPr id="12" name="Content Placeholder 11" descr="Screen Clippin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800" y="1440873"/>
            <a:ext cx="9379527" cy="4508555"/>
          </a:xfrm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>
          <a:xfrm>
            <a:off x="439057" y="6212665"/>
            <a:ext cx="2743200" cy="365125"/>
          </a:xfrm>
        </p:spPr>
        <p:txBody>
          <a:bodyPr/>
          <a:lstStyle/>
          <a:p>
            <a:pPr algn="l"/>
            <a:fld id="{7DEBD5D3-E442-4E6C-B785-C85372FD0BDB}" type="slidenum">
              <a:rPr lang="en-US" sz="3200" smtClean="0">
                <a:solidFill>
                  <a:schemeClr val="bg1"/>
                </a:solidFill>
              </a:rPr>
              <a:pPr algn="l"/>
              <a:t>8</a:t>
            </a:fld>
            <a:endParaRPr lang="en-US" sz="3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262572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Rectangle 63">
            <a:extLst>
              <a:ext uri="{FF2B5EF4-FFF2-40B4-BE49-F238E27FC236}">
                <a16:creationId xmlns:a16="http://schemas.microsoft.com/office/drawing/2014/main" id="{D3F65101-1724-4AFA-829D-F1ACE0C4B902}"/>
              </a:ext>
            </a:extLst>
          </p:cNvPr>
          <p:cNvSpPr/>
          <p:nvPr/>
        </p:nvSpPr>
        <p:spPr>
          <a:xfrm>
            <a:off x="3272686" y="4733548"/>
            <a:ext cx="1816100" cy="1006851"/>
          </a:xfrm>
          <a:prstGeom prst="rect">
            <a:avLst/>
          </a:prstGeom>
          <a:solidFill>
            <a:schemeClr val="accent2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6" name="Rectangle 65">
            <a:extLst>
              <a:ext uri="{FF2B5EF4-FFF2-40B4-BE49-F238E27FC236}">
                <a16:creationId xmlns:a16="http://schemas.microsoft.com/office/drawing/2014/main" id="{1A804991-D272-4508-964B-4B9849046CB0}"/>
              </a:ext>
            </a:extLst>
          </p:cNvPr>
          <p:cNvSpPr/>
          <p:nvPr/>
        </p:nvSpPr>
        <p:spPr>
          <a:xfrm>
            <a:off x="5266586" y="4733548"/>
            <a:ext cx="1816100" cy="1006851"/>
          </a:xfrm>
          <a:prstGeom prst="rect">
            <a:avLst/>
          </a:prstGeom>
          <a:solidFill>
            <a:schemeClr val="accent4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8" name="Rectangle 67">
            <a:extLst>
              <a:ext uri="{FF2B5EF4-FFF2-40B4-BE49-F238E27FC236}">
                <a16:creationId xmlns:a16="http://schemas.microsoft.com/office/drawing/2014/main" id="{B1307294-2942-4DB1-8A20-E1FD5F487D79}"/>
              </a:ext>
            </a:extLst>
          </p:cNvPr>
          <p:cNvSpPr/>
          <p:nvPr/>
        </p:nvSpPr>
        <p:spPr>
          <a:xfrm>
            <a:off x="7239321" y="4733548"/>
            <a:ext cx="1816100" cy="1006851"/>
          </a:xfrm>
          <a:prstGeom prst="rect">
            <a:avLst/>
          </a:prstGeom>
          <a:solidFill>
            <a:schemeClr val="accent5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0" name="Rectangle 69">
            <a:extLst>
              <a:ext uri="{FF2B5EF4-FFF2-40B4-BE49-F238E27FC236}">
                <a16:creationId xmlns:a16="http://schemas.microsoft.com/office/drawing/2014/main" id="{772AF99F-8F72-4705-A128-E039B7F3FECE}"/>
              </a:ext>
            </a:extLst>
          </p:cNvPr>
          <p:cNvSpPr/>
          <p:nvPr/>
        </p:nvSpPr>
        <p:spPr>
          <a:xfrm>
            <a:off x="9203586" y="4733548"/>
            <a:ext cx="1768894" cy="1006851"/>
          </a:xfrm>
          <a:prstGeom prst="rect">
            <a:avLst/>
          </a:prstGeom>
          <a:solidFill>
            <a:schemeClr val="accent6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3" name="Rectangle 62">
            <a:extLst>
              <a:ext uri="{FF2B5EF4-FFF2-40B4-BE49-F238E27FC236}">
                <a16:creationId xmlns:a16="http://schemas.microsoft.com/office/drawing/2014/main" id="{1EF39042-2F1A-42A0-804F-3199B0B9146F}"/>
              </a:ext>
            </a:extLst>
          </p:cNvPr>
          <p:cNvSpPr/>
          <p:nvPr/>
        </p:nvSpPr>
        <p:spPr>
          <a:xfrm>
            <a:off x="1274553" y="4733548"/>
            <a:ext cx="1816100" cy="1006851"/>
          </a:xfrm>
          <a:prstGeom prst="rect">
            <a:avLst/>
          </a:prstGeom>
          <a:solidFill>
            <a:schemeClr val="accent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B4598575-E0CD-4B0E-BD87-942520C95E42}"/>
              </a:ext>
            </a:extLst>
          </p:cNvPr>
          <p:cNvSpPr txBox="1"/>
          <p:nvPr/>
        </p:nvSpPr>
        <p:spPr>
          <a:xfrm>
            <a:off x="718457" y="6325967"/>
            <a:ext cx="113665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Noto Sans" panose="020B0502040504020204" pitchFamily="34"/>
                <a:ea typeface="Noto Sans" panose="020B0502040504020204" pitchFamily="34"/>
                <a:cs typeface="Noto Sans" panose="020B0502040504020204" pitchFamily="34"/>
              </a:rPr>
              <a:t>www.yourwebsite.com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699AC3C-FE44-4341-B799-F20DE8937C2B}"/>
              </a:ext>
            </a:extLst>
          </p:cNvPr>
          <p:cNvSpPr txBox="1"/>
          <p:nvPr/>
        </p:nvSpPr>
        <p:spPr>
          <a:xfrm>
            <a:off x="4544291" y="235148"/>
            <a:ext cx="633215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defRPr/>
            </a:pPr>
            <a:r>
              <a:rPr lang="ar-SY" sz="3200" dirty="0">
                <a:solidFill>
                  <a:schemeClr val="bg1"/>
                </a:solidFill>
              </a:rPr>
              <a:t>الفرق بين الأزمة وبعض المصطلحات الأُخرى</a:t>
            </a:r>
            <a:endParaRPr kumimoji="0" lang="en-US" sz="32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Noto Sans" panose="020B0502040504020204" pitchFamily="34"/>
              <a:ea typeface="Noto Sans" panose="020B0502040504020204" pitchFamily="34"/>
              <a:cs typeface="Noto Sans" panose="020B0502040504020204" pitchFamily="34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702F4060-5C13-40F7-8F89-74374A12AB46}"/>
              </a:ext>
            </a:extLst>
          </p:cNvPr>
          <p:cNvGrpSpPr/>
          <p:nvPr/>
        </p:nvGrpSpPr>
        <p:grpSpPr>
          <a:xfrm>
            <a:off x="1219519" y="1423299"/>
            <a:ext cx="9752961" cy="3062422"/>
            <a:chOff x="1950567" y="2098917"/>
            <a:chExt cx="8830755" cy="2772850"/>
          </a:xfrm>
        </p:grpSpPr>
        <p:sp>
          <p:nvSpPr>
            <p:cNvPr id="12" name="Freeform 5">
              <a:extLst>
                <a:ext uri="{FF2B5EF4-FFF2-40B4-BE49-F238E27FC236}">
                  <a16:creationId xmlns:a16="http://schemas.microsoft.com/office/drawing/2014/main" id="{75EB0469-19D3-443F-B162-B819E92B5B54}"/>
                </a:ext>
              </a:extLst>
            </p:cNvPr>
            <p:cNvSpPr>
              <a:spLocks/>
            </p:cNvSpPr>
            <p:nvPr/>
          </p:nvSpPr>
          <p:spPr bwMode="auto">
            <a:xfrm>
              <a:off x="5504406" y="2098917"/>
              <a:ext cx="1729563" cy="2772850"/>
            </a:xfrm>
            <a:custGeom>
              <a:avLst/>
              <a:gdLst>
                <a:gd name="T0" fmla="*/ 27 w 4016"/>
                <a:gd name="T1" fmla="*/ 5450 h 6400"/>
                <a:gd name="T2" fmla="*/ 0 w 4016"/>
                <a:gd name="T3" fmla="*/ 3596 h 6400"/>
                <a:gd name="T4" fmla="*/ 144 w 4016"/>
                <a:gd name="T5" fmla="*/ 3537 h 6400"/>
                <a:gd name="T6" fmla="*/ 704 w 4016"/>
                <a:gd name="T7" fmla="*/ 3612 h 6400"/>
                <a:gd name="T8" fmla="*/ 945 w 4016"/>
                <a:gd name="T9" fmla="*/ 3183 h 6400"/>
                <a:gd name="T10" fmla="*/ 404 w 4016"/>
                <a:gd name="T11" fmla="*/ 2734 h 6400"/>
                <a:gd name="T12" fmla="*/ 58 w 4016"/>
                <a:gd name="T13" fmla="*/ 2888 h 6400"/>
                <a:gd name="T14" fmla="*/ 0 w 4016"/>
                <a:gd name="T15" fmla="*/ 2254 h 6400"/>
                <a:gd name="T16" fmla="*/ 29 w 4016"/>
                <a:gd name="T17" fmla="*/ 951 h 6400"/>
                <a:gd name="T18" fmla="*/ 1702 w 4016"/>
                <a:gd name="T19" fmla="*/ 933 h 6400"/>
                <a:gd name="T20" fmla="*/ 1750 w 4016"/>
                <a:gd name="T21" fmla="*/ 615 h 6400"/>
                <a:gd name="T22" fmla="*/ 1932 w 4016"/>
                <a:gd name="T23" fmla="*/ 28 h 6400"/>
                <a:gd name="T24" fmla="*/ 2356 w 4016"/>
                <a:gd name="T25" fmla="*/ 455 h 6400"/>
                <a:gd name="T26" fmla="*/ 2348 w 4016"/>
                <a:gd name="T27" fmla="*/ 946 h 6400"/>
                <a:gd name="T28" fmla="*/ 3986 w 4016"/>
                <a:gd name="T29" fmla="*/ 952 h 6400"/>
                <a:gd name="T30" fmla="*/ 4016 w 4016"/>
                <a:gd name="T31" fmla="*/ 2797 h 6400"/>
                <a:gd name="T32" fmla="*/ 3880 w 4016"/>
                <a:gd name="T33" fmla="*/ 2869 h 6400"/>
                <a:gd name="T34" fmla="*/ 3419 w 4016"/>
                <a:gd name="T35" fmla="*/ 2746 h 6400"/>
                <a:gd name="T36" fmla="*/ 3083 w 4016"/>
                <a:gd name="T37" fmla="*/ 3097 h 6400"/>
                <a:gd name="T38" fmla="*/ 3307 w 4016"/>
                <a:gd name="T39" fmla="*/ 3609 h 6400"/>
                <a:gd name="T40" fmla="*/ 3774 w 4016"/>
                <a:gd name="T41" fmla="*/ 3612 h 6400"/>
                <a:gd name="T42" fmla="*/ 3951 w 4016"/>
                <a:gd name="T43" fmla="*/ 3512 h 6400"/>
                <a:gd name="T44" fmla="*/ 4016 w 4016"/>
                <a:gd name="T45" fmla="*/ 3608 h 6400"/>
                <a:gd name="T46" fmla="*/ 3986 w 4016"/>
                <a:gd name="T47" fmla="*/ 5449 h 6400"/>
                <a:gd name="T48" fmla="*/ 2326 w 4016"/>
                <a:gd name="T49" fmla="*/ 5462 h 6400"/>
                <a:gd name="T50" fmla="*/ 2241 w 4016"/>
                <a:gd name="T51" fmla="*/ 5758 h 6400"/>
                <a:gd name="T52" fmla="*/ 2357 w 4016"/>
                <a:gd name="T53" fmla="*/ 6121 h 6400"/>
                <a:gd name="T54" fmla="*/ 1976 w 4016"/>
                <a:gd name="T55" fmla="*/ 6392 h 6400"/>
                <a:gd name="T56" fmla="*/ 1663 w 4016"/>
                <a:gd name="T57" fmla="*/ 5937 h 6400"/>
                <a:gd name="T58" fmla="*/ 1775 w 4016"/>
                <a:gd name="T59" fmla="*/ 5529 h 6400"/>
                <a:gd name="T60" fmla="*/ 509 w 4016"/>
                <a:gd name="T61" fmla="*/ 5450 h 6400"/>
                <a:gd name="T62" fmla="*/ 493 w 4016"/>
                <a:gd name="T63" fmla="*/ 5450 h 64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4016" h="6400">
                  <a:moveTo>
                    <a:pt x="493" y="5450"/>
                  </a:moveTo>
                  <a:cubicBezTo>
                    <a:pt x="338" y="5450"/>
                    <a:pt x="183" y="5450"/>
                    <a:pt x="27" y="5450"/>
                  </a:cubicBezTo>
                  <a:cubicBezTo>
                    <a:pt x="0" y="5450"/>
                    <a:pt x="0" y="5450"/>
                    <a:pt x="0" y="5422"/>
                  </a:cubicBezTo>
                  <a:cubicBezTo>
                    <a:pt x="0" y="5120"/>
                    <a:pt x="0" y="3898"/>
                    <a:pt x="0" y="3596"/>
                  </a:cubicBezTo>
                  <a:cubicBezTo>
                    <a:pt x="0" y="3558"/>
                    <a:pt x="19" y="3529"/>
                    <a:pt x="53" y="3515"/>
                  </a:cubicBezTo>
                  <a:cubicBezTo>
                    <a:pt x="85" y="3502"/>
                    <a:pt x="116" y="3510"/>
                    <a:pt x="144" y="3537"/>
                  </a:cubicBezTo>
                  <a:cubicBezTo>
                    <a:pt x="241" y="3628"/>
                    <a:pt x="355" y="3674"/>
                    <a:pt x="489" y="3671"/>
                  </a:cubicBezTo>
                  <a:cubicBezTo>
                    <a:pt x="566" y="3669"/>
                    <a:pt x="638" y="3649"/>
                    <a:pt x="704" y="3612"/>
                  </a:cubicBezTo>
                  <a:cubicBezTo>
                    <a:pt x="767" y="3577"/>
                    <a:pt x="819" y="3530"/>
                    <a:pt x="861" y="3471"/>
                  </a:cubicBezTo>
                  <a:cubicBezTo>
                    <a:pt x="921" y="3384"/>
                    <a:pt x="949" y="3288"/>
                    <a:pt x="945" y="3183"/>
                  </a:cubicBezTo>
                  <a:cubicBezTo>
                    <a:pt x="940" y="3063"/>
                    <a:pt x="896" y="2960"/>
                    <a:pt x="813" y="2873"/>
                  </a:cubicBezTo>
                  <a:cubicBezTo>
                    <a:pt x="700" y="2757"/>
                    <a:pt x="561" y="2715"/>
                    <a:pt x="404" y="2734"/>
                  </a:cubicBezTo>
                  <a:cubicBezTo>
                    <a:pt x="303" y="2747"/>
                    <a:pt x="216" y="2793"/>
                    <a:pt x="143" y="2865"/>
                  </a:cubicBezTo>
                  <a:cubicBezTo>
                    <a:pt x="119" y="2888"/>
                    <a:pt x="85" y="2898"/>
                    <a:pt x="58" y="2888"/>
                  </a:cubicBezTo>
                  <a:cubicBezTo>
                    <a:pt x="21" y="2874"/>
                    <a:pt x="0" y="2845"/>
                    <a:pt x="0" y="2808"/>
                  </a:cubicBezTo>
                  <a:cubicBezTo>
                    <a:pt x="0" y="2623"/>
                    <a:pt x="0" y="2438"/>
                    <a:pt x="0" y="2254"/>
                  </a:cubicBezTo>
                  <a:cubicBezTo>
                    <a:pt x="0" y="2136"/>
                    <a:pt x="0" y="1098"/>
                    <a:pt x="0" y="980"/>
                  </a:cubicBezTo>
                  <a:cubicBezTo>
                    <a:pt x="0" y="951"/>
                    <a:pt x="0" y="951"/>
                    <a:pt x="29" y="951"/>
                  </a:cubicBezTo>
                  <a:cubicBezTo>
                    <a:pt x="327" y="951"/>
                    <a:pt x="1305" y="951"/>
                    <a:pt x="1603" y="951"/>
                  </a:cubicBezTo>
                  <a:cubicBezTo>
                    <a:pt x="1637" y="951"/>
                    <a:pt x="1670" y="948"/>
                    <a:pt x="1702" y="933"/>
                  </a:cubicBezTo>
                  <a:cubicBezTo>
                    <a:pt x="1786" y="894"/>
                    <a:pt x="1832" y="790"/>
                    <a:pt x="1802" y="702"/>
                  </a:cubicBezTo>
                  <a:cubicBezTo>
                    <a:pt x="1791" y="669"/>
                    <a:pt x="1773" y="641"/>
                    <a:pt x="1750" y="615"/>
                  </a:cubicBezTo>
                  <a:cubicBezTo>
                    <a:pt x="1656" y="512"/>
                    <a:pt x="1626" y="393"/>
                    <a:pt x="1667" y="259"/>
                  </a:cubicBezTo>
                  <a:cubicBezTo>
                    <a:pt x="1707" y="127"/>
                    <a:pt x="1800" y="56"/>
                    <a:pt x="1932" y="28"/>
                  </a:cubicBezTo>
                  <a:cubicBezTo>
                    <a:pt x="2058" y="0"/>
                    <a:pt x="2174" y="20"/>
                    <a:pt x="2266" y="117"/>
                  </a:cubicBezTo>
                  <a:cubicBezTo>
                    <a:pt x="2356" y="213"/>
                    <a:pt x="2387" y="326"/>
                    <a:pt x="2356" y="455"/>
                  </a:cubicBezTo>
                  <a:cubicBezTo>
                    <a:pt x="2340" y="521"/>
                    <a:pt x="2306" y="576"/>
                    <a:pt x="2259" y="624"/>
                  </a:cubicBezTo>
                  <a:cubicBezTo>
                    <a:pt x="2163" y="724"/>
                    <a:pt x="2199" y="901"/>
                    <a:pt x="2348" y="946"/>
                  </a:cubicBezTo>
                  <a:cubicBezTo>
                    <a:pt x="2369" y="952"/>
                    <a:pt x="2392" y="951"/>
                    <a:pt x="2414" y="951"/>
                  </a:cubicBezTo>
                  <a:cubicBezTo>
                    <a:pt x="2711" y="952"/>
                    <a:pt x="3688" y="952"/>
                    <a:pt x="3986" y="952"/>
                  </a:cubicBezTo>
                  <a:cubicBezTo>
                    <a:pt x="4016" y="952"/>
                    <a:pt x="4016" y="952"/>
                    <a:pt x="4016" y="983"/>
                  </a:cubicBezTo>
                  <a:cubicBezTo>
                    <a:pt x="4016" y="1281"/>
                    <a:pt x="4016" y="2499"/>
                    <a:pt x="4016" y="2797"/>
                  </a:cubicBezTo>
                  <a:cubicBezTo>
                    <a:pt x="4016" y="2845"/>
                    <a:pt x="3999" y="2871"/>
                    <a:pt x="3959" y="2887"/>
                  </a:cubicBezTo>
                  <a:cubicBezTo>
                    <a:pt x="3928" y="2899"/>
                    <a:pt x="3901" y="2890"/>
                    <a:pt x="3880" y="2869"/>
                  </a:cubicBezTo>
                  <a:cubicBezTo>
                    <a:pt x="3826" y="2818"/>
                    <a:pt x="3766" y="2777"/>
                    <a:pt x="3696" y="2754"/>
                  </a:cubicBezTo>
                  <a:cubicBezTo>
                    <a:pt x="3605" y="2723"/>
                    <a:pt x="3512" y="2721"/>
                    <a:pt x="3419" y="2746"/>
                  </a:cubicBezTo>
                  <a:cubicBezTo>
                    <a:pt x="3333" y="2768"/>
                    <a:pt x="3260" y="2813"/>
                    <a:pt x="3200" y="2877"/>
                  </a:cubicBezTo>
                  <a:cubicBezTo>
                    <a:pt x="3141" y="2939"/>
                    <a:pt x="3102" y="3013"/>
                    <a:pt x="3083" y="3097"/>
                  </a:cubicBezTo>
                  <a:cubicBezTo>
                    <a:pt x="3063" y="3184"/>
                    <a:pt x="3068" y="3268"/>
                    <a:pt x="3096" y="3351"/>
                  </a:cubicBezTo>
                  <a:cubicBezTo>
                    <a:pt x="3134" y="3463"/>
                    <a:pt x="3205" y="3549"/>
                    <a:pt x="3307" y="3609"/>
                  </a:cubicBezTo>
                  <a:cubicBezTo>
                    <a:pt x="3382" y="3654"/>
                    <a:pt x="3465" y="3673"/>
                    <a:pt x="3553" y="3672"/>
                  </a:cubicBezTo>
                  <a:cubicBezTo>
                    <a:pt x="3632" y="3670"/>
                    <a:pt x="3706" y="3652"/>
                    <a:pt x="3774" y="3612"/>
                  </a:cubicBezTo>
                  <a:cubicBezTo>
                    <a:pt x="3810" y="3590"/>
                    <a:pt x="3843" y="3561"/>
                    <a:pt x="3876" y="3534"/>
                  </a:cubicBezTo>
                  <a:cubicBezTo>
                    <a:pt x="3899" y="3517"/>
                    <a:pt x="3922" y="3504"/>
                    <a:pt x="3951" y="3512"/>
                  </a:cubicBezTo>
                  <a:cubicBezTo>
                    <a:pt x="3984" y="3521"/>
                    <a:pt x="4007" y="3540"/>
                    <a:pt x="4014" y="3576"/>
                  </a:cubicBezTo>
                  <a:cubicBezTo>
                    <a:pt x="4016" y="3586"/>
                    <a:pt x="4016" y="3597"/>
                    <a:pt x="4016" y="3608"/>
                  </a:cubicBezTo>
                  <a:cubicBezTo>
                    <a:pt x="4016" y="3905"/>
                    <a:pt x="4016" y="5122"/>
                    <a:pt x="4016" y="5420"/>
                  </a:cubicBezTo>
                  <a:cubicBezTo>
                    <a:pt x="4016" y="5449"/>
                    <a:pt x="4016" y="5449"/>
                    <a:pt x="3986" y="5449"/>
                  </a:cubicBezTo>
                  <a:cubicBezTo>
                    <a:pt x="3694" y="5449"/>
                    <a:pt x="2721" y="5448"/>
                    <a:pt x="2428" y="5448"/>
                  </a:cubicBezTo>
                  <a:cubicBezTo>
                    <a:pt x="2394" y="5448"/>
                    <a:pt x="2357" y="5449"/>
                    <a:pt x="2326" y="5462"/>
                  </a:cubicBezTo>
                  <a:cubicBezTo>
                    <a:pt x="2261" y="5489"/>
                    <a:pt x="2220" y="5541"/>
                    <a:pt x="2208" y="5614"/>
                  </a:cubicBezTo>
                  <a:cubicBezTo>
                    <a:pt x="2200" y="5666"/>
                    <a:pt x="2213" y="5715"/>
                    <a:pt x="2241" y="5758"/>
                  </a:cubicBezTo>
                  <a:cubicBezTo>
                    <a:pt x="2253" y="5777"/>
                    <a:pt x="2273" y="5791"/>
                    <a:pt x="2287" y="5809"/>
                  </a:cubicBezTo>
                  <a:cubicBezTo>
                    <a:pt x="2359" y="5902"/>
                    <a:pt x="2385" y="6005"/>
                    <a:pt x="2357" y="6121"/>
                  </a:cubicBezTo>
                  <a:cubicBezTo>
                    <a:pt x="2338" y="6197"/>
                    <a:pt x="2299" y="6260"/>
                    <a:pt x="2240" y="6310"/>
                  </a:cubicBezTo>
                  <a:cubicBezTo>
                    <a:pt x="2164" y="6374"/>
                    <a:pt x="2075" y="6400"/>
                    <a:pt x="1976" y="6392"/>
                  </a:cubicBezTo>
                  <a:cubicBezTo>
                    <a:pt x="1875" y="6383"/>
                    <a:pt x="1794" y="6337"/>
                    <a:pt x="1728" y="6261"/>
                  </a:cubicBezTo>
                  <a:cubicBezTo>
                    <a:pt x="1646" y="6165"/>
                    <a:pt x="1630" y="6056"/>
                    <a:pt x="1663" y="5937"/>
                  </a:cubicBezTo>
                  <a:cubicBezTo>
                    <a:pt x="1680" y="5876"/>
                    <a:pt x="1712" y="5825"/>
                    <a:pt x="1755" y="5779"/>
                  </a:cubicBezTo>
                  <a:cubicBezTo>
                    <a:pt x="1824" y="5707"/>
                    <a:pt x="1833" y="5610"/>
                    <a:pt x="1775" y="5529"/>
                  </a:cubicBezTo>
                  <a:cubicBezTo>
                    <a:pt x="1741" y="5483"/>
                    <a:pt x="1695" y="5452"/>
                    <a:pt x="1635" y="5451"/>
                  </a:cubicBezTo>
                  <a:cubicBezTo>
                    <a:pt x="1487" y="5450"/>
                    <a:pt x="658" y="5450"/>
                    <a:pt x="509" y="5450"/>
                  </a:cubicBezTo>
                  <a:cubicBezTo>
                    <a:pt x="504" y="5450"/>
                    <a:pt x="499" y="5450"/>
                    <a:pt x="493" y="5450"/>
                  </a:cubicBezTo>
                  <a:cubicBezTo>
                    <a:pt x="493" y="5450"/>
                    <a:pt x="493" y="5450"/>
                    <a:pt x="493" y="545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7" name="Freeform 5">
              <a:extLst>
                <a:ext uri="{FF2B5EF4-FFF2-40B4-BE49-F238E27FC236}">
                  <a16:creationId xmlns:a16="http://schemas.microsoft.com/office/drawing/2014/main" id="{A8B8B09B-7B2D-450E-8326-CE877AB622E5}"/>
                </a:ext>
              </a:extLst>
            </p:cNvPr>
            <p:cNvSpPr>
              <a:spLocks/>
            </p:cNvSpPr>
            <p:nvPr/>
          </p:nvSpPr>
          <p:spPr bwMode="auto">
            <a:xfrm>
              <a:off x="1950567" y="2098917"/>
              <a:ext cx="1729563" cy="2772850"/>
            </a:xfrm>
            <a:custGeom>
              <a:avLst/>
              <a:gdLst>
                <a:gd name="T0" fmla="*/ 27 w 4016"/>
                <a:gd name="T1" fmla="*/ 5450 h 6400"/>
                <a:gd name="T2" fmla="*/ 0 w 4016"/>
                <a:gd name="T3" fmla="*/ 3596 h 6400"/>
                <a:gd name="T4" fmla="*/ 144 w 4016"/>
                <a:gd name="T5" fmla="*/ 3537 h 6400"/>
                <a:gd name="T6" fmla="*/ 704 w 4016"/>
                <a:gd name="T7" fmla="*/ 3612 h 6400"/>
                <a:gd name="T8" fmla="*/ 945 w 4016"/>
                <a:gd name="T9" fmla="*/ 3183 h 6400"/>
                <a:gd name="T10" fmla="*/ 404 w 4016"/>
                <a:gd name="T11" fmla="*/ 2734 h 6400"/>
                <a:gd name="T12" fmla="*/ 58 w 4016"/>
                <a:gd name="T13" fmla="*/ 2888 h 6400"/>
                <a:gd name="T14" fmla="*/ 0 w 4016"/>
                <a:gd name="T15" fmla="*/ 2254 h 6400"/>
                <a:gd name="T16" fmla="*/ 29 w 4016"/>
                <a:gd name="T17" fmla="*/ 951 h 6400"/>
                <a:gd name="T18" fmla="*/ 1702 w 4016"/>
                <a:gd name="T19" fmla="*/ 933 h 6400"/>
                <a:gd name="T20" fmla="*/ 1750 w 4016"/>
                <a:gd name="T21" fmla="*/ 615 h 6400"/>
                <a:gd name="T22" fmla="*/ 1932 w 4016"/>
                <a:gd name="T23" fmla="*/ 28 h 6400"/>
                <a:gd name="T24" fmla="*/ 2356 w 4016"/>
                <a:gd name="T25" fmla="*/ 455 h 6400"/>
                <a:gd name="T26" fmla="*/ 2348 w 4016"/>
                <a:gd name="T27" fmla="*/ 946 h 6400"/>
                <a:gd name="T28" fmla="*/ 3986 w 4016"/>
                <a:gd name="T29" fmla="*/ 952 h 6400"/>
                <a:gd name="T30" fmla="*/ 4016 w 4016"/>
                <a:gd name="T31" fmla="*/ 2797 h 6400"/>
                <a:gd name="T32" fmla="*/ 3880 w 4016"/>
                <a:gd name="T33" fmla="*/ 2869 h 6400"/>
                <a:gd name="T34" fmla="*/ 3419 w 4016"/>
                <a:gd name="T35" fmla="*/ 2746 h 6400"/>
                <a:gd name="T36" fmla="*/ 3083 w 4016"/>
                <a:gd name="T37" fmla="*/ 3097 h 6400"/>
                <a:gd name="T38" fmla="*/ 3307 w 4016"/>
                <a:gd name="T39" fmla="*/ 3609 h 6400"/>
                <a:gd name="T40" fmla="*/ 3774 w 4016"/>
                <a:gd name="T41" fmla="*/ 3612 h 6400"/>
                <a:gd name="T42" fmla="*/ 3951 w 4016"/>
                <a:gd name="T43" fmla="*/ 3512 h 6400"/>
                <a:gd name="T44" fmla="*/ 4016 w 4016"/>
                <a:gd name="T45" fmla="*/ 3608 h 6400"/>
                <a:gd name="T46" fmla="*/ 3986 w 4016"/>
                <a:gd name="T47" fmla="*/ 5449 h 6400"/>
                <a:gd name="T48" fmla="*/ 2326 w 4016"/>
                <a:gd name="T49" fmla="*/ 5462 h 6400"/>
                <a:gd name="T50" fmla="*/ 2241 w 4016"/>
                <a:gd name="T51" fmla="*/ 5758 h 6400"/>
                <a:gd name="T52" fmla="*/ 2357 w 4016"/>
                <a:gd name="T53" fmla="*/ 6121 h 6400"/>
                <a:gd name="T54" fmla="*/ 1976 w 4016"/>
                <a:gd name="T55" fmla="*/ 6392 h 6400"/>
                <a:gd name="T56" fmla="*/ 1663 w 4016"/>
                <a:gd name="T57" fmla="*/ 5937 h 6400"/>
                <a:gd name="T58" fmla="*/ 1775 w 4016"/>
                <a:gd name="T59" fmla="*/ 5529 h 6400"/>
                <a:gd name="T60" fmla="*/ 509 w 4016"/>
                <a:gd name="T61" fmla="*/ 5450 h 6400"/>
                <a:gd name="T62" fmla="*/ 493 w 4016"/>
                <a:gd name="T63" fmla="*/ 5450 h 64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4016" h="6400">
                  <a:moveTo>
                    <a:pt x="493" y="5450"/>
                  </a:moveTo>
                  <a:cubicBezTo>
                    <a:pt x="338" y="5450"/>
                    <a:pt x="183" y="5450"/>
                    <a:pt x="27" y="5450"/>
                  </a:cubicBezTo>
                  <a:cubicBezTo>
                    <a:pt x="0" y="5450"/>
                    <a:pt x="0" y="5450"/>
                    <a:pt x="0" y="5422"/>
                  </a:cubicBezTo>
                  <a:cubicBezTo>
                    <a:pt x="0" y="5120"/>
                    <a:pt x="0" y="3898"/>
                    <a:pt x="0" y="3596"/>
                  </a:cubicBezTo>
                  <a:cubicBezTo>
                    <a:pt x="0" y="3558"/>
                    <a:pt x="19" y="3529"/>
                    <a:pt x="53" y="3515"/>
                  </a:cubicBezTo>
                  <a:cubicBezTo>
                    <a:pt x="85" y="3502"/>
                    <a:pt x="116" y="3510"/>
                    <a:pt x="144" y="3537"/>
                  </a:cubicBezTo>
                  <a:cubicBezTo>
                    <a:pt x="241" y="3628"/>
                    <a:pt x="355" y="3674"/>
                    <a:pt x="489" y="3671"/>
                  </a:cubicBezTo>
                  <a:cubicBezTo>
                    <a:pt x="566" y="3669"/>
                    <a:pt x="638" y="3649"/>
                    <a:pt x="704" y="3612"/>
                  </a:cubicBezTo>
                  <a:cubicBezTo>
                    <a:pt x="767" y="3577"/>
                    <a:pt x="819" y="3530"/>
                    <a:pt x="861" y="3471"/>
                  </a:cubicBezTo>
                  <a:cubicBezTo>
                    <a:pt x="921" y="3384"/>
                    <a:pt x="949" y="3288"/>
                    <a:pt x="945" y="3183"/>
                  </a:cubicBezTo>
                  <a:cubicBezTo>
                    <a:pt x="940" y="3063"/>
                    <a:pt x="896" y="2960"/>
                    <a:pt x="813" y="2873"/>
                  </a:cubicBezTo>
                  <a:cubicBezTo>
                    <a:pt x="700" y="2757"/>
                    <a:pt x="561" y="2715"/>
                    <a:pt x="404" y="2734"/>
                  </a:cubicBezTo>
                  <a:cubicBezTo>
                    <a:pt x="303" y="2747"/>
                    <a:pt x="216" y="2793"/>
                    <a:pt x="143" y="2865"/>
                  </a:cubicBezTo>
                  <a:cubicBezTo>
                    <a:pt x="119" y="2888"/>
                    <a:pt x="85" y="2898"/>
                    <a:pt x="58" y="2888"/>
                  </a:cubicBezTo>
                  <a:cubicBezTo>
                    <a:pt x="21" y="2874"/>
                    <a:pt x="0" y="2845"/>
                    <a:pt x="0" y="2808"/>
                  </a:cubicBezTo>
                  <a:cubicBezTo>
                    <a:pt x="0" y="2623"/>
                    <a:pt x="0" y="2438"/>
                    <a:pt x="0" y="2254"/>
                  </a:cubicBezTo>
                  <a:cubicBezTo>
                    <a:pt x="0" y="2136"/>
                    <a:pt x="0" y="1098"/>
                    <a:pt x="0" y="980"/>
                  </a:cubicBezTo>
                  <a:cubicBezTo>
                    <a:pt x="0" y="951"/>
                    <a:pt x="0" y="951"/>
                    <a:pt x="29" y="951"/>
                  </a:cubicBezTo>
                  <a:cubicBezTo>
                    <a:pt x="327" y="951"/>
                    <a:pt x="1305" y="951"/>
                    <a:pt x="1603" y="951"/>
                  </a:cubicBezTo>
                  <a:cubicBezTo>
                    <a:pt x="1637" y="951"/>
                    <a:pt x="1670" y="948"/>
                    <a:pt x="1702" y="933"/>
                  </a:cubicBezTo>
                  <a:cubicBezTo>
                    <a:pt x="1786" y="894"/>
                    <a:pt x="1832" y="790"/>
                    <a:pt x="1802" y="702"/>
                  </a:cubicBezTo>
                  <a:cubicBezTo>
                    <a:pt x="1791" y="669"/>
                    <a:pt x="1773" y="641"/>
                    <a:pt x="1750" y="615"/>
                  </a:cubicBezTo>
                  <a:cubicBezTo>
                    <a:pt x="1656" y="512"/>
                    <a:pt x="1626" y="393"/>
                    <a:pt x="1667" y="259"/>
                  </a:cubicBezTo>
                  <a:cubicBezTo>
                    <a:pt x="1707" y="127"/>
                    <a:pt x="1800" y="56"/>
                    <a:pt x="1932" y="28"/>
                  </a:cubicBezTo>
                  <a:cubicBezTo>
                    <a:pt x="2058" y="0"/>
                    <a:pt x="2174" y="20"/>
                    <a:pt x="2266" y="117"/>
                  </a:cubicBezTo>
                  <a:cubicBezTo>
                    <a:pt x="2356" y="213"/>
                    <a:pt x="2387" y="326"/>
                    <a:pt x="2356" y="455"/>
                  </a:cubicBezTo>
                  <a:cubicBezTo>
                    <a:pt x="2340" y="521"/>
                    <a:pt x="2306" y="576"/>
                    <a:pt x="2259" y="624"/>
                  </a:cubicBezTo>
                  <a:cubicBezTo>
                    <a:pt x="2163" y="724"/>
                    <a:pt x="2199" y="901"/>
                    <a:pt x="2348" y="946"/>
                  </a:cubicBezTo>
                  <a:cubicBezTo>
                    <a:pt x="2369" y="952"/>
                    <a:pt x="2392" y="951"/>
                    <a:pt x="2414" y="951"/>
                  </a:cubicBezTo>
                  <a:cubicBezTo>
                    <a:pt x="2711" y="952"/>
                    <a:pt x="3688" y="952"/>
                    <a:pt x="3986" y="952"/>
                  </a:cubicBezTo>
                  <a:cubicBezTo>
                    <a:pt x="4016" y="952"/>
                    <a:pt x="4016" y="952"/>
                    <a:pt x="4016" y="983"/>
                  </a:cubicBezTo>
                  <a:cubicBezTo>
                    <a:pt x="4016" y="1281"/>
                    <a:pt x="4016" y="2499"/>
                    <a:pt x="4016" y="2797"/>
                  </a:cubicBezTo>
                  <a:cubicBezTo>
                    <a:pt x="4016" y="2845"/>
                    <a:pt x="3999" y="2871"/>
                    <a:pt x="3959" y="2887"/>
                  </a:cubicBezTo>
                  <a:cubicBezTo>
                    <a:pt x="3928" y="2899"/>
                    <a:pt x="3901" y="2890"/>
                    <a:pt x="3880" y="2869"/>
                  </a:cubicBezTo>
                  <a:cubicBezTo>
                    <a:pt x="3826" y="2818"/>
                    <a:pt x="3766" y="2777"/>
                    <a:pt x="3696" y="2754"/>
                  </a:cubicBezTo>
                  <a:cubicBezTo>
                    <a:pt x="3605" y="2723"/>
                    <a:pt x="3512" y="2721"/>
                    <a:pt x="3419" y="2746"/>
                  </a:cubicBezTo>
                  <a:cubicBezTo>
                    <a:pt x="3333" y="2768"/>
                    <a:pt x="3260" y="2813"/>
                    <a:pt x="3200" y="2877"/>
                  </a:cubicBezTo>
                  <a:cubicBezTo>
                    <a:pt x="3141" y="2939"/>
                    <a:pt x="3102" y="3013"/>
                    <a:pt x="3083" y="3097"/>
                  </a:cubicBezTo>
                  <a:cubicBezTo>
                    <a:pt x="3063" y="3184"/>
                    <a:pt x="3068" y="3268"/>
                    <a:pt x="3096" y="3351"/>
                  </a:cubicBezTo>
                  <a:cubicBezTo>
                    <a:pt x="3134" y="3463"/>
                    <a:pt x="3205" y="3549"/>
                    <a:pt x="3307" y="3609"/>
                  </a:cubicBezTo>
                  <a:cubicBezTo>
                    <a:pt x="3382" y="3654"/>
                    <a:pt x="3465" y="3673"/>
                    <a:pt x="3553" y="3672"/>
                  </a:cubicBezTo>
                  <a:cubicBezTo>
                    <a:pt x="3632" y="3670"/>
                    <a:pt x="3706" y="3652"/>
                    <a:pt x="3774" y="3612"/>
                  </a:cubicBezTo>
                  <a:cubicBezTo>
                    <a:pt x="3810" y="3590"/>
                    <a:pt x="3843" y="3561"/>
                    <a:pt x="3876" y="3534"/>
                  </a:cubicBezTo>
                  <a:cubicBezTo>
                    <a:pt x="3899" y="3517"/>
                    <a:pt x="3922" y="3504"/>
                    <a:pt x="3951" y="3512"/>
                  </a:cubicBezTo>
                  <a:cubicBezTo>
                    <a:pt x="3984" y="3521"/>
                    <a:pt x="4007" y="3540"/>
                    <a:pt x="4014" y="3576"/>
                  </a:cubicBezTo>
                  <a:cubicBezTo>
                    <a:pt x="4016" y="3586"/>
                    <a:pt x="4016" y="3597"/>
                    <a:pt x="4016" y="3608"/>
                  </a:cubicBezTo>
                  <a:cubicBezTo>
                    <a:pt x="4016" y="3905"/>
                    <a:pt x="4016" y="5122"/>
                    <a:pt x="4016" y="5420"/>
                  </a:cubicBezTo>
                  <a:cubicBezTo>
                    <a:pt x="4016" y="5449"/>
                    <a:pt x="4016" y="5449"/>
                    <a:pt x="3986" y="5449"/>
                  </a:cubicBezTo>
                  <a:cubicBezTo>
                    <a:pt x="3694" y="5449"/>
                    <a:pt x="2721" y="5448"/>
                    <a:pt x="2428" y="5448"/>
                  </a:cubicBezTo>
                  <a:cubicBezTo>
                    <a:pt x="2394" y="5448"/>
                    <a:pt x="2357" y="5449"/>
                    <a:pt x="2326" y="5462"/>
                  </a:cubicBezTo>
                  <a:cubicBezTo>
                    <a:pt x="2261" y="5489"/>
                    <a:pt x="2220" y="5541"/>
                    <a:pt x="2208" y="5614"/>
                  </a:cubicBezTo>
                  <a:cubicBezTo>
                    <a:pt x="2200" y="5666"/>
                    <a:pt x="2213" y="5715"/>
                    <a:pt x="2241" y="5758"/>
                  </a:cubicBezTo>
                  <a:cubicBezTo>
                    <a:pt x="2253" y="5777"/>
                    <a:pt x="2273" y="5791"/>
                    <a:pt x="2287" y="5809"/>
                  </a:cubicBezTo>
                  <a:cubicBezTo>
                    <a:pt x="2359" y="5902"/>
                    <a:pt x="2385" y="6005"/>
                    <a:pt x="2357" y="6121"/>
                  </a:cubicBezTo>
                  <a:cubicBezTo>
                    <a:pt x="2338" y="6197"/>
                    <a:pt x="2299" y="6260"/>
                    <a:pt x="2240" y="6310"/>
                  </a:cubicBezTo>
                  <a:cubicBezTo>
                    <a:pt x="2164" y="6374"/>
                    <a:pt x="2075" y="6400"/>
                    <a:pt x="1976" y="6392"/>
                  </a:cubicBezTo>
                  <a:cubicBezTo>
                    <a:pt x="1875" y="6383"/>
                    <a:pt x="1794" y="6337"/>
                    <a:pt x="1728" y="6261"/>
                  </a:cubicBezTo>
                  <a:cubicBezTo>
                    <a:pt x="1646" y="6165"/>
                    <a:pt x="1630" y="6056"/>
                    <a:pt x="1663" y="5937"/>
                  </a:cubicBezTo>
                  <a:cubicBezTo>
                    <a:pt x="1680" y="5876"/>
                    <a:pt x="1712" y="5825"/>
                    <a:pt x="1755" y="5779"/>
                  </a:cubicBezTo>
                  <a:cubicBezTo>
                    <a:pt x="1824" y="5707"/>
                    <a:pt x="1833" y="5610"/>
                    <a:pt x="1775" y="5529"/>
                  </a:cubicBezTo>
                  <a:cubicBezTo>
                    <a:pt x="1741" y="5483"/>
                    <a:pt x="1695" y="5452"/>
                    <a:pt x="1635" y="5451"/>
                  </a:cubicBezTo>
                  <a:cubicBezTo>
                    <a:pt x="1487" y="5450"/>
                    <a:pt x="658" y="5450"/>
                    <a:pt x="509" y="5450"/>
                  </a:cubicBezTo>
                  <a:cubicBezTo>
                    <a:pt x="504" y="5450"/>
                    <a:pt x="499" y="5450"/>
                    <a:pt x="493" y="5450"/>
                  </a:cubicBezTo>
                  <a:cubicBezTo>
                    <a:pt x="493" y="5450"/>
                    <a:pt x="493" y="5450"/>
                    <a:pt x="493" y="545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8" name="Freeform 6">
              <a:extLst>
                <a:ext uri="{FF2B5EF4-FFF2-40B4-BE49-F238E27FC236}">
                  <a16:creationId xmlns:a16="http://schemas.microsoft.com/office/drawing/2014/main" id="{A1C732DD-3665-45D3-8E88-69A350863985}"/>
                </a:ext>
              </a:extLst>
            </p:cNvPr>
            <p:cNvSpPr>
              <a:spLocks/>
            </p:cNvSpPr>
            <p:nvPr/>
          </p:nvSpPr>
          <p:spPr bwMode="auto">
            <a:xfrm>
              <a:off x="3314139" y="2510018"/>
              <a:ext cx="2558126" cy="1950649"/>
            </a:xfrm>
            <a:custGeom>
              <a:avLst/>
              <a:gdLst>
                <a:gd name="T0" fmla="*/ 963 w 5936"/>
                <a:gd name="T1" fmla="*/ 30 h 4502"/>
                <a:gd name="T2" fmla="*/ 2570 w 5936"/>
                <a:gd name="T3" fmla="*/ 4 h 4502"/>
                <a:gd name="T4" fmla="*/ 2625 w 5936"/>
                <a:gd name="T5" fmla="*/ 157 h 4502"/>
                <a:gd name="T6" fmla="*/ 2534 w 5936"/>
                <a:gd name="T7" fmla="*/ 658 h 4502"/>
                <a:gd name="T8" fmla="*/ 3066 w 5936"/>
                <a:gd name="T9" fmla="*/ 940 h 4502"/>
                <a:gd name="T10" fmla="*/ 3428 w 5936"/>
                <a:gd name="T11" fmla="*/ 588 h 4502"/>
                <a:gd name="T12" fmla="*/ 3308 w 5936"/>
                <a:gd name="T13" fmla="*/ 150 h 4502"/>
                <a:gd name="T14" fmla="*/ 3369 w 5936"/>
                <a:gd name="T15" fmla="*/ 1 h 4502"/>
                <a:gd name="T16" fmla="*/ 3715 w 5936"/>
                <a:gd name="T17" fmla="*/ 1 h 4502"/>
                <a:gd name="T18" fmla="*/ 4958 w 5936"/>
                <a:gd name="T19" fmla="*/ 3 h 4502"/>
                <a:gd name="T20" fmla="*/ 4978 w 5936"/>
                <a:gd name="T21" fmla="*/ 54 h 4502"/>
                <a:gd name="T22" fmla="*/ 5045 w 5936"/>
                <a:gd name="T23" fmla="*/ 2008 h 4502"/>
                <a:gd name="T24" fmla="*/ 5317 w 5936"/>
                <a:gd name="T25" fmla="*/ 1990 h 4502"/>
                <a:gd name="T26" fmla="*/ 5883 w 5936"/>
                <a:gd name="T27" fmla="*/ 2086 h 4502"/>
                <a:gd name="T28" fmla="*/ 5761 w 5936"/>
                <a:gd name="T29" fmla="*/ 2554 h 4502"/>
                <a:gd name="T30" fmla="*/ 5298 w 5936"/>
                <a:gd name="T31" fmla="*/ 2496 h 4502"/>
                <a:gd name="T32" fmla="*/ 4978 w 5936"/>
                <a:gd name="T33" fmla="*/ 2648 h 4502"/>
                <a:gd name="T34" fmla="*/ 4950 w 5936"/>
                <a:gd name="T35" fmla="*/ 4501 h 4502"/>
                <a:gd name="T36" fmla="*/ 3299 w 5936"/>
                <a:gd name="T37" fmla="*/ 4471 h 4502"/>
                <a:gd name="T38" fmla="*/ 3423 w 5936"/>
                <a:gd name="T39" fmla="*/ 4161 h 4502"/>
                <a:gd name="T40" fmla="*/ 3297 w 5936"/>
                <a:gd name="T41" fmla="*/ 3687 h 4502"/>
                <a:gd name="T42" fmla="*/ 2829 w 5936"/>
                <a:gd name="T43" fmla="*/ 3576 h 4502"/>
                <a:gd name="T44" fmla="*/ 2504 w 5936"/>
                <a:gd name="T45" fmla="*/ 4096 h 4502"/>
                <a:gd name="T46" fmla="*/ 2652 w 5936"/>
                <a:gd name="T47" fmla="*/ 4454 h 4502"/>
                <a:gd name="T48" fmla="*/ 1983 w 5936"/>
                <a:gd name="T49" fmla="*/ 4501 h 4502"/>
                <a:gd name="T50" fmla="*/ 963 w 5936"/>
                <a:gd name="T51" fmla="*/ 4477 h 4502"/>
                <a:gd name="T52" fmla="*/ 869 w 5936"/>
                <a:gd name="T53" fmla="*/ 2477 h 4502"/>
                <a:gd name="T54" fmla="*/ 354 w 5936"/>
                <a:gd name="T55" fmla="*/ 2611 h 4502"/>
                <a:gd name="T56" fmla="*/ 31 w 5936"/>
                <a:gd name="T57" fmla="*/ 2154 h 4502"/>
                <a:gd name="T58" fmla="*/ 390 w 5936"/>
                <a:gd name="T59" fmla="*/ 1894 h 4502"/>
                <a:gd name="T60" fmla="*/ 715 w 5936"/>
                <a:gd name="T61" fmla="*/ 2049 h 4502"/>
                <a:gd name="T62" fmla="*/ 963 w 5936"/>
                <a:gd name="T63" fmla="*/ 1840 h 4502"/>
                <a:gd name="T64" fmla="*/ 963 w 5936"/>
                <a:gd name="T65" fmla="*/ 488 h 45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5936" h="4502">
                  <a:moveTo>
                    <a:pt x="963" y="488"/>
                  </a:moveTo>
                  <a:cubicBezTo>
                    <a:pt x="963" y="335"/>
                    <a:pt x="963" y="183"/>
                    <a:pt x="963" y="30"/>
                  </a:cubicBezTo>
                  <a:cubicBezTo>
                    <a:pt x="962" y="11"/>
                    <a:pt x="967" y="3"/>
                    <a:pt x="988" y="3"/>
                  </a:cubicBezTo>
                  <a:cubicBezTo>
                    <a:pt x="1288" y="4"/>
                    <a:pt x="2269" y="4"/>
                    <a:pt x="2570" y="4"/>
                  </a:cubicBezTo>
                  <a:cubicBezTo>
                    <a:pt x="2638" y="4"/>
                    <a:pt x="2677" y="59"/>
                    <a:pt x="2652" y="121"/>
                  </a:cubicBezTo>
                  <a:cubicBezTo>
                    <a:pt x="2647" y="135"/>
                    <a:pt x="2635" y="146"/>
                    <a:pt x="2625" y="157"/>
                  </a:cubicBezTo>
                  <a:cubicBezTo>
                    <a:pt x="2561" y="228"/>
                    <a:pt x="2520" y="309"/>
                    <a:pt x="2505" y="404"/>
                  </a:cubicBezTo>
                  <a:cubicBezTo>
                    <a:pt x="2490" y="492"/>
                    <a:pt x="2500" y="576"/>
                    <a:pt x="2534" y="658"/>
                  </a:cubicBezTo>
                  <a:cubicBezTo>
                    <a:pt x="2576" y="762"/>
                    <a:pt x="2648" y="841"/>
                    <a:pt x="2747" y="894"/>
                  </a:cubicBezTo>
                  <a:cubicBezTo>
                    <a:pt x="2847" y="947"/>
                    <a:pt x="2953" y="964"/>
                    <a:pt x="3066" y="940"/>
                  </a:cubicBezTo>
                  <a:cubicBezTo>
                    <a:pt x="3150" y="922"/>
                    <a:pt x="3224" y="885"/>
                    <a:pt x="3287" y="827"/>
                  </a:cubicBezTo>
                  <a:cubicBezTo>
                    <a:pt x="3358" y="762"/>
                    <a:pt x="3406" y="683"/>
                    <a:pt x="3428" y="588"/>
                  </a:cubicBezTo>
                  <a:cubicBezTo>
                    <a:pt x="3442" y="529"/>
                    <a:pt x="3446" y="471"/>
                    <a:pt x="3437" y="411"/>
                  </a:cubicBezTo>
                  <a:cubicBezTo>
                    <a:pt x="3422" y="310"/>
                    <a:pt x="3379" y="222"/>
                    <a:pt x="3308" y="150"/>
                  </a:cubicBezTo>
                  <a:cubicBezTo>
                    <a:pt x="3281" y="122"/>
                    <a:pt x="3275" y="92"/>
                    <a:pt x="3284" y="58"/>
                  </a:cubicBezTo>
                  <a:cubicBezTo>
                    <a:pt x="3293" y="27"/>
                    <a:pt x="3331" y="2"/>
                    <a:pt x="3369" y="1"/>
                  </a:cubicBezTo>
                  <a:cubicBezTo>
                    <a:pt x="3405" y="0"/>
                    <a:pt x="3442" y="1"/>
                    <a:pt x="3479" y="1"/>
                  </a:cubicBezTo>
                  <a:cubicBezTo>
                    <a:pt x="3557" y="1"/>
                    <a:pt x="3636" y="1"/>
                    <a:pt x="3715" y="1"/>
                  </a:cubicBezTo>
                  <a:cubicBezTo>
                    <a:pt x="3885" y="1"/>
                    <a:pt x="4735" y="1"/>
                    <a:pt x="4905" y="1"/>
                  </a:cubicBezTo>
                  <a:cubicBezTo>
                    <a:pt x="4923" y="1"/>
                    <a:pt x="4940" y="3"/>
                    <a:pt x="4958" y="3"/>
                  </a:cubicBezTo>
                  <a:cubicBezTo>
                    <a:pt x="4973" y="3"/>
                    <a:pt x="4979" y="9"/>
                    <a:pt x="4978" y="24"/>
                  </a:cubicBezTo>
                  <a:cubicBezTo>
                    <a:pt x="4977" y="34"/>
                    <a:pt x="4978" y="44"/>
                    <a:pt x="4978" y="54"/>
                  </a:cubicBezTo>
                  <a:cubicBezTo>
                    <a:pt x="4978" y="345"/>
                    <a:pt x="4978" y="1556"/>
                    <a:pt x="4978" y="1848"/>
                  </a:cubicBezTo>
                  <a:cubicBezTo>
                    <a:pt x="4977" y="1911"/>
                    <a:pt x="4998" y="1964"/>
                    <a:pt x="5045" y="2008"/>
                  </a:cubicBezTo>
                  <a:cubicBezTo>
                    <a:pt x="5093" y="2053"/>
                    <a:pt x="5183" y="2071"/>
                    <a:pt x="5243" y="2041"/>
                  </a:cubicBezTo>
                  <a:cubicBezTo>
                    <a:pt x="5269" y="2028"/>
                    <a:pt x="5295" y="2010"/>
                    <a:pt x="5317" y="1990"/>
                  </a:cubicBezTo>
                  <a:cubicBezTo>
                    <a:pt x="5418" y="1904"/>
                    <a:pt x="5530" y="1871"/>
                    <a:pt x="5660" y="1907"/>
                  </a:cubicBezTo>
                  <a:cubicBezTo>
                    <a:pt x="5760" y="1934"/>
                    <a:pt x="5835" y="1995"/>
                    <a:pt x="5883" y="2086"/>
                  </a:cubicBezTo>
                  <a:cubicBezTo>
                    <a:pt x="5926" y="2169"/>
                    <a:pt x="5936" y="2258"/>
                    <a:pt x="5910" y="2349"/>
                  </a:cubicBezTo>
                  <a:cubicBezTo>
                    <a:pt x="5886" y="2436"/>
                    <a:pt x="5836" y="2505"/>
                    <a:pt x="5761" y="2554"/>
                  </a:cubicBezTo>
                  <a:cubicBezTo>
                    <a:pt x="5671" y="2611"/>
                    <a:pt x="5574" y="2627"/>
                    <a:pt x="5470" y="2599"/>
                  </a:cubicBezTo>
                  <a:cubicBezTo>
                    <a:pt x="5403" y="2581"/>
                    <a:pt x="5349" y="2542"/>
                    <a:pt x="5298" y="2496"/>
                  </a:cubicBezTo>
                  <a:cubicBezTo>
                    <a:pt x="5240" y="2446"/>
                    <a:pt x="5172" y="2434"/>
                    <a:pt x="5100" y="2464"/>
                  </a:cubicBezTo>
                  <a:cubicBezTo>
                    <a:pt x="5019" y="2498"/>
                    <a:pt x="4979" y="2562"/>
                    <a:pt x="4978" y="2648"/>
                  </a:cubicBezTo>
                  <a:cubicBezTo>
                    <a:pt x="4977" y="2950"/>
                    <a:pt x="4978" y="4172"/>
                    <a:pt x="4978" y="4474"/>
                  </a:cubicBezTo>
                  <a:cubicBezTo>
                    <a:pt x="4978" y="4502"/>
                    <a:pt x="4978" y="4502"/>
                    <a:pt x="4950" y="4501"/>
                  </a:cubicBezTo>
                  <a:cubicBezTo>
                    <a:pt x="4651" y="4501"/>
                    <a:pt x="3672" y="4501"/>
                    <a:pt x="3372" y="4501"/>
                  </a:cubicBezTo>
                  <a:cubicBezTo>
                    <a:pt x="3344" y="4501"/>
                    <a:pt x="3318" y="4494"/>
                    <a:pt x="3299" y="4471"/>
                  </a:cubicBezTo>
                  <a:cubicBezTo>
                    <a:pt x="3272" y="4438"/>
                    <a:pt x="3274" y="4390"/>
                    <a:pt x="3304" y="4359"/>
                  </a:cubicBezTo>
                  <a:cubicBezTo>
                    <a:pt x="3360" y="4303"/>
                    <a:pt x="3401" y="4237"/>
                    <a:pt x="3423" y="4161"/>
                  </a:cubicBezTo>
                  <a:cubicBezTo>
                    <a:pt x="3445" y="4083"/>
                    <a:pt x="3449" y="4003"/>
                    <a:pt x="3430" y="3922"/>
                  </a:cubicBezTo>
                  <a:cubicBezTo>
                    <a:pt x="3408" y="3830"/>
                    <a:pt x="3364" y="3752"/>
                    <a:pt x="3297" y="3687"/>
                  </a:cubicBezTo>
                  <a:cubicBezTo>
                    <a:pt x="3233" y="3625"/>
                    <a:pt x="3157" y="3585"/>
                    <a:pt x="3069" y="3566"/>
                  </a:cubicBezTo>
                  <a:cubicBezTo>
                    <a:pt x="2988" y="3549"/>
                    <a:pt x="2908" y="3552"/>
                    <a:pt x="2829" y="3576"/>
                  </a:cubicBezTo>
                  <a:cubicBezTo>
                    <a:pt x="2737" y="3604"/>
                    <a:pt x="2661" y="3657"/>
                    <a:pt x="2602" y="3732"/>
                  </a:cubicBezTo>
                  <a:cubicBezTo>
                    <a:pt x="2518" y="3838"/>
                    <a:pt x="2484" y="3960"/>
                    <a:pt x="2504" y="4096"/>
                  </a:cubicBezTo>
                  <a:cubicBezTo>
                    <a:pt x="2519" y="4198"/>
                    <a:pt x="2564" y="4284"/>
                    <a:pt x="2635" y="4359"/>
                  </a:cubicBezTo>
                  <a:cubicBezTo>
                    <a:pt x="2661" y="4387"/>
                    <a:pt x="2667" y="4419"/>
                    <a:pt x="2652" y="4454"/>
                  </a:cubicBezTo>
                  <a:cubicBezTo>
                    <a:pt x="2637" y="4486"/>
                    <a:pt x="2609" y="4501"/>
                    <a:pt x="2575" y="4502"/>
                  </a:cubicBezTo>
                  <a:cubicBezTo>
                    <a:pt x="2378" y="4502"/>
                    <a:pt x="2180" y="4502"/>
                    <a:pt x="1983" y="4501"/>
                  </a:cubicBezTo>
                  <a:cubicBezTo>
                    <a:pt x="1878" y="4501"/>
                    <a:pt x="1092" y="4500"/>
                    <a:pt x="987" y="4501"/>
                  </a:cubicBezTo>
                  <a:cubicBezTo>
                    <a:pt x="967" y="4502"/>
                    <a:pt x="963" y="4495"/>
                    <a:pt x="963" y="4477"/>
                  </a:cubicBezTo>
                  <a:cubicBezTo>
                    <a:pt x="963" y="4175"/>
                    <a:pt x="963" y="2954"/>
                    <a:pt x="963" y="2653"/>
                  </a:cubicBezTo>
                  <a:cubicBezTo>
                    <a:pt x="963" y="2577"/>
                    <a:pt x="932" y="2517"/>
                    <a:pt x="869" y="2477"/>
                  </a:cubicBezTo>
                  <a:cubicBezTo>
                    <a:pt x="796" y="2432"/>
                    <a:pt x="701" y="2439"/>
                    <a:pt x="638" y="2499"/>
                  </a:cubicBezTo>
                  <a:cubicBezTo>
                    <a:pt x="559" y="2576"/>
                    <a:pt x="465" y="2618"/>
                    <a:pt x="354" y="2611"/>
                  </a:cubicBezTo>
                  <a:cubicBezTo>
                    <a:pt x="251" y="2604"/>
                    <a:pt x="165" y="2560"/>
                    <a:pt x="99" y="2480"/>
                  </a:cubicBezTo>
                  <a:cubicBezTo>
                    <a:pt x="20" y="2384"/>
                    <a:pt x="0" y="2273"/>
                    <a:pt x="31" y="2154"/>
                  </a:cubicBezTo>
                  <a:cubicBezTo>
                    <a:pt x="52" y="2075"/>
                    <a:pt x="98" y="2011"/>
                    <a:pt x="165" y="1962"/>
                  </a:cubicBezTo>
                  <a:cubicBezTo>
                    <a:pt x="233" y="1914"/>
                    <a:pt x="308" y="1890"/>
                    <a:pt x="390" y="1894"/>
                  </a:cubicBezTo>
                  <a:cubicBezTo>
                    <a:pt x="470" y="1897"/>
                    <a:pt x="543" y="1924"/>
                    <a:pt x="605" y="1977"/>
                  </a:cubicBezTo>
                  <a:cubicBezTo>
                    <a:pt x="639" y="2006"/>
                    <a:pt x="670" y="2038"/>
                    <a:pt x="715" y="2049"/>
                  </a:cubicBezTo>
                  <a:cubicBezTo>
                    <a:pt x="814" y="2075"/>
                    <a:pt x="912" y="2023"/>
                    <a:pt x="948" y="1933"/>
                  </a:cubicBezTo>
                  <a:cubicBezTo>
                    <a:pt x="960" y="1903"/>
                    <a:pt x="963" y="1872"/>
                    <a:pt x="963" y="1840"/>
                  </a:cubicBezTo>
                  <a:cubicBezTo>
                    <a:pt x="963" y="1696"/>
                    <a:pt x="963" y="632"/>
                    <a:pt x="963" y="488"/>
                  </a:cubicBezTo>
                  <a:cubicBezTo>
                    <a:pt x="963" y="488"/>
                    <a:pt x="963" y="488"/>
                    <a:pt x="963" y="488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3" name="Freeform 6">
              <a:extLst>
                <a:ext uri="{FF2B5EF4-FFF2-40B4-BE49-F238E27FC236}">
                  <a16:creationId xmlns:a16="http://schemas.microsoft.com/office/drawing/2014/main" id="{2EB80AB3-BA51-4990-B554-7D12E28F3DE2}"/>
                </a:ext>
              </a:extLst>
            </p:cNvPr>
            <p:cNvSpPr>
              <a:spLocks/>
            </p:cNvSpPr>
            <p:nvPr/>
          </p:nvSpPr>
          <p:spPr bwMode="auto">
            <a:xfrm>
              <a:off x="6861493" y="2510018"/>
              <a:ext cx="2558126" cy="1950649"/>
            </a:xfrm>
            <a:custGeom>
              <a:avLst/>
              <a:gdLst>
                <a:gd name="T0" fmla="*/ 963 w 5936"/>
                <a:gd name="T1" fmla="*/ 30 h 4502"/>
                <a:gd name="T2" fmla="*/ 2570 w 5936"/>
                <a:gd name="T3" fmla="*/ 4 h 4502"/>
                <a:gd name="T4" fmla="*/ 2625 w 5936"/>
                <a:gd name="T5" fmla="*/ 157 h 4502"/>
                <a:gd name="T6" fmla="*/ 2534 w 5936"/>
                <a:gd name="T7" fmla="*/ 658 h 4502"/>
                <a:gd name="T8" fmla="*/ 3066 w 5936"/>
                <a:gd name="T9" fmla="*/ 940 h 4502"/>
                <a:gd name="T10" fmla="*/ 3428 w 5936"/>
                <a:gd name="T11" fmla="*/ 588 h 4502"/>
                <a:gd name="T12" fmla="*/ 3308 w 5936"/>
                <a:gd name="T13" fmla="*/ 150 h 4502"/>
                <a:gd name="T14" fmla="*/ 3369 w 5936"/>
                <a:gd name="T15" fmla="*/ 1 h 4502"/>
                <a:gd name="T16" fmla="*/ 3715 w 5936"/>
                <a:gd name="T17" fmla="*/ 1 h 4502"/>
                <a:gd name="T18" fmla="*/ 4958 w 5936"/>
                <a:gd name="T19" fmla="*/ 3 h 4502"/>
                <a:gd name="T20" fmla="*/ 4978 w 5936"/>
                <a:gd name="T21" fmla="*/ 54 h 4502"/>
                <a:gd name="T22" fmla="*/ 5045 w 5936"/>
                <a:gd name="T23" fmla="*/ 2008 h 4502"/>
                <a:gd name="T24" fmla="*/ 5317 w 5936"/>
                <a:gd name="T25" fmla="*/ 1990 h 4502"/>
                <a:gd name="T26" fmla="*/ 5883 w 5936"/>
                <a:gd name="T27" fmla="*/ 2086 h 4502"/>
                <a:gd name="T28" fmla="*/ 5761 w 5936"/>
                <a:gd name="T29" fmla="*/ 2554 h 4502"/>
                <a:gd name="T30" fmla="*/ 5298 w 5936"/>
                <a:gd name="T31" fmla="*/ 2496 h 4502"/>
                <a:gd name="T32" fmla="*/ 4978 w 5936"/>
                <a:gd name="T33" fmla="*/ 2648 h 4502"/>
                <a:gd name="T34" fmla="*/ 4950 w 5936"/>
                <a:gd name="T35" fmla="*/ 4501 h 4502"/>
                <a:gd name="T36" fmla="*/ 3299 w 5936"/>
                <a:gd name="T37" fmla="*/ 4471 h 4502"/>
                <a:gd name="T38" fmla="*/ 3423 w 5936"/>
                <a:gd name="T39" fmla="*/ 4161 h 4502"/>
                <a:gd name="T40" fmla="*/ 3297 w 5936"/>
                <a:gd name="T41" fmla="*/ 3687 h 4502"/>
                <a:gd name="T42" fmla="*/ 2829 w 5936"/>
                <a:gd name="T43" fmla="*/ 3576 h 4502"/>
                <a:gd name="T44" fmla="*/ 2504 w 5936"/>
                <a:gd name="T45" fmla="*/ 4096 h 4502"/>
                <a:gd name="T46" fmla="*/ 2652 w 5936"/>
                <a:gd name="T47" fmla="*/ 4454 h 4502"/>
                <a:gd name="T48" fmla="*/ 1983 w 5936"/>
                <a:gd name="T49" fmla="*/ 4501 h 4502"/>
                <a:gd name="T50" fmla="*/ 963 w 5936"/>
                <a:gd name="T51" fmla="*/ 4477 h 4502"/>
                <a:gd name="T52" fmla="*/ 869 w 5936"/>
                <a:gd name="T53" fmla="*/ 2477 h 4502"/>
                <a:gd name="T54" fmla="*/ 354 w 5936"/>
                <a:gd name="T55" fmla="*/ 2611 h 4502"/>
                <a:gd name="T56" fmla="*/ 31 w 5936"/>
                <a:gd name="T57" fmla="*/ 2154 h 4502"/>
                <a:gd name="T58" fmla="*/ 390 w 5936"/>
                <a:gd name="T59" fmla="*/ 1894 h 4502"/>
                <a:gd name="T60" fmla="*/ 715 w 5936"/>
                <a:gd name="T61" fmla="*/ 2049 h 4502"/>
                <a:gd name="T62" fmla="*/ 963 w 5936"/>
                <a:gd name="T63" fmla="*/ 1840 h 4502"/>
                <a:gd name="T64" fmla="*/ 963 w 5936"/>
                <a:gd name="T65" fmla="*/ 488 h 45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5936" h="4502">
                  <a:moveTo>
                    <a:pt x="963" y="488"/>
                  </a:moveTo>
                  <a:cubicBezTo>
                    <a:pt x="963" y="335"/>
                    <a:pt x="963" y="183"/>
                    <a:pt x="963" y="30"/>
                  </a:cubicBezTo>
                  <a:cubicBezTo>
                    <a:pt x="962" y="11"/>
                    <a:pt x="967" y="3"/>
                    <a:pt x="988" y="3"/>
                  </a:cubicBezTo>
                  <a:cubicBezTo>
                    <a:pt x="1288" y="4"/>
                    <a:pt x="2269" y="4"/>
                    <a:pt x="2570" y="4"/>
                  </a:cubicBezTo>
                  <a:cubicBezTo>
                    <a:pt x="2638" y="4"/>
                    <a:pt x="2677" y="59"/>
                    <a:pt x="2652" y="121"/>
                  </a:cubicBezTo>
                  <a:cubicBezTo>
                    <a:pt x="2647" y="135"/>
                    <a:pt x="2635" y="146"/>
                    <a:pt x="2625" y="157"/>
                  </a:cubicBezTo>
                  <a:cubicBezTo>
                    <a:pt x="2561" y="228"/>
                    <a:pt x="2520" y="309"/>
                    <a:pt x="2505" y="404"/>
                  </a:cubicBezTo>
                  <a:cubicBezTo>
                    <a:pt x="2490" y="492"/>
                    <a:pt x="2500" y="576"/>
                    <a:pt x="2534" y="658"/>
                  </a:cubicBezTo>
                  <a:cubicBezTo>
                    <a:pt x="2576" y="762"/>
                    <a:pt x="2648" y="841"/>
                    <a:pt x="2747" y="894"/>
                  </a:cubicBezTo>
                  <a:cubicBezTo>
                    <a:pt x="2847" y="947"/>
                    <a:pt x="2953" y="964"/>
                    <a:pt x="3066" y="940"/>
                  </a:cubicBezTo>
                  <a:cubicBezTo>
                    <a:pt x="3150" y="922"/>
                    <a:pt x="3224" y="885"/>
                    <a:pt x="3287" y="827"/>
                  </a:cubicBezTo>
                  <a:cubicBezTo>
                    <a:pt x="3358" y="762"/>
                    <a:pt x="3406" y="683"/>
                    <a:pt x="3428" y="588"/>
                  </a:cubicBezTo>
                  <a:cubicBezTo>
                    <a:pt x="3442" y="529"/>
                    <a:pt x="3446" y="471"/>
                    <a:pt x="3437" y="411"/>
                  </a:cubicBezTo>
                  <a:cubicBezTo>
                    <a:pt x="3422" y="310"/>
                    <a:pt x="3379" y="222"/>
                    <a:pt x="3308" y="150"/>
                  </a:cubicBezTo>
                  <a:cubicBezTo>
                    <a:pt x="3281" y="122"/>
                    <a:pt x="3275" y="92"/>
                    <a:pt x="3284" y="58"/>
                  </a:cubicBezTo>
                  <a:cubicBezTo>
                    <a:pt x="3293" y="27"/>
                    <a:pt x="3331" y="2"/>
                    <a:pt x="3369" y="1"/>
                  </a:cubicBezTo>
                  <a:cubicBezTo>
                    <a:pt x="3405" y="0"/>
                    <a:pt x="3442" y="1"/>
                    <a:pt x="3479" y="1"/>
                  </a:cubicBezTo>
                  <a:cubicBezTo>
                    <a:pt x="3557" y="1"/>
                    <a:pt x="3636" y="1"/>
                    <a:pt x="3715" y="1"/>
                  </a:cubicBezTo>
                  <a:cubicBezTo>
                    <a:pt x="3885" y="1"/>
                    <a:pt x="4735" y="1"/>
                    <a:pt x="4905" y="1"/>
                  </a:cubicBezTo>
                  <a:cubicBezTo>
                    <a:pt x="4923" y="1"/>
                    <a:pt x="4940" y="3"/>
                    <a:pt x="4958" y="3"/>
                  </a:cubicBezTo>
                  <a:cubicBezTo>
                    <a:pt x="4973" y="3"/>
                    <a:pt x="4979" y="9"/>
                    <a:pt x="4978" y="24"/>
                  </a:cubicBezTo>
                  <a:cubicBezTo>
                    <a:pt x="4977" y="34"/>
                    <a:pt x="4978" y="44"/>
                    <a:pt x="4978" y="54"/>
                  </a:cubicBezTo>
                  <a:cubicBezTo>
                    <a:pt x="4978" y="345"/>
                    <a:pt x="4978" y="1556"/>
                    <a:pt x="4978" y="1848"/>
                  </a:cubicBezTo>
                  <a:cubicBezTo>
                    <a:pt x="4977" y="1911"/>
                    <a:pt x="4998" y="1964"/>
                    <a:pt x="5045" y="2008"/>
                  </a:cubicBezTo>
                  <a:cubicBezTo>
                    <a:pt x="5093" y="2053"/>
                    <a:pt x="5183" y="2071"/>
                    <a:pt x="5243" y="2041"/>
                  </a:cubicBezTo>
                  <a:cubicBezTo>
                    <a:pt x="5269" y="2028"/>
                    <a:pt x="5295" y="2010"/>
                    <a:pt x="5317" y="1990"/>
                  </a:cubicBezTo>
                  <a:cubicBezTo>
                    <a:pt x="5418" y="1904"/>
                    <a:pt x="5530" y="1871"/>
                    <a:pt x="5660" y="1907"/>
                  </a:cubicBezTo>
                  <a:cubicBezTo>
                    <a:pt x="5760" y="1934"/>
                    <a:pt x="5835" y="1995"/>
                    <a:pt x="5883" y="2086"/>
                  </a:cubicBezTo>
                  <a:cubicBezTo>
                    <a:pt x="5926" y="2169"/>
                    <a:pt x="5936" y="2258"/>
                    <a:pt x="5910" y="2349"/>
                  </a:cubicBezTo>
                  <a:cubicBezTo>
                    <a:pt x="5886" y="2436"/>
                    <a:pt x="5836" y="2505"/>
                    <a:pt x="5761" y="2554"/>
                  </a:cubicBezTo>
                  <a:cubicBezTo>
                    <a:pt x="5671" y="2611"/>
                    <a:pt x="5574" y="2627"/>
                    <a:pt x="5470" y="2599"/>
                  </a:cubicBezTo>
                  <a:cubicBezTo>
                    <a:pt x="5403" y="2581"/>
                    <a:pt x="5349" y="2542"/>
                    <a:pt x="5298" y="2496"/>
                  </a:cubicBezTo>
                  <a:cubicBezTo>
                    <a:pt x="5240" y="2446"/>
                    <a:pt x="5172" y="2434"/>
                    <a:pt x="5100" y="2464"/>
                  </a:cubicBezTo>
                  <a:cubicBezTo>
                    <a:pt x="5019" y="2498"/>
                    <a:pt x="4979" y="2562"/>
                    <a:pt x="4978" y="2648"/>
                  </a:cubicBezTo>
                  <a:cubicBezTo>
                    <a:pt x="4977" y="2950"/>
                    <a:pt x="4978" y="4172"/>
                    <a:pt x="4978" y="4474"/>
                  </a:cubicBezTo>
                  <a:cubicBezTo>
                    <a:pt x="4978" y="4502"/>
                    <a:pt x="4978" y="4502"/>
                    <a:pt x="4950" y="4501"/>
                  </a:cubicBezTo>
                  <a:cubicBezTo>
                    <a:pt x="4651" y="4501"/>
                    <a:pt x="3672" y="4501"/>
                    <a:pt x="3372" y="4501"/>
                  </a:cubicBezTo>
                  <a:cubicBezTo>
                    <a:pt x="3344" y="4501"/>
                    <a:pt x="3318" y="4494"/>
                    <a:pt x="3299" y="4471"/>
                  </a:cubicBezTo>
                  <a:cubicBezTo>
                    <a:pt x="3272" y="4438"/>
                    <a:pt x="3274" y="4390"/>
                    <a:pt x="3304" y="4359"/>
                  </a:cubicBezTo>
                  <a:cubicBezTo>
                    <a:pt x="3360" y="4303"/>
                    <a:pt x="3401" y="4237"/>
                    <a:pt x="3423" y="4161"/>
                  </a:cubicBezTo>
                  <a:cubicBezTo>
                    <a:pt x="3445" y="4083"/>
                    <a:pt x="3449" y="4003"/>
                    <a:pt x="3430" y="3922"/>
                  </a:cubicBezTo>
                  <a:cubicBezTo>
                    <a:pt x="3408" y="3830"/>
                    <a:pt x="3364" y="3752"/>
                    <a:pt x="3297" y="3687"/>
                  </a:cubicBezTo>
                  <a:cubicBezTo>
                    <a:pt x="3233" y="3625"/>
                    <a:pt x="3157" y="3585"/>
                    <a:pt x="3069" y="3566"/>
                  </a:cubicBezTo>
                  <a:cubicBezTo>
                    <a:pt x="2988" y="3549"/>
                    <a:pt x="2908" y="3552"/>
                    <a:pt x="2829" y="3576"/>
                  </a:cubicBezTo>
                  <a:cubicBezTo>
                    <a:pt x="2737" y="3604"/>
                    <a:pt x="2661" y="3657"/>
                    <a:pt x="2602" y="3732"/>
                  </a:cubicBezTo>
                  <a:cubicBezTo>
                    <a:pt x="2518" y="3838"/>
                    <a:pt x="2484" y="3960"/>
                    <a:pt x="2504" y="4096"/>
                  </a:cubicBezTo>
                  <a:cubicBezTo>
                    <a:pt x="2519" y="4198"/>
                    <a:pt x="2564" y="4284"/>
                    <a:pt x="2635" y="4359"/>
                  </a:cubicBezTo>
                  <a:cubicBezTo>
                    <a:pt x="2661" y="4387"/>
                    <a:pt x="2667" y="4419"/>
                    <a:pt x="2652" y="4454"/>
                  </a:cubicBezTo>
                  <a:cubicBezTo>
                    <a:pt x="2637" y="4486"/>
                    <a:pt x="2609" y="4501"/>
                    <a:pt x="2575" y="4502"/>
                  </a:cubicBezTo>
                  <a:cubicBezTo>
                    <a:pt x="2378" y="4502"/>
                    <a:pt x="2180" y="4502"/>
                    <a:pt x="1983" y="4501"/>
                  </a:cubicBezTo>
                  <a:cubicBezTo>
                    <a:pt x="1878" y="4501"/>
                    <a:pt x="1092" y="4500"/>
                    <a:pt x="987" y="4501"/>
                  </a:cubicBezTo>
                  <a:cubicBezTo>
                    <a:pt x="967" y="4502"/>
                    <a:pt x="963" y="4495"/>
                    <a:pt x="963" y="4477"/>
                  </a:cubicBezTo>
                  <a:cubicBezTo>
                    <a:pt x="963" y="4175"/>
                    <a:pt x="963" y="2954"/>
                    <a:pt x="963" y="2653"/>
                  </a:cubicBezTo>
                  <a:cubicBezTo>
                    <a:pt x="963" y="2577"/>
                    <a:pt x="932" y="2517"/>
                    <a:pt x="869" y="2477"/>
                  </a:cubicBezTo>
                  <a:cubicBezTo>
                    <a:pt x="796" y="2432"/>
                    <a:pt x="701" y="2439"/>
                    <a:pt x="638" y="2499"/>
                  </a:cubicBezTo>
                  <a:cubicBezTo>
                    <a:pt x="559" y="2576"/>
                    <a:pt x="465" y="2618"/>
                    <a:pt x="354" y="2611"/>
                  </a:cubicBezTo>
                  <a:cubicBezTo>
                    <a:pt x="251" y="2604"/>
                    <a:pt x="165" y="2560"/>
                    <a:pt x="99" y="2480"/>
                  </a:cubicBezTo>
                  <a:cubicBezTo>
                    <a:pt x="20" y="2384"/>
                    <a:pt x="0" y="2273"/>
                    <a:pt x="31" y="2154"/>
                  </a:cubicBezTo>
                  <a:cubicBezTo>
                    <a:pt x="52" y="2075"/>
                    <a:pt x="98" y="2011"/>
                    <a:pt x="165" y="1962"/>
                  </a:cubicBezTo>
                  <a:cubicBezTo>
                    <a:pt x="233" y="1914"/>
                    <a:pt x="308" y="1890"/>
                    <a:pt x="390" y="1894"/>
                  </a:cubicBezTo>
                  <a:cubicBezTo>
                    <a:pt x="470" y="1897"/>
                    <a:pt x="543" y="1924"/>
                    <a:pt x="605" y="1977"/>
                  </a:cubicBezTo>
                  <a:cubicBezTo>
                    <a:pt x="639" y="2006"/>
                    <a:pt x="670" y="2038"/>
                    <a:pt x="715" y="2049"/>
                  </a:cubicBezTo>
                  <a:cubicBezTo>
                    <a:pt x="814" y="2075"/>
                    <a:pt x="912" y="2023"/>
                    <a:pt x="948" y="1933"/>
                  </a:cubicBezTo>
                  <a:cubicBezTo>
                    <a:pt x="960" y="1903"/>
                    <a:pt x="963" y="1872"/>
                    <a:pt x="963" y="1840"/>
                  </a:cubicBezTo>
                  <a:cubicBezTo>
                    <a:pt x="963" y="1696"/>
                    <a:pt x="963" y="632"/>
                    <a:pt x="963" y="488"/>
                  </a:cubicBezTo>
                  <a:cubicBezTo>
                    <a:pt x="963" y="488"/>
                    <a:pt x="963" y="488"/>
                    <a:pt x="963" y="488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4" name="Freeform 5">
              <a:extLst>
                <a:ext uri="{FF2B5EF4-FFF2-40B4-BE49-F238E27FC236}">
                  <a16:creationId xmlns:a16="http://schemas.microsoft.com/office/drawing/2014/main" id="{0E96E17B-B7E9-44FE-BACF-B68F8055B038}"/>
                </a:ext>
              </a:extLst>
            </p:cNvPr>
            <p:cNvSpPr>
              <a:spLocks/>
            </p:cNvSpPr>
            <p:nvPr/>
          </p:nvSpPr>
          <p:spPr bwMode="auto">
            <a:xfrm>
              <a:off x="9051759" y="2098917"/>
              <a:ext cx="1729563" cy="2772850"/>
            </a:xfrm>
            <a:custGeom>
              <a:avLst/>
              <a:gdLst>
                <a:gd name="T0" fmla="*/ 27 w 4016"/>
                <a:gd name="T1" fmla="*/ 5450 h 6400"/>
                <a:gd name="T2" fmla="*/ 0 w 4016"/>
                <a:gd name="T3" fmla="*/ 3596 h 6400"/>
                <a:gd name="T4" fmla="*/ 144 w 4016"/>
                <a:gd name="T5" fmla="*/ 3537 h 6400"/>
                <a:gd name="T6" fmla="*/ 704 w 4016"/>
                <a:gd name="T7" fmla="*/ 3612 h 6400"/>
                <a:gd name="T8" fmla="*/ 945 w 4016"/>
                <a:gd name="T9" fmla="*/ 3183 h 6400"/>
                <a:gd name="T10" fmla="*/ 404 w 4016"/>
                <a:gd name="T11" fmla="*/ 2734 h 6400"/>
                <a:gd name="T12" fmla="*/ 58 w 4016"/>
                <a:gd name="T13" fmla="*/ 2888 h 6400"/>
                <a:gd name="T14" fmla="*/ 0 w 4016"/>
                <a:gd name="T15" fmla="*/ 2254 h 6400"/>
                <a:gd name="T16" fmla="*/ 29 w 4016"/>
                <a:gd name="T17" fmla="*/ 951 h 6400"/>
                <a:gd name="T18" fmla="*/ 1702 w 4016"/>
                <a:gd name="T19" fmla="*/ 933 h 6400"/>
                <a:gd name="T20" fmla="*/ 1750 w 4016"/>
                <a:gd name="T21" fmla="*/ 615 h 6400"/>
                <a:gd name="T22" fmla="*/ 1932 w 4016"/>
                <a:gd name="T23" fmla="*/ 28 h 6400"/>
                <a:gd name="T24" fmla="*/ 2356 w 4016"/>
                <a:gd name="T25" fmla="*/ 455 h 6400"/>
                <a:gd name="T26" fmla="*/ 2348 w 4016"/>
                <a:gd name="T27" fmla="*/ 946 h 6400"/>
                <a:gd name="T28" fmla="*/ 3986 w 4016"/>
                <a:gd name="T29" fmla="*/ 952 h 6400"/>
                <a:gd name="T30" fmla="*/ 4016 w 4016"/>
                <a:gd name="T31" fmla="*/ 2797 h 6400"/>
                <a:gd name="T32" fmla="*/ 3880 w 4016"/>
                <a:gd name="T33" fmla="*/ 2869 h 6400"/>
                <a:gd name="T34" fmla="*/ 3419 w 4016"/>
                <a:gd name="T35" fmla="*/ 2746 h 6400"/>
                <a:gd name="T36" fmla="*/ 3083 w 4016"/>
                <a:gd name="T37" fmla="*/ 3097 h 6400"/>
                <a:gd name="T38" fmla="*/ 3307 w 4016"/>
                <a:gd name="T39" fmla="*/ 3609 h 6400"/>
                <a:gd name="T40" fmla="*/ 3774 w 4016"/>
                <a:gd name="T41" fmla="*/ 3612 h 6400"/>
                <a:gd name="T42" fmla="*/ 3951 w 4016"/>
                <a:gd name="T43" fmla="*/ 3512 h 6400"/>
                <a:gd name="T44" fmla="*/ 4016 w 4016"/>
                <a:gd name="T45" fmla="*/ 3608 h 6400"/>
                <a:gd name="T46" fmla="*/ 3986 w 4016"/>
                <a:gd name="T47" fmla="*/ 5449 h 6400"/>
                <a:gd name="T48" fmla="*/ 2326 w 4016"/>
                <a:gd name="T49" fmla="*/ 5462 h 6400"/>
                <a:gd name="T50" fmla="*/ 2241 w 4016"/>
                <a:gd name="T51" fmla="*/ 5758 h 6400"/>
                <a:gd name="T52" fmla="*/ 2357 w 4016"/>
                <a:gd name="T53" fmla="*/ 6121 h 6400"/>
                <a:gd name="T54" fmla="*/ 1976 w 4016"/>
                <a:gd name="T55" fmla="*/ 6392 h 6400"/>
                <a:gd name="T56" fmla="*/ 1663 w 4016"/>
                <a:gd name="T57" fmla="*/ 5937 h 6400"/>
                <a:gd name="T58" fmla="*/ 1775 w 4016"/>
                <a:gd name="T59" fmla="*/ 5529 h 6400"/>
                <a:gd name="T60" fmla="*/ 509 w 4016"/>
                <a:gd name="T61" fmla="*/ 5450 h 6400"/>
                <a:gd name="T62" fmla="*/ 493 w 4016"/>
                <a:gd name="T63" fmla="*/ 5450 h 64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4016" h="6400">
                  <a:moveTo>
                    <a:pt x="493" y="5450"/>
                  </a:moveTo>
                  <a:cubicBezTo>
                    <a:pt x="338" y="5450"/>
                    <a:pt x="183" y="5450"/>
                    <a:pt x="27" y="5450"/>
                  </a:cubicBezTo>
                  <a:cubicBezTo>
                    <a:pt x="0" y="5450"/>
                    <a:pt x="0" y="5450"/>
                    <a:pt x="0" y="5422"/>
                  </a:cubicBezTo>
                  <a:cubicBezTo>
                    <a:pt x="0" y="5120"/>
                    <a:pt x="0" y="3898"/>
                    <a:pt x="0" y="3596"/>
                  </a:cubicBezTo>
                  <a:cubicBezTo>
                    <a:pt x="0" y="3558"/>
                    <a:pt x="19" y="3529"/>
                    <a:pt x="53" y="3515"/>
                  </a:cubicBezTo>
                  <a:cubicBezTo>
                    <a:pt x="85" y="3502"/>
                    <a:pt x="116" y="3510"/>
                    <a:pt x="144" y="3537"/>
                  </a:cubicBezTo>
                  <a:cubicBezTo>
                    <a:pt x="241" y="3628"/>
                    <a:pt x="355" y="3674"/>
                    <a:pt x="489" y="3671"/>
                  </a:cubicBezTo>
                  <a:cubicBezTo>
                    <a:pt x="566" y="3669"/>
                    <a:pt x="638" y="3649"/>
                    <a:pt x="704" y="3612"/>
                  </a:cubicBezTo>
                  <a:cubicBezTo>
                    <a:pt x="767" y="3577"/>
                    <a:pt x="819" y="3530"/>
                    <a:pt x="861" y="3471"/>
                  </a:cubicBezTo>
                  <a:cubicBezTo>
                    <a:pt x="921" y="3384"/>
                    <a:pt x="949" y="3288"/>
                    <a:pt x="945" y="3183"/>
                  </a:cubicBezTo>
                  <a:cubicBezTo>
                    <a:pt x="940" y="3063"/>
                    <a:pt x="896" y="2960"/>
                    <a:pt x="813" y="2873"/>
                  </a:cubicBezTo>
                  <a:cubicBezTo>
                    <a:pt x="700" y="2757"/>
                    <a:pt x="561" y="2715"/>
                    <a:pt x="404" y="2734"/>
                  </a:cubicBezTo>
                  <a:cubicBezTo>
                    <a:pt x="303" y="2747"/>
                    <a:pt x="216" y="2793"/>
                    <a:pt x="143" y="2865"/>
                  </a:cubicBezTo>
                  <a:cubicBezTo>
                    <a:pt x="119" y="2888"/>
                    <a:pt x="85" y="2898"/>
                    <a:pt x="58" y="2888"/>
                  </a:cubicBezTo>
                  <a:cubicBezTo>
                    <a:pt x="21" y="2874"/>
                    <a:pt x="0" y="2845"/>
                    <a:pt x="0" y="2808"/>
                  </a:cubicBezTo>
                  <a:cubicBezTo>
                    <a:pt x="0" y="2623"/>
                    <a:pt x="0" y="2438"/>
                    <a:pt x="0" y="2254"/>
                  </a:cubicBezTo>
                  <a:cubicBezTo>
                    <a:pt x="0" y="2136"/>
                    <a:pt x="0" y="1098"/>
                    <a:pt x="0" y="980"/>
                  </a:cubicBezTo>
                  <a:cubicBezTo>
                    <a:pt x="0" y="951"/>
                    <a:pt x="0" y="951"/>
                    <a:pt x="29" y="951"/>
                  </a:cubicBezTo>
                  <a:cubicBezTo>
                    <a:pt x="327" y="951"/>
                    <a:pt x="1305" y="951"/>
                    <a:pt x="1603" y="951"/>
                  </a:cubicBezTo>
                  <a:cubicBezTo>
                    <a:pt x="1637" y="951"/>
                    <a:pt x="1670" y="948"/>
                    <a:pt x="1702" y="933"/>
                  </a:cubicBezTo>
                  <a:cubicBezTo>
                    <a:pt x="1786" y="894"/>
                    <a:pt x="1832" y="790"/>
                    <a:pt x="1802" y="702"/>
                  </a:cubicBezTo>
                  <a:cubicBezTo>
                    <a:pt x="1791" y="669"/>
                    <a:pt x="1773" y="641"/>
                    <a:pt x="1750" y="615"/>
                  </a:cubicBezTo>
                  <a:cubicBezTo>
                    <a:pt x="1656" y="512"/>
                    <a:pt x="1626" y="393"/>
                    <a:pt x="1667" y="259"/>
                  </a:cubicBezTo>
                  <a:cubicBezTo>
                    <a:pt x="1707" y="127"/>
                    <a:pt x="1800" y="56"/>
                    <a:pt x="1932" y="28"/>
                  </a:cubicBezTo>
                  <a:cubicBezTo>
                    <a:pt x="2058" y="0"/>
                    <a:pt x="2174" y="20"/>
                    <a:pt x="2266" y="117"/>
                  </a:cubicBezTo>
                  <a:cubicBezTo>
                    <a:pt x="2356" y="213"/>
                    <a:pt x="2387" y="326"/>
                    <a:pt x="2356" y="455"/>
                  </a:cubicBezTo>
                  <a:cubicBezTo>
                    <a:pt x="2340" y="521"/>
                    <a:pt x="2306" y="576"/>
                    <a:pt x="2259" y="624"/>
                  </a:cubicBezTo>
                  <a:cubicBezTo>
                    <a:pt x="2163" y="724"/>
                    <a:pt x="2199" y="901"/>
                    <a:pt x="2348" y="946"/>
                  </a:cubicBezTo>
                  <a:cubicBezTo>
                    <a:pt x="2369" y="952"/>
                    <a:pt x="2392" y="951"/>
                    <a:pt x="2414" y="951"/>
                  </a:cubicBezTo>
                  <a:cubicBezTo>
                    <a:pt x="2711" y="952"/>
                    <a:pt x="3688" y="952"/>
                    <a:pt x="3986" y="952"/>
                  </a:cubicBezTo>
                  <a:cubicBezTo>
                    <a:pt x="4016" y="952"/>
                    <a:pt x="4016" y="952"/>
                    <a:pt x="4016" y="983"/>
                  </a:cubicBezTo>
                  <a:cubicBezTo>
                    <a:pt x="4016" y="1281"/>
                    <a:pt x="4016" y="2499"/>
                    <a:pt x="4016" y="2797"/>
                  </a:cubicBezTo>
                  <a:cubicBezTo>
                    <a:pt x="4016" y="2845"/>
                    <a:pt x="3999" y="2871"/>
                    <a:pt x="3959" y="2887"/>
                  </a:cubicBezTo>
                  <a:cubicBezTo>
                    <a:pt x="3928" y="2899"/>
                    <a:pt x="3901" y="2890"/>
                    <a:pt x="3880" y="2869"/>
                  </a:cubicBezTo>
                  <a:cubicBezTo>
                    <a:pt x="3826" y="2818"/>
                    <a:pt x="3766" y="2777"/>
                    <a:pt x="3696" y="2754"/>
                  </a:cubicBezTo>
                  <a:cubicBezTo>
                    <a:pt x="3605" y="2723"/>
                    <a:pt x="3512" y="2721"/>
                    <a:pt x="3419" y="2746"/>
                  </a:cubicBezTo>
                  <a:cubicBezTo>
                    <a:pt x="3333" y="2768"/>
                    <a:pt x="3260" y="2813"/>
                    <a:pt x="3200" y="2877"/>
                  </a:cubicBezTo>
                  <a:cubicBezTo>
                    <a:pt x="3141" y="2939"/>
                    <a:pt x="3102" y="3013"/>
                    <a:pt x="3083" y="3097"/>
                  </a:cubicBezTo>
                  <a:cubicBezTo>
                    <a:pt x="3063" y="3184"/>
                    <a:pt x="3068" y="3268"/>
                    <a:pt x="3096" y="3351"/>
                  </a:cubicBezTo>
                  <a:cubicBezTo>
                    <a:pt x="3134" y="3463"/>
                    <a:pt x="3205" y="3549"/>
                    <a:pt x="3307" y="3609"/>
                  </a:cubicBezTo>
                  <a:cubicBezTo>
                    <a:pt x="3382" y="3654"/>
                    <a:pt x="3465" y="3673"/>
                    <a:pt x="3553" y="3672"/>
                  </a:cubicBezTo>
                  <a:cubicBezTo>
                    <a:pt x="3632" y="3670"/>
                    <a:pt x="3706" y="3652"/>
                    <a:pt x="3774" y="3612"/>
                  </a:cubicBezTo>
                  <a:cubicBezTo>
                    <a:pt x="3810" y="3590"/>
                    <a:pt x="3843" y="3561"/>
                    <a:pt x="3876" y="3534"/>
                  </a:cubicBezTo>
                  <a:cubicBezTo>
                    <a:pt x="3899" y="3517"/>
                    <a:pt x="3922" y="3504"/>
                    <a:pt x="3951" y="3512"/>
                  </a:cubicBezTo>
                  <a:cubicBezTo>
                    <a:pt x="3984" y="3521"/>
                    <a:pt x="4007" y="3540"/>
                    <a:pt x="4014" y="3576"/>
                  </a:cubicBezTo>
                  <a:cubicBezTo>
                    <a:pt x="4016" y="3586"/>
                    <a:pt x="4016" y="3597"/>
                    <a:pt x="4016" y="3608"/>
                  </a:cubicBezTo>
                  <a:cubicBezTo>
                    <a:pt x="4016" y="3905"/>
                    <a:pt x="4016" y="5122"/>
                    <a:pt x="4016" y="5420"/>
                  </a:cubicBezTo>
                  <a:cubicBezTo>
                    <a:pt x="4016" y="5449"/>
                    <a:pt x="4016" y="5449"/>
                    <a:pt x="3986" y="5449"/>
                  </a:cubicBezTo>
                  <a:cubicBezTo>
                    <a:pt x="3694" y="5449"/>
                    <a:pt x="2721" y="5448"/>
                    <a:pt x="2428" y="5448"/>
                  </a:cubicBezTo>
                  <a:cubicBezTo>
                    <a:pt x="2394" y="5448"/>
                    <a:pt x="2357" y="5449"/>
                    <a:pt x="2326" y="5462"/>
                  </a:cubicBezTo>
                  <a:cubicBezTo>
                    <a:pt x="2261" y="5489"/>
                    <a:pt x="2220" y="5541"/>
                    <a:pt x="2208" y="5614"/>
                  </a:cubicBezTo>
                  <a:cubicBezTo>
                    <a:pt x="2200" y="5666"/>
                    <a:pt x="2213" y="5715"/>
                    <a:pt x="2241" y="5758"/>
                  </a:cubicBezTo>
                  <a:cubicBezTo>
                    <a:pt x="2253" y="5777"/>
                    <a:pt x="2273" y="5791"/>
                    <a:pt x="2287" y="5809"/>
                  </a:cubicBezTo>
                  <a:cubicBezTo>
                    <a:pt x="2359" y="5902"/>
                    <a:pt x="2385" y="6005"/>
                    <a:pt x="2357" y="6121"/>
                  </a:cubicBezTo>
                  <a:cubicBezTo>
                    <a:pt x="2338" y="6197"/>
                    <a:pt x="2299" y="6260"/>
                    <a:pt x="2240" y="6310"/>
                  </a:cubicBezTo>
                  <a:cubicBezTo>
                    <a:pt x="2164" y="6374"/>
                    <a:pt x="2075" y="6400"/>
                    <a:pt x="1976" y="6392"/>
                  </a:cubicBezTo>
                  <a:cubicBezTo>
                    <a:pt x="1875" y="6383"/>
                    <a:pt x="1794" y="6337"/>
                    <a:pt x="1728" y="6261"/>
                  </a:cubicBezTo>
                  <a:cubicBezTo>
                    <a:pt x="1646" y="6165"/>
                    <a:pt x="1630" y="6056"/>
                    <a:pt x="1663" y="5937"/>
                  </a:cubicBezTo>
                  <a:cubicBezTo>
                    <a:pt x="1680" y="5876"/>
                    <a:pt x="1712" y="5825"/>
                    <a:pt x="1755" y="5779"/>
                  </a:cubicBezTo>
                  <a:cubicBezTo>
                    <a:pt x="1824" y="5707"/>
                    <a:pt x="1833" y="5610"/>
                    <a:pt x="1775" y="5529"/>
                  </a:cubicBezTo>
                  <a:cubicBezTo>
                    <a:pt x="1741" y="5483"/>
                    <a:pt x="1695" y="5452"/>
                    <a:pt x="1635" y="5451"/>
                  </a:cubicBezTo>
                  <a:cubicBezTo>
                    <a:pt x="1487" y="5450"/>
                    <a:pt x="658" y="5450"/>
                    <a:pt x="509" y="5450"/>
                  </a:cubicBezTo>
                  <a:cubicBezTo>
                    <a:pt x="504" y="5450"/>
                    <a:pt x="499" y="5450"/>
                    <a:pt x="493" y="5450"/>
                  </a:cubicBezTo>
                  <a:cubicBezTo>
                    <a:pt x="493" y="5450"/>
                    <a:pt x="493" y="5450"/>
                    <a:pt x="493" y="545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17" name="TextBox 16">
            <a:extLst>
              <a:ext uri="{FF2B5EF4-FFF2-40B4-BE49-F238E27FC236}">
                <a16:creationId xmlns:a16="http://schemas.microsoft.com/office/drawing/2014/main" id="{FA545015-114C-4C26-A13A-0A75675A36AD}"/>
              </a:ext>
            </a:extLst>
          </p:cNvPr>
          <p:cNvSpPr txBox="1"/>
          <p:nvPr/>
        </p:nvSpPr>
        <p:spPr>
          <a:xfrm>
            <a:off x="1560996" y="2518644"/>
            <a:ext cx="118462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Y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Noto Sans" panose="020B0502040504020204" pitchFamily="34"/>
                <a:ea typeface="Noto Sans" panose="020B0502040504020204" pitchFamily="34"/>
                <a:cs typeface="Noto Sans" panose="020B0502040504020204" pitchFamily="34"/>
              </a:rPr>
              <a:t>الصراع</a:t>
            </a:r>
            <a:endParaRPr kumimoji="0" lang="en-GB" sz="32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Noto Sans" panose="020B0502040504020204" pitchFamily="34"/>
              <a:ea typeface="Noto Sans" panose="020B0502040504020204" pitchFamily="34"/>
              <a:cs typeface="Noto Sans" panose="020B0502040504020204" pitchFamily="34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5817593E-5325-41F4-B9D5-8F9CB2587E1A}"/>
              </a:ext>
            </a:extLst>
          </p:cNvPr>
          <p:cNvSpPr txBox="1"/>
          <p:nvPr/>
        </p:nvSpPr>
        <p:spPr>
          <a:xfrm>
            <a:off x="3568620" y="2518644"/>
            <a:ext cx="13237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Y" sz="3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Open Sans" panose="020B0606030504020204" pitchFamily="34" charset="0"/>
              </a:rPr>
              <a:t>المشكلة</a:t>
            </a:r>
            <a:endParaRPr kumimoji="0" lang="en-GB" sz="36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Noto Sans" panose="020B0502040504020204" pitchFamily="34"/>
              <a:ea typeface="Noto Sans" panose="020B0502040504020204" pitchFamily="34"/>
              <a:cs typeface="Noto Sans" panose="020B0502040504020204" pitchFamily="34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85C8DCDA-6B63-41ED-84C9-E4B3086F312F}"/>
              </a:ext>
            </a:extLst>
          </p:cNvPr>
          <p:cNvSpPr txBox="1"/>
          <p:nvPr/>
        </p:nvSpPr>
        <p:spPr>
          <a:xfrm>
            <a:off x="5430983" y="2518644"/>
            <a:ext cx="1371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Y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Noto Sans" panose="020B0502040504020204" pitchFamily="34"/>
                <a:ea typeface="Noto Sans" panose="020B0502040504020204" pitchFamily="34"/>
                <a:cs typeface="Noto Sans" panose="020B0502040504020204" pitchFamily="34"/>
              </a:rPr>
              <a:t>الطوارئ</a:t>
            </a:r>
            <a:endParaRPr kumimoji="0" lang="en-GB" sz="32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Noto Sans" panose="020B0502040504020204" pitchFamily="34"/>
              <a:ea typeface="Noto Sans" panose="020B0502040504020204" pitchFamily="34"/>
              <a:cs typeface="Noto Sans" panose="020B0502040504020204" pitchFamily="34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F31CB762-0690-45AA-BC2A-B13B03A32567}"/>
              </a:ext>
            </a:extLst>
          </p:cNvPr>
          <p:cNvSpPr txBox="1"/>
          <p:nvPr/>
        </p:nvSpPr>
        <p:spPr>
          <a:xfrm>
            <a:off x="7522552" y="2518644"/>
            <a:ext cx="128893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Y" sz="3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Open Sans" panose="020B0606030504020204" pitchFamily="34" charset="0"/>
              </a:rPr>
              <a:t>الكارثة</a:t>
            </a:r>
            <a:endParaRPr kumimoji="0" lang="en-GB" sz="36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Noto Sans" panose="020B0502040504020204" pitchFamily="34"/>
              <a:ea typeface="Noto Sans" panose="020B0502040504020204" pitchFamily="34"/>
              <a:cs typeface="Noto Sans" panose="020B0502040504020204" pitchFamily="34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082A67E8-A908-4B7B-8235-7912CCE01D9B}"/>
              </a:ext>
            </a:extLst>
          </p:cNvPr>
          <p:cNvSpPr txBox="1"/>
          <p:nvPr/>
        </p:nvSpPr>
        <p:spPr>
          <a:xfrm>
            <a:off x="9465652" y="2518644"/>
            <a:ext cx="109893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Y" sz="3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Open Sans" panose="020B0606030504020204" pitchFamily="34" charset="0"/>
              </a:rPr>
              <a:t>الأزمة</a:t>
            </a:r>
            <a:endParaRPr kumimoji="0" lang="en-GB" sz="36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Noto Sans" panose="020B0502040504020204" pitchFamily="34"/>
              <a:ea typeface="Noto Sans" panose="020B0502040504020204" pitchFamily="34"/>
              <a:cs typeface="Noto Sans" panose="020B0502040504020204" pitchFamily="34"/>
            </a:endParaRPr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id="{202F3B47-9CC0-423E-981A-C4CBB8B8DAB4}"/>
              </a:ext>
            </a:extLst>
          </p:cNvPr>
          <p:cNvSpPr txBox="1"/>
          <p:nvPr/>
        </p:nvSpPr>
        <p:spPr>
          <a:xfrm>
            <a:off x="1302907" y="4786686"/>
            <a:ext cx="172763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 rtl="1"/>
            <a:r>
              <a:rPr lang="ar-SY" sz="1400" b="1" dirty="0"/>
              <a:t>حالة من التناقض الفعلي أو المتصور بين القيم، الحاجات والمصالح.</a:t>
            </a:r>
            <a:endParaRPr lang="en-US" sz="1400" b="1" i="1" dirty="0"/>
          </a:p>
          <a:p>
            <a:pPr algn="just" rtl="1"/>
            <a:r>
              <a:rPr lang="ar-SY" sz="1400" b="1" dirty="0"/>
              <a:t>يمكن أن يتحول إلى أزمة</a:t>
            </a:r>
            <a:r>
              <a:rPr lang="ar-SY" dirty="0"/>
              <a:t>.</a:t>
            </a:r>
            <a:endParaRPr kumimoji="0" lang="en-GB" sz="13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Noto Sans" panose="020B0502040504020204" pitchFamily="34"/>
              <a:ea typeface="Noto Sans" panose="020B0502040504020204" pitchFamily="34"/>
              <a:cs typeface="Noto Sans" panose="020B0502040504020204" pitchFamily="34"/>
            </a:endParaRP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B3915D38-390B-4700-839C-FCA1B1072B67}"/>
              </a:ext>
            </a:extLst>
          </p:cNvPr>
          <p:cNvSpPr txBox="1"/>
          <p:nvPr/>
        </p:nvSpPr>
        <p:spPr>
          <a:xfrm>
            <a:off x="3368339" y="4733548"/>
            <a:ext cx="172763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 rtl="1"/>
            <a:r>
              <a:rPr lang="ar-SY" sz="1400" b="1" dirty="0"/>
              <a:t>عائق أمام تحقيق هدف.</a:t>
            </a:r>
            <a:endParaRPr lang="en-US" sz="1400" b="1" i="1" dirty="0"/>
          </a:p>
          <a:p>
            <a:pPr lvl="0" algn="just" rtl="1"/>
            <a:r>
              <a:rPr lang="ar-SY" sz="1400" b="1" dirty="0"/>
              <a:t>قد يتطلب حلها وقتاً طويلاً.</a:t>
            </a:r>
            <a:endParaRPr lang="en-US" sz="1400" b="1" i="1" dirty="0"/>
          </a:p>
          <a:p>
            <a:pPr lvl="0" algn="just" rtl="1"/>
            <a:r>
              <a:rPr lang="ar-SY" sz="1400" b="1" dirty="0"/>
              <a:t>لا تشكل تهديداً.</a:t>
            </a:r>
            <a:endParaRPr lang="en-US" sz="1400" b="1" i="1" dirty="0"/>
          </a:p>
          <a:p>
            <a:pPr algn="just" rtl="1"/>
            <a:r>
              <a:rPr lang="ar-SY" sz="1400" b="1" dirty="0"/>
              <a:t>قد تتطور إلى أزمة.</a:t>
            </a:r>
            <a:endParaRPr kumimoji="0" lang="en-GB" sz="14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Noto Sans" panose="020B0502040504020204" pitchFamily="34"/>
              <a:ea typeface="Noto Sans" panose="020B0502040504020204" pitchFamily="34"/>
              <a:cs typeface="Noto Sans" panose="020B0502040504020204" pitchFamily="34"/>
            </a:endParaRPr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500EC8D0-855C-4B62-8023-16685AA50915}"/>
              </a:ext>
            </a:extLst>
          </p:cNvPr>
          <p:cNvSpPr txBox="1"/>
          <p:nvPr/>
        </p:nvSpPr>
        <p:spPr>
          <a:xfrm>
            <a:off x="5273771" y="4786686"/>
            <a:ext cx="172763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 rtl="1"/>
            <a:r>
              <a:rPr lang="ar-SY" sz="1400" b="1" dirty="0"/>
              <a:t>خطر مباشر على الصحة، الحياة، الممتلكات.</a:t>
            </a:r>
            <a:endParaRPr lang="en-US" sz="1400" b="1" i="1" dirty="0"/>
          </a:p>
          <a:p>
            <a:pPr algn="just" rtl="1"/>
            <a:r>
              <a:rPr lang="ar-SY" sz="1400" b="1" dirty="0"/>
              <a:t>تتطلب تدخلاً سريعاً قبل أن تتطور إلى أزمة</a:t>
            </a:r>
            <a:r>
              <a:rPr lang="ar-SY" dirty="0"/>
              <a:t>.</a:t>
            </a:r>
            <a:endParaRPr kumimoji="0" lang="en-GB" sz="13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Noto Sans" panose="020B0502040504020204" pitchFamily="34"/>
              <a:ea typeface="Noto Sans" panose="020B0502040504020204" pitchFamily="34"/>
              <a:cs typeface="Noto Sans" panose="020B0502040504020204" pitchFamily="34"/>
            </a:endParaRPr>
          </a:p>
        </p:txBody>
      </p:sp>
      <p:sp>
        <p:nvSpPr>
          <p:cNvPr id="56" name="TextBox 55">
            <a:extLst>
              <a:ext uri="{FF2B5EF4-FFF2-40B4-BE49-F238E27FC236}">
                <a16:creationId xmlns:a16="http://schemas.microsoft.com/office/drawing/2014/main" id="{8C68807B-332B-4F39-BA79-E1D1D761AA18}"/>
              </a:ext>
            </a:extLst>
          </p:cNvPr>
          <p:cNvSpPr txBox="1"/>
          <p:nvPr/>
        </p:nvSpPr>
        <p:spPr>
          <a:xfrm>
            <a:off x="7240993" y="4640536"/>
            <a:ext cx="1821304" cy="10926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 rtl="1"/>
            <a:r>
              <a:rPr lang="ar-SY" sz="1300" b="1" dirty="0"/>
              <a:t>حدث غير متوقع.</a:t>
            </a:r>
            <a:endParaRPr lang="en-US" sz="1300" b="1" i="1" dirty="0"/>
          </a:p>
          <a:p>
            <a:pPr lvl="0" algn="just" rtl="1"/>
            <a:r>
              <a:rPr lang="ar-SY" sz="1300" b="1" dirty="0"/>
              <a:t>تنتج عن قوى الطبيعة أو تصرفات الإنسان.</a:t>
            </a:r>
            <a:endParaRPr lang="en-US" sz="1300" b="1" i="1" dirty="0"/>
          </a:p>
          <a:p>
            <a:pPr lvl="0" algn="just" rtl="1"/>
            <a:r>
              <a:rPr lang="ar-SY" sz="1300" b="1" dirty="0"/>
              <a:t>يترتب عليها خسائر كبيرة </a:t>
            </a:r>
            <a:r>
              <a:rPr lang="ar-SY" sz="1300" b="1" dirty="0" smtClean="0"/>
              <a:t>التدخل </a:t>
            </a:r>
            <a:r>
              <a:rPr lang="ar-SY" sz="1300" b="1" dirty="0"/>
              <a:t>ي</a:t>
            </a:r>
            <a:r>
              <a:rPr lang="ar-SY" sz="1300" b="1" dirty="0" smtClean="0"/>
              <a:t>كون </a:t>
            </a:r>
            <a:r>
              <a:rPr lang="ar-SY" sz="1300" b="1" dirty="0"/>
              <a:t>لتخفيف الآثار</a:t>
            </a:r>
            <a:r>
              <a:rPr lang="ar-SY" sz="1300" b="1" dirty="0" smtClean="0"/>
              <a:t>.</a:t>
            </a:r>
            <a:endParaRPr lang="en-US" sz="1300" b="1" i="1" dirty="0"/>
          </a:p>
        </p:txBody>
      </p:sp>
      <p:sp>
        <p:nvSpPr>
          <p:cNvPr id="57" name="TextBox 56">
            <a:extLst>
              <a:ext uri="{FF2B5EF4-FFF2-40B4-BE49-F238E27FC236}">
                <a16:creationId xmlns:a16="http://schemas.microsoft.com/office/drawing/2014/main" id="{BFF67E0C-0045-4DC1-978E-F81A5C93818A}"/>
              </a:ext>
            </a:extLst>
          </p:cNvPr>
          <p:cNvSpPr txBox="1"/>
          <p:nvPr/>
        </p:nvSpPr>
        <p:spPr>
          <a:xfrm>
            <a:off x="9210771" y="4786686"/>
            <a:ext cx="1727632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 rtl="1"/>
            <a:r>
              <a:rPr lang="ar-SY" sz="1400" b="1" dirty="0"/>
              <a:t>حدث غير متوقع يحمل تهديداً.</a:t>
            </a:r>
            <a:endParaRPr lang="en-US" sz="1400" b="1" i="1" dirty="0"/>
          </a:p>
          <a:p>
            <a:pPr lvl="0" algn="just" rtl="1"/>
            <a:r>
              <a:rPr lang="ar-SY" sz="1400" b="1" dirty="0"/>
              <a:t>عنصر المفاجأة متصاعد.</a:t>
            </a:r>
            <a:endParaRPr lang="en-US" sz="1400" b="1" i="1" dirty="0"/>
          </a:p>
          <a:p>
            <a:pPr lvl="0" algn="just" rtl="1"/>
            <a:r>
              <a:rPr lang="ar-SY" sz="1400" b="1" dirty="0"/>
              <a:t>القدرة على التدخل ممكنة</a:t>
            </a:r>
            <a:r>
              <a:rPr lang="ar-SY" dirty="0"/>
              <a:t>.</a:t>
            </a:r>
            <a:endParaRPr lang="en-US" i="1" dirty="0"/>
          </a:p>
          <a:p>
            <a:r>
              <a:rPr lang="ar-SY" dirty="0" smtClean="0"/>
              <a:t>.</a:t>
            </a:r>
            <a:endParaRPr kumimoji="0" lang="en-GB" sz="13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Noto Sans" panose="020B0502040504020204" pitchFamily="34"/>
              <a:ea typeface="Noto Sans" panose="020B0502040504020204" pitchFamily="34"/>
              <a:cs typeface="Noto Sans" panose="020B0502040504020204" pitchFamily="34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4EBD148D-6039-4AD7-AB08-1985F46D5138}"/>
              </a:ext>
            </a:extLst>
          </p:cNvPr>
          <p:cNvSpPr/>
          <p:nvPr/>
        </p:nvSpPr>
        <p:spPr>
          <a:xfrm>
            <a:off x="1202749" y="4733548"/>
            <a:ext cx="71803" cy="100685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5" name="Rectangle 64">
            <a:extLst>
              <a:ext uri="{FF2B5EF4-FFF2-40B4-BE49-F238E27FC236}">
                <a16:creationId xmlns:a16="http://schemas.microsoft.com/office/drawing/2014/main" id="{A6FE1BE9-AE26-4F1D-BC0E-746421D9938F}"/>
              </a:ext>
            </a:extLst>
          </p:cNvPr>
          <p:cNvSpPr/>
          <p:nvPr/>
        </p:nvSpPr>
        <p:spPr>
          <a:xfrm>
            <a:off x="3200882" y="4733548"/>
            <a:ext cx="71803" cy="1006851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7" name="Rectangle 66">
            <a:extLst>
              <a:ext uri="{FF2B5EF4-FFF2-40B4-BE49-F238E27FC236}">
                <a16:creationId xmlns:a16="http://schemas.microsoft.com/office/drawing/2014/main" id="{116F66BA-C79C-4367-B892-6EA9C0B14276}"/>
              </a:ext>
            </a:extLst>
          </p:cNvPr>
          <p:cNvSpPr/>
          <p:nvPr/>
        </p:nvSpPr>
        <p:spPr>
          <a:xfrm>
            <a:off x="5194782" y="4733548"/>
            <a:ext cx="71803" cy="1006851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9" name="Rectangle 68">
            <a:extLst>
              <a:ext uri="{FF2B5EF4-FFF2-40B4-BE49-F238E27FC236}">
                <a16:creationId xmlns:a16="http://schemas.microsoft.com/office/drawing/2014/main" id="{6B7BF0CD-150F-4066-9C39-700D47CB9424}"/>
              </a:ext>
            </a:extLst>
          </p:cNvPr>
          <p:cNvSpPr/>
          <p:nvPr/>
        </p:nvSpPr>
        <p:spPr>
          <a:xfrm>
            <a:off x="7167517" y="4733548"/>
            <a:ext cx="71803" cy="1006851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1" name="Rectangle 70">
            <a:extLst>
              <a:ext uri="{FF2B5EF4-FFF2-40B4-BE49-F238E27FC236}">
                <a16:creationId xmlns:a16="http://schemas.microsoft.com/office/drawing/2014/main" id="{AB1C48F6-F431-41F7-96CA-9D0703600E90}"/>
              </a:ext>
            </a:extLst>
          </p:cNvPr>
          <p:cNvSpPr/>
          <p:nvPr/>
        </p:nvSpPr>
        <p:spPr>
          <a:xfrm>
            <a:off x="9131782" y="4733548"/>
            <a:ext cx="71803" cy="1006851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287339" y="6212610"/>
            <a:ext cx="2743200" cy="365125"/>
          </a:xfrm>
        </p:spPr>
        <p:txBody>
          <a:bodyPr/>
          <a:lstStyle/>
          <a:p>
            <a:pPr algn="l"/>
            <a:fld id="{7DEBD5D3-E442-4E6C-B785-C85372FD0BDB}" type="slidenum">
              <a:rPr lang="en-US" sz="3200" smtClean="0">
                <a:solidFill>
                  <a:schemeClr val="bg1"/>
                </a:solidFill>
              </a:rPr>
              <a:pPr algn="l"/>
              <a:t>9</a:t>
            </a:fld>
            <a:endParaRPr lang="en-US" sz="3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85893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736600" y="2469697"/>
            <a:ext cx="10515600" cy="1325563"/>
          </a:xfrm>
        </p:spPr>
        <p:txBody>
          <a:bodyPr/>
          <a:lstStyle/>
          <a:p>
            <a:pPr algn="ctr"/>
            <a:r>
              <a:rPr lang="ar-SY" dirty="0" smtClean="0"/>
              <a:t>انتهت الجلسة الأولى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366486" y="6225722"/>
            <a:ext cx="2743200" cy="365125"/>
          </a:xfrm>
        </p:spPr>
        <p:txBody>
          <a:bodyPr/>
          <a:lstStyle/>
          <a:p>
            <a:pPr algn="l"/>
            <a:fld id="{7DEBD5D3-E442-4E6C-B785-C85372FD0BDB}" type="slidenum">
              <a:rPr lang="en-US" sz="3200" smtClean="0">
                <a:solidFill>
                  <a:schemeClr val="bg1"/>
                </a:solidFill>
              </a:rPr>
              <a:pPr algn="l"/>
              <a:t>10</a:t>
            </a:fld>
            <a:endParaRPr lang="en-US" sz="3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35267434"/>
      </p:ext>
    </p:extLst>
  </p:cSld>
  <p:clrMapOvr>
    <a:masterClrMapping/>
  </p:clrMapOvr>
</p:sld>
</file>

<file path=ppt/theme/theme1.xml><?xml version="1.0" encoding="utf-8"?>
<a:theme xmlns:a="http://schemas.openxmlformats.org/drawingml/2006/main" name="Theme2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heme2" id="{7BBE1DF5-268F-43CD-A00A-5E1C3C38D22C}" vid="{DAA4E37C-B145-4E12-9338-D1DA08E125A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Theme2</Template>
  <TotalTime>440</TotalTime>
  <Words>331</Words>
  <Application>Microsoft Office PowerPoint</Application>
  <PresentationFormat>Widescreen</PresentationFormat>
  <Paragraphs>69</Paragraphs>
  <Slides>10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9" baseType="lpstr">
      <vt:lpstr>Arial</vt:lpstr>
      <vt:lpstr>Calibri</vt:lpstr>
      <vt:lpstr>Calibri Light</vt:lpstr>
      <vt:lpstr>Courier New</vt:lpstr>
      <vt:lpstr>Noto Sans</vt:lpstr>
      <vt:lpstr>Open Sans</vt:lpstr>
      <vt:lpstr>Times New Roman</vt:lpstr>
      <vt:lpstr>Wingdings</vt:lpstr>
      <vt:lpstr>Theme2</vt:lpstr>
      <vt:lpstr> </vt:lpstr>
      <vt:lpstr>PowerPoint Presentation</vt:lpstr>
      <vt:lpstr> تعريف الأزمة </vt:lpstr>
      <vt:lpstr>PowerPoint Presentation</vt:lpstr>
      <vt:lpstr>أسباب حدوث الأزمات</vt:lpstr>
      <vt:lpstr>الآثار المترتبة على الأزمات</vt:lpstr>
      <vt:lpstr>PowerPoint Presentation</vt:lpstr>
      <vt:lpstr>دورة حياة الأزمة: </vt:lpstr>
      <vt:lpstr>PowerPoint Presentation</vt:lpstr>
      <vt:lpstr>انتهت الجلسة الأولى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diala aldeeb</dc:creator>
  <cp:lastModifiedBy>Maher Fattouh</cp:lastModifiedBy>
  <cp:revision>25</cp:revision>
  <dcterms:created xsi:type="dcterms:W3CDTF">2019-07-21T06:45:59Z</dcterms:created>
  <dcterms:modified xsi:type="dcterms:W3CDTF">2021-03-30T20:45:04Z</dcterms:modified>
</cp:coreProperties>
</file>