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3"/>
  </p:sldMasterIdLst>
  <p:notesMasterIdLst>
    <p:notesMasterId r:id="rId41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6449485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4" name="Google Shape;13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0" name="Google Shape;15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0" name="Google Shape;18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7" name="Google Shape;19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4" name="Google Shape;21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2" name="Google Shape;23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8" name="Google Shape;24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0" name="Google Shape;26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2" name="Google Shape;27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4" name="Google Shape;28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6" name="Google Shape;296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6" name="Google Shape;316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2" name="Google Shape;33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0" name="Google Shape;350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2" name="Google Shape;37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0" name="Google Shape;390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2" name="Google Shape;402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4" name="Google Shape;414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0" name="Google Shape;430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48" name="Google Shape;448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60" name="Google Shape;460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2" name="Google Shape;472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4" name="Google Shape;484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01" name="Google Shape;501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1" name="Google Shape;521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36" name="Google Shape;536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53" name="Google Shape;553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70" name="Google Shape;570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3" name="Google Shape;593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5" name="Google Shape;605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7" name="Google Shape;617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0" name="Google Shape;630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2" name="Google Shape;642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54" name="Google Shape;654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55" name="Google Shape;655;p3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37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" name="Google Shape;118;p23"/>
          <p:cNvPicPr preferRelativeResize="0"/>
          <p:nvPr userDrawn="1"/>
        </p:nvPicPr>
        <p:blipFill rotWithShape="1">
          <a:blip r:embed="rId24">
            <a:alphaModFix/>
          </a:blip>
          <a:srcRect t="27877" b="25427"/>
          <a:stretch/>
        </p:blipFill>
        <p:spPr>
          <a:xfrm>
            <a:off x="9095397" y="0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drive.google.com/file/d/1WyFOzLjdr_jgPhK9PYbVhSi8ga7OOf_L/view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://drive.google.com/file/d/1Qu8b5nkgzxxjb_hBF_7gqrcs187J9fj5/view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rive.google.com/file/d/1qZWmmkSZsvetffo0TLIpEnp9zaoqh5r1/view" TargetMode="Externa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ip8LSRP5d_M7Hm5_lk0cvAIyIBOMrdXT/view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c_0JR1JZcnZPcCwwkeqq-iEh7Z-blO-z/view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xy8pbffzQceQwqz0_oxqfqM3DEgQUfH7/view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mg3MlzRMWa_O8_YtFU0_MlF0Cpj6KEPw/view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UyM7_zmLKnX9c0czLPkDZFZhoHiZ2ZRW/view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UyM7_zmLKnX9c0czLPkDZFZhoHiZ2ZRW/view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JXRs4PyYG4Mxuo8LFNs5PiqpIipDfLa-/view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drive.google.com/file/d/1JXRs4PyYG4Mxuo8LFNs5PiqpIipDfLa-/view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3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" name="Google Shape;118;p23"/>
          <p:cNvPicPr preferRelativeResize="0"/>
          <p:nvPr/>
        </p:nvPicPr>
        <p:blipFill rotWithShape="1">
          <a:blip r:embed="rId4">
            <a:alphaModFix/>
          </a:blip>
          <a:srcRect t="27877" b="25427"/>
          <a:stretch/>
        </p:blipFill>
        <p:spPr>
          <a:xfrm>
            <a:off x="9095397" y="0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0" name="Google Shape;130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131" name="Google Shape;131;p24"/>
          <p:cNvPicPr preferRelativeResize="0"/>
          <p:nvPr/>
        </p:nvPicPr>
        <p:blipFill rotWithShape="1">
          <a:blip r:embed="rId3">
            <a:alphaModFix/>
          </a:blip>
          <a:srcRect l="22290" t="19062" r="22109" b="8262"/>
          <a:stretch/>
        </p:blipFill>
        <p:spPr>
          <a:xfrm>
            <a:off x="63725" y="327675"/>
            <a:ext cx="9411374" cy="597635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1" name="Google Shape;141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2" name="Google Shape;142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143" name="Google Shape;143;p25"/>
          <p:cNvPicPr preferRelativeResize="0"/>
          <p:nvPr/>
        </p:nvPicPr>
        <p:blipFill rotWithShape="1">
          <a:blip r:embed="rId3">
            <a:alphaModFix/>
          </a:blip>
          <a:srcRect l="25506" t="25545" r="26277" b="4120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5" title="1_30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5" title="1_31.mp3">
            <a:hlinkClick r:id="rId6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5" title="1_32.mp3">
            <a:hlinkClick r:id="rId7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716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5" title="1_33.mp3">
            <a:hlinkClick r:id="rId8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55958" y="18785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6" name="Google Shape;156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7" name="Google Shape;157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8" name="Google Shape;158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159" name="Google Shape;159;p26"/>
          <p:cNvPicPr preferRelativeResize="0"/>
          <p:nvPr/>
        </p:nvPicPr>
        <p:blipFill rotWithShape="1">
          <a:blip r:embed="rId3">
            <a:alphaModFix/>
          </a:blip>
          <a:srcRect l="28036" t="57428" r="32701" b="16040"/>
          <a:stretch/>
        </p:blipFill>
        <p:spPr>
          <a:xfrm>
            <a:off x="617275" y="1231800"/>
            <a:ext cx="10812600" cy="5295899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6"/>
          <p:cNvSpPr txBox="1"/>
          <p:nvPr/>
        </p:nvSpPr>
        <p:spPr>
          <a:xfrm>
            <a:off x="7404200" y="3392575"/>
            <a:ext cx="741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fast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1" name="Google Shape;161;p26"/>
          <p:cNvSpPr txBox="1"/>
          <p:nvPr/>
        </p:nvSpPr>
        <p:spPr>
          <a:xfrm>
            <a:off x="5513200" y="3992850"/>
            <a:ext cx="857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clean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2" name="Google Shape;162;p26"/>
          <p:cNvSpPr txBox="1"/>
          <p:nvPr/>
        </p:nvSpPr>
        <p:spPr>
          <a:xfrm>
            <a:off x="6181100" y="4516050"/>
            <a:ext cx="1223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broken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3" name="Google Shape;163;p26"/>
          <p:cNvSpPr txBox="1"/>
          <p:nvPr/>
        </p:nvSpPr>
        <p:spPr>
          <a:xfrm>
            <a:off x="8813100" y="5123400"/>
            <a:ext cx="1546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confusing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4" name="Google Shape;164;p26"/>
          <p:cNvSpPr txBox="1"/>
          <p:nvPr/>
        </p:nvSpPr>
        <p:spPr>
          <a:xfrm>
            <a:off x="9553350" y="5765675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noisy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4" name="Google Shape;174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5" name="Google Shape;175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176" name="Google Shape;176;p27"/>
          <p:cNvPicPr preferRelativeResize="0"/>
          <p:nvPr/>
        </p:nvPicPr>
        <p:blipFill rotWithShape="1">
          <a:blip r:embed="rId3">
            <a:alphaModFix/>
          </a:blip>
          <a:srcRect l="39968" t="18278" r="38817" b="70581"/>
          <a:stretch/>
        </p:blipFill>
        <p:spPr>
          <a:xfrm>
            <a:off x="828550" y="1231800"/>
            <a:ext cx="8467550" cy="2356749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27"/>
          <p:cNvSpPr txBox="1"/>
          <p:nvPr/>
        </p:nvSpPr>
        <p:spPr>
          <a:xfrm>
            <a:off x="2429175" y="720250"/>
            <a:ext cx="47028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Vocabulary: Adjectives; </a:t>
            </a:r>
            <a:r>
              <a:rPr lang="en-US" sz="2300" b="1" i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too/enough</a:t>
            </a:r>
            <a:endParaRPr sz="2300" b="1" i="1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8"/>
          <p:cNvSpPr/>
          <p:nvPr/>
        </p:nvSpPr>
        <p:spPr>
          <a:xfrm>
            <a:off x="617275" y="2650825"/>
            <a:ext cx="10812600" cy="3807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6" name="Google Shape;186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7" name="Google Shape;187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8" name="Google Shape;188;p28"/>
          <p:cNvSpPr txBox="1"/>
          <p:nvPr/>
        </p:nvSpPr>
        <p:spPr>
          <a:xfrm>
            <a:off x="4787850" y="65873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189" name="Google Shape;189;p28"/>
          <p:cNvPicPr preferRelativeResize="0"/>
          <p:nvPr/>
        </p:nvPicPr>
        <p:blipFill rotWithShape="1">
          <a:blip r:embed="rId3">
            <a:alphaModFix/>
          </a:blip>
          <a:srcRect l="39968" t="28079" r="24101" b="46461"/>
          <a:stretch/>
        </p:blipFill>
        <p:spPr>
          <a:xfrm>
            <a:off x="617275" y="1231800"/>
            <a:ext cx="10812600" cy="5355574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28"/>
          <p:cNvSpPr txBox="1"/>
          <p:nvPr/>
        </p:nvSpPr>
        <p:spPr>
          <a:xfrm>
            <a:off x="5444775" y="4030350"/>
            <a:ext cx="2092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It’s too heavy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1" name="Google Shape;191;p28"/>
          <p:cNvSpPr txBox="1"/>
          <p:nvPr/>
        </p:nvSpPr>
        <p:spPr>
          <a:xfrm>
            <a:off x="7332675" y="4741538"/>
            <a:ext cx="2092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It’s too early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2" name="Google Shape;192;p28"/>
          <p:cNvSpPr txBox="1"/>
          <p:nvPr/>
        </p:nvSpPr>
        <p:spPr>
          <a:xfrm>
            <a:off x="1472350" y="5586825"/>
            <a:ext cx="4702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It’s too slow. It’s not fast enough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3" name="Google Shape;193;p28"/>
          <p:cNvSpPr txBox="1"/>
          <p:nvPr/>
        </p:nvSpPr>
        <p:spPr>
          <a:xfrm>
            <a:off x="1472350" y="6236000"/>
            <a:ext cx="5341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It’s too dangerous. It’s not safe enough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4" name="Google Shape;194;p28"/>
          <p:cNvSpPr txBox="1"/>
          <p:nvPr/>
        </p:nvSpPr>
        <p:spPr>
          <a:xfrm>
            <a:off x="2429175" y="720250"/>
            <a:ext cx="47028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Vocabulary: Adjectives; </a:t>
            </a:r>
            <a:r>
              <a:rPr lang="en-US" sz="2300" b="1" i="1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too/enough</a:t>
            </a:r>
            <a:endParaRPr sz="2300" b="1" i="1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3" name="Google Shape;203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4" name="Google Shape;204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5" name="Google Shape;205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206" name="Google Shape;206;p29"/>
          <p:cNvPicPr preferRelativeResize="0"/>
          <p:nvPr/>
        </p:nvPicPr>
        <p:blipFill rotWithShape="1">
          <a:blip r:embed="rId3">
            <a:alphaModFix/>
          </a:blip>
          <a:srcRect l="28378" t="35951" r="24668" b="4017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29"/>
          <p:cNvSpPr txBox="1"/>
          <p:nvPr/>
        </p:nvSpPr>
        <p:spPr>
          <a:xfrm>
            <a:off x="9615575" y="4750175"/>
            <a:ext cx="436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8" name="Google Shape;208;p29"/>
          <p:cNvSpPr txBox="1"/>
          <p:nvPr/>
        </p:nvSpPr>
        <p:spPr>
          <a:xfrm>
            <a:off x="8018450" y="4100350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9850375" y="5502850"/>
            <a:ext cx="436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0" name="Google Shape;210;p29"/>
          <p:cNvSpPr txBox="1"/>
          <p:nvPr/>
        </p:nvSpPr>
        <p:spPr>
          <a:xfrm>
            <a:off x="8323275" y="3499875"/>
            <a:ext cx="261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He works alone</a:t>
            </a:r>
            <a:endParaRPr sz="22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11" name="Google Shape;211;p29" title="1_34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0" name="Google Shape;220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1" name="Google Shape;221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2" name="Google Shape;222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223" name="Google Shape;223;p30"/>
          <p:cNvPicPr preferRelativeResize="0"/>
          <p:nvPr/>
        </p:nvPicPr>
        <p:blipFill rotWithShape="1">
          <a:blip r:embed="rId3">
            <a:alphaModFix/>
          </a:blip>
          <a:srcRect l="38134" t="37019" r="25055" b="43387"/>
          <a:stretch/>
        </p:blipFill>
        <p:spPr>
          <a:xfrm>
            <a:off x="617275" y="1231800"/>
            <a:ext cx="10812600" cy="5315425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30"/>
          <p:cNvSpPr txBox="1"/>
          <p:nvPr/>
        </p:nvSpPr>
        <p:spPr>
          <a:xfrm>
            <a:off x="5164850" y="2874725"/>
            <a:ext cx="1108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change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5" name="Google Shape;225;p30"/>
          <p:cNvSpPr txBox="1"/>
          <p:nvPr/>
        </p:nvSpPr>
        <p:spPr>
          <a:xfrm>
            <a:off x="9278100" y="3697875"/>
            <a:ext cx="1851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equipment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6" name="Google Shape;226;p30"/>
          <p:cNvSpPr txBox="1"/>
          <p:nvPr/>
        </p:nvSpPr>
        <p:spPr>
          <a:xfrm>
            <a:off x="1717075" y="422107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property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7" name="Google Shape;227;p30"/>
          <p:cNvSpPr txBox="1"/>
          <p:nvPr/>
        </p:nvSpPr>
        <p:spPr>
          <a:xfrm>
            <a:off x="7575525" y="4983450"/>
            <a:ext cx="1851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their prices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8" name="Google Shape;228;p30"/>
          <p:cNvSpPr txBox="1"/>
          <p:nvPr/>
        </p:nvSpPr>
        <p:spPr>
          <a:xfrm>
            <a:off x="4962700" y="5695700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costs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29" name="Google Shape;229;p30" title="1_35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8" name="Google Shape;238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9" name="Google Shape;239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0" name="Google Shape;240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241" name="Google Shape;241;p31"/>
          <p:cNvPicPr preferRelativeResize="0"/>
          <p:nvPr/>
        </p:nvPicPr>
        <p:blipFill rotWithShape="1">
          <a:blip r:embed="rId3">
            <a:alphaModFix/>
          </a:blip>
          <a:srcRect l="38250" t="58451" r="24211" b="28691"/>
          <a:stretch/>
        </p:blipFill>
        <p:spPr>
          <a:xfrm>
            <a:off x="617275" y="1343525"/>
            <a:ext cx="10812600" cy="3714601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31"/>
          <p:cNvSpPr txBox="1"/>
          <p:nvPr/>
        </p:nvSpPr>
        <p:spPr>
          <a:xfrm>
            <a:off x="2029750" y="2860725"/>
            <a:ext cx="3403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complicated problems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3" name="Google Shape;243;p31"/>
          <p:cNvSpPr txBox="1"/>
          <p:nvPr/>
        </p:nvSpPr>
        <p:spPr>
          <a:xfrm>
            <a:off x="1052500" y="3711475"/>
            <a:ext cx="102030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problem with the computer system that affected millions of customers with their bills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4" name="Google Shape;244;p31"/>
          <p:cNvSpPr txBox="1"/>
          <p:nvPr/>
        </p:nvSpPr>
        <p:spPr>
          <a:xfrm>
            <a:off x="1443300" y="4646050"/>
            <a:ext cx="9305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technical team, the business team, the project team, and the suppliers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45" name="Google Shape;245;p31" title="1_36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" name="Google Shape;253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4" name="Google Shape;254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5" name="Google Shape;255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6" name="Google Shape;256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257" name="Google Shape;257;p32"/>
          <p:cNvPicPr preferRelativeResize="0"/>
          <p:nvPr/>
        </p:nvPicPr>
        <p:blipFill rotWithShape="1">
          <a:blip r:embed="rId3">
            <a:alphaModFix/>
          </a:blip>
          <a:srcRect l="26302" t="21863" r="27111" b="22160"/>
          <a:stretch/>
        </p:blipFill>
        <p:spPr>
          <a:xfrm>
            <a:off x="617275" y="1212850"/>
            <a:ext cx="10812600" cy="51879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sng" strike="noStrike" cap="none">
              <a:solidFill>
                <a:schemeClr val="lt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6" name="Google Shape;266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7" name="Google Shape;267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8" name="Google Shape;268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269" name="Google Shape;269;p33"/>
          <p:cNvPicPr preferRelativeResize="0"/>
          <p:nvPr/>
        </p:nvPicPr>
        <p:blipFill rotWithShape="1">
          <a:blip r:embed="rId3">
            <a:alphaModFix/>
          </a:blip>
          <a:srcRect l="25878" t="49992" r="58394" b="20072"/>
          <a:stretch/>
        </p:blipFill>
        <p:spPr>
          <a:xfrm>
            <a:off x="2346900" y="1231800"/>
            <a:ext cx="58608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6" name="Google Shape;276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" name="Google Shape;277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8" name="Google Shape;278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9" name="Google Shape;279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0" name="Google Shape;280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281" name="Google Shape;281;p34"/>
          <p:cNvPicPr preferRelativeResize="0"/>
          <p:nvPr/>
        </p:nvPicPr>
        <p:blipFill rotWithShape="1">
          <a:blip r:embed="rId3">
            <a:alphaModFix/>
          </a:blip>
          <a:srcRect l="41743" t="39475" r="42819" b="28636"/>
          <a:stretch/>
        </p:blipFill>
        <p:spPr>
          <a:xfrm>
            <a:off x="2513150" y="1231800"/>
            <a:ext cx="5271374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0" name="Google Shape;290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1" name="Google Shape;291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2" name="Google Shape;292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293" name="Google Shape;293;p35"/>
          <p:cNvPicPr preferRelativeResize="0"/>
          <p:nvPr/>
        </p:nvPicPr>
        <p:blipFill rotWithShape="1">
          <a:blip r:embed="rId3">
            <a:alphaModFix/>
          </a:blip>
          <a:srcRect l="57240" t="38435" r="27112" b="22560"/>
          <a:stretch/>
        </p:blipFill>
        <p:spPr>
          <a:xfrm>
            <a:off x="2410100" y="1231800"/>
            <a:ext cx="5696323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2" name="Google Shape;302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3" name="Google Shape;303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4" name="Google Shape;304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305" name="Google Shape;305;p36"/>
          <p:cNvPicPr preferRelativeResize="0"/>
          <p:nvPr/>
        </p:nvPicPr>
        <p:blipFill rotWithShape="1">
          <a:blip r:embed="rId3">
            <a:alphaModFix/>
          </a:blip>
          <a:srcRect l="35048" t="29471" r="24083" b="42430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306" name="Google Shape;306;p36"/>
          <p:cNvSpPr txBox="1"/>
          <p:nvPr/>
        </p:nvSpPr>
        <p:spPr>
          <a:xfrm>
            <a:off x="5275250" y="3953500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7" name="Google Shape;307;p36"/>
          <p:cNvSpPr txBox="1"/>
          <p:nvPr/>
        </p:nvSpPr>
        <p:spPr>
          <a:xfrm>
            <a:off x="5275250" y="4511163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8" name="Google Shape;308;p36"/>
          <p:cNvSpPr txBox="1"/>
          <p:nvPr/>
        </p:nvSpPr>
        <p:spPr>
          <a:xfrm>
            <a:off x="5275250" y="5068813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9" name="Google Shape;309;p36"/>
          <p:cNvSpPr txBox="1"/>
          <p:nvPr/>
        </p:nvSpPr>
        <p:spPr>
          <a:xfrm>
            <a:off x="5275250" y="5660950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0" name="Google Shape;310;p36"/>
          <p:cNvSpPr txBox="1"/>
          <p:nvPr/>
        </p:nvSpPr>
        <p:spPr>
          <a:xfrm>
            <a:off x="9859675" y="3430288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V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1" name="Google Shape;311;p36"/>
          <p:cNvSpPr txBox="1"/>
          <p:nvPr/>
        </p:nvSpPr>
        <p:spPr>
          <a:xfrm>
            <a:off x="9929675" y="4511175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2" name="Google Shape;312;p36"/>
          <p:cNvSpPr txBox="1"/>
          <p:nvPr/>
        </p:nvSpPr>
        <p:spPr>
          <a:xfrm>
            <a:off x="9929675" y="5051613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3" name="Google Shape;313;p36"/>
          <p:cNvSpPr txBox="1"/>
          <p:nvPr/>
        </p:nvSpPr>
        <p:spPr>
          <a:xfrm>
            <a:off x="9929675" y="5592050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sng" strike="noStrike" cap="none">
              <a:solidFill>
                <a:schemeClr val="lt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0" name="Google Shape;320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2" name="Google Shape;322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3" name="Google Shape;323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4" name="Google Shape;324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325" name="Google Shape;325;p37"/>
          <p:cNvPicPr preferRelativeResize="0"/>
          <p:nvPr/>
        </p:nvPicPr>
        <p:blipFill rotWithShape="1">
          <a:blip r:embed="rId3">
            <a:alphaModFix/>
          </a:blip>
          <a:srcRect l="36884" t="57942" r="31890" b="36220"/>
          <a:stretch/>
        </p:blipFill>
        <p:spPr>
          <a:xfrm>
            <a:off x="2472013" y="1256850"/>
            <a:ext cx="6899976" cy="523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p37"/>
          <p:cNvPicPr preferRelativeResize="0"/>
          <p:nvPr/>
        </p:nvPicPr>
        <p:blipFill rotWithShape="1">
          <a:blip r:embed="rId4">
            <a:alphaModFix/>
          </a:blip>
          <a:srcRect l="25878" t="49992" r="58394" b="20072"/>
          <a:stretch/>
        </p:blipFill>
        <p:spPr>
          <a:xfrm>
            <a:off x="2807050" y="1749475"/>
            <a:ext cx="5400648" cy="4490300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p37"/>
          <p:cNvSpPr txBox="1"/>
          <p:nvPr/>
        </p:nvSpPr>
        <p:spPr>
          <a:xfrm>
            <a:off x="6853000" y="3706750"/>
            <a:ext cx="1169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37"/>
          <p:cNvSpPr txBox="1"/>
          <p:nvPr/>
        </p:nvSpPr>
        <p:spPr>
          <a:xfrm>
            <a:off x="3954275" y="4824875"/>
            <a:ext cx="1263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37"/>
          <p:cNvSpPr txBox="1"/>
          <p:nvPr/>
        </p:nvSpPr>
        <p:spPr>
          <a:xfrm>
            <a:off x="6555975" y="4824875"/>
            <a:ext cx="1263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sng" strike="noStrike" cap="none">
              <a:solidFill>
                <a:schemeClr val="lt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8" name="Google Shape;338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9" name="Google Shape;339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0" name="Google Shape;340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341" name="Google Shape;341;p38"/>
          <p:cNvPicPr preferRelativeResize="0"/>
          <p:nvPr/>
        </p:nvPicPr>
        <p:blipFill rotWithShape="1">
          <a:blip r:embed="rId3">
            <a:alphaModFix/>
          </a:blip>
          <a:srcRect l="25878" t="49992" r="58394" b="20072"/>
          <a:stretch/>
        </p:blipFill>
        <p:spPr>
          <a:xfrm>
            <a:off x="2807050" y="1749475"/>
            <a:ext cx="5400648" cy="4490300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p38"/>
          <p:cNvSpPr txBox="1"/>
          <p:nvPr/>
        </p:nvSpPr>
        <p:spPr>
          <a:xfrm>
            <a:off x="3949625" y="22729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38"/>
          <p:cNvSpPr txBox="1"/>
          <p:nvPr/>
        </p:nvSpPr>
        <p:spPr>
          <a:xfrm>
            <a:off x="4915925" y="284522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38"/>
          <p:cNvSpPr txBox="1"/>
          <p:nvPr/>
        </p:nvSpPr>
        <p:spPr>
          <a:xfrm>
            <a:off x="3821600" y="31981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38"/>
          <p:cNvSpPr txBox="1"/>
          <p:nvPr/>
        </p:nvSpPr>
        <p:spPr>
          <a:xfrm>
            <a:off x="4056925" y="53893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" name="Google Shape;346;p38"/>
          <p:cNvSpPr txBox="1"/>
          <p:nvPr/>
        </p:nvSpPr>
        <p:spPr>
          <a:xfrm>
            <a:off x="4475250" y="341750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" name="Google Shape;347;p38"/>
          <p:cNvSpPr txBox="1"/>
          <p:nvPr/>
        </p:nvSpPr>
        <p:spPr>
          <a:xfrm>
            <a:off x="2690200" y="641125"/>
            <a:ext cx="80616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Underline the adjectives</a:t>
            </a:r>
            <a:endParaRPr sz="2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4" name="Google Shape;354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" name="Google Shape;355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6" name="Google Shape;356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7" name="Google Shape;357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8" name="Google Shape;358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359" name="Google Shape;359;p39"/>
          <p:cNvPicPr preferRelativeResize="0"/>
          <p:nvPr/>
        </p:nvPicPr>
        <p:blipFill rotWithShape="1">
          <a:blip r:embed="rId3">
            <a:alphaModFix/>
          </a:blip>
          <a:srcRect l="41743" t="39475" r="42819" b="28636"/>
          <a:stretch/>
        </p:blipFill>
        <p:spPr>
          <a:xfrm>
            <a:off x="2513150" y="1231800"/>
            <a:ext cx="5271374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360" name="Google Shape;360;p39"/>
          <p:cNvSpPr txBox="1"/>
          <p:nvPr/>
        </p:nvSpPr>
        <p:spPr>
          <a:xfrm>
            <a:off x="4089575" y="1639788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39"/>
          <p:cNvSpPr txBox="1"/>
          <p:nvPr/>
        </p:nvSpPr>
        <p:spPr>
          <a:xfrm>
            <a:off x="3946500" y="254362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39"/>
          <p:cNvSpPr txBox="1"/>
          <p:nvPr/>
        </p:nvSpPr>
        <p:spPr>
          <a:xfrm>
            <a:off x="4492350" y="31366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" name="Google Shape;363;p39"/>
          <p:cNvSpPr txBox="1"/>
          <p:nvPr/>
        </p:nvSpPr>
        <p:spPr>
          <a:xfrm>
            <a:off x="3135725" y="19636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39"/>
          <p:cNvSpPr txBox="1"/>
          <p:nvPr/>
        </p:nvSpPr>
        <p:spPr>
          <a:xfrm>
            <a:off x="4573200" y="3512497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p39"/>
          <p:cNvSpPr txBox="1"/>
          <p:nvPr/>
        </p:nvSpPr>
        <p:spPr>
          <a:xfrm>
            <a:off x="4787900" y="4020288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6" name="Google Shape;366;p39"/>
          <p:cNvSpPr txBox="1"/>
          <p:nvPr/>
        </p:nvSpPr>
        <p:spPr>
          <a:xfrm>
            <a:off x="6549875" y="43420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p39"/>
          <p:cNvSpPr txBox="1"/>
          <p:nvPr/>
        </p:nvSpPr>
        <p:spPr>
          <a:xfrm>
            <a:off x="5540425" y="52960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39"/>
          <p:cNvSpPr txBox="1"/>
          <p:nvPr/>
        </p:nvSpPr>
        <p:spPr>
          <a:xfrm>
            <a:off x="3585750" y="5612225"/>
            <a:ext cx="906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" name="Google Shape;369;p39"/>
          <p:cNvSpPr txBox="1"/>
          <p:nvPr/>
        </p:nvSpPr>
        <p:spPr>
          <a:xfrm>
            <a:off x="6506725" y="402030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6" name="Google Shape;376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8" name="Google Shape;378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9" name="Google Shape;379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0" name="Google Shape;380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381" name="Google Shape;381;p40"/>
          <p:cNvPicPr preferRelativeResize="0"/>
          <p:nvPr/>
        </p:nvPicPr>
        <p:blipFill rotWithShape="1">
          <a:blip r:embed="rId3">
            <a:alphaModFix/>
          </a:blip>
          <a:srcRect l="57240" t="38435" r="27112" b="22560"/>
          <a:stretch/>
        </p:blipFill>
        <p:spPr>
          <a:xfrm>
            <a:off x="2410100" y="1231800"/>
            <a:ext cx="4785326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382" name="Google Shape;382;p40"/>
          <p:cNvSpPr txBox="1"/>
          <p:nvPr/>
        </p:nvSpPr>
        <p:spPr>
          <a:xfrm>
            <a:off x="3207850" y="18601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" name="Google Shape;383;p40"/>
          <p:cNvSpPr txBox="1"/>
          <p:nvPr/>
        </p:nvSpPr>
        <p:spPr>
          <a:xfrm>
            <a:off x="5337250" y="18601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40"/>
          <p:cNvSpPr txBox="1"/>
          <p:nvPr/>
        </p:nvSpPr>
        <p:spPr>
          <a:xfrm>
            <a:off x="4787900" y="21578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" name="Google Shape;385;p40"/>
          <p:cNvSpPr txBox="1"/>
          <p:nvPr/>
        </p:nvSpPr>
        <p:spPr>
          <a:xfrm>
            <a:off x="2783300" y="43536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40"/>
          <p:cNvSpPr txBox="1"/>
          <p:nvPr/>
        </p:nvSpPr>
        <p:spPr>
          <a:xfrm>
            <a:off x="4319613" y="5131688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" name="Google Shape;387;p40"/>
          <p:cNvSpPr txBox="1"/>
          <p:nvPr/>
        </p:nvSpPr>
        <p:spPr>
          <a:xfrm>
            <a:off x="2615350" y="559340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" name="Google Shape;393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4" name="Google Shape;394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" name="Google Shape;395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6" name="Google Shape;396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7" name="Google Shape;397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8" name="Google Shape;398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399" name="Google Shape;399;p41"/>
          <p:cNvPicPr preferRelativeResize="0"/>
          <p:nvPr/>
        </p:nvPicPr>
        <p:blipFill rotWithShape="1">
          <a:blip r:embed="rId3">
            <a:alphaModFix/>
          </a:blip>
          <a:srcRect l="26198" t="32532" r="27076" b="52774"/>
          <a:stretch/>
        </p:blipFill>
        <p:spPr>
          <a:xfrm>
            <a:off x="674600" y="1307225"/>
            <a:ext cx="10636901" cy="4142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" name="Google Shape;405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6" name="Google Shape;406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" name="Google Shape;407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8" name="Google Shape;408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9" name="Google Shape;409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0" name="Google Shape;410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411" name="Google Shape;411;p42"/>
          <p:cNvPicPr preferRelativeResize="0"/>
          <p:nvPr/>
        </p:nvPicPr>
        <p:blipFill rotWithShape="1">
          <a:blip r:embed="rId3">
            <a:alphaModFix/>
          </a:blip>
          <a:srcRect l="23553" t="16815" r="42578" b="36043"/>
          <a:stretch/>
        </p:blipFill>
        <p:spPr>
          <a:xfrm>
            <a:off x="617275" y="1231800"/>
            <a:ext cx="10288349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" name="Google Shape;417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8" name="Google Shape;418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" name="Google Shape;419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0" name="Google Shape;420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1" name="Google Shape;421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2" name="Google Shape;422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423" name="Google Shape;423;p43"/>
          <p:cNvPicPr preferRelativeResize="0"/>
          <p:nvPr/>
        </p:nvPicPr>
        <p:blipFill rotWithShape="1">
          <a:blip r:embed="rId3">
            <a:alphaModFix/>
          </a:blip>
          <a:srcRect l="38709" t="31538" r="29950" b="45200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424" name="Google Shape;424;p43"/>
          <p:cNvSpPr txBox="1"/>
          <p:nvPr/>
        </p:nvSpPr>
        <p:spPr>
          <a:xfrm>
            <a:off x="6339275" y="3568325"/>
            <a:ext cx="435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we don’t waste electricity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5" name="Google Shape;425;p43"/>
          <p:cNvSpPr txBox="1"/>
          <p:nvPr/>
        </p:nvSpPr>
        <p:spPr>
          <a:xfrm>
            <a:off x="6744800" y="4216775"/>
            <a:ext cx="44268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they don’t agree about money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6" name="Google Shape;426;p43"/>
          <p:cNvSpPr txBox="1"/>
          <p:nvPr/>
        </p:nvSpPr>
        <p:spPr>
          <a:xfrm>
            <a:off x="6339275" y="4903725"/>
            <a:ext cx="4106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she doesn’t send faxes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7" name="Google Shape;427;p43"/>
          <p:cNvSpPr txBox="1"/>
          <p:nvPr/>
        </p:nvSpPr>
        <p:spPr>
          <a:xfrm>
            <a:off x="1675250" y="5949900"/>
            <a:ext cx="5325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it doesn’t discuss employee problems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3" name="Google Shape;433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4" name="Google Shape;434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" name="Google Shape;435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6" name="Google Shape;436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7" name="Google Shape;437;p44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med" len="med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439" name="Google Shape;439;p44"/>
          <p:cNvPicPr preferRelativeResize="0"/>
          <p:nvPr/>
        </p:nvPicPr>
        <p:blipFill rotWithShape="1">
          <a:blip r:embed="rId3">
            <a:alphaModFix/>
          </a:blip>
          <a:srcRect l="36570" t="50316" r="26619" b="29493"/>
          <a:stretch/>
        </p:blipFill>
        <p:spPr>
          <a:xfrm>
            <a:off x="730575" y="1588475"/>
            <a:ext cx="10622923" cy="4812299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med" len="med"/>
          </a:ln>
        </p:spPr>
      </p:pic>
      <p:sp>
        <p:nvSpPr>
          <p:cNvPr id="440" name="Google Shape;440;p44"/>
          <p:cNvSpPr txBox="1"/>
          <p:nvPr/>
        </p:nvSpPr>
        <p:spPr>
          <a:xfrm>
            <a:off x="2452100" y="674050"/>
            <a:ext cx="62562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Match the questions (1-6) to the answers (a-f).</a:t>
            </a:r>
            <a:endParaRPr sz="2400" b="0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41" name="Google Shape;441;p44"/>
          <p:cNvCxnSpPr/>
          <p:nvPr/>
        </p:nvCxnSpPr>
        <p:spPr>
          <a:xfrm>
            <a:off x="5895075" y="2762800"/>
            <a:ext cx="1203600" cy="2841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2" name="Google Shape;442;p44"/>
          <p:cNvCxnSpPr/>
          <p:nvPr/>
        </p:nvCxnSpPr>
        <p:spPr>
          <a:xfrm>
            <a:off x="4397525" y="3448600"/>
            <a:ext cx="2701200" cy="1413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3" name="Google Shape;443;p44"/>
          <p:cNvCxnSpPr/>
          <p:nvPr/>
        </p:nvCxnSpPr>
        <p:spPr>
          <a:xfrm rot="10800000" flipH="1">
            <a:off x="5391225" y="2776750"/>
            <a:ext cx="1763400" cy="1497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4" name="Google Shape;444;p44"/>
          <p:cNvCxnSpPr/>
          <p:nvPr/>
        </p:nvCxnSpPr>
        <p:spPr>
          <a:xfrm rot="10800000" flipH="1">
            <a:off x="4173575" y="2035075"/>
            <a:ext cx="2939100" cy="28551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5" name="Google Shape;445;p44"/>
          <p:cNvCxnSpPr/>
          <p:nvPr/>
        </p:nvCxnSpPr>
        <p:spPr>
          <a:xfrm rot="10800000" flipH="1">
            <a:off x="4593450" y="3448475"/>
            <a:ext cx="2547300" cy="2113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2" name="Google Shape;452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" name="Google Shape;453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4" name="Google Shape;454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5" name="Google Shape;455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6" name="Google Shape;456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457" name="Google Shape;457;p45"/>
          <p:cNvPicPr preferRelativeResize="0"/>
          <p:nvPr/>
        </p:nvPicPr>
        <p:blipFill rotWithShape="1">
          <a:blip r:embed="rId3">
            <a:alphaModFix/>
          </a:blip>
          <a:srcRect l="24129" t="34875" r="36609" b="18102"/>
          <a:stretch/>
        </p:blipFill>
        <p:spPr>
          <a:xfrm>
            <a:off x="645938" y="1174775"/>
            <a:ext cx="10755274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4" name="Google Shape;464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5" name="Google Shape;465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6" name="Google Shape;466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7" name="Google Shape;467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8" name="Google Shape;468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469" name="Google Shape;469;p46"/>
          <p:cNvPicPr preferRelativeResize="0"/>
          <p:nvPr/>
        </p:nvPicPr>
        <p:blipFill rotWithShape="1">
          <a:blip r:embed="rId3">
            <a:alphaModFix/>
          </a:blip>
          <a:srcRect l="23900" t="58449" r="45104" b="19712"/>
          <a:stretch/>
        </p:blipFill>
        <p:spPr>
          <a:xfrm>
            <a:off x="674600" y="1231800"/>
            <a:ext cx="10678901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" name="Google Shape;475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6" name="Google Shape;476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7" name="Google Shape;477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8" name="Google Shape;478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9" name="Google Shape;479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0" name="Google Shape;480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481" name="Google Shape;481;p47"/>
          <p:cNvPicPr preferRelativeResize="0"/>
          <p:nvPr/>
        </p:nvPicPr>
        <p:blipFill rotWithShape="1">
          <a:blip r:embed="rId3">
            <a:alphaModFix/>
          </a:blip>
          <a:srcRect l="25507" t="39460" r="33165" b="31507"/>
          <a:stretch/>
        </p:blipFill>
        <p:spPr>
          <a:xfrm>
            <a:off x="617275" y="121285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8" name="Google Shape;488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0" name="Google Shape;490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1" name="Google Shape;491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2" name="Google Shape;492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493" name="Google Shape;493;p48"/>
          <p:cNvPicPr preferRelativeResize="0"/>
          <p:nvPr/>
        </p:nvPicPr>
        <p:blipFill rotWithShape="1">
          <a:blip r:embed="rId3">
            <a:alphaModFix/>
          </a:blip>
          <a:srcRect l="36550" t="41890" r="33507" b="33499"/>
          <a:stretch/>
        </p:blipFill>
        <p:spPr>
          <a:xfrm>
            <a:off x="617275" y="1307225"/>
            <a:ext cx="10812600" cy="5150574"/>
          </a:xfrm>
          <a:prstGeom prst="rect">
            <a:avLst/>
          </a:prstGeom>
          <a:noFill/>
          <a:ln>
            <a:noFill/>
          </a:ln>
        </p:spPr>
      </p:pic>
      <p:sp>
        <p:nvSpPr>
          <p:cNvPr id="494" name="Google Shape;494;p48"/>
          <p:cNvSpPr txBox="1"/>
          <p:nvPr/>
        </p:nvSpPr>
        <p:spPr>
          <a:xfrm>
            <a:off x="1963925" y="3688375"/>
            <a:ext cx="6368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Marco doesn’t have an iphone. He has an ipad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5" name="Google Shape;495;p48"/>
          <p:cNvSpPr txBox="1"/>
          <p:nvPr/>
        </p:nvSpPr>
        <p:spPr>
          <a:xfrm>
            <a:off x="1937575" y="4267575"/>
            <a:ext cx="8172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Marco has an interesting job. He doesn’t have a high salary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6" name="Google Shape;496;p48"/>
          <p:cNvSpPr txBox="1"/>
          <p:nvPr/>
        </p:nvSpPr>
        <p:spPr>
          <a:xfrm>
            <a:off x="1963925" y="4958000"/>
            <a:ext cx="8691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Marco doesn’t have a nice boss. He has some great colleagues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7" name="Google Shape;497;p48"/>
          <p:cNvSpPr txBox="1"/>
          <p:nvPr/>
        </p:nvSpPr>
        <p:spPr>
          <a:xfrm>
            <a:off x="1937575" y="5648425"/>
            <a:ext cx="8590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Marco doesn’t have a desktop computer at work. He has a laptop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8" name="Google Shape;498;p48"/>
          <p:cNvSpPr txBox="1"/>
          <p:nvPr/>
        </p:nvSpPr>
        <p:spPr>
          <a:xfrm>
            <a:off x="3263850" y="3854475"/>
            <a:ext cx="8061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" name="Google Shape;504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5" name="Google Shape;505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" name="Google Shape;506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7" name="Google Shape;507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8" name="Google Shape;508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9" name="Google Shape;509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510" name="Google Shape;510;p49"/>
          <p:cNvPicPr preferRelativeResize="0"/>
          <p:nvPr/>
        </p:nvPicPr>
        <p:blipFill rotWithShape="1">
          <a:blip r:embed="rId3">
            <a:alphaModFix/>
          </a:blip>
          <a:srcRect l="38593" t="64248" r="35921" b="13877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511" name="Google Shape;511;p49"/>
          <p:cNvSpPr txBox="1"/>
          <p:nvPr/>
        </p:nvSpPr>
        <p:spPr>
          <a:xfrm>
            <a:off x="4436725" y="3107100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2" name="Google Shape;512;p49"/>
          <p:cNvSpPr txBox="1"/>
          <p:nvPr/>
        </p:nvSpPr>
        <p:spPr>
          <a:xfrm>
            <a:off x="6618525" y="3107100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3" name="Google Shape;513;p49"/>
          <p:cNvSpPr txBox="1"/>
          <p:nvPr/>
        </p:nvSpPr>
        <p:spPr>
          <a:xfrm>
            <a:off x="5251225" y="3847325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4" name="Google Shape;514;p49"/>
          <p:cNvSpPr txBox="1"/>
          <p:nvPr/>
        </p:nvSpPr>
        <p:spPr>
          <a:xfrm>
            <a:off x="5315350" y="4531550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5" name="Google Shape;515;p49"/>
          <p:cNvSpPr txBox="1"/>
          <p:nvPr/>
        </p:nvSpPr>
        <p:spPr>
          <a:xfrm>
            <a:off x="1638050" y="3788225"/>
            <a:ext cx="875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6" name="Google Shape;516;p49"/>
          <p:cNvSpPr txBox="1"/>
          <p:nvPr/>
        </p:nvSpPr>
        <p:spPr>
          <a:xfrm>
            <a:off x="1742400" y="4531550"/>
            <a:ext cx="604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7" name="Google Shape;517;p49"/>
          <p:cNvSpPr txBox="1"/>
          <p:nvPr/>
        </p:nvSpPr>
        <p:spPr>
          <a:xfrm>
            <a:off x="1742400" y="5338675"/>
            <a:ext cx="604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8" name="Google Shape;518;p49"/>
          <p:cNvSpPr txBox="1"/>
          <p:nvPr/>
        </p:nvSpPr>
        <p:spPr>
          <a:xfrm>
            <a:off x="3475650" y="5239150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5" name="Google Shape;525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" name="Google Shape;526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7" name="Google Shape;527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9" name="Google Shape;529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530" name="Google Shape;530;p50"/>
          <p:cNvPicPr preferRelativeResize="0"/>
          <p:nvPr/>
        </p:nvPicPr>
        <p:blipFill rotWithShape="1">
          <a:blip r:embed="rId3">
            <a:alphaModFix/>
          </a:blip>
          <a:srcRect l="27116" t="39671" r="23866" b="46476"/>
          <a:stretch/>
        </p:blipFill>
        <p:spPr>
          <a:xfrm>
            <a:off x="617275" y="1231800"/>
            <a:ext cx="10812600" cy="377035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531" name="Google Shape;531;p50"/>
          <p:cNvSpPr txBox="1"/>
          <p:nvPr/>
        </p:nvSpPr>
        <p:spPr>
          <a:xfrm>
            <a:off x="3554975" y="3167400"/>
            <a:ext cx="4187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She needs some information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2" name="Google Shape;532;p50"/>
          <p:cNvSpPr txBox="1"/>
          <p:nvPr/>
        </p:nvSpPr>
        <p:spPr>
          <a:xfrm>
            <a:off x="3679350" y="4043275"/>
            <a:ext cx="1949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Jeff Haydon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33" name="Google Shape;533;p50" title="1_37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9" name="Google Shape;539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0" name="Google Shape;540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1" name="Google Shape;541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2" name="Google Shape;542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3" name="Google Shape;543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4" name="Google Shape;544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545" name="Google Shape;545;p51"/>
          <p:cNvPicPr preferRelativeResize="0"/>
          <p:nvPr/>
        </p:nvPicPr>
        <p:blipFill rotWithShape="1">
          <a:blip r:embed="rId3">
            <a:alphaModFix/>
          </a:blip>
          <a:srcRect l="27116" t="53281" r="23866" b="30326"/>
          <a:stretch/>
        </p:blipFill>
        <p:spPr>
          <a:xfrm>
            <a:off x="617275" y="1231800"/>
            <a:ext cx="10812600" cy="461009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546" name="Google Shape;546;p51"/>
          <p:cNvSpPr txBox="1"/>
          <p:nvPr/>
        </p:nvSpPr>
        <p:spPr>
          <a:xfrm>
            <a:off x="5214125" y="2449275"/>
            <a:ext cx="529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name’s Marcia Jones, Hove Stores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7" name="Google Shape;547;p51"/>
          <p:cNvSpPr txBox="1"/>
          <p:nvPr/>
        </p:nvSpPr>
        <p:spPr>
          <a:xfrm>
            <a:off x="3847325" y="3583200"/>
            <a:ext cx="546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Could you spell his name for me, please?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8" name="Google Shape;548;p51"/>
          <p:cNvSpPr txBox="1"/>
          <p:nvPr/>
        </p:nvSpPr>
        <p:spPr>
          <a:xfrm>
            <a:off x="3971725" y="4425025"/>
            <a:ext cx="5086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Sorry, could you repeat that, please?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9" name="Google Shape;549;p51"/>
          <p:cNvSpPr txBox="1"/>
          <p:nvPr/>
        </p:nvSpPr>
        <p:spPr>
          <a:xfrm>
            <a:off x="3789900" y="5187800"/>
            <a:ext cx="4612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I’ll speak to you soon, Harry. Bye.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50" name="Google Shape;550;p51" title="1_37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7" name="Google Shape;557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" name="Google Shape;558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9" name="Google Shape;559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0" name="Google Shape;560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1" name="Google Shape;561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562" name="Google Shape;562;p52"/>
          <p:cNvPicPr preferRelativeResize="0"/>
          <p:nvPr/>
        </p:nvPicPr>
        <p:blipFill rotWithShape="1">
          <a:blip r:embed="rId3">
            <a:alphaModFix/>
          </a:blip>
          <a:srcRect l="36985" t="51712" r="28576" b="27502"/>
          <a:stretch/>
        </p:blipFill>
        <p:spPr>
          <a:xfrm>
            <a:off x="800575" y="1499175"/>
            <a:ext cx="10287000" cy="4790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63" name="Google Shape;563;p52" title="1_38_39_40_41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64" name="Google Shape;564;p52"/>
          <p:cNvSpPr txBox="1"/>
          <p:nvPr/>
        </p:nvSpPr>
        <p:spPr>
          <a:xfrm>
            <a:off x="7980475" y="3283425"/>
            <a:ext cx="3780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5" name="Google Shape;565;p52"/>
          <p:cNvSpPr txBox="1"/>
          <p:nvPr/>
        </p:nvSpPr>
        <p:spPr>
          <a:xfrm>
            <a:off x="7980475" y="3918850"/>
            <a:ext cx="3780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5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</a:t>
            </a:r>
            <a:endParaRPr sz="15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6" name="Google Shape;566;p52"/>
          <p:cNvSpPr txBox="1"/>
          <p:nvPr/>
        </p:nvSpPr>
        <p:spPr>
          <a:xfrm>
            <a:off x="7980475" y="4627800"/>
            <a:ext cx="5643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5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 sz="15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7" name="Google Shape;567;p52"/>
          <p:cNvSpPr txBox="1"/>
          <p:nvPr/>
        </p:nvSpPr>
        <p:spPr>
          <a:xfrm>
            <a:off x="7943875" y="5352050"/>
            <a:ext cx="4572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3</a:t>
            </a:r>
            <a:endParaRPr sz="15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3" name="Google Shape;573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4" name="Google Shape;574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6" name="Google Shape;576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7" name="Google Shape;577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8" name="Google Shape;578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579" name="Google Shape;579;p53"/>
          <p:cNvPicPr preferRelativeResize="0"/>
          <p:nvPr/>
        </p:nvPicPr>
        <p:blipFill rotWithShape="1">
          <a:blip r:embed="rId3">
            <a:alphaModFix/>
          </a:blip>
          <a:srcRect l="37217" t="49466" r="33967" b="22163"/>
          <a:stretch/>
        </p:blipFill>
        <p:spPr>
          <a:xfrm>
            <a:off x="617275" y="1231800"/>
            <a:ext cx="10722226" cy="5071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0" name="Google Shape;580;p53" title="1_38_39_40_41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81" name="Google Shape;581;p53"/>
          <p:cNvSpPr txBox="1"/>
          <p:nvPr/>
        </p:nvSpPr>
        <p:spPr>
          <a:xfrm>
            <a:off x="4618650" y="1931425"/>
            <a:ext cx="888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boss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2" name="Google Shape;582;p53"/>
          <p:cNvSpPr txBox="1"/>
          <p:nvPr/>
        </p:nvSpPr>
        <p:spPr>
          <a:xfrm>
            <a:off x="4379175" y="2454625"/>
            <a:ext cx="1236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arrange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3" name="Google Shape;583;p53"/>
          <p:cNvSpPr txBox="1"/>
          <p:nvPr/>
        </p:nvSpPr>
        <p:spPr>
          <a:xfrm>
            <a:off x="4139000" y="2984500"/>
            <a:ext cx="1236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delivery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4" name="Google Shape;584;p53"/>
          <p:cNvSpPr txBox="1"/>
          <p:nvPr/>
        </p:nvSpPr>
        <p:spPr>
          <a:xfrm>
            <a:off x="5173825" y="3514375"/>
            <a:ext cx="888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deal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5" name="Google Shape;585;p53"/>
          <p:cNvSpPr txBox="1"/>
          <p:nvPr/>
        </p:nvSpPr>
        <p:spPr>
          <a:xfrm>
            <a:off x="3711675" y="4044250"/>
            <a:ext cx="19035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instructions</a:t>
            </a: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6" name="Google Shape;586;p53"/>
          <p:cNvSpPr txBox="1"/>
          <p:nvPr/>
        </p:nvSpPr>
        <p:spPr>
          <a:xfrm>
            <a:off x="4180275" y="4574125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catch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7" name="Google Shape;587;p53"/>
          <p:cNvSpPr txBox="1"/>
          <p:nvPr/>
        </p:nvSpPr>
        <p:spPr>
          <a:xfrm>
            <a:off x="7520475" y="4574125"/>
            <a:ext cx="1236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repeat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8" name="Google Shape;588;p53"/>
          <p:cNvSpPr txBox="1"/>
          <p:nvPr/>
        </p:nvSpPr>
        <p:spPr>
          <a:xfrm>
            <a:off x="4379175" y="5199413"/>
            <a:ext cx="1121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figures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9" name="Google Shape;589;p53"/>
          <p:cNvSpPr txBox="1"/>
          <p:nvPr/>
        </p:nvSpPr>
        <p:spPr>
          <a:xfrm>
            <a:off x="2513150" y="5722625"/>
            <a:ext cx="1293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look into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0" name="Google Shape;590;p53"/>
          <p:cNvSpPr txBox="1"/>
          <p:nvPr/>
        </p:nvSpPr>
        <p:spPr>
          <a:xfrm>
            <a:off x="8495525" y="5722625"/>
            <a:ext cx="1236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invoice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6" name="Google Shape;596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7" name="Google Shape;597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8" name="Google Shape;598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9" name="Google Shape;599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0" name="Google Shape;600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1" name="Google Shape;601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602" name="Google Shape;602;p54"/>
          <p:cNvPicPr preferRelativeResize="0"/>
          <p:nvPr/>
        </p:nvPicPr>
        <p:blipFill rotWithShape="1">
          <a:blip r:embed="rId3">
            <a:alphaModFix/>
          </a:blip>
          <a:srcRect l="22404" t="16407" r="22106" b="6668"/>
          <a:stretch/>
        </p:blipFill>
        <p:spPr>
          <a:xfrm>
            <a:off x="716600" y="1231800"/>
            <a:ext cx="10650874" cy="516897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8" name="Google Shape;608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9" name="Google Shape;609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0" name="Google Shape;610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1" name="Google Shape;611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2" name="Google Shape;612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3" name="Google Shape;613;p5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614" name="Google Shape;614;p55"/>
          <p:cNvPicPr preferRelativeResize="0"/>
          <p:nvPr/>
        </p:nvPicPr>
        <p:blipFill rotWithShape="1">
          <a:blip r:embed="rId3">
            <a:alphaModFix/>
          </a:blip>
          <a:srcRect l="31248" t="29225" r="38328" b="48674"/>
          <a:stretch/>
        </p:blipFill>
        <p:spPr>
          <a:xfrm>
            <a:off x="716600" y="1307225"/>
            <a:ext cx="10620624" cy="509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0" name="Google Shape;620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1" name="Google Shape;621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2" name="Google Shape;622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3" name="Google Shape;623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4" name="Google Shape;624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25" name="Google Shape;625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26" name="Google Shape;626;p5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627" name="Google Shape;627;p56"/>
          <p:cNvPicPr preferRelativeResize="0"/>
          <p:nvPr/>
        </p:nvPicPr>
        <p:blipFill rotWithShape="1">
          <a:blip r:embed="rId4">
            <a:alphaModFix/>
          </a:blip>
          <a:srcRect l="29195" t="28422" r="31887" b="18272"/>
          <a:stretch/>
        </p:blipFill>
        <p:spPr>
          <a:xfrm>
            <a:off x="72775" y="1231800"/>
            <a:ext cx="12119227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" name="Google Shape;633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4" name="Google Shape;634;p5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6" name="Google Shape;636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7" name="Google Shape;637;p5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8" name="Google Shape;638;p5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639" name="Google Shape;639;p57"/>
          <p:cNvPicPr preferRelativeResize="0"/>
          <p:nvPr/>
        </p:nvPicPr>
        <p:blipFill rotWithShape="1">
          <a:blip r:embed="rId3">
            <a:alphaModFix/>
          </a:blip>
          <a:srcRect l="27345" t="52733" r="29719" b="9918"/>
          <a:stretch/>
        </p:blipFill>
        <p:spPr>
          <a:xfrm>
            <a:off x="617275" y="1174775"/>
            <a:ext cx="10750200" cy="528302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Google Shape;644;p58"/>
          <p:cNvSpPr/>
          <p:nvPr/>
        </p:nvSpPr>
        <p:spPr>
          <a:xfrm>
            <a:off x="617275" y="1231800"/>
            <a:ext cx="10812600" cy="5048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" name="Google Shape;645;p5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6" name="Google Shape;646;p5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7" name="Google Shape;647;p5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8" name="Google Shape;648;p5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9" name="Google Shape;649;p5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0" name="Google Shape;650;p5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1400" b="1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651" name="Google Shape;651;p58"/>
          <p:cNvPicPr preferRelativeResize="0"/>
          <p:nvPr/>
        </p:nvPicPr>
        <p:blipFill rotWithShape="1">
          <a:blip r:embed="rId3">
            <a:alphaModFix/>
          </a:blip>
          <a:srcRect l="31706" t="30642" r="41774" b="45632"/>
          <a:stretch/>
        </p:blipFill>
        <p:spPr>
          <a:xfrm>
            <a:off x="617275" y="1330575"/>
            <a:ext cx="10722226" cy="50481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7" name="Google Shape;657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59" name="Google Shape;659;p59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0" name="Google Shape;660;p59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" name="Google Shape;661;p59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2" name="Google Shape;662;p59"/>
          <p:cNvSpPr txBox="1"/>
          <p:nvPr/>
        </p:nvSpPr>
        <p:spPr>
          <a:xfrm>
            <a:off x="5207850" y="6552800"/>
            <a:ext cx="2758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0ADF439-FFF0-40EA-82F7-58455F7B816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6AAA7A3-E0E0-416B-B811-86CA959280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319</Words>
  <Application>Microsoft Office PowerPoint</Application>
  <PresentationFormat>مخصص</PresentationFormat>
  <Paragraphs>209</Paragraphs>
  <Slides>37</Slides>
  <Notes>37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37</vt:i4>
      </vt:variant>
    </vt:vector>
  </HeadingPairs>
  <TitlesOfParts>
    <vt:vector size="38" baseType="lpstr">
      <vt:lpstr>2024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مجد</cp:lastModifiedBy>
  <cp:revision>2</cp:revision>
  <dcterms:modified xsi:type="dcterms:W3CDTF">2024-06-26T15:40:27Z</dcterms:modified>
</cp:coreProperties>
</file>