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3"/>
  </p:sldMasterIdLst>
  <p:notesMasterIdLst>
    <p:notesMasterId r:id="rId4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767EC476-C08E-4B41-9631-F176436C4F2A}">
  <a:tblStyle styleId="{767EC476-C08E-4B41-9631-F176436C4F2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917738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8" name="Google Shape;14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2" name="Google Shape;2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5" name="Google Shape;29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7" name="Google Shape;34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1" name="Google Shape;3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3" name="Google Shape;38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5" name="Google Shape;39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6" name="Google Shape;41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6" name="Google Shape;43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9" name="Google Shape;45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8" name="Google Shape;47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3" name="Google Shape;49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5" name="Google Shape;50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7" name="Google Shape;51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9" name="Google Shape;52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1" name="Google Shape;54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8" name="Google Shape;57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1" name="Google Shape;59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4" name="Google Shape;604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6" name="Google Shape;616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8" name="Google Shape;62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0" name="Google Shape;64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2" name="Google Shape;652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3" name="Google Shape;653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lmD4xg3qT0w9cytyhnBS_pUmhSqbHnWx/view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cmoRwsB9Gj20TLk5YwI2NKCm87yh2gD-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LQuEDrvFRWFKYtTb1HhlyrFFHjCyRcd9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kksKxGyxd7zeRaf-ITCdt1QBnQNupjgF/vie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ksKxGyxd7zeRaf-ITCdt1QBnQNupjgF/view" TargetMode="External"/><Relationship Id="rId7" Type="http://schemas.openxmlformats.org/officeDocument/2006/relationships/hyperlink" Target="http://drive.google.com/file/d/1lmD4xg3qT0w9cytyhnBS_pUmhSqbHnWx/vie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cmoRwsB9Gj20TLk5YwI2NKCm87yh2gD-/view" TargetMode="External"/><Relationship Id="rId5" Type="http://schemas.openxmlformats.org/officeDocument/2006/relationships/hyperlink" Target="http://drive.google.com/file/d/1LQuEDrvFRWFKYtTb1HhlyrFFHjCyRcd9/view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09poZPYlmpTBanh6BretH3jXzCojvUhD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h4zCShvHfIl7wCvrh3rRRElPjQ_B_DlK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1J968OYheyTlEdGofh9k0Zs7DhDdrq1S/view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88zfi6wyE_PEt1xSG4yWE_qIgaT8V_C/view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UpZguiuRVZaUqsDKWI_kb3m_QS7FYbpt/view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046" t="19349" r="25821" b="14813"/>
          <a:stretch/>
        </p:blipFill>
        <p:spPr>
          <a:xfrm>
            <a:off x="324700" y="284475"/>
            <a:ext cx="9355248" cy="61162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972775" y="1685500"/>
            <a:ext cx="9862800" cy="4715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25"/>
          <p:cNvPicPr preferRelativeResize="0"/>
          <p:nvPr/>
        </p:nvPicPr>
        <p:blipFill rotWithShape="1">
          <a:blip r:embed="rId3">
            <a:alphaModFix/>
          </a:blip>
          <a:srcRect l="26358" t="16611" r="28917" b="54610"/>
          <a:stretch/>
        </p:blipFill>
        <p:spPr>
          <a:xfrm>
            <a:off x="972775" y="1685500"/>
            <a:ext cx="9862800" cy="47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5" title="1_1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5" title="1_18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19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20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81200" y="152407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6"/>
          <p:cNvSpPr/>
          <p:nvPr/>
        </p:nvSpPr>
        <p:spPr>
          <a:xfrm>
            <a:off x="519300" y="1212850"/>
            <a:ext cx="10812600" cy="51879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6" name="Google Shape;156;p26"/>
          <p:cNvGraphicFramePr/>
          <p:nvPr/>
        </p:nvGraphicFramePr>
        <p:xfrm>
          <a:off x="1034388" y="2101500"/>
          <a:ext cx="10123225" cy="150867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/>
                <a:gridCol w="2116600"/>
                <a:gridCol w="2401000"/>
                <a:gridCol w="599125"/>
                <a:gridCol w="2334575"/>
                <a:gridCol w="2127900"/>
              </a:tblGrid>
              <a:tr h="381000"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1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high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colleagues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2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company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B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phone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long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salary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mobile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facilities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helpful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holidays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parking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T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car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graphicFrame>
        <p:nvGraphicFramePr>
          <p:cNvPr id="157" name="Google Shape;157;p26"/>
          <p:cNvGraphicFramePr/>
          <p:nvPr/>
        </p:nvGraphicFramePr>
        <p:xfrm>
          <a:off x="992425" y="4251138"/>
          <a:ext cx="10207250" cy="150867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/>
                <a:gridCol w="2175125"/>
                <a:gridCol w="2384500"/>
                <a:gridCol w="520725"/>
                <a:gridCol w="2353950"/>
                <a:gridCol w="2228925"/>
              </a:tblGrid>
              <a:tr h="381000"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3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friendly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security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4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fast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100" u="none" strike="noStrike" cap="none">
                          <a:solidFill>
                            <a:schemeClr val="dk1"/>
                          </a:solidFill>
                        </a:rPr>
                        <a:t>facilities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travel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opportunities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flexible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promotion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job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boss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sports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hours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cxnSp>
        <p:nvCxnSpPr>
          <p:cNvPr id="158" name="Google Shape;158;p26"/>
          <p:cNvCxnSpPr/>
          <p:nvPr/>
        </p:nvCxnSpPr>
        <p:spPr>
          <a:xfrm>
            <a:off x="2214150" y="2454875"/>
            <a:ext cx="1567500" cy="433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9" name="Google Shape;159;p26"/>
          <p:cNvCxnSpPr/>
          <p:nvPr/>
        </p:nvCxnSpPr>
        <p:spPr>
          <a:xfrm>
            <a:off x="2214150" y="2874750"/>
            <a:ext cx="1567500" cy="559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0" name="Google Shape;160;p26"/>
          <p:cNvCxnSpPr/>
          <p:nvPr/>
        </p:nvCxnSpPr>
        <p:spPr>
          <a:xfrm rot="10800000" flipH="1">
            <a:off x="2452075" y="2357025"/>
            <a:ext cx="1287600" cy="993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1" name="Google Shape;161;p26"/>
          <p:cNvCxnSpPr/>
          <p:nvPr/>
        </p:nvCxnSpPr>
        <p:spPr>
          <a:xfrm>
            <a:off x="7840525" y="2356925"/>
            <a:ext cx="1259700" cy="1021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162;p26"/>
          <p:cNvCxnSpPr/>
          <p:nvPr/>
        </p:nvCxnSpPr>
        <p:spPr>
          <a:xfrm rot="10800000" flipH="1">
            <a:off x="7588575" y="2902700"/>
            <a:ext cx="1525500" cy="531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6"/>
          <p:cNvCxnSpPr/>
          <p:nvPr/>
        </p:nvCxnSpPr>
        <p:spPr>
          <a:xfrm rot="10800000" flipH="1">
            <a:off x="7644575" y="2426850"/>
            <a:ext cx="1511700" cy="44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6"/>
          <p:cNvCxnSpPr/>
          <p:nvPr/>
        </p:nvCxnSpPr>
        <p:spPr>
          <a:xfrm>
            <a:off x="2508075" y="4540275"/>
            <a:ext cx="1287600" cy="1007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5" name="Google Shape;165;p26"/>
          <p:cNvCxnSpPr/>
          <p:nvPr/>
        </p:nvCxnSpPr>
        <p:spPr>
          <a:xfrm>
            <a:off x="2361025" y="5030175"/>
            <a:ext cx="14697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6" name="Google Shape;166;p26"/>
          <p:cNvCxnSpPr/>
          <p:nvPr/>
        </p:nvCxnSpPr>
        <p:spPr>
          <a:xfrm rot="10800000" flipH="1">
            <a:off x="2130175" y="4540375"/>
            <a:ext cx="1651500" cy="1035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7" name="Google Shape;167;p26"/>
          <p:cNvCxnSpPr/>
          <p:nvPr/>
        </p:nvCxnSpPr>
        <p:spPr>
          <a:xfrm>
            <a:off x="7252675" y="4526275"/>
            <a:ext cx="1833600" cy="559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8" name="Google Shape;168;p26"/>
          <p:cNvCxnSpPr/>
          <p:nvPr/>
        </p:nvCxnSpPr>
        <p:spPr>
          <a:xfrm>
            <a:off x="7504600" y="5030125"/>
            <a:ext cx="1539600" cy="475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9" name="Google Shape;169;p26"/>
          <p:cNvCxnSpPr/>
          <p:nvPr/>
        </p:nvCxnSpPr>
        <p:spPr>
          <a:xfrm rot="10800000" flipH="1">
            <a:off x="7504600" y="4540175"/>
            <a:ext cx="1553700" cy="1021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170" name="Google Shape;170;p26" title="1_17.mp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40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 title="1_18.mp3">
            <a:hlinkClick r:id="rId5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5200" y="34950"/>
            <a:ext cx="387950" cy="38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 title="1_19.mp3">
            <a:hlinkClick r:id="rId6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0575" y="24144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 title="1_20.mp3">
            <a:hlinkClick r:id="rId7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45200" y="24144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27"/>
          <p:cNvPicPr preferRelativeResize="0"/>
          <p:nvPr/>
        </p:nvPicPr>
        <p:blipFill rotWithShape="1">
          <a:blip r:embed="rId3">
            <a:alphaModFix/>
          </a:blip>
          <a:srcRect l="34459" t="43962" r="25362" b="28208"/>
          <a:stretch/>
        </p:blipFill>
        <p:spPr>
          <a:xfrm>
            <a:off x="617275" y="1685500"/>
            <a:ext cx="10812600" cy="4370401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7"/>
          <p:cNvSpPr txBox="1"/>
          <p:nvPr/>
        </p:nvSpPr>
        <p:spPr>
          <a:xfrm>
            <a:off x="6105025" y="3252650"/>
            <a:ext cx="6113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5741125" y="30460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holidays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5825175" y="3571750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helpful colleagues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7471775" y="40954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 opportunities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7404200" y="4619050"/>
            <a:ext cx="261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 promotions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8498425" y="5226675"/>
            <a:ext cx="219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flexible hours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 l="25508" t="38040" r="24898" b="47652"/>
          <a:stretch/>
        </p:blipFill>
        <p:spPr>
          <a:xfrm>
            <a:off x="659925" y="1294550"/>
            <a:ext cx="10727275" cy="3875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l="36640" t="52052" r="24898" b="26186"/>
          <a:stretch/>
        </p:blipFill>
        <p:spPr>
          <a:xfrm>
            <a:off x="674599" y="1174775"/>
            <a:ext cx="10712602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16" name="Google Shape;216;p29"/>
          <p:cNvSpPr txBox="1"/>
          <p:nvPr/>
        </p:nvSpPr>
        <p:spPr>
          <a:xfrm>
            <a:off x="1458375" y="4960150"/>
            <a:ext cx="2099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March, April, May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893676" y="5019713"/>
            <a:ext cx="232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June, July, August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6633725" y="4852450"/>
            <a:ext cx="23838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September, October, November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9072600" y="4852450"/>
            <a:ext cx="232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December, January, February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 l="36990" t="41511" r="20878" b="26720"/>
          <a:stretch/>
        </p:blipFill>
        <p:spPr>
          <a:xfrm>
            <a:off x="659925" y="1321225"/>
            <a:ext cx="10727275" cy="507955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 txBox="1"/>
          <p:nvPr/>
        </p:nvSpPr>
        <p:spPr>
          <a:xfrm>
            <a:off x="2097525" y="2924425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5407650" y="29998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4" name="Google Shape;234;p30"/>
          <p:cNvSpPr txBox="1"/>
          <p:nvPr/>
        </p:nvSpPr>
        <p:spPr>
          <a:xfrm>
            <a:off x="5407650" y="2419188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5" name="Google Shape;235;p30"/>
          <p:cNvSpPr txBox="1"/>
          <p:nvPr/>
        </p:nvSpPr>
        <p:spPr>
          <a:xfrm>
            <a:off x="2097525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407650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9025700" y="239185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8826650" y="29244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8870300" y="3457000"/>
            <a:ext cx="86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0" title="1_2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100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l="3427" t="2937" r="3695" b="8006"/>
          <a:stretch/>
        </p:blipFill>
        <p:spPr>
          <a:xfrm>
            <a:off x="617275" y="1231800"/>
            <a:ext cx="107727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4" name="Google Shape;264;p32"/>
          <p:cNvPicPr preferRelativeResize="0"/>
          <p:nvPr/>
        </p:nvPicPr>
        <p:blipFill rotWithShape="1">
          <a:blip r:embed="rId3">
            <a:alphaModFix/>
          </a:blip>
          <a:srcRect l="36872" t="37429" r="35002" b="40209"/>
          <a:stretch/>
        </p:blipFill>
        <p:spPr>
          <a:xfrm>
            <a:off x="617275" y="1307225"/>
            <a:ext cx="10722226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65" name="Google Shape;265;p32"/>
          <p:cNvSpPr txBox="1"/>
          <p:nvPr/>
        </p:nvSpPr>
        <p:spPr>
          <a:xfrm>
            <a:off x="7846950" y="3182700"/>
            <a:ext cx="966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7989800" y="3988400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32"/>
          <p:cNvSpPr txBox="1"/>
          <p:nvPr/>
        </p:nvSpPr>
        <p:spPr>
          <a:xfrm>
            <a:off x="7289550" y="470107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6732150" y="552032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p33"/>
          <p:cNvPicPr preferRelativeResize="0"/>
          <p:nvPr/>
        </p:nvPicPr>
        <p:blipFill rotWithShape="1">
          <a:blip r:embed="rId3">
            <a:alphaModFix/>
          </a:blip>
          <a:srcRect l="21831" t="21862" r="26397" b="532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l="21489" t="29670" r="23633" b="1256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4" name="Google Shape;304;p35"/>
          <p:cNvPicPr preferRelativeResize="0"/>
          <p:nvPr/>
        </p:nvPicPr>
        <p:blipFill rotWithShape="1">
          <a:blip r:embed="rId3">
            <a:alphaModFix/>
          </a:blip>
          <a:srcRect l="35276" t="39583" r="35335" b="42513"/>
          <a:stretch/>
        </p:blipFill>
        <p:spPr>
          <a:xfrm>
            <a:off x="674600" y="1307225"/>
            <a:ext cx="10755274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305" name="Google Shape;305;p35"/>
          <p:cNvSpPr txBox="1"/>
          <p:nvPr/>
        </p:nvSpPr>
        <p:spPr>
          <a:xfrm>
            <a:off x="2719225" y="3536950"/>
            <a:ext cx="6608700" cy="4926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 is an informal CEO.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2578050" y="4484300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in other countries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5"/>
          <p:cNvSpPr txBox="1"/>
          <p:nvPr/>
        </p:nvSpPr>
        <p:spPr>
          <a:xfrm>
            <a:off x="2678575" y="55899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No, he doesn’t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36"/>
          <p:cNvPicPr preferRelativeResize="0"/>
          <p:nvPr/>
        </p:nvPicPr>
        <p:blipFill rotWithShape="1">
          <a:blip r:embed="rId3">
            <a:alphaModFix/>
          </a:blip>
          <a:srcRect l="34922" t="52528" r="26273" b="18491"/>
          <a:stretch/>
        </p:blipFill>
        <p:spPr>
          <a:xfrm>
            <a:off x="677800" y="1231800"/>
            <a:ext cx="10691549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6"/>
          <p:cNvSpPr txBox="1"/>
          <p:nvPr/>
        </p:nvSpPr>
        <p:spPr>
          <a:xfrm>
            <a:off x="7574575" y="3113225"/>
            <a:ext cx="325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wears shirts and jeans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1" name="Google Shape;321;p36"/>
          <p:cNvSpPr txBox="1"/>
          <p:nvPr/>
        </p:nvSpPr>
        <p:spPr>
          <a:xfrm>
            <a:off x="5665100" y="3763775"/>
            <a:ext cx="2987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doesn’t get up early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5665100" y="4327250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8224800" y="4955525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5922925" y="5619375"/>
            <a:ext cx="4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has holidays in summer and winter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6" name="Google Shape;336;p37"/>
          <p:cNvPicPr preferRelativeResize="0"/>
          <p:nvPr/>
        </p:nvPicPr>
        <p:blipFill rotWithShape="1">
          <a:blip r:embed="rId3">
            <a:alphaModFix/>
          </a:blip>
          <a:srcRect l="35379" t="18005" r="23523" b="60101"/>
          <a:stretch/>
        </p:blipFill>
        <p:spPr>
          <a:xfrm>
            <a:off x="674600" y="1212850"/>
            <a:ext cx="10664899" cy="433512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37" name="Google Shape;337;p37"/>
          <p:cNvCxnSpPr/>
          <p:nvPr/>
        </p:nvCxnSpPr>
        <p:spPr>
          <a:xfrm>
            <a:off x="8115300" y="2689225"/>
            <a:ext cx="1000200" cy="1413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8" name="Google Shape;338;p37"/>
          <p:cNvCxnSpPr/>
          <p:nvPr/>
        </p:nvCxnSpPr>
        <p:spPr>
          <a:xfrm rot="10800000" flipH="1">
            <a:off x="7877175" y="2721025"/>
            <a:ext cx="1269900" cy="730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9" name="Google Shape;339;p37"/>
          <p:cNvCxnSpPr/>
          <p:nvPr/>
        </p:nvCxnSpPr>
        <p:spPr>
          <a:xfrm>
            <a:off x="8067675" y="4117975"/>
            <a:ext cx="1047900" cy="682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0" name="Google Shape;340;p37"/>
          <p:cNvCxnSpPr/>
          <p:nvPr/>
        </p:nvCxnSpPr>
        <p:spPr>
          <a:xfrm rot="10800000" flipH="1">
            <a:off x="7686675" y="3451200"/>
            <a:ext cx="1476300" cy="1349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1" name="Google Shape;341;p37"/>
          <p:cNvCxnSpPr/>
          <p:nvPr/>
        </p:nvCxnSpPr>
        <p:spPr>
          <a:xfrm>
            <a:off x="2606675" y="2736850"/>
            <a:ext cx="1460400" cy="714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2" name="Google Shape;342;p37"/>
          <p:cNvCxnSpPr/>
          <p:nvPr/>
        </p:nvCxnSpPr>
        <p:spPr>
          <a:xfrm rot="10800000" flipH="1">
            <a:off x="2971800" y="2736925"/>
            <a:ext cx="1095300" cy="714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3" name="Google Shape;343;p37"/>
          <p:cNvCxnSpPr/>
          <p:nvPr/>
        </p:nvCxnSpPr>
        <p:spPr>
          <a:xfrm>
            <a:off x="2892425" y="4181475"/>
            <a:ext cx="1174800" cy="651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4" name="Google Shape;344;p37"/>
          <p:cNvCxnSpPr/>
          <p:nvPr/>
        </p:nvCxnSpPr>
        <p:spPr>
          <a:xfrm rot="10800000" flipH="1">
            <a:off x="2606675" y="4102125"/>
            <a:ext cx="1460400" cy="746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6" name="Google Shape;356;p38"/>
          <p:cNvPicPr preferRelativeResize="0"/>
          <p:nvPr/>
        </p:nvPicPr>
        <p:blipFill rotWithShape="1">
          <a:blip r:embed="rId3">
            <a:alphaModFix/>
          </a:blip>
          <a:srcRect l="22523" t="44571" r="23293" b="305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" name="Google Shape;368;p39"/>
          <p:cNvPicPr preferRelativeResize="0"/>
          <p:nvPr/>
        </p:nvPicPr>
        <p:blipFill rotWithShape="1">
          <a:blip r:embed="rId3">
            <a:alphaModFix/>
          </a:blip>
          <a:srcRect l="27868" t="29258" r="52579" b="42963"/>
          <a:stretch/>
        </p:blipFill>
        <p:spPr>
          <a:xfrm>
            <a:off x="889000" y="1588475"/>
            <a:ext cx="7468301" cy="3793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l="27592" t="23798" r="47608" b="46853"/>
          <a:stretch/>
        </p:blipFill>
        <p:spPr>
          <a:xfrm>
            <a:off x="701675" y="1174775"/>
            <a:ext cx="10477502" cy="50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l="27110" t="51941" r="45675" b="15650"/>
          <a:stretch/>
        </p:blipFill>
        <p:spPr>
          <a:xfrm>
            <a:off x="685800" y="1231800"/>
            <a:ext cx="10429877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4" name="Google Shape;404;p42"/>
          <p:cNvPicPr preferRelativeResize="0"/>
          <p:nvPr/>
        </p:nvPicPr>
        <p:blipFill rotWithShape="1">
          <a:blip r:embed="rId3">
            <a:alphaModFix/>
          </a:blip>
          <a:srcRect l="35609" t="29060" r="22605" b="4021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05" name="Google Shape;405;p42"/>
          <p:cNvSpPr txBox="1"/>
          <p:nvPr/>
        </p:nvSpPr>
        <p:spPr>
          <a:xfrm>
            <a:off x="1466350" y="43907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4010000" y="47421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4620225" y="51061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4620225" y="550242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4116500" y="5821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380275" y="4023325"/>
            <a:ext cx="118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1" name="Google Shape;411;p42"/>
          <p:cNvSpPr txBox="1"/>
          <p:nvPr/>
        </p:nvSpPr>
        <p:spPr>
          <a:xfrm>
            <a:off x="6808350" y="4742125"/>
            <a:ext cx="1253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2" name="Google Shape;412;p42"/>
          <p:cNvSpPr txBox="1"/>
          <p:nvPr/>
        </p:nvSpPr>
        <p:spPr>
          <a:xfrm>
            <a:off x="6808350" y="5106175"/>
            <a:ext cx="108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3" name="Google Shape;413;p42"/>
          <p:cNvSpPr txBox="1"/>
          <p:nvPr/>
        </p:nvSpPr>
        <p:spPr>
          <a:xfrm>
            <a:off x="6626300" y="55024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5" name="Google Shape;425;p43"/>
          <p:cNvPicPr preferRelativeResize="0"/>
          <p:nvPr/>
        </p:nvPicPr>
        <p:blipFill rotWithShape="1">
          <a:blip r:embed="rId3">
            <a:alphaModFix/>
          </a:blip>
          <a:srcRect l="23211" t="39469" r="23636" b="35618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6" name="Google Shape;426;p43"/>
          <p:cNvSpPr txBox="1"/>
          <p:nvPr/>
        </p:nvSpPr>
        <p:spPr>
          <a:xfrm>
            <a:off x="9256400" y="31827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5930875" y="37483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4094050" y="45030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7570350" y="4503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4167825" y="5004263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1" name="Google Shape;431;p43"/>
          <p:cNvSpPr txBox="1"/>
          <p:nvPr/>
        </p:nvSpPr>
        <p:spPr>
          <a:xfrm>
            <a:off x="7259175" y="5004263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2" name="Google Shape;432;p43"/>
          <p:cNvSpPr txBox="1"/>
          <p:nvPr/>
        </p:nvSpPr>
        <p:spPr>
          <a:xfrm>
            <a:off x="5521275" y="549687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3"/>
          <p:cNvSpPr txBox="1"/>
          <p:nvPr/>
        </p:nvSpPr>
        <p:spPr>
          <a:xfrm>
            <a:off x="7974625" y="5496875"/>
            <a:ext cx="47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4" name="Google Shape;444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5" name="Google Shape;445;p44"/>
          <p:cNvPicPr preferRelativeResize="0"/>
          <p:nvPr/>
        </p:nvPicPr>
        <p:blipFill rotWithShape="1">
          <a:blip r:embed="rId3">
            <a:alphaModFix/>
          </a:blip>
          <a:srcRect l="24127" t="21861" r="30184" b="46039"/>
          <a:stretch/>
        </p:blipFill>
        <p:spPr>
          <a:xfrm>
            <a:off x="617275" y="1212850"/>
            <a:ext cx="10736227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44"/>
          <p:cNvSpPr txBox="1"/>
          <p:nvPr/>
        </p:nvSpPr>
        <p:spPr>
          <a:xfrm>
            <a:off x="3981750" y="34281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7" name="Google Shape;447;p44"/>
          <p:cNvSpPr txBox="1"/>
          <p:nvPr/>
        </p:nvSpPr>
        <p:spPr>
          <a:xfrm>
            <a:off x="4057150" y="397842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8" name="Google Shape;448;p44"/>
          <p:cNvSpPr txBox="1"/>
          <p:nvPr/>
        </p:nvSpPr>
        <p:spPr>
          <a:xfrm>
            <a:off x="3928750" y="4528675"/>
            <a:ext cx="1500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to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4086450" y="50636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0" name="Google Shape;450;p44"/>
          <p:cNvSpPr txBox="1"/>
          <p:nvPr/>
        </p:nvSpPr>
        <p:spPr>
          <a:xfrm>
            <a:off x="4057150" y="56138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8468625" y="336400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8468625" y="39051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468625" y="280722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4"/>
          <p:cNvSpPr txBox="1"/>
          <p:nvPr/>
        </p:nvSpPr>
        <p:spPr>
          <a:xfrm>
            <a:off x="8503875" y="4513225"/>
            <a:ext cx="1173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5" name="Google Shape;455;p44"/>
          <p:cNvSpPr txBox="1"/>
          <p:nvPr/>
        </p:nvSpPr>
        <p:spPr>
          <a:xfrm>
            <a:off x="8468625" y="56060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6" name="Google Shape;456;p44"/>
          <p:cNvSpPr txBox="1"/>
          <p:nvPr/>
        </p:nvSpPr>
        <p:spPr>
          <a:xfrm>
            <a:off x="8407725" y="506745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8" name="Google Shape;468;p45"/>
          <p:cNvPicPr preferRelativeResize="0"/>
          <p:nvPr/>
        </p:nvPicPr>
        <p:blipFill rotWithShape="1">
          <a:blip r:embed="rId3">
            <a:alphaModFix/>
          </a:blip>
          <a:srcRect l="22413" t="27833" r="28381" b="3923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45" title="1_2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800" y="87725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45"/>
          <p:cNvSpPr txBox="1"/>
          <p:nvPr/>
        </p:nvSpPr>
        <p:spPr>
          <a:xfrm>
            <a:off x="4661950" y="3740675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1" name="Google Shape;471;p45"/>
          <p:cNvSpPr txBox="1"/>
          <p:nvPr/>
        </p:nvSpPr>
        <p:spPr>
          <a:xfrm>
            <a:off x="4258025" y="424857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5"/>
          <p:cNvSpPr txBox="1"/>
          <p:nvPr/>
        </p:nvSpPr>
        <p:spPr>
          <a:xfrm>
            <a:off x="6916875" y="4248575"/>
            <a:ext cx="1699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discussion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5"/>
          <p:cNvSpPr txBox="1"/>
          <p:nvPr/>
        </p:nvSpPr>
        <p:spPr>
          <a:xfrm>
            <a:off x="5412625" y="482532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office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5"/>
          <p:cNvSpPr txBox="1"/>
          <p:nvPr/>
        </p:nvSpPr>
        <p:spPr>
          <a:xfrm>
            <a:off x="7404200" y="4756475"/>
            <a:ext cx="169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computer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5"/>
          <p:cNvSpPr txBox="1"/>
          <p:nvPr/>
        </p:nvSpPr>
        <p:spPr>
          <a:xfrm>
            <a:off x="5111750" y="5402075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7" name="Google Shape;487;p46"/>
          <p:cNvPicPr preferRelativeResize="0"/>
          <p:nvPr/>
        </p:nvPicPr>
        <p:blipFill rotWithShape="1">
          <a:blip r:embed="rId3">
            <a:alphaModFix/>
          </a:blip>
          <a:srcRect l="35150" t="59788" r="26620" b="26041"/>
          <a:stretch/>
        </p:blipFill>
        <p:spPr>
          <a:xfrm>
            <a:off x="595150" y="1377200"/>
            <a:ext cx="10528824" cy="388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46" title="1_2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7275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6"/>
          <p:cNvSpPr txBox="1"/>
          <p:nvPr/>
        </p:nvSpPr>
        <p:spPr>
          <a:xfrm>
            <a:off x="1860550" y="3848100"/>
            <a:ext cx="76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long hours she spends at work and her teenage children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46"/>
          <p:cNvSpPr txBox="1"/>
          <p:nvPr/>
        </p:nvSpPr>
        <p:spPr>
          <a:xfrm>
            <a:off x="2019300" y="4768375"/>
            <a:ext cx="7392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yes, she does.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Google Shape;499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1" name="Google Shape;501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2" name="Google Shape;502;p47" title="02a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9" name="Google Shape;509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3" name="Google Shape;513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4" name="Google Shape;514;p48" title="02b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800" y="1231800"/>
            <a:ext cx="10617076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1" name="Google Shape;52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6" name="Google Shape;526;p49"/>
          <p:cNvPicPr preferRelativeResize="0"/>
          <p:nvPr/>
        </p:nvPicPr>
        <p:blipFill rotWithShape="1">
          <a:blip r:embed="rId3">
            <a:alphaModFix/>
          </a:blip>
          <a:srcRect l="21835" t="35794" r="23750" b="39292"/>
          <a:stretch/>
        </p:blipFill>
        <p:spPr>
          <a:xfrm>
            <a:off x="617275" y="1349200"/>
            <a:ext cx="10708224" cy="5051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5" name="Google Shape;535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7" name="Google Shape;537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8" name="Google Shape;538;p50"/>
          <p:cNvPicPr preferRelativeResize="0"/>
          <p:nvPr/>
        </p:nvPicPr>
        <p:blipFill rotWithShape="1">
          <a:blip r:embed="rId3">
            <a:alphaModFix/>
          </a:blip>
          <a:srcRect l="27370" t="28330" r="28616" b="3023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51"/>
          <p:cNvPicPr preferRelativeResize="0"/>
          <p:nvPr/>
        </p:nvPicPr>
        <p:blipFill rotWithShape="1">
          <a:blip r:embed="rId3">
            <a:alphaModFix/>
          </a:blip>
          <a:srcRect l="34462" t="64431" r="27884" b="11872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1"/>
          <p:cNvSpPr txBox="1"/>
          <p:nvPr/>
        </p:nvSpPr>
        <p:spPr>
          <a:xfrm>
            <a:off x="2346900" y="31905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always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1"/>
          <p:cNvSpPr/>
          <p:nvPr/>
        </p:nvSpPr>
        <p:spPr>
          <a:xfrm flipH="1">
            <a:off x="2659025" y="3765400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1"/>
          <p:cNvSpPr/>
          <p:nvPr/>
        </p:nvSpPr>
        <p:spPr>
          <a:xfrm>
            <a:off x="2877325" y="4427725"/>
            <a:ext cx="141000" cy="3387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/>
          <p:nvPr/>
        </p:nvSpPr>
        <p:spPr>
          <a:xfrm>
            <a:off x="2569375" y="5215725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51"/>
          <p:cNvSpPr/>
          <p:nvPr/>
        </p:nvSpPr>
        <p:spPr>
          <a:xfrm flipH="1">
            <a:off x="3236375" y="5921575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2569375" y="3950725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never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2278325" y="4710938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often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2800025" y="544457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sometimes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52"/>
          <p:cNvPicPr preferRelativeResize="0"/>
          <p:nvPr/>
        </p:nvPicPr>
        <p:blipFill rotWithShape="1">
          <a:blip r:embed="rId3">
            <a:alphaModFix/>
          </a:blip>
          <a:srcRect l="23328" t="43549" r="22832" b="2852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571" name="Google Shape;571;p52"/>
          <p:cNvCxnSpPr/>
          <p:nvPr/>
        </p:nvCxnSpPr>
        <p:spPr>
          <a:xfrm>
            <a:off x="6932750" y="2969725"/>
            <a:ext cx="783000" cy="233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2" name="Google Shape;572;p52"/>
          <p:cNvCxnSpPr/>
          <p:nvPr/>
        </p:nvCxnSpPr>
        <p:spPr>
          <a:xfrm>
            <a:off x="6457900" y="3637075"/>
            <a:ext cx="1193700" cy="236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3" name="Google Shape;573;p52"/>
          <p:cNvCxnSpPr/>
          <p:nvPr/>
        </p:nvCxnSpPr>
        <p:spPr>
          <a:xfrm rot="10800000" flipH="1">
            <a:off x="6021575" y="2302325"/>
            <a:ext cx="1642800" cy="2387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4" name="Google Shape;574;p52"/>
          <p:cNvCxnSpPr/>
          <p:nvPr/>
        </p:nvCxnSpPr>
        <p:spPr>
          <a:xfrm rot="10800000" flipH="1">
            <a:off x="7150925" y="3598575"/>
            <a:ext cx="705900" cy="1681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5" name="Google Shape;575;p52"/>
          <p:cNvCxnSpPr/>
          <p:nvPr/>
        </p:nvCxnSpPr>
        <p:spPr>
          <a:xfrm rot="10800000" flipH="1">
            <a:off x="6663250" y="4599675"/>
            <a:ext cx="1219200" cy="1437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6" name="Google Shape;586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7" name="Google Shape;587;p53"/>
          <p:cNvPicPr preferRelativeResize="0"/>
          <p:nvPr/>
        </p:nvPicPr>
        <p:blipFill rotWithShape="1">
          <a:blip r:embed="rId3">
            <a:alphaModFix/>
          </a:blip>
          <a:srcRect l="23222" t="18271" r="29711" b="384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53"/>
          <p:cNvSpPr txBox="1"/>
          <p:nvPr/>
        </p:nvSpPr>
        <p:spPr>
          <a:xfrm>
            <a:off x="2513150" y="570000"/>
            <a:ext cx="26163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Case Study 2</a:t>
            </a:r>
            <a:endParaRPr sz="31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5" name="Google Shape;59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7" name="Google Shape;59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658750"/>
            <a:ext cx="23838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1" name="Google Shape;601;p54"/>
          <p:cNvPicPr preferRelativeResize="0"/>
          <p:nvPr/>
        </p:nvPicPr>
        <p:blipFill rotWithShape="1">
          <a:blip r:embed="rId3">
            <a:alphaModFix/>
          </a:blip>
          <a:srcRect l="24357" t="48855" r="26622" b="7877"/>
          <a:stretch/>
        </p:blipFill>
        <p:spPr>
          <a:xfrm>
            <a:off x="617275" y="125905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3" name="Google Shape;613;p55"/>
          <p:cNvPicPr preferRelativeResize="0"/>
          <p:nvPr/>
        </p:nvPicPr>
        <p:blipFill rotWithShape="1">
          <a:blip r:embed="rId3">
            <a:alphaModFix/>
          </a:blip>
          <a:srcRect l="19360" t="18470" r="32007" b="35641"/>
          <a:stretch/>
        </p:blipFill>
        <p:spPr>
          <a:xfrm>
            <a:off x="730575" y="1315700"/>
            <a:ext cx="10580923" cy="5142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 l="20112" t="65590" r="32362" b="6668"/>
          <a:stretch/>
        </p:blipFill>
        <p:spPr>
          <a:xfrm>
            <a:off x="617275" y="1363200"/>
            <a:ext cx="10812600" cy="5037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2" name="Google Shape;63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7" name="Google Shape;637;p57"/>
          <p:cNvPicPr preferRelativeResize="0"/>
          <p:nvPr/>
        </p:nvPicPr>
        <p:blipFill rotWithShape="1">
          <a:blip r:embed="rId3">
            <a:alphaModFix/>
          </a:blip>
          <a:srcRect l="19882" t="20488" r="31786" b="5098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l="20112" t="50490" r="32362" b="14203"/>
          <a:stretch/>
        </p:blipFill>
        <p:spPr>
          <a:xfrm>
            <a:off x="674600" y="1212850"/>
            <a:ext cx="10755274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DFD06DD-0F87-4F30-B004-4CDE9E289A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FC6FC0F-1B38-4AE5-9C18-178AE0A3FC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221</Words>
  <Application>Microsoft Office PowerPoint</Application>
  <PresentationFormat>مخصص</PresentationFormat>
  <Paragraphs>206</Paragraphs>
  <Slides>37</Slides>
  <Notes>37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37</vt:i4>
      </vt:variant>
    </vt:vector>
  </HeadingPairs>
  <TitlesOfParts>
    <vt:vector size="38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2024-06-15T15:43:19Z</dcterms:modified>
</cp:coreProperties>
</file>