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</p:sldIdLst>
  <p:sldSz cx="12192000" cy="6858000"/>
  <p:notesSz cx="6858000" cy="9144000"/>
  <p:defaultTextStyle>
    <a:defPPr>
      <a:defRPr lang="en-US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customXml" Target="../customXml/item3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2BBB529D-200F-248A-4AF1-7DF6A9FFC2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2DE4543F-8236-9B65-EDC1-56B46B6069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BD911-39C1-4FFE-8250-FCCFBC23BFD3}" type="datetimeFigureOut">
              <a:rPr lang="en-US" smtClean="0"/>
              <a:t>5/26/2025</a:t>
            </a:fld>
            <a:endParaRPr lang="en-US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6AFE9C6E-DEAB-6E21-CB17-E96999043E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BA8D80C9-F77C-87EB-A79D-0FADD0B9F0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C6F05-FFE9-4F49-994E-3837976349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4961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1BE9F2D1-40DA-51A8-229D-DCDC6B0E4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EF15D6D9-59BA-75EF-637A-B9274872AB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6B207948-2430-1FF4-818E-7689007EFB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0BD911-39C1-4FFE-8250-FCCFBC23BFD3}" type="datetimeFigureOut">
              <a:rPr lang="en-US" smtClean="0"/>
              <a:t>5/26/2025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B16ED84F-A73C-9CB0-AA59-F3F88CBB50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1F13E8B5-8762-7829-3D3E-6928E1BBAEB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CFC6F05-FFE9-4F49-994E-3837976349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4923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4D38C72-CBE4-DF44-75CE-AF06A56EFD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089A79F-2F03-2032-83E3-7D1D63A10A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9019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26A3113-5673-DB04-0E82-BA810A5867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30506B6-573F-CB02-8245-C68D37AAFA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2747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E0386F7-36E2-11DB-3C80-75CC9AEA70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47085F4-5149-1771-B8F4-BFEA074522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1497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627F771-2932-8961-190A-811EB8330C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ACE6949-230A-1F38-613D-82C014638E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7821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7C3C83EE-19AE-FC05-B57D-440BA8654F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08BABC3-63E8-6E59-8EE0-F0C0FE45E9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8389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A353E95-F887-6638-8805-C09B9DBEAB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1F71E63-C711-4A3D-6C41-3B03CA73C4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3269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B810307-F093-8FE4-D536-80FD1BD7FB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EEA7594-52C2-08F7-C192-2AC446FE0E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94474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C1846ED-7DD7-E542-D2FE-B428244668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807551F-6ED9-C307-C5C3-04F385A8E4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2549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FD1D80B-5A9A-2133-7ACA-171DE42EB3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B850C92-33A1-A60A-C2DC-83DA36701B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9596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5F82D27-6F18-819E-1FEC-741B57AE31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DB3E40C-EFA3-1968-9AF2-7E325985CD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8071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D7301BE-FF82-EEE1-9888-FB56B0C61F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518CB75-F0CF-0025-9442-053A145CCD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8233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EC8E386-15AB-DE4D-D3E9-6030D45549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C64C25F-9608-5965-E249-52C8E513E3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8385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3FD39CD-D002-3F9E-019A-50DA980503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C26A38E-FBC2-6F80-F3D3-2455665AC1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8226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7E1A745A-3217-2F3B-CDEA-F70659BBEE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3E2A4C1-F65D-5BD4-23B7-902A5A8EAC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1862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B03722D-57E6-1F51-9C0E-B48DD7E09D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9839DBD-42AD-11CA-04F4-C67D1FB102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2055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1746A64-C867-0288-F2F4-A36F98C3FD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en-US" altLang="en-US" sz="32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</a:rPr>
              <a:t>Converting Binary to Hexadecimal</a:t>
            </a:r>
            <a:endParaRPr lang="en-US" altLang="en-US" sz="32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490AF81-F639-2530-C9AE-CD14DB87DF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4689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7D1ADB19-EFE7-3EE9-771B-E76C3B80D1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512E56E-8679-1CB3-4110-042C0CF0DC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7188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6ADE8C1-0C72-A7FA-D862-21BD3D45C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639DF41-DE18-F58C-6572-B0DBC922E7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601685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51B236A-B8B3-3F97-7342-B481C70D17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7436AD9-2250-9887-DF74-A93D2C63D6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8129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1D0EE55-611E-D9A3-1841-B17954E401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F522EB9-316E-2BC4-BD8A-8C4C029D73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3962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8C97388-7B0A-5B97-B8AA-4A5D0ED045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9C5D987-11C1-D7AC-9B23-C3520D1FA5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22956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DCF7CAD-1999-9B7D-39E9-9296A0C2E2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A957A6A-6134-726D-B8DE-C1BF5B4BFE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25442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E6C103A-DF08-436B-5F9E-CC37E32378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en-US" altLang="en-US" sz="32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</a:rPr>
              <a:t>Converting Decimal to Hexadecimal</a:t>
            </a:r>
            <a:endParaRPr lang="en-US" altLang="en-US" sz="32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1824B9A-C3A7-82EC-9587-EE03AB269B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97448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8A7BE03-9F3F-78CC-FBD6-DBFB045010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C1236E5-6DC3-94BD-E032-C0877F2A7A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86850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68E88A3-D18C-AC0D-FB5E-C04B2933F8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709798A-F758-4D79-814F-415A9E99C3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98490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A1DDF0C-07C7-1288-7356-BEB4095547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D67A9C1-22DD-1D65-064F-97E67DC120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38383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6974A07-403B-A131-2D07-F5741A3CAF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106F404-8B4C-5947-B916-A2AC440A7E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97883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3CA8613-640D-6D1F-F9D5-61A7B82CD1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BF33373-3E08-16CF-C336-0BA459206F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28468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F7D84FA-0531-D7AA-83E6-DB578B6455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DD17280-B08C-3836-ECF7-52EEE1AE0E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978856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7FA53BD3-BEF7-5B60-005F-AD71E770C0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EBA2195-C93D-D48A-B159-4D725533A6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38785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872CC88-EA73-42C3-FD1E-17FC2A5F3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2F0DB17-9277-AA09-1FD7-62148886D1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12255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701EDC1-2C16-1B52-5D20-FEE58212FD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5C8CD2E-68B3-232D-6B64-1BC5AB3C3F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13893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59D930B-24A4-47BC-057E-472F7565B9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064BDEA-1BDB-208B-AA29-9BCC940275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05061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E9902E6-CAD2-8165-1047-BC5D0EB566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529C2F8-1FD9-4102-F735-7BD537DFE6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94997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01A1B67-9890-F9D1-E407-0B2D74D7C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32F3749-15F9-4C02-10E5-9E33A94598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9088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8305625-A36D-9AA2-B607-D94306047F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DBC0453-8B6A-90D8-A107-AC9DE4487C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6380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610F2C0-65E1-028E-D33B-0C989FBFFC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60AED8D-30B6-DDEE-F6D2-3B2B711D73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52700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6B07328-624B-A765-EBBF-86363E5C1F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CFC9162-A641-3494-38B0-2AC3AC90B7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46659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30C1D5B-2BA9-F873-DFDA-21F0730AA0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C704D7F-7E6B-55E3-6796-8433461E8F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54821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DC51516-B8CC-8AF8-A69F-2ED27E540E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F1A5009-A977-77B3-E973-DD06E52A4A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60887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BE1E5D2-F933-C84B-B073-B0CA37AA0F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en-US" altLang="en-US" sz="30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</a:rPr>
              <a:t>Two's Complement Representation</a:t>
            </a:r>
            <a:endParaRPr lang="en-US" altLang="en-US" sz="30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ADE83FB-9195-8A09-D18F-E038F7E26B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64982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0876323-0DFD-CBC2-11EB-C453FB6EF7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AAB5A18-5495-F641-49AC-80353B151A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35391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32B34F8-3B2F-7671-ACC2-CACAE6DAEE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E9C017E-8B0B-F990-3E96-230BD417E3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368329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AD95AC7-08BB-85EC-5DE2-405C3AA1F1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C1593CD-B31E-FA52-8B89-81280F3069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51801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D1A9892-CE24-26B8-745A-5C67969FAF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en-US" altLang="en-US" sz="32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</a:rPr>
              <a:t>Sign Extension</a:t>
            </a:r>
            <a:endParaRPr lang="en-US" altLang="en-US" sz="32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8934CC9-0ECC-2DAA-634C-A9E7BF628C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16982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63039F7-8081-12E2-1D22-99FEE5FEB9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AB6A215-EE8B-076D-CD91-6323D191F1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063620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0D7C919-B100-D186-1EFE-A3CEE7610A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2F3F801-D2D1-839A-D917-4B917B922E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03031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8C72F7A-7D2C-4DC5-68BD-9A79F9B3EF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kumimoji="1" lang="en-US" altLang="en-US" sz="3200" b="1">
                <a:solidFill>
                  <a:schemeClr val="accent2"/>
                </a:solidFill>
                <a:latin typeface="Comic Sans MS" panose="030F0702030302020204" pitchFamily="66" charset="0"/>
                <a:ea typeface="PMingLiU" panose="02020500000000000000" pitchFamily="18" charset="-120"/>
              </a:rPr>
              <a:t>Example 1</a:t>
            </a:r>
            <a:endParaRPr kumimoji="1" lang="en-US" altLang="en-US" sz="3200" b="1" dirty="0">
              <a:solidFill>
                <a:schemeClr val="accent2"/>
              </a:solidFill>
              <a:latin typeface="Comic Sans MS" panose="030F0702030302020204" pitchFamily="66" charset="0"/>
              <a:ea typeface="PMingLiU" panose="02020500000000000000" pitchFamily="18" charset="-12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DBD6D3E-63B5-B42F-C336-87B0A976B4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12248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817C4FE-AEAA-64A4-5987-137DE314D0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kumimoji="1" lang="en-US" altLang="en-US" sz="3200" b="1">
                <a:solidFill>
                  <a:schemeClr val="accent2"/>
                </a:solidFill>
                <a:latin typeface="Comic Sans MS" panose="030F0702030302020204" pitchFamily="66" charset="0"/>
                <a:ea typeface="PMingLiU" panose="02020500000000000000" pitchFamily="18" charset="-120"/>
              </a:rPr>
              <a:t>Example 2</a:t>
            </a:r>
            <a:endParaRPr kumimoji="1" lang="en-US" altLang="en-US" sz="3200" b="1" dirty="0">
              <a:solidFill>
                <a:schemeClr val="accent2"/>
              </a:solidFill>
              <a:latin typeface="Comic Sans MS" panose="030F0702030302020204" pitchFamily="66" charset="0"/>
              <a:ea typeface="PMingLiU" panose="02020500000000000000" pitchFamily="18" charset="-12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FC092EB-5F79-D57A-FB12-0A11665E9E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60914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8DB4513-579B-CE6A-5DDF-26585FD5C1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0444EC2-49F4-A2F6-B27C-DA86F2D053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01093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0BED5CC-0244-B6B4-BCBE-5CFDBF7A00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26D7A20-1107-432D-58D4-673399D0AB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23570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E086F8A-9803-6B03-C4EA-B6E525399D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6A1AF18-1174-D98E-1663-9006B0D582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051712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D41AF3D-4046-9845-3332-076314C33D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DEC9593-9420-7870-383C-98581288DC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43252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E4BD0B7-D7FB-34B7-27AC-DDEC103150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3341338-9FF2-DAE6-4C4A-0CF5FCD1C0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08261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403F469-05F2-DD37-CAE2-22277E62E4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B4C2BD4-0CF1-9B19-1993-1AFCA552E3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39189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D759E90-3CA9-77EB-14A9-46FCFAFFD7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0BF0C79-0579-352E-4B0E-05E56452CC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255752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4705564-818C-41D3-B04A-05511ADA5041}"/>
</file>

<file path=customXml/itemProps2.xml><?xml version="1.0" encoding="utf-8"?>
<ds:datastoreItem xmlns:ds="http://schemas.openxmlformats.org/officeDocument/2006/customXml" ds:itemID="{96636FDD-26E0-469B-B8F0-F892603686E3}"/>
</file>

<file path=customXml/itemProps3.xml><?xml version="1.0" encoding="utf-8"?>
<ds:datastoreItem xmlns:ds="http://schemas.openxmlformats.org/officeDocument/2006/customXml" ds:itemID="{83B5EF00-7B89-4BD0-A6B1-C3E1D6D30230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</Words>
  <Application>Microsoft Office PowerPoint</Application>
  <PresentationFormat>شاشة عريضة</PresentationFormat>
  <Paragraphs>6</Paragraphs>
  <Slides>56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4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56</vt:i4>
      </vt:variant>
    </vt:vector>
  </HeadingPairs>
  <TitlesOfParts>
    <vt:vector size="61" baseType="lpstr">
      <vt:lpstr>Aptos</vt:lpstr>
      <vt:lpstr>Aptos Display</vt:lpstr>
      <vt:lpstr>Arial</vt:lpstr>
      <vt:lpstr>Comic Sans MS</vt:lpstr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Converting Binary to Hexadecimal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Converting Decimal to Hexadecimal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Two's Complement Representation</vt:lpstr>
      <vt:lpstr>عرض تقديمي في PowerPoint</vt:lpstr>
      <vt:lpstr>عرض تقديمي في PowerPoint</vt:lpstr>
      <vt:lpstr>عرض تقديمي في PowerPoint</vt:lpstr>
      <vt:lpstr>Sign Extension</vt:lpstr>
      <vt:lpstr>عرض تقديمي في PowerPoint</vt:lpstr>
      <vt:lpstr>عرض تقديمي في PowerPoint</vt:lpstr>
      <vt:lpstr>Example 1</vt:lpstr>
      <vt:lpstr>Example 2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علاء الدين سيد احمد محمد</dc:creator>
  <cp:lastModifiedBy>علاء الدين سيد احمد محمد</cp:lastModifiedBy>
  <cp:revision>1</cp:revision>
  <dcterms:created xsi:type="dcterms:W3CDTF">2025-05-25T23:31:05Z</dcterms:created>
  <dcterms:modified xsi:type="dcterms:W3CDTF">2025-05-25T23:31:05Z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