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7.xml" ContentType="application/inkml+xml"/>
  <Override PartName="/ppt/notesSlides/notesSlide6.xml" ContentType="application/vnd.openxmlformats-officedocument.presentationml.notesSlide+xml"/>
  <Override PartName="/ppt/ink/ink8.xml" ContentType="application/inkml+xml"/>
  <Override PartName="/ppt/ink/ink9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ink/ink10.xml" ContentType="application/inkml+xml"/>
  <Override PartName="/ppt/ink/ink1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</p:sldMasterIdLst>
  <p:notesMasterIdLst>
    <p:notesMasterId r:id="rId46"/>
  </p:notesMasterIdLst>
  <p:handoutMasterIdLst>
    <p:handoutMasterId r:id="rId47"/>
  </p:handoutMasterIdLst>
  <p:sldIdLst>
    <p:sldId id="264" r:id="rId3"/>
    <p:sldId id="327" r:id="rId4"/>
    <p:sldId id="359" r:id="rId5"/>
    <p:sldId id="392" r:id="rId6"/>
    <p:sldId id="396" r:id="rId7"/>
    <p:sldId id="358" r:id="rId8"/>
    <p:sldId id="360" r:id="rId9"/>
    <p:sldId id="361" r:id="rId10"/>
    <p:sldId id="403" r:id="rId11"/>
    <p:sldId id="356" r:id="rId12"/>
    <p:sldId id="404" r:id="rId13"/>
    <p:sldId id="363" r:id="rId14"/>
    <p:sldId id="382" r:id="rId15"/>
    <p:sldId id="383" r:id="rId16"/>
    <p:sldId id="384" r:id="rId17"/>
    <p:sldId id="385" r:id="rId18"/>
    <p:sldId id="386" r:id="rId19"/>
    <p:sldId id="375" r:id="rId20"/>
    <p:sldId id="376" r:id="rId21"/>
    <p:sldId id="377" r:id="rId22"/>
    <p:sldId id="381" r:id="rId23"/>
    <p:sldId id="378" r:id="rId24"/>
    <p:sldId id="379" r:id="rId25"/>
    <p:sldId id="380" r:id="rId26"/>
    <p:sldId id="370" r:id="rId27"/>
    <p:sldId id="371" r:id="rId28"/>
    <p:sldId id="372" r:id="rId29"/>
    <p:sldId id="373" r:id="rId30"/>
    <p:sldId id="374" r:id="rId31"/>
    <p:sldId id="387" r:id="rId32"/>
    <p:sldId id="388" r:id="rId33"/>
    <p:sldId id="405" r:id="rId34"/>
    <p:sldId id="389" r:id="rId35"/>
    <p:sldId id="390" r:id="rId36"/>
    <p:sldId id="391" r:id="rId37"/>
    <p:sldId id="394" r:id="rId38"/>
    <p:sldId id="395" r:id="rId39"/>
    <p:sldId id="397" r:id="rId40"/>
    <p:sldId id="398" r:id="rId41"/>
    <p:sldId id="400" r:id="rId42"/>
    <p:sldId id="399" r:id="rId43"/>
    <p:sldId id="401" r:id="rId44"/>
    <p:sldId id="402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3728A"/>
    <a:srgbClr val="099BDD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97" autoAdjust="0"/>
    <p:restoredTop sz="92845" autoAdjust="0"/>
  </p:normalViewPr>
  <p:slideViewPr>
    <p:cSldViewPr snapToGrid="0">
      <p:cViewPr varScale="1">
        <p:scale>
          <a:sx n="68" d="100"/>
          <a:sy n="68" d="100"/>
        </p:scale>
        <p:origin x="6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9828C0-EEDA-470E-8624-77EDBF7C727E}" type="doc">
      <dgm:prSet loTypeId="urn:microsoft.com/office/officeart/2005/8/layout/lProcess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BCAE03D-EFE2-4C33-A531-F623E4550B76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8F389E4B-3E4E-4C22-BB63-901C6F05BCD1}" type="parTrans" cxnId="{4FEB2807-B0A2-4282-ABBD-27237E764E69}">
      <dgm:prSet/>
      <dgm:spPr/>
      <dgm:t>
        <a:bodyPr/>
        <a:lstStyle/>
        <a:p>
          <a:endParaRPr lang="en-US"/>
        </a:p>
      </dgm:t>
    </dgm:pt>
    <dgm:pt modelId="{AC014370-50AA-406B-ACDC-84007FF95684}" type="sibTrans" cxnId="{4FEB2807-B0A2-4282-ABBD-27237E764E69}">
      <dgm:prSet/>
      <dgm:spPr/>
      <dgm:t>
        <a:bodyPr/>
        <a:lstStyle/>
        <a:p>
          <a:endParaRPr lang="en-US"/>
        </a:p>
      </dgm:t>
    </dgm:pt>
    <dgm:pt modelId="{54018477-19F6-48A0-A3B6-094CA776F03A}">
      <dgm:prSet phldrT="[Text]"/>
      <dgm:spPr/>
      <dgm:t>
        <a:bodyPr/>
        <a:lstStyle/>
        <a:p>
          <a:r>
            <a:rPr lang="en-US" dirty="0" smtClean="0"/>
            <a:t>Working products</a:t>
          </a:r>
          <a:endParaRPr lang="en-US" dirty="0"/>
        </a:p>
      </dgm:t>
    </dgm:pt>
    <dgm:pt modelId="{C81CC0CE-277A-463F-812F-259A24202132}" type="parTrans" cxnId="{A6DB13C2-1243-4971-8BCE-82E7E741D0D7}">
      <dgm:prSet/>
      <dgm:spPr/>
      <dgm:t>
        <a:bodyPr/>
        <a:lstStyle/>
        <a:p>
          <a:endParaRPr lang="en-US"/>
        </a:p>
      </dgm:t>
    </dgm:pt>
    <dgm:pt modelId="{547D0106-93DF-4B15-B0EC-21AD869F2FC4}" type="sibTrans" cxnId="{A6DB13C2-1243-4971-8BCE-82E7E741D0D7}">
      <dgm:prSet/>
      <dgm:spPr/>
      <dgm:t>
        <a:bodyPr/>
        <a:lstStyle/>
        <a:p>
          <a:endParaRPr lang="en-US"/>
        </a:p>
      </dgm:t>
    </dgm:pt>
    <dgm:pt modelId="{572611B1-629B-4975-87B4-6CDE71265FBD}">
      <dgm:prSet phldrT="[Text]"/>
      <dgm:spPr/>
      <dgm:t>
        <a:bodyPr/>
        <a:lstStyle/>
        <a:p>
          <a:r>
            <a:rPr lang="en-US" dirty="0" smtClean="0"/>
            <a:t>Customer collaboration</a:t>
          </a:r>
        </a:p>
      </dgm:t>
    </dgm:pt>
    <dgm:pt modelId="{889CB7D6-E574-4070-87C9-1B2952CB3254}" type="parTrans" cxnId="{B673AF0C-8DA2-4FF0-93C7-63795763F645}">
      <dgm:prSet/>
      <dgm:spPr/>
      <dgm:t>
        <a:bodyPr/>
        <a:lstStyle/>
        <a:p>
          <a:endParaRPr lang="en-US"/>
        </a:p>
      </dgm:t>
    </dgm:pt>
    <dgm:pt modelId="{EB785B42-8D5B-4215-BA68-33CA033C7F06}" type="sibTrans" cxnId="{B673AF0C-8DA2-4FF0-93C7-63795763F645}">
      <dgm:prSet/>
      <dgm:spPr/>
      <dgm:t>
        <a:bodyPr/>
        <a:lstStyle/>
        <a:p>
          <a:endParaRPr lang="en-US"/>
        </a:p>
      </dgm:t>
    </dgm:pt>
    <dgm:pt modelId="{B1394BC5-349B-4948-B952-D6DA590ED68E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FF02A081-4A3C-4B27-8B23-52456A464972}" type="parTrans" cxnId="{22725AA2-3299-4B38-B197-288C4F82893D}">
      <dgm:prSet/>
      <dgm:spPr/>
      <dgm:t>
        <a:bodyPr/>
        <a:lstStyle/>
        <a:p>
          <a:endParaRPr lang="en-US"/>
        </a:p>
      </dgm:t>
    </dgm:pt>
    <dgm:pt modelId="{A3977708-2F10-42A9-8D90-157D58822504}" type="sibTrans" cxnId="{22725AA2-3299-4B38-B197-288C4F82893D}">
      <dgm:prSet/>
      <dgm:spPr/>
      <dgm:t>
        <a:bodyPr/>
        <a:lstStyle/>
        <a:p>
          <a:endParaRPr lang="en-US"/>
        </a:p>
      </dgm:t>
    </dgm:pt>
    <dgm:pt modelId="{4BA14E77-F608-4366-A26B-2C594787B89E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00D2888F-B05F-4CD6-85A0-CD9519397500}" type="parTrans" cxnId="{1340DFC4-DB47-45CF-88C5-97A59781C033}">
      <dgm:prSet/>
      <dgm:spPr/>
      <dgm:t>
        <a:bodyPr/>
        <a:lstStyle/>
        <a:p>
          <a:endParaRPr lang="en-US"/>
        </a:p>
      </dgm:t>
    </dgm:pt>
    <dgm:pt modelId="{10B46B82-607C-4795-B833-AA7257817743}" type="sibTrans" cxnId="{1340DFC4-DB47-45CF-88C5-97A59781C033}">
      <dgm:prSet/>
      <dgm:spPr/>
      <dgm:t>
        <a:bodyPr/>
        <a:lstStyle/>
        <a:p>
          <a:endParaRPr lang="en-US"/>
        </a:p>
      </dgm:t>
    </dgm:pt>
    <dgm:pt modelId="{F099FB46-81F8-4C9A-8011-7A8E2C9B7E4C}">
      <dgm:prSet phldrT="[Text]"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A0798874-5FBB-43A1-B1F0-7D43DF3C62E0}" type="parTrans" cxnId="{D8419320-1D55-4C3D-8F73-BC37A83BE40D}">
      <dgm:prSet/>
      <dgm:spPr/>
      <dgm:t>
        <a:bodyPr/>
        <a:lstStyle/>
        <a:p>
          <a:endParaRPr lang="en-US"/>
        </a:p>
      </dgm:t>
    </dgm:pt>
    <dgm:pt modelId="{795D6707-B232-4E8C-BD23-F176D94CE841}" type="sibTrans" cxnId="{D8419320-1D55-4C3D-8F73-BC37A83BE40D}">
      <dgm:prSet/>
      <dgm:spPr/>
      <dgm:t>
        <a:bodyPr/>
        <a:lstStyle/>
        <a:p>
          <a:endParaRPr lang="en-US"/>
        </a:p>
      </dgm:t>
    </dgm:pt>
    <dgm:pt modelId="{3AE859E6-FBCF-47B4-8558-62A8A86FD973}">
      <dgm:prSet phldrT="[Text]" custT="1"/>
      <dgm:spPr>
        <a:noFill/>
      </dgm:spPr>
      <dgm:t>
        <a:bodyPr/>
        <a:lstStyle/>
        <a:p>
          <a:endParaRPr lang="en-US" sz="1000" dirty="0"/>
        </a:p>
      </dgm:t>
    </dgm:pt>
    <dgm:pt modelId="{70B22493-0B89-4B0E-B568-2167AACD9BD8}" type="parTrans" cxnId="{2915B5AF-89A0-44AE-BBED-871CFFED9BAA}">
      <dgm:prSet/>
      <dgm:spPr/>
      <dgm:t>
        <a:bodyPr/>
        <a:lstStyle/>
        <a:p>
          <a:endParaRPr lang="en-US"/>
        </a:p>
      </dgm:t>
    </dgm:pt>
    <dgm:pt modelId="{2E4EFD3C-A1F1-465E-9ECF-9E3D933EB11A}" type="sibTrans" cxnId="{2915B5AF-89A0-44AE-BBED-871CFFED9BAA}">
      <dgm:prSet/>
      <dgm:spPr/>
      <dgm:t>
        <a:bodyPr/>
        <a:lstStyle/>
        <a:p>
          <a:endParaRPr lang="en-US"/>
        </a:p>
      </dgm:t>
    </dgm:pt>
    <dgm:pt modelId="{47BA445B-8D91-45F3-ABD3-3F86C15312B2}">
      <dgm:prSet phldrT="[Text]"/>
      <dgm:spPr/>
      <dgm:t>
        <a:bodyPr/>
        <a:lstStyle/>
        <a:p>
          <a:r>
            <a:rPr lang="en-US" dirty="0" smtClean="0"/>
            <a:t>Process and tools</a:t>
          </a:r>
          <a:endParaRPr lang="en-US" dirty="0"/>
        </a:p>
      </dgm:t>
    </dgm:pt>
    <dgm:pt modelId="{F9574D1E-A880-4FC8-AA24-FA5DD17B8294}" type="parTrans" cxnId="{DEC0B069-8C48-4089-AB59-5B2A930BA1A4}">
      <dgm:prSet/>
      <dgm:spPr/>
      <dgm:t>
        <a:bodyPr/>
        <a:lstStyle/>
        <a:p>
          <a:endParaRPr lang="en-US"/>
        </a:p>
      </dgm:t>
    </dgm:pt>
    <dgm:pt modelId="{4CFDA4A9-C3D0-4989-A3F7-CD3674EFF2B2}" type="sibTrans" cxnId="{DEC0B069-8C48-4089-AB59-5B2A930BA1A4}">
      <dgm:prSet/>
      <dgm:spPr/>
      <dgm:t>
        <a:bodyPr/>
        <a:lstStyle/>
        <a:p>
          <a:endParaRPr lang="en-US"/>
        </a:p>
      </dgm:t>
    </dgm:pt>
    <dgm:pt modelId="{CC6BAF4D-F449-4AA4-A7C5-827DA157113B}">
      <dgm:prSet phldrT="[Text]"/>
      <dgm:spPr/>
      <dgm:t>
        <a:bodyPr/>
        <a:lstStyle/>
        <a:p>
          <a:r>
            <a:rPr lang="en-US" dirty="0" smtClean="0"/>
            <a:t>Comprehensive documentation</a:t>
          </a:r>
          <a:endParaRPr lang="en-US" dirty="0"/>
        </a:p>
      </dgm:t>
    </dgm:pt>
    <dgm:pt modelId="{C07DB6B2-C3F8-4142-B857-78FA98FFBAD9}" type="parTrans" cxnId="{443FA74C-3822-462E-B56C-82AFA03558D7}">
      <dgm:prSet/>
      <dgm:spPr/>
      <dgm:t>
        <a:bodyPr/>
        <a:lstStyle/>
        <a:p>
          <a:endParaRPr lang="en-US"/>
        </a:p>
      </dgm:t>
    </dgm:pt>
    <dgm:pt modelId="{A83AE39A-5576-4008-90DF-CD51E9D47CA0}" type="sibTrans" cxnId="{443FA74C-3822-462E-B56C-82AFA03558D7}">
      <dgm:prSet/>
      <dgm:spPr/>
      <dgm:t>
        <a:bodyPr/>
        <a:lstStyle/>
        <a:p>
          <a:endParaRPr lang="en-US"/>
        </a:p>
      </dgm:t>
    </dgm:pt>
    <dgm:pt modelId="{E0DD017A-0E81-4AD0-BB8F-C52E6D71C5D6}">
      <dgm:prSet/>
      <dgm:spPr/>
      <dgm:t>
        <a:bodyPr/>
        <a:lstStyle/>
        <a:p>
          <a:r>
            <a:rPr lang="en-US" dirty="0" smtClean="0"/>
            <a:t>Responding to change</a:t>
          </a:r>
          <a:endParaRPr lang="en-US" dirty="0"/>
        </a:p>
      </dgm:t>
    </dgm:pt>
    <dgm:pt modelId="{EA6B098B-C0A5-4FE6-95EA-B89178FEA6F0}" type="parTrans" cxnId="{FEA69C78-E921-4BF4-ABE3-83B4D78012FB}">
      <dgm:prSet/>
      <dgm:spPr/>
      <dgm:t>
        <a:bodyPr/>
        <a:lstStyle/>
        <a:p>
          <a:endParaRPr lang="en-US"/>
        </a:p>
      </dgm:t>
    </dgm:pt>
    <dgm:pt modelId="{A14746CF-0EAC-4761-8281-3748A0CD43BF}" type="sibTrans" cxnId="{FEA69C78-E921-4BF4-ABE3-83B4D78012FB}">
      <dgm:prSet/>
      <dgm:spPr/>
      <dgm:t>
        <a:bodyPr/>
        <a:lstStyle/>
        <a:p>
          <a:endParaRPr lang="en-US"/>
        </a:p>
      </dgm:t>
    </dgm:pt>
    <dgm:pt modelId="{79CC2FE8-F7A5-4887-88B3-A51146750816}">
      <dgm:prSet/>
      <dgm:spPr/>
      <dgm:t>
        <a:bodyPr/>
        <a:lstStyle/>
        <a:p>
          <a:r>
            <a:rPr lang="en-US" dirty="0" smtClean="0"/>
            <a:t>Individuals and interactions</a:t>
          </a:r>
          <a:endParaRPr lang="en-US" dirty="0"/>
        </a:p>
      </dgm:t>
    </dgm:pt>
    <dgm:pt modelId="{B0A30A05-E63C-4274-8073-A521D9664205}" type="parTrans" cxnId="{14FA90DA-A0D9-4E31-B6DF-0C10A72CDD07}">
      <dgm:prSet/>
      <dgm:spPr/>
      <dgm:t>
        <a:bodyPr/>
        <a:lstStyle/>
        <a:p>
          <a:endParaRPr lang="en-US"/>
        </a:p>
      </dgm:t>
    </dgm:pt>
    <dgm:pt modelId="{9CECF69D-E2F4-4FBF-94F8-0A8D103F6319}" type="sibTrans" cxnId="{14FA90DA-A0D9-4E31-B6DF-0C10A72CDD07}">
      <dgm:prSet/>
      <dgm:spPr/>
      <dgm:t>
        <a:bodyPr/>
        <a:lstStyle/>
        <a:p>
          <a:endParaRPr lang="en-US"/>
        </a:p>
      </dgm:t>
    </dgm:pt>
    <dgm:pt modelId="{046B1CDB-0C7C-4507-80CC-02A7FFC8A8A1}">
      <dgm:prSet/>
      <dgm:spPr/>
      <dgm:t>
        <a:bodyPr/>
        <a:lstStyle/>
        <a:p>
          <a:r>
            <a:rPr lang="en-US" dirty="0" smtClean="0"/>
            <a:t>Contract negotiation</a:t>
          </a:r>
          <a:endParaRPr lang="en-US" dirty="0"/>
        </a:p>
      </dgm:t>
    </dgm:pt>
    <dgm:pt modelId="{6766CFDA-98C6-4CDE-857B-08296E9F8348}" type="parTrans" cxnId="{CF35E910-044A-4DF7-9783-0D9D6CA065BA}">
      <dgm:prSet/>
      <dgm:spPr/>
      <dgm:t>
        <a:bodyPr/>
        <a:lstStyle/>
        <a:p>
          <a:endParaRPr lang="en-US"/>
        </a:p>
      </dgm:t>
    </dgm:pt>
    <dgm:pt modelId="{B002A9D7-B2A5-4525-8BBA-E6856913F7FC}" type="sibTrans" cxnId="{CF35E910-044A-4DF7-9783-0D9D6CA065BA}">
      <dgm:prSet/>
      <dgm:spPr/>
      <dgm:t>
        <a:bodyPr/>
        <a:lstStyle/>
        <a:p>
          <a:endParaRPr lang="en-US"/>
        </a:p>
      </dgm:t>
    </dgm:pt>
    <dgm:pt modelId="{8991FD01-C257-46BB-87F6-26B14195E91C}">
      <dgm:prSet/>
      <dgm:spPr/>
      <dgm:t>
        <a:bodyPr/>
        <a:lstStyle/>
        <a:p>
          <a:r>
            <a:rPr lang="en-US" dirty="0" smtClean="0"/>
            <a:t>Following and plan</a:t>
          </a:r>
          <a:endParaRPr lang="en-US" dirty="0"/>
        </a:p>
      </dgm:t>
    </dgm:pt>
    <dgm:pt modelId="{CA12B821-D57D-4CB9-99CC-ED98A9C8B776}" type="parTrans" cxnId="{52AFA9A5-6DFF-49F3-95D1-83E847F9FF4F}">
      <dgm:prSet/>
      <dgm:spPr/>
      <dgm:t>
        <a:bodyPr/>
        <a:lstStyle/>
        <a:p>
          <a:endParaRPr lang="en-US"/>
        </a:p>
      </dgm:t>
    </dgm:pt>
    <dgm:pt modelId="{99FE763A-9808-47FE-9826-7EBD891F2D01}" type="sibTrans" cxnId="{52AFA9A5-6DFF-49F3-95D1-83E847F9FF4F}">
      <dgm:prSet/>
      <dgm:spPr/>
      <dgm:t>
        <a:bodyPr/>
        <a:lstStyle/>
        <a:p>
          <a:endParaRPr lang="en-US"/>
        </a:p>
      </dgm:t>
    </dgm:pt>
    <dgm:pt modelId="{34038594-9338-4D65-B245-AE15BE0E6C68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422C4509-2F37-4559-9AE0-CBD362524AE2}" type="parTrans" cxnId="{22639C15-415E-4A7F-B9EA-38F93A8B4200}">
      <dgm:prSet/>
      <dgm:spPr/>
      <dgm:t>
        <a:bodyPr/>
        <a:lstStyle/>
        <a:p>
          <a:endParaRPr lang="en-US"/>
        </a:p>
      </dgm:t>
    </dgm:pt>
    <dgm:pt modelId="{1C7A0EA3-6128-46C5-AF25-8C75A6B3EBDD}" type="sibTrans" cxnId="{22639C15-415E-4A7F-B9EA-38F93A8B4200}">
      <dgm:prSet/>
      <dgm:spPr/>
      <dgm:t>
        <a:bodyPr/>
        <a:lstStyle/>
        <a:p>
          <a:endParaRPr lang="en-US"/>
        </a:p>
      </dgm:t>
    </dgm:pt>
    <dgm:pt modelId="{BFE9F5B9-415C-4A81-BABE-8FD9A6BD9455}">
      <dgm:prSet/>
      <dgm:spPr/>
      <dgm:t>
        <a:bodyPr/>
        <a:lstStyle/>
        <a:p>
          <a:r>
            <a:rPr lang="en-US" dirty="0" smtClean="0"/>
            <a:t>Over</a:t>
          </a:r>
          <a:endParaRPr lang="en-US" dirty="0"/>
        </a:p>
      </dgm:t>
    </dgm:pt>
    <dgm:pt modelId="{8C182ECB-4DF5-439D-ABE0-B4E92FF742C5}" type="parTrans" cxnId="{8882DFE1-F730-49FB-8C8A-5CFB171AFF87}">
      <dgm:prSet/>
      <dgm:spPr/>
      <dgm:t>
        <a:bodyPr/>
        <a:lstStyle/>
        <a:p>
          <a:endParaRPr lang="en-US"/>
        </a:p>
      </dgm:t>
    </dgm:pt>
    <dgm:pt modelId="{FD4D107A-8724-4188-8326-14FE4B9B5969}" type="sibTrans" cxnId="{8882DFE1-F730-49FB-8C8A-5CFB171AFF87}">
      <dgm:prSet/>
      <dgm:spPr/>
      <dgm:t>
        <a:bodyPr/>
        <a:lstStyle/>
        <a:p>
          <a:endParaRPr lang="en-US"/>
        </a:p>
      </dgm:t>
    </dgm:pt>
    <dgm:pt modelId="{297F07FB-B065-481F-B157-96A6196F276D}" type="pres">
      <dgm:prSet presAssocID="{579828C0-EEDA-470E-8624-77EDBF7C727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86F792-CDCD-441D-8B0B-3AC90130B88A}" type="pres">
      <dgm:prSet presAssocID="{8BCAE03D-EFE2-4C33-A531-F623E4550B76}" presName="compNode" presStyleCnt="0"/>
      <dgm:spPr/>
    </dgm:pt>
    <dgm:pt modelId="{DB901B9B-E42F-47EB-B0BD-B0FC1482CFA1}" type="pres">
      <dgm:prSet presAssocID="{8BCAE03D-EFE2-4C33-A531-F623E4550B76}" presName="aNode" presStyleLbl="bgShp" presStyleIdx="0" presStyleCnt="3" custLinFactNeighborX="-1519" custLinFactNeighborY="226"/>
      <dgm:spPr/>
      <dgm:t>
        <a:bodyPr/>
        <a:lstStyle/>
        <a:p>
          <a:endParaRPr lang="en-US"/>
        </a:p>
      </dgm:t>
    </dgm:pt>
    <dgm:pt modelId="{5FF09C2D-5EC2-4104-B60A-EFA009A13F39}" type="pres">
      <dgm:prSet presAssocID="{8BCAE03D-EFE2-4C33-A531-F623E4550B76}" presName="textNode" presStyleLbl="bgShp" presStyleIdx="0" presStyleCnt="3"/>
      <dgm:spPr/>
      <dgm:t>
        <a:bodyPr/>
        <a:lstStyle/>
        <a:p>
          <a:endParaRPr lang="en-US"/>
        </a:p>
      </dgm:t>
    </dgm:pt>
    <dgm:pt modelId="{33B82D30-D28B-444E-B02A-2A2AEEED8F0F}" type="pres">
      <dgm:prSet presAssocID="{8BCAE03D-EFE2-4C33-A531-F623E4550B76}" presName="compChildNode" presStyleCnt="0"/>
      <dgm:spPr/>
    </dgm:pt>
    <dgm:pt modelId="{1AE8F27F-317B-4A03-B319-53524CFC6B98}" type="pres">
      <dgm:prSet presAssocID="{8BCAE03D-EFE2-4C33-A531-F623E4550B76}" presName="theInnerList" presStyleCnt="0"/>
      <dgm:spPr/>
    </dgm:pt>
    <dgm:pt modelId="{6993A4A4-3F38-45E7-A943-EE2969B98EA5}" type="pres">
      <dgm:prSet presAssocID="{79CC2FE8-F7A5-4887-88B3-A51146750816}" presName="child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729B62-1F24-4E63-9134-15A84EF0AB27}" type="pres">
      <dgm:prSet presAssocID="{79CC2FE8-F7A5-4887-88B3-A51146750816}" presName="aSpace2" presStyleCnt="0"/>
      <dgm:spPr/>
    </dgm:pt>
    <dgm:pt modelId="{B41F61AB-B45C-4114-B6AF-B44C388915FB}" type="pres">
      <dgm:prSet presAssocID="{54018477-19F6-48A0-A3B6-094CA776F03A}" presName="child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EA4D5-A5D0-4BFF-A8F5-86254A2596BA}" type="pres">
      <dgm:prSet presAssocID="{54018477-19F6-48A0-A3B6-094CA776F03A}" presName="aSpace2" presStyleCnt="0"/>
      <dgm:spPr/>
    </dgm:pt>
    <dgm:pt modelId="{2D4D91CD-9831-4489-BBD8-33088BB83752}" type="pres">
      <dgm:prSet presAssocID="{572611B1-629B-4975-87B4-6CDE71265FBD}" presName="child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494503-95C2-4BAD-9AC8-11C1A36B0805}" type="pres">
      <dgm:prSet presAssocID="{572611B1-629B-4975-87B4-6CDE71265FBD}" presName="aSpace2" presStyleCnt="0"/>
      <dgm:spPr/>
    </dgm:pt>
    <dgm:pt modelId="{230FA2AB-DB82-4887-AD1F-13D70DF2D9C2}" type="pres">
      <dgm:prSet presAssocID="{E0DD017A-0E81-4AD0-BB8F-C52E6D71C5D6}" presName="child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1E859B-940C-4942-A0F6-64631374FDD3}" type="pres">
      <dgm:prSet presAssocID="{8BCAE03D-EFE2-4C33-A531-F623E4550B76}" presName="aSpace" presStyleCnt="0"/>
      <dgm:spPr/>
    </dgm:pt>
    <dgm:pt modelId="{7C6992D2-6D44-43E8-A2B2-C21AD08157DF}" type="pres">
      <dgm:prSet presAssocID="{B1394BC5-349B-4948-B952-D6DA590ED68E}" presName="compNode" presStyleCnt="0"/>
      <dgm:spPr/>
    </dgm:pt>
    <dgm:pt modelId="{6A1D93EB-0223-43B1-BAA1-E9F4DA255017}" type="pres">
      <dgm:prSet presAssocID="{B1394BC5-349B-4948-B952-D6DA590ED68E}" presName="aNode" presStyleLbl="bgShp" presStyleIdx="1" presStyleCnt="3"/>
      <dgm:spPr/>
      <dgm:t>
        <a:bodyPr/>
        <a:lstStyle/>
        <a:p>
          <a:endParaRPr lang="en-US"/>
        </a:p>
      </dgm:t>
    </dgm:pt>
    <dgm:pt modelId="{18EDADE6-12BB-4419-98CF-91199D048371}" type="pres">
      <dgm:prSet presAssocID="{B1394BC5-349B-4948-B952-D6DA590ED68E}" presName="textNode" presStyleLbl="bgShp" presStyleIdx="1" presStyleCnt="3"/>
      <dgm:spPr/>
      <dgm:t>
        <a:bodyPr/>
        <a:lstStyle/>
        <a:p>
          <a:endParaRPr lang="en-US"/>
        </a:p>
      </dgm:t>
    </dgm:pt>
    <dgm:pt modelId="{B7FE1C67-AC44-4DE0-B541-C26A5404BA0A}" type="pres">
      <dgm:prSet presAssocID="{B1394BC5-349B-4948-B952-D6DA590ED68E}" presName="compChildNode" presStyleCnt="0"/>
      <dgm:spPr/>
    </dgm:pt>
    <dgm:pt modelId="{45991A6A-0602-47D8-84A2-6C42EB9836EA}" type="pres">
      <dgm:prSet presAssocID="{B1394BC5-349B-4948-B952-D6DA590ED68E}" presName="theInnerList" presStyleCnt="0"/>
      <dgm:spPr/>
    </dgm:pt>
    <dgm:pt modelId="{A30D0406-195D-4A9A-9AB8-4602DC9FA4ED}" type="pres">
      <dgm:prSet presAssocID="{4BA14E77-F608-4366-A26B-2C594787B89E}" presName="child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E856C9-820C-4545-A07F-01C85D0FFE5F}" type="pres">
      <dgm:prSet presAssocID="{4BA14E77-F608-4366-A26B-2C594787B89E}" presName="aSpace2" presStyleCnt="0"/>
      <dgm:spPr/>
    </dgm:pt>
    <dgm:pt modelId="{ADEA6C79-E258-4026-9CEF-95E3386A488F}" type="pres">
      <dgm:prSet presAssocID="{F099FB46-81F8-4C9A-8011-7A8E2C9B7E4C}" presName="child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BA3F06-63BE-4B7C-8A86-4A636B89A5AA}" type="pres">
      <dgm:prSet presAssocID="{F099FB46-81F8-4C9A-8011-7A8E2C9B7E4C}" presName="aSpace2" presStyleCnt="0"/>
      <dgm:spPr/>
    </dgm:pt>
    <dgm:pt modelId="{FA452082-6330-4F69-B86F-804431430E7C}" type="pres">
      <dgm:prSet presAssocID="{34038594-9338-4D65-B245-AE15BE0E6C68}" presName="child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54C75E-056B-48B4-A682-20B1A1265FD3}" type="pres">
      <dgm:prSet presAssocID="{34038594-9338-4D65-B245-AE15BE0E6C68}" presName="aSpace2" presStyleCnt="0"/>
      <dgm:spPr/>
    </dgm:pt>
    <dgm:pt modelId="{A8716913-8BBC-463F-AB71-A0E4E51E9890}" type="pres">
      <dgm:prSet presAssocID="{BFE9F5B9-415C-4A81-BABE-8FD9A6BD9455}" presName="child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76F81B-8328-417A-9441-C21B6062C832}" type="pres">
      <dgm:prSet presAssocID="{B1394BC5-349B-4948-B952-D6DA590ED68E}" presName="aSpace" presStyleCnt="0"/>
      <dgm:spPr/>
    </dgm:pt>
    <dgm:pt modelId="{409AD052-40A8-49D0-A760-D5FECFA0671D}" type="pres">
      <dgm:prSet presAssocID="{3AE859E6-FBCF-47B4-8558-62A8A86FD973}" presName="compNode" presStyleCnt="0"/>
      <dgm:spPr/>
    </dgm:pt>
    <dgm:pt modelId="{36A54593-71CF-4296-AB9C-05E5A7ED4868}" type="pres">
      <dgm:prSet presAssocID="{3AE859E6-FBCF-47B4-8558-62A8A86FD973}" presName="aNode" presStyleLbl="bgShp" presStyleIdx="2" presStyleCnt="3"/>
      <dgm:spPr/>
      <dgm:t>
        <a:bodyPr/>
        <a:lstStyle/>
        <a:p>
          <a:endParaRPr lang="en-US"/>
        </a:p>
      </dgm:t>
    </dgm:pt>
    <dgm:pt modelId="{C11E53B5-15B3-4129-8AAD-B2571C5067BB}" type="pres">
      <dgm:prSet presAssocID="{3AE859E6-FBCF-47B4-8558-62A8A86FD973}" presName="textNode" presStyleLbl="bgShp" presStyleIdx="2" presStyleCnt="3"/>
      <dgm:spPr/>
      <dgm:t>
        <a:bodyPr/>
        <a:lstStyle/>
        <a:p>
          <a:endParaRPr lang="en-US"/>
        </a:p>
      </dgm:t>
    </dgm:pt>
    <dgm:pt modelId="{99A154EE-7B77-40B8-9EB3-527ED858DE0F}" type="pres">
      <dgm:prSet presAssocID="{3AE859E6-FBCF-47B4-8558-62A8A86FD973}" presName="compChildNode" presStyleCnt="0"/>
      <dgm:spPr/>
    </dgm:pt>
    <dgm:pt modelId="{4771C3AF-A1DD-4345-BD16-9560B435308D}" type="pres">
      <dgm:prSet presAssocID="{3AE859E6-FBCF-47B4-8558-62A8A86FD973}" presName="theInnerList" presStyleCnt="0"/>
      <dgm:spPr/>
    </dgm:pt>
    <dgm:pt modelId="{8E5BD2E3-7491-4739-95C8-7C75FB06720E}" type="pres">
      <dgm:prSet presAssocID="{47BA445B-8D91-45F3-ABD3-3F86C15312B2}" presName="childNode" presStyleLbl="node1" presStyleIdx="8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579CC4-AA3D-464E-AF95-E6071DDD3081}" type="pres">
      <dgm:prSet presAssocID="{47BA445B-8D91-45F3-ABD3-3F86C15312B2}" presName="aSpace2" presStyleCnt="0"/>
      <dgm:spPr/>
    </dgm:pt>
    <dgm:pt modelId="{1C13306F-B05F-4C4F-8CE7-E3B020A7A404}" type="pres">
      <dgm:prSet presAssocID="{CC6BAF4D-F449-4AA4-A7C5-827DA157113B}" presName="childNode" presStyleLbl="node1" presStyleIdx="9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6117EB-2833-4C57-B207-E87384AFC6BD}" type="pres">
      <dgm:prSet presAssocID="{CC6BAF4D-F449-4AA4-A7C5-827DA157113B}" presName="aSpace2" presStyleCnt="0"/>
      <dgm:spPr/>
    </dgm:pt>
    <dgm:pt modelId="{29B8EC92-0A93-49A1-ABD4-083AC1043450}" type="pres">
      <dgm:prSet presAssocID="{046B1CDB-0C7C-4507-80CC-02A7FFC8A8A1}" presName="childNode" presStyleLbl="node1" presStyleIdx="10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EC0F5D-105F-4D92-BBA2-6C5D973C200E}" type="pres">
      <dgm:prSet presAssocID="{046B1CDB-0C7C-4507-80CC-02A7FFC8A8A1}" presName="aSpace2" presStyleCnt="0"/>
      <dgm:spPr/>
    </dgm:pt>
    <dgm:pt modelId="{A1B9E411-2915-44F0-9256-70BAC214295E}" type="pres">
      <dgm:prSet presAssocID="{8991FD01-C257-46BB-87F6-26B14195E91C}" presName="childNode" presStyleLbl="node1" presStyleIdx="11" presStyleCnt="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9E79BD1-6004-4B8D-887A-89E7C6DE2187}" type="presOf" srcId="{47BA445B-8D91-45F3-ABD3-3F86C15312B2}" destId="{8E5BD2E3-7491-4739-95C8-7C75FB06720E}" srcOrd="0" destOrd="0" presId="urn:microsoft.com/office/officeart/2005/8/layout/lProcess2"/>
    <dgm:cxn modelId="{E97E7D7D-3500-4C45-A3B5-553D8BFFCAB1}" type="presOf" srcId="{B1394BC5-349B-4948-B952-D6DA590ED68E}" destId="{6A1D93EB-0223-43B1-BAA1-E9F4DA255017}" srcOrd="0" destOrd="0" presId="urn:microsoft.com/office/officeart/2005/8/layout/lProcess2"/>
    <dgm:cxn modelId="{22639C15-415E-4A7F-B9EA-38F93A8B4200}" srcId="{B1394BC5-349B-4948-B952-D6DA590ED68E}" destId="{34038594-9338-4D65-B245-AE15BE0E6C68}" srcOrd="2" destOrd="0" parTransId="{422C4509-2F37-4559-9AE0-CBD362524AE2}" sibTransId="{1C7A0EA3-6128-46C5-AF25-8C75A6B3EBDD}"/>
    <dgm:cxn modelId="{FE929F3C-A001-4D11-9E60-A32920C4DF47}" type="presOf" srcId="{046B1CDB-0C7C-4507-80CC-02A7FFC8A8A1}" destId="{29B8EC92-0A93-49A1-ABD4-083AC1043450}" srcOrd="0" destOrd="0" presId="urn:microsoft.com/office/officeart/2005/8/layout/lProcess2"/>
    <dgm:cxn modelId="{1340DFC4-DB47-45CF-88C5-97A59781C033}" srcId="{B1394BC5-349B-4948-B952-D6DA590ED68E}" destId="{4BA14E77-F608-4366-A26B-2C594787B89E}" srcOrd="0" destOrd="0" parTransId="{00D2888F-B05F-4CD6-85A0-CD9519397500}" sibTransId="{10B46B82-607C-4795-B833-AA7257817743}"/>
    <dgm:cxn modelId="{14FA90DA-A0D9-4E31-B6DF-0C10A72CDD07}" srcId="{8BCAE03D-EFE2-4C33-A531-F623E4550B76}" destId="{79CC2FE8-F7A5-4887-88B3-A51146750816}" srcOrd="0" destOrd="0" parTransId="{B0A30A05-E63C-4274-8073-A521D9664205}" sibTransId="{9CECF69D-E2F4-4FBF-94F8-0A8D103F6319}"/>
    <dgm:cxn modelId="{E34BBC2C-7908-43E5-AE51-5FFC78F78004}" type="presOf" srcId="{8BCAE03D-EFE2-4C33-A531-F623E4550B76}" destId="{5FF09C2D-5EC2-4104-B60A-EFA009A13F39}" srcOrd="1" destOrd="0" presId="urn:microsoft.com/office/officeart/2005/8/layout/lProcess2"/>
    <dgm:cxn modelId="{E4D09AFD-9F95-468F-B11D-AA6989E500CF}" type="presOf" srcId="{3AE859E6-FBCF-47B4-8558-62A8A86FD973}" destId="{C11E53B5-15B3-4129-8AAD-B2571C5067BB}" srcOrd="1" destOrd="0" presId="urn:microsoft.com/office/officeart/2005/8/layout/lProcess2"/>
    <dgm:cxn modelId="{A6DB13C2-1243-4971-8BCE-82E7E741D0D7}" srcId="{8BCAE03D-EFE2-4C33-A531-F623E4550B76}" destId="{54018477-19F6-48A0-A3B6-094CA776F03A}" srcOrd="1" destOrd="0" parTransId="{C81CC0CE-277A-463F-812F-259A24202132}" sibTransId="{547D0106-93DF-4B15-B0EC-21AD869F2FC4}"/>
    <dgm:cxn modelId="{33F73F2D-B1E1-4961-A52C-61B9CDBAF92D}" type="presOf" srcId="{79CC2FE8-F7A5-4887-88B3-A51146750816}" destId="{6993A4A4-3F38-45E7-A943-EE2969B98EA5}" srcOrd="0" destOrd="0" presId="urn:microsoft.com/office/officeart/2005/8/layout/lProcess2"/>
    <dgm:cxn modelId="{33665008-F18E-410E-B15D-DADB4A1EE4C7}" type="presOf" srcId="{572611B1-629B-4975-87B4-6CDE71265FBD}" destId="{2D4D91CD-9831-4489-BBD8-33088BB83752}" srcOrd="0" destOrd="0" presId="urn:microsoft.com/office/officeart/2005/8/layout/lProcess2"/>
    <dgm:cxn modelId="{19BD3D29-F25C-4082-AAB3-95145DD5C7A8}" type="presOf" srcId="{B1394BC5-349B-4948-B952-D6DA590ED68E}" destId="{18EDADE6-12BB-4419-98CF-91199D048371}" srcOrd="1" destOrd="0" presId="urn:microsoft.com/office/officeart/2005/8/layout/lProcess2"/>
    <dgm:cxn modelId="{47001E8E-994E-4EE4-9B50-AAA45445C82A}" type="presOf" srcId="{CC6BAF4D-F449-4AA4-A7C5-827DA157113B}" destId="{1C13306F-B05F-4C4F-8CE7-E3B020A7A404}" srcOrd="0" destOrd="0" presId="urn:microsoft.com/office/officeart/2005/8/layout/lProcess2"/>
    <dgm:cxn modelId="{6E4A4334-B765-4F1C-91EF-F7CA6087AF31}" type="presOf" srcId="{8BCAE03D-EFE2-4C33-A531-F623E4550B76}" destId="{DB901B9B-E42F-47EB-B0BD-B0FC1482CFA1}" srcOrd="0" destOrd="0" presId="urn:microsoft.com/office/officeart/2005/8/layout/lProcess2"/>
    <dgm:cxn modelId="{8882DFE1-F730-49FB-8C8A-5CFB171AFF87}" srcId="{B1394BC5-349B-4948-B952-D6DA590ED68E}" destId="{BFE9F5B9-415C-4A81-BABE-8FD9A6BD9455}" srcOrd="3" destOrd="0" parTransId="{8C182ECB-4DF5-439D-ABE0-B4E92FF742C5}" sibTransId="{FD4D107A-8724-4188-8326-14FE4B9B5969}"/>
    <dgm:cxn modelId="{35B441D2-2581-42DA-B092-8719AE02AF14}" type="presOf" srcId="{54018477-19F6-48A0-A3B6-094CA776F03A}" destId="{B41F61AB-B45C-4114-B6AF-B44C388915FB}" srcOrd="0" destOrd="0" presId="urn:microsoft.com/office/officeart/2005/8/layout/lProcess2"/>
    <dgm:cxn modelId="{2915B5AF-89A0-44AE-BBED-871CFFED9BAA}" srcId="{579828C0-EEDA-470E-8624-77EDBF7C727E}" destId="{3AE859E6-FBCF-47B4-8558-62A8A86FD973}" srcOrd="2" destOrd="0" parTransId="{70B22493-0B89-4B0E-B568-2167AACD9BD8}" sibTransId="{2E4EFD3C-A1F1-465E-9ECF-9E3D933EB11A}"/>
    <dgm:cxn modelId="{B673AF0C-8DA2-4FF0-93C7-63795763F645}" srcId="{8BCAE03D-EFE2-4C33-A531-F623E4550B76}" destId="{572611B1-629B-4975-87B4-6CDE71265FBD}" srcOrd="2" destOrd="0" parTransId="{889CB7D6-E574-4070-87C9-1B2952CB3254}" sibTransId="{EB785B42-8D5B-4215-BA68-33CA033C7F06}"/>
    <dgm:cxn modelId="{D8419320-1D55-4C3D-8F73-BC37A83BE40D}" srcId="{B1394BC5-349B-4948-B952-D6DA590ED68E}" destId="{F099FB46-81F8-4C9A-8011-7A8E2C9B7E4C}" srcOrd="1" destOrd="0" parTransId="{A0798874-5FBB-43A1-B1F0-7D43DF3C62E0}" sibTransId="{795D6707-B232-4E8C-BD23-F176D94CE841}"/>
    <dgm:cxn modelId="{E7C07C15-B1E5-4D3E-B9E7-0F5EACBCCF34}" type="presOf" srcId="{4BA14E77-F608-4366-A26B-2C594787B89E}" destId="{A30D0406-195D-4A9A-9AB8-4602DC9FA4ED}" srcOrd="0" destOrd="0" presId="urn:microsoft.com/office/officeart/2005/8/layout/lProcess2"/>
    <dgm:cxn modelId="{C2B01983-5214-4F2D-A943-2D02EEB23478}" type="presOf" srcId="{F099FB46-81F8-4C9A-8011-7A8E2C9B7E4C}" destId="{ADEA6C79-E258-4026-9CEF-95E3386A488F}" srcOrd="0" destOrd="0" presId="urn:microsoft.com/office/officeart/2005/8/layout/lProcess2"/>
    <dgm:cxn modelId="{A9D75BF9-A302-4673-BAA5-6720A2122A53}" type="presOf" srcId="{E0DD017A-0E81-4AD0-BB8F-C52E6D71C5D6}" destId="{230FA2AB-DB82-4887-AD1F-13D70DF2D9C2}" srcOrd="0" destOrd="0" presId="urn:microsoft.com/office/officeart/2005/8/layout/lProcess2"/>
    <dgm:cxn modelId="{4FEB2807-B0A2-4282-ABBD-27237E764E69}" srcId="{579828C0-EEDA-470E-8624-77EDBF7C727E}" destId="{8BCAE03D-EFE2-4C33-A531-F623E4550B76}" srcOrd="0" destOrd="0" parTransId="{8F389E4B-3E4E-4C22-BB63-901C6F05BCD1}" sibTransId="{AC014370-50AA-406B-ACDC-84007FF95684}"/>
    <dgm:cxn modelId="{FEA69C78-E921-4BF4-ABE3-83B4D78012FB}" srcId="{8BCAE03D-EFE2-4C33-A531-F623E4550B76}" destId="{E0DD017A-0E81-4AD0-BB8F-C52E6D71C5D6}" srcOrd="3" destOrd="0" parTransId="{EA6B098B-C0A5-4FE6-95EA-B89178FEA6F0}" sibTransId="{A14746CF-0EAC-4761-8281-3748A0CD43BF}"/>
    <dgm:cxn modelId="{D4C1795A-5CB0-458A-A9D3-25D6FD300EA0}" type="presOf" srcId="{BFE9F5B9-415C-4A81-BABE-8FD9A6BD9455}" destId="{A8716913-8BBC-463F-AB71-A0E4E51E9890}" srcOrd="0" destOrd="0" presId="urn:microsoft.com/office/officeart/2005/8/layout/lProcess2"/>
    <dgm:cxn modelId="{22725AA2-3299-4B38-B197-288C4F82893D}" srcId="{579828C0-EEDA-470E-8624-77EDBF7C727E}" destId="{B1394BC5-349B-4948-B952-D6DA590ED68E}" srcOrd="1" destOrd="0" parTransId="{FF02A081-4A3C-4B27-8B23-52456A464972}" sibTransId="{A3977708-2F10-42A9-8D90-157D58822504}"/>
    <dgm:cxn modelId="{613E8F5B-CA9C-4F04-A0A5-195DE418208B}" type="presOf" srcId="{579828C0-EEDA-470E-8624-77EDBF7C727E}" destId="{297F07FB-B065-481F-B157-96A6196F276D}" srcOrd="0" destOrd="0" presId="urn:microsoft.com/office/officeart/2005/8/layout/lProcess2"/>
    <dgm:cxn modelId="{DEC0B069-8C48-4089-AB59-5B2A930BA1A4}" srcId="{3AE859E6-FBCF-47B4-8558-62A8A86FD973}" destId="{47BA445B-8D91-45F3-ABD3-3F86C15312B2}" srcOrd="0" destOrd="0" parTransId="{F9574D1E-A880-4FC8-AA24-FA5DD17B8294}" sibTransId="{4CFDA4A9-C3D0-4989-A3F7-CD3674EFF2B2}"/>
    <dgm:cxn modelId="{CF35E910-044A-4DF7-9783-0D9D6CA065BA}" srcId="{3AE859E6-FBCF-47B4-8558-62A8A86FD973}" destId="{046B1CDB-0C7C-4507-80CC-02A7FFC8A8A1}" srcOrd="2" destOrd="0" parTransId="{6766CFDA-98C6-4CDE-857B-08296E9F8348}" sibTransId="{B002A9D7-B2A5-4525-8BBA-E6856913F7FC}"/>
    <dgm:cxn modelId="{ED436AAD-3E23-40B8-9AA0-2338B8C8D8C1}" type="presOf" srcId="{8991FD01-C257-46BB-87F6-26B14195E91C}" destId="{A1B9E411-2915-44F0-9256-70BAC214295E}" srcOrd="0" destOrd="0" presId="urn:microsoft.com/office/officeart/2005/8/layout/lProcess2"/>
    <dgm:cxn modelId="{A8C6E276-A51B-421B-89D1-EA3C07CC2070}" type="presOf" srcId="{3AE859E6-FBCF-47B4-8558-62A8A86FD973}" destId="{36A54593-71CF-4296-AB9C-05E5A7ED4868}" srcOrd="0" destOrd="0" presId="urn:microsoft.com/office/officeart/2005/8/layout/lProcess2"/>
    <dgm:cxn modelId="{52AFA9A5-6DFF-49F3-95D1-83E847F9FF4F}" srcId="{3AE859E6-FBCF-47B4-8558-62A8A86FD973}" destId="{8991FD01-C257-46BB-87F6-26B14195E91C}" srcOrd="3" destOrd="0" parTransId="{CA12B821-D57D-4CB9-99CC-ED98A9C8B776}" sibTransId="{99FE763A-9808-47FE-9826-7EBD891F2D01}"/>
    <dgm:cxn modelId="{443FA74C-3822-462E-B56C-82AFA03558D7}" srcId="{3AE859E6-FBCF-47B4-8558-62A8A86FD973}" destId="{CC6BAF4D-F449-4AA4-A7C5-827DA157113B}" srcOrd="1" destOrd="0" parTransId="{C07DB6B2-C3F8-4142-B857-78FA98FFBAD9}" sibTransId="{A83AE39A-5576-4008-90DF-CD51E9D47CA0}"/>
    <dgm:cxn modelId="{48378EB2-B06A-4CC8-8AA2-99A044950F87}" type="presOf" srcId="{34038594-9338-4D65-B245-AE15BE0E6C68}" destId="{FA452082-6330-4F69-B86F-804431430E7C}" srcOrd="0" destOrd="0" presId="urn:microsoft.com/office/officeart/2005/8/layout/lProcess2"/>
    <dgm:cxn modelId="{4C356335-E953-4333-A188-C8E416F94415}" type="presParOf" srcId="{297F07FB-B065-481F-B157-96A6196F276D}" destId="{0B86F792-CDCD-441D-8B0B-3AC90130B88A}" srcOrd="0" destOrd="0" presId="urn:microsoft.com/office/officeart/2005/8/layout/lProcess2"/>
    <dgm:cxn modelId="{5CEF3BED-B205-43BE-A11C-51A03F1BA04F}" type="presParOf" srcId="{0B86F792-CDCD-441D-8B0B-3AC90130B88A}" destId="{DB901B9B-E42F-47EB-B0BD-B0FC1482CFA1}" srcOrd="0" destOrd="0" presId="urn:microsoft.com/office/officeart/2005/8/layout/lProcess2"/>
    <dgm:cxn modelId="{A4D6E5E4-BDA7-427C-A1D2-7B73064C6EB0}" type="presParOf" srcId="{0B86F792-CDCD-441D-8B0B-3AC90130B88A}" destId="{5FF09C2D-5EC2-4104-B60A-EFA009A13F39}" srcOrd="1" destOrd="0" presId="urn:microsoft.com/office/officeart/2005/8/layout/lProcess2"/>
    <dgm:cxn modelId="{E0DE5EE8-C0B8-4FD8-A7FA-38C400807B26}" type="presParOf" srcId="{0B86F792-CDCD-441D-8B0B-3AC90130B88A}" destId="{33B82D30-D28B-444E-B02A-2A2AEEED8F0F}" srcOrd="2" destOrd="0" presId="urn:microsoft.com/office/officeart/2005/8/layout/lProcess2"/>
    <dgm:cxn modelId="{F10A8EBE-C72D-4CD6-8F82-04DC62EE17A7}" type="presParOf" srcId="{33B82D30-D28B-444E-B02A-2A2AEEED8F0F}" destId="{1AE8F27F-317B-4A03-B319-53524CFC6B98}" srcOrd="0" destOrd="0" presId="urn:microsoft.com/office/officeart/2005/8/layout/lProcess2"/>
    <dgm:cxn modelId="{A83CB255-D112-4F7F-8C08-35798EA56261}" type="presParOf" srcId="{1AE8F27F-317B-4A03-B319-53524CFC6B98}" destId="{6993A4A4-3F38-45E7-A943-EE2969B98EA5}" srcOrd="0" destOrd="0" presId="urn:microsoft.com/office/officeart/2005/8/layout/lProcess2"/>
    <dgm:cxn modelId="{AC4DFEA3-9C4A-4895-A688-BE7C211DA217}" type="presParOf" srcId="{1AE8F27F-317B-4A03-B319-53524CFC6B98}" destId="{F5729B62-1F24-4E63-9134-15A84EF0AB27}" srcOrd="1" destOrd="0" presId="urn:microsoft.com/office/officeart/2005/8/layout/lProcess2"/>
    <dgm:cxn modelId="{95FD48A3-0098-4C38-9FAF-183891D9D044}" type="presParOf" srcId="{1AE8F27F-317B-4A03-B319-53524CFC6B98}" destId="{B41F61AB-B45C-4114-B6AF-B44C388915FB}" srcOrd="2" destOrd="0" presId="urn:microsoft.com/office/officeart/2005/8/layout/lProcess2"/>
    <dgm:cxn modelId="{F383F2C4-0A63-45F9-BDE7-883A582A2FE2}" type="presParOf" srcId="{1AE8F27F-317B-4A03-B319-53524CFC6B98}" destId="{733EA4D5-A5D0-4BFF-A8F5-86254A2596BA}" srcOrd="3" destOrd="0" presId="urn:microsoft.com/office/officeart/2005/8/layout/lProcess2"/>
    <dgm:cxn modelId="{05F0DB52-F19D-49B7-BB7D-C9AEC735A585}" type="presParOf" srcId="{1AE8F27F-317B-4A03-B319-53524CFC6B98}" destId="{2D4D91CD-9831-4489-BBD8-33088BB83752}" srcOrd="4" destOrd="0" presId="urn:microsoft.com/office/officeart/2005/8/layout/lProcess2"/>
    <dgm:cxn modelId="{0DB625C4-8F78-4CDA-9E93-D831C91278E0}" type="presParOf" srcId="{1AE8F27F-317B-4A03-B319-53524CFC6B98}" destId="{FC494503-95C2-4BAD-9AC8-11C1A36B0805}" srcOrd="5" destOrd="0" presId="urn:microsoft.com/office/officeart/2005/8/layout/lProcess2"/>
    <dgm:cxn modelId="{41985AF4-61B0-415F-8F1A-CD49D6C92AA1}" type="presParOf" srcId="{1AE8F27F-317B-4A03-B319-53524CFC6B98}" destId="{230FA2AB-DB82-4887-AD1F-13D70DF2D9C2}" srcOrd="6" destOrd="0" presId="urn:microsoft.com/office/officeart/2005/8/layout/lProcess2"/>
    <dgm:cxn modelId="{89D9FAEF-0FBD-40BC-B6BC-9E42B27609D5}" type="presParOf" srcId="{297F07FB-B065-481F-B157-96A6196F276D}" destId="{2C1E859B-940C-4942-A0F6-64631374FDD3}" srcOrd="1" destOrd="0" presId="urn:microsoft.com/office/officeart/2005/8/layout/lProcess2"/>
    <dgm:cxn modelId="{E3F753B9-3A83-4934-943E-26C435A84AC2}" type="presParOf" srcId="{297F07FB-B065-481F-B157-96A6196F276D}" destId="{7C6992D2-6D44-43E8-A2B2-C21AD08157DF}" srcOrd="2" destOrd="0" presId="urn:microsoft.com/office/officeart/2005/8/layout/lProcess2"/>
    <dgm:cxn modelId="{F1B1CE55-E925-4E9C-958D-649D1E099488}" type="presParOf" srcId="{7C6992D2-6D44-43E8-A2B2-C21AD08157DF}" destId="{6A1D93EB-0223-43B1-BAA1-E9F4DA255017}" srcOrd="0" destOrd="0" presId="urn:microsoft.com/office/officeart/2005/8/layout/lProcess2"/>
    <dgm:cxn modelId="{A485DDF4-632A-41BD-A4E6-8EA9580FCB85}" type="presParOf" srcId="{7C6992D2-6D44-43E8-A2B2-C21AD08157DF}" destId="{18EDADE6-12BB-4419-98CF-91199D048371}" srcOrd="1" destOrd="0" presId="urn:microsoft.com/office/officeart/2005/8/layout/lProcess2"/>
    <dgm:cxn modelId="{FFBD11F1-DD6F-47EE-801B-FA8D54A7D29E}" type="presParOf" srcId="{7C6992D2-6D44-43E8-A2B2-C21AD08157DF}" destId="{B7FE1C67-AC44-4DE0-B541-C26A5404BA0A}" srcOrd="2" destOrd="0" presId="urn:microsoft.com/office/officeart/2005/8/layout/lProcess2"/>
    <dgm:cxn modelId="{11A0253A-744D-40E2-9DBB-1411584D3E21}" type="presParOf" srcId="{B7FE1C67-AC44-4DE0-B541-C26A5404BA0A}" destId="{45991A6A-0602-47D8-84A2-6C42EB9836EA}" srcOrd="0" destOrd="0" presId="urn:microsoft.com/office/officeart/2005/8/layout/lProcess2"/>
    <dgm:cxn modelId="{84A5CBD2-AAC6-4590-8EEE-043061F1D9AE}" type="presParOf" srcId="{45991A6A-0602-47D8-84A2-6C42EB9836EA}" destId="{A30D0406-195D-4A9A-9AB8-4602DC9FA4ED}" srcOrd="0" destOrd="0" presId="urn:microsoft.com/office/officeart/2005/8/layout/lProcess2"/>
    <dgm:cxn modelId="{A798EC7B-CA4F-4E90-BAF4-F23DD53A4B95}" type="presParOf" srcId="{45991A6A-0602-47D8-84A2-6C42EB9836EA}" destId="{F9E856C9-820C-4545-A07F-01C85D0FFE5F}" srcOrd="1" destOrd="0" presId="urn:microsoft.com/office/officeart/2005/8/layout/lProcess2"/>
    <dgm:cxn modelId="{C3D92D8D-8250-4D05-9BEB-2E45FC765DEC}" type="presParOf" srcId="{45991A6A-0602-47D8-84A2-6C42EB9836EA}" destId="{ADEA6C79-E258-4026-9CEF-95E3386A488F}" srcOrd="2" destOrd="0" presId="urn:microsoft.com/office/officeart/2005/8/layout/lProcess2"/>
    <dgm:cxn modelId="{333A6834-4FEC-4C38-9351-E95512F4E2AE}" type="presParOf" srcId="{45991A6A-0602-47D8-84A2-6C42EB9836EA}" destId="{F6BA3F06-63BE-4B7C-8A86-4A636B89A5AA}" srcOrd="3" destOrd="0" presId="urn:microsoft.com/office/officeart/2005/8/layout/lProcess2"/>
    <dgm:cxn modelId="{7DE50CC2-08FF-4BCA-84F4-7E79AD1C8D76}" type="presParOf" srcId="{45991A6A-0602-47D8-84A2-6C42EB9836EA}" destId="{FA452082-6330-4F69-B86F-804431430E7C}" srcOrd="4" destOrd="0" presId="urn:microsoft.com/office/officeart/2005/8/layout/lProcess2"/>
    <dgm:cxn modelId="{253A1B4E-F0B0-4BE9-A0B0-698094ADC076}" type="presParOf" srcId="{45991A6A-0602-47D8-84A2-6C42EB9836EA}" destId="{BA54C75E-056B-48B4-A682-20B1A1265FD3}" srcOrd="5" destOrd="0" presId="urn:microsoft.com/office/officeart/2005/8/layout/lProcess2"/>
    <dgm:cxn modelId="{88AD5486-2E87-47D2-B07E-15690BCDA27B}" type="presParOf" srcId="{45991A6A-0602-47D8-84A2-6C42EB9836EA}" destId="{A8716913-8BBC-463F-AB71-A0E4E51E9890}" srcOrd="6" destOrd="0" presId="urn:microsoft.com/office/officeart/2005/8/layout/lProcess2"/>
    <dgm:cxn modelId="{AC44B354-5570-427E-B059-A70B68B00833}" type="presParOf" srcId="{297F07FB-B065-481F-B157-96A6196F276D}" destId="{E076F81B-8328-417A-9441-C21B6062C832}" srcOrd="3" destOrd="0" presId="urn:microsoft.com/office/officeart/2005/8/layout/lProcess2"/>
    <dgm:cxn modelId="{9CE7EB6B-A96D-4C1C-8912-83B73ACA742C}" type="presParOf" srcId="{297F07FB-B065-481F-B157-96A6196F276D}" destId="{409AD052-40A8-49D0-A760-D5FECFA0671D}" srcOrd="4" destOrd="0" presId="urn:microsoft.com/office/officeart/2005/8/layout/lProcess2"/>
    <dgm:cxn modelId="{DEA3E545-0E1C-451E-B10D-A1B1D153DD4C}" type="presParOf" srcId="{409AD052-40A8-49D0-A760-D5FECFA0671D}" destId="{36A54593-71CF-4296-AB9C-05E5A7ED4868}" srcOrd="0" destOrd="0" presId="urn:microsoft.com/office/officeart/2005/8/layout/lProcess2"/>
    <dgm:cxn modelId="{54D907CB-EAD4-4C45-BD29-8CA033B44ACF}" type="presParOf" srcId="{409AD052-40A8-49D0-A760-D5FECFA0671D}" destId="{C11E53B5-15B3-4129-8AAD-B2571C5067BB}" srcOrd="1" destOrd="0" presId="urn:microsoft.com/office/officeart/2005/8/layout/lProcess2"/>
    <dgm:cxn modelId="{2A9B1AA0-85B3-4AC4-88DA-114D7B08C254}" type="presParOf" srcId="{409AD052-40A8-49D0-A760-D5FECFA0671D}" destId="{99A154EE-7B77-40B8-9EB3-527ED858DE0F}" srcOrd="2" destOrd="0" presId="urn:microsoft.com/office/officeart/2005/8/layout/lProcess2"/>
    <dgm:cxn modelId="{6DB2E3BC-0ABD-4961-BF04-D105C9DDA759}" type="presParOf" srcId="{99A154EE-7B77-40B8-9EB3-527ED858DE0F}" destId="{4771C3AF-A1DD-4345-BD16-9560B435308D}" srcOrd="0" destOrd="0" presId="urn:microsoft.com/office/officeart/2005/8/layout/lProcess2"/>
    <dgm:cxn modelId="{C002184B-7B88-4EDF-9357-963BD5845ADF}" type="presParOf" srcId="{4771C3AF-A1DD-4345-BD16-9560B435308D}" destId="{8E5BD2E3-7491-4739-95C8-7C75FB06720E}" srcOrd="0" destOrd="0" presId="urn:microsoft.com/office/officeart/2005/8/layout/lProcess2"/>
    <dgm:cxn modelId="{12E1B18A-9287-40AC-B66B-88671A4D64D7}" type="presParOf" srcId="{4771C3AF-A1DD-4345-BD16-9560B435308D}" destId="{C3579CC4-AA3D-464E-AF95-E6071DDD3081}" srcOrd="1" destOrd="0" presId="urn:microsoft.com/office/officeart/2005/8/layout/lProcess2"/>
    <dgm:cxn modelId="{E361D355-3B46-4659-8348-3572220E0028}" type="presParOf" srcId="{4771C3AF-A1DD-4345-BD16-9560B435308D}" destId="{1C13306F-B05F-4C4F-8CE7-E3B020A7A404}" srcOrd="2" destOrd="0" presId="urn:microsoft.com/office/officeart/2005/8/layout/lProcess2"/>
    <dgm:cxn modelId="{B0B5710F-821E-4170-B6A9-F2EDC646487A}" type="presParOf" srcId="{4771C3AF-A1DD-4345-BD16-9560B435308D}" destId="{AB6117EB-2833-4C57-B207-E87384AFC6BD}" srcOrd="3" destOrd="0" presId="urn:microsoft.com/office/officeart/2005/8/layout/lProcess2"/>
    <dgm:cxn modelId="{0CA47ACB-8F5A-4C42-A9A9-4612C8CE79CF}" type="presParOf" srcId="{4771C3AF-A1DD-4345-BD16-9560B435308D}" destId="{29B8EC92-0A93-49A1-ABD4-083AC1043450}" srcOrd="4" destOrd="0" presId="urn:microsoft.com/office/officeart/2005/8/layout/lProcess2"/>
    <dgm:cxn modelId="{DF4250FD-BA2E-4DF7-94FC-4C3152AF68FD}" type="presParOf" srcId="{4771C3AF-A1DD-4345-BD16-9560B435308D}" destId="{7AEC0F5D-105F-4D92-BBA2-6C5D973C200E}" srcOrd="5" destOrd="0" presId="urn:microsoft.com/office/officeart/2005/8/layout/lProcess2"/>
    <dgm:cxn modelId="{686FED5A-2512-4A10-B75D-CEE02E859C9D}" type="presParOf" srcId="{4771C3AF-A1DD-4345-BD16-9560B435308D}" destId="{A1B9E411-2915-44F0-9256-70BAC214295E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01B9B-E42F-47EB-B0BD-B0FC1482CFA1}">
      <dsp:nvSpPr>
        <dsp:cNvPr id="0" name=""/>
        <dsp:cNvSpPr/>
      </dsp:nvSpPr>
      <dsp:spPr>
        <a:xfrm>
          <a:off x="0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0" y="0"/>
        <a:ext cx="2364079" cy="1383037"/>
      </dsp:txXfrm>
    </dsp:sp>
    <dsp:sp modelId="{6993A4A4-3F38-45E7-A943-EE2969B98EA5}">
      <dsp:nvSpPr>
        <dsp:cNvPr id="0" name=""/>
        <dsp:cNvSpPr/>
      </dsp:nvSpPr>
      <dsp:spPr>
        <a:xfrm>
          <a:off x="23731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Individuals and interactions</a:t>
          </a:r>
          <a:endParaRPr lang="en-US" sz="1900" kern="1200" dirty="0"/>
        </a:p>
      </dsp:txBody>
      <dsp:txXfrm>
        <a:off x="256987" y="1402819"/>
        <a:ext cx="1851923" cy="632256"/>
      </dsp:txXfrm>
    </dsp:sp>
    <dsp:sp modelId="{B41F61AB-B45C-4114-B6AF-B44C388915FB}">
      <dsp:nvSpPr>
        <dsp:cNvPr id="0" name=""/>
        <dsp:cNvSpPr/>
      </dsp:nvSpPr>
      <dsp:spPr>
        <a:xfrm>
          <a:off x="23731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"/>
            <a:satOff val="-4361"/>
            <a:lumOff val="1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Working products</a:t>
          </a:r>
          <a:endParaRPr lang="en-US" sz="1900" kern="1200" dirty="0"/>
        </a:p>
      </dsp:txBody>
      <dsp:txXfrm>
        <a:off x="256987" y="2177739"/>
        <a:ext cx="1851923" cy="632256"/>
      </dsp:txXfrm>
    </dsp:sp>
    <dsp:sp modelId="{2D4D91CD-9831-4489-BBD8-33088BB83752}">
      <dsp:nvSpPr>
        <dsp:cNvPr id="0" name=""/>
        <dsp:cNvSpPr/>
      </dsp:nvSpPr>
      <dsp:spPr>
        <a:xfrm>
          <a:off x="23731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890126"/>
            <a:satOff val="-8721"/>
            <a:lumOff val="3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Customer collaboration</a:t>
          </a:r>
        </a:p>
      </dsp:txBody>
      <dsp:txXfrm>
        <a:off x="256987" y="2952658"/>
        <a:ext cx="1851923" cy="632256"/>
      </dsp:txXfrm>
    </dsp:sp>
    <dsp:sp modelId="{230FA2AB-DB82-4887-AD1F-13D70DF2D9C2}">
      <dsp:nvSpPr>
        <dsp:cNvPr id="0" name=""/>
        <dsp:cNvSpPr/>
      </dsp:nvSpPr>
      <dsp:spPr>
        <a:xfrm>
          <a:off x="23731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2835189"/>
            <a:satOff val="-13082"/>
            <a:lumOff val="4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Responding to change</a:t>
          </a:r>
          <a:endParaRPr lang="en-US" sz="1900" kern="1200" dirty="0"/>
        </a:p>
      </dsp:txBody>
      <dsp:txXfrm>
        <a:off x="256987" y="3727578"/>
        <a:ext cx="1851923" cy="632256"/>
      </dsp:txXfrm>
    </dsp:sp>
    <dsp:sp modelId="{6A1D93EB-0223-43B1-BAA1-E9F4DA255017}">
      <dsp:nvSpPr>
        <dsp:cNvPr id="0" name=""/>
        <dsp:cNvSpPr/>
      </dsp:nvSpPr>
      <dsp:spPr>
        <a:xfrm>
          <a:off x="2542294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2542294" y="0"/>
        <a:ext cx="2364079" cy="1383037"/>
      </dsp:txXfrm>
    </dsp:sp>
    <dsp:sp modelId="{A30D0406-195D-4A9A-9AB8-4602DC9FA4ED}">
      <dsp:nvSpPr>
        <dsp:cNvPr id="0" name=""/>
        <dsp:cNvSpPr/>
      </dsp:nvSpPr>
      <dsp:spPr>
        <a:xfrm>
          <a:off x="2778702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3780252"/>
            <a:satOff val="-17443"/>
            <a:lumOff val="64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1402819"/>
        <a:ext cx="1851923" cy="632256"/>
      </dsp:txXfrm>
    </dsp:sp>
    <dsp:sp modelId="{ADEA6C79-E258-4026-9CEF-95E3386A488F}">
      <dsp:nvSpPr>
        <dsp:cNvPr id="0" name=""/>
        <dsp:cNvSpPr/>
      </dsp:nvSpPr>
      <dsp:spPr>
        <a:xfrm>
          <a:off x="2778702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4725315"/>
            <a:satOff val="-21804"/>
            <a:lumOff val="8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177739"/>
        <a:ext cx="1851923" cy="632256"/>
      </dsp:txXfrm>
    </dsp:sp>
    <dsp:sp modelId="{FA452082-6330-4F69-B86F-804431430E7C}">
      <dsp:nvSpPr>
        <dsp:cNvPr id="0" name=""/>
        <dsp:cNvSpPr/>
      </dsp:nvSpPr>
      <dsp:spPr>
        <a:xfrm>
          <a:off x="2778702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5670378"/>
            <a:satOff val="-26164"/>
            <a:lumOff val="9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2952658"/>
        <a:ext cx="1851923" cy="632256"/>
      </dsp:txXfrm>
    </dsp:sp>
    <dsp:sp modelId="{A8716913-8BBC-463F-AB71-A0E4E51E9890}">
      <dsp:nvSpPr>
        <dsp:cNvPr id="0" name=""/>
        <dsp:cNvSpPr/>
      </dsp:nvSpPr>
      <dsp:spPr>
        <a:xfrm>
          <a:off x="2778702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6615440"/>
            <a:satOff val="-30525"/>
            <a:lumOff val="11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Over</a:t>
          </a:r>
          <a:endParaRPr lang="en-US" sz="1900" kern="1200" dirty="0"/>
        </a:p>
      </dsp:txBody>
      <dsp:txXfrm>
        <a:off x="2798372" y="3727578"/>
        <a:ext cx="1851923" cy="632256"/>
      </dsp:txXfrm>
    </dsp:sp>
    <dsp:sp modelId="{36A54593-71CF-4296-AB9C-05E5A7ED4868}">
      <dsp:nvSpPr>
        <dsp:cNvPr id="0" name=""/>
        <dsp:cNvSpPr/>
      </dsp:nvSpPr>
      <dsp:spPr>
        <a:xfrm>
          <a:off x="5083679" y="0"/>
          <a:ext cx="2364079" cy="4610124"/>
        </a:xfrm>
        <a:prstGeom prst="roundRect">
          <a:avLst>
            <a:gd name="adj" fmla="val 10000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00" kern="1200" dirty="0"/>
        </a:p>
      </dsp:txBody>
      <dsp:txXfrm>
        <a:off x="5083679" y="0"/>
        <a:ext cx="2364079" cy="1383037"/>
      </dsp:txXfrm>
    </dsp:sp>
    <dsp:sp modelId="{8E5BD2E3-7491-4739-95C8-7C75FB06720E}">
      <dsp:nvSpPr>
        <dsp:cNvPr id="0" name=""/>
        <dsp:cNvSpPr/>
      </dsp:nvSpPr>
      <dsp:spPr>
        <a:xfrm>
          <a:off x="5320087" y="138314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7560504"/>
            <a:satOff val="-34886"/>
            <a:lumOff val="12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Process and tools</a:t>
          </a:r>
          <a:endParaRPr lang="en-US" sz="1900" kern="1200" dirty="0"/>
        </a:p>
      </dsp:txBody>
      <dsp:txXfrm>
        <a:off x="5339757" y="1402819"/>
        <a:ext cx="1851923" cy="632256"/>
      </dsp:txXfrm>
    </dsp:sp>
    <dsp:sp modelId="{1C13306F-B05F-4C4F-8CE7-E3B020A7A404}">
      <dsp:nvSpPr>
        <dsp:cNvPr id="0" name=""/>
        <dsp:cNvSpPr/>
      </dsp:nvSpPr>
      <dsp:spPr>
        <a:xfrm>
          <a:off x="5320087" y="2158069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8505566"/>
            <a:satOff val="-39247"/>
            <a:lumOff val="144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Comprehensive documentation</a:t>
          </a:r>
          <a:endParaRPr lang="en-US" sz="1900" kern="1200" dirty="0"/>
        </a:p>
      </dsp:txBody>
      <dsp:txXfrm>
        <a:off x="5339757" y="2177739"/>
        <a:ext cx="1851923" cy="632256"/>
      </dsp:txXfrm>
    </dsp:sp>
    <dsp:sp modelId="{29B8EC92-0A93-49A1-ABD4-083AC1043450}">
      <dsp:nvSpPr>
        <dsp:cNvPr id="0" name=""/>
        <dsp:cNvSpPr/>
      </dsp:nvSpPr>
      <dsp:spPr>
        <a:xfrm>
          <a:off x="5320087" y="293298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9450630"/>
            <a:satOff val="-43607"/>
            <a:lumOff val="1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Contract negotiation</a:t>
          </a:r>
          <a:endParaRPr lang="en-US" sz="1900" kern="1200" dirty="0"/>
        </a:p>
      </dsp:txBody>
      <dsp:txXfrm>
        <a:off x="5339757" y="2952658"/>
        <a:ext cx="1851923" cy="632256"/>
      </dsp:txXfrm>
    </dsp:sp>
    <dsp:sp modelId="{A1B9E411-2915-44F0-9256-70BAC214295E}">
      <dsp:nvSpPr>
        <dsp:cNvPr id="0" name=""/>
        <dsp:cNvSpPr/>
      </dsp:nvSpPr>
      <dsp:spPr>
        <a:xfrm>
          <a:off x="5320087" y="3707908"/>
          <a:ext cx="1891263" cy="671596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Following and plan</a:t>
          </a:r>
          <a:endParaRPr lang="en-US" sz="1900" kern="1200" dirty="0"/>
        </a:p>
      </dsp:txBody>
      <dsp:txXfrm>
        <a:off x="5339757" y="3727578"/>
        <a:ext cx="1851923" cy="632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08-Jun-21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1:08:41.2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8889 8287 855 0,'0'0'199'0,"0"0"-46"0,0 0-23 0,0 0-20 15,0 0-17-15,0 0-12 0,0 0-15 16,0 0-30-16,0 0 12 0,0 0-12 0,0 0-5 15,0 0-5-15,0 0 5 0,0 0 3 16,0 0 35-16,0 0-11 0,0 0 12 16,0 0 5-16,0 0 2 0,0 0-12 15,0 0 11-15,0 0-5 0,0 0 1 0,0 0 1 16,0 0-10-16,0 0-4 0,0 0 10 16,0 0-34-16,0 0 5 0,0 0-1 0,0 0-23 15,0 0 10-15,0 0-3 0,0 0-3 16,0 0 3-16,0 0-6 0,0 0-14 15,0 0 7-15,41-62 0 0,-41 62-5 16,0 0 0-16,12-20 2 0,-12 20-7 0,0 0 10 16,0 0-5-16,12-25 2 0,-12 25 1 15,0 0-8-15,13-20 5 0,-13 20 0 0,0 0-5 16,15-19 2-16,-15 19 0 0,0 0 1 16,14-18 2-16,-14 18-3 0,0 0 1 15,16-20 1-15,-16 20 18 0,15-17-24 0,-15 17-3 16,17-18 14-16,-17 18-4 0,20-19-10 15,-20 19 1-15,25-18 4 0,-16 6 4 16,-9 12-8-16,31-23 4 0,-31 23 0 0,26-21-5 16,-15 11 2-16,-11 10 11 0,24-18-18 15,-24 18 5-15,30-19 10 0,-18 11-5 16,-12 8-5-16,26-17 5 0,-26 17-7 0,27-12 9 16,-27 12-2-16,18-12 0 0,-18 12-7 15,21-11 10-15,-21 11 4 0,0 0 0 0,31-12 7 16,-31 12-6-16,20-7 1 0,-20 7-4 15,25-9 12-15,-25 9-1 0,0 0 1 16,37-9-1-16,-37 9-7 0,25-7 5 16,-25 7 5-16,0 0-8 0,41-10 3 0,-41 10 11 15,25-1-9-15,-25 1 2 0,0 0-3 16,35-11-1-16,-35 11 8 0,0 0-7 0,30-6-6 16,-30 6 12-16,0 0-16 0,25-3-1 15,-25 3 3-15,0 0-3 0,0 0 4 16,40 3-3-16,-40-3-3 0,0 0 0 0,25 8-2 15,-25-8 4-15,0 0 1 0,32 14-1 16,-32-14 2-16,25 14-4 0,-25-14 0 16,18 17 11-16,-18-17-6 0,26 19 5 15,-13-8 1-15,-13-11-1 0,27 24-8 0,-9-7 7 16,-3-5-11-16,0 3 8 0,-15-15-8 16,32 28 2-16,-15-13 4 0,-1-3-4 0,-16-12-4 15,29 22 9-15,-14-9-14 0,-15-13 16 16,25 19-5-16,-25-19 0 0,20 20 4 0,-10-6 2 15,-10-14 4-15,27 23 5 16,-19-6-11-16,6-2 10 0,1 4 2 0,-7-3-8 16,-8-16 13-16,28 39-5 0,-14-21-16 15,-2 0-2-15,-4 0 5 0,-8-18 3 0,17 38 2 16,-7-24-5-16,-10-14 11 0,13 31-9 16,-13-31 12-16,5 34 11 0,-5-34 2 15,7 35-8-15,-7-14 1 0,0-21 9 0,0 48-14 16,0-19-5-16,-4 2-2 0,1-1-5 15,1 1 4-15,-1 0 12 0,-2 4-17 16,5-5 7-16,-3 3-8 0,-1-1 6 0,3-2 0 16,-3 1-1-16,-2-2-1 0,6 0 2 15,-4 0-6-15,3-2 15 0,-8 0-1 16,6 2-4-16,-2-3 5 0,5-26-4 0,-8 45 9 16,4-18-12-16,-1-2-7 0,-3-1 29 15,8-24-3-15,-9 53-9 0,6-26 9 16,-7 0-3-16,8 7-10 0,-6 7 3 0,1 1 3 15,2 2-4-15,-8 12-3 0,1-10-2 16,4 1 1-16,-4-2-4 0,0-1-2 0,4-2-4 16,0 0 4-16,-1-3-3 0,-2-1-3 15,1-5 8-15,6-2-8 0,-1-1-5 0,2 4 6 16,3-3-2-16,0 4 0 0,0-5-2 16,0 0 5-16,3 0-9 0,-1 5 3 15,5-1-1-15,-2-1 5 0,0 6-2 16,-2-7-4-16,5 6 2 0,-3-7 2 0,2 1-1 15,1-4-2-15,-6 1 2 0,5-1-2 16,-2-3 2-16,-2-1-4 0,-3-24 2 0,7 46 0 16,-2-25-1-16,-5-21 4 0,3 42-1 15,-1-25-2-15,-2-17-1 0,7 41 0 16,1-20 5-16,-8-21-5 0,5 40-2 0,-2-22 12 16,-3-18-12-16,5 41 2 0,-5-41 1 15,0 40-4-15,0-40 11 0,4 37-13 16,-4-37 5-16,-4 37-2 0,-1-16 0 0,5-21-2 15,-3 44 1-15,0-23 2 0,3-21 2 16,-2 44-2-16,2-44-3 0,-3 39 6 0,3-17-1 16,0-22-1-16,0 41-5 0,0-41 1 15,-5 39 4-15,5-39 1 0,0 39-6 16,-4-19 6-16,4-20-6 0,0 39 3 0,4-17 3 16,-4-22-6-16,0 44 11 0,0-23-5 15,0-21-1-15,5 42-4 0,-5-18 4 16,0-24 1-16,0 42-3 0,0-42 1 0,0 39-4 15,0-19 14-15,0-20-9 0,0 39-2 16,3-21-2-16,-3-18 0 0,0 33 5 0,0-33 0 16,0 35 4-16,0-35 2 0,0 34-10 15,0-34 6-15,0 30 0 0,0-30-3 16,0 35-1-16,0-35 1 0,-3 34 3 0,3-34-5 16,-5 35 2-16,5-35 2 0,0 35 3 15,0-35-3-15,-7 40 1 0,7-17 1 0,0-23 1 16,-2 42-6-16,2-42 4 0,-8 46-1 15,8-24 2-15,0-22-1 0,-3 40 6 16,3-40-6-16,-4 39-4 0,1-19 1 16,3-20 0-16,0 36 7 0,0-36-8 0,-5 31 12 15,5-31-13-15,-4 32 3 0,4-32-3 16,-3 27 5-16,3-27-5 0,-2 30 0 0,2-30 0 16,0 0 0-16,-3 44 0 0,3-44 1 15,3 30 0-15,-3-30 2 0,-3 30 2 16,3-30-5-16,-5 32 0 0,5-32 3 0,0 31-6 15,0-31 7-15,0 31-2 0,0-31 1 16,-3 31 1-16,3-31-4 0,0 30 0 0,0-30 5 16,-4 29-5-16,4-29 1 0,0 31 3 15,0-31-2-15,0 0 2 0,-1 42-1 16,1-42 1-16,-4 29-3 0,4-29 5 0,-5 25-8 16,5-25 1-16,0 32 3 0,0-32-1 15,-3 29 3-15,3-29-3 0,0 0 4 16,-5 36-2-16,5-36 9 0,-3 22-7 0,3-22-7 15,-9 24 3-15,9-24 0 0,0 0-1 16,-5 32 4-16,5-32 0 0,-10 21 1 16,10-21 1-16,0 0-5 0,-13 27-1 0,13-27 3 15,0 0-1-15,-12 22 3 0,12-22-3 16,0 0-2-16,-13 20 3 0,13-20-5 0,0 0 1 16,-12 20 2-16,12-20-1 0,0 0-1 15,-17 19 9-15,17-19-6 0,0 0-2 16,-18 15 4-16,18-15-4 0,0 0 1 0,-27 15 3 15,27-15-6-15,-17 9 2 0,17-9 2 16,0 0 1-16,-23 12-3 0,23-12 0 16,-22 9 0-16,22-9 0 0,0 0 0 0,-28 14 0 15,28-14 1-15,0 0-2 0,-32 9 5 16,32-9-2-16,-22 6 0 0,22-6 5 16,0 0-2-16,-26 6 5 0,26-6 6 15,0 0-1-15,0 0 1 0,-39 0-2 0,39 0-4 16,0 0 3-16,-35-3 0 0,35 3 3 15,0 0-2-15,-37-12 0 0,37 12-3 0,0 0 3 16,-30-12 4-16,30 12 2 0,-23-8 3 16,23 8-1-16,0 0 0 0,-29-13 3 0,29 13-7 15,-17-14-1-15,17 14 0 0,0 0 0 16,-28-18-3-16,28 18-2 0,-20-15-2 0,20 15 1 16,-18-16-3-16,18 16-1 0,-24-15-2 15,24 15 0-15,-17-20 0 0,17 20-2 16,-16-18 2-16,16 18-4 0,-14-24 0 15,14 24 1-15,-18-27-3 0,18 27 3 0,-12-35-1 16,4 20-2-16,-2-7 2 0,10 22-1 16,-12-39-1-16,4 16 1 0,8 23-1 0,-9-39 4 15,-1 15-4-15,5-2-2 0,5 26 0 16,-8-52 1-16,5 25-2 0,3-5-2 16,0-1 4-16,0-5 3 0,3-1-4 0,-3-7-2 15,5-1 1-15,-2-3 0 0,-1 2 1 16,1-11-3-16,-3 7 3 0,4 2 0 0,-4 2 0 15,6-2 0-15,-6 4-1 16,0-1 3-16,0-1-4 0,0 2 1 0,4-1-1 16,-3 0 0-16,-1 4 0 0,0 0 1 0,0 0 1 15,4 1-1-15,-4-3 3 0,0 10-2 16,3-7-2-16,2 3 2 0,-5 4-1 16,3-1 5-16,-1 2-5 0,-2-2 2 15,7-5 0-15,-7-1-1 0,5 1-4 0,0 1 1 16,-2-4 2-16,2-1-2 0,-2-2-1 15,-1 5 2-15,2-3-2 0,-1-2-1 0,2 0 3 16,-2 3 2-16,1 2-3 0,-1 2 2 16,0-2-3-16,2 6 2 0,-5 0-1 0,4-3-4 15,-3 4 1-15,3 1 2 0,-4-1 5 16,5 2-2-16,-2 2-2 0,-3-4 1 16,2 5-2-16,-2 0-1 0,3 0 1 0,0-2-1 15,2-2 3-15,-5 7 1 0,4-8-1 16,-4 5-1-16,1 1-2 0,3-1 1 0,-4 0-3 15,0 0-2-15,3-2-1 16,-3 32 2-16,5-59 2 0,-5 28-1 0,3 3 7 16,-3-2-5-16,2 2 1 0,-2 28 10 15,5-49-10-15,-5 20-3 0,0 2 3 0,0 27 1 16,3-50-3-16,3 25 3 0,-5 2 3 16,3-5-2-16,-4 28 1 0,3-46-2 0,2 17 7 15,-2 6-4-15,-3 23-1 0,2-54 2 16,5 30-1-16,-7 0 0 0,8-2-3 15,-8 26 4-15,2-52-1 0,4 25 1 0,3-4-5 16,-4 3 6-16,5 4-4 0,-9-5 4 16,6-1-1-16,1 3-1 0,-6-2 3 0,5 2 0 15,-2-4-4-15,0 0 3 16,-2-2-3-16,9-4 4 0,-10 0-3 0,9 3-3 16,-7 1 7-16,7-7 0 0,-6 5 0 15,-1 2-3-15,4-2 2 0,0 1-5 0,1-4 5 16,-4 5 4-16,-2 2-3 0,6-9 4 15,-4-2-7-15,5-1-1 0,-2-1 2 16,0 3-1-16,-3 5-8 0,7-1-13 0,-7 7-21 16,2 3-44-16,1-7-25 0,-3 9-49 15,4-4-54-15,-3 2-136 0,6-1-521 0,-4 4-231 16</inkml:trace>
  <inkml:trace contextRef="#ctx0" brushRef="#br0" timeOffset="4021.0625">17634 16400 3975 0,'0'0'-100'0,"0"0"20"0,-49 0-3 16,49 0 3-16,0 0 19 0,0 0 14 0,0 0 2 15,0 0 32-15,0 0 13 0,-31-7 24 16,31 7 23-16,0 0 8 0,0 0 3 15,0 0-8-15,0 0 18 0,-32-9 4 16,32 9-5-16,0 0 1 0,0 0-1 0,0 0-4 16,0 0-5-16,-27-9 4 0,27 9-4 15,0 0 9-15,0 0-5 0,-25-12-7 0,25 12 0 16,0 0-6-16,-32-7 4 0,32 7-10 16,0 0-5-16,-33-11-7 0,33 11-5 15,-29-11-3-15,29 11-2 0,-33-8 0 0,33 8-3 16,-37-8 0-16,17-1 4 0,20 9-5 15,-40-8-3-15,40 8-3 0,-42-12-1 0,22 5 5 16,20 7-3-16,-40-11 0 0,23 4 0 16,17 7 0-16,-40-9-3 0,40 9-5 15,-33-10-4-15,33 10 9 0,-36-5-7 16,36 5-2-16,-31-9 2 0,31 9 4 0,-34-6-5 16,34 6 3-16,-35-8-5 0,35 8 2 15,-38-1 8-15,38 1-5 0,-41-8-2 16,41 8-1-16,-46 0 3 0,46 0 5 0,-39 0-7 15,39 0 5-15,-45 0-20 0,45 0 8 16,-47 0-7-16,47 0 7 0,-43 0-4 0,43 0 0 16,-41 0 4-16,41 0-1 0,-48 0 4 15,23 0 0-15,25 0-3 0,-42 4 5 0,12-4-5 16,30 0 9-16,-49 0-5 0,49 0-2 16,-43 4 3-16,19-4 3 0,24 0-6 0,-46 1-1 15,46-1 4-15,-47 0-7 0,20 3 5 16,27-3 4-16,-48 0-7 0,22 5 8 15,-4-2-6-15,30-3 2 0,-52 3 0 16,22-2-5-16,4 4 2 0,26-5 4 0,-52 7 2 16,25-6-4-16,27-1 2 0,-52 4 3 15,30-1-2-15,22-3 2 0,-46 3 1 16,24 1 2-16,22-4-8 0,-45 5 2 0,25-2-3 16,20-3-1-16,-49 10 4 0,27-8-4 15,22-2 3-15,-48 10-3 0,28-5-1 16,-4 2-5-16,-1 1 4 0,3 2-2 0,22-10 2 15,-46 15 1-15,22-1 4 0,4-6-3 16,-2 2 8-16,4 2-6 0,18-12 4 0,-40 18-6 16,26-9-3-16,14-9 7 0,-33 26-4 15,16-14-3-15,-1 0 6 0,18-12 1 0,-34 25-4 16,21-11 2-16,13-14 6 0,-27 23 0 16,14-11-2-16,13-12-2 0,-25 22-6 0,13-10 12 15,12-12 2-15,-27 25-1 0,27-25-3 16,-18 20-3-16,6-7 4 0,12-13 1 15,-20 22-5-15,8-7 2 0,12-15 3 16,-21 31 0-16,21-31-5 0,-17 31 0 0,5-19-5 16,12-12 7-16,-18 37-3 0,13-19 3 15,-7 6-6-15,7-1 6 0,-3 1 1 16,8-24 0-16,-2 50-3 0,-1-23 6 0,-2 1-3 16,5-28 5-16,5 47-8 0,-5-47 4 15,3 39-5-15,-1-20 4 0,-2-19 3 16,0 38 6-16,0-38-12 0,3 27 7 0,-3-27-9 15,5 27 7-15,-5-27-7 0,5 26 6 0,-5-26-2 16,3 24 2-16,-3-24-5 0,12 24 2 16,-12-24-2-16,9 18 7 0,-9-18-1 15,18 20-1-15,-18-20-3 0,13 17 0 0,-13-17 6 16,17 17-7-16,-17-17 3 0,17 15 5 16,-17-15-7-16,20 12 1 0,-20-12-4 15,20 15-2-15,-20-15 1 0,17 14 8 0,-17-14-4 16,18 12 6-16,-18-12-9 0,0 0 0 15,30 15 1-15,-30-15 1 0,22 9 9 16,-22-9-13-16,25 12 6 0,-25-12-2 0,23 10-1 16,-23-10 6-16,31 15-4 0,-31-15-6 15,30 12 8-15,-30-12-3 0,30 17-1 16,-10-9-1-16,3-3 3 0,-1 5-8 0,-22-10 8 16,54 12 3-16,-26-5-3 0,4-1 1 15,1-3 1-15,-3 3-3 0,5 0-2 0,-1-3-3 16,-2 5 2-16,1-7 1 0,-1 6 2 15,-7-3-4-15,7-3 2 0,-32-1-3 16,43 7-4-16,-16-3 10 0,-27-4-2 0,39 4 6 16,-19 4-6-16,-20-8 3 0,43 4 2 15,-21-4-8-15,-22 0 3 0,42 8 2 0,-19-8-2 16,-23 0 1-16,49 3-4 0,-23-3 6 16,-26 0-4-16,56 4-2 0,-30-4-1 15,4 2 3-15,-30-2 2 0,51 3-1 16,-31-3 0-16,-20 0-2 0,48 3 1 0,-48-3 4 15,42 4-3-15,-24-1 5 0,-18-3-8 16,49 5 4-16,-26-2-1 0,6 1 5 0,-1-1-4 16,-1-1-2-16,0 1-2 0,1 1 6 15,-28-4-4-15,49 3 3 0,-28 0-1 16,-21-3-3-16,44 2-2 0,-44-2 5 0,35 4-6 16,-35-4 8-16,39 4 2 0,-39-4-1 15,40 4-6-15,-40-4 2 0,35 1-2 0,-35-1 4 16,45 3-2-16,-27-3-1 0,-18 0 4 15,54 0-2-15,-19 0-1 0,-2 0 1 0,3 0-3 16,0 0 3-16,-2-3-4 0,4 2 5 16,-4-3 3-16,8-4-4 0,-14 6-1 15,6 2 1-15,-8-3-3 0,-26 3 3 0,54-3 4 16,-34-1-3-16,-20 4 2 0,45-5 0 16,-45 5-5-16,42-3 1 0,-19 3 3 15,-23 0 1-15,39 0-1 0,-39 0-3 0,42-4 3 16,-42 4 3-16,35 0-4 0,-35 0 3 15,33 0-5-15,-33 0 0 0,39-3 4 16,-39 3-1-16,38-3-1 0,-38 3 1 0,37-2-4 16,-37 2 2-16,40-3-4 0,-40 3 3 15,39-7 3-15,-16 7-3 0,-23 0 5 0,42-3-3 16,-42 3 5-16,43 0 0 16,-43 0-4-16,55-2 0 0,-31-2 3 0,-24 4-3 15,58-6 1-15,-29 1 1 0,-2 4-3 16,1-2 7-16,-28 3-9 0,50-3 2 0,-25-2-1 15,-25 5 0-15,42-3-1 0,-42 3 4 16,35 0-6-16,-35 0-1 0,35-1 2 0,-35 1 3 16,0 0-2-16,42 1 3 0,-42-1-2 15,29 0 1-15,-29 0-3 0,33 0 2 0,-33 0 7 16,32 0-6-16,-32 0-1 0,43 3 1 16,-43-3 0-16,41 5 0 0,-16-5 0 15,-25 0 1-15,50 3 3 0,-50-3-6 0,50 4 0 16,-28-4 2-16,6 5 3 0,-28-5-8 15,60 3 6-15,-36-3 2 0,8 0-3 16,-32 0 0-16,55-3 3 0,-27 3 3 0,-28 0 0 16,52-6 2-16,-28 6-3 0,-24 0-2 15,51-6 1-15,-32 1 1 0,-19 5-2 16,45-3 3-16,-20 2-5 0,-25 1 2 0,44-8-3 16,-18 4 3-16,-26 4-1 0,47-8 2 15,-23 4-5-15,-24 4 2 0,48-11 1 0,-26 5-2 16,3 3 0-16,2-6 2 0,-27 9-5 15,42-10 2-15,-16 5-2 0,-7-5 4 16,-19 10-3-16,43-16-2 0,-18 12 4 0,-6-8-2 16,6 4-1-16,0-4 0 0,-2 2-7 15,-3-2 3-15,-20 12-4 0,37-24 0 0,-17 9 1 16,-3-1 5-16,1 0-2 0,-8-2 3 16,-10 18-3-16,24-32 1 0,-19 17 1 15,-5 15-1-15,10-30 5 0,-10 30 1 0,5-34-7 16,-5 34 4-16,12-36-8 0,-11 13 2 15,-1 23-1-15,2-50-2 0,1 23 5 16,-3 2-5-16,0 25-4 0,-3-54 4 16,1 22 0-16,1 4-1 0,-13 1 0 0,9-4 5 15,-8 0-2-15,-2 1 2 0,0-2 2 16,-7 2 2-16,-5 3-3 0,7-2 3 16,-10 1-2-16,3 4 4 0,-5-1 2 0,-1 0 2 15,-4 4 1-15,-5-3 5 0,-1 0-3 0,-4 3-1 16,0-3 3-16,-3 4 1 0,2-2-4 15,-11 2-4-15,2 0 2 0,-5 4-1 16,-16-5-4-16,12 6 1 0,1 1 1 0,-2-1 0 16,2 5-1-16,-2 2-13 0,-2 1-23 15,-1 5-25-15,-5 8-26 0,-10 5-25 16,-4 11-15-16,-33 10-32 0,6 1-109 0,-1 4-619 16,22-11-329-16</inkml:trace>
  <inkml:trace contextRef="#ctx0" brushRef="#br0" timeOffset="8970.0157">20429 17234 4010 0,'-18'-15'-166'0,"18"15"19"0,0 0 15 0,0 0 4 16,-19-15 24-16,19 15 16 0,0 0 7 15,0 0 17-15,0 0 22 0,-16-18 17 16,16 18 7-16,0 0 10 0,0 0 1 0,0 0 7 16,0 0 12-16,-20-16-6 0,20 16 1 15,0 0 11-15,0 0 2 0,0 0 5 16,0 0 0-16,0 0 21 0,0 0 7 0,-14-19 4 15,14 19-6-15,0 0-3 0,0 0 1 16,0 0-3-16,0 0 4 0,-20-18-7 0,20 18 12 16,0 0-13-16,0 0-8 0,0 0-1 15,0 0-3-15,0 0 4 0,0 0-21 16,0 0 5-16,0 0-6 0,0 0 3 0,0 0 3 16,0 0-5-16,0 0 14 0,0 0-3 15,0 0 19-15,0 0-11 0,0 74 10 16,0-74 6-16,15 49 0 0,-6-17-3 0,-4 1 7 15,5 4-2-15,-2 0-5 0,2-3 2 16,-5 1-5-16,7 0 1 0,-6-4-7 0,3 1-16 16,-4-1 2-16,-2-1 2 0,4-5 4 15,-2 2 8-15,-2-2-16 0,-3-25 1 16,10 39-11-16,-8-21-4 0,-2-18 4 0,7 32-2 16,-7-32-17-16,8 24-7 0,-8-24-15 15,0 0-23-15,7 35-11 0,-7-35-12 16,5 20-8-16,-5-20-2 0,0 0-23 0,5 23 4 15,-5-23-13-15,0 0-1 0,5 24-24 16,-5-24-17-16,0 0-49 0,0 0-530 16,0 0 476-16</inkml:trace>
  <inkml:trace contextRef="#ctx0" brushRef="#br0" timeOffset="9721.6216">20337 17342 2995 0,'-6'-21'-89'0,"6"21"9"15,0 0 8-15,-9-32 8 0,9 32 3 16,0 0-3-16,-7-27 7 0,7 27 11 0,0 0-4 15,-8-30 13-15,8 30 8 0,0 0 0 16,-7-28 13-16,7 28-1 0,-5-21 4 16,5 21-10-16,0 0-20 0,-1-32 12 15,1 32-20-15,0 0 2 0,0-36 17 0,0 36-12 16,1-29 12-16,-1 29 2 0,5-25-4 16,-5 25-4-16,7-27 15 0,-7 27 0 0,8-24 0 15,-8 24 3-15,12-28 4 16,-12 28 4-16,15-25-4 0,-15 25 0 0,14-27 4 15,-1 15 0-15,-13 12 8 0,27-30-4 16,-16 19 4-16,-11 11 8 0,19-21-4 0,-19 21 8 16,20-15 20-16,-20 15 40 0,0 0 6 15,30-7 27-15,-30 7 15 0,0 0-2 0,0 0-1 16,25 31-8-16,-25-31 9 0,9 33-5 16,-4-13-3-16,-5-20-2 0,8 45-11 15,-5-21-15-15,1 1 10 0,-1 4-24 0,-3-2 10 16,0-27-2-16,0 53 8 0,0-29-11 15,0-24-10-15,-3 42-15 0,3-19 1 0,0-23 11 16,-4 37-22-16,4-37-5 0,-3 34 1 16,3-34 7-16,-8 30-19 0,8-30 5 15,-4 28 1-15,4-28-7 0,-5 27 6 0,5-27 9 16,-5 29-4-16,5-29-9 0,0 27 8 16,0-27-12-16,5 28 1 0,-5-28 10 15,5 27-1-15,-5-27-9 0,12 29 10 16,-5-14-8-16,-7-15-2 0,13 29 24 0,-8-16-20 15,-5-13 6-15,18 32-23 0,-9-17 9 16,-9-15 5-16,15 34 4 0,-2-15 24 16,-3 0-22-16,0-1 6 0,7 0 20 0,-5 3 0 15,6 2 4-15,-5-1 6 0,9 2-3 0,-5 3-3 16,10-2 0-16,-6-3-12 0,0 2 2 16,4-5-10-16,-9-2-6 0,-1 3-3 15,4-5 1-15,-6 0-9 0,2 2-12 0,-15-17-26 16,22 20-9-16,-22-20-26 0,20 19-26 15,-20-19-14-15,27 13-28 0,-20-11-29 16,-7-2-77-16,0 0-184 0,26-2-390 0,-26 2 148 16</inkml:trace>
  <inkml:trace contextRef="#ctx0" brushRef="#br0" timeOffset="10361.8358">21224 17571 3490 0,'0'0'-98'0,"-25"-20"-2"0,25 20 10 0,0 0 6 15,0 0 9-15,0 0-2 0,0-30 14 16,0 30-3-16,0 0 6 0,0 0 1 16,0 0 11-16,0 0-4 0,15-39 20 0,-15 39 5 15,0 0 9-15,10-18 3 0,-10 18 6 16,0 0-3-16,15-24-16 0,-15 24 19 16,0 0 18-16,15-23-15 0,-15 23 22 0,0 0 8 15,5-25 0-15,-5 25 3 0,0 0 14 16,0 0 0-16,0 0-12 0,0-30 5 0,0 30-1 15,0 0-8-15,0 0 9 0,0 0-15 16,-23-26 5-16,23 26 14 0,0 0-20 16,-27-9 3-16,27 9-5 0,0 0-3 15,0 0 8-15,-32-3-6 0,32 3 16 0,0 0-16 16,0 0 13-16,0 0-8 0,-49 18 12 16,49-18 7-16,-16 21 12 0,16-21-6 0,-17 26-21 15,17-26 15-15,-13 28 12 0,4-10-11 16,9-18 7-16,-10 33 16 0,9-12-14 15,1-21 6-15,0 44 13 0,-4-19-1 0,4-25-6 16,5 52 1-16,-1-30-9 0,2 2-10 16,-1-5-8-16,-5-19 2 0,17 40-5 0,-9-21-3 15,-8-19 4-15,20 23-6 0,-11-6-5 16,-9-17-4-16,28 23-1 0,-28-23 1 0,32 7 11 16,-32-7-15-16,32 4-3 0,-32-4-1 15,40-4 0-15,-40 4 2 0,55-11-14 16,-30 2-16-16,2-1-15 0,5 1-15 0,-4-3-16 15,-6-2-8-15,10 1-17 0,-9-4-18 16,6 2-7-16,-8-4-22 0,4 4-6 16,2-7-18-16,-12 4-41 0,7-4-512 0,-7 2 595 15</inkml:trace>
  <inkml:trace contextRef="#ctx0" brushRef="#br0" timeOffset="10887.5888">21793 17306 2922 0,'0'0'-45'16,"0"0"21"-16,0 0 24 0,-5-29 13 0,5 29 22 0,0 0-6 15,0 0 15-15,0 0 2 0,0 0-3 16,-14-28-16-16,14 28 5 0,0 0-9 16,0 0 13-16,0 0-3 0,0 0 8 0,0 0-6 15,0 0 13-15,0 0 0 0,-57 35 5 16,57-35 8-16,-13 25-9 0,13-25 5 16,-13 30 1-16,13-30-5 0,-9 32-15 0,9-32-5 15,0 34 1-15,0-34-3 0,0 0-12 16,9 42-2-16,1-29 6 0,-10-13-10 0,16 22 11 15,-16-22-20-15,22 15-8 0,-22-15 12 16,17 9-17-16,-17-9 10 0,0 0 7 16,0 0-12-16,0 0-3 0,0 0 1 0,0 0-5 15,37-29 5-15,-37 29-13 0,0 0 17 16,6-30 6-16,-6 30-2 0,0 0-8 16,0-34 4-16,0 34-5 0,0 0-5 0,0-27 7 15,0 27 5-15,0 0-2 0,0 0-8 16,0 0 4-16,0-31 8 0,0 31-7 0,0 0 3 15,0 0 0-15,0 0-4 0,0 0 6 16,0 0 2-16,0 0 4 0,0 0 11 16,0 0 15-16,71 37-11 0,-58-22 5 0,5 3 10 15,-4 1 0-15,9 9 17 0,-6-6-18 16,5 5 27-16,4 2-2 0,-2-1 19 0,3 10-4 16,-4-6 4-16,4 7 1 15,3 1 3-15,-5 6-4 0,0-6-8 0,2 0-10 16,1 4-9-16,-3 0-4 0,-6-11-3 15,1 4-12-15,3-5-10 0,-8-2-11 0,4 0-12 16,-6-4-12-16,0-10-4 0,-1 7-18 16,0-6-7-16,-12-17-10 0,20 24-17 0,-20-24-10 15,20 8-26-15,-20-8-26 0,23-8-41 16,-23 8-62-16,19-22-619 0,-13 8-108 16</inkml:trace>
  <inkml:trace contextRef="#ctx0" brushRef="#br0" timeOffset="11755.5974">22391 17315 3811 0,'-15'-16'-122'0,"15"16"23"16,0 0-6-16,-15-22 15 0,15 22 5 15,0 0 6-15,0 0 2 0,-13-16 21 0,13 16 6 16,0 0 4-16,0 0 8 0,0 0 30 16,0 0 3-16,-17-20 18 0,17 20 5 0,0 0 7 15,0 0-2-15,0 0 0 0,0 0-8 16,0 0 10-16,0 0 2 0,0 0 10 16,0 0 16-16,0 0 1 0,0 0 13 0,0 0-3 15,-5 65 7-15,5-65-17 0,9 42-14 16,-3-19-2-16,-6-23 6 0,20 42-1 15,-8-23-12-15,1 1-9 0,-3 0 4 16,4 2-4-16,1-4-7 0,-2-3-5 0,-13-15-4 16,22 27 2-16,-7-18-14 0,-15-9-2 15,29 15-2-15,-29-15 4 0,21 8-11 0,-21-8 3 16,0 0-4-16,0 0 0 0,0 0 2 16,45-12 8-16,-45 12-1 0,0 0-9 15,19-24 10-15,-19 24 0 0,12-20-5 0,-12 20 1 16,11-21 10-16,-11 21-4 0,9-25-5 15,-9 25 3-15,8-24 2 0,-8 24-7 16,3-28 9-16,-3 28-5 0,5-25 7 0,-5 25 0 16,2-29 0-16,-2 29 2 0,0 0 0 15,-7-39 0-15,7 39-4 0,0 0 0 16,-6-33 1-16,6 33-3 0,-5-22 2 0,5 22 0 16,0 0-1-16,-15-28 1 0,15 28-11 15,0 0 17-15,0 0-4 0,-5-27-2 0,5 27 4 16,0 0-2-16,0 0-7 0,0 0 13 15,-11-25-8-15,11 25 13 0,0 0 6 16,0 0 31-16,0 0-2 0,0 0 16 0,0 0 25 16,0 0 3-16,42 57 1 0,-42-57-4 15,24 40-18-15,-11-17 1 0,4 1-9 16,0-1-3-16,-4 1-18 0,4-2 5 0,1-2-14 16,-5 3-26-16,-1-6 2 0,7 5 0 15,-11-6-10-15,-8-16 3 0,30 31-4 16,-17-23-9-16,-13-8-3 0,26 12 4 0,-26-12-14 15,28 0-17-15,-28 0-6 0,0 0-26 16,42-15-15-16,-42 15-13 0,23-27-6 0,-9 12 3 16,-8-7-5-16,3 3 7 0,-4 1 25 15,-5 18 34-15,8-33 38 0,-8 33 38 0,5-28 37 16,-5 28 4-16,0 0-7 0,3-31 2 16,-3 31 2-16,0 0 0 0,0 0 19 15,0 0 8-15,0 0-14 0,0 0 0 0,0 0-12 16,0 0-9-16,0 0-7 0,0 0-1 15,52 47-4-15,-52-47-15 0,22 17-15 0,-22-17-12 16,20 15-13-16,-20-15-25 16,20 13-4-16,-20-13-17 0,25 10-24 0,-25-10-18 15,27 0-40-15,-27 0-56 0,0 0-166 0,27-23-406 16,-27 23 358-16</inkml:trace>
  <inkml:trace contextRef="#ctx0" brushRef="#br0" timeOffset="11920.4946">22947 16861 3352 0,'-10'-33'-19'0,"10"33"13"15,-7-21-1-15,7 21-9 0,0 0 2 0,-5-24-14 16,5 24-12-16,0 0-4 16,0 0 6-16,0 0-29 0,0 0-32 0,0 0-74 15,0 0-266-15,8-20-140 0,-8 20 110 16</inkml:trace>
  <inkml:trace contextRef="#ctx0" brushRef="#br0" timeOffset="12362.3012">23256 17093 2365 0,'0'0'131'0,"0"0"8"0,12 15-25 15,-12-15-8-15,5 22 0 0,-5-22-12 0,10 30 0 16,0-7-5-16,0-2 13 0,7-3-29 16,0 4 1-16,1 2 8 0,9-3-23 15,-6 5-2-15,5-5 8 0,0 5-18 0,1-2 12 16,2-3-2-16,-3 4 1 0,-1-5 4 16,-3 5 1-16,-3-5 8 0,-3-5-8 0,1 0 5 15,-4-3 14-15,-13-12 16 0,27 24 3 16,-27-24 1-16,14 20-7 0,-14-20-17 15,0 0-8-15,8 18-11 0,-8-18-10 0,0 0-6 16,0 0-7-16,0 0-7 0,0 0-3 16,0 0-13-16,0 0-15 0,-74-51-8 15,58 31-11-15,-5-1-6 0,5-11-6 16,-1 5-3-16,0-1 1 0,6 1-15 0,-9-2-7 16,11 2-3-16,-3-1-6 0,7-2 4 15,-5 1 1-15,9 2 0 0,1 27 2 0,0-55 6 16,0 30 1-16,0 25 3 0,11-49-2 15,-6 26-5-15,7-1-12 0,-3 6-12 0,1-3-17 16,5 2-8-16,0 3-18 0,-7-2-13 16,5 6-28-16,-3-3-65 0,0 3-506 15,2-1 498-15</inkml:trace>
  <inkml:trace contextRef="#ctx0" brushRef="#br0" timeOffset="13186.1582">23858 16853 3080 0,'0'0'-22'15,"0"0"-1"-15,0 0 6 0,32 3 4 0,-32-3-13 0,0 0 8 16,0 0 8-16,34-15-6 0,-34 15 3 16,16-13 0-16,-16 13-6 0,19-18 1 15,-19 18-1-15,13-19 13 0,-13 19-4 16,12-22-1-16,-12 22 8 0,0 0-2 0,5-27 2 15,-5 27 6-15,0 0-6 0,0 0 16 16,0 0-7-16,0 0-6 0,-17-37 21 0,17 37 6 16,0 0-3-16,0 0 2 0,0 0-10 15,0 0 23-15,-65 34 2 0,48-19 11 16,2 3 0-16,2 1 14 0,4 6 12 0,-2 0-2 16,1 2 16-16,1 2 3 0,6-2 4 15,-2 6-15-15,2-3-7 0,6 5 5 0,2-4 8 16,-2-3-13-16,2 3-13 0,4-4-6 15,-1 1-13-15,2-3 1 0,5 0 1 16,0-8-21-16,2 1 0 0,-4 2-1 16,4-8-4-16,0 0 7 0,-17-12-17 0,35 10-7 15,-35-10 2-15,35-5-22 0,-35 5 2 16,39-17-23-16,-23 5 3 0,4 1-1 0,-8-9 4 16,1 1-8-16,1-3 5 0,1 0 8 15,-7 1-3-15,4 0-5 0,-12 21 17 16,17-40-3-16,-9 25-3 0,-8 15-2 0,12-32 6 15,-12 32 3-15,10-23-4 0,-10 23-1 16,11-16 5-16,-11 16-5 0,0 0 10 0,24-19 3 16,-24 19-5-16,0 0 1 0,28-9 9 15,-28 9-9-15,0 0 18 0,0 0 7 16,34 2 8-16,-34-2-2 0,0 0 35 16,0 0-34-16,33 14-3 0,-33-14 10 0,0 0-2 15,17 12-3-15,-17-12-10 0,0 0-1 16,0 0 5-16,22 12-2 0,-22-12-6 0,0 0-2 15,0 0 1-15,0 0 3 0,21 9 2 16,-21-9-17-16,0 0 14 0,0 0-6 16,0 0-3-16,26-32 0 0,-26 32 4 0,13-20-3 15,-13 20-2-15,12-25 4 0,-12 25 0 16,11-21-3-16,-11 21 9 0,9-23-14 16,-9 23-2-16,0 0-7 0,13-25-7 0,-13 25 4 15,0 0-9-15,15-24 3 0,-15 24-1 16,0 0-6-16,17-20 15 0,-17 20 6 15,15-13-13-15,-15 13 6 0,0 0-3 0,17-18 6 16,-17 18 8-16,0 0-1 0,21-14-1 16,-21 14 7-16,0 0-4 0,0 0 0 15,32-9 13-15,-32 9 1 0,0 0 7 0,0 0-12 16,0 0-3-16,42 9 11 0,-42-9-6 16,0 0 3-16,27 11-12 0,-27-11-2 0,0 0-27 15,27 16-20-15,-27-16-28 0,20 5-45 16,-20-5-92-16,0 0-552 0,31-2 346 15</inkml:trace>
  <inkml:trace contextRef="#ctx0" brushRef="#br0" timeOffset="13740.8965">24939 16548 3271 0,'0'0'-54'0,"0"0"27"16,0 0 8-16,-12-34 0 15,12 34 7-15,0 0-1 0,0 0 8 0,0 0 1 0,0 0-4 16,-31-7 6-16,31 7 4 0,0 0 3 16,0 0 12-16,0 0 13 0,-34 47 6 15,34-47 9-15,-5 30 6 0,5-30 2 16,-8 41 8-16,4-20 10 0,4-21-9 0,0 43 4 16,4-15 14-16,-1-3-15 0,-3-25-6 15,10 45-14-15,2-22 16 0,-2-2-22 0,3-2 4 16,1-1-5-16,2-1-16 0,1-5-1 15,-17-12 2-15,44 18 6 0,-24-15-7 16,-20-3 1-16,45-3-7 0,-45 3-16 16,43-17 3-16,-21 4-8 0,-2-7-4 0,-6-2 8 15,1-2-6-15,-4-11 1 0,-1-4 8 16,-3-1-9-16,1-7 7 0,-6-4-7 0,-2-2 7 16,0-4-9-16,0-7-15 0,-5-3 3 15,0-1-6-15,2-2-11 0,-1-1-10 16,-1 3 2-16,-3-1-3 0,5 12 5 0,-2 10 11 15,0 4 2-15,0 7-3 0,3 5 2 16,-1 2-9-16,3 29 4 0,-9-37 6 0,9 37 2 16,0 0 24-16,0 0-3 0,0 0 23 15,0 0 4-15,0 0 16 0,0 0 18 16,-8 112 20-16,11-76 3 0,-1 7 10 0,5 1 1 16,1 1 9-16,4-1-11 0,-7-2-3 15,10 5-12-15,-2-7-7 0,4-1-9 0,1 0 0 16,1-3-12-16,1-4-10 0,1-5-1 15,3-3-17-15,4-2-26 0,-9-6-15 16,6-1-53-16,-2-6-19 0,6-2-31 16,-6-1-11-16,-3-6-84 0,-20 0-186 0,37-6-360 15,-37 6 335-15</inkml:trace>
  <inkml:trace contextRef="#ctx0" brushRef="#br0" timeOffset="13921.7821">25326 16095 3541 0,'0'0'62'0,"0"0"0"0,0 0-7 15,-21-16-9-15,21 16 13 0,0 0-7 0,0 0-27 16,61-30 12-16,-26 13-16 0,-5 1-3 16,17-7 1-16,1 2-34 0,-1-3-39 0,5-6-59 15,-2 0-152-15,10-6-511 0,-18 1 306 16</inkml:trace>
  <inkml:trace contextRef="#ctx0" brushRef="#br0" timeOffset="18235.3476">10085 10418 3174 0,'0'0'-134'16,"0"0"24"-16,33-12 19 0,-33 12 17 0,27-14 7 15,-27 14 4-15,28-18 2 0,-8 9 10 16,-20 9 12-16,34-18-5 0,-17 6 4 0,-17 12-1 16,31-17 9-16,-31 17 6 0,25-13 3 15,-25 13-10-15,26-14 16 0,-26 14-3 0,23-10-7 16,-23 10 7-16,0 0 2 0,33-4 12 16,-33 4-1-16,0 0-7 0,41 0 7 15,-41 0 0-15,0 0 7 0,46 1-7 16,-46-1 14-16,44 0-7 0,-17-1 0 0,4 1 0 15,-31 0 0-15,66-4-7 0,-30 4 7 16,0 0-7-16,-3 4 10 0,7-4-10 0,-8 0 4 16,3 4 10-16,-1 0-7 15,1 0 10-15,-5 0 8 0,2 4 6 0,-2-3-3 16,-2 2-8-16,4-2 4 0,-7 2 0 0,7 0 3 16,-2-4-6-16,2 2 2 0,-1 2-3 15,1-1 7-15,3 0-4 0,-5-3 0 16,6 3-6-16,-3 0 9 0,7 0-12 15,-6-3 9-15,2 6-10 0,-2-1 19 0,1-2-28 16,-1-5 12-16,-3 10-5 0,3-5-1 16,6 4-3-16,-3-2 6 0,-4 1-3 15,9 1-3-15,-4 2 9 0,1-4-2 0,1 5 2 16,0 1-9-16,-6-2 18 0,6-4-18 16,-7 5-3-16,-3 1 6 0,-3-2-3 0,3-1 3 15,-1-1 7-15,-1 2-7 0,1 0 0 16,-1-2-6-16,2 1 18 0,2-2 0 15,1 1-15-15,6-1 12 0,-1-1-3 16,2 0-3-16,2 0 3 0,-2-1 0 0,2 2-12 16,-2-2 3-16,-3-1 9 0,-3-4-6 15,1 5 9-15,-2-1-12 0,1 0 20 0,-1 0 3 16,1-3-2-16,1 3-7 0,-2 0-5 16,4 1 5-16,-4 0 3 0,-1-6 0 0,2 7-6 15,1-4-2-15,-2 1 5 0,-1 1-3 16,3 0-3-16,-3 0 44 0,1-2-52 15,3 1 11-15,-3-2 5 0,2 4 6 16,-5-5-12-16,5 1 4 0,1 0-4 16,-3 1 6-16,2-1 0 0,0 1-3 0,4-3 2 15,1 2-4-15,-7-3-6 0,4 4 18 16,-3 1-16-16,1-5 4 0,-2 0-1 0,7 0 0 16,-10 0 7-16,4 0 6 0,-34 0-8 15,62-5 2-15,-30 5 8 0,-11-4-3 16,-21 4-6-16,52 0 8 0,-23-3-14 15,-29 3 9-15,48-1 0 0,-23-3-14 0,-25 4 6 16,57-3 6-16,-32-1-15 0,7 1 3 16,-2 0 9-16,2-3-14 0,-2 3 6 0,2-3 6 15,-2 4-10-15,2-5-2 0,-4 1 7 16,0 3-5-16,1-3 3 0,-29 6 0 0,50-9-5 16,-23 1 2-16,-27 8 2 0,38-5-4 15,-14 2 7-15,-24 3-2 0,37-7-1 16,-37 7 3-16,40-6 4 0,-40 6 5 15,47-6 6-15,-21 0 3 0,4 3 6 0,2-3-3 16,2 0 8-16,-1 2-2 0,12-4 4 16,-5 1-9-16,6-1-14 0,-1 1 1 0,3-2 0 15,-6-2 1-15,3 6 5 0,0-5-8 16,1 1 6-16,-3 3-12 0,-1 0 2 16,-2 0-6-16,-6 1 5 0,2-2-3 15,-2 4 2-15,4-3-10 0,-6 3 8 0,3-5-4 16,5 7 2-16,-6-5 4 0,-1 1-4 15,2 0-1-15,-3-2 3 0,10-2 4 0,-2 2 13 16,7-4-21-16,-2 2 6 0,4 0-3 16,-4-4-3-16,13 1-6 0,3 0 3 15,-1 0-1-15,-3-4 7 0,8 4-8 0,0-3 8 16,0-1-5-16,6 1 2 0,-4-1-2 16,-2 3 10-16,5-2-8 0,-5-1-1 0,1 5 3 15,-5-5 2-15,0 6-6 0,-3-3 0 16,-8 5 0-16,-1 1 2 0,1 2 2 15,0-2 1-15,-5 2 3 0,2-2 9 16,2 4-17-16,3 0 18 0,-6-3-7 16,3 6 8-16,-1-3-3 0,3 0-3 0,-3 0-2 15,1 3 2-15,-4 0-2 0,2-3 10 16,0 3 16-16,-9 0 5 0,2-3 5 0,9 3-6 16,-6-3-2-16,7 3 7 0,-3-3-2 15,5-3-4-15,-2 3-3 0,7-5-10 0,0 7-6 16,5-7 7-16,1 4-6 0,1-4 1 15,1-1-10-15,-1 3 1 0,-2 3-4 16,-7-3 5-16,0 3-1 0,2-1-3 0,-5 2 0 16,5-1-7-16,0 3 5 0,-4 0-2 15,4 0-1-15,-4-3-5 0,6 6 4 0,-10-3 1 16,6-3-6-16,2 3 0 0,-4 0 3 16,1-4 1-16,3 4-1 0,-7 0 4 15,0-3-8-15,0 3-5 0,0-2 10 0,-1 4-1 16,-7-2-2-16,-2 0 4 0,2 0-2 15,-7 0-5-15,10 3 7 0,-10-3-4 16,2 0-2-16,0 4 2 0,3-1 2 0,-7 0-6 16,6-3 4-16,-6 2 1 0,7-2-5 15,-5 4 6-15,2-4-2 0,5 3 2 0,-3 0-3 16,-8 0-1-16,6-3 2 0,2 3-2 16,-8 0 8-16,3 3-7 0,-1-3 0 15,-1 0 0-15,0 1 0 0,-2 0-2 0,-7-3 4 16,11 6-2-16,-7-3-3 0,6 0 2 15,-8 1 5-15,5 1-1 0,-1-3 0 16,1 3 2-16,3 0-7 0,-6-3 3 16,3 3 3-16,-3 0-5 0,3 0 1 0,-2 1 13 15,4-2-9-15,-7 2 7 0,10 1-5 16,6 2 4-16,-8 4-1 0,12-3-2 0,-3 1 3 16,3 0-2-16,9 4 5 0,3-4-3 15,-4 3 1-15,1 2-3 0,6-5-1 16,-3 3 2-16,-5-3 2 0,-2 0 1 0,0-2 12 15,-3-2-6-15,3 4-5 0,0 0 1 16,5-1 0-16,2 1-1 0,4 0 1 0,-5 1 4 16,10-4 1-16,-1 3-2 15,2-3-1-15,5 0 0 0,-2 2-8 0,-5-7 10 16,4 7-11-16,-7-5 2 0,-4-3-1 16,-4 4-1-16,-2-2-5 0,4 1 5 0,-4 0-1 15,12 0 1-15,-2 1 2 0,3 2 0 16,5 2-4-16,11 6 1 0,2-2-1 15,-1 0 1-15,7 4 1 0,-7-1-7 0,0 5-25 16,-5 1-25-16,-4 0-19 0,-2 6-47 16,2-3-54-16,-19-4-128 0,6-4-600 0,-10-1-411 15</inkml:trace>
  <inkml:trace contextRef="#ctx0" brushRef="#br0" timeOffset="21072.4338">17701 4723 4119 0,'18'-12'-159'0,"-18"12"18"0,0 0 7 0,0 0 12 15,15-21 14-15,-15 21 18 0,0 0 15 16,0 0 18-16,12-19 10 0,-12 19 1 16,0 0 11-16,0 0 8 0,0 0-3 15,0 0 5-15,0 0 12 0,0 0-23 0,0 0 2 16,0 0 11-16,0 0 7 0,0 0 16 16,0 0 8-16,0 0-3 0,0 0 16 0,0 0-5 15,-27 81 10-15,16-54-8 0,4 4-3 16,-3 6 25-16,3 6-20 0,-8 1 0 15,8 7 3-15,-8 6 4 0,2 0 9 0,1 2-2 16,6-2-8-16,-8-3 7 0,8 8 2 16,-3 0-12-16,7-2 11 0,2 6-7 15,0-1-11-15,0-1 8 0,2 1-4 16,3-3-2-16,4 4 8 0,-8-3 6 0,-1-4-23 16,4-5 1-16,-4-2 3 0,0 2-2 15,0-2 4-15,-4 1-1 0,3-2-5 0,-4 0 3 16,1 7-1-16,-3 1-3 0,-1-2 4 15,1 3 1-15,2-1-5 0,-3-2 2 16,5 2-2-16,-7 1 0 0,1-3 11 0,-4 5-5 16,3-5 0-16,-2 0 4 0,0 2 13 15,-1-2-15-15,3 2 2 0,0 1-3 16,2-6-11-16,1-4 8 0,5-1 5 0,2-1-7 16,0 4 16-16,2-4-11 0,-2-2-9 15,3 1 7-15,1-5 11 0,-4 2-16 16,5-7-5-16,-5-1 18 0,0-1 1 0,0-5 1 15,-5 5 8-15,5-6-3 0,-4 6 1 16,1 0 2-16,1 2-12 0,-3 6 5 0,0-5 5 16,-1 5-10-16,-3 3 3 15,6-1 0-15,-2 2-17 0,0-1 6 0,-2-2-1 16,4 3 3-16,-6-3-4 0,9-2 0 16,-3 1-1-16,1 1 4 0,2-3 14 15,-3-8-20-15,3 1-3 0,0-1 9 0,0 1-12 16,0-3 11-16,0 1-16 0,3-3 11 15,-1 3-1-15,-2-8 1 0,0 3-2 0,3 2 5 16,-3-2-4-16,0 0-4 0,0 5 6 16,5-5 25-16,-5 3-5 0,0 2-4 0,4 7-2 15,-1 0 0-15,0 7 0 0,1-1-3 16,4 2 0-16,-3 0 2 0,-1-1-3 16,4-3 1-16,-5 1-9 0,2 3 8 0,0 0-5 15,0-5-3-15,4 3-4 0,-6-3 12 16,-1 2-4-16,6-2 5 0,-3 5-4 15,-2-4 0-15,-1 4-3 0,1-1 2 0,-3 1-1 16,4-2-1-16,2 0 3 0,-4 6-4 16,1-3 0-16,-1 2-3 0,-2 0-5 15,5-2 4-15,-5-1 4 0,4-1 0 0,-4-2-8 16,0 2 6-16,0-6-2 0,-4 2 4 16,-1-2 6-16,3 1-2 0,-3 3 5 0,-8-4-9 15,3-4-1-15,0 6 4 0,2-1-2 16,-6 0 1-16,6-2-4 0,-7 4-2 0,5-2 8 15,3 1-5-15,-5 0-1 0,4 0-4 16,-2 3 2-16,3-1 2 0,-4-2-4 16,9 2-1-16,-10-4-1 0,9 0 3 15,0 4 1-15,-9-5-3 0,7 2 1 0,-2 0 4 16,0-5-6-16,4-3-2 0,-5-2 2 16,4 3-2-16,3-4 0 0,-8-2 3 0,6 4-1 15,0-5 2-15,3 0-2 0,-4 0 5 16,-2 3 4-16,-1-6-2 0,5 4 2 15,-1 1 4-15,-2-3-1 0,-2 2 0 0,4 3-2 16,-2 0 2-16,-2 5-3 0,2 5 3 16,-3-4-4-16,4 1-2 0,-6 1-1 0,4 5 1 15,4-2 2-15,-6 0-2 16,3 3-4-16,0-6 3 0,0 0-5 0,-2 2 4 16,5-4-1-16,-1-4-3 0,-2 1 2 0,5 1 1 15,-2-8-2-15,-1 4 0 0,1-3-3 16,2-28 2-16,-5 52-2 0,5-27 2 15,-5-1 0-15,2 4 3 0,3-28-3 16,-5 55-1-16,5-28 5 0,-4 5-3 0,-1-1-1 16,0 0 1-16,4 3 1 0,-8 6 2 15,6-3-2-15,-2 5 5 0,2 5 0 0,-2-1-3 16,0 2 4-16,1 6 0 0,1-6-6 16,-2 3 3-16,5-5-4 0,-3 0 3 0,-1-2 2 15,4-2-6-15,-1-9 5 0,1 6-4 16,-6-9 4-16,6 3-3 0,0 2 0 15,0-4 3-15,0 0 0 0,6 0-2 0,-6-1 2 16,0-1-1-16,1 1-1 0,3 0 2 16,-1 0-2-16,2 2 0 0,2 7 4 15,-2 1-4-15,3 4 1 0,-6 0 0 0,4-1 0 16,3 2-2-16,-8-1 2 0,9-5-4 16,-6 6 4-16,-3-6-4 0,3-3 1 15,-4-1 0-15,3-4 0 0,2 1 0 0,0 0 0 16,-3-4-3-16,1-4 2 0,-1 4 0 15,-2-28 3-15,8 46-8 0,-6-25 4 0,-2-21 1 16,3 41 2-16,1-20-1 0,-4-21-3 16,8 37 4-16,-6-15-6 0,-2-22 5 15,5 37 0-15,0-19 1 0,-5-18-5 0,0 39 3 16,0-39 1-16,3 39-2 0,-3-39-2 16,0 39 4-16,0-18-3 0,0-21 0 15,0 44 2-15,-3-15-4 0,3-29 4 0,0 48 1 16,-5-18-2-16,5-5-1 0,0-25 2 15,-5 56-2-15,3-27 2 0,2-1-2 16,-3-1 2-16,-2 3-2 0,1-2 1 0,4 3-2 16,-3-4 3-16,3 5-1 0,-2-4 0 15,-1-1 1-15,3 5 2 0,0-32-3 16,0 54-1-16,0-24 0 0,0-1 0 0,0-29-1 16,0 49 4-16,0-28-1 0,0-21-2 15,-5 41 4-15,5-41-3 0,0 33 0 0,0-33 3 16,-2 36-6-16,2-36 3 0,0 39-2 15,0-39 0-15,-3 33 0 0,1-11 3 0,2-22-2 16,0 40 1-16,0-40-1 0,0 39-1 16,0-12 2-16,0-27 2 0,0 47-5 15,0-20 4-15,0-27-4 0,2 45 5 16,-2-24-4-16,0-21 0 0,3 39-3 0,-3-17-1 16,0-22-14-16,2 44-4 0,3-26-14 15,-5-18-14-15,0 44-9 0,-5-20-34 16,5-24-26-16,-2 59-41 0,-1-28-51 0,1-7-205 15,-3-1-487-15,5-23-438 0</inkml:trace>
  <inkml:trace contextRef="#ctx0" brushRef="#br0" timeOffset="24175.8963">10812 12393 4313 0</inkml:trace>
  <inkml:trace contextRef="#ctx0" brushRef="#br0" timeOffset="25620.7679">10812 12393 3896 0,'0'0'-186'0,"0"0"13"0,0 0 6 0,0 0 4 16,0 0 19-16,0 0 11 0,0 0 12 16,0 0 36-16,0 0 28 0,0 0 11 15,0 0 2-15,0 0 17 0,-33 0 12 0,33 0 0 16,0 0 6-16,0 0 0 0,0 0 12 0,0 0-3 16,0 0-3-16,0 0 12 0,0 0-3 15,0 0 6-15,-32-19 0 0,32 19 3 16,0 0-3-16,0 0-6 0,0 0-6 0,0 0 0 15,0 0 0-15,0 0 12 0,0 0-18 16,0 0 9-16,0 0-3 0,0 0-3 16,0 0 3-16,0 0 17 0,0 0-17 0,0 0 6 15,0 0 9-15,0 0-7 0,0 0-2 16,0 0 6-16,0 0-3 0,0 0 8 16,0 0-3-16,0 0-17 0,0 0 23 0,0 0-6 15,0 0 9-15,0 0-4 0,0 0 1 16,0 0-1-16,0 0-11 0,-13-19-3 15,13 19 9-15,0 0 0 0,0 0-17 0,0 0 11 16,0 0 0-16,0 0-13 0,0 0 13 16,0 0-6-16,0 0 7 0,0 0 1 15,0 0-10-15,0 0 8 0,0 0-13 0,0 0 8 16,0 0-9-16,0 0 9 0,0 0 13 16,0 0-21-16,0 0 5 0,0 0 2 0,0 0 4 15,0 0 9-15,0 0-7 0,0 0 16 16,0 0 4-16,0 0 3 0,0 0 2 15,0 0-10-15,0 0-1 0,0 0 1 16,0 0-13-16,0 0 9 0,0 0-2 16,0 0-4-16,0 0 3 0,0 0-6 0,0 0-8 15,0 0 8-15,0 0 2 0,0 0-5 16,0 0 0-16,0 0-2 0,0 0 0 0,0 0-8 16,0 0 20-16,0 0-17 0,0 0-5 15,0 0-2-15,0 0 14 0,0 0-12 0,0 0 3 16,0 0 7-16,0 0-8 0,0 0 8 15,0 0 2-15,0 0-4 0,0 0-13 16,0 0 10-16,0 0 5 0,0 0-7 16,73 0 16-16,-73 0-21 0,0 0-3 0,0 0 15 15,0 0-15-15,0 0 8 0,0 0-5 16,0 0 9-16,0 0-4 0,0 0 4 0,0 0-4 16,42 9 2-16,-42-9-5 0,0 0 10 15,0 0 14-15,0 0-24 0,29 3 5 16,-29-3 0-16,0 0-5 0,0 0 10 15,0 0-10-15,0 0 10 0,26 7 12 16,-26-7-13-16,0 0-6 0,0 0 7 0,0 0-3 16,0 0-7-16,0 0 10 0,0 0 0 15,0 0-1-15,0 0 1 0,0 0-3 0,27 4 1 16,-27-4 27-16,0 0-17 0,0 0 22 16,0 0 5-16,0 0-4 0,0 0 7 0,0 0 7 15,0 0-7-15,0 0 3 0,0 0 5 16,0 0-4-16,0 0-13 0,0 0-8 15,0 0 1-15,0 0-2 0,0 0-9 16,0 0 3-16,0 0-6 0,0 0-1 0,0 0-1 16,0 0-5-16,0 0 15 0,0 0-18 15,0 0 3-15,0 0-6 0,29 4 6 0,-29-4-10 16,0 0 8-16,0 0 5 0,0 0-18 16,28 4 16-16,-28-4 4 0,0 0-18 15,28 0 7-15,-28 0 4 0,0 0-4 16,41 4 1-16,-41-4-2 0,25 3 8 0,-25-3-7 15,0 0 4-15,41 1-10 0,-41-1 4 16,24 3-5-16,-24-3 11 0,0 0-10 16,0 0 13-16,38 5-5 0,-38-5 2 0,0 0-2 15,0 0 3-15,0 0-8 0,35 0 8 16,-35 0-5-16,0 0-7 0,0 0 5 0,0 0 6 16,0 0-4-16,0 0 3 0,31 0 7 15,-31 0-7-15,0 0 14 0,0 0-10 16,0 0-12-16,0 0 1 0,0 0 15 0,0 0-9 15,0 0-2-15,0 0 2 0,0 0-13 16,0 0 14-16,0 0 5 0,0 0-8 0,0 0-6 16,26 4 4-16,-26-4 4 0,0 0-18 15,0 0 23-15,0 0-18 0,0 0 0 16,0 0 11-16,0 0-4 0,0 0 1 16,0 0 1-16,0 0-2 0,0 0-5 0,0 0 7 15,0 0-9-15,0 0 7 0,0 0-5 16,0 0 14-16,0 0-14 0,0 0 7 15,0 0-11-15,0 0 9 0,0 0 4 16,0 0 0-16,0 0-10 0,0 0 10 0,0 0-11 16,-105 0 11-16,105 0 4 0,-32 0 0 15,32 0-4-15,-32 0 9 0,32 0-15 0,0 0 12 16,-38-4 2-16,38 4-1 0,0 0 8 16,-37-5 8-16,37 5-3 0,0 0 15 0,0 0-6 15,-37-4 7-15,37 4 8 0,0 0-5 16,0 0 6-16,0 0-16 0,-28-3 6 15,28 3-3-15,0 0-14 0,0 0 5 0,0 0-13 16,0 0 0-16,0 0 6 16,0 0-14-16,-25-8 1 0,25 8 0 0,0 0-3 15,0 0-6-15,0 0 2 0,0 0 6 0,0 0-2 16,0 0-2-16,0 0-3 0,0 0 1 16,0 0 5-16,0 0-2 0,0 0-8 0,0 0 9 15,0 0-4-15,0 0-18 0,0 0-6 16,78 29 3-16,-78-29-7 0,32 3-14 15,-32-3-7-15,29 0 3 0,-29 0-7 16,26 3-11-16,-26-3-1 0,0 0-8 0,36 2-5 16,-36-2-34-16,0 0-31 0,0 0-36 15,28 0-53-15,-28 0-467 0,0 0 642 16</inkml:trace>
  <inkml:trace contextRef="#ctx0" brushRef="#br0" timeOffset="26357.6324">11256 12108 2724 0,'0'0'-141'15,"0"0"23"-15,0 0 9 0,0 0 24 16,0 0 29-16,0 0 29 0,-10 26 17 0,10-26 27 16,0 0-4-16,-9 24 30 0,9-24-10 15,-8 21 3-15,8-21 12 0,-9 23-7 16,9-23-3-16,-11 24 2 0,11-24-1 0,-14 31 6 15,4-16-1-15,10-15-4 0,-16 32-8 16,4-14-4-16,2 3 3 0,-2-3 0 16,12-18 7-16,-23 41-8 0,9-24-9 0,6 5 6 15,-7-3-3-15,15-19-1 0,-22 41-7 16,10-26-6-16,1 0 1 0,11-15 4 16,-14 31-7-16,14-31 2 0,-11 28 5 0,11-28-12 15,-14 27 2-15,14-27 5 0,-11 34-13 16,11-34 11-16,-7 33 14 0,-1-13-19 0,8-20 4 15,-4 36-7-15,4-36 0 0,0 38 3 16,0-38-6-16,0 30-4 0,0-30-3 16,0 31-13-16,0-31 21 0,0 0-8 0,4 33 2 15,-4-33 8-15,0 0 8 0,0 26 22 16,0-26 7-16,0 0 22 0,0 0-1 16,3 24 3-16,-3-24-12 0,0 0 1 0,0 0-9 15,0 0-4-15,0 0-4 0,0 0 4 16,0 0-26-16,0 0-1 0,0 0-5 15,0 0-16-15,0 0-19 0,0 0-20 0,0 0-31 16,0 0-24-16,0 0-34 0,0 0-38 16,0 0-83-16,0 0-381 0,0 0 120 15</inkml:trace>
  <inkml:trace contextRef="#ctx0" brushRef="#br0" timeOffset="26765.3378">11016 12238 2453 0,'0'0'-37'0,"5"-24"11"0,-5 24 14 16,0 0 9-16,0 0-7 0,0 0-3 16,0 0 7-16,9-23 3 0,-9 23 12 0,0 0-2 15,0 0 15-15,0 0-6 0,0 0 6 16,0 0 15-16,0 0-3 0,11-20 11 16,-11 20-9-16,0 0-1 0,0 0 12 0,0 0 7 15,0 0-15-15,0 0 3 0,0 0 20 16,0 0-1-16,0 0-6 0,62 33 9 15,-42-23-14-15,1 2 0 0,4 3 3 0,-2 1-5 16,5 2-8-16,3 0 9 0,0 4-24 16,-1 3 16-16,6-1-8 0,-3 2-13 15,4 3-13-15,5 0-18 0,-7-8-41 0,-2 3-60 16,1-4-96-16,-2-2-493 0,1-6 643 16</inkml:trace>
  <inkml:trace contextRef="#ctx0" brushRef="#br0" timeOffset="34453.0584">14566 15543 2740 0,'0'0'-154'0,"0"0"21"16,0 0-16-16,0 0-1 0,0 0 23 0,0 0 6 16,0 0-2-16,-13 21 19 0,13-21 20 15,0 0-6-15,0 0 14 0,0 0 8 16,-5 29-8-16,5-29 23 0,0 0-17 0,0 0 4 15,-14 25-57-15,14-25-162 0,0 0 75 16</inkml:trace>
  <inkml:trace contextRef="#ctx0" brushRef="#br0" timeOffset="34927.0466">14491 15673 946 0,'0'0'16'0,"0"0"17"0,0 0 0 15,0 0-7-15,0 0 6 0,0 0-1 16,0 0 45-16,0 0 16 0,0 0-2 0,0 0 14 15,0 0-4-15,-35-40-13 0,35 40-14 16,0 0-9-16,0 0-3 0,0 0-19 16,0 0 3-16,-9-25 2 0,9 25-10 0,0 0-9 15,0 0 7-15,0 0 10 0,-8-24 13 16,8 24 16-16,0 0 19 0,0 0 16 16,0 0 14-16,0 0-11 0,-10-29-6 0,10 29-15 15,0 0-5-15,0 0-13 0,0 0 4 16,0 0-27-16,0 0 5 0,0 0-4 0,-7-24 0 15,7 24-4-15,0 0 0 0,0 0 3 16,0 0-11-16,0 0 3 0,0 0 7 16,0 0-10-16,0 0-15 0,0 0-3 0,0 0 19 15,0 0-3-15,0 0 1 0,0 0 4 16,0 0 0-16,0 0-15 0,-35 71 12 16,30-50 14-16,-3 5 12 0,4-2-28 15,-2 1 15-15,-1-1-5 0,2 1-2 0,-3 3-10 16,-1-4 10-16,1 1-5 0,-4 3-6 15,4-4-12-15,-4 3 2 0,4-2 2 0,-4 1-9 16,2-2 2-16,2 0-7 0,-6-1 3 16,14-23-9-16,-18 39 4 0,14-24-15 15,4-15-13-15,-13 31-5 0,13-31-13 0,-8 21-9 16,8-21-3-16,0 0-14 0,-4 32-12 16,4-32-12-16,0 0-3 0,0 0-22 15,9 21-42-15,-9-21-59 0,0 0-167 0,0 0-351 16,0 0 526-16</inkml:trace>
  <inkml:trace contextRef="#ctx0" brushRef="#br0" timeOffset="35382.8108">14168 15504 2982 0,'0'0'-92'16,"0"0"14"-16,0 0 12 0,0 0 4 0,0 0 7 15,0 0 17-15,-25-7 21 0,25 7 8 16,0 0 24-16,0 0 11 0,0 0 18 0,0 0-4 16,0 0 13-16,0 0-14 0,0 0-12 15,0 0 9-15,0 0 1 0,0 0 26 16,0 0 7-16,0 0 13 0,0 0 0 0,0 0-2 15,0 0 29-15,0 0-21 0,0 0 6 16,82 43 18-16,-49-24-28 0,7 6 5 0,6-4-17 16,0 3-6-16,6 0-25 0,2 5-35 15,-1-4-58-15,1-4-62 0,-11-2-155 16,-2 0-515-16,-3-8 269 0</inkml:trace>
  <inkml:trace contextRef="#ctx0" brushRef="#br0" timeOffset="38037.6829">11389 12501 3257 0,'0'0'-149'0,"0"0"10"0,-33-14 9 15,33 14 15-15,0 0 9 0,-22-12 11 0,22 12 25 16,0 0 14-16,0 0 30 0,-30-9-18 16,30 9 8-16,0 0 16 0,0 0-13 15,0 0 6-15,-17-12-10 0,17 12-14 16,0 0-16-16,0 0-1 0,0 0-6 0,0 0 5 15,0 0-9-15,0 0 6 0,0 0 14 16,0 0 0-16,0 0-7 0,0 0 21 16,0 0 12-16,0 0-4 0,0 0-1 0,0 0-5 15,0 0 9-15,0 0-5 0,0 0 3 16,0 0 6-16,0 0 3 0,0 0-14 16,0 0-23-16,0 0-17 0,0 0-44 0,0 0-133 15,0 0 73-15</inkml:trace>
  <inkml:trace contextRef="#ctx0" brushRef="#br0" timeOffset="38973.3218">11431 12469 761 0,'29'12'0'0,"-29"-12"6"0,0 0 12 16,26 6 41-16,-26-6-8 0,0 0 5 16,39-3-12-16,-39 3 4 0,35-9 0 0,-35 9-22 15,35-9 19-15,-13 6-19 0,-22 3-2 16,43-9-4-16,-23 6 4 0,-20 3-14 15,41-10 4-15,-41 10 1 0,35-2 13 0,-35 2 5 16,33 0-14-16,-33 0 4 0,32-3 8 16,-32 3 10-16,0 0 12 0,49 3-15 15,-49-3 18-15,31 0 6 0,-31 0 18 0,32 0-9 16,-32 0 13-16,34-3-18 0,-34 3 3 16,0 0-9-16,48-3-15 0,-48 3 2 0,25-4-13 15,-25 4 9-15,32-3-4 0,-32 3-10 16,30-2-7-16,-30 2-9 0,32-5 6 15,-32 5-13-15,0 0 7 0,45 0 8 16,-45 0-8-16,28 0-4 0,-28 0-3 0,0 0 10 16,46 0-10-16,-46 0 6 0,36 0-6 15,-36 0 9-15,41-2-3 0,-41 2-6 0,41-6 3 16,-41 6 0-16,41-4 6 16,-20 3-9-16,-21 1-6 0,40-4 6 0,-40 4 2 15,37-8-8-15,-37 8 6 0,40-4 3 16,-40 4-6-16,39-8 6 0,-19 5-12 0,-20 3 9 15,45-9-1-15,-25 6 1 0,-20 3-12 16,45-8 12-16,-25 4-6 0,-20 4-9 0,42-6 12 16,-42 6 0-16,42-6-9 0,-42 6 6 15,40-3-14-15,-40 3 20 0,44 0 5 16,-44 0-14-16,41-3 3 0,-41 3-11 0,42 0 5 16,-18 3-12-16,-24-3 13 0,45 0-7 15,-45 0 9-15,45-3-9 0,-45 3 6 16,37 3-6-16,-37-3 21 0,37 0-9 15,-37 0 9-15,36 0-15 0,-36 0 0 0,26 6 12 16,-26-6-12-16,28 3-6 0,-28-3 6 16,0 0 18-16,37 3-27 0,-37-3 18 0,0 0 3 15,28 3-3-15,-28-3 0 0,0 0-3 16,24 6-3-16,-24-6 3 0,0 0 9 0,0 0-9 16,0 0 3-16,30 6 3 15,-30-6 9-15,0 0 2 0,0 0 4 0,27 12 17 16,-27-12-21-16,0 0-11 0,26 14 11 15,-26-14-6-15,17 9-5 0,-17-9-9 0,23 12-28 16,-23-12-65-16,20 10-119 0,-20-10-365 16,0 0 115-16</inkml:trace>
  <inkml:trace contextRef="#ctx0" brushRef="#br0" timeOffset="40241.1979">14482 15527 2201 0,'0'0'-20'0,"0"0"37"0,0 0 17 15,0 0-8-15,0 0 10 0,0 0 6 16,0 0 16-16,0 0-24 0,0 0 34 16,0 0-2-16,0 0-4 0,0 0-11 0,0 0 3 15,0 0-12-15,0 0-4 0,0 0-13 16,31-49-1-16,-31 49-16 0,3-37-2 0,-1 10-6 16,-2-1 0-16,3-6-6 0,0 1-5 15,2-11-2-15,-1-2-9 0,-3-2 6 0,-1-5-9 16,5-9-28-16,0-2-6 0,0-5-11 15,2 2-10-15,1-2 3 0,1-6 5 16,1-3-5-16,2 1-6 0,-1 1 15 0,-2 11 19 16,-3 0 10-16,4 3 14 0,-6 4 7 15,4 8 15-15,-5 2-8 0,2 1 14 16,-1 4-21-16,1-1 15 0,0 5-12 16,-2-3 0-16,0 3-11 0,6 3-19 0,-6 4 3 15,6-2 7-15,-6 4 11 0,2-2 8 16,-5 2 8-16,3 3 20 0,6-2 4 0,-9 2 4 15,0 27 3-15,5-52 8 0,-5 29 18 16,0 23 7-16,3-39-8 0,2 18 5 0,-5 21-24 16,3-38 13-16,-3 38-22 0,2-36-9 15,-2 36 9-15,3-31 0 0,-3 31-10 16,4-35 4-16,-4 35-1 0,-4-30 7 0,4 30 6 16,0-33 10-16,0 33 19 0,-3-32-5 15,3 32-13-15,-2-31 3 0,2 31-4 16,0 0 0-16,0-37-7 0,0 37-17 15,-3-28-1-15,3 28-8 0,3-30-8 0,-3 30 7 16,5-27-4-16,-5 27 2 0,9-29 0 16,-9 29 11-16,8-30-2 0,-8 30 0 0,12-25-7 15,-12 25 13-15,6-27 2 0,-6 27 6 16,11-25 16-16,-11 25-23 0,6-25 23 16,-6 25 2-16,10-21-9 0,-10 21 0 15,12-28-14-15,-12 28 19 0,8-28-6 0,-8 28-16 16,9-31 10-16,-9 31-12 0,10-30-3 15,-10 30 10-15,10-35-10 0,-10 35 2 16,3-33-2-16,-3 33-2 0,8-38-16 0,-8 38-14 16,4-27-31-16,-4 12-47 0,0 15-89 15,0 0-459-15,-9-28 116 0</inkml:trace>
  <inkml:trace contextRef="#ctx0" brushRef="#br0" timeOffset="41386.058">13435 12516 2465 0,'0'0'-113'0,"0"0"22"0,0 0 14 16,0 0-5-16,-30 0 7 0,30 0 6 0,0 0 10 15,0 0 1-15,0 0 4 0,0 0 22 16,0 0-16-16,0 0 24 0,0 0 24 16,0 0-4-16,0 0 20 0,0 0 20 0,0 0 8 15,0 0-12-15,0 0-1 0,0 0 3 16,101 6-4-16,-101-6 0 0,33 3-11 15,-33-3 7-15,37 0-23 0,-37 0 23 16,47 6-8-16,-26-3-7 0,8 3 6 0,3 1-6 16,-2-2 17-16,1 1-21 0,6 3 4 15,3 2-1-15,1-7 1 0,-6 8-4 0,1-4-7 16,6 2 10-16,-10-1-14 0,0-3 22 16,-2-1-18-16,-3 2 0 0,3-2 10 15,-2 2-7-15,1-4 1 0,-8 2 6 16,-21-5 0-16,49 9-10 0,-29-8 0 0,-20-1-3 15,44 6 6-15,-26-2 0 0,-18-4 4 16,37 5-7-16,-37-5 3 0,42 7 8 0,-42-7 2 16,38 4 0-16,-13-4 4 0,-25 0 9 15,40 1 3-15,-40-1-9 0,44 5 2 16,-44-5 0-16,38-5-9 0,-38 5 2 16,42 0 17-16,-42 0 5 0,37-1-19 0,-37 1-6 15,33-4 9-15,-33 4-18 0,35-7 15 16,-35 7-15-16,31-1 3 0,-31 1 0 0,35-8 0 15,-35 8 0-15,30-6-3 0,-30 6 2 16,25-6 10-16,-25 6 8 0,0 0 26 16,35-6-6-16,-35 6 10 0,0 0-4 0,22-6 19 15,-22 6-45-15,0 0 6 0,0 0-8 16,0 0 7-16,32-7-15 0,-32 7 0 16,0 0 2-16,0 0 0 0,0 0-12 0,0 0 7 15,33-2-3-15,-33 2 1 0,0 0-8 16,0 0 5-16,0 0 2 0,28-6 1 15,-28 6-3-15,0 0 5 0,0 0-10 16,0 0-3-16,0 0 8 0,31-4 0 0,-31 4-7 16,0 0 4-16,0 0 20 0,0 0-32 0,0 0-17 15,0 0-25-15,0 0-45 0,0 0-91 16,0 0-463-16,0 0 118 0</inkml:trace>
  <inkml:trace contextRef="#ctx0" brushRef="#br0" timeOffset="42301.3532">14994 12393 2450 0,'0'0'-110'16,"0"0"15"-16,0 0 21 0,0 0 22 15,0 0 14-15,0 0 6 0,-35 63 32 0,35-63 21 16,-13 28 25-16,4-9 12 0,1 3 13 16,-5 2-2-16,4 1 20 0,-2 10 4 15,-4-5 17-15,6 6-12 0,-4 2-3 0,-2-1-1 16,5-2-26-16,-5 4-9 0,6 0 4 16,-2-8 3-16,-3 3-13 0,6-5-3 15,-4-1-12-15,4-1 3 0,-4 0-4 0,0-3-8 16,-1 2 2-16,6-5-4 0,7-21-10 15,-18 36 11-15,10-21-4 0,8-15-5 16,-19 32-6-16,19-32-2 0,-13 25-18 0,6-8 5 16,7-17-6-16,-17 19-1 0,17-19-6 15,-13 29 5-15,13-29-1 0,-15 24-2 16,15-24-5-16,-5 27-10 0,5-27-14 0,-12 28-15 16,12-28-28-16,0 0-11 0,0 29-17 15,0-29-44-15,0 0-61 0,0 0-418 0,20 18 117 16</inkml:trace>
  <inkml:trace contextRef="#ctx0" brushRef="#br0" timeOffset="42728.8587">14600 12528 2419 0,'0'0'-118'0,"0"0"18"0,0 0 4 16,0 0 11-16,0 0-3 0,0 0 1 15,0 0 17-15,0 0 10 0,0 0-9 16,0 0 27-16,0 0-5 0,0 0-5 0,0 0 17 15,0 0 8-15,0 0 0 0,-36 30-5 16,36-30-15-16,0 0-29 0,0 0-7 0,0 0-36 16,0 0-185-16,0 0 74 0</inkml:trace>
  <inkml:trace contextRef="#ctx0" brushRef="#br0" timeOffset="43109.0571">14573 12595 1080 0,'0'0'72'15,"0"0"18"-15,0 0 5 16,0 0-3-16,0 0-16 0,0 0-15 0,0 0-2 16,0 0-18-16,0 0 0 0,0 0-17 15,0 0 4-15,0 0-12 0,0 0 8 0,0 0-1 16,0 0-4-16,0 0-3 0,0 0 14 15,0 0 15-15,0 0 21 0,0 0-5 0,0 0-1 16,0 0-5-16,0 0-4 0,0 0-5 16,0 0 3-16,0 0-1 0,0 0 15 15,0 0-10-15,0 0 4 0,0 0 5 16,0 0 25-16,82-14-20 0,-61 28 23 0,3 0 16 16,4 4-9-16,4 6 10 0,-2-3-21 15,-1 3 2-15,7 2-2 0,-2 4-16 16,3 1 18-16,6-2-6 0,-8 1-39 0,0 0 3 15,-1-4 19-15,-6-2-24 0,4-3-12 16,2 1-18-16,-3-2-40 0,3-9-47 0,-2-2-79 16,-2-6-260-16,-5-3-309 0,-25 0 535 15</inkml:trace>
  <inkml:trace contextRef="#ctx0" brushRef="#br0" timeOffset="43923.8923">15036 12663 2866 0,'0'0'-137'0,"0"0"17"16,-28 5 22-16,28-5 18 0,0 0 24 0,-34 7 21 15,34-7 15-15,-23 8-2 16,23-8-1-16,0 0 3 0,-35 8 10 0,35-8 0 16,-27 13 0-16,27-13 0 0,-34 15 0 15,13-9 3-15,2 6 10 0,19-12-6 16,-38 18 6-16,18-4 11 0,-4-5-14 0,24-9 0 16,-30 15-7-16,30-15-27 0,-27 19-17 15,27-19-34-15,-16 12-81 0,16-12-318 0,0 0 102 16</inkml:trace>
  <inkml:trace contextRef="#ctx0" brushRef="#br0" timeOffset="44126.7948">15065 12352 1612 0,'0'0'-429'0,"0"0"96"0</inkml:trace>
  <inkml:trace contextRef="#ctx0" brushRef="#br0" timeOffset="44702.5516">15048 12331 1420 0,'0'0'-55'0,"0"0"4"0,0 0 41 0,0 0-4 15,-24-12 38-15,24 12-15 0,0 0 10 16,0 0 9-16,0 0-19 0,-30-6 19 0,30 6 17 15,0 0 4-15,0 0 16 0,0 0-6 16,-55 12-5-16,55-12 2 0,-30 12-8 16,30-12 3-16,-32 12 10 0,14 0 2 15,18-12-15-15,-35 18-5 0,18-7 10 0,17-11-18 16,-34 24 6-16,18-12-11 0,16-12 0 16,-29 18-13-16,14-8 6 0,15-10 3 0,-18 18-10 15,18-18 20-15,-24 19-11 0,24-19 3 16,-20 16 3-16,20-16 6 0,-16 24 0 15,16-24 5-15,-20 24 8 0,5-9-3 0,15-15-13 16,-19 32 17-16,4-13-18 0,5-1 16 16,-2 0-16-16,12-18 2 0,-23 38-4 15,15-17 3-15,-1 0-10 0,9-21 4 0,-13 44 2 16,9-23 0-16,4-21 13 0,0 40-4 16,0-40 0-16,4 41 6 0,-4-41-5 15,8 36 2-15,-3-15-1 0,7-3 0 0,-4 2-17 16,-8-20 16-16,25 37 1 0,-8-22-4 15,3 0-1-15,0-6 4 0,9 0-19 16,-1-2 6-16,4-5-5 0,1 1 9 16,1-3-3-16,-1 0 0 0,6-3-14 0,-1 1 5 15,-1 2-13-15,-4-3 6 0,3-1 1 16,-6 1 3-16,-30 3-10 0,57-1 19 16,-36-4-14-16,-21 5-5 0,44-6 11 0,-44 6 20 15,33-6 2-15,-33 6-8 0,35-12 2 0,-18 0 1 16,-4-3-7-16,4-2-3 0,-17 17 3 15,27-37-1-15,-17 16-6 0,2-3 2 16,-7-5-22-16,1-1-11 0,-6 0-5 16,5-7 6-16,-10 2-27 0,2 0 15 0,-2-1-17 15,-3 0 5-15,-4-3 3 0,-1 6-2 16,-6 3 13-16,-3 3-21 0,-1 1 2 16,-5 8 2-16,3 6 4 0,-6 2-10 0,-4 5-4 15,-3 5 5-15,-2 3-24 0,-9 6-12 16,-6 9-37-16,-2 3-36 0,-17 8-91 0,-26 17-457 15,-2 6 654-15</inkml:trace>
  <inkml:trace contextRef="#ctx0" brushRef="#br0" timeOffset="58581.1872">14655 12319 2788 0,'-9'-41'-107'15,"1"20"12"-15,8 21 20 0,-12-38 20 16,4 17-7-16,-4-1 14 0,12 22-7 0,-17-39-1 15,9 18-25-15,0-5-71 0,1 1-358 16,5-2 104-16</inkml:trace>
  <inkml:trace contextRef="#ctx0" brushRef="#br0" timeOffset="58693.1153">14595 11068 1818 0,'3'-50'-95'0,"2"3"-7"0,-2 5-23 0,6 2-280 15,-6-4 93-15</inkml:trace>
  <inkml:trace contextRef="#ctx0" brushRef="#br0" timeOffset="58805.0471">14638 10415 1295 0,'-3'-47'-53'0,"-1"2"23"0,3 3 25 15,-3 7-5-15,8 1-4 0,-4-1 4 16,0 2 4-16,1-1-19 0,3-6-31 16,-1 3-2-16,5-1-30 0,-6 2-190 0,5-6 73 15</inkml:trace>
  <inkml:trace contextRef="#ctx0" brushRef="#br0" timeOffset="59271.6313">14683 9734 821 0,'4'-37'-42'0,"-4"12"42"0,0 25-6 15,0-39 12-15,0 39 6 0,-7-29-6 0,7 29-18 16,0 0 0-16,-12-33 0 0,12 33 6 16,0 0-6-16,-5-28 6 0,5 28-19 15,0 0 44-15,0-32-69 0,0 32 38 0,0 0-1 16,-3-33 51-16,3 33 29 0,0 0 27 16,-5-33 2-16,5 33 2 0,-7-29-10 15,7 29-3-15,-10-27-12 0,10 27 7 0,-12-36 6 16,7 19-33-16,5 17-6 0,-6-37-4 15,6 37-30-15,-2-39-26 0,2 39 0 0,2-47-12 16,1 23-1-16,0 0 0 0,-3 24-5 16,0-47 18-16,5 22 13 0,-5 25-9 0,0-44 18 15,0 20-9-15,0 24 13 0,0-43 9 16,0 21 4-16,0 22-26 0,0-46 0 16,4 22 5-16,-3-5-10 0,3 2 23 15,4-1-18-15,-5 0-9 0,-1 4 9 16,5-1 9-16,-7 25-22 0,5-51 4 0,-2 26-4 15,-1 3 8-15,-2 22 10 0,6-36-5 16,-1 12-18-16,-5 24 1 0,7-35-15 0,-3 13-4 16,-4 22 13-16,8-37 14 0,-8 37-9 15,5-34 22-15,-5 34-18 0,8-35 14 0,-8 35-14 16,5-32 10-16,-5 32-6 0,12-31-9 16,-12 31 5-16,8-27 14 0,-8 27-5 15,12-29 0-15,-12 29 1 0,12-25-11 16,-12 25 6-16,0 0-1 0,8-27 0 0,-8 27 0 15,0 0-10-15,0 0 6 0,12-25-1 16,-12 25-1-16,0 0-4 0,0 0 5 16,0 0 4-16,0 0 1 0,0 0 10 0,0 0 0 15,0 0-5-15,0 0 5 0,0 0-16 16,0 0 1-16,0 0-66 0,0 0-94 0,0 0-69 16,0 0 65-16</inkml:trace>
  <inkml:trace contextRef="#ctx0" brushRef="#br0" timeOffset="60390.8452">14278 8466 779 0,'0'0'36'0,"-31"1"22"0,31-1-2 16,0 0-1-16,0 0 15 0,0 0-13 15,0 0 5-15,0 0 2 0,0 0 13 0,0 0 38 16,0 0 26-16,0 0 48 0,-31-21-8 16,31 21-9-16,0 0-26 0,0 0-33 0,0 0-13 15,5-38-24-15,-5 38-11 0,0 0 1 16,0 0-15-16,17-44-9 0,-8 28-17 16,-9 16-3-16,15-28-28 0,-2 10-2 0,-13 18-22 15,28-31 2-15,-16 18-17 0,8-3 2 16,-20 16 9-16,29-28-10 0,-19 19-1 15,-10 9 6-15,31-27-10 0,-15 14-1 0,-1-3 2 16,1 4 6-16,-16 12 0 0,25-20 2 16,-25 20 6-16,22-18 14 0,-22 18 6 15,17-16 7-15,-17 16 11 0,0 0 6 0,18-19-3 16,-18 19-4-16,0 0 11 0,19-12 6 16,-19 12-20-16,0 0-10 0,0 0 7 0,0 0-4 15,16-15-3-15,-16 15 3 0,0 0 10 16,0 0-10-16,0 0-3 0,0 0 7 15,0 0 3-15,17-17 0 0,-17 17-7 0,0 0 0 16,0 0 0-16,0 0 11 0,0 0-18 16,0 0 14-16,0 0-7 0,0 0-4 15,0 0-6-15,0 0 3 0,0 0 3 0,0 0 11 16,0 0-7-16,0 0 7 0,0 0-11 16,0 0 1-16,0 0 6 0,40 29 4 15,-40-29-11-15,9 18 11 0,-9-18-3 0,13 19 3 16,-13-19 3-16,15 25-10 0,-15-25 3 15,13 21-3-15,-13-21 11 0,16 28 3 0,-16-28 0 16,16 28-7-16,-11-16-3 0,7 7-1 16,-4-1 8-16,4 0-8 0,-12-18 8 15,17 36-8-15,-6-16 0 0,-5 2 4 16,5-6 4-16,-11-16-4 0,17 47 7 0,-9-29-10 16,7 8-8-16,-1-5-7 0,1 5-12 15,-2-2-14-15,4-3-25 0,1 3-17 0,-1-2 2 16,1 1-4-16,-1-6 6 0,-2 2-7 15,2-1 6-15,0-3 21 0,-4 2-7 16,2-5 4-16,0 3 8 0,-1-5 5 0,-6 2 30 16,4-1-33-16,1-1-6 0,-13-10 26 15,23 19-11-15,-11-6 4 0,2-4-6 16,-6-1-9-16,-8-8 6 0,20 19-1 0,-8-10-121 16</inkml:trace>
  <inkml:trace contextRef="#ctx0" brushRef="#br0" timeOffset="60424.8254">15198 8846 464 0,'17'15'-152'15,"-17"-15"51"-15</inkml:trace>
  <inkml:trace contextRef="#ctx0" brushRef="#br0" timeOffset="60455.811">15228 8878 371 0,'9'12'-121'0,"-9"-12"33"0</inkml:trace>
  <inkml:trace contextRef="#ctx0" brushRef="#br0" timeOffset="60587.7238">15255 8935 400 0,'-15'24'43'0,"15"-24"26"0,0 0 37 15,-33 18 25-15,16-6 27 0,-6-3 21 16,-6 0-18-16,-6 3 3 0,2 2 12 16,-4-1-40-16,-2 2-14 0,1-1-12 0,3-2 9 15,-5 3-39-15,6-2-36 0,2 2-81 16,2-6-147-16,2 0-323 0,-1-3 107 15</inkml:trace>
  <inkml:trace contextRef="#ctx0" brushRef="#br0" timeOffset="64095.0963">10923 9839 1727 0,'0'0'-115'16,"0"0"8"-16,0 0 22 0,-37-3 2 0,37 3-2 15,0 0 16-15,0 0 8 0,0 0 30 16,0 0 31-16,0 0 15 0,0 0-4 0,0 0 4 16,0 0 10-16,0 0 1 0,0 0 8 15,0 0 25-15,0 0-2 0,0 0 8 16,0 0-16-16,-25-9-9 0,25 9 4 0,0 0-9 15,0 0-27-15,0 0 5 0,0 0-9 16,0 0 5-16,0 0-9 0,0 0 4 0,0 0-4 16,0 0 8-16,0 0-8 0,0 0 5 15,0 0 7-15,65-27-12 0,-65 27 0 16,25-14 4-16,-25 14 0 0,29-10 1 0,-29 10 7 16,30-8-16-16,-30 8 16 0,28-9 1 15,-28 9-5-15,32-13 0 0,-32 13-8 16,28-9 12-16,-28 9-4 0,29-10 4 0,-29 10-12 15,25-5 8-15,-25 5-4 0,0 0 4 16,28-8 0-16,-28 8 8 0,0 0 12 16,25-4 11-16,-25 4-16 0,0 0 0 15,0 0 11-15,24-11-16 0,-24 11 8 0,0 0-4 16,0 0 0-16,22-12-11 0,-22 12-4 16,0 0 11-16,0 0-11 0,20-12-14 15,-20 12-7-15,0 0 3 0,0 0-7 0,0 0-11 16,0 0-1-16,0 0-11 0,20-12 3 0,-20 12-24 15,0 0-10-15,0 0 20 0,0 0-36 16,0 0-61-16,0 0-242 0,0 0 91 16</inkml:trace>
  <inkml:trace contextRef="#ctx0" brushRef="#br0" timeOffset="64557.8266">10886 9165 1314 0,'-20'-17'-29'0,"20"17"-4"16,0 0-17-16,0 0-5 0,0 0 9 15,0 0-22-15,0 0 19 0,0 0 33 0,0 0 5 16,0 0 16-16,0 0 6 0,0 0 0 16,33-46 11-16,-33 46 0 0,27-9-17 0,-27 9 16 15,35-12-10-15,-8 2-22 0,-5 0-81 16,1 3-189-16,2-1 71 0</inkml:trace>
  <inkml:trace contextRef="#ctx0" brushRef="#br0" timeOffset="71120.9761">15362 12922 1162 0,'0'0'114'0,"-16"-24"-6"0,16 24-27 0,0 0 7 16,0 0-54-16,0 0-17 0,0 0 0 16,0 0 16-16,0 0-4 0,0 0-5 0,0 0 4 15,0 0 32-15,0 0 9 0,-17-15 7 16,17 15 4-16,0 0-12 0,0 0-19 0,0 0-12 15,0 0 0-15,0 0-13 0,0 0-8 16,0 0-9-16,0 0-20 0,0 0-24 16,0 0-14-16,0 0-15 0,0 0-59 15,0 0-94-15,0 0-243 0,0 0 101 16</inkml:trace>
  <inkml:trace contextRef="#ctx0" brushRef="#br0" timeOffset="71342.5025">15834 12839 1755 0,'0'0'106'0,"23"3"17"0,-23-3-12 16,0 0-1-16,0 0-50 0,41 3 2 0,-41-3-11 16,21 2-7-16,-21-2-13 0,27 4-7 15,-27-4-2-15,30 3-13 0,-30-3-18 0,30 3-6 16,-30-3-32-16,30 6-15 0,-30-6-29 15,31 4-9-15,-31-4 0 0,30 4-18 16,-30-4-34-16,30 4-320 0,-30-4 98 16</inkml:trace>
  <inkml:trace contextRef="#ctx0" brushRef="#br0" timeOffset="71648.3118">16749 12773 2035 0,'0'0'170'15,"0"0"-29"-15,29 8-56 0,-29-8-42 0,0 0-80 16,26 2-22-16,-26-2 4 0,0 0 7 16,27 2 18-16,-27-2 23 0,0 0 20 0,27 5 4 15,-27-5-4-15,0 0-3 0,28 3 0 16,-28-3 6-16,24 5-13 0,-24-5 4 15,0 0 6-15,43 4-17 0,-43-4-31 16,44 3-28-16,-24-3-18 0,-20 0 1 0,55 0-31 16,-28 0 9-16,8 3 13 0,-3-3-7 15,1 4 8-15,-1-1 11 0,6-1-3 0,-1 1 2 16,-3 4 12-16,-1-2-2 0,4 2-63 16,-4-4-181-16,2 0 79 0</inkml:trace>
  <inkml:trace contextRef="#ctx0" brushRef="#br0" timeOffset="71834.1958">18171 12817 1309 0,'0'0'138'15,"33"0"-11"-15,-33 0-14 0,0 0-25 0,32 0-18 16,-32 0-1-16,0 0-21 0,34 3-4 0,-34-3 9 16,0 0-10-16,31 0-12 0,-31 0 3 15,0 0-6-15,0 0-32 0,36 4-9 0,-36-4-18 16,0 0-7-16,26 3-36 0,-26-3-70 15,0 0-345-15,0 0 104 0</inkml:trace>
  <inkml:trace contextRef="#ctx0" brushRef="#br0" timeOffset="72045.0668">18914 12737 2130 0,'41'3'193'0,"-41"-3"-11"15,34 0-34-15,-34 0-52 0,32 3-17 16,-32-3-27-16,33 0 11 0,-33 0-11 0,42 0-17 16,-42 0 5-16,47 0-10 0,-27 0-8 15,-20 0-4-15,48 0-4 0,-19 0 8 0,4 0 0 16,-6 3-3-16,12-3-31 0,-6 0-24 16,4 0-45-16,-4-3-85 0,1 3-188 0,1-6-263 15,-2 3 113-15</inkml:trace>
  <inkml:trace contextRef="#ctx0" brushRef="#br0" timeOffset="73575.0018">20215 12617 2583 0,'0'0'43'0,"-18"-20"26"16,18 20-18-16,0 0-1 0,-15-15-12 15,15 15-6-15,0 0 8 0,-20-18-1 16,20 18 8-16,0 0 9 0,0 0 1 0,-22-17-5 16,22 17 20-16,0 0-4 0,0 0-22 15,0 0-1-15,0 0-18 0,-19-16-5 0,19 16-4 16,0 0-3-16,0 0-6 0,0 0 2 16,0 0-5-16,0 0 3 0,0 0 2 15,-16-18-3-15,16 18-4 0,0 0 14 0,0 0-8 16,0 0-3-16,0 0-5 0,0 0 2 15,0 0-13-15,0 0-5 0,0 0-4 16,0 0 6-16,-4-32 3 0,4 32 0 0,0 0-2 16,0 0 7-16,0 0 17 0,0-30-4 15,0 30 23-15,0 0-6 0,0 0 5 0,0 0 5 16,-8-27-7-16,8 27-3 0,0 0 3 16,0 0 7-16,0 0-20 0,0 0 5 15,-5-31 3-15,5 31 5 0,0 0-4 16,0 0-6-16,0 0-7 0,0 0 7 0,0 0-17 15,0 0 1-15,0 0 1 0,-17-23 0 16,17 23-6-16,0 0 0 0,0 0-3 16,0 0-1-16,0 0 10 0,0 0 28 0,0 0-21 15,0 0 4-15,-35 56 7 0,22-38 2 16,-1 4 12-16,4 5 7 0,0-2-1 0,-1 9 9 16,-4-1-7-16,4 3-3 0,-2-3 12 15,3 0-9-15,-3 2-1 0,3-2-6 16,-2-5-7-16,9 4 2 0,-9-5 4 15,7-2-10-15,-5 0-2 0,5-1 4 0,5-24-7 16,-14 41-12-16,13-25 10 0,1-16-5 16,-9 35-6-16,9-35-1 0,-5 25-3 0,5-25 2 15,0 0 18-15,-5 37-22 0,5-37-12 16,-8 22 8-16,8-22-2 0,0 0-5 0,-10 30 1 16,10-30-7-16,-8 22 4 0,8-22-7 15,0 0 3-15,-9 20 5 0,9-20-2 16,0 0 11-16,0 0-5 0,-11 24-2 15,11-24-5-15,0 0 7 0,0 0 6 0,0 0 0 16,0 0 0-16,0 0 6 0,-9 23-3 16,9-23 4-16,0 0 2 0,0 0 8 0,0 0-4 15,0 0-3-15,0 0 0 0,0 0-4 16,0 0 2-16,-10 19 2 0,10-19-17 16,0 0-4-16,0 0-8 0,0 0-12 0,0 0-14 15,0 0 1-15,0 0-23 0,0 0-9 16,0 0-31-16,-23 17-29 0,23-17-57 0,0 0-127 15,-22 0-467-15,22 0 238 0</inkml:trace>
  <inkml:trace contextRef="#ctx0" brushRef="#br0" timeOffset="73995.7857">19240 12534 3388 0,'0'0'-98'0,"0"0"3"0,-24-6 8 0,24 6-6 15,0 0-3-15,0 0 11 0,0 0 0 16,0 0 26-16,0 0 16 0,0 0 11 16,0 0 26-16,0 0 29 0,0 0 12 0,0 0 16 15,0 0-9-15,49-44-3 0,-49 44 23 16,27-4-1-16,-27 4 12 0,38 1-3 0,-38-1 5 16,47 6-8-16,-15 0 4 15,1 4-13-15,4 0-11 0,3 2 0 0,5 0 2 16,-3 0-17-16,0 3 0 0,5 2 11 15,-9-3-12-15,8 0-8 0,-5-2 0 0,3 3-13 16,1-3-10-16,-7-1-4 0,9 2-35 16,-5-1-22-16,-7-1-38 0,5 0-67 15,-11-4-174-15,-1-1-346 0,-4 3 119 0</inkml:trace>
  <inkml:trace contextRef="#ctx0" brushRef="#br0" timeOffset="77037.1024">10856 12048 2621 0,'0'0'-162'0,"0"0"30"15,-30 0 13-15,30 0 6 0,0 0-2 0,-30 2 15 16,30-2 3-16,0 0-3 0,0 0 29 16,-36 7 8-16,36-7 1 0,0 0 18 0,0 0-15 15,-25 8 12-15,25-8 10 0,-16 13 3 16,16-13 0-16,0 0 14 0,-19 27-25 0,11-10 15 15,8-17 15-15,-22 27 10 0,17-12-11 16,-8 4 21-16,13-19 0 0,-20 40-5 16,8-22 26-16,0 4 15 0,4-1-12 15,-4 0 6-15,7 5-1 0,-3-2-10 16,-1 0 9-16,9-24-5 0,-11 50 13 0,9-23-5 16,-1-2 5-16,-4 2-6 0,4 2-5 15,3-2 5-15,0-27-6 0,0 48-8 16,3-24 8-16,4-3-12 0,-7-21-9 0,11 44 8 15,-1-23 0-15,2-3 0 0,0 4 0 16,1-3 4-16,2-2-12 0,2 2 4 0,0-4 11 16,3-2 1-16,0 2 3 0,2-3-1 15,-2-1 1-15,6-2-9 0,-7 0 5 16,9 0-1-16,-4-3-1 0,1 0-10 0,0-3 0 16,3 3 11-16,-28-6-15 0,51 3 0 15,-25-3 0-15,-26 0 7 0,47-3-10 0,-23 0 6 16,-24 3-10-16,45-9 18 0,-25 6-18 15,-20 3 14-15,37-9-11 0,-16 3-3 16,-21 6 21-16,35-17-7 0,-16 8-14 16,-19 9 10-16,30-18-3 0,-13 6 10 0,-17 12-11 15,21-30 8-15,-7 12-1 16,-6-1 17-16,-8 19-17 0,19-47 0 0,-14 24 23 0,1-1-4 16,-6 24-9-16,5-42-11 0,-3 21-9 15,-2 21 10-15,-2-43-4 0,2 43-15 16,0-38-3-16,0 38 6 0,-5-33-7 15,5 33-15-15,-3-32-1 0,3 32-3 0,-8-24-4 16,8 24 13-16,-12-25-3 0,12 25 6 16,-19-19 1-16,19 19-5 0,-30-13 8 0,30 13 2 15,-36-8-2-15,36 8-1 0,-51 0-4 16,20 4 1-16,0-1-29 0,0 1-16 16,-1 5-38-16,-5 2-25 0,4-2-73 0,-4 4-222 15,0-1 98-15</inkml:trace>
  <inkml:trace contextRef="#ctx0" brushRef="#br0" timeOffset="81572.7705">21913 15692 832 0,'0'0'196'0,"0"0"-62"0,0 0-16 16,0 0 18-16,0 0 43 0,0 0-19 16,0 0 2-16,0 0-27 0,0 0-13 15,0 0 5-15,0 0-12 0,0 0-29 0,0 0-8 16,0 0-5-16,0 0-16 0,0 0-15 15,0 0-15-15,0 0-29 0,0 0-10 16,0 0 12-16,-55-40 6 0,55 40-6 16,0 0 22-16,0 0 0 0,0 0 13 0,0 0-8 15,0 0-1-15,-4-32-4 0,4 32 9 16,0 0-5-16,0 0 10 0,0 0-21 0,-10-24 5 16,10 24-3-16,0 0-9 0,0 0 4 15,-5-27 6-15,5 27-6 0,0 0 8 16,0 0 6-16,-8-26-14 0,8 26-2 0,0 0-8 15,0 0 3-15,-5-24 2 0,5 24 1 16,0 0-1-16,0 0-2 0,-10-25-5 16,10 25 4-16,0 0 3 0,0 0-4 0,-3-31 1 15,3 31 6-15,0 0 16 0,0 0-17 16,-5-25 14-16,5 25-2 0,0 0-10 16,0 0 5-16,0 0-18 0,0 0 11 0,0 0-2 15,0 0 18-15,0 0 1 0,0 0 12 16,0 0-5-16,0 0 8 0,0 0-3 0,-46 69-6 15,35-49 28-15,4 5-5 0,-8 4 9 16,7-2 15-16,-4 10-3 0,-1-4 17 16,-4 2-9-16,-2-1-2 0,-2 3-4 0,2 0-8 15,4-4 0-15,-3 4-10 0,-4-6-14 16,7 2 7-16,2 2-11 0,-2-5-5 0,6-1-22 16,-3-2-5-16,4-2-23 0,6 0-20 15,2-25-24-15,-6 37-17 0,6-37-20 16,-2 34-29-16,2-19-30 0,0-15-41 15,-3 25-116-15,3-25-477 0,-9 18 252 0</inkml:trace>
  <inkml:trace contextRef="#ctx0" brushRef="#br0" timeOffset="81856.5941">21222 15417 3470 0,'0'0'-55'0,"0"0"19"15,37 6 25-15,-37-6 20 0,28 18 13 0,-8-1 14 16,2-2 6-16,15 6 7 0,-4 1 7 0,11 5-4 15,6 2 9-15,12 4-26 16,3 0 7-16,6 2-11 0,-1-8-58 0,0 1-64 16,-10-6-161-16,0-3-506 0,-11-11 387 0</inkml:trace>
  <inkml:trace contextRef="#ctx0" brushRef="#br0" timeOffset="83656.7507">11426 7214 3048 0,'0'0'-163'0,"0"0"38"16,0 0 23-16,0 0 38 0,0 0 38 0,-5-31 11 15,5 31 15-15,0 0 21 0,0 0-4 16,0 0-11-16,0 0 21 0,0 0-16 15,0 0-5-15,-22-21-3 0,22 21-6 16,0 0 6-16,0 0 6 0,0 0-4 16,0 0-10-16,0 0 5 0,0 0-3 0,0 0 6 15,-51 36 11-15,51-36-23 0,-31 25 12 16,16-6-6-16,-5 6 29 0,-1 0-17 0,-1 7 2 16,3 7 0-16,-9 1 6 0,5 7 3 15,-6 7-12-15,1-6 14 0,-2 11-5 16,5-9 7-16,-6 1-16 0,5-1 0 0,-1-4 3 15,2-3-8-15,5 1 2 0,1-11 11 16,-4 1-10-16,6-4 4 0,4 2 1 16,-4-4-11-16,4-4 8 0,1 0-11 0,-1 1-15 15,3-3-20-15,10-22-11 0,-17 33-12 16,10-17-9-16,7-16-32 0,-12 30-19 0,12-30-25 16,-8 18-60-16,8-18-323 0,0 0 105 15</inkml:trace>
  <inkml:trace contextRef="#ctx0" brushRef="#br0" timeOffset="83946.5744">10739 7693 1857 0,'0'0'-66'0,"0"0"38"0,0 0 20 0,0 0 36 15,60 39 19-15,-45-27 14 0,10 3 14 0,-2 0 1 16,9 7-2-16,0-4 5 0,3 4-16 16,4-2 12-16,9 5-18 0,-1 2-7 15,-2-3-3-15,7 6-23 0,-5-3-21 16,8-4-36-16,-1 2-23 0,2-6-91 0,0 1-199 15,-3-5-152-15,-1-7 107 0</inkml:trace>
  <inkml:trace contextRef="#ctx0" brushRef="#br0" timeOffset="84771.1895">11334 7693 1723 0,'0'0'-65'15,"14"-17"15"-15,-14 17 29 0,0 0 13 16,0 0 41-16,0 0 46 0,18-20 13 0,-18 20 5 15,0 0-4-15,28-13-3 0,-28 13 21 16,36-17-10-16,-18 11 5 0,5-3-25 0,6-1-14 16,1 2 7-16,2 1-22 0,8 2 0 15,5 2-24-15,0-4-45 0,4 7-28 16,1 0-54-16,5-3-63 0,4-1-117 16,13 11-259-16,-16-7 110 0</inkml:trace>
  <inkml:trace contextRef="#ctx0" brushRef="#br0" timeOffset="85278.9844">15180 7723 2368 0,'40'-8'109'16,"-5"3"-12"-16,-5-2-74 0,0 3-20 0,6-3-32 0,-6-5 5 15,13 8 12-15,-4-4 0 0,4 1 9 16,2-2-9-16,-6 0 21 0,4-4 18 0,-1 1 38 16,3-1 7-16,4 1-1 0,-1 0-19 15,8-1 5-15,4-6-4 0,7 5 10 16,0-6-28-16,-2 5 1 0,5 0-1 16,-5-3-8-16,-4 6-17 0,-1-5-25 15,-8 9-12-15,-4-2-1 0,1 3-7 0,-6 5-1 16,4-6-3-16,-9 7 0 0,3-3 7 15,-5 8 2-15,1-4 6 0,8 1 2 0,1 4 3 16,5-2 5-16,3 1 0 0,14 1 3 16,3-2-6-16,-1 0 6 0,5-3 2 0,-3-3 9 15,5 3-3-15,-7-3 3 0,2-2 15 16,-3 5-24-16,-19-2 9 0,10 2 6 0,-8 0-6 16,2-2-3-16,-2 2-14 0,-2 0-29 15,3 0-9-15,-3 0-2 0,-1 0-7 16,3 2 2-16,1 0 5 0,4 3-1 15,8 1 8-15,-3 0 17 0,0 4-11 0,5-3 6 16,3 1 6-16,2-1 4 0,2-3 0 16,3 1 10-16,-2-5-11 0,9 0 7 0,8-5 14 15,5 4 5-15,2-6-23 0,-1 2-20 16,3-1-38-16,-3-1 8 0,-2 3-30 16,-3 3-41-16,3-6-253 0,-19 3 91 0</inkml:trace>
  <inkml:trace contextRef="#ctx0" brushRef="#br0" timeOffset="85473.8643">20464 7420 1447 0,'54'0'93'0,"-9"0"13"15,-5 0 39-15,-15 0 0 0,-25 0-25 16,50-5-12-16,-26 10-7 0,-24-5-7 0,42 0-3 16,-42 0-18-16,38 3-8 0,-38-3-6 15,45 3 6-15,-20-3 30 0,6 4 4 0,-1-2 0 16,3 3-26-16,6-5-2 0,6 5-15 16,-2-3-4-16,7 4-10 0,2 1-8 0,0 3 1 15,8-1-13-15,6 3-4 0,-1 0 7 16,15 3-8-16,5-3-10 0,7 0-23 15,-5-2-24-15,0 0-30 0,-10-5-61 0,0-5-108 16,-3 4-444-16,-16-8 116 0</inkml:trace>
  <inkml:trace contextRef="#ctx0" brushRef="#br0" timeOffset="85914.5915">18922 14382 2701 0,'0'0'-118'0,"0"0"12"0,0 0 4 16,13 44-2-16,-13-44-13 0,17 24-49 0,-17-24-343 15,17 27 105-15</inkml:trace>
  <inkml:trace contextRef="#ctx0" brushRef="#br0" timeOffset="86633.1891">21906 15507 2624 0,'20'-34'521'0,"-20"34"-72"0,12-41-91 16,-10 20-41-16,1-6-59 0,5-2-49 16,3 2-35-16,2-7-27 0,0 2-34 15,4-1-23-15,-2 2-22 0,3 0-8 0,-2 4-9 16,0 0-5-16,-4 0-7 0,0 0-6 15,-2 0-5-15,5 3-2 0,-9-4-2 0,4-4-4 16,-3 2-4-16,2-5-11 0,-1-1-18 16,2-2-24-16,3-1-35 0,-8-4-32 0,7-2-27 15,0-8-30-15,-2-9-38 0,-2-2-86 16,7-13-631-16,-11-13-538 0</inkml:trace>
  <inkml:trace contextRef="#ctx0" brushRef="#br0" timeOffset="86824.0709">22201 13122 4488 0,'-5'-62'-52'15,"-4"7"13"-15,4 8 18 0,-5 8 8 16,10-1 17-16,-3 6-9 0,3 1 8 16,-2-1 10-16,2-4 2 0,0 4 6 0,0 0-12 0,0 1-7 15,2 3-5-15,-2-9-36 0,3 0-25 16,7-5-23-16,-5 1-19 16,7-4-23-16,0-7-32 0,-2-2-27 0,3-1-27 15,2-2-543-15</inkml:trace>
  <inkml:trace contextRef="#ctx0" brushRef="#br0" timeOffset="87434.8944">22291 11949 3113 0,'8'-74'-83'16,"6"10"78"-16,-13 5 20 0,-1 9 23 15,0 4 4-15,-1 2 19 0,1 2 13 16,0-2 7-16,-5 2-27 0,0-3 11 0,1 0-4 16,1 1-4-16,3-1 18 0,-2-4-7 15,2-4-8-15,0-3-4 0,0-4 4 0,5-6 15 16,-1-1 15-16,7 2-3 0,1-14-11 16,-3 10 8-16,1-8-16 0,5 4 10 0,-7 5-17 15,7 6 4-15,-5-4-13 0,-2 6-2 16,4 2 3-16,0-4 2 0,-7 3-5 15,-2-4 1-15,2 6-7 0,-3 4 0 16,-2-1-6-16,3 3-9 0,-3 0 4 0,2-2-8 16,-2 5-5-16,0 1 0 0,5 1-2 15,-5 1-6-15,0 3 1 0,0-1-4 16,7 3 6-16,-7-3-8 0,1 1 0 0,1 2-1 16,1 8-2-16,4-13 1 0,-4 9-2 15,-1-3 0-15,1 0-1 0,6-3-2 16,-6 3-5-16,2-5-4 0,4-1-12 0,-6-2-6 15,10-5 0-15,-4-1 0 0,6-3-1 16,-4 4-1-16,-2 0-3 0,-3 5 7 0,4-2 8 16,-1 6-5-16,-8-4 2 0,5 0 14 15,-1 5-11-15,-5 0 4 0,3-1 4 16,-6 5 3-16,3 3 2 0,-5 3 9 16,-1-3 0-16,6 2-7 0,-1 4-1 0,-3 2 3 15,4 27 1-15,-5-56-1 0,2 28-4 16,3 28 0-16,-3-43 4 0,3 43-4 0,-4-46 4 15,4 46 3-15,-3-39 8 0,3 39 5 16,-3-38-3-16,-1 16 3 0,4 22 0 16,0-38 8-16,0 38 5 0,-3-34-1 0,3 34 0 15,-2-32-1-15,2 32-6 0,0 0-3 16,0-36 3-16,0 36-5 0,0 0 0 0,-3-28 1 16,3 28-1-16,0 0-1 0,0 0 3 15,-5-28-3-15,5 28-2 0,0 0-3 16,0 0 1-16,0 0-4 0,-3-30 0 15,3 30 2-15,0 0-3 0,0 0-1 0,-4-31-4 16,4 31-4-16,0 0 0 0,0 0-2 16,-1-40 3-16,1 40-3 0,-10-27 4 0,10 27-4 15,0 0 7-15,-5-30-7 0,5 30 3 16,0 0-2-16,-9-27-9 0,9 27-8 16,0 0-12-16,0 0-18 0,-8-25-14 0,8 25-21 15,0 0-18-15,0 0-27 0,0 0-52 16,0 0-87-16,0 0-610 0,0 0-293 0</inkml:trace>
  <inkml:trace contextRef="#ctx0" brushRef="#br0" timeOffset="87844.6871">22632 7344 4042 0,'0'0'-120'0,"0"0"11"0,0 0 4 16,0 0 0-16,0 0 7 0,0 0 12 15,0 0 21-15,-97 7 12 0,74 10 16 16,-2 5 13-16,-4 1 15 0,-4 8 28 0,-1 5-5 16,-6 4 9-16,-3 8 3 0,4-8 6 15,-1 13-12-15,-5-2 5 0,3-1 0 0,0 1 6 16,-1-8-3-16,6-1 9 16,5-3-7-16,-1-4-11 0,8-7 7 0,0-2-7 15,3 0-5-15,-3-5-7 0,8 0-5 16,4-4-15-16,-2 2-14 0,15-19-5 0,-24 23-17 15,24-23-19-15,-15 24-15 0,15-24-23 16,-23 13-76-16,23-13-205 0,-22 6-249 0,22-6 118 16</inkml:trace>
  <inkml:trace contextRef="#ctx0" brushRef="#br0" timeOffset="88148.5147">21823 7488 2493 0,'25'-9'-74'0,"-25"9"36"0,30-3 9 0,-30 3 33 16,37 4 37-16,-12 7 9 0,5-5 14 16,0 4 11-16,7 3 37 0,0-1-1 0,3 3-1 15,-3 0 11-15,11 4 20 0,1-1-21 16,-6 3 0-16,1 2-8 0,-3 1-28 15,-4-3 1-15,0 3-11 0,0-1-25 0,-9 1 7 16,4-2 0-16,-2 1-13 0,-1-1-6 16,-3 1 5-16,1-5-8 0,-4 0-2 0,-1-3-18 15,2 0-20-15,-1 2-11 0,-5-5-46 16,8 1-41-16,-5-8-97 0,-2-2-307 16,-19-3-221-16,0 0 522 0</inkml:trace>
  <inkml:trace contextRef="#ctx0" brushRef="#br0" timeOffset="89019.098">22945 7426 3015 0,'-18'-23'-38'0,"18"23"6"0,-19-20 4 0,19 20 1 16,-21-24-8-16,21 24 11 0,-22-27-6 15,8 11 19-15,14 16 14 0,-31-28 32 0,17 12 35 16,-2 5-2-16,-1-6 29 0,17 17 6 16,-30-24-3-16,11 14-3 0,19 10-27 15,-31-22-3-15,31 22-7 0,-22-13-11 0,22 13-10 16,-29-15 8-16,29 15-14 0,-30-12-7 16,30 12 4-16,-35-4-15 0,35 4-7 15,-38 0 2-15,38 0-2 0,-52 3 9 0,22 1-7 16,-2 5 3-16,-2-7-5 0,-1 3 7 15,0 3-7-15,5-5 13 0,0 2-6 16,0 0-4-16,3 2 6 0,27-7-8 0,-48 5 0 16,27-2-5-16,21-3-8 0,-35 11 10 15,35-11-8-15,-43 9 2 0,23 0-2 0,-5 1 10 16,-2-2-12-16,0 4 9 0,-8 0-5 16,3 5 0-16,-1-5-3 0,1 4 6 15,0-3-6-15,7 2 1 0,0-3 7 16,-2 4-12-16,6-1 3 0,-5-2-1 0,0 14-1 15,2-7 6-15,3 3 8 0,0 1-12 16,1-1 2-16,7 4 8 0,-4 4-4 0,2-1-6 16,-5 0 22-16,12 8-20 0,-2-4 12 15,3 3-5-15,5 0-10 0,2-1 10 16,0-1-5-16,2 8 8 0,5-4-3 0,6 1 0 16,4-3 1-16,6 10-4 0,2-5 0 15,5 0 8-15,12 1 3 0,12 0-11 16,-6-7 9-16,14 2 3 0,7-7-1 0,-1 1 1 15,9-4 3-15,-3-4-8 0,5-1-2 16,4-5 2-16,-1 0-7 0,-5 2 6 16,-5-8 3-16,-2 0-6 0,-1-3 7 0,4-3 2 15,-7 0 0-15,2-1-16 0,-12-5 4 16,5 0 3-16,0-1 0 0,-3-6 3 0,11 2-8 16,-9-8 9-16,-3-2 8 0,3 0 0 15,-6-8 11-15,-3 2-15 0,-2-9 2 16,-2-6-7-16,1-11 0 0,-3-2-14 0,-4-13 6 15,10-28-21-15,-17 4 1 0,-9 6-7 16,-10-4-8-16,-7 1 7 0,-11-4 11 16,-14 2 2-16,-19-22-6 0,-16 4-4 0,-19 18-19 15,-14 11-12-15,-19 16-45 0,-26 18-49 16,-29 28-71-16,-47 21-557 0,-35 14 297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1:10:39.1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7177 11807 1830 0,'-36'-10'136'16,"36"10"-32"-16,0 0-86 0,0 0-4 15,-24-12-4-15,24 12 11 0,0 0 0 16,0 0-1-16,-17-18-10 0,17 18 31 0,0 0-8 16,0 0 16-16,0 0 6 0,0 0-11 15,0 0 6-15,0 0-7 0,-16-15-4 0,16 15-3 16,0 0-10-16,0 0 3 0,0 0 6 15,0 0-4-15,0 0 0 0,0 0 0 16,0 0-9-16,0 0-2 0,0 0-10 16,0 0 4-16,0 0-3 0,0 0 2 0,0 0 6 15,0 0 29-15,0 0-11 0,0 0-1 16,62-26 32-16,-34 25-15 0,7-7-7 0,9 4 0 16,4-4 6-16,4 2-5 0,15-4 1 15,5-1-14-15,20 2-2 0,6-1 1 16,3 2-2-16,34-8 3 0,-19 6-12 0,-14 0-14 15,3 2-8-15,-3 1 9 0,-3-1 1 16,-4 1-10-16,-3 1 24 0,-13 3-10 0,3 3-9 16,-3-3 7-16,-1 3-3 0,2-3-1 15,2 6-6-15,-3-3 10 0,18 6-5 0,-2-3 5 16,6 3-10-16,-3 0 4 0,1-3 6 16,3 0-6-16,2 8 7 0,-2-10 3 15,0 6 14-15,-7-3-2 0,2-2 1 16,-15-2 8-16,-3 0 2 0,3 2 25 0,-2-2-14 15,-1 4 3-15,-6-4-16 0,1 0-1 16,-4 0 2-16,4 8-8 0,-6-8 9 0,3 5-13 16,2 2-4-16,3 1-7 0,11 5 11 15,-5 2-3-15,5-3 5 0,6-3-4 16,4 8 4-16,-1-2-3 0,2-3 3 0,1 0-3 16,35 6 2-16,-22-9 9 0,-15 0-5 15,-2 4-3-15,2-3 3 0,0-3-6 16,-6 7-7-16,-3-4 1 0,-2 1 4 0,6 5 1 15,-22-7-8-15,12 9 3 0,-4-2-6 16,3 0-2-16,2 2-1 0,-1 0 1 0,2-3 4 16,3 5-4-16,0-5 6 0,2 1-6 15,1-8 6-15,4 2 1 0,-7-1-2 16,3-3 6-16,-13-3-5 0,3-3 3 0,-1 2-4 16,-1-2 1-16,-1 0-7 0,2 0 3 15,-5 0 3-15,3 0 0 0,-4 0-2 0,2 0 1 16,-1 0-4-16,0 0-4 0,4 0 2 15,-6 0 1-15,3 0 2 0,-1 0-4 16,5 0-2-16,-4 0 2 0,4-2 0 0,4 2 0 16,9-3 3-16,-5 0-8 0,10 0 5 15,-1 3-4-15,-3-6 5 0,-1 3-3 0,4 0 3 16,-4-4-3-16,8 5 0 0,0-1 1 16,-1-4 0-16,8 4 2 0,-3-2 0 15,36-7-4-15,6 5-1 0,-26-2 2 0,23-5-4 16,-1-1 0-16,7 0 3 0,3-2 4 15,-2 4-3-15,1-3-3 0,-6 5 0 16,-6-9-1-16,-2 1 2 0,-23 7-1 0,-18 0 2 16,2 4-3-16,1-4-2 0,-2 5 1 15,-10-4 2-15,5 2-5 0,2 3 0 0,-9 1 3 16,-6-5-2-16,-4 4 2 0,0-3 2 16,-5 3-6-16,4 3 3 0,-2-3-1 15,-2 0 3-15,-1 1 0 0,-4-3-5 0,0 4 7 16,-1 0-2-16,-9-1 11 0,2-1-3 15,-2 3 0-15,2 0-3 16,-7 0 1-16,4-1-1 0,-2 4 2 0,3-2-7 0,-3 2 1 16,-1 0 4-16,5 2-4 0,1-2 2 15,-6 0-1-15,6 0-3 0,-2 0 0 0,1 0 7 16,6 0 2-16,-4 0-2 0,11 0 2 16,1-2-5-16,5-1 6 0,2 0-7 0,-2-4 3 15,2 2-2-15,2-2 3 0,0 1-5 16,-7 1 0-16,3-2 1 0,-5 2 2 15,4 1-5-15,-6-6 2 0,-1 4-1 0,0-1 0 16,-5-1 3-16,-7 1-5 0,0-2 2 16,-3 3-1-16,-3-3 1 0,-1 6 0 15,1-3 1-15,-1 0 2 0,-3-2-2 0,2-1 1 16,2 5 3-16,-7-3 0 0,6 0 3 16,1 1-1-16,-2 0 2 0,1 0-1 0,-3 0 1 15,2 0 1-15,-2-1-2 0,-5 2-1 16,-1 2 1-16,-6-1-5 0,-3 1 2 15,-1-2-2-15,-29 5-2 0,48-3-5 16,-28-1-9-16,-20 4-15 0,36-3-22 0,-36 3-27 16,30-4-22-16,-30 4-20 0,31-1-18 15,-17 1-19-15,-14 0-46 0,0 0-91 0,33-4-613 16,-33 4-447-16</inkml:trace>
  <inkml:trace contextRef="#ctx0" brushRef="#br0" timeOffset="783.4243">22669 10583 4401 0,'-27'-12'-51'0,"7"0"2"0,2 0 16 16,18 12 21-16,-27-16 2 0,27 16-1 15,-20-11 5-15,20 11-1 0,0 0-9 16,-18-16 6-16,18 16-9 0,0 0 16 0,0 0-15 16,0 0 4-16,0 0 16 0,0 0 10 15,0 0-1-15,0 0 11 0,0 0 1 0,0 0-8 16,0 0 10-16,5 64-9 0,-5-64-3 15,26 47 9-15,-11-25 9 0,4 5-8 16,-6 1 17-16,7-1 7 0,-3 4 9 0,3-2 3 16,9-5 1-16,-8 3-1 0,8 0-2 15,-1 0-3-15,7-4-4 0,4 5-2 16,9-4-27-16,9 2-4 0,-2-5 5 0,22 3-2 16,0-2-3-16,0-2 1 0,10-2-2 15,-3-3-2-15,1 0 2 0,9 0-7 16,-9-3 5-16,5 2-5 0,-3-2-2 0,-1-3 1 15,-13 0 1-15,4-3 2 16,-10 6 8-16,4-5 2 0,-3 1 3 0,2-1-2 16,-1-2-2-16,-2 7 2 0,-2-4 0 15,4-3-5-15,-1 5 0 0,-3-3-4 0,-3-2 3 16,-5 2-1-16,-7-1-3 0,-1 0 0 0,-12-3 6 16,-4 3 13-16,-1-3 16 0,-4 0 23 15,-2 3 2-15,-26-6-1 0,36 6-7 16,-36-6-10-16,20 6-10 0,-20-6-4 0,0 0-7 15,0 0-4-15,0 0-4 0,0 0-3 16,0 0 0-16,-60 35-2 0,35-29-3 0,0 3-3 16,-12 3-2-16,-3 0-1 0,-2 2-1 15,-15 2-1-15,-3 4-1 0,-13 5 3 16,-3-1-6-16,4 1-1 0,2 0 1 16,0-1 1-16,-2 1-4 0,13-5 1 0,4 5-2 15,-2 1 1-15,2-5 0 0,5 5 0 16,1-5 1-16,1 3 0 0,-2-3-2 0,3 3 1 15,-3 1-2-15,-1 4-1 0,-5-2 0 16,0 11-2-16,-4-4-2 0,3 0 0 16,9-1-6-16,1-3 1 0,3 1-8 0,-1 2-6 15,12 2-1-15,-6-1-7 0,8-1-7 16,-3 4-12-16,4 0-12 0,3 1-22 0,5-3-33 16,6-6-47-16,6-3-47 0,1-8-143 15,6-6-587-15,3-12-751 0</inkml:trace>
  <inkml:trace contextRef="#ctx0" brushRef="#br0" timeOffset="1351.3827">26215 10770 4797 0,'0'0'19'15,"0"0"3"-15,0 0-6 0,0 0-22 0,0 0-6 16,0 0-8-16,0 0-4 0,-38 48 8 16,38-48 1-16,-3 39-5 0,6-11 11 15,-3-28 2-15,2 53 5 0,1-24 10 0,0 1 4 16,2 1 7-16,0 2-5 0,-1 5 5 15,4-2-10-15,0 3 1 0,7 3 3 0,-3-2-5 16,5 0 5-16,1-7 6 16,2 0-7-16,9-1 3 0,-1-3 7 0,-1-5 6 15,0-8 17-15,3-8-8 0,2-1 19 0,-1-7 15 16,-31 0 6-16,74-19 7 0,-25-1 1 16,4-7 0-16,4-12-3 0,5-8 2 0,20-28-13 15,8-6-3-15,-4-9-1 0,-3-2 1 16,-6-4-6-16,-7-2-6 0,-6 5-10 15,-7 4-11-15,-17 15-17 0,-10 9-27 0,-8-1-42 16,-4 9-71-16,-4 0-62 0,-3 0-182 16,-9 12-168-16,-4-9-402 0,-9-1-699 15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1:11:23.78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10083 11827 2419 0,'0'27'219'0,"0"-27"-69"0,0 0-58 15,0 0-16-15,0 0 3 0,0 0-29 16,0 30-20-16,0-30-8 0,0 0-2 0,0 0-6 15,0 0-4-15,0 0-10 0,0 0-5 16,8 21-9-16,-8-21-21 0,0 0-9 16,22 3-14-16,-22-3-32 0,32-6-82 15,-32 6-141-15,0 0-284 0,42-15 114 0</inkml:trace>
  <inkml:trace contextRef="#ctx0" brushRef="#br0" timeOffset="993.4217">10252 11862 2496 0,'0'0'119'15,"0"0"-5"-15,0 0 108 0,0 0-19 16,0 0 11-16,-50-51-36 0,50 51-8 0,-32-11-32 15,32 11-21-15,-25-9-10 0,25 9 13 16,-27-9-9-16,27 9-5 0,0 0-7 0,-35-12-10 16,35 12-18-16,-20-6-10 0,20 6-23 15,0 0-16-15,-40-3-20 0,40 3-11 0,0 0-7 16,-37 3-10-16,37-3 3 0,-25 9 3 16,25-9 10-16,-24 12-3 0,24-12-5 15,0 0 5-15,-26 22 3 0,26-22-4 0,-19 16 8 16,19-16-6-16,0 0 3 0,-13 24-6 15,13-24 18-15,0 0-7 0,0 30-4 0,0-30 5 16,0 0 5-16,32 37 8 0,-11-27-7 16,1 6-3-16,13-4 5 0,7 0 8 15,2-3 4-15,12 3-7 0,10-2 8 16,-3-2 17-16,8 4 6 0,21-4 9 0,-2-1 2 16,14-6 3-16,1 6-1 0,39-3-5 15,11-4 2-15,1 3-1 0,3-3-7 0,0 0-7 16,1 0-5-16,-4-3 3 0,1 3-9 15,4 0-1-15,-12 0-4 0,-2 0-1 0,3-4-3 16,-26 4 0-16,23 0-3 0,-23 0 2 16,25 0-6-16,-2-3-1 0,1 3 1 15,4-4 2-15,-5 4-4 0,0-1-1 0,-3-3 3 16,0 1-3-16,0-4 3 0,0 6-2 16,3-8-2-16,0 5-2 0,-5-7 3 15,-23 5-2-15,-12 4 1 0,-5-5-2 0,0 1-3 16,-5-3 2-16,2 3 2 0,-17 3 0 15,8-3 0-15,4 0-2 0,-21 3 0 16,6-5-1-16,5 7 3 0,-7-3-4 0,3 2-1 16,10-3 4-16,-9 2 0 0,14 3-3 15,0-6 1-15,6 6-1 0,6-6 3 0,31 0-2 16,1-3 2-16,2-3-1 0,-6-1 0 16,8-5 1-16,-5 1 1 0,1 1 0 15,0-7-2-15,0 2-12 0,-4 3 1 0,1-5 3 16,-6 2-3-16,-1 0 1 0,-18 3 4 15,-18 4 0-15,34-3 0 0,-20 7 0 0,-5-3 0 16,-3 1-1-16,2 4 1 0,32-5 3 16,5 1-3-16,-6-5 4 0,-12 13-3 15,19-9-1-15,7 3-1 0,-1 4-2 0,2-3 1 16,2 0-7-16,3-4 3 0,6 5-8 16,-1-2-4-16,3 1 3 0,1-3 1 0,-7-4-1 15,-2 8 2-15,-3-6 4 0,-10 2-1 16,0 0 0-16,-26 3 1 0,-14 0 4 15,2 3-3-15,-9 0 8 0,-2 0-4 0,4-1 3 16,-2 0 0-16,-14 5-2 0,6-2 3 16,3 1-1-16,-4 0 3 0,-4 0-1 15,18 3 1-15,-2-3 3 0,4-3-4 0,0 3 4 16,1 0-5-16,2-4 7 0,5 5-1 0,-5-4-7 16,-3-4 8-16,6 5-2 0,-6-5 0 15,0 1-1-15,-4 2 2 0,-1-6 0 16,-2 8-5-16,-14-5 2 0,-1 5 1 0,2-2 2 15,0 4-4-15,-2 0 6 0,10-6-4 16,5 3 3-16,-2 0-3 0,0-2 0 0,6 1 3 16,1 1-2-16,-2-5 0 0,10 2-3 15,-6 3 2-15,0-3 1 0,3 0-2 16,0 0 3-16,0 0-2 0,2 2-5 0,-6 2 8 16,3-5 2-16,-3 5-2 0,-1-4 5 15,-5 6-2-15,-13-1 5 0,1 0-3 0,-6 4 1 16,-4 0-1-16,-1 0-3 0,-7 0-4 15,-9 4-7-15,-3 0-11 0,2-3-22 16,2 6-30-16,-2-3-23 0,-2 1-34 0,-2-2-31 16,1-6-82-16,-2-2-210 0,1-4-398 15,-8 2-63-15</inkml:trace>
  <inkml:trace contextRef="#ctx0" brushRef="#br0" timeOffset="1599.0613">27393 9944 3819 0,'0'0'-12'15,"-43"-15"10"-15,26 8-4 0,17 7-2 16,-30-17 3-16,30 17 1 0,-32-11-4 16,32 11 8-16,-30-16 19 0,30 16 7 0,-27-11 16 15,27 11 14-15,-25-10 24 0,25 10 7 16,0 0 6-16,-25-12-8 0,25 12-5 0,0 0-4 16,0 0-16-16,-27-12 1 0,27 12-14 15,0 0 0-15,0 0-6 0,0 0-3 16,0 0-5-16,0 0-6 0,0 0 3 0,0 0-5 15,55 52 4-15,-30-35 0 0,4 3 0 16,4 2 5-16,11 2-1 0,4 0-5 0,9 0-7 16,12 8 3-16,8-5-10 0,-7-1-2 15,9 2 8-15,1-7-7 0,0 0-2 16,-6-1-2-16,4 1 1 0,-2-3-2 0,1 0-1 16,0 0 2-16,-12-6 0 0,5 8-4 15,-3-5-3-15,-2-3 2 0,1 6 0 0,-3-2-4 16,-8 4 2-16,2-4 3 0,-13 1-6 15,-6-2 1-15,-1 0 1 0,-4 0 10 16,-3 5 15-16,-11-4 8 0,-2 4 5 0,-6 5-4 16,-6-1-4-16,0 2 0 0,-5 4-5 15,-5 1-5-15,-3 5-4 0,-5 2-6 0,-2-2-1 16,-1 2-4-16,-10 5-3 0,4-3-1 16,-6 0 3-16,-4-2-1 0,-5 1 0 0,-13 8 0 15,-14-4 3-15,-19 16 4 0,-11-4-3 16,-6-5-1-16,-1 4-4 0,-9-1-6 15,-4-5-40-15,0 9-49 0,6-6-40 16,-10-7-94-16,8-5-276 0,15-9-401 0,13-13-446 16</inkml:trace>
  <inkml:trace contextRef="#ctx0" brushRef="#br0" timeOffset="2659.4551">15588 11827 4210 0,'0'0'-137'0,"0"0"16"0,0 0 3 15,0 0 8-15,5 33 5 0,-5-21 2 16,0-12-18-16,9 18-17 0,-9-18-16 0,5 18-67 16,-5-18-450-16,0 0 118 0</inkml:trace>
  <inkml:trace contextRef="#ctx0" brushRef="#br0" timeOffset="3426.0304">15814 12031 2932 0,'0'0'73'0,"0"0"27"16,10 17-17-16,-10-17-2 0,0 0-28 0,0 0-35 15,0 0-9-15,0 0 10 0,0 0-8 16,22 15 0-16,-22-15 5 0,0 0 19 0,0 0 11 16,27 2-5-16,-27-2 11 0,0 0-6 15,0 0-5-15,41-2-4 0,-41 2-11 16,0 0 2-16,44-10-2 0,-22 7-11 0,-22 3-11 16,46-12-2-16,-14 5-8 0,-7 2 8 15,7-5-12-15,2-3 14 0,2 1-6 16,1-3 6-16,-3 3 0 0,4-3-4 0,1 0 6 15,-6-2 4-15,7-4 0 0,2 2 5 16,3-1-11-16,2-7 2 0,5 0 9 16,0 4-13-16,1-5-6 0,9-3-1 0,3 3-7 15,-3-6 8-15,3 0-2 0,-3 1-3 0,-1-1-9 16,-13 2 16-16,1-1 18 0,-6 6 36 16,2-8 3-16,-13 1 8 0,2-2 1 15,-8-5 0-15,1-4 2 0,0-2-21 0,-4-2-11 16,-4-4-8-16,4-1-1 0,-5-5-23 15,-2-3-7-15,-3 0 5 0,0 0-5 0,-3-2 3 16,4-3-6-16,-13 4 16 0,-1-2 4 16,-1 5 9-16,-9 1-1 0,-4 0 19 0,-4 1 21 15,-4 4-5-15,-11-3-6 0,-2 4-1 16,-9 2-12-16,1 0 2 0,-6 9-5 16,7 6-2-16,-5 0-9 0,-3 6 7 0,2-2-7 15,-2 9-3-15,-7 1-9 0,1 4 15 16,5-2-16-16,-6 8 1 0,-5 0-2 15,12 3 0-15,-6 6 0 0,0-4-2 0,-1 7-2 16,6 0 4-16,-5 4-7 0,0 2 6 16,-4 3 2-16,-2 0-9 0,5 3 0 0,-3 5 4 15,7 1-3-15,-8 3 3 0,6 1-2 16,2 1 3-16,-2 6-6 0,6 1 1 16,6 5 4-16,-1-1-2 0,2 6-2 0,5 12 7 15,4-6-11-15,-7 7 4 0,15-4-3 16,-5-4 7-16,3 5-1 0,7-6-2 15,-4-5 0-15,8-1-2 0,2-7 4 0,-3-1 2 16,6-2-2-16,-4 0-2 0,5-4-1 16,1-2 3-16,1-2-2 0,8-20 3 0,-12 42-7 15,7-21 3-15,5-21-8 0,-6 35 4 16,6-35-19-16,-5 33-13 0,5-33-24 16,0 27-19-16,0-13-23 0,0-14-34 0,0 0-43 15,-7 28-155-15,7-28-509 0,0 0-51 16</inkml:trace>
  <inkml:trace contextRef="#ctx0" brushRef="#br0" timeOffset="3917.7279">14807 10215 3922 0,'0'0'25'0,"0"0"8"16,0 0-11-16,0 0 8 0,0 0-14 15,0 0-14-15,23 54-4 0,-9-32 2 0,2 3 0 16,1 2-7-16,2 1 10 16,-3 4 12-16,6-1-15 0,-5 1 25 0,1 3 14 15,-1 2-2-15,1-4 15 0,2 3-15 16,4 9 5-16,-7-5-4 0,4 0-4 0,-1 7-6 16,4-11-7-16,-4 6 3 0,-2-4 7 15,1-1-13-15,6-2 0 0,-5-5 3 16,8-2-3-16,1-5 11 0,1-3-3 0,10-8-1 15,-3-5 6-15,0-4 3 0,8-10-1 16,0-8 6-16,5-9-12 0,10-17-2 16,-3-8-9-16,22-28-4 0,-2-3-9 0,-4-1 11 15,3 2-5-15,-4 4-9 0,1 6-17 0,-16 10-36 16,-10 15-26-16,5 1-27 0,-10 14-19 16,3 4-37-16,-10 5-77 0,3 5-609 15,4 3-84-15</inkml:trace>
  <inkml:trace contextRef="#ctx0" brushRef="#br0" timeOffset="4977.6613">22345 11286 3960 0,'0'0'-11'16,"0"0"20"-16,0 0 6 0,0 0-13 0,0 0 1 15,38 0 3-15,-38 0 1 0,0 0 4 16,0 0-5-16,42 4 5 0,-42-4 22 16,0 0 11-16,0 0 30 0,35 0 30 0,-35 0 21 15,0 0 9-15,0 0-2 0,0 0-12 16,35 0-11-16,-35 0-10 0,0 0-11 0,0 0-15 16,29-10-9-16,-29 10-7 0,20-15-13 15,-4-1-1-15,9-9-9 0,2-2-6 16,7-8-4-16,6-1-5 0,-7-3 2 0,2-4-3 15,9-10-3-15,-12 6 3 0,3-8-9 16,8-4 1-16,-9-1-3 0,-2-2-1 0,-4 3 0 16,4-2 3-16,-7 8 0 0,-3-1-2 15,1 7 1-15,-6-7-5 0,-1-1-4 0,1 3-7 16,2 0 0-16,-6-1 0 0,-8-2-1 16,7 2 2-16,-7 4-3 0,1-3-1 15,-6 3 0-15,0-1 2 0,0-3 2 0,0 2 3 16,-8-6 3-16,0 9-1 0,-1-8 4 15,-6 4 2-15,0 3 2 0,-3 0-3 0,-2 2-2 16,-5 0-4-16,-4 7-9 0,4 1-5 16,-10 1-11-16,5 5-4 0,-10 2 9 15,3 0 4-15,5 7-3 0,-1 2 0 0,-2 0 3 16,3 5 4-16,-3 0 2 0,0 2-3 16,-1 2 0-16,0 5 5 0,-1-3 2 15,0 7 2-15,-10 0-3 0,5 4 0 0,-8 4 1 16,-3 4 1-16,-13-1-1 0,-4 5-6 15,-12 9-1-15,-3-1-3 0,-2-3 0 0,-39 17 0 16,8-4 3-16,2 1 3 0,19-7 8 16,-17 14 0-16,21-9 9 0,14-3-6 0,-1 6 0 15,6-1 2-15,-14 18 2 0,11-7 9 16,20-1 1-16,-3 7 7 0,-9 21 1 16,10-7-1-16,18-1-1 0,-1 4 1 15,-8 24-1-15,14-12 1 0,10-2-2 0,4-6-4 16,7 6-9-16,10-13-14 0,5-7-18 15,3 0-22-15,9-5-10 0,0-1-37 16,11-7-23-16,-5-12-53 0,3-6-131 0,5-12-586 16,-1-4-341-16</inkml:trace>
  <inkml:trace contextRef="#ctx0" brushRef="#br0" timeOffset="5477.3669">18546 9669 4206 0,'0'0'-5'15,"0"0"26"-15,5 43-11 0,-5-43 0 0,0 0 0 16,0 0 0-16,10 37 14 0,-9-12-2 16,3 2-1-16,-3 5 10 0,8 7-8 15,-1 4 6-15,7 10-5 0,4 3-2 0,6 10 6 16,6 3 10-16,21 20-12 0,10-5-3 15,3-4-5-15,7-3 3 0,2-10-6 0,8-5-2 16,0-8 0-16,-5-12-8 0,-9-15-2 16,9-2 7-16,4-8 0 0,-13-6 6 15,1-8 13-15,8-3-4 0,6-14 2 0,-2-3 2 16,1-8-2-16,23-15 0 0,-10-12 1 16,2-9-4-16,-5-4 4 0,-8-7 4 0,-5 1 9 15,-9-4-2-15,0-9-3 0,2 3-7 16,-8 1-11-16,1 3-1 0,-16 16-11 15,-4 9-29-15,-12 10-28 0,6 0-32 0,-4 2-60 16,-2 0-86-16,-8 3-285 0,-6 3-338 16,-4 0-108-16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1:11:50.5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9892 12839 2574 0,'0'0'52'0,"-35"0"-28"0,35 0 21 0,0 0-53 16,0 0-15-16,0 0 0 0,-35-9-9 16,35 9 14-16,0 0-5 0,0 0-1 15,0 0 15-15,-30-6 6 0,30 6-6 16,0 0 15-16,0 0 6 0,-30-12 21 0,30 12 2 16,0 0 3-16,-22-14-10 0,22 14 4 15,0 0-10-15,-25-8-11 0,25 8-5 16,0 0 0-16,-20-12-12 0,20 12-11 0,0 0-5 15,0 0 5-15,-34-13-23 0,34 13 16 16,0 0-8-16,-31-13-3 0,31 13-10 0,-20-9 2 16,20 9-34-16,-29-12-19 0,29 12-14 15,-30-9 17-15,30 9 4 0,-28-16 4 0,11 6-6 16,17 10-44-16,-32-17-313 0,12 7 96 16</inkml:trace>
  <inkml:trace contextRef="#ctx0" brushRef="#br0" timeOffset="603.0455">8477 12508 1658 0,'0'0'21'0,"0"0"27"0,0 0 16 15,0 0 17-15,52 50-10 0,-52-50 10 16,28 4 11-16,-28-4 3 0,41-4 8 0,-41 4-11 16,61-9 10-16,-20 0-19 0,0 0 13 15,5-4-12-15,14-2-5 0,-8-1-4 16,11 1-5-16,7-3-2 0,7-3-11 15,-6-1-11-15,7 1-2 0,3-2-4 0,1 5-10 16,3 0 10-16,-3 0-13 0,8-2-6 16,-6 5 1-16,3 3 1 0,-4-1-8 0,3 1 7 15,-13 7-4-15,1-1-1 0,-4 2 9 16,4 1-9-16,-4 3-2 0,-1 7 0 16,1-6-4-16,-5 6 4 0,4 0-7 15,-4-1 5-15,-3 0-9 0,3 0 4 0,-10-3-1 16,-3-1 3-16,5 2-2 0,-3-4 11 0,-4 0-11 15,-2-4 0-15,4 2 2 0,2-4 7 16,-4-3 7-16,0 3-6 0,0-3-2 16,-3-1 8-16,2 2-7 0,-1-4 5 15,-1 4-1-15,-4 0-7 0,6-3-1 0,-2 5 0 16,1 0 1-16,1-3-3 0,-6 6-5 16,6-3-3-16,3 3 3 0,-7 0 4 15,3 0-3-15,-3-3 10 0,1 1 0 0,-6 3 1 16,2 0-7-16,3-1-5 0,-2-2 14 15,-8 4-22-15,11-3 5 0,-10 0-6 16,4 1-10-16,-3 3-9 0,-3-3-22 0,-2 1-21 16,-32 2-20-16,56-4-37 0,-34 4-78 0,-22 0-224 15,32-6-275-15,-20 0 647 0</inkml:trace>
  <inkml:trace contextRef="#ctx0" brushRef="#br0" timeOffset="1191.8973">12502 11767 3132 0,'-40'-9'85'16,"11"0"-19"-16,-1 1-2 0,3 1-5 0,27 7-46 15,-46-13-31-15,22 9-13 0,-1 0 8 16,25 4 3-16,-37-5-3 0,37 5 13 15,-42-6 31-15,42 6 36 0,-31-6 34 0,31 6 2 16,0 0 10-16,-41-3 0 16,41 3-17-16,0 0-29 0,-28-6-10 0,28 6-24 15,0 0 4-15,0 0-10 0,0 0 1 0,0 0 7 16,0 0-12-16,0 0-2 0,0 0-8 16,0 0 1-16,0 0 6 0,0 0-10 15,62 53-3-15,-35-41 12 0,-2-6-22 0,5 3-12 16,5-3-5-16,7 3 13 0,1-3-1 0,6-3 0 15,-2 1 8-15,10-2-1 0,-4 1-2 16,7-3 8-16,-3 3-8 0,2-3 1 16,-2-3 10-16,5 6-7 0,-4-3 5 0,2 4 0 15,-5 0-1-15,1 0 5 0,1 4-6 16,-7-4 2-16,0-1 10 0,-2 11-16 0,1-8 10 16,-4 6-7-16,-5-2 5 0,4 2 4 15,-9 0-4-15,0 4-6 0,-5-6 12 16,-1 2-12-16,-6 0 12 0,2 0-17 15,-3-2-1-15,1-2 4 0,-23-8-1 0,25 15 5 16,-11-3 10-16,-14-12 6 0,3 27 30 16,-3-27-6-16,0 0-1 0,-30 54-7 0,10-30-21 15,-9 5 14-15,-4 5-3 0,-7-3-19 16,-5 3 23-16,-4-4 7 0,4 0-3 16,7 2 6-16,-6-5-14 0,11-3-11 0,-3-1-3 15,10-1 5-15,-6-2-14 0,8-1-16 16,6-1-15-16,0-3-18 0,4 5-5 0,3-5-24 15,6 1-25-15,5-16-67 0,0 0-225 16,8 27-316-16,-8-27 569 0</inkml:trace>
  <inkml:trace contextRef="#ctx0" brushRef="#br0" timeOffset="1681.6837">15459 11640 2987 0,'-30'-9'-16'0,"30"9"19"15,-30-8 33-15,30 8-3 0,-32-8-3 0,32 8 5 16,0 0-8-16,-30-4-5 0,30 4-5 15,0 0-5-15,0 0 12 0,0 0 2 0,0 0 9 16,0 0-5-16,0 0 7 0,-22 29 8 16,22-29-7-16,0 0 7 0,31 56 2 15,-18-27-8-15,5 1-7 0,4 3-7 0,7 7 6 16,-3 4-10-16,1 1 11 0,3-4-5 16,0-1-7-16,0 0 2 0,-4-3 3 0,-1-7-1 15,-2-1-4-15,2-5 1 16,-5 1 10-16,0-6 18 0,2-3-12 0,-5 2 24 15,3-6 18-15,-3-3 13 0,-17-9 0 0,38 11 0 16,-38-11-6-16,42-11-15 0,-24-5-3 16,9-6-7-16,-7-6 9 0,-5-5-5 15,10-9 0-15,-8-9 11 0,5 4 5 0,-14 2 0 16,5 6-13-16,6-14-9 0,-7 12-4 16,-2 1-11-16,1 1-22 0,-1-1-18 0,4 3-12 15,-6 4-17-15,4 1-27 0,-2 5-33 16,2 2-33-16,1-1-31 0,5 2-57 15,-8 3-149-15,5 3-527 0,2-1-295 0</inkml:trace>
  <inkml:trace contextRef="#ctx0" brushRef="#br0" timeOffset="2070.9061">17410 11788 4415 0,'12'15'93'15,"-6"-5"-4"-15,-6-10-24 0,15 15-37 0,-15-15-29 0,22 12-7 16,-22-12-14-16,39 20 3 0,-16-15 4 16,7 2 12-16,0-2-9 0,5-1 3 15,5-4-7-15,-1 3 25 0,9-3 1 0,6-3-5 16,3-3-2-16,13 0 10 0,7-1-10 15,10-1 13-15,13 1-11 0,38-12-2 16,-1 6-5-16,12-2-6 0,1 3 2 0,9-6-2 16,-3 3-4-16,1 1-1 0,-2-1 7 15,-9 6 1-15,0 5-7 0,-8-7 11 0,-26 5-7 16,-13 3-1-16,0-3 9 0,-2 3-5 16,-15 3 4-16,0-3 4 0,-2 0-12 0,-5 3-2 15,6-4-6-15,-3 2-5 0,-1-1-7 16,4 0-5-16,-1-1-25 0,2 1-13 15,-2-4-24-15,-6 2-28 0,-1-2-43 0,-11-2-71 16,-8-3-555-16,-7 0 209 0</inkml:trace>
  <inkml:trace contextRef="#ctx0" brushRef="#br0" timeOffset="2549.829">20580 11400 3716 0,'0'0'89'16,"-32"4"28"-16,32-4-13 0,-25 5-27 15,25-5-41-15,0 0-52 0,0 0-14 0,-32 7-1 16,32-7 10-16,0 0-1 0,0 0 0 16,0 0 16-16,0 0 1 0,0 0 5 0,57 31-4 15,-30-26 4-15,-27-5 4 0,53 11-4 16,-21-11 5-16,13 3-5 0,-10-1-2 15,12-2-1-15,5 0-5 0,-2 0 12 16,0 0-2-16,4 0-4 0,-1 0 4 0,1 0-8 16,3 0 6-16,-5 0 4 0,3 0-11 15,0 0 3-15,-6 0 8 0,1 0-12 0,-15 0 14 16,0 0 1-16,-5 0 14 0,0 0 17 16,-30 0 10-16,42 0 9 0,-42 0-3 15,35 3-13-15,-35-3 1 0,22 7-10 0,-22-7-4 16,0 0-6-16,0 0 11 0,0 30-11 15,0-30 1-15,0 0-8 0,-32 53 14 0,19-32-15 16,-2 1 0-16,-2 5-5 0,-3 1 5 16,2 0-6-16,-6-1-1 0,4 5 8 15,-2-2-5-15,-6 1 0 0,8-3-2 0,-4-1-5 16,1 1 3-16,5-1-18 0,-6-3-5 16,9-4-6-16,2 2-21 0,-1-3 1 15,3-3-15-15,-4 4-17 0,11-1-10 0,-4-4-12 16,8-15-24-16,-3 30-55 0,3-30-141 15,3 27-455-15,-3-27 313 0</inkml:trace>
  <inkml:trace contextRef="#ctx0" brushRef="#br0" timeOffset="2937.6982">22348 11538 3896 0,'0'0'204'0,"12"-27"-40"0,-12 27-35 16,8-21-31-16,-8 21-59 0,0 0-45 16,10-19-18-16,-10 19-4 0,0 0 1 0,18-15 21 15,-18 15-16-15,0 0 12 0,0 0 9 16,0 0 1-16,29-5 8 0,-29 5-2 0,0 0 23 16,0 0-22-16,48 23-5 0,-31-11 4 15,0 3-3-15,11 1-3 0,-6-3-6 16,1 3-3-16,1-1 6 0,-6-3-4 15,2 0-4-15,0 0 13 0,0-2-1 0,-20-10 10 16,29 12 11-16,-29-12 19 0,28 6 19 16,-28-6-13-16,0 0-20 0,46-14-16 15,-28-5-6-15,-1 0 4 0,9-6-4 0,-7-3 10 16,6-2-5-16,-2-1 13 0,-3-4 5 16,-1 2-1-16,-2 0-7 0,-1-5-2 0,1 1-4 15,-4 3-23-15,2 3-12 0,-1-2-7 16,3 5-41-16,-2-3-15 0,-2 7-21 0,5-5-34 15,-4 4-66-15,2 7-182 0,1-3-422 16,2 3 142-16</inkml:trace>
  <inkml:trace contextRef="#ctx0" brushRef="#br0" timeOffset="3344.4729">24554 11361 3693 0,'0'0'197'16,"15"21"8"-16,-15-21-34 0,14 18-40 0,-14-18-34 15,23 16-20-15,2-9-17 0,12 6-13 16,8-5-23-16,15-1-8 0,12-2-6 16,17 2 16-16,13-2-1 0,2-5 2 0,41 0-2 15,-16 0 3-15,22-2 4 0,4-5-2 16,-1 4-4-16,2-1-6 0,-7 4-7 16,1 0-8-16,6-1-15 0,-9 2-6 0,0 3-4 15,-25-4-14-15,-13 3 8 0,0 4 0 16,-6-5 1-16,3 1-6 0,-6 4 6 0,1 1 12 15,-6-1-11-15,2-1-4 0,-8 0-1 16,-11 0-33-16,-4 0-18 0,-4 0-19 16,-5-3-32-16,-11 1-38 0,-1-1-126 0,-4-3-522 15,-16 0 96-15</inkml:trace>
  <inkml:trace contextRef="#ctx0" brushRef="#br0" timeOffset="3786.2294">28313 11280 3704 0,'0'0'121'15,"-35"-2"27"-15,35 2-19 0,0 0-33 0,0 0-47 16,-25-7-40-16,25 7-23 0,0 0-11 0,0 0 2 16,0 0-1-16,0 0 10 0,0 0 2 15,0 0 5-15,107 9 16 0,-59-6 6 16,9 4-1-16,10-4 5 0,2 0-1 15,-1-1-13-15,6 5 17 0,-4-1-15 0,-1-3-4 16,-4 3 7-16,5-3-17 0,-11 3 11 16,6 0 1-16,-8-3-4 0,-7 1-1 15,2 3 12-15,-5-1-12 0,1 0-3 0,-1 0 0 16,-12 0 4-16,1-3 8 0,-6 3-13 0,0-3 21 16,-3 3-20-16,-27-6 4 0,38 6 6 15,-20 1 16-15,-18-7-5 0,25 15-5 16,-25-15 9-16,6 18-1 0,-6-18-5 0,0 0 0 15,-19 47 1-15,1-32-6 0,-7 9 3 16,-6 1-4-16,-9 3-1 0,-8 3 8 16,-2 1 7-16,-12 3 17 0,-3-1 3 0,-4-1-3 15,-5 6-4-15,4-4-5 0,-4 4-5 16,6-3-3-16,1 3-15 0,3 0-26 0,3-4-25 16,14-3-22-16,7-4-27 0,3-7-22 15,8-3-44-15,-2-3-50 0,2-3-199 16,12-7-389-16,1-2 209 0</inkml:trace>
  <inkml:trace contextRef="#ctx0" brushRef="#br0" timeOffset="4211.9828">30623 11182 3408 0,'0'0'-91'16,"0"0"17"-16,32 12 7 0,-32-12 6 15,25 24 9-15,-8-9 4 0,0 8-1 0,9 1 5 16,-4 4 2-16,7-1 7 0,4 8-11 15,0-1 24-15,6 1-9 0,-1 4 20 0,-1-9 11 16,-2 0 11-16,-1-4 8 0,-4-2 15 16,2-1 4-16,-2-7-3 0,-3 1 4 0,-6-5 21 15,3-6 14-15,-24-6-21 0,42 0 6 16,-42 0 3-16,45-18 9 0,-22 1 9 16,6-6 7-16,-6-5 16 0,2-7-2 15,0-5 4-15,4-2 10 0,-4-8-8 0,0-1-6 16,3-11 3-16,-3-10-6 0,-3-2-14 15,8-4-15-15,-8 3-28 0,3 0-40 16,-5 5-34-16,0 1-39 0,-3 9-47 0,10-6-66 16,-14 9-108-16,7-8-517 0,-3 7 140 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6-08T01:14:23.22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2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1" timeString="2021-06-08T01:15:13.432"/>
    </inkml:context>
  </inkml:definitions>
  <inkml:trace contextRef="#ctx0" brushRef="#br0">22591 10467 0</inkml:trace>
  <inkml:trace contextRef="#ctx0" brushRef="#br0" timeOffset="2728.004">22631 10467 0,'0'-40'360,"0"0"-345,0-41 1,0 41 0,0 0-1,0-40 1,0 40 15,0 0-31,-40 40 47,0 0-16,40 40 79,-40 80-95,40-80 1,0 0-16,0 1 31,0 39 63,0-120 78,0 0-141,0-41-15,0 41 77,0 0-93,0-40 32,0 40-17,-80-40 1,40 80-1,-1 0 32,1 0-15,40 40-17,0 0 1,0 0-16,0 40 31,40-80 63,41 0-47,-41 0-32,0 0-15,0 0 16,0 0 31,0 0-32,41 0 1,-41 0 0,0 0-16,0 0 15,0 0 17,-40-40-1,0 0 109,-40 40-108,0 0-17,40 40 1,-40-40 0,40 40-1,0 0 1,0 0-1,0 0 32,-40 1-31,-1-41 0,41 40-1,0 0 16,0 0 63,-40-40-78</inkml:trace>
  <inkml:trace contextRef="#ctx0" brushRef="#br0" timeOffset="9656.47">24317 12873 0,'0'40'312,"-41"-40"-218,41 40-47,0 1 31,0-1-78,-40-40 15,40 40 17,0 0-17,0 0 1,0 40 0,-80 0-16,80 1 15,0-1 16,0-40 48,0 0-17,-80-40-46</inkml:trace>
  <inkml:trace contextRef="#ctx0" brushRef="#br0" timeOffset="10919.3265">23996 13234 0,'40'0'141,"40"0"-110,-40 0 0,0 0-31,0 0 16,0 0-16,1 40 15,-1-40 32,0 0-15,40 0-1,-40 0 31</inkml:trace>
  <inkml:trace contextRef="#ctx0" brushRef="#br0" timeOffset="14112.8341">25962 11149 0,'0'-40'141,"0"80"-126,40-40-15,-40 80 16,40-80-16,-40 40 16,40-40 46,40 0 1,-80 40-48,41 0 1,-122-40 109</inkml:trace>
  <inkml:trace contextRef="#ctx0" brushRef="#br0" timeOffset="15679.5626">26042 11068 0,'0'-40'63,"0"0"-17,-40 40 17,0 0-47,80 0 30,-40-40-46,-80 40 188,40 40-188,-1-40 16,1 40 30,0 0 1,-80 1-31,80 39 0,0-40 62,-1-40-63,1 40 110</inkml:trace>
  <inkml:trace contextRef="#ctx0" brushRef="#br0" timeOffset="18814.6457">24798 8983 0,'40'0'78,"0"0"-31,41 40-47,-41 0 15,40-40-15,0 80 16,-40-80-16,0 0 16,1 0-1,-41 41-15,40-41 94,-40-41 140,-81 41-187,41-40-16,0 40 1,0 0 15,0 0-47,0-40 15,0 40 1,0 0-16,-41 0 15,41-40 189,40 0-158,0 0-14,0 0-32,0 0 31</inkml:trace>
  <inkml:trace contextRef="#ctx0" brushRef="#br0" timeOffset="20887.8971">25079 6537 0,'0'40'234,"0"0"-218,-40 0-16,40 0 31,0 0-15,0 0 15,0 0-15,0 0-1,0 41 126</inkml:trace>
  <inkml:trace contextRef="#ctx0" brushRef="#br0" timeOffset="21551.508">24878 6737 0,'40'40'16,"41"40"-16,-1-39 16,0 39-16,-40-80 15,0 0 1,1 0 0,-41 40 15,40-40 0,0 40-15,0 0-1</inkml:trace>
  <inkml:trace contextRef="#ctx0" brushRef="#br0" timeOffset="23551.3829">22792 6095 0,'0'41'156,"0"-1"-140,0 0-16,0 40 15,0-40-15,0 0 16,0 0 0,0 0-16,0 41 31,80-41-31,-80 0 0,0 0 94,0 0-79</inkml:trace>
  <inkml:trace contextRef="#ctx0" brushRef="#br0" timeOffset="24510.3923">22671 6456 0,'81'0'0,"-41"0"15,0 0 1,0 0 15,0 0-15,40 0 15,-39 0 63,-1-40-47</inkml:trace>
  <inkml:trace contextRef="#ctx0" brushRef="#br0" timeOffset="26607.6084">20705 6898 0,'0'40'172,"0"0"-141,0 0-31,0 0 47,0 40-16,0-40-31,0 0 16,0 41-16,0-1 78,0-40 62</inkml:trace>
  <inkml:trace contextRef="#ctx0" brushRef="#br0" timeOffset="28135.0372">20665 7178 0,'0'40'125,"40"-40"-109,0 0-16,0 0 62,1 0-46,39 0-1,40 0 17,-80 0-1</inkml:trace>
  <inkml:trace contextRef="#ctx0" brushRef="#br0" timeOffset="30215.3506">20063 9143 0,'0'-40'78,"-40"40"-62,0 0 15,40 40 0,0 1 1,0-1-32,0 40 47,-40-80-32,40 40 126,0 0-32</inkml:trace>
  <inkml:trace contextRef="#ctx0" brushRef="#br0" timeOffset="31583.5376">19863 9184 0,'0'40'62,"40"-40"-46,0 0-16,-40 40 16,80 0-1,-40-40-15,0 40 16,0 40-16,41 0 15,-1 1 1,-40-81-16</inkml:trace>
  <inkml:trace contextRef="#ctx0" brushRef="#br0" timeOffset="34039.2168">21227 10708 0,'-40'-41'110,"0"41"-95,-1 81 17,1-41-1,40 0 16,0 40-47,0-40 15,0 0 1,0 0-16,-40-40 16,40 40-1,-40-40 1</inkml:trace>
  <inkml:trace contextRef="#ctx0" brushRef="#br0" timeOffset="35031.2178">20946 10667 0,'40'41'187,"0"-41"-171,0 40 0,0 0-16,1 0 15,-41 0-15,40 40 16,0-40-16,80 40 15</inkml:trace>
  <inkml:trace contextRef="#ctx0" brushRef="#br0" timeOffset="36511.0366">21468 12833 0,'0'-40'125,"-41"40"32,41 80-142,0-40-15,0 41 16,0-41-1,0 0 1,0 0 0,0 0-16,0 0 15,0 40 1,0-40 0,0 0-16,0 1 15,0-1 1</inkml:trace>
  <inkml:trace contextRef="#ctx0" brushRef="#br0" timeOffset="37262.6354">21227 13074 0,'40'0'141,"0"0"-126,0 80-15,40-80 16,1 80 0,-41-80-16,40 0 15,-40 80-15,0-80 63,41 81-48,-1-81-15,0 120 16,0-120-16,-39 40 16,-41 0-16</inkml:trace>
  <inkml:trace contextRef="#ctx0" brushRef="#br0" timeOffset="46463.6656">24999 6898 0,'0'40'140,"40"40"-108,-40-40-1,40 0-16,-40 0 1,0 0 47,0 0-48,0 0-15,0 1 16,0-1-16,0 0 15,0 0 1,0 40 93,80 0-93,-80-40 15,0 1-15,0-1 62,0 0-47,0 0 126,0 0-142,0 0 63,0 40-62,0-40-16,0 0 16,0 41 15,0-41 0,0 80 63,40-120-79,-40 40 1,0 0 47,0 0-17,0 1-30,0-1 297,0 40-267,-40-40-46,40 0 16,-40 0 0,0 0 62,-40 40-16,40-80-46,-1 0 31,1 0-16,80-40-15,-80 40 46,40 40-15,0 41 0,40-81-31,-40 40-1,0 0 16,41-40 63,-1 0-63,-40 40-15,40 0 0,0 0-1,0 40-15,0-39 32,0-1-32,0 40 62,1-80-46,-1 40-1,40 80 1,0-40 0,-40-39-1,-40-1 1,41 40 15,-1 0-31,80 40 16,-120-79-16,120 119 15,-39-120-15,-1 40 16,-80-40-16,40 0 47,-40 1-47,40-1 15,0 0-15,-40 0 47,40 0-31,-40 0-16,41-40 16,-1 0-1,0 40 32,-40 40-16,0-39 1,0-1-32,0 0 15,0 0-15,0 0 31,0 0-15,0 0 31,-40 0-31,40 0-16,0 0 15,-81 1-15,41 39 16,0 0-1,40-40 142,0 0-142,0 0 48,0 0 77,-40-80-124,-40 40-16,40-40 16,40 0 140,0 0-140,0 0-1</inkml:trace>
  <inkml:trace contextRef="#ctx1" brushRef="#br0">24857 6942 743 0,'0'0'268'16,"0"0"1"-16,0 0-48 0,0 0-31 15,0 0-43-15,0 0-27 0,0 0-43 0,0 0-7 16,0 0-8-16,0 0-11 0,0 0 2 15,0 0-10-15,0 0-8 0,0 0 3 16,0 0-13-16,0 0 13 0,0 0-11 16,0 0 25-16,0 0-1 0,0 0-5 15,0 0-2-15,0 0-7 0,0 0-37 0,0 0-40 16,0 0-104-16,0 0-134 0,0 0-280 16,0 0 113-16</inkml:trace>
  <inkml:trace contextRef="#ctx1" brushRef="#br0" timeOffset="1094.2479">24979 6807 2063 0,'14'-16'46'0,"-14"16"46"16,0 0-2-16,0 0-10 0,0 0-1 0,0 0-21 15,15-17 8-15,-15 17-8 0,0 0-20 0,0 0 10 16,0 0 2-16,0 0 2 0,0 0 13 16,0 0-10-16,0 0 10 0,0 0-12 0,0 0 4 15,0 0 9-15,16-17-16 0,-16 17 2 16,0 0-2-16,0 0-11 0,0 0-1 0,0 0 2 15,0 0-16-15,0 0-2 0,0 0 10 16,0 0-12-16,0 0 3 0,0 0 0 16,0 0-8-16,0 0-7 0,0 0 11 15,0 0-13-15,0 0-4 0,0 0 9 0,0 0-9 16,0 0 41-16,0 0 33 0,0 0 4 16,-8 67-2-16,8-67-15 0,-8 35 6 15,8-35 2-15,-4 38-10 0,4-38-5 16,-8 43-4-16,5-19 14 0,1-1-29 0,2-23 14 15,-3 48 0-15,-2-27 9 0,5-21 3 16,-4 47-1-16,1-26 4 0,3-21 11 0,-2 39 9 16,-1-19-1-16,3-20-4 0,-12 40-3 0,11-21-8 15,1-19-5-15,-14 39-5 0,12-20-8 16,-6 5-4-16,5 3-4 0,-2-2-4 16,-4 2-5-16,6 2-3 0,0-1-2 15,1 0-2-15,-1-1-5 0,-2 2-2 0,0-2 0 16,5-27-4-16,-9 49 0 0,9-26-2 15,0-23 0-15,-6 37-2 0,4-17 0 16,2-20 1-16,-10 35 2 0,10-35 1 0,-7 34-3 16,7-34 1-16,-5 33-4 0,5-33 1 15,-8 30-2-15,8-30 1 0,-5 35-5 16,5-35 3-16,-9 31-3 0,9-31 1 0,-5 34-2 16,5-34 1-16,-3 33-3 0,3-33 3 15,-8 31-4-15,8-31 2 0,-4 30 0 0,4-30-1 16,-1 30 1-16,1-30-1 0,-4 35 3 15,4-35-5-15,-5 32 0 0,5-32 2 16,-5 34 0-16,5-34-2 0,-3 33-1 0,3-33 3 16,-2 30-4-16,2-30 2 0,0 35 0 15,0-35 1-15,2 32-1 0,-2-32 1 16,0 27 0-16,0-27 0 0,0 27-2 0,0-27 2 16,0 27 0-16,0-27 1 0,0 28-4 15,0-28 5-15,0 29-3 0,0-29 3 0,0 29-2 16,0-29-2-16,0 28 2 0,0-28 2 15,0 35-4-15,0-35 1 0,-2 32-1 16,2-32 3-16,-5 35-2 0,5-35 1 0,0 34-1 16,0-34 1-16,-3 35 0 0,3-35-2 15,0 34-1-15,0-34 2 0,-3 27 0 16,3-27 0-16,0 30-4 0,0-30 4 0,-2 28-1 16,2-28 2-16,0 0-2 0,0 44 2 15,0-44-4-15,2 27 3 0,-2-27 0 16,0 25-1-16,0-25 0 0,0 27 0 0,0-27 2 15,3 25 0-15,-3-25-3 0,0 0 2 16,3 39 0-16,-3-39-2 0,0 23 1 0,0-23 0 16,5 25-1-16,-5-25 2 0,0 0-2 15,5 33 3-15,-5-33-2 0,5 21 3 16,-5-21-3-16,0 0 1 0,10 32-3 0,-10-32 4 16,4 18-4-16,-4-18 4 0,0 0-3 15,8 24 2-15,-8-24-1 0,0 0 0 16,0 0 0-16,8 31 0 0,-8-31-1 15,0 0 2-15,0 0-3 0,9 24 2 0,-9-24 1 16,0 0-2-16,0 0-1 0,8 23 2 16,-8-23 1-16,0 0-2 0,0 0 1 15,0 0 0-15,10 19 0 0,-10-19 0 16,0 0 0-16,0 0 0 0,0 0 1 0,0 0-2 16,0 0 2-16,0 0-1 0,0 0 1 15,12 25-2-15,-12-25 0 0,0 0 3 0,0 0-3 16,0 0 4-16,7 21-3 0,-7-21 2 15,0 0-4-15,0 0-2 0,0 0-10 0,0 0-21 16,0 0-33-16,11 17-39 0,-11-17-48 16,0 0-74-16,0 0-209 0,0 0-513 15,0 0-836-15</inkml:trace>
  <inkml:trace contextRef="#ctx1" brushRef="#br0" timeOffset="8696.6965">25056 8843 4624 0,'0'0'-174'0,"0"0"12"0,0 0 20 16,0 0 26-16,0 0 3 0,0 0 11 0,0 0 29 16,0 0 22-16,0 0 19 0,-8 81 15 15,8-81 21-15,5 27 5 0,-5-27 21 0,3 35-5 16,-3-35 1-16,2 33 10 0,1-12 1 15,-3-21-6-15,12 41 8 0,-7-20 12 16,3 4-4-16,2-2 9 0,0 4-5 0,-3-7 11 16,1 5-3-16,-3-3-13 0,4 3 7 15,-9-25 5-15,8 39 0 0,1-16-23 16,-4-1-5-16,0 2 9 0,3-1 8 0,-6 6 0 16,1-1-13-16,5-1-2 0,-4-1 2 15,1-2-7-15,-5 3 6 0,8-2-4 0,-5 2 2 16,-1-1-6-16,1-2 3 0,1 0 4 15,-4-24-4-15,8 50-4 0,-6-26 1 16,1-2-3-16,7 2-7 0,-10-24 7 0,5 41-5 16,-5-41-4-16,9 37-2 0,-6-21-1 15,-3-16 3-15,5 33-5 0,-5-33 1 16,8 37 0-16,-4-19 3 0,1 4-1 0,-5-22 5 16,11 47-3-16,-9-23-5 0,6-3-4 15,-8-21 4-15,10 44 0 0,-1-23-2 16,-4-2 3-16,-5-19-2 0,12 43-4 0,-7-25 3 15,1 0-3-15,4 5 0 0,-10-23 0 16,14 36 3-16,-1-14-1 0,-8-7 0 0,-5-15-3 16,15 33 5-16,-10-16-3 0,-5-17-3 15,14 27 4-15,-14-27 3 0,16 27-5 0,-7-12 1 16,-9-15-1-16,13 23 3 0,-13-23-4 16,13 27 1-16,-13-27-1 0,14 25 4 15,-14-25-4-15,20 22 2 0,-20-22-2 0,20 25 6 16,-20-25-1-16,12 21 1 0,-12-21 2 15,13 25 3-15,-13-25-3 0,13 20 1 16,-13-20 2-16,12 27 1 0,-12-27 1 0,12 23-3 16,-12-23 3-16,15 25 1 0,-15-25-1 15,13 26 1-15,-13-26-2 0,14 21 0 16,-14-21 3-16,15 24-6 0,-15-24 3 0,16 22-3 16,-4-7 3-16,-12-15-4 0,17 25 2 15,-17-25-2-15,17 25-2 0,-12-10-2 0,-5-15 0 16,16 24 0-16,-16-24 2 0,15 26-2 15,-3-14-1-15,-12-12 2 0,12 24 0 16,-12-24-4-16,17 25 3 0,-17-25 2 0,13 20-1 16,-5-5 3-16,-8-15 3 0,15 24 0 15,-15-24-1-15,12 21 1 0,-12-21 1 0,10 21 0 16,-10-21-3-16,0 0 3 16,13 21-4-16,-13-21 2 0,0 0-2 0,16 23-1 15,-16-23 0-15,0 0-2 0,10 21 0 0,-10-21 0 16,0 0 1-16,13 22-3 0,-13-22 1 15,0 0-4-15,13 20 4 0,-13-20-1 0,0 0-2 16,17 25 3-16,-17-25-3 0,12 17 0 16,-12-17 0-16,0 0-1 0,15 27 1 15,-15-27-1-15,8 15 1 0,-8-15 0 16,0 0-2-16,17 22 0 0,-17-22 1 0,0 0-3 16,13 20 4-16,-13-20-3 0,0 0 0 15,12 20 2-15,-12-20-1 0,0 0 1 0,13 22 0 16,-13-22-4-16,0 0 3 0,15 20-1 15,-15-20-1-15,0 0 4 0,12 27-5 16,-12-27 4-16,14 15-3 0,-14-15 1 0,0 0 3 16,13 20-3-16,-13-20 1 0,0 0 1 15,12 19-2-15,-12-19 2 0,0 0-4 0,5 21 2 16,-5-21 1-16,0 0 0 16,0 0-1-16,0 0 0 0,15 22 0 0,-15-22 0 15,0 0 4-15,0 0-7 0,0 0 4 0,0 0 2 16,0 0 1-16,6 22 0 0,-6-22 1 15,0 0-1-15,0 0 2 0,0 0 0 0,0 0-2 16,0 0 0-16,0 0 2 0,0 0 0 16,-21 37 1-16,21-37 2 0,0 0 0 15,-19 18 0-15,19-18-2 0,-15 15-1 0,15-15 0 16,0 0 0-16,-22 22 1 0,22-22-2 16,-20 12 0-16,20-12-3 0,-16 15 2 15,16-15 0-15,-17 16-1 0,17-16 1 0,-17 12-2 16,17-12 1-16,-15 19 1 0,15-19-2 15,-23 16 2-15,23-16 1 0,-24 21-1 16,13-12 0-16,11-9-2 0,-32 21 2 0,18-11-2 16,14-10 2-16,-35 17-2 0,24-3 1 15,11-14-1-15,-31 18 0 0,31-18-2 16,-21 22 1-16,7-13 0 0,14-9-1 0,-18 19 2 16,18-19-3-16,-17 16 2 0,17-16-1 15,-17 13 2-15,17-13-2 0,-18 20 1 0,18-20 1 16,-13 15 1-16,13-15-2 0,-17 19 0 15,17-19 1-15,-17 20-3 0,17-20 4 16,-17 23-3-16,17-23 0 0,-23 22 3 0,23-22-1 16,-20 20 2-16,20-20-2 0,-17 25 0 15,17-25-2-15,-18 20 3 0,18-20 0 0,-19 21 0 16,19-21 0-16,-16 18 2 0,16-18-3 16,-15 19 0-16,15-19-2 0,-20 19 1 0,20-19-1 15,-17 21 1-15,17-21 0 0,-25 18 3 16,11-6 6-16,14-12 4 0,-23 22 2 15,8-13 2-15,15-9-3 0,-23 21-4 0,23-21 2 16,-21 23-2-16,6-11-2 0,15-12 1 16,-20 19-5-16,20-19 2 0,-18 20 1 15,18-20-3-15,-24 18-1 0,24-18 0 0,-16 20 1 16,16-20-1-16,-12 19-3 0,12-19 2 16,-22 18 0-16,22-18-1 0,-11 21-1 15,11-21 1-15,-15 18-1 0,15-18 1 0,-14 23 1 16,14-23-3-16,-15 18 2 0,15-18-1 15,-13 18-2-15,13-18 3 0,-14 22-1 0,14-22 0 16,-18 20-1-16,18-20 0 0,-13 18 2 16,13-18-2-16,-17 17 0 0,17-17 2 15,-12 19-2-15,12-19 0 0,-13 20-1 0,13-20 5 16,-19 15-2-16,19-15 0 0,0 0-2 16,-25 21 2-16,25-21-3 0,-13 15 2 15,13-15-1-15,0 0-3 0,-22 24 3 0,22-24 0 16,-17 12 0-16,17-12 0 0,-16 14 1 0,16-14-2 15,-15 14 1-15,15-14 0 0,-22 14 0 16,22-14 0-16,-22 11 1 0,22-11-1 16,-20 12 0-16,20-12 2 0,0 0-2 15,-32 16-1-15,32-16 2 0,-18 11-1 0,18-11 0 16,-20 13 0-16,20-13-2 0,-25 15 2 16,25-15 2-16,-24 17-2 0,24-17 0 15,-21 12-1-15,21-12 0 0,-21 12 0 0,21-12 1 16,-20 12 0-16,20-12-2 0,0 0 0 15,-25 12 2-15,25-12-1 0,-16 13 1 0,16-13 0 16,0 0 0-16,-22 16 0 0,22-16 1 16,0 0-2-16,-22 16 1 0,22-16-2 0,-17 11 6 15,17-11-5-15,0 0 0 0,-28 16 1 16,28-16 0-16,-20 11 0 0,20-11 0 16,-25 12 1-16,25-12 0 0,-22 10-1 0,22-10 0 15,-23 14-1-15,23-14 2 0,-24 8-1 16,24-8-1-16,0 0 2 0,-32 13-1 0,32-13-2 15,-18 9 2-15,18-9 0 0,0 0 2 16,-28 8-2-16,28-8-1 0,0 0 0 16,-29 13 1-16,29-13 0 0,0 0-2 0,-30 9 2 15,30-9-1-15,-17 9 1 0,17-9-3 16,0 0 3-16,-23 13-2 0,23-13 1 16,0 0 1-16,0 0 0 0,-29 12-3 0,29-12 4 15,0 0-1-15,0 0 0 0,-20 8 0 16,20-8 0-16,0 0-1 0,0 0 1 15,0 0-2-15,0 0 2 0,-20 13-2 0,20-13 1 16,0 0-2-16,0 0 2 0,0 0 0 16,0 0 0-16,0 0-2 0,0 0 3 0,0 0-1 15,0 0 0-15,0 0-2 0,0 0 3 16,0 0-1-16,0 0-3 0,-25 14 3 16,25-14-1-16,0 0 2 0,0 0-1 0,0 0 1 15,0 0 0-15,0 0 0 0,0 0 0 16,0 0-2-16,0 0 1 0,0 0 0 15,0 0-1-15,0 0 2 0,0 0-1 0,0 0-1 16,0 0 0-16,0 0 1 0,0 0 0 16,-17 15 2-16,17-15-1 0,0 0-1 0,0 0 1 15,0 0 0-15,0 0 0 0,0 0 3 16,0 0 4-16,0 0-1 0,0 0-3 0,0 0 1 16,-21 8 0-16,21-8-1 0,0 0-1 15,0 0 0-15,-30 7 1 0,30-7 0 16,0 0 2-16,-27 5-2 0,27-5-1 15,0 0 0-15,-32 7 0 0,32-7-1 0,-25 5 0 16,25-5 4-16,0 0-1 0,-44 3 0 16,44-3-1-16,-36 9-1 0,36-9-2 15,-37 7 3-15,37-7 0 0,-39 8 1 0,19-7-1 16,20-1-1-16,-42 11-2 0,22-10 2 16,20-1-1-16,-45 8-1 0,22-2 1 15,23-6 1-15,-42 6-1 0,42-6 0 0,-40 9 2 16,20-9-3-16,20 0 0 0,-34 6 0 0,34-6 1 15,-36 3-2-15,36-3 6 16,-36 3-8-16,36-3 3 0,-33 3 0 0,33-3 0 16,-34 3-3-16,34-3 2 0,-31 0 1 0,31 0 2 15,0 0-2-15,-47 0-2 0,47 0 1 16,-35 0-1-16,35 0 0 0,-30 0 1 16,30 0 0-16,-36-6 1 0,36 6-1 0,0 0-1 15,-48-3 1-15,48 3 3 0,-27-3-5 16,27 3 1-16,0 0 2 0,-40 0-2 0,40 0-1 15,0 0 2-15,0 0-1 0,-42 0-1 16,42 0 1-16,0 0 0 0,-33-3-1 16,33 3 0-16,0 0 1 0,0 0 1 0,-47 0-3 15,47 0 1-15,0 0-1 0,-35 3 2 16,35-3-1-16,-27 3 1 0,27-3 2 16,0 0-3-16,-45 3 1 0,45-3 0 0,-32 0 1 15,32 0 0-15,-28 3 1 0,28-3 0 16,0 0 3-16,-39 6-4 0,39-6 1 0,0 0-2 15,-33 4 1-15,33-4-1 0,0 0 3 16,-29 0-1-16,29 0 1 0,0 0 0 16,0 0-1-16,-37 3-2 0,37-3 1 15,0 0 1-15,0 0 0 0,-40-3 1 0,40 3-1 16,0 0-1-16,0 0 2 0,-38 0-2 16,38 0 1-16,0 0 0 0,-37 0 0 0,37 0-1 15,0 0 0-15,-38 0 1 0,38 0 0 16,0 0 3-16,-39 3-6 0,39-3 2 0,-30 5 1 15,30-5 1-15,-27 3-2 0,27-3-1 16,0 0 2-16,-35 4-1 0,35-4 0 0,0 0 0 16,-25 4 1-16,25-4-1 0,0 0-1 15,0 0 2-15,0 0 0 0,-32 1-1 16,32-1 0-16,0 0 0 0,0 0 1 16,0 0 0-16,0 0 0 0,-33 3-1 0,33-3 2 15,0 0-1-15,0 0 0 0,-27 10 0 16,27-10 0-16,0 0 0 0,-25 7 1 0,25-7-2 15,0 0 2-15,0 0 0 0,-27 7-2 16,27-7 2-16,0 0 1 0,0 0-3 16,-30 8 2-16,30-8-2 0,-20 10 1 15,20-10-2-15,-28 9-1 0,28-9 3 0,-26 8 0 16,26-8-1-16,0 0 1 0,-36 10-1 16,36-10 0-16,-20 9 3 0,20-9-2 0,0 0 1 15,-37 9-2-15,37-9 1 0,-27 7 0 16,27-7-2-16,0 0 2 0,-33 5 0 0,33-5 0 15,0 0-1-15,-26 7 4 0,26-7-3 16,0 0 0-16,0 0 1 0,-26 4 1 0,26-4 0 16,0 0-3-16,0 0 3 0,0 0-4 15,0 0 2-15,0 0-1 0,-27 9 1 16,27-9 2-16,0 0-3 0,0 0 0 0,0 0 1 16,0 0 0-16,0 0 0 0,0 0 1 15,-29 6-2-15,29-6 1 0,0 0 0 16,0 0 0-16,0 0 0 0,0 0-2 15,0 0 2-15,0 0 0 0,0 0 0 0,0 0 2 16,0 0-2-16,0 0-1 0,0 0 0 16,0 0-1-16,-23 6 0 0,23-6 2 15,0 0 0-15,0 0 1 0,0 0-1 0,-25 9-1 16,25-9 1-16,0 0 0 0,0 0 0 16,0 0-3-16,0 0 1 0,-27 6 3 0,27-6-2 15,0 0 1-15,0 0-1 0,0 0 1 16,0 0 2-16,0 0-1 0,0 0-1 0,0 0-1 15,0 0 0-15,0 0 1 0,0 0-1 16,0 0 0-16,0 0 0 0,0 0 3 16,0 0-5-16,0 0 4 0,-27 6 1 0,27-6-2 15,0 0 2-15,0 0-2 0,0 0 1 16,0 0-1-16,0 0 3 0,0 0-2 0,0 0 0 16,0 0-2-16,0 0 1 0,0 0 0 15,0 0 5-15,0 0-6 0,0 0-1 16,-1-46 2-16,1 46-1 0,0 0 1 15,5-37 1-15,-5 37 2 0,0 0 6 0,12-42-3 16,-12 42 7-16,0-27 1 0,0 27-1 16,1-30-1-16,-1 30 0 0,4-30-3 0,-4 30 4 15,0-34-6-15,0 34 1 0,5-31-1 16,-5 31 1-16,1-39-2 0,3 15-2 16,-4 24 0-16,0-38-1 0,1 13-1 0,-1 25 1 15,10-50 0-15,-10 29 1 0,0 21-1 16,4-52-2-16,-4 27 1 0,0 25 1 0,0-49-3 15,0 20 2-15,1 1-2 0,-1 28 1 16,-1-50-1-16,1 23-2 0,1 0 4 16,-1 27-2-16,0-52-2 0,0 30 2 0,0 22-1 15,4-45 0-15,-4 45 1 0,-4-43 0 16,4 43 1-16,0-41-1 0,0 19 1 0,0 22-1 16,-1-38 1-16,1 38 3 0,0-47-6 15,0 25 1-15,0 22 2 0,0-52-1 16,1 24-1-16,-1 28-2 0,4-47 3 0,-4 26 4 15,3-4-5-15,-3 25 0 0,0-40 0 16,0 40 1-16,0-43 0 0,0 22-2 16,0 21 0-16,0-41 1 0,0 41 1 0,-3-40 1 15,-1 18 1-15,4 22-4 0,-1-43 2 16,1 43 0-16,-14-42-1 0,13 24 0 16,1 18-1-16,-5-44 2 0,5 44-3 0,-9-34 3 15,9 34 0-15,-5-32 0 0,5 32-1 16,-5-30 5-16,5 30-4 0,-7-24-1 0,7 24 1 15,0 0-1-15,-6-35 1 0,6 35 0 16,0 0 0-16,-9-30-1 0,9 30 2 16,0 0-2-16,-3-25 4 0,3 25-5 0,0 0 2 15,-5-27-1-15,5 27-1 0,0 0 3 16,-12-35 0-16,12 35-1 0,-1-20-2 0,1 20 2 16,0 0 0-16,-12-31-1 0,12 31 0 15,-5-23 1-15,5 23 0 0,0 0 0 0,-8-27 1 16,8 27-3-16,0 0 1 0,-10-25 1 15,10 25-1-15,0 0 0 0,-11-27 2 16,11 27-3-16,0 0 3 0,-16-28-2 0,16 28 0 16,0 0 1-16,-9-31 0 0,9 31-1 15,-6-21 1-15,6 21 0 0,0 0 1 0,-14-29 0 16,14 29-2-16,-10-17 2 0,10 17 1 16,0 0-3-16,-10-28 6 0,10 28-8 15,0 0 1-15,-13-22 4 0,13 22 0 0,0 0-4 16,-15-24 2-16,15 24 0 0,0 0-1 15,0 0 0-15,-14-26 3 0,14 26-3 16,0 0 1-16,0 0-3 0,-15-17 3 0,15 17-1 16,0 0 0-16,0 0 0 0,0 0-3 15,0 0 5-15,-8-28 0 0,8 28 0 16,0 0-2-16,0 0 3 0,-13-18-4 0,13 18 1 16,0 0 2-16,0 0-1 0,0 0 4 15,-15-23-4-15,15 23-2 0,0 0 2 0,0 0 0 16,0 0 0-16,0 0 4 0,-14-21-5 15,14 21 0-15,0 0 1 0,0 0 0 16,0 0-1-16,0 0 2 0,0 0 1 0,0 0-2 16,-15-21-2-16,15 21 4 0,0 0-2 15,0 0 1-15,0 0-2 0,-13-18 3 16,13 18-4-16,0 0 2 0,0 0-1 0,0 0 0 16,0 0 1-16,-20-15 0 0,20 15 0 15,0 0-1-15,0 0 1 0,0 0 2 0,0 0-2 16,0 0 0-16,-17-20-1 0,17 20 1 15,0 0 2-15,0 0-3 0,0 0 0 0,-17-19 1 16,17 19 0-16,0 0-1 0,0 0 3 16,-23-20-3-16,23 20 1 0,0 0 0 15,-20-16 0-15,20 16-2 0,0 0 2 0,-17-15-1 16,17 15 3-16,0 0-1 0,0 0-3 16,-22-15 2-16,22 15 0 0,0 0 0 15,0 0 0-15,0 0 1 0,0 0-4 0,-18-16 4 16,18 16-2-16,0 0 1 0,0 0 0 15,0 0 0-15,0 0 0 0,0 0-1 16,0 0 0-16,0 0 4 0,-20-16-7 0,20 16 6 16,0 0-1-16,0 0-1 0,0 0 1 15,0 0 0-15,0 0-1 0,0 0 0 16,0 0-2-16,-14-18 1 0,14 18 2 0,0 0 1 16,0 0-1-16,-13-22-1 0,13 22 0 15,0 0-1-15,-20-23-1 0,20 23 2 0,-13-24-1 16,13 24 1-16,-15-21-2 0,15 21 2 15,-17-24-1-15,17 24 0 0,-17-29 2 0,12 11-1 16,5 18 0-16,-17-33 1 0,4 14-1 16,13 19-2-16,-20-35 0 0,10 18 2 15,10 17-3-15,-20-37 8 0,8 17-7 0,12 20 2 16,-23-36 0-16,13 18-3 0,1 0 6 16,9 18-3-16,-20-39-2 0,12 21 1 0,8 18 1 15,-20-36 0-15,11 18 0 0,9 18-2 16,-16-38 0-16,9 20 3 0,7 18-2 15,-15-38 1-15,3 21-3 0,5-6 3 0,7 23 2 16,-16-32-3-16,4 13 0 0,12 19-1 16,-17-32 2-16,17 32 0 0,-13-27 2 15,1 11-4-15,12 16 2 0,-12-27-1 0,12 27 0 16,-11-27-2-16,11 27 0 0,-14-28 1 16,14 28 0-16,-10-28-2 0,10 28 2 15,-11-26 1-15,11 26 1 0,-14-24-5 0,14 24 3 16,-15-24 0-16,15 24-1 0,-5-24-1 15,5 24-2-15,-10-27 3 0,10 27-1 0,-10-19 1 16,10 19-3-16,0 0 0 0,-18-31 2 16,18 31-1-16,-9-22-1 0,9 22-1 15,-13-24 0-15,13 24-3 0,-8-29-1 0,8 29-2 16,-7-28 1-16,7 28-2 0,-10-30-1 16,10 30 3-16,-10-32 1 0,10 32-1 0,-12-30 0 15,12 30 2-15,-15-24 0 0,15 24 1 16,-12-24 1-16,12 24-1 0,-11-26 4 15,11 26-2-15,-15-25 3 0,15 25-1 0,-15-22 0 16,15 22 0-16,-19-20 2 0,19 20 0 16,-13-21-1-16,13 21 1 0,-17-19 2 0,17 19-2 15,-15-19-1-15,15 19 0 0,0 0 1 16,-25-25-1-16,25 25 0 0,-17-15-3 16,17 15 1-16,-18-16 0 0,18 16-2 0,-15-16 3 15,15 16 0-15,0 0 0 0,-24-15 0 16,24 15-3-16,0 0 6 0,-23-19-3 0,23 19 0 15,-14-13-1-15,14 13-4 0,-20-7 1 16,20 7 0-16,-21-10-3 0,21 10 3 16,-19-10 3-16,19 10-1 0,-16-4-1 0,16 4 0 15,0 0 3-15,-31-11 0 0,31 11 0 16,0 0-1-16,-18-8 3 0,18 8-1 16,-17-8 0-16,17 8 1 0,0 0 0 0,-26-5 0 15,26 5 1-15,0 0 0 0,-19-7-2 16,19 7 2-16,0 0 1 0,-20-5-2 0,20 5 0 15,0 0 1-15,-18-6 0 16,18 6-3-16,0 0-1 0,0 0 3 0,-24-6 1 16,24 6 0-16,0 0 0 0,0 0-1 15,-18-6 3-15,18 6 2 0,0 0-7 0,0 0 4 16,-19-6 0-16,19 6 2 0,0 0-2 0,0 0 1 16,0 0-4-16,-28-5 3 0,28 5-1 15,0 0 0-15,0 0 1 0,-23-5 1 16,23 5-1-16,0 0-2 0,0 0 2 0,0 0 1 15,-27 0 0-15,27 0 0 0,0 0 0 16,0 0 0-16,0 0 0 0,0 0 0 0,-25-3 1 16,25 3 0-16,0 0-1 0,0 0 0 15,0 0-2-15,0 0 2 0,0 0 0 16,0 0 0-16,0 0 0 0,-19-9 0 0,19 9-2 16,0 0-4-16,0 0 0 0,0 0-1 15,0 0-1-15,5-31 0 0,-5 31 0 0,0 0-1 16,2-31 2-16,-2 31 2 0,3-22-2 15,-3 22 2-15,9-25-3 0,-4 10 3 16,-5 15 1-16,5-27-2 0,-2 7-3 16,5 4 0-16,-1-4 2 0,2-3-2 0,-4 3-1 15,1-2 1-15,-1-3 4 0,9 2 1 16,-9-2-1-16,6-1-2 0,-4 5 2 0,5-3 0 16,-6-2 0-16,3 5 3 0,1-1 0 15,-2-1-2-15,1 1 0 0,2 1 0 16,1-2 2-16,-9 2-2 0,9-3 4 0,-5 1-2 15,4 2 1-15,-6-4 0 0,4 4 0 16,-6 0-1-16,9-4 2 0,-9 3-1 0,1-3-4 16,4 3 5-16,-3 2-2 0,3-2-2 15,-1 1-1-15,-4 1-5 0,6 3 2 16,-9 17-2-16,6-30 6 0,-2 13-5 0,6 0-3 16,-10 17 2-16,8-30 0 0,1 18 1 15,-3-2 0-15,3-2 2 0,-4 1 1 0,0-5 2 16,3 6-9-16,4-1 5 0,-12 15-2 15,16-41 3-15,-6 23-7 0,1-5 1 16,-3 2-2-16,2 0-4 0,3-4 3 16,-8-2-6-16,7 3 1 0,0-5-6 0,-7 1 2 15,3 1 5-15,0-1 1 0,-1 1-1 0,2-2 5 16,-4 4 1-16,3 2 6 0,-1-1 2 16,-7 24-3-16,8-42 2 0,-3 21 1 15,-5 21 2-15,8-34-1 0,-8 34 3 0,7-27-5 16,-7 27-1-16,17-32 3 0,-12 17-1 15,-5 15 3-15,11-29-3 0,-11 29 4 16,17-30 1-16,-7 15-4 0,0-5-3 0,-10 20 9 16,17-27-5-16,-7 10 2 0,-10 17 7 15,20-35-8-15,-8 20-2 0,-12 15 2 16,18-28 1-16,-18 28 2 0,15-27 0 0,-15 27-2 16,15-24 4-16,-10 8-4 0,-5 16 0 15,14-23 5-15,-14 23-4 0,0 0-1 0,16-28 2 16,-16 28 0-16,6-16 1 15,-6 16-2-15,0 0 1 0,11-23-4 0,-11 23 3 16,0 0 1-16,0 0-3 0,0 0 1 0,14-27 1 16,-14 27-3-16,0 0 3 0,0 0 1 15,8-18-5-15,-8 18 5 0,0 0 0 0,0 0-10 16,18-23 0-16,-18 23 2 0,0 0-6 16,0 0-9-16,12-18-6 0,-12 18-11 15,0 0 2-15,0 0 4 0,18-23-6 0,-18 23 12 16,0 0 1-16,0 0 5 0,0 0 4 15,14-15 2-15,-14 15 2 0,0 0 1 0,0 0 1 16,0 0-4-16,0 0 3 0,0 0 1 16,15-21 7-16,-15 21-2 0,0 0 0 15,0 0 3-15,0 0-2 0,0 0 0 0,0 0-1 16,0 0-3-16,0 0 7 0,0 0-9 16,0 0 8-16,0 0-4 0,0 0 4 0,0 0 8 15,0 0 1-15,13-19-14 0,-13 19 0 16,0 0-1-16,0 0 1 0,0 0 10 15,0 0-6-15,0 0 5 0,0 0-5 16,0 0 2-16,0 0-6 0,29-5-1 0,-29 5 14 16,0 0-8-16,23-7-2 0,-23 7 15 15,30-3-11-15,-30 3 1 0,32-5-1 0,-32 5 5 16,37-7 2-16,-37 7 4 0,37-6-5 16,-14 4 5-16,-23 2-18 0,42-10 6 0,-42 10-1 15,40-6-1-15,-23 0 8 0,-17 6-3 16,45-6 0-16,-27 0-4 0,6 0-1 15,4 1 5-15,1-4 0 0,-6 4 2 0,16-5-1 16,-3 1-4-16,1-4-6 0,3 3 5 16,-5 1-1-16,7-3 17 0,-3 5-22 0,-3-3-1 15,-4 0-1-15,-5 1 0 0,3-1 7 16,0 2-2-16,-1-2-4 0,-3 4 2 16,3-5-18-16,-6 7 6 0,1-5 0 15,4-2-1-15,-6 5-10 0,3 0 18 0,2 0-16 16,-7-3 9-16,-2 6-5 0,-3-3 9 15,-15 6 6-15,37-6 1 0,-20 0 0 0,-17 6 6 16,30-7-8-16,-30 7 4 0,30-7-7 16,-15 6 10-16,-15 1-2 0,30-7 3 0,-30 7 4 15,25-5-3-15,-25 5-4 0,25-8 5 16,-25 8-1-16,32-4-1 0,-22 1 8 16,10-6-4-16,-20 9-2 0,0 0 6 15,45-13-8-15,-24 3 1 0,-21 10-1 0,36-12-1 16,-19 2 2-16,-17 10-1 0,30-12-3 15,-10 3 18-15,-20 9-17 0,35-18 1 0,-18 10-2 16,-17 8-7-16,32-15-3 0,-15 9-3 16,-4 0 3-16,-13 6 4 0,23-12-3 15,-11 6 5-15,-12 6-11 0,19-9 13 0,-19 9 2 16,0 0-4-16,0 0 2 0,35-13-2 16,-35 13 3-16,15-9 1 0,-15 9 0 0,0 0-5 15,26-11-1-15,-26 11 13 0,26-10 4 16,-26 10-15-16,25-17 24 0,-7 10-9 0,-18 7-8 15,30-17-5-15,-30 17 5 16,29-12-6-16,-29 12 3 0,28-12 7 0,-28 12-12 16,22-11 5-16,-22 11 7 0,27-7 0 0,-27 7 0 15,0 0 0-15,33-8 0 0,-33 8 2 16,0 0-6-16,32-5 2 0,-32 5 0 16,0 0-4-16,0 0 5 0,37 0-9 15,-37 0 12-15,0 0-4 0,0 0 4 0,38 4-8 16,-38-4 21-16,0 0-16 0,32 1 1 15,-32-1-2-15,28 3 4 0,-28-3-6 0,0 0-2 16,37 8 6-16,-37-8 11 0,25 3-14 16,-25-3 5-16,0 0-6 0,27 6 6 15,-27-6 1-15,0 0-3 0,0 0-3 0,27 6 5 16,-27-6-6-16,0 0 2 0,0 0 0 16,0 0 4-16,26 6-2 0,-26-6-4 0,0 0 8 15,0 0 0-15,0 0-4 0,0 0-4 16,27 3 8-16,-27-3-8 0,0 0 11 15,0 0-3-15,29 3 0 0,-29-3 4 0,0 0-6 16,31 2-1-16,-31-2 5 0,0 0 0 16,34 7 7-16,-34-7-21 0,27 8 8 0,-27-8 8 15,25 12-8-15,-25-12 2 0,30 12 0 16,-30-12-2-16,35 14 2 0,-13-5 0 16,-22-9 18-16,37 15 2 0,-14-4-1 0,-1-5-3 15,-22-6 9-15,43 15-16 0,-21-9 18 16,5 0-4-16,-2 0-1 0,-3 0 1 15,6 0-2-15,-3 0 6 0,0 5-4 0,2-4 1 16,-2 4-3-16,2-2-4 0,0 0 7 16,-6 1-13-16,6 3 4 0,-2-6 2 15,0 3-3-15,2 2 0 0,0-4 2 0,1 0-1 16,-1 1 16-16,0-2-20 0,3 1-1 16,-5-5 2-16,2 6 3 0,0-5-11 0,-6 3 17 15,4-2-15-15,-1 2 1 0,-8-5-7 16,5 4 1-16,-3 0 1 0,4 0-1 0,-6 5-3 15,3-2 2-15,-1 0 1 0,-1 1 3 16,3 2 1-16,-3-1-4 0,6 3-9 16,-6-4 9-16,1 2 2 0,2-1-5 0,4-3 3 15,-7 8 10-15,3-5-13 0,0-3-1 16,0 1-1-16,-4-2 5 0,-16-7-6 0,42 20 11 16,-25-9-7-16,-17-11 8 0,37 12-18 15,-14-3 12-15,-4-2-1 0,-19-7 6 16,33 15-5-16,-14-10 2 0,-19-5-4 0,30 12-1 15,-30-12-6-15,30 15 9 0,-30-15 2 16,25 11-1-16,-25-11-5 0,22 8-1 16,-22-8 2-16,20 12 0 0,-20-12 2 0,23 12 1 15,-23-12-5-15,22 11 1 0,-22-11 4 16,20 9 1-16,-20-9-3 0,23 9-2 16,-23-9 1-16,27 10 7 0,-27-10-7 15,30 5 0-15,-30-5 0 0,30 7 3 0,-30-7 3 16,34 8-3-16,-34-8-4 0,32 11 1 15,-32-11-36-15,30 12-66 0,-19-9-105 0,-11-3-375 16,12 9-224-16,-12-9 154 0</inkml:trace>
  <inkml:trace contextRef="#ctx1" brushRef="#br0" timeOffset="22721.7386">27575 12386 585 0,'0'0'339'0,"0"0"-116"0,0 0-123 16,0 0-43-16,0 0-14 0,0 0-15 0,0 0-19 15,0 0 18-15,0 0-9 0,0 0 18 16,0 0-9-16,0 0 25 0,0 0-17 16,0 0-10-16,-26-31 0 0,26 31-8 0,0 0 3 15,0 0-15-15,0 0-1 0,0 0-29 16,0 0 8-16,0 0-8 0,0 0 21 0,33-40 4 16,-33 40 13-16,0 0 36 0,15-19 20 15,-15 19 18-15,0 0 20 0,0 0-1 16,0 0-1-16,17-18 3 0,-17 18 3 0,0 0-17 15,0 0-18-15,0 0-5 0,0 0-13 16,0 0-6-16,0 0-5 0,0 0 0 16,0 0-6-16,0 0 10 0,0 0-2 0,-7 74 6 15,7-74-7-15,-10 54 7 0,3-27-4 16,-1 3-10-16,1 8 7 0,2-2-6 16,-6 1 6-16,6 3-11 0,-4-3 1 0,4-1-13 15,2-1 1-15,-2-2 0 0,-2-3 0 16,6 2 6-16,1-4-10 0,0 2 3 0,0-30-25 15,0 47-13-15,1-26-14 0,-1-21-31 16,4 35 16-16,-4-35-11 0,3 27-24 16,-3-27-26-16,0 0-69 0,0 0-127 15,0 0-349-15,10 10 116 0</inkml:trace>
  <inkml:trace contextRef="#ctx1" brushRef="#br0" timeOffset="23027.5622">27119 12534 2635 0,'-15'-16'15'0,"15"16"-10"0,0 0 4 16,-17-15-15-16,17 15 1 0,0 0-1 15,0 0-6-15,0 0 18 0,0 0 11 0,0 0 35 16,0 0 9-16,50-28 7 0,-50 28-1 15,52 5 4-15,-22-4-8 0,5 2 2 0,-1 6-1 16,6 1-9-16,-2 0-8 0,7-1-10 16,2 3 2-16,0 1-9 0,-3-2-6 15,4 1 1-15,-1 0-25 0,-2 1-27 16,2 1-23-16,-12-6-23 0,4-1-29 16,-9-2-32-16,2 2-40 0,-4-7-104 0,-28 0-344 15,38-4 117-15</inkml:trace>
  <inkml:trace contextRef="#ctx1" brushRef="#br0" timeOffset="23344.366">28062 12319 2444 0,'0'0'-35'0,"0"0"4"0,0 0 2 0,-58 15 16 0,58-15 0 16,-51 15 23-16,28-9 19 0,-5 6 6 0,-2 0 21 16,-6 3-10-16,3 2 14 15,-1 1 7-15,1-3-3 0,-2 7-14 0,1-4 3 16,-2 5-18-16,7 1-2 0,1 0 2 16,-4 2-6-16,0-2-3 0,10 0-3 15,-4 1 0-15,-1 0-5 0,7 0-3 0,1-1 3 16,-1-6-6-16,5 1 1 0,-1-1-8 15,16-18-8-15,-22 25-9 0,22-25-3 0,-20 22-3 16,20-22-7-16,-19 15-19 0,19-15-40 16,0 0-53-16,-18 9-92 0,18-9-380 15,0 0 118-15</inkml:trace>
  <inkml:trace contextRef="#ctx1" brushRef="#br0" timeOffset="23546.2407">27197 12691 2225 0,'17'-22'-85'0,"-17"22"40"16,0 0 27-16,19-12 36 0,-19 12 20 0,0 0 24 16,0 0 24-16,35-3 1 0,-35 3 4 15,0 0-3-15,38 5 15 0,-38-5 18 16,39 9-20-16,-21-5-2 0,-18-4-17 0,52 11-5 16,-22-10-26-16,0 6-44 0,5-3-43 15,4-4-63-15,2 0-117 0,-4-4-447 16,8-3 118-16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1:17:54.05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16062 10580 1496 0,'0'0'311'0,"0"0"-91"0,0 0-97 15,-12-18-45-15,12 18-45 0,0 0-36 0,0 0-17 16,0 0-10-16,0 0-7 0,0 0-18 15,-4-34 13-15,4 34-5 0,0 0 18 0,0 0-11 16,0 0 11-16,12-27-5 0,-12 27 3 16,0 0 16-16,0 0 7 0,0 0-15 15,0 0 0-15,0 0 7 0,9-20 8 0,-9 20-8 16,0 0 4-16,0 0 20 0,0 0 20 16,0 0 23-16,0 0 6 0,0 0 7 15,0 0 20-15,0 0 0 0,0 0 2 16,0 0-3-16,0 0-3 0,0 0-23 0,0 0 8 15,0 0-5-15,8-27-16 0,-8 27 9 16,0 0-5-16,0 0-8 0,0 0 2 0,0 0 4 16,0 0 3-16,0 0-4 0,0 0 7 15,0 0-1-15,0 0 2 0,0 0-4 0,0 0 7 16,0 0-1-16,0 0 2 0,0 0-16 16,0 0-2-16,0 0-10 0,0 0-4 15,0 0-10-15,0 0 12 0,0 0 1 0,0 0-2 16,0 0 2-16,0 0 6 0,0 0 3 15,0 0-14-15,0 0 12 0,0 0-12 0,0 0 5 16,0 0-6-16,0 0-8 0,0 0-2 16,0 0-6-16,0 0-1 0,0 0 3 15,0 0-4-15,0 0-4 0,0 0 2 16,0 0 20-16,0 0-26 0,0 0 12 0,0 0-10 16,-3 101 9-16,3-73-7 0,0 4 6 15,-5 2 6-15,5 2-4 0,0 5 3 16,-4-1 8-16,3 4-9 0,1-2 5 0,0 1 9 15,-4 0-9-15,1 1 6 0,-2-5-5 16,1 3 1-16,1 0-1 0,3-6-5 0,0 2 6 16,0-5 4-16,0 3-5 0,0-1 4 15,0-1 5-15,0-1-8 0,3 6 2 0,-3-5 9 16,4-1-6-16,-8-3 9 0,4 1 3 16,4-2 15-16,-4-2 4 0,0-27-4 15,0 39 10-15,0-39-12 0,5 35 1 0,-5-35-2 16,0 31 1-16,0-31-8 0,0 27 9 15,0-27-20-15,3 24 3 0,-3-24-5 0,0 0 0 16,0 0-5-16,0 35-4 0,0-35 2 16,0 0-16-16,0 0-26 0,0 0-28 15,0 0-29-15,4 24-25 0,-4-24-28 16,0 0-60-16,0 0-124 0,0 0-525 0,0 0-49 16</inkml:trace>
  <inkml:trace contextRef="#ctx0" brushRef="#br0" timeOffset="925.4946">16001 10756 3689 0,'0'0'-165'0,"0"0"15"16,0 0 7-16,0 0 10 0,-8-30 17 0,8 30 14 15,0 0 10-15,0 0 5 0,0 0 7 0,0 0 18 16,0 0-1-16,0-34 14 0,0 34 5 16,0 0-3-16,0 0 8 0,7-38 20 15,-7 38-11-15,6-24 7 0,-6 24 3 0,5-24 10 16,-5 24 10-16,12-26 17 0,-12 26 6 15,5-24 6-15,-5 24-2 0,13-28 2 16,-13 28 6-16,5-30-4 0,-5 30-6 0,16-32 12 16,-16 32 9-16,10-27-1 0,-10 27 5 15,8-24-6-15,-8 24-7 0,12-25 2 16,-12 25-3-16,15-22 8 0,-15 22-3 16,16-25-25-16,-16 25 8 0,17-20 13 0,-17 20-3 15,17-22 5-15,-17 22-4 0,23-20 5 16,-23 20-7-16,17-15-11 0,-17 15-3 0,22-8 8 15,-22 8 4-15,0 0-9 0,25-12-6 16,-25 12 1-16,0 0-10 0,28-4 14 0,-28 4-12 16,0 0 12-16,0 0-12 0,37 19 5 15,-37-19-12-15,24 12-4 0,-24-12 11 0,20 18 18 16,-7-4-14-16,-13-14 5 0,18 20 9 16,-4-5-3-16,-3 1 15 0,1 2-15 15,-12-18 4-15,24 33-7 0,-16-13 4 16,5 2 7-16,-8-5-9 0,7 6 1 0,-12-23 7 15,13 42-1-15,-8-23 14 0,7 2-23 16,-12-21 12-16,5 36-2 0,-5-36 4 16,10 35 0-16,-10-16 10 0,0-19 5 0,2 38-11 15,-2-18-7-15,0-20 7 0,-2 35-14 16,2-35 4-16,-5 40-17 0,-3-22 10 16,8-18 0-16,-10 33-6 0,3-10-6 0,7-23 11 15,-13 34-11-15,3-16 7 0,10-18-7 0,-22 31 8 16,14-20 3-16,8-11-7 0,-22 32 1 15,8-20-1-15,14-12 1 0,-25 24-3 16,12-14 1-16,13-10 0 0,-22 21 5 0,22-21 0 16,-25 19-1-16,25-19 6 0,-20 12-7 15,20-12 0-15,-20 16-7 0,20-16-3 16,-17 9 9-16,17-9-15 0,0 0 0 0,-26 18-15 16,26-18-14-16,0 0-22 0,-19 15-18 15,19-15-13-15,0 0-17 0,-17 12-25 16,17-12-21-16,0 0-53 0,-20 12-94 0,20-12-478 15,0 0 339-15</inkml:trace>
  <inkml:trace contextRef="#ctx0" brushRef="#br0" timeOffset="1561.3291">16956 10224 3157 0,'-15'-20'-127'0,"15"20"19"15,0 0 1-15,0 0 10 0,-20-17 0 16,20 17 20-16,0 0 29 0,0 0 29 15,-16-22 26-15,16 22 11 0,0 0 3 0,0 0 15 16,0 0 11-16,-19-21-6 0,19 21 13 16,0 0-9-16,0 0 2 0,0 0 13 0,0 0-2 15,0 0 8-15,-13-19-8 0,13 19-15 16,0 0 4-16,0 0-8 0,0 0-5 16,0 0-3-16,0 0-10 0,0 0 0 0,0 0-2 15,0 0 1-15,0 0 13 0,0 0 14 16,0 0 0-16,-12 58-10 0,12-23 43 0,0 8 27 15,0 6-16-15,0 12 9 0,-3 7-5 16,3 4-3-16,-2 12-1 0,-6 1-8 16,4 1-8-16,-1 0 4 0,4-3-15 15,-6-9-20-15,7 4 0 0,0-8 0 0,0 1-1 16,7-1-5-16,-6-1-2 0,3-9-4 16,6-1-2-16,-7-8-6 0,2-9-1 0,4 2-15 15,-4-5-13-15,5-8-28 0,-7-3-24 16,5-3-29-16,2-4-28 0,5-6-21 15,-6-9-71-15,-9-6-115 0,26-3-494 0,-26 3 94 16</inkml:trace>
  <inkml:trace contextRef="#ctx0" brushRef="#br0" timeOffset="2751.9332">17806 10595 3490 0,'-8'-12'-143'0,"8"12"20"0,0 0 4 15,0 0 14-15,0 0 3 0,0 0 22 0,0 0 14 16,0 0 26-16,-34-8 3 0,34 8 3 16,0 0 17-16,0 0 5 0,0 0 6 15,0 0 12-15,0 0 6 0,0 0 11 16,0 0-6-16,-51 25 9 0,51-25 8 0,-25 24-12 15,6-9 14-15,4 0-6 0,-3 3-3 0,4 2-2 16,-2-1 7-16,-3 2-9 0,2 1 1 16,2 6 10-16,-5 0 17 0,-3-1-6 15,6 4 4-15,-3 0-5 0,7-1-10 16,-6 0-3-16,8-1-3 0,1-4 10 0,1 2-13 16,4-4 5-16,-3 4-3 0,1-3-14 0,7-24 5 15,-3 43-7-15,3-43-4 0,3 34 2 16,-3-34 4-16,17 27-4 0,-5-17-2 15,-12-10 1-15,25 20-5 0,-25-20 1 16,35 3-11-16,-35-3 14 0,38-2-3 0,-38 2-8 16,40-5 8-16,-18-6-8 0,-22 11 8 15,40-15-8-15,-20 3 15 0,0 3-11 0,-20 9 4 16,22-23 11-16,-7 11 5 0,-15 12-5 16,17-28 6-16,-10 11 2 0,-7 17-6 15,11-44-11-15,-7 23 7 0,-4 21-7 0,3-46 2 16,-6 22 2-16,3 24 1 0,-4-53 1 15,3 31 0-15,1 22 21 0,-10-35-15 16,10 35 4-16,-7-32-6 0,7 32-6 0,0 0 1 16,-8-30-7-16,8 30-2 0,0 0 6 15,0 0 8-15,0 0-16 0,0 0 0 16,0 0-6-16,0 0 21 0,0 0-5 0,-9 82 0 16,9-82-4-16,9 46-5 0,-1-17 3 15,-1-5-4-15,-1 0 2 0,6 1-2 0,0-2-4 16,1 4 2-16,6-7 2 0,-4-1 4 15,3-1-8-15,2-3 3 0,2 2 4 16,1-8-5-16,4-3 6 0,-27-6-8 16,42 0-1-16,-42 0 1 0,47-12 4 0,-22 3-12 15,-5-7 6-15,0 0 12 0,-2 1-15 0,-3-3 12 16,5 0 11-16,-11-4-10 0,4 2 7 16,-6 0 10-16,-7 20-9 0,13-40 14 15,-4 23-3-15,-9 17 10 0,15-24 6 16,-15 24-23-16,8-21-5 0,-8 21 13 15,0 0-10-15,15-15-5 0,-15 15 3 0,0 0-6 16,0 0 3-16,0 0 5 0,37 56-9 16,-29-35 2-16,2 0 2 0,-1 6-6 0,-3-2-3 15,8 1-3-15,-3-3 3 0,4 1 1 16,1-1 3-16,-11-6 10 0,8 3-16 0,-13-20 2 16,17 27 5-16,-17-27 18 0,11 23 4 15,-11-23-11-15,0 0-5 0,22 5-9 0,-22-5 5 16,0 0-4-16,30-48 1 0,-21 20 6 15,-1-10-9-15,-1-5-1 0,4-1-11 16,1-1 12-16,-7 4-2 0,5 5 9 0,-2 5 0 16,-1 0 2-16,-2 7-8 0,-1-1 3 15,-4 25-7-15,11-36-1 0,-4 20-5 16,-7 16 4-16,12-22-1 0,-12 22 4 16,0 0-15-16,21-18 15 0,-21 18-6 0,0 0 5 15,0 0-1-15,41 3-2 0,-41-3 3 16,0 0 7-16,30 18-10 0,-30-18 9 0,26 26-4 15,-16-13 5-15,7 10-14 0,-5-4 13 16,0 4-6-16,-1 6 14 0,1-2-12 16,-2 7 5-16,-2-1-9 0,-1 2 8 15,1-5-23-15,1 7-30 0,-2-2-32 0,1-5-32 16,-1-1-83-16,-2-2-258 0,1-5-292 0,9-5 447 16</inkml:trace>
  <inkml:trace contextRef="#ctx0" brushRef="#br0" timeOffset="3377.5851">19487 10914 3145 0,'0'0'-52'15,"0"0"22"-15,-11 21 17 0,11-21 6 16,0 0 14-16,0 0 8 0,0 0-7 0,0 0 17 16,0 0-3-16,0 0-2 0,0 0-6 15,0 0 8-15,0 0-5 0,0 0 12 16,0 0-3-16,0 0 4 0,0 0 7 0,0 0-3 15,11 34 5-15,-11-34 10 0,0 0 1 16,0 0 0-16,0 0 3 0,0 0-9 16,0 0 19-16,0 0-2 0,21 13 10 0,-21-13 9 15,0 0 13-15,28 3 3 0,-28-3 4 16,0 0-7-16,37-3-8 0,-37 3 2 16,33 0-10-16,-33 0-7 0,39-8-12 0,-39 8-1 15,45-5-11-15,-25 3 0 0,-20 2-7 16,45-8-4-16,-45 8-3 0,39-8-2 0,-21 4-4 15,-18 4 2-15,37-6-12 0,-37 6 5 16,33-6-6-16,-33 6-1 0,34-3-5 16,-34 3 0-16,26-6 0 0,-26 6-17 0,0 0-11 15,36-4-30-15,-36 4-16 0,0 0-46 16,21-2-70-16,-21 2-134 0,0 0-565 16,14-6-288-16</inkml:trace>
  <inkml:trace contextRef="#ctx0" brushRef="#br0" timeOffset="4359.3589">21409 10347 4061 0,'0'0'-99'0,"0"0"25"0,-10-29 26 16,10 29 9-16,0 0 12 0,0 0 11 16,-11-27 10-16,11 27 22 0,0 0 23 15,0 0-4-15,0 0-2 0,0 0-8 0,-12-22 16 16,12 22-15-16,0 0-5 0,0 0-10 15,0 0 5-15,0 0 2 0,0 0-9 16,0 0 8-16,0 0-1 0,0 0-9 16,0 0 2-16,0 0 0 0,18 105-4 0,-9-76-1 0,3 4 5 15,-1 0 3-15,1 2-3 0,6 2-4 16,1 0 12-16,-3-3-17 0,1-1 6 16,7 2 1-16,-11-1-6 0,5-7-2 0,-3-2 13 15,-3-3-9-15,3 0-3 0,-1-5-5 16,-1 1 2-16,-1-3 3 0,-12-15-2 0,18 25 0 15,-18-25 2-15,18 22 7 0,-18-22-7 16,16 15 26-16,-16-15-26 0,0 0 7 16,0 0-12-16,0 0 10 0,0 0-9 15,0 0 3-15,0 0 4 0,0 0 12 0,0 0-13 16,-52-62 1-16,33 47 8 0,4 3-1 16,-8-3-7-16,23 15 7 0,-37-21-3 0,19 12 0 15,-6 0-6-15,24 9-2 0,-40-8-8 16,40 8 16-16,-42-1-17 0,42 1 0 15,-43 4 1-15,43-4 3 0,-39 9 6 16,18-1-9-16,21-8 7 0,-36 19-8 0,13-8 19 16,8 1-4-16,-7 3-12 0,4 5 9 15,6 1 6-15,-1-3-11 0,-9 4 3 0,7 3 5 16,6-5-7-16,-1 6-5 0,0-5 7 16,4 6-1-16,6-27-3 0,-9 44 3 0,9-22 4 15,0-22-1-15,12 36-1 0,-12-36 3 16,17 32-1-16,-5-13 19 0,9-8-22 15,-2-2 5-15,4 1 9 0,-23-10-3 0,54 9 1 16,-19-9-9-16,-2-4-3 0,4 1 15 16,-4-2-40-16,6-2-33 0,3-5-23 15,-5 0-57-15,-4-3-110 0,4-5-560 16,-5 4 146-16</inkml:trace>
  <inkml:trace contextRef="#ctx0" brushRef="#br0" timeOffset="4987.9704">21970 10714 3638 0,'0'0'-8'0,"0"0"12"0,0 0-12 16,0 0 3-16,0 0-1 0,0 0 4 0,0 0 10 16,10 45 3-16,-10-45 12 0,5 41-15 15,2-16-4-15,-4 2 10 0,5 1 5 16,1-1 7-16,-1 4 2 0,9 2 7 0,0 2 1 15,-2-5-5-15,0 2 1 0,5-1 8 16,-2-1-16-16,2 2 4 0,-3-5 9 0,3-6-15 16,-3 1 0-16,-6-2-1 0,3 0-14 15,-4-5 7-15,-10-15 4 0,22 28 17 0,-22-28 17 16,16 21 8-16,-16-21 9 0,7 15-12 16,-7-15-10-16,0 0-3 0,0 0-12 15,0 0 7-15,0 0-10 0,0 0-4 16,0 0-1-16,0 0-6 0,0 0-2 0,-75-36 0 15,75 36-7-15,-22-36-9 0,10 14-16 16,4-6-8-16,0-3-4 0,6-4-3 16,2-1 10-16,2 0-13 0,3-2 9 0,3-1-1 15,-5 8-7-15,2 0 14 0,7 0-8 16,-5 0 4-16,1 6 17 0,0-2-11 0,2 2 1 16,4 4 0-16,4-4-1 0,-3 6-14 15,2-2 9-15,-2 6-12 0,-15 15 0 0,34-26-3 16,-19 18 9-16,-15 8-5 0,31-8 9 15,-31 8-10-15,0 0 3 0,49 13 0 16,-49-13 1-16,32 19 13 0,-16-6 2 16,1 2-8-16,-3-3 10 0,-3 3-6 0,-11-15 15 15,25 35 10-15,-10-20 13 0,-10 6 15 16,5-3 11-16,0 1 10 0,0 2 21 16,4 5-9-16,-9-8-3 0,7 4 14 0,-7 1-19 15,1 0-1-15,-6-23-1 0,14 39-12 16,-6-23-3-16,-8-16-4 0,15 31-4 15,-15-31-9-15,8 31 6 0,1-19-6 0,-9-12-1 16,7 24-5-16,-7-24-9 0,15 24-12 16,-15-24-22-16,13 23-16 0,-13-23-35 0,18 21-39 15,-18-21-44-15,15 13-105 0,-1-11-586 16,-14-2-87-16</inkml:trace>
  <inkml:trace contextRef="#ctx0" brushRef="#br0" timeOffset="5189.8422">22754 10192 3949 0,'0'0'-23'16,"-6"-24"8"-16,6 24 7 0,0 0-7 0,-14-28 2 16,14 28-2-16,0 0 3 0,-10-22 0 15,10 22-1-15,0 0 1 0,0 0 4 16,0 0-21-16,0 0-27 0,0 0-36 15,0 0-62-15,0 0-173 0,0 0-387 16,0 0 587-16</inkml:trace>
  <inkml:trace contextRef="#ctx0" brushRef="#br0" timeOffset="5739.541">22917 10387 2940 0,'0'0'-29'0,"0"0"11"0,25 16 10 16,-25-16-5-16,0 0 21 0,0 0 23 15,5 31 35-15,-5-31-10 0,5 47 16 0,0-17 18 16,-2 3-2-16,2 3-12 0,4 11-16 16,-4-2 6-16,3-1-5 0,4 3-17 15,4 2 0-15,-1-1 3 0,4-1-6 0,-4-7 3 16,2 1-9-16,1-8-2 0,-3 2 14 15,3-4 4-15,4-1-8 0,-7-9 3 16,2 3 4-16,-9-4 16 0,6-1-22 0,-3-2 10 16,-11-17 12-16,17 22 11 0,-17-22 16 15,19 16-2-15,-19-16-9 0,0 0-8 0,0 0-12 16,0 0 6-16,0 0-16 0,38-32-1 16,-38 32-10-16,10-30-1 0,-10 30-6 15,5-37-5-15,-2 14-9 0,2-6-5 0,-1-3-9 16,-4 4-6-16,2-4-7 0,1 1-1 15,0-7-8-15,2 5-8 0,-1-6-11 0,-3-3-9 16,3 3-21-16,-3-2 4 0,6 7-13 16,-2-5-23-16,-2 1-14 0,6 6-22 0,-4 3-29 15,5 1-48-15,-5 1-84 0,-5 27-517 16,13-42 131-16</inkml:trace>
  <inkml:trace contextRef="#ctx0" brushRef="#br0" timeOffset="6334.2141">23567 10637 3537 0,'9'27'-82'0,"-9"-27"17"16,0 0-1-16,5 25 1 0,-5-25 13 0,0 0 7 16,15 15 3-16,-15-15 15 0,0 0 7 15,32 10 0-15,-32-10 2 0,30 0 1 16,-30 0 9-16,0 0-7 0,52-13 12 0,-52 13-10 16,40-9 3-16,-19 6 7 0,-21 3-7 15,34-12 5-15,-34 12-6 0,32-8 6 16,-16-4-5-16,-16 12 10 0,27-8 0 0,-27 8-8 15,22-16 13-15,-22 16 3 0,17-15 18 16,-17 15-3-16,0 0-5 0,0 0-5 0,8-27 0 16,-8 27-1-16,0 0 1 0,0 0 2 15,-3-32 5-15,3 32-5 0,0 0 7 16,0 0-10-16,-14-31-9 0,14 31-1 0,0 0-12 16,-20-15-4-16,20 15-9 0,0 0 13 15,-37 0-10-15,37 0 8 0,0 0-3 0,-48 13 12 16,48-13-2-16,-34 15 0 0,18-1-5 15,-8-2 15-15,4-1-5 0,4 5 15 16,-1 2 28-16,0 0-1 0,-5 4-12 0,7 6 11 16,-6 3 11-16,2-1-17 0,6-1 5 15,1 4-1-15,4-6 13 0,-1 3-1 16,4 2-3-16,0-2-10 0,4 2 17 0,2-1-9 16,4-3 7-16,4 3-2 0,-1-3-4 15,5-5 2-15,4 5 12 0,7-4-4 16,-3-1-4-16,8-5-11 0,3 0 14 0,4-6-32 15,1-2-13-15,2-2-31 0,4-4-29 16,6-8-68-16,-3-1-95 0,3-8-223 0,-4-2-304 16,0-6 469-16</inkml:trace>
  <inkml:trace contextRef="#ctx0" brushRef="#br0" timeOffset="6774.9392">24449 10594 3374 0,'0'0'96'0,"-8"-35"-1"15,8 35-32-15,0 0 6 0,0 0-12 0,-2-24 2 16,2 24-11-16,0 0-19 0,0 0 9 16,0 0-2-16,0 0-5 0,0 0-5 0,0 0 24 15,17 95-28-15,-11-68 13 0,3 1 5 16,-1 3-2-16,0 0 0 0,1 4-18 16,-1-5 9-16,6 3 4 0,-8-5-13 0,6 1-3 15,-7-5 1-15,3 4-2 0,1-8 4 0,-9-20-7 16,11 39-4-16,-9-22 1 0,-2-17-6 15,7 31 31-15,-7-31 19 0,8 22 16 16,-8-22-1-16,0 0-7 0,0 0-13 16,0 0-18-16,0 0-12 0,0 0-13 0,0 0-11 15,0 0-11-15,20-80-21 0,-11 36-5 16,-1-13-17-16,12-1-2 0,3-12 7 16,-1 4 10-16,3 10 2 0,-5 4-1 0,4 2 7 15,-8 13 0-15,1 5 2 0,3 0 4 16,-8 10 12-16,5 7 8 0,-17 15 23 15,26-12 22-15,-26 12-4 0,0 0 18 0,44 30 6 16,-31-11 0-16,-1 1-3 0,3 5 10 0,-1 4-12 16,2 3 9-16,-2 1-8 0,2 1-2 15,-1-2-6-15,2 6-5 0,-2-4-8 16,2 3 0-16,-4-3-11 0,6-4-29 0,-6 3-45 16,-1 2-51-16,1-10-75 0,1-4-186 15,-4 0-506-15,-5 2-233 0</inkml:trace>
  <inkml:trace contextRef="#ctx0" brushRef="#br0" timeOffset="8267.1131">16301 11934 3892 0,'0'0'-172'15,"0"0"12"-15,0 0 26 0,0 0 23 16,0 0 18-16,0 0 30 0,0 0 22 16,0 0 11-16,0 0 17 0,0 0 21 0,0 0 9 15,68-26-7-15,-68 26 10 0,37-7-1 16,-12-1 8-16,-3 2-5 0,-22 6-6 16,60-10 20-16,-26 5 8 0,11-2 5 0,-2-1 0 15,11-2 14-15,11 3-18 0,0-3 18 16,9 7-21-16,11-9 8 0,9 4 3 15,-2-2-11-15,7 4-5 0,-2-3 10 0,0 3-21 16,42-9 12-16,-6 0-12 0,3 3-3 16,3-1 5-16,-2 0-15 0,-17 4 5 15,-18-1-2-15,0 5 17 0,-1 2-26 0,-3-4-3 16,1 2 8-16,-5 2 10 0,4-1 17 16,-2 1-1-16,1 3 14 0,2-3 8 0,-2 3 11 15,5-5-9-15,1 1 1 0,-2-4-4 16,33-6-3-16,-21 4-3 0,-11 2-1 0,0-2-9 15,-3-2 13-15,35-6-4 0,-19 6-7 16,-16-2-10-16,1 10 4 0,1-7-7 16,-3-1-4-16,6 6-4 0,32-6 0 0,1 0-7 15,-23 6 2-15,-14-1-2 0,7-1-2 0,-5 1-6 16,2 2 6-16,-1 1 6 0,1-6-5 16,-2 4 7-16,-3-1-1 0,3 2 1 15,-12 2 1-15,2-4 2 0,-15 4-1 16,-1-3-4-16,-10 3-1 0,-7 0-2 0,-4 3-1 15,2-3 2-15,-10 3 2 0,0-2 2 16,-5 2 4-16,-4 0 5 0,-1-4-2 0,0 4 5 16,3 0 0-16,-5 0-1 0,3-3 0 15,-1 3 0-15,3 0-1 0,-8-3-1 0,7 3-1 16,-6 0-4-16,7 0-4 0,-6 0 3 16,-1 0-5-16,4 0 2 0,6 3-3 15,-2-3 1-15,5 0 2 0,11 0 0 0,-3 0-4 16,6 0 0-16,0 0-2 0,9 0-2 15,-9 0-2-15,-1 3-2 0,1-3 0 16,-3 0-1-16,-5 0-4 0,-2 0-4 0,-2-3-11 16,-9 3-7-16,-6 0-10 0,-1 0-10 15,0 0-5-15,-7 3-6 0,0 1-14 0,-25-4-18 16,40 0-29-16,-23 0-31 0,3 2-34 16,-20-2-70-16,28 3-237 0,-28-3-442 0,0 0-575 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6-08T01:27:34.560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2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1" timeString="2021-06-08T01:27:43.083"/>
    </inkml:context>
  </inkml:definitions>
  <inkml:trace contextRef="#ctx0" brushRef="#br0">17455 3248 0,'-80'0'188,"-1"0"-173,1 0 63,40 0-78,0 40 16,-40 0 0,40 40-1,-1 1-15,41-41 32,0 0 46,0 0-47,41-40-15,-1 80-1,0-80 16,0 0-15,0 0-16,80 0 16,-79 0-1,119 80-15,-80-80 16,-40 0-16,1 0 16,39 0-16,-40 0 15,0 81-15,0-81 16,40 0-16,1 0 31,-1 0-31,-40 0 16,0 80-16,41-80 15,-1 0-15,0 40 16,0 0-16,-40 0 16,41-40-16,-81 40 78,0 40-63,-81-80 1,81 40 0,-40 1-16,0 39 15,-40-80-15,40 120 16,0-120-1,0 0-15,-1 40 16,1-40-16,0 0 16,0 0-1,-40 0 17,-1 40-32,1-40 15,80 40 1</inkml:trace>
  <inkml:trace contextRef="#ctx0" brushRef="#br0" timeOffset="1399.9337">18900 3569 0,'40'0'187,"-40"40"-140,0 0 0,0 0-47,0 40 15,40-80-15,0 40 16,0 41-16,0-1 16,-40-40-16,40 0 15,-40 0-15,0 0 16,81 40 0,-81 1-16,80-41 15,-80 0-15,40-40 16,0 40-1,0 0-15,-40 0 16,80-40 0,-39 0 46,-1 0-46,0 0-1,40 0-15,-40 0 32,81 0-17,-41-80 1,-40 40-16,120-40 16,-79-1-16,-41 81 15,0-40 1,0 40 46,0-40-46</inkml:trace>
  <inkml:trace contextRef="#ctx1" brushRef="#br0">20571 3369 519 0,'0'0'476'15,"0"0"-200"-15,0 0 40 0,-23-16-112 0,23 16-48 16,0 0-19-16,0 0-3 0,-22-15-25 16,22 15-11-16,0 0 0 0,-20-13 0 15,20 13-9-15,0 0 2 0,-23-12 6 0,23 12-18 16,0 0-6-16,-15-15-18 0,15 15-3 16,0 0-7-16,0 0-7 0,-24-12 2 0,24 12 11 15,0 0-8-15,0 0-9 0,0 0-5 16,-23-15 4-16,23 15-3 0,0 0-6 15,0 0-9-15,-22-16 2 0,22 16 13 0,0 0-18 16,-20-12 3-16,20 12-4 0,0 0-5 16,-28-15 2-16,28 15 15 0,0 0-11 15,-24-13-4-15,24 13 15 0,-23-9-15 0,23 9 10 16,0 0-12-16,-24-9-2 0,24 9 2 16,0 0 2-16,-30-9-6 0,30 9-4 15,0 0 6-15,-30-7 4 0,30 7-2 0,0 0-2 16,-28-7-2-16,28 7-2 0,0 0 2 15,-25-6-4-15,25 6 2 0,0 0-4 0,-32-3 6 16,32 3-4-16,0 0 0 0,-34-3-2 16,34 3 14-16,0 0-16 0,-41-1 0 15,41 1 14-15,-36 1-12 0,36-1 4 16,-33 0 4-16,33 0-4 0,-44 3-8 0,44-3 12 16,-38 3-4-16,38-3 12 0,-45 5-20 15,45-5 20-15,-39 1-11 0,39-1-1 16,-45 3-3-16,45-3 8 0,-35 4-10 0,35-4 1 15,-42 3-2-15,42-3-2 0,-38 4 14 0,38-4-12 16,-40 1 2-16,40-1 0 0,-42 5 0 16,42-5 0-16,-42 3 10 0,42-3-8 15,-39 6 0-15,39-6-4 0,-41 3 6 0,19 0-8 16,22-3 10-16,-44 12-14 0,21-9 8 16,23-3 6-16,-52 15-2 0,25-9-8 15,2 0 8-15,0 2-6 0,25-8 6 0,-48 12 14 16,19-8-12-16,9 7-2 0,-7-2 2 15,27-9-6-15,-41 10 0 0,17-5 4 16,24-5 0-16,-37 10-6 0,37-10 2 16,-30 5 0-16,30-5 4 0,-32 10-11 0,32-10 11 15,-20 9-8-15,20-9-4 0,0 0 2 16,-26 9 4-16,26-9-7 0,0 0 7 0,-30 19-6 16,30-19 8-16,-12 16 12 0,12-16-14 15,-14 18 6-15,14-18 2 0,-16 15-4 0,16-15 0 16,-15 18 10-16,15-18-10 0,0 0 8 15,-17 24-6-15,17-24 4 0,0 0-4 0,-13 27 0 16,13-27 2-16,-12 18 7 0,12-18-5 16,0 0-8-16,-17 27 8 0,17-27 0 15,-15 21-4-15,15-21 0 0,-13 21 2 16,13-21 8-16,-15 20-18 0,15-20-9 16,-12 18-22-16,12-18-18 0,0 0-29 0,-5 35-56 15,5-35-72-15,0 0-493 0,8 29 608 16</inkml:trace>
  <inkml:trace contextRef="#ctx1" brushRef="#br0" timeOffset="1062.1039">21189 3693 2771 0,'-24'-14'-145'0,"24"14"9"16,0 0 8-16,-33-13 31 0,33 13 16 15,-22-7 13-15,22 7 19 0,-28-9 34 0,28 9 26 16,0 0 35-16,-24-12 6 0,24 12 12 16,0 0 2-16,0 0 5 0,-28-14-5 0,28 14-10 15,0 0 7-15,0 0-19 0,0 0 3 16,-29-9-10-16,29 9 0 0,0 0-9 16,0 0-8-16,0 0 2 0,0 0 0 15,0 0 0-15,-20-12-3 0,20 12-3 0,0 0-8 16,0 0-3-16,0 0-7 0,0 0-4 15,0 0-2-15,0 0 5 0,0 0-7 0,0 0 7 16,0 0 6-16,4 56-9 0,-4-56 4 16,3 42-1-16,-3-14 6 0,0 3 5 15,5 3 8-15,-2 6-5 0,-1 3 2 16,5-3 3-16,-1 4 0 0,-4-2 7 0,5 0-2 16,3 0-11-16,-9-2 11 0,6-6-8 15,-2-4 2-15,-2-3-10 0,1 1 3 16,4-2-1-16,-8-26 6 0,5 39 17 0,-5-39 17 15,4 38 11-15,-4-38 20 0,3 27 8 16,-3-27 28-16,3 21-15 0,-3-21 1 0,0 0-23 16,0 0-14-16,0 0-8 0,0 0-8 15,0 0-3-15,0 0 15 0,0 0-19 16,0 0-17-16,0 0 4 0,0 0-4 0,9-92-7 16,-9 62 6-16,0-4-16 0,0-4 4 15,0-4-1-15,0-2-14 0,0 1 10 0,-4 2-14 16,4-1-1-16,-1 2 3 0,1 6 10 15,0 1-6-15,0-1-8 0,0 2 2 16,1 5 6-16,-1 27 1 0,4-50 4 16,-4 25-14-16,0 25-1 0,5-37 4 0,-5 37-1 15,10-37-5-15,-10 37 3 0,13-30 8 16,-5 18-6-16,-8 12-1 0,17-25 3 0,-17 25-1 16,27-22 0-16,-9 10 9 0,-18 12 2 15,34-16-6-15,-9 11-5 0,-5-5 9 16,8 5 2-16,-28 5-2 0,54-12-5 15,-27 9 1-15,-1-4-9 0,6 2-17 0,-5 1-21 16,-27 4-21-16,55-8-47 0,-30 5-52 16,-8 3-108-16,-17 0-454 0,37-13 508 0</inkml:trace>
  <inkml:trace contextRef="#ctx1" brushRef="#br0" timeOffset="1810.8539">22401 3483 3030 0,'0'0'-77'0,"0"0"6"15,0 0 7-15,0 0-2 0,0 0 15 16,-3 27 17-16,3-27 17 0,0 0 11 0,0 0 3 16,0 0 0-16,0 0 12 0,-12 34-1 15,12-34 7-15,0 0 2 0,-10 33 14 16,10-33 3-16,-3 32-1 0,3-32 5 0,0 41-3 15,-5-20 10-15,5-21-3 0,-3 52 0 16,3-22 11-16,-4 2 0 0,4-2 1 16,-1 0-3-16,1 6-4 0,0-3 2 0,0 1-10 15,0-3 0-15,1 0-7 0,3 1-6 16,-1-5-1-16,2-4 3 0,0 2 11 16,8-7 2-16,-6 1 9 0,-7-19-6 0,24 25 11 15,-8-19-9-15,-16-6-5 0,35 6-8 16,-35-6 2-16,42-12-6 0,-17 0-6 15,2-6-3-15,2 0 1 0,-4-8-10 16,0-2-11-16,0-7 4 0,2-4-15 0,-1 0-4 16,-7 3-2-16,2-11-6 0,-9 7 6 15,2-1 2-15,-4 1-6 0,3 3 5 0,-8 7-5 16,-3-1 5-16,3 3 4 0,-5 0-3 16,0 28-1-16,0-41-2 0,0 41 2 0,0-37-6 15,0 37 9-15,0 0-5 0,-7-33 2 16,7 33-1-16,0 0 3 0,0 0 1 0,-15-17 1 15,15 17-1-15,0 0 7 0,0 0-7 16,0 0 7-16,0 0-1 0,0 0 1 16,0 0 8-16,0 0 4 0,0 0 5 15,3 94 2-15,4-69 12 0,-2 5-2 0,-3 2-5 16,11 5 5-16,-8 2-13 0,3 2 9 16,1 1-3-16,4-1 4 0,-1-1-4 15,3 0 6-15,2-3-1 0,-2-1-1 0,3-3 3 16,2-1-9-16,2-4 7 0,6-2-6 15,4-8-7-15,-2 0-12 0,7-6-23 16,3-3-23-16,-3-3-41 0,-4-6-43 0,3-3-77 16,-10-6-539-16,8-6 425 0</inkml:trace>
  <inkml:trace contextRef="#ctx1" brushRef="#br0" timeOffset="2482.5263">23664 3466 3053 0,'0'0'-147'15,"0"0"6"-15,0 0 5 0,0 0 6 16,0 0 9-16,0 0 24 0,0 0 11 16,0 0 55-16,0 0 58 0,0 0 0 0,0 0 23 15,0 0-7-15,-11 82-2 0,11-55 1 16,-4 4 17-16,4 1 5 0,0 4-13 15,-3-2-4-15,3-1 2 0,0 2-3 0,0-4-10 16,-2 0-5-16,2-4 1 0,0-27 9 16,0 49-11-16,-5-28 7 0,5-21 25 0,0 35 12 15,0-35 35-15,0 27 7 0,0-27 1 16,0 0-27-16,0 0-6 0,0 0-19 0,0 0-10 16,0 0-12-16,0 0-9 0,0 0-7 15,0 0-11-15,51-68-10 0,-43 43-2 16,5 2-4-16,2 1 15 0,0 4-20 0,-1-1-9 15,-14 19 6-15,20-22-2 0,-20 22-5 16,27-9 1-16,-27 9 8 0,0 0-8 16,38 18 2-16,-23 0 8 0,0 0 4 15,0 2-4-15,2 4 4 0,0 1 0 0,1 2 4 16,0 2 2-16,-1-4-4 0,-3-5 0 16,2 3 6-16,1-4 2 0,-2-4 4 0,-15-15 21 15,20 27 21-15,-8-15 22 0,-12-12-15 16,22 6-8-16,-22-6 0 0,0 0-8 15,40-21-10-15,-28-1-7 0,1 1 2 0,5-14-10 16,-1-1-7-16,0-11-1 0,4-4-13 16,0-3-2-16,-1 6 1 0,0-5-5 15,3 7 6-15,-1 1-6 0,-5 7 0 0,4 3-3 16,-2 5 1-16,-3 3-6 0,-2 5-1 16,-2-1-6-16,1 6 12 0,5 4-8 0,-18 13-1 15,25-15-5-15,-25 15 6 0,0 0 7 16,37 3 6-16,-37-3-6 0,25 22 21 0,-13-2-1 15,1 0 3-15,1 2 5 0,-1 1 1 16,4 9 4-16,-9 2-9 0,6-1 17 16,-3 6-10-16,4 0 13 0,-10 0-13 15,7 5 0-15,-7 6 2 0,7-4-2 16,-7-1-25-16,3 2-37 0,-4 2-69 0,-3-5-137 16,-2-8-594-16,1-9-49 0</inkml:trace>
  <inkml:trace contextRef="#ctx1" brushRef="#br0" timeOffset="5664.1551">16870 4902 3621 0,'0'0'-177'0,"-17"-18"18"0,17 18 9 0,0 0 27 16,0 0 25-16,0 0 23 0,0 0 18 15,0 0 21-15,0 0 8 0,-14-18 22 16,14 18 1-16,0 0 16 0,0 0 6 15,0 0 2-15,0 0 4 0,0 0-7 16,0 0-5-16,0 0 5 0,-26-15-8 0,26 15 11 16,0 0 6-16,0 0-23 0,-22-16 4 0,22 16-1 15,0 0 13-15,-25-15-2 0,25 15-8 16,-22-10-10-16,22 10 17 0,0 0-15 16,-32-14 5-16,32 14-2 0,-28-8-11 15,28 8 11-15,-39-11-3 0,21 4-3 0,18 7-2 16,-47-9 5-16,20 6-3 0,27 3 6 15,-43-9 10-15,18 3-16 0,25 6 3 16,-49-8-5-16,28 6 3 0,21 2-1 0,-49-10 8 16,49 10-10-16,-45-1 15 0,25-3-4 15,20 4 1-15,-42-7-9 0,42 7 7 16,-45 0 0-16,45 0-10 0,-45-1 5 0,18 2-5 16,27-1 2-16,-54 0-5 0,28 5 3 15,26-5 0-15,-61 2 13 0,36 2 0 16,-7-3-8-16,32-1 18 0,-60 5-16 15,30-2 11-15,0-1 5 0,-2-2-10 0,32 0 2 16,-55 2-5-16,25 3-5 0,5-2 10 16,25-3-2-16,-45 0 2 0,20 3-3 0,25-3-2 15,-44 3-2-15,44-3 7 0,-45 3 7 16,20 0-22-16,25-3 5 0,-49 6 3 16,29-3-8-16,20-3 0 0,-48 13-5 0,21-8 7 15,4 1-2-15,-6 3 3 0,-1 2 12 16,3-2-3-16,-3 3-4 0,2-2 4 0,4-2 1 15,-1-1 7-15,3 2-3 0,22-9-2 16,-35 11-8-16,35-11 6 0,-30 13 1 16,30-13 11-16,-32 11-8 0,32-11-8 0,-31 13-8 15,17-3 20-15,14-10-1 0,-35 16-1 16,20-4-5-16,-5 0 6 0,20-12 3 16,-37 23-1-16,20-15-1 0,17-8-2 15,-31 16-3-15,31-16-4 0,-24 19-5 16,24-19 10-16,-18 15-3 0,3-3-2 0,15-12-3 15,-20 23 5-15,6-6 0 0,14-17 0 0,-25 37-4 16,17-19 6-16,-7 2-7 0,3-1-2 16,-1 4 7-16,13-23-11 0,-20 37 7 15,11-22-8-15,9-15-1 0,-20 32 4 0,14-17 4 16,6-15-6-16,-11 27 2 0,11-27 11 16,-8 35-9-16,5-18 7 0,3-17 2 15,3 44-2-15,-1-20 4 0,4-3 7 0,3 8 5 16,-1-5-5-16,7-3-1 0,-5 5 4 15,5-5-2-15,-1 1-4 0,-3-2 3 0,5 4-7 16,-3-6-1-16,4 0 8 0,-4 0-9 16,2 2 9-16,2 0-12 0,-2-1 0 15,2 0 0-15,-4-4 2 0,4 6 4 0,-2-6 0 16,1 5-3-16,1-2 3 0,-3 0 7 16,4-6-1-16,-18-12-3 0,25 30-5 15,-8-18 1-15,-17-12 0 0,23 27-3 16,-11-15 7-16,-12-12-4 0,23 23-4 15,-8-7 6-15,2 0 5 0,-2-1-16 0,2 1 3 16,0-1 1-16,1 3-8 0,4 0 11 16,0-1-4-16,-1 2 6 0,6 1-8 0,-2 2 8 15,4-2-4-15,-1 0 5 0,-3-1 2 16,2 1-2-16,-2-7 7 0,5 5-5 16,-3-1 5-16,-5-2-2 0,-1 0-5 0,3-3-7 15,-4 0 12-15,2 1-9 0,-6 2 2 16,4-5-7-16,-20-10 1 0,37 24-4 15,-23-11 3-15,4-1 0 0,0 0-5 0,-3 0 2 16,2 2 5-16,2-2-1 0,-3 0-4 16,6 0 5-16,-5 0-6 0,3 1 13 0,3-1-3 15,2 5 6-15,-1-10-1 0,-3 6 2 16,1 2-2-16,5-8-3 0,-5 5-5 16,-22-12 2-16,47 16 10 0,-27-8-13 15,-2-2 13-15,7 5-1 0,-25-11 20 0,50 12 0 16,-16-6 5-16,-4 0-7 0,3-3-7 15,6 0 5-15,-6 1-4 0,6-2-3 0,-2 1 3 16,-1 0-16-16,5 1 7 0,-8-1-7 16,7-1 2-16,-5 1-1 0,4-3 5 0,-4 3-9 15,0-3 9-15,2 0-6 0,3 4 9 16,-7-4-8-16,4 0-1 0,-3 0-3 16,1 0-3-16,3 0 0 0,-1 0 4 0,-4 0-1 15,8 0-5-15,-8 0 0 0,-1 0 2 16,1 0-2-16,-1 0 3 0,-32 0-2 15,57 0 4-15,-32 0-4 0,-25 0-1 16,54 0 2-16,-34 0-3 0,-20 0-4 0,48 0 3 16,-23 0-1-16,-25 0 0 0,44-4 0 15,-44 4 0-15,43 0-2 0,-16 0 2 16,-27 0-4-16,39 0 1 0,-39 0 3 0,46 0-3 16,-46 0 1-16,47 0-2 0,-23-3 4 15,-24 3 0-15,58 0-1 0,-34 0-2 0,-24 0 6 16,58 0-4-16,-26-3 3 0,0 1-1 15,1 2-1-15,-1-3-2 0,-2-1-2 0,-30 4 1 16,60-3 2-16,-31-2-4 0,-1 5-4 16,-28 0 12-16,49-7-6 0,-28 4-1 15,-21 3 1-15,44-6 5 0,-44 6-6 0,45-3 6 16,-22-5-6-16,6 7 2 0,-29 1 0 16,55-14-1-16,-26 9 0 0,4-2 3 15,0 2-4-15,4-5 1 0,3-2-2 0,-1 2-3 16,4 7 8-16,-6-9-3 0,5 4 2 15,0-3-1-15,-5 2-4 0,-1 2 2 16,8-3 4-16,-7 3-1 0,1-3-3 0,4 2 0 16,-4-2 2-16,4 4-1 0,0-5 5 15,0 4-7-15,-4-2 0 0,1 1 3 16,-2 0-2-16,-6-2 1 0,1 4 4 0,-2 0-1 16,-3-3-1-16,2 5-2 0,-8-4 3 15,6-1 2-15,-5-1-3 0,3 1 1 16,-25 9-2-16,40-19-2 0,-17 7-1 0,-6 3 1 15,5-4-5-15,1 1-2 0,-3 0-5 16,-20 12 3-16,41-24 1 0,-26 12 4 0,1-2-3 16,8 1 1-16,-24 13 0 0,30-26 1 15,-18 11 5-15,3-2-6 0,0-1 0 16,-15 18-1-16,27-34-2 0,-12 16 2 0,-7-3 2 16,2 2-1-16,3-1-1 0,-13 20 2 15,19-41-2-15,-14 19-2 0,6-1 5 16,-4 3 1-16,-7 20-2 0,10-46 19 15,-8 26 0-15,-2 20-3 0,3-45-4 0,-3 16 4 16,0 29-2-16,-3-55-1 0,1 28 1 16,-3-5-7-16,0 5 6 0,-2-3-9 0,2-2-5 15,-5-1 3-15,5-1-3 0,-5-2 1 16,0 1-1-16,-8 2 1 0,6-2-2 16,-11 1-2-16,1 4 2 0,-8-8-3 0,-2 4 3 15,-6 0-2-15,-1 4-1 0,-3-1 0 16,-11 1 6-16,8 1-3 0,-11 2-1 0,-9-5 1 15,2 7-2-15,-3-7-1 0,5 10 5 16,2 1 0-16,-1-5-1 0,-2 8-2 16,2 0 3-16,-2 2-5 0,-10 1 1 0,-2 7-2 15,-19 0 4-15,-8 8 0 0,-48 8-2 16,-13 5-3-16,-14 7 6 0,-3 10-7 16,-3-3 5-16,-4 12-1 0,9 0 1 0,10-3-2 15,11 2 0-15,22-2-1 0,16-4-29 16,27-2-40-16,23-3-18 0,11 10-26 0,13-5-31 15,1 6-28-15,8 1-98 0,8-2-554 16,7 0-1-16</inkml:trace>
  <inkml:trace contextRef="#ctx1" brushRef="#br0" timeOffset="7237.7249">30754 6779 3642 0,'0'0'-114'0,"0"0"19"0,0 0 18 15,0 0 25-15,3-30 19 0,-3 30 33 0,0 0 19 16,0 0 20-16,0 0 0 0,0 0 12 15,0 0 2-15,0 0 10 0,-3-34 5 16,3 34 4-16,0 0 1 0,0 0-6 0,0 0 6 16,0 0 4-16,0-37 6 0,0 37 2 15,0 0-6-15,0 0-2 0,3-32-19 16,-3 32 1-16,0 0-10 0,2-23-5 0,-2 23 4 16,0 0-6-16,0 0-9 0,0 0-8 15,0-32-5-15,0 32-7 0,0 0-9 0,0 0-8 16,0 0-11-16,0 0 6 0,0 0 0 15,0 0-7-15,0 0 7 0,0 0 6 16,0 0-3-16,0 0 3 0,23 80-1 0,-14-59 4 16,2 5-3-16,-2-5 7 0,4 4-1 15,-1-2-13-15,-4 2-21 0,5-1-11 16,1-1-32-16,-6-2-35 0,6-3-37 16,-3 5-42-16,-2-4-86 0,-9-19-527 0,21 27 170 15</inkml:trace>
  <inkml:trace contextRef="#ctx1" brushRef="#br0" timeOffset="7903.2909">31383 6588 3481 0,'0'0'-82'0,"0"0"12"0,0 0-4 16,-24 8 5-16,24-8 8 0,0 0 4 15,0 0 7-15,0 0 14 0,-15 16 5 0,15-16 15 16,0 0 8-16,0 0 16 0,4 43 0 16,-4-43 7-16,0 0-7 0,15 37 0 15,-15-37 18-15,11 29-11 0,-2-13 0 0,-9-16 5 16,21 23-2-16,-12-9 27 0,-9-14-9 16,27 17 13-16,-27-17-7 0,21 16 8 15,-21-16 7-15,25 8 2 0,-25-8 5 0,27 0-6 16,-27 0 0-16,0 0-16 0,44-8-1 15,-44 8 4-15,30-16-1 0,-30 16 5 16,32-15-27-16,-16 6 5 0,-16 9-10 0,35-13-2 16,-14 4-3-16,-21 9-1 0,40-6-9 15,-40 6 0-15,35-6-2 0,-35 6-6 0,43 4 12 16,-43-4-12-16,39 8-1 0,-17-4 1 16,3 1-9-16,-25-5-6 0,45 10-3 15,-23-7 7-15,-22-3-3 0,41 7 12 16,-17-7-9-16,-24 0 13 0,45-5 21 0,-22 0-13 15,-23 5 8-15,42-19 4 0,-22 7 1 16,-3 0 3-16,0-6 14 0,3-2-15 0,-5 3 0 16,-2-6 2-16,1 3-8 0,-3-5-6 15,-2-4 17-15,-1 5-15 0,-5-3 2 16,-1-1 18-16,3 0 7 0,-5 28 14 0,-7-59-4 16,-1 32-5-16,1-3-2 0,2 6-19 15,-6 0-13-15,1 0-24 0,1 2-27 16,9 22-29-16,-15-34-44 0,3 21-46 0,12 13-72 15,-20-15-552-15,20 15 246 0</inkml:trace>
  <inkml:trace contextRef="#ctx1" brushRef="#br0" timeOffset="8668.1381">31170 7873 3333 0,'0'0'-88'0,"0"0"14"0,0 0 30 16,0 0 22-16,0 0 17 0,0 0 20 0,0 0 17 16,-26-49 2-16,26 49 14 0,0 0-1 15,-9-28 15-15,9 28-14 0,0 0-1 16,0 0 1-16,-5-30-13 0,5 30 3 0,0 0 4 16,0 0 4-16,-8-26 28 0,8 26 5 15,0 0-3-15,0 0 4 0,0 0-16 16,0 0-8-16,13-32-24 0,-13 32-2 0,19-20-19 15,-19 20 6-15,30-21-13 0,-10 9-20 16,3 2-3-16,-1 1-2 0,3-1-10 0,-25 10-1 16,52-12-6-16,-34 9-5 0,-18 3-2 15,44-3-6-15,-44 3 11 0,33 6-7 16,-33-6 7-16,32 11 10 0,-32-11-5 16,20 20 6-16,-20-20 7 0,5 28 11 0,-5-28 11 15,0 35 15-15,0-35-3 0,-5 32 15 16,5-32 1-16,-12 44-3 0,7-24 7 0,-6 2-2 15,2 1-3-15,-4 1-2 0,13-24-1 16,-15 47 2-16,3-25-1 0,7-5 3 0,5-17 2 16,-15 41 2-16,13-22 0 0,2-19 5 15,-8 33 5-15,8-33-8 0,0 34 6 16,0-34-1-16,8 34-2 0,-8-34-5 16,9 27 0-16,-9-27 1 0,21 25-1 0,-9-13-8 15,-12-12 3-15,32 16-22 0,-15-11-10 16,-17-5-22-16,45 9-3 0,-25-4-21 15,-20-5-26-15,48-5-29 0,-21-1-37 0,2-2-95 16,4-8-568-16,-1-3 146 0</inkml:trace>
  <inkml:trace contextRef="#ctx1" brushRef="#br0" timeOffset="9187.8349">32166 7547 3490 0,'0'0'-109'0,"0"0"25"0,-17 79 4 16,17-79 12-16,-10 30 14 0,10-30 17 16,-2 37-1-16,2-15 10 0,0-22 2 0,2 47 11 15,8-22 9-15,-5-4 4 0,7 2 10 16,-1-3 12-16,-1-3 11 0,5 0 5 15,-1 1-1-15,-14-18 14 0,23 25-2 0,-23-25 10 16,20 19-3-16,-20-19-7 0,25 10-4 16,-25-10 4-16,29 2-14 0,-29-2-2 15,28 0-20-15,-28 0 6 0,0 0-6 16,45-2-3-16,-45 2 5 0,0 0 2 0,42-4-8 16,-42 4-1-16,32 0-10 0,-32 0-5 15,30 4 9-15,-30-4-10 0,35 0 5 0,-35 0-1 16,34 2-1-16,-34-2 3 0,33 3 4 15,-33-3-11-15,34 3 5 0,-34-3 2 0,0 0-3 16,46 4 1-16,-46-4 3 0,22 3 1 16,-22-3 4-16,0 0-6 0,35 0 4 15,-35 0 4-15,0 0-6 0,34 0 9 0,-34 0 4 16,0 0-3-16,40-15 9 0,-27 2 1 16,-13 13 9-16,29-32-6 0,-14 11 9 15,2-2 5-15,-4-2 1 0,0-5-1 0,2-2 1 16,0-5-22-16,-1 3-7 15,-6-3-5-15,1 7-9 0,-1 1-11 0,0 4 12 16,-3 0-10-16,-5 25-43 0,14-37-51 0,-9 22-64 16,-2 3-59-16,-3 12-483 0,10-21 570 15</inkml:trace>
  <inkml:trace contextRef="#ctx1" brushRef="#br0" timeOffset="9821.456">31597 9115 2815 0,'0'0'-160'0,"0"0"1"0,8-22 3 0,-8 22 7 15,0 0 0-15</inkml:trace>
  <inkml:trace contextRef="#ctx1" brushRef="#br0" timeOffset="10096.3">31605 9093 1814 0,'0'0'-91'0,"0"0"26"0,0 0 19 16,12-24 29-16,-12 24 5 0,0 0 24 0,0 0-3 15,0 0 8-15,0 0-17 0,0 0-4 16,0 0-1-16,0 0 22 0,0 0 0 15,0 0 28-15,0 0 11 0,0 0 7 0,0 0 3 16,17 73 9-16,-16-55-20 0,-1-18 13 16,4 47 25-16,-1-20-5 0,5-1 0 0,-4 2-9 15,4-5 10-15,-3 4-6 0,2 0-16 16,3-7 18-16,-3 5-8 0,3-3-10 0,5-5-6 16,-4 3 8-16,1-2 1 0,-12-18-3 15,27 27 2-15,-10-15-10 0,4 0 3 16,4-4 32-16,0-3-22 0,4 0-1 15,4-5-2-15,-33 0-16 0,66-5-7 0,-31 5-1 16,0-1-10-16,-5-6-7 0,5 3-11 16,-10-1-11-16,7 2-20 0,-32 3-23 0,52-9-21 15,-30 1-27-15,-22 8-39 0,33-4-55 16,-33 4-80-16,27-14-452 0,-14 12 599 16</inkml:trace>
  <inkml:trace contextRef="#ctx1" brushRef="#br0" timeOffset="10314.177">32299 9303 2911 0,'0'0'-74'16,"0"0"-3"-16,0 0 24 0,0 0 41 0,0 0 24 16,0 0 19-16,0 0 13 0,0 0 32 15,0 0 4-15,0 0-11 0,0 0-8 0,-8 87 11 16,8-61-19-16,-5 5 4 0,5-3 1 15,0-28-12-15,0 56-10 0,0-29-22 16,0 1-32-16,0-28-39 0,5 42-48 16,-5-22-71-16,0-20-162 0,10 27-305 0,-7-18 120 15</inkml:trace>
  <inkml:trace contextRef="#ctx1" brushRef="#br0" timeOffset="10803.8737">32698 9197 2390 0,'0'0'-109'0,"0"0"50"0,0 0 45 15,0 0 51-15,0 0 22 0,0 0 27 16,0 0 17-16,40 63 7 0,-35-45-3 0,6-1-21 15,-2 6 3-15,1 1-3 0,-3-1-22 16,4-3 11-16,1 2-11 0,-4 0-14 16,2-4-3-16,-10-18-3 0,17 34 13 0,-17-34 21 15,15 25 49-15,-15-25 14 0,15 16-7 16,-15-16-17-16,0 0-18 0,0 0-14 16,0 0-8-16,0 0-11 0,0 0-8 0,39-47-6 15,-39 47-13-15,11-28-2 0,-11 28-8 16,10-22-3-16,-10 22-13 0,10-21-19 0,-10 21-5 15,0 0-5-15,17-21-4 0,-17 21 5 16,0 0 4-16,27-13 1 0,-27 13-6 16,0 0 5-16,38 0 2 0,-38 0 1 15,0 0 5-15,44 3-2 0,-44-3 11 0,43-3 10 16,-21-2 5-16,8-2 2 0,-5-3-4 16,12-3 21-16,-8-11-6 0,1 3 8 15,-2-3 3-15,1-8-4 0,-6-1-1 0,5-8 0 16,-2-4-2-16,-1-4-6 0,-5-4-13 15,5-6-23-15,-5 4-44 0,-3-7-45 0,-1 8-56 16,-2-3-65-16,1 6-204 0,-14 4-411 16,-1 3 23-16</inkml:trace>
  <inkml:trace contextRef="#ctx1" brushRef="#br0" timeOffset="29521.8189">7018 16064 1995 0,'0'0'280'0,"0"0"-47"15,0 0-83-15,-21 7-26 0,21-7-32 0,0 0-26 16,0 0-24-16,0 0-6 0,0 0-6 15,-27 8-5-15,27-8 17 0,0 0-8 0,0 0-2 16,0 0-1-16,0 0 2 0,0 0 0 16,0 0-5-16,0 0 9 0,0 0-10 0,0 0-2 15,0 0 4-15,0 0-16 0,0 0 16 16,0 0-3-16,0 0-11 0,-20 12-6 16,20-12 1-16,0 0 1 0,0 0 0 15,0 0 1-15,0 0-5 0,0 0-5 16,0 0 9-16,0 0-5 0,0 0-6 0,0 0 4 15,0 0 0-15,0 0 5 0,0 0-9 16,0 0 6-16,97-20-10 0,-97 20 6 0,33-10 8 16,-9 5-10-16,1-7 9 0,3 8-5 15,-3-4-4-15,7 4-4 0,-2-7 12 0,5 10-4 16,-5-6-10-16,6 3 4 0,-6-2 6 16,0 3 0-16,0 0 0 0,-30 3-4 15,57-3 4-15,-27 0-4 0,-2 3-4 0,4-3-6 16,-32 3 10-16,54-3 6 0,-21 3-16 15,-1-3 12-15,1 0-2 0,7-3 6 0,-6 2-2 16,3-6 4-16,0 9-10 0,-1-5 4 16,-2 1 0-16,-2 0 3 0,-4 1 1 15,-1 1-2-15,-27 3 8 0,55-4 4 16,-23-1-1-16,-7 1-3 0,-25 4 0 0,53-3-8 16,-24-2 2-16,-7 2-2 0,6-3 12 15,-28 6-12-15,45-10 4 0,-25 7-4 0,-20 3 15 16,37-5-13-16,-37 5 0 0,32-7 6 15,-32 7-8-15,30-6 9 0,-30 6-13 16,30 0 2-16,-30 0 14 0,0 0-16 0,49-2 4 16,-49 2 7-16,31 2-5 0,-31-2 5 15,41 0 4-15,-41 0-7 0,40 0 0 0,-40 0-7 16,38-2 7-16,-38 2-6 0,35 2-4 16,-35-2 17-16,30 0-9 0,-30 0-3 0,0 0-16 15,44 3-24-15,-44-3-21 0,27 10-46 16,-16-7-93-16,-11-3-231 0,24 5-281 15,-24-5 607-15</inkml:trace>
  <inkml:trace contextRef="#ctx1" brushRef="#br0" timeOffset="30437.3973">8736 15743 2845 0,'0'0'-74'0,"0"0"18"15,0 0-1-15,0 0 14 0,0 0 2 16,-28 4 8-16,28-4-6 0,0 0-1 0,0 0-3 15,0 0 5-15,0 0 9 0,0 0 10 16,0 0-13-16,0 0 9 0,0 0 6 16,0 0 7-16,-3-44 37 0,3 44 22 0,0 0 24 15,0 0-2-15,0 0 5 0,0 0-2 16,0 0-14-16,0 0 8 0,0 0-8 16,0 0-5-16,0-30-13 0,0 30-13 15,0 0 2-15,0 0-20 0,0 0 9 0,0 0 1 16,0 0 1-16,0 0 6 0,0 0 4 15,0 0 10-15,0 0 6 0,0 0 2 0,-10-21-10 16,10 21-3-16,0 0 0 0,0 0-10 16,0 0-7-16,0 0 14 0,0 0-19 15,0 0 22-15,0 0-11 0,0 0-11 0,0 0-4 16,0 0 15-16,0 0-26 0,0 0 17 16,0 0-30-16,0 0 13 0,0 0 4 0,0 0 3 15,0 0 7-15,0 0 5 0,0 0 2 16,0 0-7-16,68 26 13 0,-68-26 2 0,35 22-15 15,-18-12 8-15,1 2-8 0,4 0 6 16,3 1-3-16,-3 0-5 0,1-4 10 16,2 3-16-16,1-3-1 0,-3 0 9 15,2 0-1-15,-3 0-7 0,5 0 6 0,-6-2-10 16,-21-7 1-16,47 8 3 0,-28 0 0 16,-19-8-8-16,43 9-6 0,-26-6 16 15,-17-3 5-15,30 7-9 0,-30-7 15 0,27 5 16 16,-27-5-1-16,25 10 18 0,-25-10-12 15,0 0 9-15,25 8 0 0,-25-8 1 0,0 0-10 16,0 0 5-16,23 12-6 0,-23-12 5 16,0 0-16-16,0 0-2 0,0 0-1 0,0 0 1 15,-15 40 0-15,15-40 3 0,0 0 5 16,-28 29-7-16,28-29-14 0,-22 27 15 16,5-10 1-16,2-4-9 0,-1 2 2 0,-6 5-1 15,5-1-2-15,-5-1-4 0,4 0 1 16,-2-3-1-16,0 4 3 0,3-6-14 15,17-13-1-15,-25 24-20 0,25-24-36 0,-17 22-31 16,17-22-27-16,-15 19-21 0,15-19-36 16,0 0-131-16,0 0-536 0,0 0-15 15</inkml:trace>
  <inkml:trace contextRef="#ctx1" brushRef="#br0" timeOffset="31513.8839">11513 15715 3592 0,'-67'4'-179'0,"67"-4"4"0,0 0-5 15,0 0 33-15,-30-9 1 0,30 9 16 16,0 0 36-16,-27-3 40 0,27 3 17 0,-16-7 15 16,16 7 19-16,0 0 37 0,-20-5-19 15,20 5 1-15,0 0-13 0,0 0 9 16,-29-3-21-16,29 3-3 0,0 0-19 0,0 0-3 15,-22-4-7-15,22 4-4 0,0 0 0 16,-28 0 28-16,28 0-9 0,-28 4 13 0,28-4 32 16,-26 6 14-16,26-6 3 0,0 0 6 15,-40 9 2-15,40-9 15 0,-23 8-19 0,23-8 8 16,0 0-13-16,-27 4 3 0,27-4-11 16,0 0-13-16,0 0 6 0,-23 9-23 15,23-9 0-15,0 0 3 0,-15 6 3 0,15-6 3 16,0 0-9-16,0 0 11 0,0 0-2 15,0 0 11-15,0 0 25 0,0 0-6 0,0 0 7 16,0 0 6-16,-27 13 8 0,27-13-2 16,0 0 8-16,0 0 6 0,0 0 13 15,0 0-2-15,0 0-6 0,0 0 19 16,0 0-28-16,0 0 14 0,0 0-40 0,0 0 4 16,0 0 12-16,0 0-23 0,0 0 9 15,0 0-16-15,0 0 0 0,0 0-6 0,0 0 14 16,0 0-11-16,0 0 32 0,0 0-12 15,0 0 12-15,109-19-3 0,-78 10 12 16,10 0 8-16,-1-3-11 0,8 2-8 0,7-5 7 16,7 0-13-16,4-2-4 0,-1 2-1 15,3-3 0-15,-2 6-13 0,-1 0 0 0,-3-3 3 16,0 5-10-16,-4-2-1 0,-4 2 6 16,-6 0-12-16,4 2 7 0,-5-1-12 15,1-1 5-15,1 4 1 0,-4 0 2 0,4-4-2 16,2 5-3-16,-7-3-4 0,8 1 2 15,-4-1-5-15,-1-1-1 0,-3-2 2 16,-6 4-9-16,2-2 0 0,-10 3 0 0,2 0 6 16,-3 3-2-16,-3-3-2 0,-26 6 5 15,41-9-8-15,-21 6-9 0,-20 3-15 0,31-6-8 16,-31 6-11-16,31-6-16 0,-31 6-7 16,0 0-10-16,0 0-11 0,38 0-14 15,-38 0-26-15,0 0-43 0,0 0-36 0,8 7-144 16,-8-7-417-16,0 0 335 0</inkml:trace>
  <inkml:trace contextRef="#ctx1" brushRef="#br0" timeOffset="32141.5144">12815 15214 3352 0,'0'0'-35'16,"0"0"15"-16,-47 6-1 0,47-6 0 0,0 0 9 15,0 0-5-15,0 0 8 0,0 0 23 16,0 0 5-16,0 0 11 0,0 0 19 16,0 0-6-16,0 0 13 0,0 0-1 0,0 0 5 15,0 0-5-15,0 0 2 0,-29 9-8 16,29-9 15-16,0 0 0 0,0 0-15 0,0 0-13 16,0 0 12-16,0 0-18 0,0 0-6 15,0 0 18-15,0 0-21 0,0 0-5 16,0 0-2-16,57 33 0 0,-38-22 0 15,-19-11 9-15,43 18-7 0,-21-8-6 0,5 1-5 16,-2-1 14-16,0 2 3 0,7-3 0 16,-7 0-8-16,0 2 6 0,7 1 2 0,-7-3-1 15,3 0 0-15,1 3-6 0,-8-3 3 16,6 0-2-16,-9 0 0 0,-18-9 8 16,34 13 10-16,-34-13 13 0,30 13 16 15,-30-13 7-15,18 5 10 0,-18-5 7 0,17 14 0 16,-17-14-9-16,0 0-2 0,15 17-9 0,-15-17-10 15,0 0-8-15,0 0 1 0,-1 37-7 16,1-37-2-16,0 0-4 0,-27 38-4 16,13-17-5-16,-2-3 0 0,-1 0-4 15,-5 8-5-15,0-5-3 0,-6 4-1 0,3-1-1 16,0 1 0-16,-2-3-5 0,7-4-2 16,2 1-5-16,1-4-26 0,-2 1-27 0,6 1-20 15,13-17-29-15,-12 32-41 0,12-32-52 16,0 0-175-16,0 0-547 0,0 0-537 15</inkml:trace>
  <inkml:trace contextRef="#ctx1" brushRef="#br0" timeOffset="32773.2626">14347 15494 4357 0,'0'0'-111'0,"0"0"9"0,35 6 11 0,-35-6 5 16,0 0 0-16,0 0 12 0,0 0 17 16,0 0-14-16,27 7 13 0,-27-7 10 0,0 0 14 15,0 0 4-15,33 0 2 0,-33 0 15 16,0 0 17-16,42 5-2 0,-42-5 3 15,37 4 3-15,-37-4 1 0,45 3-9 0,-22 0 4 16,9 0 7-16,-2-1 6 0,6-2-21 16,2 0 8-16,2 0 7 0,7 0-17 0,5-2 1 15,0-1 10-15,5 0-1 0,-6 0-8 16,1-3 8-16,2 0-4 0,-9 2 4 16,3 1 9-16,1-2-4 0,-7 1 1 15,-2 1-1-15,-5 3-1 0,4-3 0 16,-8 3-3-16,8 0 13 0,-6-4-5 0,7 3 1 15,-6 1 5-15,-1-4-11 0,1 1-4 16,1 3 14-16,-5-5-3 0,2 3 1 0,-32 2-16 16,55-5 14-16,-30 5-2 0,-25 0 2 15,35-5 5-15,-35 5-7 0,39-3 4 0,-39 3-2 16,0 0 5-16,38-1-4 0,-38 1-7 16,0 0-6-16,32 0-2 0,-32 0-12 0,0 0-17 15,0 0-17-15,0 0-40 0,35 0-49 16,-35 0-58-16,0 0-190 0,18 0-305 15,-18 0 118-15</inkml:trace>
  <inkml:trace contextRef="#ctx1" brushRef="#br0" timeOffset="33239.9686">16190 15181 2801 0,'0'0'-44'0,"-45"7"11"0,45-7 7 0,0 0 3 16,-22 8 1-16,22-8-7 0,0 0 2 15,0 0 7-15,0 0 17 0,0 0 15 0,0 0-1 16,0 0 13-16,0 0 8 0,0 0-4 16,0 0 3-16,0 0-5 0,0 0 7 0,0 0-11 15,0 0 0-15,0 0 8 0,0 0-3 16,0 0 7-16,96-20 0 0,-96 20 13 15,35-3-9-15,-35 3 0 0,40-2 9 16,-40 2-3-16,44 2-5 0,-44-2 13 0,45 8-7 16,-19-6-6-16,-26-2-5 0,47 5 13 15,-18 3 11-15,-1-6-8 0,-4 5 1 0,2-4 1 16,3 3 2-16,-6 0-7 0,6 1-3 16,-29-7-15-16,48 11 20 0,-23-5-24 15,0 4 9-15,-25-10-1 0,36 8-15 16,-21 0 52-16,-15-8-16 0,26 12 26 0,-26-12 21 15,20 9 8-15,-20-9-11 0,0 0-14 0,9 25-9 16,-9-25-4-16,0 0-5 0,0 0-7 16,-25 53-1-16,11-36-9 0,1 2-5 15,0-4 2-15,1 3-10 0,-2 2-10 0,-4 0-9 16,5-1-36-16,-4 9-15 0,2-2-62 16,1-5-69-16,-6-3-188 0,5-9-538 0,15-9-344 15</inkml:trace>
  <inkml:trace contextRef="#ctx1" brushRef="#br0" timeOffset="34197.4065">14330 15868 4062 0,'0'0'-132'16,"-22"-19"29"-16,22 19 24 0,0 0 12 15,0 0 20-15,0 0 16 0,0 0 18 0,0 0 7 16,0 0 14-16,0 0-2 0,-18-12 17 15,18 12-2-15,0 0 0 0,0 0 1 0,0 0 13 16,0 0-7-16,0 0 8 0,0 0-9 16,0 0 4-16,0 0 10 0,-17 54 4 15,14-30 18-15,-2 4-6 0,2 4 18 16,3 10 3-16,-5 5 5 0,-2 8-10 0,0 7 3 16,-3 2-18-16,-2 13 1 0,-1 1-8 15,-2-4 3-15,-5 0-7 0,3-3-14 0,-8-1 3 16,8-2-8-16,-3-9-2 0,4-4-5 15,-4 1-17-15,6-8-11 0,-1-4-16 16,0-4-31-16,10-3-15 0,-3 0-25 0,4-3-24 16,11-6-26-16,1-4-78 0,-3-6-220 15,9-3-353-15,1-5 217 0</inkml:trace>
  <inkml:trace contextRef="#ctx1" brushRef="#br0" timeOffset="34839.1213">17013 15790 3598 0,'0'0'50'16,"0"0"10"-16,0 0-18 0,0 0 19 16,0 0-26-16,0 0 0 0,0 0 21 15,0 0 24-15,-41 54 15 0,37-25 10 16,-4-1 15-16,1 13 4 0,2-2 7 0,-2 9 5 15,1 12 1-15,-6 2-18 0,7 3-14 16,-3 1-14-16,4 3-11 0,4-1-8 0,0-1-25 16,4-2-27-16,-1 0-38 0,5-4-59 15,-3-6-53-15,4-8-73 0,-9-3-209 0,-5-11-492 16,1-4-447-16</inkml:trace>
  <inkml:trace contextRef="#ctx1" brushRef="#br0" timeOffset="35791.2378">11185 16294 4251 0,'0'0'-90'16,"-47"0"29"-16,47 0 9 0,0 0 14 0,0 0 6 16,0 0 10-16,0 0 13 0,-43 13 24 15,43-13 14-15,-17 22 41 0,4-3 18 16,1 2 14-16,-3 6 4 0,-2 10 1 0,4 4-9 16,-7 12-5-16,0 1-20 0,8 5 1 15,-5 16-11-15,4 1-3 0,0 1-10 16,-1 3-11-16,6 3-25 0,0-2-32 0,3 2-45 15,-4-4-50-15,2-8-59 0,-3-11-123 16,2-5-587-16,-7-12-299 0</inkml:trace>
  <inkml:trace contextRef="#ctx1" brushRef="#br0" timeOffset="36574.7688">9531 16166 3995 0,'0'0'-147'0,"0"0"25"0,0 0 15 16,0 0 23-16,0 0 4 0,0 0 22 0,0 0 17 15,0 0 16-15,0 0 23 0,2 66 0 16,-2-66 27-16,3 32-9 0,-3-32 8 0,0 42 10 16,3-17-1-16,2 4 0 0,-1 4-12 15,-1 7 12-15,5 4-4 0,-3 1-6 16,7 11 9-16,-4 4 3 0,4 0 8 0,-7 8-21 15,4 0 12-15,-6 3-14 0,2 11-13 16,-5-10-24-16,0 2-21 0,0 3-17 16,0 9-40-16,-3-4-32 0,-2 0-106 0,-7-18-494 15,2-2 532-15</inkml:trace>
  <inkml:trace contextRef="#ctx1" brushRef="#br0" timeOffset="37225.4048">7234 16804 2995 0,'-25'-13'-78'0,"25"13"19"0,0 0 16 0,-32-8 2 15,32 8 5-15,0 0 33 0,-25-7 28 16,25 7 16-16,0 0 5 0,0 0 5 0,0 0-11 16,-27-10 4-16,27 10-16 0,0 0-3 15,0 0 8-15,0 0 4 0,0 0 5 0,0 0-3 16,0 0 15-16,0 0-4 0,0 0 23 15,-30 38 5-15,22-14 14 0,1 4 3 16,2 13-15-16,-6-3-10 0,6 6-16 16,-7 11-2-16,0 0-4 0,4 7-7 0,-4 4-25 15,7 1-30-15,-3 0-29 0,3 2-57 16,1-2-75-16,-1-3-183 0,2-10-379 0,3-6 479 16</inkml:trace>
  <inkml:trace contextRef="#ctx1" brushRef="#br0" timeOffset="37877.281">8022 17234 3229 0,'-18'13'7'15,"18"-13"19"-15,0 0-1 0,0 0-22 0,0 0 4 16,0 0-5-16,0 0 0 0,0 0 5 16,0 0 9-16,0 0 14 0,0 0-3 15,70 2 11-15,-70-2 0 0,69-12-3 0,-26 4-3 16,4-2 0-16,-2 1-2 0,-3-1 5 15,3 2-3-15,4-1-2 0,-8 0-3 0,3 2 11 16,-2 0-20-16,-2 1-2 0,-7 0-3 16,4 3 5-16,-9 0-10 0,1 0-6 0,-29 3-6 15,47-3-6-15,-25 0 18 0,-22 3-6 16,30-3-12-16,-30 3-8 0,0 0-7 16,0 0-21-16,40 0-36 0,-40 0-40 15,0 0-54-15,0 0-126 0,0 0-396 0,0 0 662 16</inkml:trace>
  <inkml:trace contextRef="#ctx1" brushRef="#br0" timeOffset="38243.1169">8708 16908 2969 0,'0'0'23'16,"0"0"13"-16,0 0 16 0,0 0-2 0,-20-15-9 0,20 15 5 15,0 0-13-15,0 0-5 0,0 0 11 16,0 0-4-16,0 0-6 0,0 0-4 0,0 0 8 15,0 0-6-15,0 0-10 0,0 0 3 16,0 0-5-16,67 49 2 0,-37-43-6 16,-8 0 12-16,9-3-10 0,-31-3-5 0,59 3 9 15,-31 0-7-15,1 0-3 0,-29-3-1 16,45 5-4-16,-20-5 19 0,-25 0-11 0,35 4-8 16,-35-4 10-16,34 7 21 0,-34-7-3 15,25 5 21-15,-25-5 2 0,0 0 20 0,25 20-8 16,-25-20-3-16,3 24 24 0,-3-24-3 15,0 0-2-15,-22 53 1 0,7-29-3 16,-5 1 8-16,4-4-2 0,-1 3-2 16,-7 2-11-16,8-5-9 0,2 1 2 0,3-7-26 15,-4 4-17-15,1-1-22 0,2 1-26 16,12-19-19-16,-16 27-34 0,16-27-24 16,-5 26-33-16,5-14-66 0,0-12-181 0,0 0-455 15,0 0-17-15</inkml:trace>
  <inkml:trace contextRef="#ctx1" brushRef="#br0" timeOffset="38665.0082">8107 16631 3720 0,'0'0'-82'0,"0"0"38"0,-16-27 15 16,16 27 1-16,0 0 11 0,-9-23-7 0,9 23 2 15,0 0 7-15,0 0 6 0,0 0 11 0,0 0 16 16,0 0 4-16,0 0 2 0,0 0 3 16,0 0 3-16,0 0 10 0,0 0 8 15,54 47 5-15,-39-17-5 0,2 7 1 16,-1 0-8-16,1 3-20 0,3 7-21 0,5-1-50 15,-1-1-65-15,-4-1-121 0,-2-7-529 16,-1-6 362-16</inkml:trace>
  <inkml:trace contextRef="#ctx1" brushRef="#br0" timeOffset="39347.678">8608 16387 3428 0,'0'0'11'15,"0"0"5"-15,0 0-10 0,0 0-6 0,0 0 7 0,0 0-1 16,0 0-8-16,-44 50 13 15,44-50 0-15,0 0 6 0,13 49 9 0,-4-28 8 16,3 5-4-16,-2-8 7 0,8 6 2 16,-5-3-8-16,4 4-1 0,0-3 8 0,5-3-19 15,-6-4 1-15,6 3 7 0,-5-4-8 16,3-3-9-16,-3 5 3 0,-17-16-3 16,28 15-2-16,-28-15 16 0,18 15 8 0,-18-15 20 15,22 10 4-15,-22-10-15 0,0 0-4 16,0 0-2-16,0 0-4 0,0 0-9 0,34-22 7 15,-34 22-12-15,0 0 6 0,16-15-5 16,-16 15 0-16,0 0-9 0,29-22 7 0,-29 22-3 16,28-8-10-16,-28 8 0 0,37-11-8 15,-17 8-9-15,-20 3-19 0,42-2 7 16,-14-2-11-16,-28 4 5 0,52-6 3 16,-27 0 5-16,4-1-13 0,-1-1 16 15,-6-1-4-15,5-1 9 0,-9-5 0 0,-1-2-6 16,-4 1 4-16,-1-7 9 0,-12 23-2 15,10-45 7-15,-10 15 6 0,0 30 4 16,-7-54-6-16,4 27 3 0,-5-5 3 0,2 8-4 16,-2-5-1-16,8 29 1 0,-7-42-2 15,7 42-23-15,-1-34-35 0,1 34-18 0,0 0-59 16,5-35-90-16,3 31-544 0,-8 4 335 0</inkml:trace>
  <inkml:trace contextRef="#ctx1" brushRef="#br0" timeOffset="39837.5102">11460 16823 3266 0,'0'0'12'0,"0"0"39"0,0 0 24 0,0 0-13 16,0 0-8-16,0 0-11 0,0 0 3 15,8 20-19-15,-8-20-2 0,0 0 18 16,0 0-11-16,40-2 4 0,-40 2 3 0,0 0-2 16,57-18 5-16,-27 6 7 0,9 0 5 15,2-3-10-15,0 0-11 0,4 3 0 16,5-6-1-16,2 1-6 0,1 0 6 0,-6 1-19 15,2 0 10-15,-6 1-6 0,-1 3 8 16,-2 1-15-16,4-3 15 0,-6 1-20 16,1 1 0-16,-4 4-10 0,-3-2-32 0,-2 1-24 15,-5 3-40-15,3 0-47 0,-8-3-84 16,-20 9-570-16,39-15 176 0</inkml:trace>
  <inkml:trace contextRef="#ctx1" brushRef="#br0" timeOffset="40224.35">12567 16307 3636 0,'-3'-43'-23'0,"3"43"11"0,0 0 1 0,0 0-14 16,0 0 6-16,0 0-9 0,0 0-3 15,0 0 23-15,0 0-8 0,0 0 14 16,0 0 2-16,38 0 0 0,-38 0 9 0,49 0 0 15,-18 0 6-15,3 0-15 0,-1-2 6 16,3 2-6-16,2 0-4 0,-3 0 8 16,-1 0-1-16,-1 0 5 0,1 0 3 0,-3 0 0 15,-31 0 6-15,55 0 6 0,-55 0-14 16,42 0 14-16,-23 2 43 0,-19-2 31 16,35 3 38-16,-35-3 26 0,0 0-8 0,28 10-21 15,-28-10-14-15,0 0 3 0,0 0 22 16,0 0-9-16,-8 37-16 0,8-37-21 0,0 0-10 15,-29 46-12-15,16-25-11 0,-5 1-7 16,-4 3-5-16,-1 2-12 0,-3 7-14 16,1-2-16-16,-3-5-13 0,4 3-32 15,-1-1-31-15,7-1-29 0,0-8-34 0,1 2-25 16,3-4-32-16,14-18-77 0,-16 20-640 16,16-20-450-16</inkml:trace>
  <inkml:trace contextRef="#ctx1" brushRef="#br0" timeOffset="40862.2046">12065 16126 4344 0,'0'0'-92'0,"0"0"17"15,-28-12-9-15,28 12 21 0,0 0-7 0,0 0-2 16,-20-13-1-16,20 13 16 0,0 0 3 0,0 0 9 15,0 0 1-15,0 0 11 0,0 0 28 16,0 0 5-16,0 0 9 0,0 0 10 16,0 0 6-16,-17 42-9 0,17-42 5 0,0 0-13 15,7 47 0-15,-7-47-14 0,5 35 12 16,-5-35-12-16,8 39-45 0,4-21-40 16,-7 6-56-16,5-11-138 0,3 7-421 0,-8-8 613 15</inkml:trace>
  <inkml:trace contextRef="#ctx1" brushRef="#br0" timeOffset="41351.9386">12477 15727 3058 0,'-27'-14'67'15,"27"14"10"-15,0 0-13 0,0 0-15 0,0 0 15 16,0 0-15-16,0 0-7 0,0 0 8 16,0 0-1-16,0 0-5 0,0 0-17 0,20 86 6 15,-5-71-9-15,2 0 3 0,0-3-11 16,-1 5-6-16,1-2 8 0,3-5 5 16,-3 2-7-16,-17-12-4 0,32 20 5 0,-19-17-9 15,-13-3-4-15,23 13 25 0,-23-13-22 16,25 11 14-16,-25-11 13 0,0 0-6 0,24 12 26 15,-24-12 3-15,0 0 23 0,22 11-16 16,-22-11 5-16,0 0-5 0,0 0-9 16,20 10-4-16,-20-10-9 0,0 0-6 0,0 0-22 15,0 0 15-15,28 9-2 0,-28-9-5 16,0 0-3-16,39-9-4 0,-39 9 1 0,46-20-13 16,-24 8 2-16,7 3-4 0,-1-3 3 15,-6 0-7-15,5 0 3 0,-6 0 0 16,-1-1 0-16,4 1 11 0,-24 12-4 0,30-28 12 15,-18 9-11-15,1 4 7 0,-13 15-7 16,15-37 5-16,-12 18 0 0,-3 19-6 16,0-30-9-16,0 30 0 0,0 0-4 0,-8-37-10 15,8 37-14-15,0 0-23 0,-13-31-33 0,13 31-33 16,0 0-36-16,-2-12-82 0,2 12-611 16,0 0-86-16</inkml:trace>
  <inkml:trace contextRef="#ctx1" brushRef="#br0" timeOffset="42382.568">14924 16763 3736 0,'0'0'-131'0,"0"0"26"16,-20 16 26-16,20-16 10 0,0 0 16 16,0 0 18-16,0 0 11 0,0 0 20 0,0 0 18 15,0 0 23-15,0 0 14 0,38 25 8 16,-38-25 31-16,49 7 7 0,-19 1 8 0,14-1-1 15,4 1 12-15,2-1-8 0,7-2-2 16,8-1-9-16,4-1-4 0,5 0-23 16,-8-1-3-16,8-2-3 0,-17 0-5 15,12 0-19-15,-8-2-20 0,-2 2-13 0,0 0-1 16,-1-3-18-16,-8 3-18 0,-5-3-26 16,-4 3-14-16,-8 0-32 0,4-4-15 0,-12 1-42 15,3-2-68-15,-28 5-593 0,34-10 71 16</inkml:trace>
  <inkml:trace contextRef="#ctx1" brushRef="#br0" timeOffset="42987.3481">15264 16076 3594 0,'-12'-36'-78'0,"12"36"23"0,-12-20 0 16,12 20 17-16,0 0 15 0,-8-24-2 15,8 24 4-15,0 0 21 0,-15-18 21 16,15 18-8-16,0 0 6 0,0 0 12 0,0 0 3 15,0 0 15-15,0 0 9 0,0 0 25 16,0 0 26-16,0 0 4 0,-22 71-6 16,22-41-1-16,0 1-15 0,5 10-4 0,-2 1-16 15,9 2-10-15,-4-2-22 0,6 1-42 16,4-2-33-16,-1-1-38 0,0 0-37 0,4-9-41 16,-5-8-117-16,4-3-534 0,-7-10 164 15</inkml:trace>
  <inkml:trace contextRef="#ctx1" brushRef="#br0" timeOffset="43536.0917">15744 16116 3615 0,'0'0'15'0,"0"0"16"0,0 0-1 16,0 0 5-16,0 0 1 0,0 0 1 0,5 50 2 15,-5-50 4-15,-5 33 6 0,5-33 7 16,0 33-18-16,0-33 4 0,5 35-5 16,-5-35 4-16,10 39 1 0,0-26-15 15,-10-13-1-15,17 26-9 0,-2-17 1 0,-15-9 7 16,0 0-16-16,33 2-1 0,-33-2 5 15,0 0 5-15,40-30-11 0,-21 11 19 0,-1 1-18 16,-6 0 13-16,6-4-2 0,-6 1 11 16,-2 1 9-16,-10 20-2 0,22-33-5 0,-12 18 2 15,-10 15-12-15,16-22 6 0,-16 22-4 16,12-19-5-16,-12 19 4 0,0 0-17 16,23-21 8-16,-23 21 5 0,21-9-13 0,-21 9 5 15,26-6 5-15,-26 6-8 0,35-4 9 16,-35 4-7-16,52-5-2 0,-18 2-1 0,-4 3-3 15,10-7 7-15,-3 4-5 0,8 0 0 16,-5-3 1-16,4-2 3 0,-9 6-10 16,-2 0 12-16,-4-6 34 0,-1 4 53 0,-28 4 16 15,40-17-14-15,-28 5-10 0,-12 12-15 16,5-27-7-16,-5 27-8 0,-13-41-1 16,-2 17-8-16,6 0-5 0,-8 2-6 0,6-2-8 15,-6-2-2-15,7 5-11 0,-2 0-23 16,-1-1-33-16,8-3-42 0,5 25-53 15,0-40-56-15,0 40-150 0,5-41-616 0,-2 18-854 16</inkml:trace>
  <inkml:trace contextRef="#ctx1" brushRef="#br0" timeOffset="46565.419">14916 16032 2763 0,'0'0'172'0,"0"0"-79"16,0 0-58-16,0 0 22 0,0 0-11 0,0 0-17 15,0 0 12-15,0 0 8 0,0 0 4 16,0 0-10-16,0 0 4 0,0 0-12 16,0 0 2-16,0 0-13 0,0 0 0 15,10-51-5-15,-10 51 4 0,0 0 4 0,0 0-8 16,0 0 0-16,-14-16-15 0,14 16 10 16,0 0-2-16,0 0 7 0,0 0 17 0,0 0-10 15,0 0 19-15,0 0 5 0,-8-22 13 16,8 22-16-16,0 0 15 0,0 0-18 0,0 0 0 15,0 0-19-15,-5-28 3 0,5 28-8 16,0 0 3-16,17-39 2 0,-9 21-16 16,-8 18 6-16,15-32-8 0,-3 17-11 0,-12 15 4 15,18-30 12-15,-13 15-10 0,-5 15 4 16,17-32-2-16,-5 17-6 0,-12 15-1 16,13-21-1-16,-13 21-4 0,12-20 0 15,-12 20 4-15,0 0-3 0,23-13-15 0,-23 13 12 16,0 0 12-16,0 0-12 0,25-7 13 15,-25 7 7-15,0 0 16 0,0 0-8 0,10 49 9 16,-10-49-2-16,4 48 11 0,-4-22-1 16,0 4-7-16,0 0-4 0,0 2 2 15,0-2-5-15,0 5-1 0,8-4 4 0,-5-1-11 16,2-1-1-16,7-1 2 0,3-1-2 16,4-4-5-16,1 2-5 0,6-3 8 0,-4 0 1 15,-2-4 8-15,5-3-19 0,-8 5 4 16,3-8-4-16,-3 0 12 0,1 0-15 0,-18-12 12 15,25 22 0-15,-25-22 16 0,19 20 4 16,-19-20 12-16,18 16 9 0,-18-16 2 16,14 12 7-16,-14-12-2 0,0 0-9 0,0 0-3 15,15 22-1-15,-15-22 0 0,0 0 0 16,0 0-9-16,0 0 2 0,0 0-4 0,10 22-4 16,-10-22-7-16,0 0 0 0,0 0-5 15,0 0-3-15,0 0 2 0,0 0-2 16,0 0-4-16,0 0 1 0,0 0-2 0,53-22-11 15,-53 22-21-15,29-17-19 0,-13 4-28 16,4 1-30-16,0-4-26 0,11-3-14 16,0 2-35-16,13-13-92 0,-11 6-634 0,-4 0-427 15</inkml:trace>
  <inkml:trace contextRef="#ctx1" brushRef="#br0" timeOffset="47794.3856">11038 16334 4137 0,'0'0'-173'0,"0"0"22"0,0 0 11 15,-33 7 30-15,33-7 19 0,0 0 5 0,0 0 4 16,0 0 7-16,0 0-5 0,0 0 4 15,0 0 0-15,-37 0-4 0,37 0 8 16,0 0 9-16,0 0 5 0,0 0 4 16,0 0 13-16,0 0 27 0,0 0 11 0,0 0 6 15,0 0-3-15,0 0 6 0,0 0-15 16,-12-27 12-16,12 27-3 0,0 0-9 0,0 0 9 16,0 0 0-16,0 0-9 0,35-55 3 15,-35 55-2-15,14-27 2 0,-14 27-12 0,16-20 6 16,-16 20 12-16,20-22-12 0,-4 10 12 15,-16 12-12-15,21-18 15 0,-21 18-15 16,25-17 6-16,-25 17-3 0,24-9 18 0,-24 9-6 16,0 0 9-16,37-4-6 0,-37 4-3 15,0 0 24-15,31 13 20 0,-31-13 2 16,22 23 0-16,-22-23-13 0,12 21 14 16,-2-4-17-16,-10-17 10 0,13 27 5 0,-4-9-1 15,-9-18 4-15,13 37 2 0,-10-17 7 16,-3-20 1-16,14 33-11 0,-11-12-1 0,2 0-5 15,0 3-5-15,-5-24-3 0,8 50 12 16,-4-25-19-16,1-4-5 0,-5-21 19 16,13 38-16-16,-11-23 7 0,-2-15-13 0,7 30 6 15,-7-30 1-15,13 23-3 0,-13-23-1 16,0 0 8-16,13 28 3 0,-13-28 4 0,17 5 5 16,-17-5-13-16,0 0 1 0,44-2 3 15,-44 2-7-15,38-13-10 0,-11 4 6 16,-5-8-6-16,9 6-10 0,3-2-18 15,6-2-48-15,-3-1-56 0,0-6-101 0,8-3-304 16,-12 5-199-16,-1-5 578 0</inkml:trace>
  <inkml:trace contextRef="#ctx1" brushRef="#br0" timeOffset="49023.8222">8504 16766 2845 0,'0'0'-116'16,"0"0"37"-16,-29 3 26 0,29-3 15 0,0 0 14 15,0 0 12-15,0 0 0 0,0 0 6 16,0 0-3-16,-41-6-3 0,41 6 9 16,0 0-4-16,0 0 35 0,0 0 8 0,-32-9 6 15,32 9 25-15,0 0 15 0,0 0-7 16,-34-6-7-16,34 6-8 0,0 0-8 0,0 0 4 15,-30-6-3-15,30 6-16 0,0 0-1 16,0 0-12-16,0 0 0 0,-25-12 5 16,25 12-1-16,0 0 0 0,0 0-3 15,-23-13 14-15,23 13-5 0,0 0-3 0,-20-12 11 16,20 12-5-16,0 0-11 0,0 0 10 16,-24-16 0-16,24 16-7 0,0 0-10 0,0 0 3 15,-25-19-10-15,25 19 11 0,0 0-9 16,0 0 0-16,-17-15-6 0,17 15 2 15,0 0 2-15,0 0-10 0,0 0 6 0,0 0 5 16,-15-17-9-16,15 17 16 0,0 0-12 16,0 0-10-16,0 0 0 0,0 0 6 15,0 0-6-15,0 0 8 0,0 0-4 0,0 0-8 16,0 0 8-16,0 0-2 0,0 0 7 16,0 0-1-16,0 0 19 0,0 0-15 15,0 0 13-15,0 0 7 0,0 0-4 0,0 0 17 16,0 0 6-16,0 0-13 0,0 0 7 15,0 0-3-15,0 0 2 0,0 0-17 16,49 47 16-16,-49-47-4 0,-8 51 4 0,8-51-5 16,-9 51-3-16,9-27 1 0,-3 6-9 15,3 0-5-15,3-3 7 0,-3 2-7 0,3-2-1 16,3 1 7-16,-1-3-11 0,1-1 2 16,4-2-16-16,4-2-4 0,4-9 9 15,2-2-3-15,7-6-4 0,-27-3-16 0,77-10-69 16,-29-8-91-16,6-9-244 0,6-10-407 15,-6-4 34-15</inkml:trace>
  <inkml:trace contextRef="#ctx1" brushRef="#br0" timeOffset="51353.3763">15873 17136 3770 0,'-11'42'-28'0,"11"-42"16"0,0 0 0 0,0 0-4 15,-8 29-3-15,8-29-3 0,0 0 7 16,0 0-1-16,0 34 16 0,0-34 27 15,0 0-5-15,8 33 25 0,-8-33 24 16,6 22 16-16,-6-22 0 0,0 0 3 0,6 37 3 16,-6-37-12-16,5 33-3 0,0-13-10 15,-5-20 3-15,14 36 5 0,-9-14-10 16,6-1-1-16,6 3-4 0,-2 5-2 0,2-1-8 16,8 3-6-16,-2 2-1 0,7 5-3 15,-4 5 1-15,7 0-5 0,12 7-1 0,-5 1-6 16,4 2 1-16,-1 1-6 0,6 1-1 15,-1-4 3-15,6-5-4 0,8 1 4 16,3-8-7-16,12-8-3 0,5-3 0 0,8-9-3 16,7-7-4-16,4-4 0 0,1-13-3 0,40-4 3 15,-35-1-7-15,-12-5-1 0,32-7 0 16,-25 4 1-16,-10-1-3 0,-6-4 0 16,-3 4 0-16,6-2 0 0,-5-5 5 15,-2 5-3-15,0 2 2 0,-5 0-3 0,-4 1 1 16,-8 3-6-16,-4 1-9 0,-4 1-6 15,-14-2-8-15,4 8 1 0,-5-2-3 16,-14 2-3-16,9 0 6 0,-12 2-8 0,7-2-7 16,-10 1-2-16,-22 6-15 0,48-9-22 15,-23 6-8-15,2-3-14 0,-27 6-17 16,50-13-14-16,-28 3-47 0,-2-2-124 0,3 0-536 16,-3-1-49-16</inkml:trace>
  <inkml:trace contextRef="#ctx1" brushRef="#br0" timeOffset="52285.5116">19404 17073 3799 0,'-39'8'-45'0,"39"-8"13"0,-21 5 7 16,21-5-11-16,0 0-8 0,-32 7-2 16,32-7-3-16,0 0 14 0,0 0 16 0,-30 7 25 15,30-7 31-15,0 0 8 0,0 0 4 16,0 0-6-16,-24 6 11 0,24-6-12 0,0 0-12 16,0 0-9-16,0 0 9 15,0 0-3-15,0 0-6 0,0 0-2 0,0 0 4 16,0 0-14-16,96 0 6 0,-70 0 8 15,-26 0-10-15,59 0 7 0,-29 2-2 16,-7 2-12-16,4-1 3 0,-27-3 9 0,49 8-12 16,-29-1 13-16,-20-7 13 0,33 18-12 15,-16-9-4-15,-17-9 12 0,18 21-2 0,-9-4 6 16,-9-17-1-16,6 27-4 0,-6-27 11 16,0 39-5-16,0-39 10 0,-3 35-3 0,3-35-8 15,-7 37-1-15,7-37 0 0,-5 38-18 16,5-38 0-16,0 34-11 0,0-34-7 15,5 27 2-15,-5-27 2 0,15 24-10 0,-15-24 2 16,29 16-7-16,-12-12 1 0,-17-4-13 16,45 6-1-16,-18-6 5 0,4 0-8 15,-31 0 5-15,47 0 18 0,-47 0-14 0,44 0 0 16,-23 0 10-16,-21 0-2 0,37 0 3 16,-37 0-3-16,35 5 3 0,-13-3 4 15,-22-2-15-15,39 5 13 0,-39-5 7 16,35 5-9-16,-35-5 12 0,26 7 1 0,-26-7-1 15,0 0 19-15,31 12 19 0,-31-12-8 0,11 20 15 16,-11-20-9-16,4 25 11 0,-4-25-8 16,-4 32-4-16,4-32-9 0,-11 37 2 15,4-16-6-15,-3 5 0 0,-4-5-2 0,3 0-2 16,-4 0 15-16,0 2-12 0,-5-2 5 16,1 4-8-16,-4-1-3 0,-1 4-4 0,-2-3 1 15,0-4-1-15,3 4-11 0,3-6-15 16,2 0-31-16,1-5-46 0,3-1-42 0,3-3-39 15,11-10-97-15,0 0-571 0,0 0-38 16</inkml:trace>
  <inkml:trace contextRef="#ctx1" brushRef="#br0" timeOffset="52941.3471">20899 16554 3778 0,'-16'18'-85'0,"16"-18"5"15,0 0 4-15,-15 24 13 0,15-24-1 16,0 0 15-16,-2 39 17 0,2-39 39 16,5 38 4-16,-2-13 10 0,9 4 12 15,1 7-1-15,-4-3 9 0,11 5-4 0,-4 1 4 16,10 3 5-16,0 0-8 0,-2 0-7 16,9 0 18-16,-4-7-19 0,4 4-10 0,-4-6-12 15,-1-6 13-15,-1 2-1 0,-2-4-3 16,-3-7-13-16,-4 3 10 0,2-5-1 0,-3-1 18 15,1 1 14-15,-18-16 9 0,19 21-10 16,-19-21-19-16,11 19-12 0,-11-19 1 16,9 16-7-16,-9-16-5 0,0 0-4 0,0 0 2 15,0 0-7-15,0 0-16 0,0 0 10 16,10 21 4-16,-10-21-16 0,0 0 12 0,0 0 6 16,0 0-40-16,0 0 10 0,0 0-17 15,0 0 0-15,0 0-1 0,-76-30 15 16,76 30-3-16,-33-7 10 0,33 7 2 0,-37-7 8 15,37 7-9-15,-45 0 21 0,45 0 13 16,-45 0 3-16,23 3-5 0,22-3 14 16,-48 11-5-16,21-10-1 0,2 7 13 0,25-8 15 15,-44 12 5-15,44-12-12 0,-33 9-3 16,16-3-2-16,17-6 6 0,-17 15-7 16,17-15-9-16,0 0 3 0,-10 22-3 0,10-22-10 15,0 0 17-15,0 0 4 0,34 41-18 16,-18-35 1-16,-16-6-8 0,46 15 15 0,-18-9 0 15,5-3-15-15,3-6 9 0,14 3-3 16,2-9-21-16,6-1-44 0,4 2-32 16,0-12-64-16,-8 1-158 0,6 2-430 0,-8-1 461 15</inkml:trace>
  <inkml:trace contextRef="#ctx1" brushRef="#br0" timeOffset="54044.8936">21896 16933 3259 0,'0'0'-14'0,"-18"-15"0"0,18 15 0 0,0 0-5 15,-17-17-10-15,17 17-3 0,0 0 0 16,0 0 17-16,0 0 15 0,0 0 30 16,0 0 7-16,-48 32-1 0,48-32 21 0,-14 27-10 15,14-27-1-15,-6 39-10 0,2-16-2 16,4-23 1-16,5 43-9 0,5-22 9 15,-1 1-24-15,4-3 2 0,0 2 8 0,2-6-2 16,6-3-12-16,5 0 11 0,-4-4 3 16,1 1-10-16,-23-9-5 0,39 6 6 15,-39-6 1-15,35 0-1 0,-35 0 0 0,37-10-6 16,-37 10-6-16,27-13-2 0,-27 13 2 16,20-17-8-16,-20 17-16 0,13-22 5 0,-13 22-12 15,0 0-1-15,2-33 0 0,-2 33 15 16,0 0-4-16,-17-39 14 0,17 39 5 15,-28-17 11-15,14 4 2 0,14 13 1 0,-40-12-3 16,20 7-9-16,20 5 9 0,-49-10 10 16,28 3-13-16,21 7 0 0,-34-5 7 0,34 5-9 15,-32-3 3-15,32 3-10 0,0 0 10 16,-36 0-14-16,36 0 3 0,0 0 8 16,-24 8-16-16,24-8 3 0,0 0 18 15,0 0-22-15,0 0 0 0,0 0 13 0,0 0 7 16,0 0-9-16,60 44 6 0,-60-44-8 15,49 0-1-15,-19-3 1 0,7-4-2 0,3 2 4 16,0-7 0-16,0-1-3 0,-5 1 7 16,2-1-6-16,-8 1 17 0,-6-1 4 15,2 1 0-15,-5 0 23 0,2 0-16 0,-22 12 3 16,35-25 4-16,-26 17-1 0,-9 8-10 16,21-20 0-16,-21 20 11 0,20-16-19 0,-20 16 7 15,17-11-3-15,-17 11-12 0,0 0 7 16,20-16-3-16,-20 16 3 0,20-11-17 15,-20 11 10-15,0 0-4 0,27-7 0 16,-27 7 0-16,30-6 8 0,-30 6 1 16,0 0-11-16,45-6-1 0,-45 6 8 0,32-10-3 15,-10 7-4-15,1-5 12 0,-23 8-16 16,44-23 10-16,-18 11 7 0,-5-4-11 0,-3 1 0 16,0-4-5-16,1-2 3 0,-4 2 5 15,-2-4-14-15,-1-1 19 0,-4 4 1 0,4-5 10 16,-5 1-13-16,-7 24 14 0,10-41 22 15,-7 22 11-15,-3 19 13 0,3-30 2 0,-3 30 0 16,7-24-5-16,-7 24-19 0,0 0-4 16,7-28-10-16,-7 28 0 0,0 0-8 15,0 0 1-15,0 0-1 0,0 0-1 16,0 0-5-16,0 0 2 0,48 67-5 0,-34-45 8 16,11 6-13-16,-5-3 3 0,12 2-2 15,1 8-6-15,4-4 3 0,3-4 1 16,-1 6-5-16,4-1 7 0,-1-5 1 0,1 3-6 15,2-3 1-15,-3 5-3 0,0-4 6 16,-2-1 9-16,5 2-14 0,1-2 1 0,-1 3-8 16,-2-2 8-16,-1-2 2 0,-2 1 0 15,-3-6-9-15,-4 1 14 0,-7-3-5 0,0-4 15 16,-4 3 4-16,-5-4 13 0,1 4 4 16,-4 0 0-16,-4 1 0 0,-10-19-8 15,0 39-6-15,0-39 7 0,-7 41-7 0,-1-17-8 16,-9-6 1-16,3 5-3 0,1-5-7 15,-4-3 1-15,-3 3-12 0,-5-6 0 0,0 1-7 16,-5 1-2-16,0-10-7 0,0 4-3 16,-5-12 6-16,35 4-1 0,-62-8-1 15,33-4 1-15,1-5-3 0,-1-8 3 16,9-2-3-16,4-8-10 0,1-2-12 0,10-6-8 16,0-6-3-16,10 0-12 0,0-9-17 15,10-5-13-15,5-7-19 0,8-1-12 0,1 1-22 16,4 1-25-16,0 1-12 0,3 7-10 15,0 2 0-15,-5 11-4 0,0 1 1 16,-2 4-32-16,-4 5-446 0,0 5 119 0</inkml:trace>
  <inkml:trace contextRef="#ctx1" brushRef="#br0" timeOffset="54333.6899">24171 16017 2940 0,'10'-21'105'0,"-10"21"40"0,0 0-27 16,0 0 0-16,0 0 21 0,0 0-25 15,-70-3 6-15,70 3-2 0,-45 16 2 16,16-5-8-16,6 1-10 0,-7 0 4 0,0 8-14 16,-4-5-13-16,11 1 2 0,-2-1-19 15,6-3-2-15,-2 4-16 0,4-1 1 16,17-15-20-16,-22 25-7 0,22-25-9 0,-5 26-3 16,5-26-12-16,0 0 2 0,35 27-1 15,-13-18-12-15,8-5-2 0,10-3-1 0,-6 6 6 16,3-4 0-16,6 6-3 0,-9-2 7 15,-3-1-4-15,-2 3 12 0,-2-1 15 16,-1 5 6-16,-6 2 5 0,-6 4-5 0,-6 3-7 16,-5 2-25-16,-3 8-52 0,-6-1-49 15,-11-4-99-15,-10 2-279 0,-4-6-336 16,-3-4 34-16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1:31:23.00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15888 3556 890 0,'0'0'17'16,"-39"-8"49"-16,39 8-22 0,0 0 30 15,0 0-3-15,0 0-6 0,0 0 17 0,-17-16-7 16,17 16-3-16,0 0 12 0,0 0 5 16,0 0 5-16,0 0-3 0,0 0 12 15,0 0-14-15,0 0 10 0,-20-12-9 0,20 12-1 16,0 0-14-16,0 0 6 0,0 0-4 16,0 0-14-16,0 0-14 0,0 0-5 0,0 0-2 15,0 0-5-15,0 0-1 0,0 0-6 16,0 0-3-16,-26-12 2 0,26 12 8 15,0 0 10-15,0 0 15 0,0 0-12 0,0 0 0 16,0 0 25-16,0 0-30 0,0 0-9 16,0 0 24-16,0 0-31 0,0 0 5 15,0 0 0-15,0 0-6 0,0 0-4 0,0 0 2 16,0 0-9-16,0 0 1 0,0 0-8 16,0 0-8-16,0 0-4 0,0 0 9 0,0 0-12 15,0 0 7-15,0 0 1 0,0 0-1 16,-19 45 6-16,19-45-6 0,2 47-4 15,1-16 4-15,1 12 0 0,4 3-6 0,-3 16 11 16,7 1-1-16,-1 20-4 0,1-8 2 16,-2 6 0-16,5 2 5 0,-7-5-1 0,3-3-4 15,0-13 7-15,-2 0-7 0,2-4-2 16,-4-2 4-16,1-9 7 0,1-4-5 16,-1-5 0-16,-1-1 6 0,-1-5-2 15,-1-5 3-15,4 1-13 0,-6-3 4 0,-1-1 0 16,6-1-12-16,-8-23-17 0,9 37-17 15,-9-37-23-15,1 30-33 0,3-18-51 0,-4-12-82 16,3 15-482-16,-3-15 606 0</inkml:trace>
  <inkml:trace contextRef="#ctx0" brushRef="#br0" timeOffset="741.7435">16657 3677 2885 0,'0'0'-95'0,"-87"28"6"16,87-28 20-16,-23 15-4 0,23-15 13 0,-24 20 5 15,24-20 17-15,-25 13 19 0,25-13 7 16,-17 20-1-16,17-20 13 0,-25 18 19 0,17-2 9 16,8-16 7-16,-25 31 2 0,11-15-1 15,3 4 0-15,-4-2-3 0,1 4 7 0,1-1 9 16,-5 5 0-16,4-5-2 0,-4 3 10 16,1 0-5-16,0 3-5 0,1-7-3 15,-1 5-5-15,0 0-4 0,-3-3 5 16,3 2-10-16,1-3-3 0,-4 2-5 15,-1-7 0-15,5 7 9 0,-3-4-10 0,3-1 7 16,2 0-4-16,1 2-17 0,-1-5 16 0,14-15-10 16,-25 33-1-16,15-15-5 0,2-2-12 15,8-16 14-15,-13 37-4 0,9-19-3 16,4-18 3-16,-8 39-17 0,8-39 8 0,-5 33-10 16,5-33 9-16,0 34-11 0,0-34 14 15,8 31-7-15,-8-31 9 0,10 27-7 0,-10-27-2 16,14 27 4-16,-14-27-7 0,16 22 5 15,-1-13 7-15,-15-9 7 0,29 20-4 16,-9-14 4-16,-20-6 9 0,48 6-5 0,-14-6 17 16,-1 0 2-16,6-4 12 0,4 2-13 15,6-4-9-15,-1-5 0 0,1 2-1 16,1 0-1-16,-3-1-6 0,0 2 6 16,-5-2-10-16,-1 1-2 0,-2-3-8 0,-7 6-10 15,-6 1-14-15,3-4-17 0,-7 5-19 16,-2 1-31-16,-20 3-27 0,35-4-24 0,-19 0-24 15,-16 4-128-15,0 0-325 0,41-6 113 16</inkml:trace>
  <inkml:trace contextRef="#ctx0" brushRef="#br0" timeOffset="1321.4235">17313 4275 2526 0,'0'0'-39'15,"0"0"-4"-15,-22-10-7 0,22 10 8 16,0 0 10-16,0 0 19 0,-25-15 26 0,25 15 19 15,0 0 0-15,0 0 0 0,0 0 2 16,0 0-10-16,-22-12-2 0,22 12-7 16,0 0-3-16,0 0-12 0,0 0 0 0,0 0-6 15,0 0 15-15,0 0 0 0,-50 18 15 16,35-6 0-16,15-12 8 0,-40 27-3 16,16-3 14-16,-4-3 2 0,6 6-6 0,-3-3 10 15,2 5-3-15,-2-3-9 0,3 6 8 16,0-2 2-16,4 2-12 0,1-2-2 0,0 5-1 15,6-4-2-15,-1-4 7 0,-3 6-13 16,10-6 0-16,0 2 2 0,1-2-5 16,3 2 2-16,1-29 21 0,5 51-30 0,3-28-3 15,-3-3 5-15,9-1-2 0,7 0 2 16,1-7-16-16,1 1-9 0,6-6 0 16,4-6-5-16,-3-1-9 0,2 0 7 0,-32 0-4 15,67-8 1-15,-38 1 10 0,-3-5 4 16,-1 3-4-16,-1-7 11 0,3 1-11 15,-12-1 2-15,1 0 9 0,-2-1 10 0,-6-5-10 16,-8 22 10-16,10-43 13 0,-10 43-9 16,0-40 10-16,0 40-1 0,-13-36-7 15,13 36-5-15,-15-38-4 0,3 26-29 0,12 12-21 16,-20-28-16-16,20 28-38 0,-20-17-35 16,20 17-42-16,-20-16-66 0,20 16-393 0,-17-20 116 15</inkml:trace>
  <inkml:trace contextRef="#ctx0" brushRef="#br0" timeOffset="1534.3229">17184 4465 2514 0,'0'0'-12'15,"0"0"9"-15,0 0 0 0,0 0-3 16,0 0 6-16,0 0 27 0,0 0 15 0,0 0 11 16,0 0 8-16,0 0-10 0,0 0 7 0,0 0-12 15,10 87-2-15,-5-65-5 0,0 1-5 16,3 2 0-16,6 1 7 0,4 4-8 15,1-2 4-15,1-3-7 0,5-1-5 16,7 0 8-16,-4-3-6 0,12-1-8 16,-5-5-17-16,12-3-28 0,2-5-20 0,-3-2-58 15,3-5-85-15,1-5-481 0,-1-5 121 16</inkml:trace>
  <inkml:trace contextRef="#ctx0" brushRef="#br0" timeOffset="2070.4445">18216 4295 2820 0,'0'0'-2'0,"0"0"-9"0,0 0 3 15,0 0-3-15,0 0 2 16,0 0 1-16,0 0 2 0,0 0 1 0,-22 54 8 16,22-54 8-16,7 33 8 0,-7-33 0 0,8 35 11 15,2-14-8-15,-5 1 4 0,7 1 11 16,0 2-8-16,-4 1-11 0,7-2 8 0,-5 0-1 15,2 2 3-15,3-2-16 0,-5 0 16 16,5 1-18-16,-6-4 7 0,4 0-7 16,-1-1 0-16,-1-2-5 0,-11-18 16 0,19 31 8 15,-19-31 19-15,6 20 31 0,-6-20-2 16,0 0-26-16,21 12 2 0,-21-12-4 16,0 0-9-16,0 0 2 0,0 0 1 0,0 0-8 15,0 0-1-15,15-69 4 0,-15 69-5 16,6-44-8-16,-4 17 2 0,1-1-2 15,6 1-6-15,-3-5-4 0,6-1-4 0,-4-1 4 16,4 0-11-16,-2 3 16 0,2 4-10 16,3 2-16-16,-3 0 12 0,-1 4-1 0,-2 3-5 15,-9 18 2-15,23-34 9 0,-13 21-18 16,-10 13 12-16,27-22 4 0,-27 22-10 16,23-15 2-16,-23 15 14 0,39-9-8 0,-39 9 6 15,35 0 10-15,-35 0-3 0,45 12 14 16,-21-5-6-16,-3 5 5 0,4 3-2 15,-1 2 1-15,-1-4 15 0,9 10 1 16,-12-2-6-16,7 0 5 0,-7 3-2 0,2 5 4 16,-4-4-7-16,5 2-4 0,-11-1-6 0,7 4 0 15,-11-3-3-15,2 0 2 0,3 2-17 16,-6-1-28-16,1-2-24 0,1 1-45 16,4-6-63-16,-8 0-129 0,5-8-585 15,-10-13-165-15</inkml:trace>
  <inkml:trace contextRef="#ctx0" brushRef="#br0" timeOffset="2630.3778">20280 3376 4026 0,'-15'-35'-70'0,"4"19"17"15,11 16 10-15,-20-33 17 0,9 19 26 0,11 14 20 16,-21-27 7-16,21 27 12 0,-17-23 5 16,17 23 4-16,-18-22-12 0,18 22-6 0,-12-18 4 15,12 18-11-15,0 0-9 0,-19-23 0 16,19 23-5-16,0 0-13 0,0 0 3 15,0 0-6-15,0 0 7 0,0 0-4 0,0 0 1 16,0 0 6-16,-43 56 2 0,38-22-1 16,-5 9 5-16,2 12-2 0,-1 8 10 15,4 4-19-15,0 3 2 0,0 15 0 0,5-10 7 16,0 0-5-16,-3 2 5 0,6-3-6 16,-3-1 3-16,9-1 11 0,-4-7-12 15,1 3-1-15,-1-10-4 0,9-1 8 0,-3-1-3 16,1-6-10-16,1-7-5 0,1-1-19 15,4-4-2-15,-4-2-42 0,4-1-36 0,-6-4-49 16,-2-10-122-16,6 1-491 0,-7-6 317 16</inkml:trace>
  <inkml:trace contextRef="#ctx0" brushRef="#br0" timeOffset="3100.1515">20207 4388 3193 0,'0'0'-115'0,"0"0"19"16,-5-30 31-16,5 30 3 0,0 0 11 15,8-43 4-15,-8 43 8 0,10-28 2 16,-10 28 20-16,15-31 6 0,0 16 5 0,-15 15 6 15,22-31 6-15,-9 19-6 0,1-4 5 16,-14 16 7-16,35-28 5 0,-18 18 8 0,-2 1 3 16,-15 9-3-16,41-15 0 0,-22 12 3 15,-19 3-9-15,42 0-1 0,-42 0 9 16,50 18 0-16,-25-1-9 0,-2 1 11 0,2 10 17 16,-3-1-8-16,2 4-5 0,-6 3 21 15,2-1-10-15,-1 5 2 0,-6 2 10 16,0-3-7-16,-1 0 6 0,0-1-2 0,-2-2 0 15,-5 0 10-15,-5-4 17 0,0 5-2 16,-4-1 17-16,3 4-17 0,-13-2-3 16,-1 0 6-16,4 0-7 0,-6-3 0 0,-8-3-9 15,1 2-12-15,-6-5 8 0,0-1-20 16,-7-2 2-16,1 0-5 0,-3-5 0 0,-3-4-5 16,7 5 2-16,0-8-7 0,2-1-14 15,2-1-38-15,11-1-42 0,20-9-25 16,-41 6-65-16,41-6-125 0,-24-13-557 0,24 13-32 15</inkml:trace>
  <inkml:trace contextRef="#ctx0" brushRef="#br0" timeOffset="3707.8116">21005 4213 3653 0,'-20'-13'-155'0,"20"13"22"16,0 0 18-16,0 0 12 0,0 0 14 15,0 0 26-15,-25-9 13 0,25 9 22 0,0 0 4 16,0 0 8-16,0 0-6 0,0 0-5 16,0 0 17-16,-47 19 1 0,47-19 9 0,-10 19 0 15,10-19 9-15,-14 24-1 0,14-24 8 16,-10 34 3-16,2-13 21 0,3 2-6 0,-4 4 2 15,4 1-7-15,4 3 1 0,-3-2-12 16,4 6 12-16,4-1-3 0,2 3-7 0,3-7-3 16,-1 9-7-16,12-7-5 0,-6-1 7 15,9-4 2-15,-3-3-4 0,10-4-5 16,0-2-8-16,5-6-11 0,-3-1-10 0,8-11-3 16,-6 1-5-16,6-2 7 0,-8-7 0 15,1 2 17-15,-6-3-2 0,-4-3 5 16,-1-3 15-16,2-3 8 0,-9 0-3 15,0-6 10-15,-10 1 12 0,1-2 7 0,-6 25-4 16,5-49 8-16,-5 49 0 0,-11-46-4 16,6 21 6-16,-7 3-13 0,2 1-1 0,-7 2-8 15,17 19-5-15,-37-27-5 0,22 15-14 16,15 12-8-16,-33-16-16 0,33 16-29 16,-32-10-22-16,32 10-31 0,-33-3-26 0,33 3-33 15,0 0-58-15,-37-2-437 0,37 2 116 16</inkml:trace>
  <inkml:trace contextRef="#ctx0" brushRef="#br0" timeOffset="4366.4617">21209 4260 2675 0,'0'0'51'0,"13"45"-6"16,-13-45-9-16,0 0 7 0,-5 30-3 15,5-30-11-15,5 41-5 0,-5-20 4 0,0-21-12 16,9 53 2-16,2-25-3 0,-4 1-5 16,5-1 8-16,6 4-3 0,4-2 2 0,1-5-4 15,-3 4-6-15,7-9 11 0,1 4-11 16,-1-8 5-16,7 1-7 0,-6-10-10 0,2 4-7 16,5-5-8-16,-1-6-17 0,-2 0-8 15,1-3-12-15,1-6 2 0,-3 0-6 16,-4-4 4-16,3-6 4 0,-10-2 17 15,2-4 2-15,1-6 11 0,-13 0 14 0,2-5 15 16,0-4 8-16,-7 0 15 0,5-1 13 16,-7 1 6-16,-1 4-13 0,1 5-2 15,2-1-9-15,-1 5-8 0,-3 4 0 0,-1 23-19 16,4-39 1-16,-4 39 4 0,10-24-4 16,-10 24 12-16,0 0-10 0,0 0 5 0,26-3 3 15,-26 3 0-15,0 0-3 0,34 34 8 16,-19-17 3-16,-2 3-11 0,6 2 0 0,-4 1-5 15,3 2 0-15,-1 1 8 16,-5-2-13-16,6 0 13 0,-3-1-6 0,-2-2 6 16,1-3-5-16,-4 1 17 0,-10-19 0 15,23 27 33-15,-23-27 21 0,14 21 21 0,-14-21 27 16,11 17-14-16,-11-17-5 0,0 0-16 16,0 0-14-16,0 0-20 0,42-33 9 15,-30 7-20-15,3-9 18 0,3-2-28 0,2-5-1 16,1-6-6-16,4 1 0 0,-7 4 4 15,2 2 8-15,4 7 3 0,-8 0 6 0,3 3-2 16,-3 4 12-16,-2 7-3 0,-6-4-13 16,4 6 6-16,-12 18-14 0,28-27-1 0,-28 27 14 15,22-12-5-15,-22 12 19 0,32 3-2 16,-32-3 3-16,40 27-3 0,-15-3-5 16,-5 3-5-16,9 15-4 0,-8 1-5 15,6 6-1-15,-5 4-9 0,0 2-15 0,1 10-32 16,-3-8-33-16,2 12-43 0,-2-1-46 0,-5-14-71 15,-2-10-277-15,-1-4-361 16,1-10-98-16</inkml:trace>
  <inkml:trace contextRef="#ctx0" brushRef="#br0" timeOffset="95208.3694">27559 16510 1791 0,'0'0'229'0,"-35"-4"-102"16,35 4-16-16,0 0-17 0,0 0 4 16,-27-11-10-16,27 11-11 0,0 0 9 0,0 0-19 15,0 0 4-15,-20-15-7 0,20 15-3 16,0 0-15-16,0 0 2 0,0 0-8 16,0 0-3-16,0 0 2 0,-19-15-8 0,19 15-5 15,0 0 5-15,0 0-8 0,0 0 2 16,-18-15-6-16,18 15 4 0,0 0-12 0,0 0 7 15,-13-22-9-15,13 22 7 0,0 0 2 16,-16-28-14-16,16 28 7 0,-10-25 20 16,10 25-20-16,-8-27 11 0,8 27-5 15,-12-34 0-15,12 34 2 0,-10-37-2 0,5 19 0 16,5 18-2-16,-13-39 6 0,10 23 8 16,3 16-3-16,-10-32 1 0,10 32-5 15,-9-34 2-15,9 34 8 0,-8-24-1 0,8 24 4 16,-7-23-10-16,7 23 7 0,0 0-15 0,-10-24-7 15,10 24-9-15,0 0 5 0,0 0 15 16,0 0-10-16,0 0-15 0,0 0 10 16,0 0 8-16,0 0-1 0,0 0-16 0,0 86 6 15,5-55 3-15,-2 10-4 0,-1 1-1 16,5 5 10-16,1-5-7 0,1 5-10 0,1 0 8 16,1-3 11-16,4-4-9 0,-6 1-8 15,4-5 11-15,0-4 4 0,-1-5-11 16,0-2 11-16,3 0 0 0,-3-6 3 15,-12-19 16-15,21 24 17 0,-21-24 9 0,27 6-1 16,-27-6 3-16,0 0 1 0,44-21-3 16,-44 21-3-16,25-28-5 0,-14 9-1 15,1 1-4-15,-3-3-5 0,-9 21 1 16,13-34-3-16,-13 34-6 0,12-29 2 0,-12 29-14 16,8-21-9-16,-8 21-23 0,12-18-7 15,-12 18-10-15,0 0 0 0,0 0-2 0,0 0 15 16,28-9-7-16,-28 9 9 0,0 0-9 0,0 0 7 15,54 27-21-15,-34-17 13 0,5-2-9 16,2 3 13-16,-1-2-9 0,3 0 4 16,3 1-7-16,-2-5 3 0,5 1 7 0,-5-2-1 15,5-4-1-15,-5 0 14 0,2 0-7 16,-32 0 3-16,55-12 9 0,-25 2 5 0,-5 1-3 16,4-6 7-16,-4-1 15 0,-5-3 3 15,-3-2 3-15,-1 0-4 0,0-5 5 16,-8 2 2-16,2-3 4 0,-3-4-5 15,-2 2 9-15,-2-5 3 0,-6-4 4 0,-6-3 6 16,4 1 1-16,-6-4 5 0,2-1-9 16,-4-5 2-16,-2-4-12 0,0 6-1 0,-2 0-7 15,4 7-5-15,-1 2-3 0,-1 0-12 16,7 6-11-16,-4 6-13 0,4 1-15 16,-1 2-22-16,9 24-43 0,-13-37-37 0,10 21-64 15,3 16-127-15,-12-28-516 0,12 28-49 16</inkml:trace>
  <inkml:trace contextRef="#ctx0" brushRef="#br0" timeOffset="95821.0643">28800 15641 3774 0,'-27'-42'-89'0,"27"42"25"0,0 0 3 16,-25-15 19-16,25 15 11 0,0 0 7 0,-23-22 7 15,23 22 4-15,0 0 1 0,-25-19-5 16,25 19 8-16,-9-16 0 0,9 16 9 15,0 0-14-15,-17-17 21 0,17 17-5 0,0 0 5 16,0 0 9-16,-13-22 10 0,13 22 10 16,0 0-2-16,0 0 12 0,0 0 9 15,-15-23-10-15,15 23-12 0,0 0 4 0,0 0 1 16,0 0 7-16,0 0-19 0,0 0-3 16,0 0-4-16,0 0 6 0,0 0 7 0,0 0-13 15,0 0 5-15,15 87 0 0,-7-46-2 16,9 7 4-16,0 9 1 0,5 0-6 15,1 12 8-15,-3 5-17 0,5-3 13 0,4 2 1 16,-8 1-9-16,6-3-10 0,-2-6 10 16,0 2-8-16,-1-11 3 0,-4-6-2 15,2-1-4-15,-1-6-2 0,-2-6-4 16,-3-3-27-16,6-3-18 0,-5-7-23 0,1-5-45 16,-4-11-76-16,-14-8-247 0,25 7-315 15,-25-7 423-15</inkml:trace>
  <inkml:trace contextRef="#ctx0" brushRef="#br0" timeOffset="96258.806">29486 15227 3292 0,'0'0'7'0,"0"0"2"0,0 0-7 15,0 0 17-15,0 0-3 0,0 0 0 16,0 0 2-16,0 0-5 0,0 0 3 0,0 0-5 16,0 0 9-16,0 0-4 0,0 0-5 15,0 0 13-15,-19 79 10 0,19-48 0 0,5 13 6 16,-3 1 19-16,1 11-21 0,1 5-1 16,1 4 1-16,-2 0-7 0,2 2 10 15,-2-1-23-15,6-2 6 0,-6-3 1 0,4-2-10 16,-2 0-7-16,0-10 3 0,-2-4-7 15,6-1-19-15,-8-3-17 0,6-7-26 0,-2-4-38 16,-2-3-41-16,-1-1-86 0,-2-26-528 16,12 30 420-16</inkml:trace>
  <inkml:trace contextRef="#ctx0" brushRef="#br0" timeOffset="96659.5885">29399 15118 3063 0,'-17'-19'-120'15,"17"19"88"-15,-28-25 17 0,28 25 30 16,-17-24-4-16,17 24 10 0,-17-18 5 0,17 18-13 16,-8-24 0-16,8 24 10 0,-4-24-6 15,4 24 6-15,0 0 2 0,5-54-8 0,-5 54 1 16,16-36-4-16,-11 13-1 0,6 3 4 15,3-5-10-15,-4 4 5 0,6-4-3 16,1-3-6-16,2 3 6 0,4-4 3 0,-3 6-7 16,7-2 0-16,-2 7 2 0,-2 0 2 15,1 5 8-15,1 4-10 0,-25 9 14 0,40-10 9 16,-40 10 18-16,40 15 4 0,-23 5 12 16,0 1 20-16,-4 9-13 0,5 5 9 15,-4 2-1-15,2-1-7 0,-7 8 23 16,3-2-3-16,-7 2 14 0,-2-2-3 0,-3 3-4 15,0 1-29-15,-8 1 0 0,-4 3 1 16,-2 1-5-16,-6-3-3 0,-3 6-24 0,-5-9-20 16,-3 2-55-16,0-2-52 15,0-8-64-15,-7-3-190 0,8-15-513 0,-2-10-126 16</inkml:trace>
  <inkml:trace contextRef="#ctx0" brushRef="#br0" timeOffset="98159.5448">27226 18106 3854 0,'0'0'-92'0,"0"0"17"0,0 0 14 16,0 0 6-16,0 0 8 0,0 0 15 0,0 0 12 16,0 0 11-16,0 0 1 0,0 0 14 15,0 0 12-15,0 0-3 0,0 0 11 16,0 0 0-16,0 0 10 0,0 0 20 0,0 0-5 16,0 0 20-16,0 0 11 0,0 0-2 15,0 0-3-15,0 0 6 0,0 0-9 0,0 0-6 16,0 0-13-16,0 0-5 0,0 0-14 15,0 0 5-15,0 0-11 0,0 0-6 16,0 0 1-16,0 0-3 0,57-15-9 0,-44 34 3 16,5 1-8-16,-1 3 4 0,5 4 3 15,5 2-13-15,-2-3-4 0,-2 0 0 16,7-2-14-16,-5 0-3 0,2-1 18 0,-5-5-18 16,0-3-4-16,-2 0 23 0,0 2-16 15,0-7-1-15,-20-10 34 0,27 16-10 16,-12-9-4-16,-15-7-3 0,0 0 3 0,0 0-3 15,0 0 1-15,0 0 4 0,33-31-2 16,-33 31-6-16,0-34 8 0,0 34 3 0,-1-47-7 16,-3 23 8-16,4 24-6 0,-5-55 1 15,2 27-3-15,3 28-2 0,0-46 5 16,-4 26-12-16,4 20-1 0,0-32 5 0,0 32-9 16,0 0 7-16,7-37-2 0,-7 37-1 15,0 0 10-15,22-13-9 0,-22 13 2 0,0 0 12 16,0 0-6-16,40 7 0 0,-40-7-4 15,0 0 2-15,42 15 8 0,-42-15-9 16,35 6 0-16,-35-6 1 0,30 6-12 0,-30-6 5 16,27 0 1-16,-27 0 20 0,0 0 3 15,33-6-6-15,-33 6-3 0,22-12-7 16,-22 12 15-16,18-23 3 0,-18 23 0 0,9-33 2 16,-9 33-2-16,5-34 4 0,-2 14 8 15,-3 20-2-15,-3-44-7 0,3 44-5 16,-9-47-3-16,4 20 1 0,2 4-3 0,3 23 8 15,-15-47-8-15,3 23-7 0,7 1-16 16,5 23-8-16,-11-34-11 0,11 34-14 0,-14-32-17 16,14 32-35-16,-8-28-28 0,3 16-47 15,5 12-89-15,0 0-562 0,-9-33 58 16</inkml:trace>
  <inkml:trace contextRef="#ctx0" brushRef="#br0" timeOffset="98677.5361">28261 17542 3588 0,'0'0'-72'15,"0"0"13"-15,0 0 26 0,0 0 10 16,0 0-1-16,0 0 3 0,0 0 5 0,0 0 3 16,0 0 6-16,0 0 11 0,0 0-6 15,0 0 9-15,-52 35 4 0,52-35 3 16,0 0 18-16,-10 28-5 0,10-28 6 0,-3 30-5 16,3-30 1-16,0 37-4 0,0-37 7 15,0 43-15-15,-3-19 0 0,6 2 4 16,0-2-6-16,-3-24-11 0,10 46 15 15,-3-21-15-15,1-3 0 0,8-1-2 0,-8-2-10 16,9 0 3-16,-17-19-11 0,30 24-9 16,-7-15 4-16,-3 2-15 0,-1-7 8 0,-19-4 4 15,38 0-4-15,-38 0 4 0,0 0 9 16,45-15 17-16,-45 15 0 0,17-20-2 16,-17 20-2-16,10-29 8 0,-10 29 8 0,-2-34 3 15,2 34 11-15,-11-40-2 0,11 40 6 16,-19-40 13-16,9 22 5 0,10 18-6 0,-22-36 13 15,7 21-20-15,-1 3 14 16,16 12-24-16,-37-21 28 0,15 12-38 0,22 9 6 16,-38-6-18-16,38 6-12 0,-35-3-35 0,35 3-22 15,0 0-16-15,-47 9-39 0,47-9-51 16,-19 6-95-16,19-6-461 0,-15 3 534 16</inkml:trace>
  <inkml:trace contextRef="#ctx0" brushRef="#br0" timeOffset="99112.278">28470 17566 3154 0,'0'0'17'0,"0"0"0"0,0 0-10 15,0 0 3-15,0 0 2 0,0 0-7 0,44 20 2 16,-31-8 0-16,-13-12 2 0,42 25 1 15,-13-8 4-15,4 6-5 0,2-4 0 0,-1-1-2 16,-3 0-7-16,3 2 10 0,-2-4-10 16,-2 3 4-16,-2-6 1 0,-4 2-3 0,-4-3-2 15,-2-2 5-15,-18-10 4 0,30 18 16 16,-30-18 9-16,22 12-16 0,-22-12 0 16,0 0 10-16,0 0-3 0,0 0 3 0,0 0 23 15,0 0-21-15,0 0 24 0,0 0-21 16,0 0 10-16,-82-37 11 0,65 22-19 15,-6-5-4-15,6 1 14 0,0-1-11 0,1-4 9 16,1 6-4-16,1-3-12 0,2-2-3 16,1 2 5-16,11 21-10 0,-20-42 3 15,11 20-15-15,9 22 8 0,-8-33-2 0,8 33-10 16,-8-35 1-16,8 35-1 0,-5-27-24 16,5 27-2-16,0-29 4 0,0 29-26 0,0 0-8 15,5-30-10-15,-5 30-13 0,13-25-21 16,-1 16-33-16,3-3-62 0,-15 12-184 15,21-23-327-15,-5 8 642 0</inkml:trace>
  <inkml:trace contextRef="#ctx0" brushRef="#br0" timeOffset="99398.1427">29073 17029 3023 0,'0'0'15'15,"-5"-45"7"-15,5 45 1 0,0 0 14 0,0 0-8 16,0 0-2-16,0 0 2 0,0 0 2 16,0 0 2-16,0 0 2 0,0 0 6 15,0 0 22-15,0 0 8 0,0 0-4 16,0 0 40-16,0 0 12 0,0 0 7 0,45 50-2 16,-37-25-6-16,5 9-6 0,3 3-17 15,-5 3-11-15,1 0-8 0,1-1-7 16,1 6-8-16,1-3-8 0,0 8-7 15,-7-7-7-15,6-4-12 0,-3 2-22 0,-2-8-27 16,4 2-28-16,-1-7-29 0,-1-5-35 16,-6-3-50-16,-5-20-118 0,21 24-566 0,-13-21-96 15</inkml:trace>
  <inkml:trace contextRef="#ctx0" brushRef="#br0" timeOffset="99764.9577">29494 16963 3784 0,'0'0'-107'0,"0"0"10"16,0 0 22-16,-47 12 18 0,47-12 19 15,-21 16 16-15,21-16 17 0,-19 19 12 0,7-3 22 16,-1 2 18-16,13-18 15 0,-23 42 4 16,11-16 11-16,2 7 18 0,-2-3-9 15,4 2 3-15,-1 2-2 0,1-3-10 0,1-2 4 16,2 3-11-16,5 1 0 0,0-1-2 16,0-5-6-16,0-27 2 0,5 52 1 0,2-26 0 15,1-5 0-15,-3 1-2 0,-5-22 0 16,21 28-4-16,-21-28-28 0,30 9-7 15,-30-9-4-15,43 0-14 0,-43 0-18 0,52-20-38 16,-22 8-49-16,5-6-43 0,-5-3-113 16,2-2-633-16,-2-1-343 0</inkml:trace>
  <inkml:trace contextRef="#ctx0" brushRef="#br0" timeOffset="100326.6722">30419 16314 4119 0,'0'0'-62'0,"0"0"26"15,0 0 10-15,0 0 22 0,-13-35 12 0,13 35 19 16,0 0 17-16,0 0 9 0,0 0 20 16,0 0 0-16,0 0 8 0,0 0 18 15,0 0 2-15,0 0 4 0,-57 60 2 0,49-36-4 16,8 0-9-16,-4 5 0 0,4 2-7 15,4 2-6-15,-4-3-7 0,11 11-6 16,-2-8-6-16,2 4-7 0,3-5-5 0,2-2-7 16,5-3-3-16,2-1-10 0,-1-5-4 15,3-6-13-15,-2-3-14 0,7-5-22 0,-1-4-26 16,-29-3-24-16,52-3-36 0,-24-4-24 16,-6-1-23-16,-2-11-45 0,-3-2-117 15,-2-5-591-15,-4-2-497 0</inkml:trace>
  <inkml:trace contextRef="#ctx0" brushRef="#br0" timeOffset="100661.4936">30272 15814 4303 0,'0'0'-107'0,"-35"3"16"16,35-3 14-16,-35 7 18 0,35-7 9 0,-30 9 10 15,30-9 7-15,-30 11 2 0,30-11 3 16,-19 17 7-16,19-17-5 0,-15 19 6 0,15-19 10 16,0 0-5-16,-5 30 3 0,5-30-8 15,0 0-7-15,0 0 4 0,28 28 4 16,-28-28 7-16,26 5-1 0,-26-5 4 16,0 0-1-16,40-1 1 0,-40 1 1 0,0 0-5 15,37-24-2-15,-37 24 6 0,16-20 7 16,-16 20 8-16,5-22 5 0,-5 22-2 0,0 0-1 15,-1-36 5-15,1 36 11 0,0 0-12 16,0 0-3-16,-20-44-5 0,20 44-19 0,-16-12-19 16,16 12-24-16,0 0-37 0,0 0-43 15,-45 3-120-15,45-3-433 0,-18 12 121 16</inkml:trace>
  <inkml:trace contextRef="#ctx0" brushRef="#br0" timeOffset="101163.2117">30774 16025 2845 0,'0'0'-6'0,"13"33"31"15,-13-33 17-15,10 31 39 0,-1-10 12 0,-1 0-4 16,0 5-3-16,1 4-10 0,4 3 8 16,-1 2-20-16,3 2-2 0,-2 0-5 0,-1 0-2 15,1 0-6-15,1-3-1 0,1-1-20 16,-4 3 13-16,-2-9-16 0,3-3 6 16,-7-3 7-16,5 0 24 0,-10-21 9 0,11 36 18 15,-6-21 15-15,-5-15-9 0,9 20-17 16,-9-20-5-16,0 0-7 0,0 0-8 0,0 0-11 15,0 0 0-15,0 0-15 0,0 0-2 16,0 0-13-16,-27-89-4 0,24 50-4 16,3-8 0-16,0 2-6 0,0-9 4 0,8-1-3 15,0-4-3-15,6 5 1 0,2 1 2 16,-2 0-6-16,3 7 1 0,-4 10 0 16,5 1-2-16,-1 5 7 0,-4 5 4 0,4 3 3 15,2 4 7-15,-3 6 5 0,-16 12 5 16,34-10 8-16,-34 10 6 0,40 3 3 15,-40-3 9-15,33 24 0 0,-13-11-6 0,-3 7-7 16,0 1-1-16,0-3-7 0,-2 6-15 16,-2 2-34-16,-1-2-44 0,-4 1-50 0,4-1-54 15,-11-3-113-15,3-1-642 0,-1-5-561 16</inkml:trace>
  <inkml:trace contextRef="#ctx0" brushRef="#br0" timeOffset="102166.844">31445 13630 4417 0,'0'0'-104'16,"0"0"16"-16,-24-18 7 0,24 18 12 15,0 0 7-15,-17-15 13 0,17 15-2 0,0 0 3 16,0 0 14-16,0 0 10 0,0 0 12 16,0 0 8-16,0 0 6 0,0 0 14 15,4 80-6-15,1-49 0 0,5 6 9 16,3 5-4-16,-1 8 5 0,-2 9-3 0,5 3 0 15,-10 5-4-15,5 11 9 0,2 0-10 16,-2 3 2-16,2-1 3 0,-4-1-10 16,2-2 4-16,2-8 2 0,-4-4-6 0,0-2-3 15,2-9 3-15,0 2 1 0,-1-14-1 16,-4 2-4-16,2-7 8 0,-2-7-13 0,-2-3-1 16,-1-1 1-16,1-2 2 0,-3-24 7 15,8 38-5-15,-8-38 3 0,4 26-15 16,-4-26-5-16,0 0 2 0,0 0-1 0,0 0 3 15,0 0 6-15,0 0 1 0,0 0-5 16,0 0 9-16,-32-97 0 0,22 56 0 16,-4-7 9-16,1-9-5 0,0-2-10 0,-4 4-1 15,0-5 16-15,2-3 4 0,-2 1-17 16,1-4 8-16,-1 1 3 0,4 5-3 16,-6-2 1-16,6 5-5 0,-2-5 4 0,5 4-8 15,1-4 8-15,-2 10-8 0,7 2 2 16,-4 2 0-16,5-2 2 0,-1 6-1 0,4 2 4 15,0-1-6-15,-1 5 6 0,2 1-1 16,-1 0-2-16,0 0 2 0,4 2-4 16,-4 3 2-16,3 1 0 0,-3-4 0 0,5 5 5 15,-2 2-15-15,-3-4 8 0,0 32 13 16,7-51-10-16,1 23 1 0,-6 5 4 16,5-1-4-16,-7 24-6 0,10-42 8 0,1 20-1 15,-2 5 1-15,-9 17-4 0,17-38-7 16,-6 20 7-16,-11 18-8 0,20-29 5 15,-20 29 4-15,22-21-6 0,-22 21 0 0,20-16-1 16,-20 16-3-16,24-8 2 0,-24 8-2 16,26-4 5-16,-26 4 4 0,0 0-6 0,49 7-1 15,-49-7 11-15,32 15-15 0,-19-6 12 16,-13-9-1-16,27 21-7 0,-14-4 14 16,-13-17-16-16,17 30 4 0,-9-15 6 15,-8-15-10-15,4 41 17 0,-4-19 1 0,0-22 2 16,-15 51 7-16,10-22 10 0,-7-2 3 0,2 0 4 15,1 3 2-15,-6 2-5 0,-1-2 3 16,1 2-10-16,-2-1-6 0,-2-3 11 16,1 0-26-16,1-1-30 0,-1-5-26 15,6-2-50-15,-3 0-57 0,15-20-125 0,-20 27-507 16,20-27 231-16</inkml:trace>
  <inkml:trace contextRef="#ctx0" brushRef="#br0" timeOffset="102616.5867">31851 14015 3379 0,'12'35'-80'0,"0"-5"36"15,-4-3 3-15,4 2 25 0,-4-4 4 16,0-1 0-16,1 4 14 0,1-3-2 0,0-1 12 16,-2 1 17-16,-5 3 4 0,6-7 2 15,-9-21-3-15,8 43 16 0,-8-21-7 0,0-22 5 16,0 37-15-16,0-37 10 0,-6 37 4 16,0-18-5-16,6-19 4 0,-21 33 3 0,2-18-5 15,3-3 5-15,16-12 4 0,-37 16-18 16,17-13 16-16,20-3-6 0,-45-3-13 15,45 3 8-15,-51-18 4 0,26 5-8 0,2-2-4 16,3-6-18-16,-2-7 0 0,4-3-3 16,1-4-11-16,9-1-10 0,-4-5 3 15,2 0-21-15,6-6 4 0,3 4 4 0,2-7-10 16,-1 6-5-16,4-1 15 0,1-2-15 16,3 5 7-16,6-3-10 0,2 6 7 15,3-8-12-15,6 5 0 0,-5 5-10 0,0-1-19 16,0 5-10-16,-3 2-36 0,5 0-35 15,-2 3-82-15,-5 5-458 0,1-4 669 0</inkml:trace>
  <inkml:trace contextRef="#ctx0" brushRef="#br0" timeOffset="102995.3667">32087 13421 2842 0,'-18'25'16'0,"18"-25"35"16,-22 27 1-16,8-8-6 0,6-1 10 15,-7 4-11-15,0 3-4 0,7 0 10 0,-2-1-11 16,-2 4 0-16,7 3-5 0,-4 2 4 16,6 8-12-16,0-1 0 0,1-4-5 15,2 3-2-15,2 3 2 0,1-2-2 0,5-1-7 16,1-1 2-16,4-1-11 0,1-3 5 15,4-7-9-15,2 1-7 0,2-4 3 16,-5-6-13-16,3-5-1 0,-4-1 5 0,-16-12 0 16,37 11 0-16,-37-11 2 0,0 0-11 15,52-23 2-15,-39 7-12 0,2-8 7 16,-3 1 11-16,-3-5 0 0,-1-1 1 0,-6-3 10 16,-2-1 10-16,-2 2-4 0,2 31 13 15,-8-54 16-15,4 26-3 0,-1 6-4 16,5 22-21-16,-8-37-17 0,8 37-46 0,-10-28-46 15,10 28-60-15,-17-19-154 0,17 19-332 16,-17-8 119-16</inkml:trace>
  <inkml:trace contextRef="#ctx0" brushRef="#br0" timeOffset="103545.2141">32512 13360 2609 0,'0'0'38'15,"0"0"-4"-15,-64 21-8 0,64-21-4 16,-20 13-2-16,20-13-4 0,-22 24-4 0,14-12 7 16,8-12-6-16,-17 33 6 0,9-10-13 15,5 1 10-15,3-24 0 0,-5 50-8 16,6-23 6-16,3-2-6 0,-4-25-3 0,8 49 5 15,-5-27 6-15,2-4-8 0,-5-18 0 16,12 35 0-16,-12-35-1 0,13 24 14 16,-13-24 2-16,6 22 10 0,-6-22 7 0,0 0-5 15,21 8-3-15,-21-8 0 0,0 0-13 16,0 0 2-16,0 0 1 0,27-45-3 0,-27 45 11 16,17-35-30-16,-9 14 12 0,-8 21 6 15,8-30 0-15,3 10-4 0,-11 20 7 16,11-25-8-16,-11 25 7 0,14-20-2 0,-14 20 7 15,21-12 12-15,-21 12-18 0,0 0 5 16,44 9 15-16,-44-9-20 0,38 27 8 16,-18-3-6-16,0 8 4 0,1-1 7 0,4 12 15 15,-5 3-17-15,5 1-1 0,-2 4 7 16,-3-2 4-16,5 4 27 0,-1 0-2 16,-2-1 9-16,-6 0-5 0,1 2 4 0,-4-6 9 15,-3-2 5-15,-6-3-2 0,-4 0 0 16,0 1 2-16,-7-2-1 0,-8-3-8 0,-3 12-13 15,-11-8-4-15,-3-3-5 0,2-2-12 16,-1-2-4-16,-3-5-14 0,-1-7-16 16,1-1-29-16,4-10-36 0,-5 4-33 0,5-8-20 15,-2-9-32-15,2-6-42 0,-8-9-101 16,8-7-583-16,-7-12-198 0</inkml:trace>
  <inkml:trace contextRef="#ctx0" brushRef="#br0" timeOffset="104151.7717">32780 12827 3917 0,'0'0'-114'0,"0"0"23"0,0 0 23 15,28 15 33-15,-28-15 27 0,12 18 16 0,-12-18 7 16,16 27 20-16,-11-10-9 0,4 7-1 16,1-3-1-16,0 3 16 0,5 1-19 15,-7 0 7-15,2 3-1 0,5-4-2 0,-5 2-8 16,0 1 4-16,2-6-6 0,-4 4 4 15,1-3 1-15,-4 0-5 0,-5-22 5 0,10 36 11 16,-3-20-9-16,-7-16 12 0,8 28-11 16,-8-28 9-16,7 21-2 0,-7-21 14 15,0 0-6-15,8 25 5 0,-8-25-13 16,0 0-2-16,0 0 1 0,0 0-14 0,0 0 6 16,0 0-6-16,0 0 30 0,0 0-33 15,0 0-9-15,0 0-3 0,-54-61 6 0,43 41-2 16,-8-5-4-16,1-2 7 0,1-3-4 15,-3-2-3-15,0 2-3 0,-5 0 6 16,5 0 0-16,0-2-4 0,0 1 7 0,-2 4 2 16,5-2 1-16,-1 8 0 0,10-4 0 15,-6 6 10-15,2-2-7 0,12 21 0 0,-16-39-6 16,11 17 1-16,5 22-5 0,-9-41 2 16,9 41-4-16,0-44-9 0,0 44-4 15,9-49 1-15,-4 26-11 0,3-4-5 0,4-4-6 16,1-4-2-16,4 0-8 0,1-1-3 15,7-7-2-15,-8 7-7 0,3-2 2 16,-6 5-9-16,2-2-9 0,-1 11-13 16,-6-3-41-16,1 5-68 0,0-6-154 0,-2 6-395 15,-4 4 461-15</inkml:trace>
  <inkml:trace contextRef="#ctx0" brushRef="#br0" timeOffset="104649.6264">32967 12003 3135 0,'0'0'-3'0,"0"0"6"0,0 0-3 0,-49 50 0 16,49-50-5-16,0 0 2 0,0 0 3 15,0 0 3-15,0 0 2 0,0 0 2 16,0 0-4-16,0 0 1 0,0 0-6 0,0 0 4 15,0 0 6-15,0 0-3 0,54 4-8 16,-54-4 3-16,0 0 0 0,0 0 10 0,0 0-13 16,35-26-4-16,-35 26 7 0,13-15-10 15,-13 15 10-15,0 0 0 0,9-31-4 16,-9 31-1-16,0 0 5 0,0-27-13 16,0 27 11-16,0 0-3 0,0 0-10 0,0 0 23 15,-17-34-18-15,17 34 7 0,0 0 8 16,-37-2-2-16,37 2 4 0,0 0 8 0,0 0 0 15,-57 27-3-15,41-12 12 0,-1 4 0 16,0 0-3-16,2 5 15 0,-2-2 1 16,2 5 4-16,2 3 0 0,5 2 19 15,-7 2 4-15,3-1 8 0,7 4 16 0,-4 0 1 16,4 0 5-16,2 3 10 0,-2-5 14 16,5-6-14-16,0 6-4 0,5-2-7 0,0-4 1 15,2 2-4-15,10 0-2 0,3-4-11 16,0-3-13-16,1-2-1 0,8-1-12 15,-1-9-22-15,-3 0-27 0,4 0-17 0,1-1-23 16,0-8-18-16,-5 0-27 0,-25-3-31 16,44-6-42-16,-26-5-90 0,-18 11-619 15,25-29-183-15</inkml:trace>
  <inkml:trace contextRef="#ctx0" brushRef="#br0" timeOffset="105517.2357">32632 11188 3787 0,'0'0'-193'0,"0"0"9"0,0 0 10 16,0 0 11-16,0 0 20 0,0 0-2 15,-33 21 7-15,33-21 14 0,0 0-5 16,0 0 6-16,0 0 19 0,0 0-14 0,0 0 24 16,0 0-4-16,48 31 4 0,-48-31 34 0,0 0 23 15,0 0 4-15,0 0 4 0,0 0-5 16,0 0 4-16,22 9 4 0,-22-9 4 15,0 0-9-15,0 0 17 0,0 0-4 0,0 0 0 16,0 0 23-16,0 0 53 0,0 0 47 16,0 0 7-16,0 0 31 0,0 0 3 15,0 0-7-15,0 0-13 0,0 0-12 16,0 0-17-16,0 0-12 0,0 0-11 0,0 0-2 16,0 0-2-16,0 0 10 0,0 0-16 15,0 0 4-15,0 0 3 0,-17 49-11 16,17-49 6-16,-15 40 4 0,7-20-19 0,3 1 5 15,5-21 2-15,-15 45-18 0,13-18 0 16,2-27-8-16,-3 42-4 0,3-42-4 0,3 40 3 16,-1-23-4-16,-2-17 10 0,12 35-18 15,-4-23 5-15,-8-12 1 0,23 26-9 16,-11-14 8-16,-12-12-12 0,27 12-2 0,-27-12 2 16,32 9 2-16,-32-9 2 0,36 6-3 15,-36-6-3-15,44 4-6 0,-44-4 8 16,38 0-2-16,-14 6 4 0,-24-6-10 0,37 6 8 15,-37-6-4-15,36 9 1 0,-22-3 3 16,-14-6 6-16,30 12 1 0,-30-12 0 0,30 12 6 16,-30-12 4-16,20 19-5 0,-20-19 12 15,15 13 3-15,-15-13-10 0,12 21 4 16,-12-21-4-16,8 21-2 0,-8-21-11 0,-3 32 4 16,3-32-4-16,-13 37-1 0,4-16 6 15,-4 3-2-15,-1 0-11 0,-4-1 6 16,-4 4 0-16,2-3-5 0,3 4 12 0,-3-2-25 15,4-5-1-15,1 1-18 0,1 0-25 16,1-4-20-16,13-18-34 0,-19 31-53 16,19-31-104-16,-5 19-514 0,5-19 302 15</inkml:trace>
  <inkml:trace contextRef="#ctx0" brushRef="#br0" timeOffset="106217.438">32855 10944 3317 0,'0'0'-37'0,"0"0"23"0,-27-6 3 0,27 6 13 16,0 0-4-16,0 0-3 0,0 0 14 16,0 0-6-16,0 0-10 0,0 0 9 0,0 0-4 15,0 0-10-15,0 0 9 0,-37 9-4 16,37-9 7-16,0 0 3 0,-15 32 4 0,15-32 0 15,-5 30 9-15,5-30 10 0,-8 31 4 16,8-31 11-16,-7 40 11 0,5-21 12 16,2-19-2-16,-3 36 18 0,3-36-20 0,-5 38 3 15,5-38-6-15,0 33 7 0,0-33 7 16,8 34-10-16,1-18-14 0,-9-16 2 16,28 27-12-16,-8-12-4 0,5-5 5 15,4-1-7-15,-1-3-19 0,12 0 8 0,-4-2-10 16,2-4-3-16,2 2 3 0,-1 1-8 15,-1-3 4-15,-1 4-2 0,-5-4-4 0,-1 3 10 16,-5 1-7-16,-26-4-3 0,53 6-2 16,-31 0 17-16,1 3 11 0,1-3 13 15,-6 7 11-15,-1-2-1 0,-17-11 5 0,30 27 6 16,-17-10-5-16,-13-17-1 0,17 27-8 16,-14-8-4-16,-3-19-7 0,-3 36-31 15,3-36-65-15,-22 50-74 0,-1-29-131 0,-6 5-617 16,-4-5-311-16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6-08T01:14:23.22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2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1" timeString="2021-06-08T01:15:13.432"/>
    </inkml:context>
  </inkml:definitions>
  <inkml:trace contextRef="#ctx0" brushRef="#br0">22591 10467 0</inkml:trace>
  <inkml:trace contextRef="#ctx0" brushRef="#br0" timeOffset="2728.004">22631 10467 0,'0'-40'360,"0"0"-345,0-41 1,0 41 0,0 0-1,0-40 1,0 40 15,0 0-31,-40 40 47,0 0-16,40 40 79,-40 80-95,40-80 1,0 0-16,0 1 31,0 39 63,0-120 78,0 0-141,0-41-15,0 41 77,0 0-93,0-40 32,0 40-17,-80-40 1,40 80-1,-1 0 32,1 0-15,40 40-17,0 0 1,0 0-16,0 40 31,40-80 63,41 0-47,-41 0-32,0 0-15,0 0 16,0 0 31,0 0-32,41 0 1,-41 0 0,0 0-16,0 0 15,0 0 17,-40-40-1,0 0 109,-40 40-108,0 0-17,40 40 1,-40-40 0,40 40-1,0 0 1,0 0-1,0 0 32,-40 1-31,-1-41 0,41 40-1,0 0 16,0 0 63,-40-40-78</inkml:trace>
  <inkml:trace contextRef="#ctx0" brushRef="#br0" timeOffset="9656.47">24317 12873 0,'0'40'312,"-41"-40"-218,41 40-47,0 1 31,0-1-78,-40-40 15,40 40 17,0 0-17,0 0 1,0 40 0,-80 0-16,80 1 15,0-1 16,0-40 48,0 0-17,-80-40-46</inkml:trace>
  <inkml:trace contextRef="#ctx0" brushRef="#br0" timeOffset="10919.3265">23996 13234 0,'40'0'141,"40"0"-110,-40 0 0,0 0-31,0 0 16,0 0-16,1 40 15,-1-40 32,0 0-15,40 0-1,-40 0 31</inkml:trace>
  <inkml:trace contextRef="#ctx0" brushRef="#br0" timeOffset="14112.8341">25962 11149 0,'0'-40'141,"0"80"-126,40-40-15,-40 80 16,40-80-16,-40 40 16,40-40 46,40 0 1,-80 40-48,41 0 1,-122-40 109</inkml:trace>
  <inkml:trace contextRef="#ctx0" brushRef="#br0" timeOffset="15679.5626">26042 11068 0,'0'-40'63,"0"0"-17,-40 40 17,0 0-47,80 0 30,-40-40-46,-80 40 188,40 40-188,-1-40 16,1 40 30,0 0 1,-80 1-31,80 39 0,0-40 62,-1-40-63,1 40 110</inkml:trace>
  <inkml:trace contextRef="#ctx0" brushRef="#br0" timeOffset="18814.6457">24798 8983 0,'40'0'78,"0"0"-31,41 40-47,-41 0 15,40-40-15,0 80 16,-40-80-16,0 0 16,1 0-1,-41 41-15,40-41 94,-40-41 140,-81 41-187,41-40-16,0 40 1,0 0 15,0 0-47,0-40 15,0 40 1,0 0-16,-41 0 15,41-40 189,40 0-158,0 0-14,0 0-32,0 0 31</inkml:trace>
  <inkml:trace contextRef="#ctx0" brushRef="#br0" timeOffset="20887.8971">25079 6537 0,'0'40'234,"0"0"-218,-40 0-16,40 0 31,0 0-15,0 0 15,0 0-15,0 0-1,0 41 126</inkml:trace>
  <inkml:trace contextRef="#ctx0" brushRef="#br0" timeOffset="21551.508">24878 6737 0,'40'40'16,"41"40"-16,-1-39 16,0 39-16,-40-80 15,0 0 1,1 0 0,-41 40 15,40-40 0,0 40-15,0 0-1</inkml:trace>
  <inkml:trace contextRef="#ctx0" brushRef="#br0" timeOffset="23551.3829">22792 6095 0,'0'41'156,"0"-1"-140,0 0-16,0 40 15,0-40-15,0 0 16,0 0 0,0 0-16,0 41 31,80-41-31,-80 0 0,0 0 94,0 0-79</inkml:trace>
  <inkml:trace contextRef="#ctx0" brushRef="#br0" timeOffset="24510.3923">22671 6456 0,'81'0'0,"-41"0"15,0 0 1,0 0 15,0 0-15,40 0 15,-39 0 63,-1-40-47</inkml:trace>
  <inkml:trace contextRef="#ctx0" brushRef="#br0" timeOffset="26607.6084">20705 6898 0,'0'40'172,"0"0"-141,0 0-31,0 0 47,0 40-16,0-40-31,0 0 16,0 41-16,0-1 78,0-40 62</inkml:trace>
  <inkml:trace contextRef="#ctx0" brushRef="#br0" timeOffset="28135.0372">20665 7178 0,'0'40'125,"40"-40"-109,0 0-16,0 0 62,1 0-46,39 0-1,40 0 17,-80 0-1</inkml:trace>
  <inkml:trace contextRef="#ctx0" brushRef="#br0" timeOffset="30215.3506">20063 9143 0,'0'-40'78,"-40"40"-62,0 0 15,40 40 0,0 1 1,0-1-32,0 40 47,-40-80-32,40 40 126,0 0-32</inkml:trace>
  <inkml:trace contextRef="#ctx0" brushRef="#br0" timeOffset="31583.5376">19863 9184 0,'0'40'62,"40"-40"-46,0 0-16,-40 40 16,80 0-1,-40-40-15,0 40 16,0 40-16,41 0 15,-1 1 1,-40-81-16</inkml:trace>
  <inkml:trace contextRef="#ctx0" brushRef="#br0" timeOffset="34039.2168">21227 10708 0,'-40'-41'110,"0"41"-95,-1 81 17,1-41-1,40 0 16,0 40-47,0-40 15,0 0 1,0 0-16,-40-40 16,40 40-1,-40-40 1</inkml:trace>
  <inkml:trace contextRef="#ctx0" brushRef="#br0" timeOffset="35031.2178">20946 10667 0,'40'41'187,"0"-41"-171,0 40 0,0 0-16,1 0 15,-41 0-15,40 40 16,0-40-16,80 40 15</inkml:trace>
  <inkml:trace contextRef="#ctx0" brushRef="#br0" timeOffset="36511.0366">21468 12833 0,'0'-40'125,"-41"40"32,41 80-142,0-40-15,0 41 16,0-41-1,0 0 1,0 0 0,0 0-16,0 0 15,0 40 1,0-40 0,0 0-16,0 1 15,0-1 1</inkml:trace>
  <inkml:trace contextRef="#ctx0" brushRef="#br0" timeOffset="37262.6354">21227 13074 0,'40'0'141,"0"0"-126,0 80-15,40-80 16,1 80 0,-41-80-16,40 0 15,-40 80-15,0-80 63,41 81-48,-1-81-15,0 120 16,0-120-16,-39 40 16,-41 0-16</inkml:trace>
  <inkml:trace contextRef="#ctx0" brushRef="#br0" timeOffset="46463.6656">24999 6898 0,'0'40'140,"40"40"-108,-40-40-1,40 0-16,-40 0 1,0 0 47,0 0-48,0 0-15,0 1 16,0-1-16,0 0 15,0 0 1,0 40 93,80 0-93,-80-40 15,0 1-15,0-1 62,0 0-47,0 0 126,0 0-142,0 0 63,0 40-62,0-40-16,0 0 16,0 41 15,0-41 0,0 80 63,40-120-79,-40 40 1,0 0 47,0 0-17,0 1-30,0-1 297,0 40-267,-40-40-46,40 0 16,-40 0 0,0 0 62,-40 40-16,40-80-46,-1 0 31,1 0-16,80-40-15,-80 40 46,40 40-15,0 41 0,40-81-31,-40 40-1,0 0 16,41-40 63,-1 0-63,-40 40-15,40 0 0,0 0-1,0 40-15,0-39 32,0-1-32,0 40 62,1-80-46,-1 40-1,40 80 1,0-40 0,-40-39-1,-40-1 1,41 40 15,-1 0-31,80 40 16,-120-79-16,120 119 15,-39-120-15,-1 40 16,-80-40-16,40 0 47,-40 1-47,40-1 15,0 0-15,-40 0 47,40 0-31,-40 0-16,41-40 16,-1 0-1,0 40 32,-40 40-16,0-39 1,0-1-32,0 0 15,0 0-15,0 0 31,0 0-15,0 0 31,-40 0-31,40 0-16,0 0 15,-81 1-15,41 39 16,0 0-1,40-40 142,0 0-142,0 0 48,0 0 77,-40-80-124,-40 40-16,40-40 16,40 0 140,0 0-140,0 0-1</inkml:trace>
  <inkml:trace contextRef="#ctx1" brushRef="#br0">24857 6942 743 0,'0'0'268'16,"0"0"1"-16,0 0-48 0,0 0-31 15,0 0-43-15,0 0-27 0,0 0-43 0,0 0-7 16,0 0-8-16,0 0-11 0,0 0 2 15,0 0-10-15,0 0-8 0,0 0 3 16,0 0-13-16,0 0 13 0,0 0-11 16,0 0 25-16,0 0-1 0,0 0-5 15,0 0-2-15,0 0-7 0,0 0-37 0,0 0-40 16,0 0-104-16,0 0-134 0,0 0-280 16,0 0 113-16</inkml:trace>
  <inkml:trace contextRef="#ctx1" brushRef="#br0" timeOffset="1094.2479">24979 6807 2063 0,'14'-16'46'0,"-14"16"46"16,0 0-2-16,0 0-10 0,0 0-1 0,0 0-21 15,15-17 8-15,-15 17-8 0,0 0-20 0,0 0 10 16,0 0 2-16,0 0 2 0,0 0 13 16,0 0-10-16,0 0 10 0,0 0-12 0,0 0 4 15,0 0 9-15,16-17-16 0,-16 17 2 16,0 0-2-16,0 0-11 0,0 0-1 0,0 0 2 15,0 0-16-15,0 0-2 0,0 0 10 16,0 0-12-16,0 0 3 0,0 0 0 16,0 0-8-16,0 0-7 0,0 0 11 15,0 0-13-15,0 0-4 0,0 0 9 0,0 0-9 16,0 0 41-16,0 0 33 0,0 0 4 16,-8 67-2-16,8-67-15 0,-8 35 6 15,8-35 2-15,-4 38-10 0,4-38-5 16,-8 43-4-16,5-19 14 0,1-1-29 0,2-23 14 15,-3 48 0-15,-2-27 9 0,5-21 3 16,-4 47-1-16,1-26 4 0,3-21 11 0,-2 39 9 16,-1-19-1-16,3-20-4 0,-12 40-3 0,11-21-8 15,1-19-5-15,-14 39-5 0,12-20-8 16,-6 5-4-16,5 3-4 0,-2-2-4 16,-4 2-5-16,6 2-3 0,0-1-2 15,1 0-2-15,-1-1-5 0,-2 2-2 0,0-2 0 16,5-27-4-16,-9 49 0 0,9-26-2 15,0-23 0-15,-6 37-2 0,4-17 0 16,2-20 1-16,-10 35 2 0,10-35 1 0,-7 34-3 16,7-34 1-16,-5 33-4 0,5-33 1 15,-8 30-2-15,8-30 1 0,-5 35-5 16,5-35 3-16,-9 31-3 0,9-31 1 0,-5 34-2 16,5-34 1-16,-3 33-3 0,3-33 3 15,-8 31-4-15,8-31 2 0,-4 30 0 0,4-30-1 16,-1 30 1-16,1-30-1 0,-4 35 3 15,4-35-5-15,-5 32 0 0,5-32 2 16,-5 34 0-16,5-34-2 0,-3 33-1 0,3-33 3 16,-2 30-4-16,2-30 2 0,0 35 0 15,0-35 1-15,2 32-1 0,-2-32 1 16,0 27 0-16,0-27 0 0,0 27-2 0,0-27 2 16,0 27 0-16,0-27 1 0,0 28-4 15,0-28 5-15,0 29-3 0,0-29 3 0,0 29-2 16,0-29-2-16,0 28 2 0,0-28 2 15,0 35-4-15,0-35 1 0,-2 32-1 16,2-32 3-16,-5 35-2 0,5-35 1 0,0 34-1 16,0-34 1-16,-3 35 0 0,3-35-2 15,0 34-1-15,0-34 2 0,-3 27 0 16,3-27 0-16,0 30-4 0,0-30 4 0,-2 28-1 16,2-28 2-16,0 0-2 0,0 44 2 15,0-44-4-15,2 27 3 0,-2-27 0 16,0 25-1-16,0-25 0 0,0 27 0 0,0-27 2 15,3 25 0-15,-3-25-3 0,0 0 2 16,3 39 0-16,-3-39-2 0,0 23 1 0,0-23 0 16,5 25-1-16,-5-25 2 0,0 0-2 15,5 33 3-15,-5-33-2 0,5 21 3 16,-5-21-3-16,0 0 1 0,10 32-3 0,-10-32 4 16,4 18-4-16,-4-18 4 0,0 0-3 15,8 24 2-15,-8-24-1 0,0 0 0 16,0 0 0-16,8 31 0 0,-8-31-1 15,0 0 2-15,0 0-3 0,9 24 2 0,-9-24 1 16,0 0-2-16,0 0-1 0,8 23 2 16,-8-23 1-16,0 0-2 0,0 0 1 15,0 0 0-15,10 19 0 0,-10-19 0 16,0 0 0-16,0 0 0 0,0 0 1 0,0 0-2 16,0 0 2-16,0 0-1 0,0 0 1 15,12 25-2-15,-12-25 0 0,0 0 3 0,0 0-3 16,0 0 4-16,7 21-3 0,-7-21 2 15,0 0-4-15,0 0-2 0,0 0-10 0,0 0-21 16,0 0-33-16,11 17-39 0,-11-17-48 16,0 0-74-16,0 0-209 0,0 0-513 15,0 0-836-15</inkml:trace>
  <inkml:trace contextRef="#ctx1" brushRef="#br0" timeOffset="8696.6965">25056 8843 4624 0,'0'0'-174'0,"0"0"12"0,0 0 20 16,0 0 26-16,0 0 3 0,0 0 11 0,0 0 29 16,0 0 22-16,0 0 19 0,-8 81 15 15,8-81 21-15,5 27 5 0,-5-27 21 0,3 35-5 16,-3-35 1-16,2 33 10 0,1-12 1 15,-3-21-6-15,12 41 8 0,-7-20 12 16,3 4-4-16,2-2 9 0,0 4-5 0,-3-7 11 16,1 5-3-16,-3-3-13 0,4 3 7 15,-9-25 5-15,8 39 0 0,1-16-23 16,-4-1-5-16,0 2 9 0,3-1 8 0,-6 6 0 16,1-1-13-16,5-1-2 0,-4-1 2 15,1-2-7-15,-5 3 6 0,8-2-4 0,-5 2 2 16,-1-1-6-16,1-2 3 0,1 0 4 15,-4-24-4-15,8 50-4 0,-6-26 1 16,1-2-3-16,7 2-7 0,-10-24 7 0,5 41-5 16,-5-41-4-16,9 37-2 0,-6-21-1 15,-3-16 3-15,5 33-5 0,-5-33 1 16,8 37 0-16,-4-19 3 0,1 4-1 0,-5-22 5 16,11 47-3-16,-9-23-5 0,6-3-4 15,-8-21 4-15,10 44 0 0,-1-23-2 16,-4-2 3-16,-5-19-2 0,12 43-4 0,-7-25 3 15,1 0-3-15,4 5 0 0,-10-23 0 16,14 36 3-16,-1-14-1 0,-8-7 0 0,-5-15-3 16,15 33 5-16,-10-16-3 0,-5-17-3 15,14 27 4-15,-14-27 3 0,16 27-5 0,-7-12 1 16,-9-15-1-16,13 23 3 0,-13-23-4 16,13 27 1-16,-13-27-1 0,14 25 4 15,-14-25-4-15,20 22 2 0,-20-22-2 0,20 25 6 16,-20-25-1-16,12 21 1 0,-12-21 2 15,13 25 3-15,-13-25-3 0,13 20 1 16,-13-20 2-16,12 27 1 0,-12-27 1 0,12 23-3 16,-12-23 3-16,15 25 1 0,-15-25-1 15,13 26 1-15,-13-26-2 0,14 21 0 16,-14-21 3-16,15 24-6 0,-15-24 3 0,16 22-3 16,-4-7 3-16,-12-15-4 0,17 25 2 15,-17-25-2-15,17 25-2 0,-12-10-2 0,-5-15 0 16,16 24 0-16,-16-24 2 0,15 26-2 15,-3-14-1-15,-12-12 2 0,12 24 0 16,-12-24-4-16,17 25 3 0,-17-25 2 0,13 20-1 16,-5-5 3-16,-8-15 3 0,15 24 0 15,-15-24-1-15,12 21 1 0,-12-21 1 0,10 21 0 16,-10-21-3-16,0 0 3 16,13 21-4-16,-13-21 2 0,0 0-2 0,16 23-1 15,-16-23 0-15,0 0-2 0,10 21 0 0,-10-21 0 16,0 0 1-16,13 22-3 0,-13-22 1 15,0 0-4-15,13 20 4 0,-13-20-1 0,0 0-2 16,17 25 3-16,-17-25-3 0,12 17 0 16,-12-17 0-16,0 0-1 0,15 27 1 15,-15-27-1-15,8 15 1 0,-8-15 0 16,0 0-2-16,17 22 0 0,-17-22 1 0,0 0-3 16,13 20 4-16,-13-20-3 0,0 0 0 15,12 20 2-15,-12-20-1 0,0 0 1 0,13 22 0 16,-13-22-4-16,0 0 3 0,15 20-1 15,-15-20-1-15,0 0 4 0,12 27-5 16,-12-27 4-16,14 15-3 0,-14-15 1 0,0 0 3 16,13 20-3-16,-13-20 1 0,0 0 1 15,12 19-2-15,-12-19 2 0,0 0-4 0,5 21 2 16,-5-21 1-16,0 0 0 16,0 0-1-16,0 0 0 0,15 22 0 0,-15-22 0 15,0 0 4-15,0 0-7 0,0 0 4 0,0 0 2 16,0 0 1-16,6 22 0 0,-6-22 1 15,0 0-1-15,0 0 2 0,0 0 0 0,0 0-2 16,0 0 0-16,0 0 2 0,0 0 0 16,-21 37 1-16,21-37 2 0,0 0 0 15,-19 18 0-15,19-18-2 0,-15 15-1 0,15-15 0 16,0 0 0-16,-22 22 1 0,22-22-2 16,-20 12 0-16,20-12-3 0,-16 15 2 15,16-15 0-15,-17 16-1 0,17-16 1 0,-17 12-2 16,17-12 1-16,-15 19 1 0,15-19-2 15,-23 16 2-15,23-16 1 0,-24 21-1 16,13-12 0-16,11-9-2 0,-32 21 2 0,18-11-2 16,14-10 2-16,-35 17-2 0,24-3 1 15,11-14-1-15,-31 18 0 0,31-18-2 16,-21 22 1-16,7-13 0 0,14-9-1 0,-18 19 2 16,18-19-3-16,-17 16 2 0,17-16-1 15,-17 13 2-15,17-13-2 0,-18 20 1 0,18-20 1 16,-13 15 1-16,13-15-2 0,-17 19 0 15,17-19 1-15,-17 20-3 0,17-20 4 16,-17 23-3-16,17-23 0 0,-23 22 3 0,23-22-1 16,-20 20 2-16,20-20-2 0,-17 25 0 15,17-25-2-15,-18 20 3 0,18-20 0 0,-19 21 0 16,19-21 0-16,-16 18 2 0,16-18-3 16,-15 19 0-16,15-19-2 0,-20 19 1 0,20-19-1 15,-17 21 1-15,17-21 0 0,-25 18 3 16,11-6 6-16,14-12 4 0,-23 22 2 15,8-13 2-15,15-9-3 0,-23 21-4 0,23-21 2 16,-21 23-2-16,6-11-2 0,15-12 1 16,-20 19-5-16,20-19 2 0,-18 20 1 15,18-20-3-15,-24 18-1 0,24-18 0 0,-16 20 1 16,16-20-1-16,-12 19-3 0,12-19 2 16,-22 18 0-16,22-18-1 0,-11 21-1 15,11-21 1-15,-15 18-1 0,15-18 1 0,-14 23 1 16,14-23-3-16,-15 18 2 0,15-18-1 15,-13 18-2-15,13-18 3 0,-14 22-1 0,14-22 0 16,-18 20-1-16,18-20 0 0,-13 18 2 16,13-18-2-16,-17 17 0 0,17-17 2 15,-12 19-2-15,12-19 0 0,-13 20-1 0,13-20 5 16,-19 15-2-16,19-15 0 0,0 0-2 16,-25 21 2-16,25-21-3 0,-13 15 2 15,13-15-1-15,0 0-3 0,-22 24 3 0,22-24 0 16,-17 12 0-16,17-12 0 0,-16 14 1 0,16-14-2 15,-15 14 1-15,15-14 0 0,-22 14 0 16,22-14 0-16,-22 11 1 0,22-11-1 16,-20 12 0-16,20-12 2 0,0 0-2 15,-32 16-1-15,32-16 2 0,-18 11-1 0,18-11 0 16,-20 13 0-16,20-13-2 0,-25 15 2 16,25-15 2-16,-24 17-2 0,24-17 0 15,-21 12-1-15,21-12 0 0,-21 12 0 0,21-12 1 16,-20 12 0-16,20-12-2 0,0 0 0 15,-25 12 2-15,25-12-1 0,-16 13 1 0,16-13 0 16,0 0 0-16,-22 16 0 0,22-16 1 16,0 0-2-16,-22 16 1 0,22-16-2 0,-17 11 6 15,17-11-5-15,0 0 0 0,-28 16 1 16,28-16 0-16,-20 11 0 0,20-11 0 16,-25 12 1-16,25-12 0 0,-22 10-1 0,22-10 0 15,-23 14-1-15,23-14 2 0,-24 8-1 16,24-8-1-16,0 0 2 0,-32 13-1 0,32-13-2 15,-18 9 2-15,18-9 0 0,0 0 2 16,-28 8-2-16,28-8-1 0,0 0 0 16,-29 13 1-16,29-13 0 0,0 0-2 0,-30 9 2 15,30-9-1-15,-17 9 1 0,17-9-3 16,0 0 3-16,-23 13-2 0,23-13 1 16,0 0 1-16,0 0 0 0,-29 12-3 0,29-12 4 15,0 0-1-15,0 0 0 0,-20 8 0 16,20-8 0-16,0 0-1 0,0 0 1 15,0 0-2-15,0 0 2 0,-20 13-2 0,20-13 1 16,0 0-2-16,0 0 2 0,0 0 0 16,0 0 0-16,0 0-2 0,0 0 3 0,0 0-1 15,0 0 0-15,0 0-2 0,0 0 3 16,0 0-1-16,0 0-3 0,-25 14 3 16,25-14-1-16,0 0 2 0,0 0-1 0,0 0 1 15,0 0 0-15,0 0 0 0,0 0 0 16,0 0-2-16,0 0 1 0,0 0 0 15,0 0-1-15,0 0 2 0,0 0-1 0,0 0-1 16,0 0 0-16,0 0 1 0,0 0 0 16,-17 15 2-16,17-15-1 0,0 0-1 0,0 0 1 15,0 0 0-15,0 0 0 0,0 0 3 16,0 0 4-16,0 0-1 0,0 0-3 0,0 0 1 16,-21 8 0-16,21-8-1 0,0 0-1 15,0 0 0-15,-30 7 1 0,30-7 0 16,0 0 2-16,-27 5-2 0,27-5-1 15,0 0 0-15,-32 7 0 0,32-7-1 0,-25 5 0 16,25-5 4-16,0 0-1 0,-44 3 0 16,44-3-1-16,-36 9-1 0,36-9-2 15,-37 7 3-15,37-7 0 0,-39 8 1 0,19-7-1 16,20-1-1-16,-42 11-2 0,22-10 2 16,20-1-1-16,-45 8-1 0,22-2 1 15,23-6 1-15,-42 6-1 0,42-6 0 0,-40 9 2 16,20-9-3-16,20 0 0 0,-34 6 0 0,34-6 1 15,-36 3-2-15,36-3 6 16,-36 3-8-16,36-3 3 0,-33 3 0 0,33-3 0 16,-34 3-3-16,34-3 2 0,-31 0 1 0,31 0 2 15,0 0-2-15,-47 0-2 0,47 0 1 16,-35 0-1-16,35 0 0 0,-30 0 1 16,30 0 0-16,-36-6 1 0,36 6-1 0,0 0-1 15,-48-3 1-15,48 3 3 0,-27-3-5 16,27 3 1-16,0 0 2 0,-40 0-2 0,40 0-1 15,0 0 2-15,0 0-1 0,-42 0-1 16,42 0 1-16,0 0 0 0,-33-3-1 16,33 3 0-16,0 0 1 0,0 0 1 0,-47 0-3 15,47 0 1-15,0 0-1 0,-35 3 2 16,35-3-1-16,-27 3 1 0,27-3 2 16,0 0-3-16,-45 3 1 0,45-3 0 0,-32 0 1 15,32 0 0-15,-28 3 1 0,28-3 0 16,0 0 3-16,-39 6-4 0,39-6 1 0,0 0-2 15,-33 4 1-15,33-4-1 0,0 0 3 16,-29 0-1-16,29 0 1 0,0 0 0 16,0 0-1-16,-37 3-2 0,37-3 1 15,0 0 1-15,0 0 0 0,-40-3 1 0,40 3-1 16,0 0-1-16,0 0 2 0,-38 0-2 16,38 0 1-16,0 0 0 0,-37 0 0 0,37 0-1 15,0 0 0-15,-38 0 1 0,38 0 0 16,0 0 3-16,-39 3-6 0,39-3 2 0,-30 5 1 15,30-5 1-15,-27 3-2 0,27-3-1 16,0 0 2-16,-35 4-1 0,35-4 0 0,0 0 0 16,-25 4 1-16,25-4-1 0,0 0-1 15,0 0 2-15,0 0 0 0,-32 1-1 16,32-1 0-16,0 0 0 0,0 0 1 16,0 0 0-16,0 0 0 0,-33 3-1 0,33-3 2 15,0 0-1-15,0 0 0 0,-27 10 0 16,27-10 0-16,0 0 0 0,-25 7 1 0,25-7-2 15,0 0 2-15,0 0 0 0,-27 7-2 16,27-7 2-16,0 0 1 0,0 0-3 16,-30 8 2-16,30-8-2 0,-20 10 1 15,20-10-2-15,-28 9-1 0,28-9 3 0,-26 8 0 16,26-8-1-16,0 0 1 0,-36 10-1 16,36-10 0-16,-20 9 3 0,20-9-2 0,0 0 1 15,-37 9-2-15,37-9 1 0,-27 7 0 16,27-7-2-16,0 0 2 0,-33 5 0 0,33-5 0 15,0 0-1-15,-26 7 4 0,26-7-3 16,0 0 0-16,0 0 1 0,-26 4 1 0,26-4 0 16,0 0-3-16,0 0 3 0,0 0-4 15,0 0 2-15,0 0-1 0,-27 9 1 16,27-9 2-16,0 0-3 0,0 0 0 0,0 0 1 16,0 0 0-16,0 0 0 0,0 0 1 15,-29 6-2-15,29-6 1 0,0 0 0 16,0 0 0-16,0 0 0 0,0 0-2 15,0 0 2-15,0 0 0 0,0 0 0 0,0 0 2 16,0 0-2-16,0 0-1 0,0 0 0 16,0 0-1-16,-23 6 0 0,23-6 2 15,0 0 0-15,0 0 1 0,0 0-1 0,-25 9-1 16,25-9 1-16,0 0 0 0,0 0 0 16,0 0-3-16,0 0 1 0,-27 6 3 0,27-6-2 15,0 0 1-15,0 0-1 0,0 0 1 16,0 0 2-16,0 0-1 0,0 0-1 0,0 0-1 15,0 0 0-15,0 0 1 0,0 0-1 16,0 0 0-16,0 0 0 0,0 0 3 16,0 0-5-16,0 0 4 0,-27 6 1 0,27-6-2 15,0 0 2-15,0 0-2 0,0 0 1 16,0 0-1-16,0 0 3 0,0 0-2 0,0 0 0 16,0 0-2-16,0 0 1 0,0 0 0 15,0 0 5-15,0 0-6 0,0 0-1 16,-1-46 2-16,1 46-1 0,0 0 1 15,5-37 1-15,-5 37 2 0,0 0 6 0,12-42-3 16,-12 42 7-16,0-27 1 0,0 27-1 16,1-30-1-16,-1 30 0 0,4-30-3 0,-4 30 4 15,0-34-6-15,0 34 1 0,5-31-1 16,-5 31 1-16,1-39-2 0,3 15-2 16,-4 24 0-16,0-38-1 0,1 13-1 0,-1 25 1 15,10-50 0-15,-10 29 1 0,0 21-1 16,4-52-2-16,-4 27 1 0,0 25 1 0,0-49-3 15,0 20 2-15,1 1-2 0,-1 28 1 16,-1-50-1-16,1 23-2 0,1 0 4 16,-1 27-2-16,0-52-2 0,0 30 2 0,0 22-1 15,4-45 0-15,-4 45 1 0,-4-43 0 16,4 43 1-16,0-41-1 0,0 19 1 0,0 22-1 16,-1-38 1-16,1 38 3 0,0-47-6 15,0 25 1-15,0 22 2 0,0-52-1 16,1 24-1-16,-1 28-2 0,4-47 3 0,-4 26 4 15,3-4-5-15,-3 25 0 0,0-40 0 16,0 40 1-16,0-43 0 0,0 22-2 16,0 21 0-16,0-41 1 0,0 41 1 0,-3-40 1 15,-1 18 1-15,4 22-4 0,-1-43 2 16,1 43 0-16,-14-42-1 0,13 24 0 16,1 18-1-16,-5-44 2 0,5 44-3 0,-9-34 3 15,9 34 0-15,-5-32 0 0,5 32-1 16,-5-30 5-16,5 30-4 0,-7-24-1 0,7 24 1 15,0 0-1-15,-6-35 1 0,6 35 0 16,0 0 0-16,-9-30-1 0,9 30 2 16,0 0-2-16,-3-25 4 0,3 25-5 0,0 0 2 15,-5-27-1-15,5 27-1 0,0 0 3 16,-12-35 0-16,12 35-1 0,-1-20-2 0,1 20 2 16,0 0 0-16,-12-31-1 0,12 31 0 15,-5-23 1-15,5 23 0 0,0 0 0 0,-8-27 1 16,8 27-3-16,0 0 1 0,-10-25 1 15,10 25-1-15,0 0 0 0,-11-27 2 16,11 27-3-16,0 0 3 0,-16-28-2 0,16 28 0 16,0 0 1-16,-9-31 0 0,9 31-1 15,-6-21 1-15,6 21 0 0,0 0 1 0,-14-29 0 16,14 29-2-16,-10-17 2 0,10 17 1 16,0 0-3-16,-10-28 6 0,10 28-8 15,0 0 1-15,-13-22 4 0,13 22 0 0,0 0-4 16,-15-24 2-16,15 24 0 0,0 0-1 15,0 0 0-15,-14-26 3 0,14 26-3 16,0 0 1-16,0 0-3 0,-15-17 3 0,15 17-1 16,0 0 0-16,0 0 0 0,0 0-3 15,0 0 5-15,-8-28 0 0,8 28 0 16,0 0-2-16,0 0 3 0,-13-18-4 0,13 18 1 16,0 0 2-16,0 0-1 0,0 0 4 15,-15-23-4-15,15 23-2 0,0 0 2 0,0 0 0 16,0 0 0-16,0 0 4 0,-14-21-5 15,14 21 0-15,0 0 1 0,0 0 0 16,0 0-1-16,0 0 2 0,0 0 1 0,0 0-2 16,-15-21-2-16,15 21 4 0,0 0-2 15,0 0 1-15,0 0-2 0,-13-18 3 16,13 18-4-16,0 0 2 0,0 0-1 0,0 0 0 16,0 0 1-16,-20-15 0 0,20 15 0 15,0 0-1-15,0 0 1 0,0 0 2 0,0 0-2 16,0 0 0-16,-17-20-1 0,17 20 1 15,0 0 2-15,0 0-3 0,0 0 0 0,-17-19 1 16,17 19 0-16,0 0-1 0,0 0 3 16,-23-20-3-16,23 20 1 0,0 0 0 15,-20-16 0-15,20 16-2 0,0 0 2 0,-17-15-1 16,17 15 3-16,0 0-1 0,0 0-3 16,-22-15 2-16,22 15 0 0,0 0 0 15,0 0 0-15,0 0 1 0,0 0-4 0,-18-16 4 16,18 16-2-16,0 0 1 0,0 0 0 15,0 0 0-15,0 0 0 0,0 0-1 16,0 0 0-16,0 0 4 0,-20-16-7 0,20 16 6 16,0 0-1-16,0 0-1 0,0 0 1 15,0 0 0-15,0 0-1 0,0 0 0 16,0 0-2-16,-14-18 1 0,14 18 2 0,0 0 1 16,0 0-1-16,-13-22-1 0,13 22 0 15,0 0-1-15,-20-23-1 0,20 23 2 0,-13-24-1 16,13 24 1-16,-15-21-2 0,15 21 2 15,-17-24-1-15,17 24 0 0,-17-29 2 0,12 11-1 16,5 18 0-16,-17-33 1 0,4 14-1 16,13 19-2-16,-20-35 0 0,10 18 2 15,10 17-3-15,-20-37 8 0,8 17-7 0,12 20 2 16,-23-36 0-16,13 18-3 0,1 0 6 16,9 18-3-16,-20-39-2 0,12 21 1 0,8 18 1 15,-20-36 0-15,11 18 0 0,9 18-2 16,-16-38 0-16,9 20 3 0,7 18-2 15,-15-38 1-15,3 21-3 0,5-6 3 0,7 23 2 16,-16-32-3-16,4 13 0 0,12 19-1 16,-17-32 2-16,17 32 0 0,-13-27 2 15,1 11-4-15,12 16 2 0,-12-27-1 0,12 27 0 16,-11-27-2-16,11 27 0 0,-14-28 1 16,14 28 0-16,-10-28-2 0,10 28 2 15,-11-26 1-15,11 26 1 0,-14-24-5 0,14 24 3 16,-15-24 0-16,15 24-1 0,-5-24-1 15,5 24-2-15,-10-27 3 0,10 27-1 0,-10-19 1 16,10 19-3-16,0 0 0 0,-18-31 2 16,18 31-1-16,-9-22-1 0,9 22-1 15,-13-24 0-15,13 24-3 0,-8-29-1 0,8 29-2 16,-7-28 1-16,7 28-2 0,-10-30-1 16,10 30 3-16,-10-32 1 0,10 32-1 0,-12-30 0 15,12 30 2-15,-15-24 0 0,15 24 1 16,-12-24 1-16,12 24-1 0,-11-26 4 15,11 26-2-15,-15-25 3 0,15 25-1 0,-15-22 0 16,15 22 0-16,-19-20 2 0,19 20 0 16,-13-21-1-16,13 21 1 0,-17-19 2 0,17 19-2 15,-15-19-1-15,15 19 0 0,0 0 1 16,-25-25-1-16,25 25 0 0,-17-15-3 16,17 15 1-16,-18-16 0 0,18 16-2 0,-15-16 3 15,15 16 0-15,0 0 0 0,-24-15 0 16,24 15-3-16,0 0 6 0,-23-19-3 0,23 19 0 15,-14-13-1-15,14 13-4 0,-20-7 1 16,20 7 0-16,-21-10-3 0,21 10 3 16,-19-10 3-16,19 10-1 0,-16-4-1 0,16 4 0 15,0 0 3-15,-31-11 0 0,31 11 0 16,0 0-1-16,-18-8 3 0,18 8-1 16,-17-8 0-16,17 8 1 0,0 0 0 0,-26-5 0 15,26 5 1-15,0 0 0 0,-19-7-2 16,19 7 2-16,0 0 1 0,-20-5-2 0,20 5 0 15,0 0 1-15,-18-6 0 16,18 6-3-16,0 0-1 0,0 0 3 0,-24-6 1 16,24 6 0-16,0 0 0 0,0 0-1 15,-18-6 3-15,18 6 2 0,0 0-7 0,0 0 4 16,-19-6 0-16,19 6 2 0,0 0-2 0,0 0 1 16,0 0-4-16,-28-5 3 0,28 5-1 15,0 0 0-15,0 0 1 0,-23-5 1 16,23 5-1-16,0 0-2 0,0 0 2 0,0 0 1 15,-27 0 0-15,27 0 0 0,0 0 0 16,0 0 0-16,0 0 0 0,0 0 0 0,-25-3 1 16,25 3 0-16,0 0-1 0,0 0 0 15,0 0-2-15,0 0 2 0,0 0 0 16,0 0 0-16,0 0 0 0,-19-9 0 0,19 9-2 16,0 0-4-16,0 0 0 0,0 0-1 15,0 0-1-15,5-31 0 0,-5 31 0 0,0 0-1 16,2-31 2-16,-2 31 2 0,3-22-2 15,-3 22 2-15,9-25-3 0,-4 10 3 16,-5 15 1-16,5-27-2 0,-2 7-3 16,5 4 0-16,-1-4 2 0,2-3-2 0,-4 3-1 15,1-2 1-15,-1-3 4 0,9 2 1 16,-9-2-1-16,6-1-2 0,-4 5 2 0,5-3 0 16,-6-2 0-16,3 5 3 0,1-1 0 15,-2-1-2-15,1 1 0 0,2 1 0 16,1-2 2-16,-9 2-2 0,9-3 4 0,-5 1-2 15,4 2 1-15,-6-4 0 0,4 4 0 16,-6 0-1-16,9-4 2 0,-9 3-1 0,1-3-4 16,4 3 5-16,-3 2-2 0,3-2-2 15,-1 1-1-15,-4 1-5 0,6 3 2 16,-9 17-2-16,6-30 6 0,-2 13-5 0,6 0-3 16,-10 17 2-16,8-30 0 0,1 18 1 15,-3-2 0-15,3-2 2 0,-4 1 1 0,0-5 2 16,3 6-9-16,4-1 5 0,-12 15-2 15,16-41 3-15,-6 23-7 0,1-5 1 16,-3 2-2-16,2 0-4 0,3-4 3 16,-8-2-6-16,7 3 1 0,0-5-6 0,-7 1 2 15,3 1 5-15,0-1 1 0,-1 1-1 0,2-2 5 16,-4 4 1-16,3 2 6 0,-1-1 2 16,-7 24-3-16,8-42 2 0,-3 21 1 15,-5 21 2-15,8-34-1 0,-8 34 3 0,7-27-5 16,-7 27-1-16,17-32 3 0,-12 17-1 15,-5 15 3-15,11-29-3 0,-11 29 4 16,17-30 1-16,-7 15-4 0,0-5-3 0,-10 20 9 16,17-27-5-16,-7 10 2 0,-10 17 7 15,20-35-8-15,-8 20-2 0,-12 15 2 16,18-28 1-16,-18 28 2 0,15-27 0 0,-15 27-2 16,15-24 4-16,-10 8-4 0,-5 16 0 15,14-23 5-15,-14 23-4 0,0 0-1 0,16-28 2 16,-16 28 0-16,6-16 1 15,-6 16-2-15,0 0 1 0,11-23-4 0,-11 23 3 16,0 0 1-16,0 0-3 0,0 0 1 0,14-27 1 16,-14 27-3-16,0 0 3 0,0 0 1 15,8-18-5-15,-8 18 5 0,0 0 0 0,0 0-10 16,18-23 0-16,-18 23 2 0,0 0-6 16,0 0-9-16,12-18-6 0,-12 18-11 15,0 0 2-15,0 0 4 0,18-23-6 0,-18 23 12 16,0 0 1-16,0 0 5 0,0 0 4 15,14-15 2-15,-14 15 2 0,0 0 1 0,0 0 1 16,0 0-4-16,0 0 3 0,0 0 1 16,15-21 7-16,-15 21-2 0,0 0 0 15,0 0 3-15,0 0-2 0,0 0 0 0,0 0-1 16,0 0-3-16,0 0 7 0,0 0-9 16,0 0 8-16,0 0-4 0,0 0 4 0,0 0 8 15,0 0 1-15,13-19-14 0,-13 19 0 16,0 0-1-16,0 0 1 0,0 0 10 15,0 0-6-15,0 0 5 0,0 0-5 16,0 0 2-16,0 0-6 0,29-5-1 0,-29 5 14 16,0 0-8-16,23-7-2 0,-23 7 15 15,30-3-11-15,-30 3 1 0,32-5-1 0,-32 5 5 16,37-7 2-16,-37 7 4 0,37-6-5 16,-14 4 5-16,-23 2-18 0,42-10 6 0,-42 10-1 15,40-6-1-15,-23 0 8 0,-17 6-3 16,45-6 0-16,-27 0-4 0,6 0-1 15,4 1 5-15,1-4 0 0,-6 4 2 0,16-5-1 16,-3 1-4-16,1-4-6 0,3 3 5 16,-5 1-1-16,7-3 17 0,-3 5-22 0,-3-3-1 15,-4 0-1-15,-5 1 0 0,3-1 7 16,0 2-2-16,-1-2-4 0,-3 4 2 16,3-5-18-16,-6 7 6 0,1-5 0 15,4-2-1-15,-6 5-10 0,3 0 18 0,2 0-16 16,-7-3 9-16,-2 6-5 0,-3-3 9 15,-15 6 6-15,37-6 1 0,-20 0 0 0,-17 6 6 16,30-7-8-16,-30 7 4 0,30-7-7 16,-15 6 10-16,-15 1-2 0,30-7 3 0,-30 7 4 15,25-5-3-15,-25 5-4 0,25-8 5 16,-25 8-1-16,32-4-1 0,-22 1 8 16,10-6-4-16,-20 9-2 0,0 0 6 15,45-13-8-15,-24 3 1 0,-21 10-1 0,36-12-1 16,-19 2 2-16,-17 10-1 0,30-12-3 15,-10 3 18-15,-20 9-17 0,35-18 1 0,-18 10-2 16,-17 8-7-16,32-15-3 0,-15 9-3 16,-4 0 3-16,-13 6 4 0,23-12-3 15,-11 6 5-15,-12 6-11 0,19-9 13 0,-19 9 2 16,0 0-4-16,0 0 2 0,35-13-2 16,-35 13 3-16,15-9 1 0,-15 9 0 0,0 0-5 15,26-11-1-15,-26 11 13 0,26-10 4 16,-26 10-15-16,25-17 24 0,-7 10-9 0,-18 7-8 15,30-17-5-15,-30 17 5 16,29-12-6-16,-29 12 3 0,28-12 7 0,-28 12-12 16,22-11 5-16,-22 11 7 0,27-7 0 0,-27 7 0 15,0 0 0-15,33-8 0 0,-33 8 2 16,0 0-6-16,32-5 2 0,-32 5 0 16,0 0-4-16,0 0 5 0,37 0-9 15,-37 0 12-15,0 0-4 0,0 0 4 0,38 4-8 16,-38-4 21-16,0 0-16 0,32 1 1 15,-32-1-2-15,28 3 4 0,-28-3-6 0,0 0-2 16,37 8 6-16,-37-8 11 0,25 3-14 16,-25-3 5-16,0 0-6 0,27 6 6 15,-27-6 1-15,0 0-3 0,0 0-3 0,27 6 5 16,-27-6-6-16,0 0 2 0,0 0 0 16,0 0 4-16,26 6-2 0,-26-6-4 0,0 0 8 15,0 0 0-15,0 0-4 0,0 0-4 16,27 3 8-16,-27-3-8 0,0 0 11 15,0 0-3-15,29 3 0 0,-29-3 4 0,0 0-6 16,31 2-1-16,-31-2 5 0,0 0 0 16,34 7 7-16,-34-7-21 0,27 8 8 0,-27-8 8 15,25 12-8-15,-25-12 2 0,30 12 0 16,-30-12-2-16,35 14 2 0,-13-5 0 16,-22-9 18-16,37 15 2 0,-14-4-1 0,-1-5-3 15,-22-6 9-15,43 15-16 0,-21-9 18 16,5 0-4-16,-2 0-1 0,-3 0 1 15,6 0-2-15,-3 0 6 0,0 5-4 0,2-4 1 16,-2 4-3-16,2-2-4 0,0 0 7 16,-6 1-13-16,6 3 4 0,-2-6 2 15,0 3-3-15,2 2 0 0,0-4 2 0,1 0-1 16,-1 1 16-16,0-2-20 0,3 1-1 16,-5-5 2-16,2 6 3 0,0-5-11 0,-6 3 17 15,4-2-15-15,-1 2 1 0,-8-5-7 16,5 4 1-16,-3 0 1 0,4 0-1 0,-6 5-3 15,3-2 2-15,-1 0 1 0,-1 1 3 16,3 2 1-16,-3-1-4 0,6 3-9 16,-6-4 9-16,1 2 2 0,2-1-5 0,4-3 3 15,-7 8 10-15,3-5-13 0,0-3-1 16,0 1-1-16,-4-2 5 0,-16-7-6 0,42 20 11 16,-25-9-7-16,-17-11 8 0,37 12-18 15,-14-3 12-15,-4-2-1 0,-19-7 6 16,33 15-5-16,-14-10 2 0,-19-5-4 0,30 12-1 15,-30-12-6-15,30 15 9 0,-30-15 2 16,25 11-1-16,-25-11-5 0,22 8-1 16,-22-8 2-16,20 12 0 0,-20-12 2 0,23 12 1 15,-23-12-5-15,22 11 1 0,-22-11 4 16,20 9 1-16,-20-9-3 0,23 9-2 16,-23-9 1-16,27 10 7 0,-27-10-7 15,30 5 0-15,-30-5 0 0,30 7 3 0,-30-7 3 16,34 8-3-16,-34-8-4 0,32 11 1 15,-32-11-36-15,30 12-66 0,-19-9-105 0,-11-3-375 16,12 9-224-16,-12-9 154 0</inkml:trace>
  <inkml:trace contextRef="#ctx1" brushRef="#br0" timeOffset="22721.7386">27575 12386 585 0,'0'0'339'0,"0"0"-116"0,0 0-123 16,0 0-43-16,0 0-14 0,0 0-15 0,0 0-19 15,0 0 18-15,0 0-9 0,0 0 18 16,0 0-9-16,0 0 25 0,0 0-17 16,0 0-10-16,-26-31 0 0,26 31-8 0,0 0 3 15,0 0-15-15,0 0-1 0,0 0-29 16,0 0 8-16,0 0-8 0,0 0 21 0,33-40 4 16,-33 40 13-16,0 0 36 0,15-19 20 15,-15 19 18-15,0 0 20 0,0 0-1 16,0 0-1-16,17-18 3 0,-17 18 3 0,0 0-17 15,0 0-18-15,0 0-5 0,0 0-13 16,0 0-6-16,0 0-5 0,0 0 0 16,0 0-6-16,0 0 10 0,0 0-2 0,-7 74 6 15,7-74-7-15,-10 54 7 0,3-27-4 16,-1 3-10-16,1 8 7 0,2-2-6 16,-6 1 6-16,6 3-11 0,-4-3 1 0,4-1-13 15,2-1 1-15,-2-2 0 0,-2-3 0 16,6 2 6-16,1-4-10 0,0 2 3 0,0-30-25 15,0 47-13-15,1-26-14 0,-1-21-31 16,4 35 16-16,-4-35-11 0,3 27-24 16,-3-27-26-16,0 0-69 0,0 0-127 15,0 0-349-15,10 10 116 0</inkml:trace>
  <inkml:trace contextRef="#ctx1" brushRef="#br0" timeOffset="23027.5622">27119 12534 2635 0,'-15'-16'15'0,"15"16"-10"0,0 0 4 16,-17-15-15-16,17 15 1 0,0 0-1 15,0 0-6-15,0 0 18 0,0 0 11 0,0 0 35 16,0 0 9-16,50-28 7 0,-50 28-1 15,52 5 4-15,-22-4-8 0,5 2 2 0,-1 6-1 16,6 1-9-16,-2 0-8 0,7-1-10 16,2 3 2-16,0 1-9 0,-3-2-6 15,4 1 1-15,-1 0-25 0,-2 1-27 16,2 1-23-16,-12-6-23 0,4-1-29 16,-9-2-32-16,2 2-40 0,-4-7-104 0,-28 0-344 15,38-4 117-15</inkml:trace>
  <inkml:trace contextRef="#ctx1" brushRef="#br0" timeOffset="23344.366">28062 12319 2444 0,'0'0'-35'0,"0"0"4"0,0 0 2 0,-58 15 16 0,58-15 0 16,-51 15 23-16,28-9 19 0,-5 6 6 0,-2 0 21 16,-6 3-10-16,3 2 14 15,-1 1 7-15,1-3-3 0,-2 7-14 0,1-4 3 16,-2 5-18-16,7 1-2 0,1 0 2 16,-4 2-6-16,0-2-3 0,10 0-3 15,-4 1 0-15,-1 0-5 0,7 0-3 0,1-1 3 16,-1-6-6-16,5 1 1 0,-1-1-8 15,16-18-8-15,-22 25-9 0,22-25-3 0,-20 22-3 16,20-22-7-16,-19 15-19 0,19-15-40 16,0 0-53-16,-18 9-92 0,18-9-380 15,0 0 118-15</inkml:trace>
  <inkml:trace contextRef="#ctx1" brushRef="#br0" timeOffset="23546.2407">27197 12691 2225 0,'17'-22'-85'0,"-17"22"40"16,0 0 27-16,19-12 36 0,-19 12 20 0,0 0 24 16,0 0 24-16,35-3 1 0,-35 3 4 15,0 0-3-15,38 5 15 0,-38-5 18 16,39 9-20-16,-21-5-2 0,-18-4-17 0,52 11-5 16,-22-10-26-16,0 6-44 0,5-3-43 15,4-4-63-15,2 0-117 0,-4-4-447 16,8-3 118-16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44.20712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1-06-08T02:27:10.71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context xml:id="ctx1">
      <inkml:inkSource xml:id="inkSrc1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1" timeString="2021-06-08T02:27:37.468"/>
    </inkml:context>
  </inkml:definitions>
  <inkml:trace contextRef="#ctx0" brushRef="#br0">6179 16924 0,'0'0'0,"41"0"171,39 0-155,-40 0 15,0 0-31,0 0 16,161 0 15,-161 0-15,0 0 15,0 0-31,40 0 16,1 0-16,-41 0 15,0 0-15,40 0 16,0 0 0,-39 0-16,79 0 15,-40 0-15,41 0 16,-81 0-1,40 0-15,-40 0 16,0 0-16,81 0 16,-81 0-16,80 0 15,-80 0 1,0 0-16,1 0 16,-1 0-16,0 0 15,0 0-15,0 0 16,40 0-16,1 0 15,-1 0-15,0 0 16,-40 0-16,81 40 16,-41-40-1,-40 0 63,40 0-62,-40 0 0,0 0-16,1 0 31,39 0-15,0 0-1,0 0 1,1 0-16,-1 0 15,0 0 1,0 0-16,1 0 16,-1 0 62,0 0-78,0 0 15</inkml:trace>
  <inkml:trace contextRef="#ctx0" brushRef="#br0" timeOffset="2551.7231">9550 16804 0,'0'-41'125,"40"41"-109,40 0 0,-39 0-1,-1 0 16,0 0 32,40 0-47,-40 0-1,0 0 1,41 0 46,-81 41-46,40-41 0,40 40-1,-40 0 1,0-40-1,0 0-15,0 0 16,-40 40-16,81-40 16,-1 40-1,0-40 1,0 120 0,-39-120-1,-41 40 532,-41 0-516,1-40-15,0 41 0,0-1 46,0-40-31,0 0-15,0 40 15,0-40-31,-41 0 16,1 0-1,0 40 1,40 0-16,-41 0 78,81 0-78,0 0 125,-40 0 78</inkml:trace>
  <inkml:trace contextRef="#ctx0" brushRef="#br0" timeOffset="6047.4326">7544 16924 0,'0'-40'47,"0"0"78,-40 0-109,0 40-1,-1-41-15,-39 41 16,40-40 0,0 40-1,-40 0 1,39-80-16,1 80 15,0 0-15,40-40 16,-40 40-16,40-40 16,-80 40-16,80-40 15,-40 0-15,-41 0 16,41 40 0,0-41-16,-40 1 15,80 0 1,-40 0-1,0 40 1,-41 0 0,81-40-16,-40 0 15,0 0-15,0 0 16,40 0 62,0 0-62,0-1 15,0 1-15,0 0-1,40 0 16,0 0 1,41 40-17,-41-40 1,0 40-16,-40-40 16,40 40-16,80-80 15,-80 80 1,41 0-16,-41 0 15,0-41-15,40 41 47,-40 0-31,81 0 0,-81 0-16,0 0 15,80 0-15,-79 0 0,-1 0 16,0 0-1,40 0 1,-40 0-16,0 0 16,0 0-16,1 0 15,39 0 32,-40 41-16,0-41-31,0 0 16</inkml:trace>
  <inkml:trace contextRef="#ctx0" brushRef="#br0" timeOffset="7551.9982">7624 15841 0,'40'0'62,"40"0"-46,-39 0-16,39 0 15,0 0-15,-40 0 16,0 0-16,0 0 16,1 0 15,-1 0-31,40 0 15,-40 0-15,40 0 16,-40 0 15,41 0-31,-41 0 16,0 0-16,0 0 16,0 0-1,-120 0 141,40 0-140,0 0-16,-41 0 16,-79-80-16,80 40 15,-81-41-15,41 41 16,40-40-16,39 40 16,-79-40-16,120 40 15</inkml:trace>
  <inkml:trace contextRef="#ctx0" brushRef="#br0" timeOffset="9007.4301">8266 15600 0,'40'0'31,"40"0"-15,-39 0-1,-1 0 16,0 0-15,0 0-16,0 0 16,0 0-1,0 0 1,0 0-16,41 0 16,-41 0-1,0 0-15,0 0 16,0 0-16,40 0 15,-39 0-15,-1 0 47,-40-40-31,0-40 15,-40 40-31,-81-40 16,81 0-1,0 39-15,-40-39 16,40 40-16,-41 0 16,41-40-16,0 80 15,40-80-15,-80 39 16,40 1 0,0 0-1,-41 0 1,1 40-1,40-80 1,0 80 15,0 0-31,0-40 16,-1 40 0,1 0-1,0-40 1</inkml:trace>
  <inkml:trace contextRef="#ctx0" brushRef="#br0" timeOffset="11248.2257">8025 14518 0,'40'80'109,"-40"-40"-78,0 0 16,0 0-31,0 0 46,81 40-30,-41-40-17,-40 1 48,0-1-48,0 40 17,0-160 186,-40 40-202,0-41-16,-41 1 16,41 40 15,40 0-31,0 0 31,0 0 125,0 0-109,0 0-31,0-1 62,0-39-62,40 80 124,0 0-140,41 0 16,-1 0 0,0 0-1,0 0 1,1 0-1,-41 0 32,0 0-31,0 0 0,0 0-16,40 0 15,-39 0-15,-1 0 16,0 0-1,0 0 142,-40 40-126,0 0-31,-40 1 16,40-1 15,-40 0-31,0 0 31,40 0 0,0 40-15,-41-80 31</inkml:trace>
  <inkml:trace contextRef="#ctx0" brushRef="#br0" timeOffset="12415.1281">11436 16683 0,'0'-40'0,"-40"80"140,40 0-140,-40 81 16,40-41-16,-40 0 15,-41 0-15,81 0 16,-80 121-16,40-121 16,40 0-1,-40 41-15,40-81 16,0 0-16,0 0 16,-40-40-16,40 80 46,0-40-30</inkml:trace>
  <inkml:trace contextRef="#ctx0" brushRef="#br0" timeOffset="13263.6308">10914 16844 0,'41'0'47,"-1"0"-47,80 0 16,-40 0-16,1 0 16,-41 0-16,80 0 15,81 120-15,-81-120 16,81 120-16,-41-40 15,1-39-15,39 79 16,-119-80-16,-41-40 16,-40 40-16,40-40 15,0 0 1,40 0 31</inkml:trace>
  <inkml:trace contextRef="#ctx0" brushRef="#br0" timeOffset="16984.2363">14245 16603 0,'40'0'344,"0"0"-344,40 0 15,1 80 1,-81-40 0,80 0-16,-80 41 15,120-41-15,-120 0 16,40 0 15,-40-120 125,0 40-124,-40-41-17,121 81 79,-41 0-78,241 81-16,-241-41 15,80-40-15,-80 80 16,-40-160 124,-80 40-124,0-81-16,40 81 16,40-40-16,-81 40 15,81 0 1,0 0 0,-80 0-1,80-41 16,-40 81 48</inkml:trace>
  <inkml:trace contextRef="#ctx0" brushRef="#br0" timeOffset="19079.3534">15409 16082 0,'-41'0'141,"41"40"-126,0 0 17,41 40-32,-1-40 15,40 40 16,-40 1-31,-40-41 16,120 40-16,-39 0 16,-41-40-16,40 81 15,0-1 1,1-40-16,-81-40 16,40 40-16,0-40 15,-40 1-15,40-41 16,0 80-16,-120-80 156,40-40-156,-41-41 16,81 41-16,-80 0 15,80-40-15,0 40 16,0 0 0,-80 0-1,80 0 1,0 0-1,0-1 1,0-39 47,0 40-63,0-40 46,0 40 17,0 0-16,40 40-16,0 0-31,40 0 31,-39 0 1,-1 0-17,40 0 1,0 0-1,-40 40-15,0 40 16,1-80 0,-1 40-16,0 0 15,-40 0-15,0 0 16,40-40-16,0 81 78,0-81-78,40 80 16,-80-40-16,81 0 15,-81 0 110</inkml:trace>
  <inkml:trace contextRef="#ctx1" brushRef="#br0">17373 15978 258 0,'0'0'521'0,"8"-23"-88"0,-8 23-50 15,0 0-35-15,0 0-46 0,0 0-63 16,0 0-33-16,0 0-46 0,0 0-8 0,0 0 3 16,0 0-8-16,0 0 1 0,0 0-12 15,0 0-10-15,0 0-8 0,0 0-9 0,0 0-17 16,0 0 1-16,0 0-16 0,0 0 1 16,0 0-22-16,0 0-2 0,0 0-3 0,0 0-10 15,0 0-7-15,0 0-65 0,0 0 9 16,0 0-8-16,0 0 5 0,-68 38 7 15,68-38 5-15,-27 24-10 0,10-4 22 16,1-5-16-16,-1 7 6 0,-2-1 9 0,3 3-9 16,-1 5 1-16,-1-2 10 0,4 3-5 15,1-4-4-15,1 2 3 0,4-1-3 0,-1-4 9 16,4 7-1-16,0-3-6 0,5-27 2 16,5 53 13-16,4-29 1 0,-4 3-11 0,3-2 0 15,2 2-8-15,0 2 5 16,4-2 7-16,1 3-7 0,-4-3 3 0,11 0 16 15,-5-4-21-15,1 2 19 0,1-3-11 16,-4-3-7-16,1-1 2 0,3-3 1 0,-1 0 23 16,-1-3-18-16,3 3-2 0,2-7 1 15,-22-8-1-15,42 9-3 0,-22-6 6 16,-20-3-3-16,48-5 5 0,-26-5 9 0,6-2-11 16,-8 0 2-16,12-8-18 0,-12 2-7 15,5 0-4-15,-5-6-10 0,1-2 1 0,-8 2-5 16,-1-3-2-16,-6 2 8 0,-2-4-13 15,-4 2 10-15,5 0 3 0,-5 27 16 16,-12-48 10-16,9 21 6 0,3 27 9 16,-14-42 4-16,11 22 0 0,3 20-5 0,-12-33-3 15,12 33 5-15,-20-24-7 0,20 24 6 16,-17-22-9-16,17 22-9 0,-16-17-20 0,16 17-20 16,0 0-21-16,-25-15-12 0,25 15-11 15,0 0-19-15,-19-15-24 0,19 15-68 16,0 0-523-16,-17-20 529 0</inkml:trace>
  <inkml:trace contextRef="#ctx1" brushRef="#br0" timeOffset="595.8404">17569 16175 2951 0,'0'0'-42'0,"0"0"31"16,0 0 3-16,0 0 3 0,0 0 10 0,0 0-10 15,0 0 5-15,0 0-5 0,0 0 34 16,0 0-3-16,0 0 5 0,0 0 28 16,18 80-9-16,-3-61 5 0,4 5-14 15,-4 0 14-15,11 5 6 0,-4-2-12 0,7-2 5 16,-4 3 8-16,10-7-14 0,-5 1-7 16,5-7 8-16,4 2-18 0,-4-9 19 0,-4-1-7 15,5-7-1-15,2-4 1 0,1 1-6 16,-4-5 4-16,3-9-7 0,-4 2 7 15,-6-7-7-15,0-2-19 0,-4-8 8 0,-1-4 5 16,-8-2-18-16,-6-7 1 0,-6 0-18 16,-3-6-4-16,-3-4-3 0,-11-7-6 0,4 3-8 15,-13 2-1-15,-1-11-3 0,-4 2 0 16,0 2-1-16,1 2 4 0,-7 3 6 16,8 11-12-16,-6 1 21 0,5 5-10 15,0 3 6-15,4 9-6 0,-2 3 9 0,0 0-5 16,8 7 3-16,0 2-12 0,-1-1 4 15,3 8 0-15,15 11-1 0,-29-24 1 0,29 24 1 16,-21-12-7-16,21 12 14 0,0 0-3 16,0 0 2-16,0 0 9 0,0 0 11 15,0 0 27-15,0 0 9 0,18 83 18 0,-1-56 4 16,3 9 9-16,5 6 0 0,7 5 12 16,-1 8-3-16,8 1 1 0,4-2 5 0,6-6-5 15,-1 5-2-15,4-8-6 0,-2 2-15 16,11-7 10-16,1 0-9 0,-6-6 1 15,-9-7-7-15,7-1-9 0,-7-2 1 16,-2-2-6-16,-3-7 5 0,-1 0-9 0,-9 0-3 16,10-5-6-16,-15-2-2 0,3-1-6 15,-2-7-19-15,-28 0-19 0,61-3-45 0,-35-5-39 16,1-3-41-16,0-2-77 0,-14 2-195 16,6-8-401-16,-6 4 84 0</inkml:trace>
  <inkml:trace contextRef="#ctx1" brushRef="#br0" timeOffset="893.3478">18171 16169 3638 0,'-27'12'-25'0,"27"-12"33"0,0 0-8 16,-27 16 11-16,27-16 5 0,0 0 1 0,-23 7-1 16,23-7 11-16,0 0 9 0,0 0-10 15,0 0 19-15,0 0 3 0,0 0 9 0,0 0 14 16,0 0-7-16,0 0 11 0,0 0 8 16,0 0-5-16,0 0-9 0,60-56-1 15,-36 34-14-15,4-3-12 0,6-9-38 16,7-1-50-16,5-1-53 0,0-6-64 0,1-2-150 15,2 2-511-15,-11-2 45 0</inkml:trace>
  <inkml:trace contextRef="#ctx1" brushRef="#br0" timeOffset="1259.1445">19155 15220 3665 0,'0'0'-44'0,"0"0"17"0,23-18 10 15,-23 18 0-15,17-15 7 0,-17 15 20 16,25-14-1-16,-25 14 2 0,23-6 24 16,-23 6 9-16,0 0 15 0,39 4 7 0,-39-4 0 15,33 27 10-15,-13-8 4 0,-6 8-2 16,9 6 15-16,-3 6 1 0,2 8-15 15,1 1 2-15,1 2 5 0,-1 5 1 0,-3-2 0 16,-1 4 2-16,7-1-6 0,-2 12-5 16,-6-10-2-16,1-2-6 0,4 2-2 0,-8-2-3 15,2-5-4-15,5-4-8 0,-9-4 1 16,2-5-3-16,0-8-6 0,3-1-3 16,-1-8-2-16,8-6-5 0,-3-5-2 0,11-13-12 15,4-7-26-15,13-14-48 0,12-8-50 16,0-10-72-16,13-26-134 0,-4 1-640 15,-11 11-808-15</inkml:trace>
  <inkml:trace contextRef="#ctx1" brushRef="#br0" timeOffset="2472.468">19603 17219 4672 0,'30'-5'-124'16,"-30"5"25"-16,0 0 25 16,0 0 23-16,0 0 38 0,0 0 26 0,0 0 7 0,0 0 24 15,-64-40 5-15,64 40 7 0,-25-26 1 16,25 26-3-16,-25-27 7 0,14 7-3 0,2 5 1 15,9 15 4-15,-27-33 11 16,24 18 4-16,3 15 2 0,-18-26-7 0,18 26-7 16,-12-21-10-16,12 21-9 0,0 0-10 15,-17-19-4-15,17 19-4 0,0 0 1 16,0 0-2-16,0 0 9 0,0 0 5 0,57 59-2 16,-25-17 4-16,10 12-2 0,20 26-2 15,6 12-2-15,1-2-4 0,4-2 3 0,-4 6 2 16,3 0 0-16,-2 6-5 0,2-5-1 15,-3-1-5-15,-7-4-1 0,-1-5-5 16,3-5-1-16,-12-16-4 0,-7-11-2 0,-5-4-14 16,0-10-11-16,-6 1-17 0,-6-15-15 15,-8 2-20-15,5-4-11 0,-1-4-17 16,-2-6-19-16,-9-6-51 0,-13-7-40 0,0 0-100 16,42-18-651-16,-37 1-827 0</inkml:trace>
  <inkml:trace contextRef="#ctx1" brushRef="#br0" timeOffset="2801.2629">20234 16578 4684 0,'0'0'-139'0,"0"0"31"0,0 0 28 16,0 0 22-16,0 0 47 0,-2 57 31 16,2-57 39-16,30 48 26 0,-7-16 20 0,-1 1 6 15,8 6-3-15,9 5-2 16,-2 11-8-16,-1 1-5 0,9 1-13 0,2 3-9 0,0-1-7 16,2-3-22-16,-3 4-10 0,6-6 0 15,-5-3-4-15,3 5-7 0,-8-7-8 16,3 4-13-16,-4-11-13 0,-8 2-17 0,-10-4-7 15,11 0-20-15,-14-3-29 0,-3-3-16 16,-1 5-20-16,-4-14-27 0,-4 5-56 16,-8-10-124-16,4 0-549 0,-4-20-266 0</inkml:trace>
  <inkml:trace contextRef="#ctx1" brushRef="#br0" timeOffset="3008.1386">20515 17903 4037 0,'0'0'-27'0,"-24"-18"32"0,24 18 24 16,-15-17-5-16,15 17 6 0,0 0 5 16,-15-20 32-16,15 20 17 0,0 0 20 0,7-37 11 15,-7 37 7-15,18-38-2 0,6 4-17 16,-1 4-12-16,10-11-7 0,-4 5-12 16,8-1-24-16,-6 4-33 0,8-5-39 0,-6 8-47 15,-1 1-39-15,-2 4-43 0,-3-2-65 16,0 6-171-16,-10 0-473 0,4 1-165 15</inkml:trace>
  <inkml:trace contextRef="#ctx1" brushRef="#br0" timeOffset="3395.898">21110 16886 4032 0,'0'0'-37'0,"-40"19"7"15,23-4 6-15,-1 4 13 0,-1 5 15 0,4 4 24 16,-1 0 22-16,-3 6 16 0,16-6 5 16,-12 9 4-16,15-7 4 0,3 5-12 15,9 4 0-15,-2 0-5 0,10-4-10 0,0 8-3 16,10-7-9-16,0 2 3 0,9-4-10 16,1-5 3-16,5 1-8 0,0-9-6 0,0-2-18 15,-6-7-1-15,3 1-13 16,-1-6-3-16,-7 1 5 0,3-11-8 0,-9-2 2 15,4-2 4-15,-9-2-16 0,-3-7 8 0,-1 0 2 16,-6-5 6-16,-13 21 1 0,10-45 0 16,-16 16-2-16,6 29 2 0,-24-60-2 0,-1 27 11 15,3 2 0-15,-4 4 9 0,-3-1 7 16,4 6 2-16,-5 5 1 0,10 0-6 16,-7 4-11-16,4 9-7 0,23 4-15 15,-45-8-9-15,45 8-7 0,-47 12-10 0,28 1-14 16,1 6-18-16,1-1-45 0,2 1-58 15,15-19-132-15,-15 33-497 0,12-21 119 0</inkml:trace>
  <inkml:trace contextRef="#ctx1" brushRef="#br0" timeOffset="3888.8691">21587 16841 3594 0,'0'0'-29'16,"0"0"5"-16,0 0 3 0,0 0 17 16,0 0 16-16,0 0 46 0,0 0 37 0,0 0 17 15,57 57 21-15,-31-35-2 0,8 3-9 0,6 5 3 16,4-6-6-16,-1 3-15 0,4-4-7 16,1-4-11-16,-2-3-7 0,-6 0-9 15,2-8-4-15,-2 2-7 0,-4-5-8 0,-7-1-3 16,-1-4-5-16,2 0-6 0,-30 0-3 15,44-15-7-15,-29 3 3 0,3-2-9 16,-18 14 3-16,19-40 0 0,-18 20-3 0,-1 20-3 16,4-42 0-16,-4 42 5 0,0-36 1 15,0 36-1-15,0-30-7 0,0 30-3 16,3-30-4-16,-3 30 1 0,0 0-3 16,20-23 3-16,-20 23-6 0,27-9 1 0,-27 9-2 15,42-10 1-15,-19 7-4 0,4-2 2 16,5-5-2-16,0 1 1 0,1-3 1 0,6-8-1 15,-6 2-1-15,9-9 1 0,-5 0 1 16,-2-5 6-16,-5-1 13 0,-5-1 13 0,-5-1 4 16,0-4 14-16,-10 3 4 0,-3-5 8 15,-2-4-10-15,-14 3-3 0,-1-2-10 0,-11-8-2 16,-4 1-6-16,-12-8-2 0,0 3-6 16,-2 4-17-16,-1 8-11 0,4 8-14 15,0 0-19-15,1 6-28 0,4 7-51 16,5 11-41-16,-2 5-61 0,3 4-155 0,-4 6-587 15,6 4-893-15</inkml:trace>
  <inkml:trace contextRef="#ctx1" brushRef="#br0" timeOffset="4625.9274">22457 18423 4726 0,'0'0'-105'16,"-24"19"46"-16,24-19 34 0,-16 13 15 0,16-13 19 16,0 0-1-16,0 0 7 0,0 0 3 15,0 0 2-15,-21-53 4 0,26 16 7 16,11-12-2-16,10-18 5 0,13-37 3 0,8 2 3 15,13-3 0-15,5-2-1 0,5 3-2 16,6 0-2-16,4 5 2 0,0 10-7 0,-1 2-7 16,-6 16-12-16,-12 13-31 0,-13 14-8 15,-6 14-12-15,-2 3-14 0,-5 9 8 16,-6 7 3-16,-3 8 3 0,-26 3-1 0,36 15 8 16,-25 7 5-16,-2 6 4 0,-6 7 11 15,-6 8 22-15,-1 2 18 0,-7 11-7 0,1 3 25 16,-2 4 8-16,0 3 15 0,-3 9 4 15,-2 0 2-15,4 3 2 0,0-4 1 16,4-6-8-16,1-3-2 0,5-2-3 16,1 3-4-16,2-6-12 0,2-5-3 0,4-6-7 15,4-4-1-15,4-4-9 0,2 0 3 16,9-7-4-16,-1-11-6 0,11 1-5 0,-2-11 0 16,13-3-1-16,-6-5-6 15,13 2 1-15,-4-5-4 0,-7 1-7 0,6 0 0 16,1 2 0-16,-6-3 1 0,4 0-3 0,-5 6 1 15,3-1 2-15,-2 1 0 0,-1 4 0 16,3 0 5-16,4 3 2 0,1 7 4 0,7-1 5 16,-5 8-1-16,10 4 1 0,-2 8 4 15,4 0-2-15,-6-2 6 0,6 0 0 0,-11 7 1 16,4 6 2-16,-12-4-5 0,4-2-4 16,-9-4-9-16,-10 5-32 0,0-4-50 15,-3 4-73-15,-10-8-138 0,-4-4-217 16,-5-14-446-16,-8-21-786 0</inkml:trace>
  <inkml:trace contextRef="#ctx1" brushRef="#br0" timeOffset="6332.1651">22135 15678 4642 0,'-53'7'-131'0,"23"-4"13"0,-2 4 14 0,0-4 6 16,-5-1 16-16,-1 5 21 0,0-1 8 16,-6 0 25-16,2 3 13 0,0 2 15 0,4-7 13 15,-1 8 19-15,4-5 4 0,2 0 17 16,1 1-27-16,2-1 2 0,-2-1 4 16,7 3-15-16,-5 0 4 0,3 0 3 15,0 0-19-15,1 5 10 0,6-5 5 0,-9 0-11 16,6 1 6-16,-2 2-5 0,3 3-9 15,-8-3 6-15,0 9-4 0,-4 1 5 0,2 3-1 16,-1-1 3-16,0 9-10 0,-13 2 10 16,11 2-7-16,-2-3 12 0,-3 3-22 15,2 0 9-15,-1-4-12 0,-1 4 16 0,8-5 1 16,-3 2-1-16,-2-4-2 0,2 4 2 16,0-3-4-16,5 3 4 0,-2-5-6 15,-4-1 2-15,4 1-5 0,2-4 9 0,-2-2-6 16,3 4-2-16,-2-3 6 0,1-3-1 15,-2-3 5-15,0 3-8 0,4-4 6 0,-1 1 13 16,6-3 0-16,-6-3 7 0,6 0-12 16,-4 2 6-16,4 2 0 0,-2-4 3 15,-4 0-8-15,2-1 3 0,4 5-7 0,-6-5 5 16,1 9-4-16,1-4-6 0,-3-1 7 16,7 0-4-16,-1 2 0 0,-1-4 1 15,0 1-7-15,3 0 3 0,4 3-2 0,-2-2-2 16,5-3 2-16,-4 5 1 0,19-17-4 15,-31 27 8-15,19-12-9 0,12-15 3 0,-27 30-8 16,17-12 5-16,-3-3 5 0,-1 5-5 16,-1-1 1-16,2-2 1 0,-2 1-1 15,0 2-2-15,3 2 3 0,-3-1 0 0,2 0 2 16,3 1-2-16,10-22 9 0,-22 40-8 16,17-21-3-16,-5 4 4 0,10-23 1 0,-2 44 0 15,-1-19 2-15,3 5 1 0,-5 2-10 16,1-2 11-16,4 4-8 0,-1-1 6 15,-3 2-1-15,3-4 1 0,-3 1 3 0,4 0-3 16,-5-2 1-16,2-5 13 0,3-25-2 16,0 53 0-16,3-25 7 0,2-5-2 0,-1 6 2 15,2-4 1-15,6 3-2 0,3-1 8 16,0 4-5-16,4 1 0 0,-1-4-2 16,4 4 3-16,1 0-1 0,-4 1-1 15,7 4 0-15,1 4-2 0,2 0 2 0,1 0 0 16,5 2-2-16,-2 4 4 0,9 2-3 15,3 0 0-15,-1 2 0 0,8-7-8 16,-2 3 4-16,7-1-2 0,-5 1-4 0,-1-6 2 16,8-2 0-16,-12-9-3 0,1 2 4 15,-1-5-2-15,5 1 4 0,-2-7 1 16,4-3 4-16,6-1 3 0,5-5-2 0,5-6 1 16,6-6-1-16,2-1-2 0,18-16-4 15,26-12-2-15,5-7-2 0,2-10 0 0,-2-7-2 16,-7 0-3-16,-3-2-1 0,-8 0-1 15,-10 0-4-15,-5 5-6 0,-24 3-5 0,-8 11-5 16,-2-6-13-16,-7 0-13 0,1 5-6 16,5-8-23-16,-6 1-28 0,4 0-25 0,-2 2-27 15,2-2-20-15,0-2-31 0,-4-1-71 16,4 8-660-16,-12 2-621 0</inkml:trace>
  <inkml:trace contextRef="#ctx1" brushRef="#br0" timeOffset="6949.1695">22052 15552 4449 0,'32'-25'-128'0,"1"2"10"15,1 1 18-15,2 5 18 0,1 5 21 16,3 0 35-16,4 8 18 0,8-3 27 16,1 3 38-16,9 15 19 0,7 1 23 0,9 16 7 15,33 20-22-15,-3 17-2 0,-7 18 3 16,-1 10 0-16,-16 11 3 0,-7 7 4 0,-9 12 0 15,-17 4-2-15,-6 2-4 0,-19 6-4 16,-16-2-12-16,-10 2-7 0,-16 3-9 16,-16-5-3-16,-3 3-14 0,-25 0-37 0,3-5-57 15,-9-2-72-15,-19-8-132 0,-5-11-684 16,-17-19-783-16</inkml:trace>
  <inkml:trace contextRef="#ctx1" brushRef="#br0" timeOffset="9594.9843">23412 17118 4517 0,'-30'-3'-188'16,"30"3"31"-16,0 0 18 0,0 0 15 0,0 0 28 15,0 0 27-15,0 0 20 0,0 0 11 16,0 0 23-16,0 0 19 0,0 0 15 16,0 0 11-16,0 0 13 0,87-22 10 0,-54 22 8 15,2 0-2-15,5 3 1 0,11 1-12 16,-1-3 4-16,13 6 0 0,4 0-8 0,-3 1 4 15,4 5 5-15,6-4-2 0,-5 3 2 16,1 1 12-16,14 0 1 0,-16-1 5 16,16 3-6-16,-14-3-5 0,-1-2-3 0,4 2-6 15,-3-4-10-15,-1 2 2 0,1 2-6 16,-1-5 0-16,-6 1 3 0,8-1 1 16,-6-2-1-16,0 0-1 0,0 0-4 0,-8-1-9 15,-5 2 4-15,-3-3-7 0,-1 3 1 16,-1-3-2-16,-5 0 5 0,0 3-3 15,-2 0 3-15,5 1-1 0,0 1-3 0,-5 0-1 16,5-4-4-16,1 4 0 0,-1-2-1 16,-8-3-6-16,-1 0-10 0,0 0-12 0,-1-3-13 15,-4 4-15-15,-31-4-15 0,46 0-23 16,-46 0-45-16,41-10-49 0,-21-4-82 16,-6 7-670-16,-7-9-598 0</inkml:trace>
  <inkml:trace contextRef="#ctx1" brushRef="#br0" timeOffset="10505.3762">25859 17046 4296 0,'0'0'-218'15,"-33"-15"3"-15,33 15 0 0,-35-15 4 16,18 6 24-16,17 9 22 0,-39-20 25 15,19 12 53-15,0-5 44 0,20 13 37 16,-30-15 36-16,30 15 11 0,-32-16 19 0,32 16 2 16,-28-11 16-16,28 11 4 0,-27-9 1 15,27 9-20-15,0 0 1 0,-27-10-19 0,27 10-1 16,0 0 6-16,0 0-11 16,0 0 5-16,0 0-12 0,0 0 3 0,0 0 12 15,0 0 9-15,0 0-17 0,0 0 6 0,0 0 3 16,71 52-7-16,-43-43 8 0,4 0-2 15,6-2 4-15,2-2-3 0,2 3 13 16,2-5-5-16,1-2-6 0,-2-1-8 16,9 5 2-16,-3-10-9 0,8 5-6 0,-7 0 2 15,2-1-4-15,-2-2-7 0,-2 3 0 16,1 0-1-16,-1 0-8 0,-9 0 4 0,1 0-1 16,-7 3-10-16,1-3 8 0,-2 0-10 15,-32 0 2-15,50 0 8 0,-30 0 4 16,-20 0-10-16,43 1 4 0,-43-1-1 0,31 0 1 15,-31 0 1-15,31 5-1 0,-31-5-3 16,0 0-3-16,29 3 1 0,-29-3-2 16,0 0 5-16,27 9 2 0,-27-9-5 0,0 0 0 15,26 13-2-15,-26-13 3 0,0 0 5 16,9 20 3-16,-9-20-4 0,0 0 0 16,-4 35-5-16,4-35 2 0,0 0 2 0,-13 43-4 15,13-43 1-15,-18 36 2 0,8-16-8 16,-2-3 6-16,0 5-2 0,-5-3 11 0,4 2-7 15,-5-2 8-15,1 1 5 0,0 3-1 16,0-2 9-16,-8 0 4 0,5 5-2 16,-1-5 0-16,-6 3-2 0,2 3 0 0,-4-4-4 15,1 2-3-15,1 2 0 0,0 0 2 16,-1 2-4-16,1-1 1 0,0 1 2 16,-3-6-5-16,0 8-4 0,0-7 4 15,5 3 0-15,-4 2 2 0,1-4-3 0,0-1 1 16,2 1-1-16,1 0-2 0,2-1-2 0,-2 1-3 15,0-2 3-15,-2 6-5 0,5-6 3 16,1 0-7-16,-1 1 3 0,5-1 1 16,4-5-4-16,-4-2-2 0,4 1-1 15,13-17-2-15,-22 27 3 0,12-10-6 0,10-17-4 16,-20 23-5-16,20-23-7 0,-9 20 1 16,9-20-4-16,-15 17 4 0,15-17 1 0,0 0 10 15,-13 20-5-15,13-20 3 0,0 0 3 16,0 0 7-16,-15 16-6 0,15-16 5 0,0 0-5 15,0 0 2-15,0 0-2 0,0 0 5 16,0 0-4-16,-49-28 3 0,49 28-1 16,-16-28-4-16,11 11-3 0,5 17 1 15,-22-47 3-15,13 23-1 0,-2 0 1 0,-4-8-5 16,1-3-11-16,3 1-32 0,-3 5-4 16,-1-5-4-16,0-1-7 0,5 7-25 15,3-3-17-15,2 3-21 0,0 5-20 0,2-5-70 16,3 28-192-16,0-50-408 0,3 26 71 0</inkml:trace>
  <inkml:trace contextRef="#ctx1" brushRef="#br0" timeOffset="11111.2093">26177 17362 3613 0,'0'0'-95'0,"0"0"21"0,-27 73 7 16,27-73 10-16,-20 41 24 0,7-18 12 0,-1 8 10 15,-4 1 15-15,-2 1 3 0,3 4 7 16,-1-4 14-16,-1 5 2 0,3-7 0 16,-1 0-6-16,4-7 12 0,-1 0-18 0,1-2-1 15,4-4 5-15,9-18-11 0,-16 25-11 16,16-25 4-16,-9 25-8 0,9-25-5 16,0 0-12-16,0 0-30 0,0 0-54 0,0 0-95 15,0 0-507-15,74-47 608 0</inkml:trace>
  <inkml:trace contextRef="#ctx1" brushRef="#br0" timeOffset="11353.355">26555 17324 2938 0,'13'-15'-27'0,"-13"15"17"0,0 0-3 0,0 0 10 16,0 0 0-16,0 0-5 0,0 0 16 16,0 0 8-16,0 0 5 0,0 0 26 0,0 0 20 15,0 0-7-15,-65 77 18 0,43-43 13 16,-8 6 3-16,0 3 20 0,0 0 14 15,2 4-2-15,3-2-6 0,-4-1-12 0,1 0-18 16,8-4-6-16,1-5-10 0,4-1-6 16,-2-2-10-16,6-8-21 0,2 0-24 15,1-1-11-15,8-23-34 0,-5 31-20 0,5-31-15 16,0 0-18-16,0 0-22 0,17 16-32 16,-17-16-27-16,0 0-53 0,0 0-552 15,45-70 335-15</inkml:trace>
  <inkml:trace contextRef="#ctx1" brushRef="#br0" timeOffset="11555.247">26394 17422 3294 0,'0'0'-58'15,"0"0"34"-15,0 0 24 0,0 0 10 16,0 0 30-16,0 0 6 0,0 0 16 0,-16 93 9 16,9-69 21-16,-1 0 23 0,1 2-5 15,0-2-14-15,7-24-16 0,-11 43-2 0,2-27-13 16,9-16-12-16,-5 28-20 0,5-28-15 15,0 0-17-15,-3 26-8 0,3-26-22 16,0 0-39-16,0 0-35 0,0 0-36 0,35-58-44 16,-23 38-57-16,-2-8-515 0,-2 1 401 15</inkml:trace>
  <inkml:trace contextRef="#ctx1" brushRef="#br0" timeOffset="11717.146">26416 17315 3137 0,'0'0'-99'0,"0"0"35"0,0 0 30 0,-35 0 19 16,35 0 17-16,0 0 14 0,-48 24 33 0,27-8 2 15,-2-5 24-15,-2 6 21 0,3-2-4 16,-8-3-8-16,12 0 13 0,-7 3-36 16,25-15-6-16,-32 19 5 0,15-10-40 0,17-9-22 15,-20 12-16-15,20-12-5 0,0 0-35 16,0 0-41-16,0 0-51 0,0 0-120 0,0 0-431 16,-8-45 643-16</inkml:trace>
  <inkml:trace contextRef="#ctx1" brushRef="#br0" timeOffset="11917.1977">26085 17139 2925 0,'0'0'49'0,"0"0"42"0,0 0 25 15,-59 68 32-15,33-38 47 0,-4 7 11 16,-2 10-4-16,-2-6-4 0,4 2-12 16,-2-4-20-16,7 1-20 0,2-3-20 0,1-7-16 15,5 2-15-15,2-7-15 0,4-5-24 16,7 4-21-16,4-24-21 0,0 0-24 15,0 0-33-15,30 27-47 0,-30-27-37 0,47-19-35 16,-20-1-53-16,3-4-128 0,2 1-514 16,-5-7-136-16</inkml:trace>
  <inkml:trace contextRef="#ctx1" brushRef="#br0" timeOffset="12012.1452">26043 17389 3943 0,'0'0'-36'0,"0"0"13"0,-73 6 29 16,73-6 0-16,-67 25 1 0,23-10 42 0,6 0-8 15,-11 7-4-15,6-7-8 0,6 4-71 16,3-7-160-16,14-6-466 0,-1-3-48 15,21-3 589-15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6-08T02:31:28.56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16031 4391 656 0,'0'0'153'0,"0"0"-107"0,0 0-11 16,0 0-7-16,0 0 5 0,0 0-5 16,0 0 10-16,0 0 41 0,0 0 27 15,0 0 43-15,0 0-4 0,0 0 17 0,41 43 41 16,-41-43-62-16,0 0-20 0,0 0-6 15,0 0-13-15,36-17-17 0,-36 17-14 0,0 0-23 16,0 0-1-16,29-12-3 0,-29 12-1 16,0 0 5-16,22-8-14 0,-22 8 2 15,31-6-4-15,-31 6-5 0,32-5-5 16,-32 5-1-16,45-10 0 0,-16 4 11 0,-1 0-17 16,6 0-2-16,-4 0-5 0,5 0 10 15,-2 2-8-15,4-3-10 0,-2 3 8 0,0 0-6 16,-1 0 8-16,13 0 0 0,-7 0 3 15,3-3-3-15,4-2 7 0,2 3-4 16,1-7-6-16,3 5 8 0,4-4-3 0,0-3-4 16,-2 0 9-16,-1 2-12 0,1-4-10 15,-10 5-12-15,0-3-15 0,-4-2-26 16,0 4-18-16,-7 1-26 0,-6 1-30 0,-1 2-40 16,-4 3-69-16,-23 6-335 0,29-6 115 15</inkml:trace>
  <inkml:trace contextRef="#ctx0" brushRef="#br0" timeOffset="874.0772">17217 4135 2130 0,'0'0'-35'0,"0"0"-4"0,0 0 3 16,0 0-4-16,0 0 3 0,0 0 8 15,0 0 6-15,0 0-4 0,0 0 12 0,0 0 0 16,0 0-5-16,0 0 5 0,0 0 23 16,0 0-1-16,0 0 9 0,91 0 11 0,-91 0-1 15,0 0 12-15,0 0 7 0,35-3-2 16,-35 3 11-16,0 0-1 0,0 0 2 15,33-1 2-15,-33 1 6 0,0 0-11 16,0 0 5-16,34-14 5 0,-34 14-1 0,0 0 2 16,23-6 9-16,-23 6-9 0,0 0-10 15,22-12-12-15,-22 12-9 0,0 0 1 0,23-10-7 16,-23 10-2-16,26-9 2 0,-26 9-5 16,31-8-3-16,-31 8-3 0,34-15-5 15,-18 8 5-15,10-1 0 0,-26 8 0 16,40-13-5-16,-22 6 13 0,-18 7-26 0,39-12 13 15,-39 12-10-15,30-10-7 0,-12 5 7 16,-18 5 17-16,32-4-17 0,-32 4 0 16,30-3 5-16,-30 3-10 0,32-3 0 0,-32 3 5 15,33 0 3-15,-33 0-1 0,32 3 3 16,-32-3-3-16,33 3 3 0,-33-3-2 0,34 0-8 16,-34 0 2-16,32 0 6 0,-32 0-8 15,0 0 5-15,37 4-10 0,-37-4-2 16,0 0-11-16,31 5 8 0,-31-5 5 0,0 0-2 15,24 10 2-15,-24-10-6 0,16 8 9 16,-16-8 2-16,0 0-8 0,24 15 5 16,-24-15 13-16,0 0-15 0,17 20 7 0,-17-20-2 15,0 0-5-15,15 19 7 0,-15-19 1 16,0 0-4-16,0 27 4 0,0-27 7 0,0 0-8 16,-15 44 3-16,15-44 0 0,-19 30-10 15,4-12 2-15,3 4 13 0,-8-2-2 16,2 7-3-16,-4 0-8 0,-6 1 29 15,3 3-8-15,-7-1-16 0,-7 3 3 0,6-4 16 16,5-4-11-16,1-1 13 0,-3-3-5 16,3 1-3-16,3-3 5 0,6-4-10 15,0 0-10-15,-2-3-10 0,20-12-18 0,-24 21-9 16,24-21-31-16,-20 17-31 0,20-17-61 16,-17 9-121-16,17-9-288 0,0 0 116 0</inkml:trace>
  <inkml:trace contextRef="#ctx0" brushRef="#br0" timeOffset="1482.22">17283 4010 2074 0,'0'0'-68'0,"0"0"28"0,0 0 43 15,0 0-3-15,0 0 11 0,57 12 15 0,-57-12-5 16,0 0 8-16,0 0-1 0,46-22 7 16,-46 22 13-16,42-15-4 0,-15 6 0 15,0 3-8-15,3-3 3 0,12-4-10 16,-9 6 18-16,11-2-25 0,-3 5 3 0,6-7 6 16,-2 5-10-16,-3-4 3 0,3 1-6 15,1 1 9-15,-1-2-15 0,-5 1 5 0,2-2 4 16,-2 2-19-16,-10 6 7 0,5-1 3 15,-8 0-9-15,-27 4 8 0,50-4-8 0,-28 4 3 16,-22 0 2-16,43 4 1 0,-43-4-12 16,34 4 12-16,-34-4-7 0,33 7-2 15,-33-7-31-15,29 14-30 0,-16-6-65 16,-13-8-119-16,20 14-312 0,-20-14 114 0</inkml:trace>
  <inkml:trace contextRef="#ctx0" brushRef="#br0" timeOffset="1965.931">18870 3548 2002 0,'0'0'-66'0,"24"20"21"0,-9-6 41 0,1 1 12 16,-1 0 22-16,9 0 14 0,-6 4 11 15,2-3 9-15,2 1 2 0,1 2 25 16,-2-1-3-16,5 1 1 0,4-2 12 0,-3-1-30 16,3 1 8-16,2-8-12 0,-2 4 0 15,0-5-2-15,2-1 1 0,2-5-2 0,-1-2 4 16,-1 0-6-16,1-6 1 0,1-3 1 16,-3 0-17-16,-7-3 3 0,14-3 9 15,-14-5-15-15,4-1-7 0,-4-3-7 0,-3-5-2 16,1 0 12-16,-5-2-21 0,-4-3-2 15,2-1-17-15,-6-2-6 0,-1 7-1 0,-1-3-16 16,-4 1-6-16,2 2-18 0,-2 2-14 16,-3 3-19-16,2 0-17 0,-2 7-43 15,0 18-78-15,-5-29-459 0,5 29 119 0</inkml:trace>
  <inkml:trace contextRef="#ctx0" brushRef="#br0" timeOffset="2332.6567">20740 3862 2909 0,'0'0'26'16,"15"12"-10"-16,-15-12 4 0,21 12 4 0,-21-12 16 15,0 0 18-15,40 10 6 0,-40-10 5 16,31 5-3-16,-31-5-6 0,42 0-4 16,-15 0-9-16,3 0 3 0,-30 0-12 15,67-5-1-15,-18 1 0 0,1-4-16 0,10-2-6 16,4-2-9-16,14-8-15 0,2 5-5 15,6-5-9-15,-8 1-21 0,3-1-7 16,-11 5-21-16,4-3-4 0,-13 3-18 0,0 0-16 16,1-4-44-16,-9 4-62 0,-3-5-440 15,-3 7 116-15</inkml:trace>
  <inkml:trace contextRef="#ctx0" brushRef="#br0" timeOffset="2852.3356">21913 3263 2571 0,'-20'12'-90'0,"20"-12"18"16,0 0 22-16,0 0 2 0,0 0 18 0,0 0 4 15,0 0 9-15,0 0 17 0,58 17 0 16,-58-17 7-16,29 0 13 0,-29 0-14 16,40 0 7-16,-15 3-3 0,-25-3 3 15,55 3 0-15,-25 1 13 0,-1-1-13 0,3-1 3 16,1 4-4-16,4 1 13 0,-4-5-6 15,4 1 3-15,-3 1-13 0,-1-1 16 0,2-3 2 16,2 0-3-16,-3 0 3 0,-3 0 5 16,-2 0-8-16,3 0 2 0,-32 0 8 15,50 0-5-15,-25 0 1 0,-25 0 12 0,37 3 2 16,-37-3-9-16,35 3-8 0,-35-3 2 16,30 3-8-16,-30-3 2 0,25 9-2 15,-25-9 12-15,18 19 22 0,-18-19 2 16,4 25-1-16,-4-25-1 0,5 30 4 0,-5-30-4 15,0 35-10-15,0-35-1 0,-7 36-4 16,7-36 1-16,-5 46-3 0,-5-22-8 16,7 2-7-16,-2 2-15 0,-4-5-35 0,8 6-24 15,-8-4-33-15,6 2-46 0,3-27-79 16,-9 37-502-16,3-21 606 0</inkml:trace>
  <inkml:trace contextRef="#ctx0" brushRef="#br0" timeOffset="3297.1245">23238 3141 2995 0,'0'0'-29'0,"-24"9"19"16,24-9-3-16,0 0 5 0,-28 6 5 0,28-6 11 15,0 0-3-15,-27 6 16 0,27-6-13 16,0 0 13-16,0 0-4 0,0 0 4 0,0 0-1 16,0 0-5-16,0 0 5 0,0 0 7 15,0 0-7-15,44 56-8 0,-28-44 12 16,3 6-9-16,11 5-1 0,0 1 8 16,-3 3-6-16,15 4-4 0,-6 1-5 0,6-5 9 15,2 0 1-15,-1 0-17 0,2-3 11 16,-3-6 5-16,-3-3-2 0,-2-3 18 0,-4-3-5 15,-1-3 4-15,-4-3 20 0,-1 0-1 16,-27-3 3-16,43-8-2 0,-21-5 0 16,0 1-4-16,-5-10 5 0,-4-1-13 0,-1-5 6 15,3-6 12-15,-5-5-23 0,-7 3-8 16,6-3-6-16,-4-3-7 0,-2 0-10 0,0-2-10 16,2 4-13-16,-5 5 7 0,0-1-8 15,0 3-11-15,0-1-11 0,4 3-19 0,-4 4-21 16,0 1-23-16,-4 6-39 0,4 20-56 15,0-40-118-15,4 24-364 0,-4 16 116 16</inkml:trace>
  <inkml:trace contextRef="#ctx0" brushRef="#br0" timeOffset="4097.6767">24444 2887 2793 0,'0'0'-36'0,"0"0"19"0,-20-45 9 15,20 45 8-15,-17-15 20 0,17 15 21 0,-18-12-16 16,18 12 23-16,-32-17-3 0,10 8 26 16,22 9 5-16,-52-15-14 0,27 6-1 15,-15 0 8-15,2-1-4 0,-6 2-8 0,-4 1 4 16,1 2-2-16,-2 2 3 0,-6-1-7 16,7 1-7-16,-13 3-5 0,4 0-11 15,-13 7 0-15,5-4-1 0,0 5-3 0,0-1 1 16,4 2 9-16,1-1 8 0,3 2-11 15,9-1 4-15,-1 0-7 0,7 3-3 16,-4 0-7-16,7 5-4 0,-1-2-1 0,6 3 2 16,-1 6 8-16,2 3-17 0,1 3 4 15,-1 3-6-15,1 5-8 0,5 5 19 0,2 2-9 16,-3 8 19-16,-3 9-7 0,5 6-2 16,1 2 1-16,4 8-1 0,-2-1-7 15,10 6-6-15,4 0 7 0,1-1 4 0,8-8-11 16,8 10 4-16,6-7-5 0,9-3 10 15,6-8-16-15,11-6 17 0,7-5-12 0,11-11 6 16,14-7 0-16,10-9-1 0,8-13 0 16,9-9-5-16,11-9 18 0,41-12-30 15,5-16-3-15,-6-16 10 0,-1-8 5 0,-2-14 0 16,-5-7-15-16,-11-1-1 0,-14-3 1 16,-7-2-12-16,-13-6 9 0,-15 1-8 15,-10-7 1-15,-12 0-8 0,-8 4 2 16,-17 7 7-16,-13 11-2 0,-13-5-6 0,-4 8-5 15,-10 6 9-15,-7-2 0 0,-10-2-1 16,-10 8-7-16,-4 7 7 0,-6 12 1 0,-7 8-18 16,-8 7-28-16,-8 10-28 0,-5 10-32 15,-15 5-57-15,-18 8-104 0,-32 8-449 16,-9 12 478-16</inkml:trace>
  <inkml:trace contextRef="#ctx0" brushRef="#br0" timeOffset="25225.9677">25024 6255 498 0,'0'0'208'16,"0"0"-93"-16,0 0-41 15,0 0-18-15,0 0-23 0,0 0 11 0,0 0 3 16,0 0 10-16,0 0 4 0,0 0-2 16,0 0 3-16,0 0 8 0,0 0-16 0,20-15 13 15,-20 15-2-15,0 0 2 0,0 0-5 16,0 0 14-16,0 0 6 0,0 0 12 16,14-16 7-16,-14 16 8 0,0 0-9 0,0 0-2 15,0 0 11-15,0 0-18 0,0 0-3 16,0 0 0-16,0 0-3 0,0 0-4 0,0 0-5 15,0 0 5-15,0 0-9 0,0 0-2 16,0 0-8-16,0 0-2 0,0 0 8 16,0 0-3-16,0 0-24 0,0 0 9 15,0 0-10-15,0 0-5 0,0 0 5 0,0 0-18 16,0 0 3-16,7-24-7 0,-7 24 2 16,0 0-12-16,0 0 6 0,0 0 2 0,0 0-11 15,0 0 9-15,0 0-2 0,0 0-10 16,-26-42 6-16,26 42-1 0,0 0-7 15,0 0 6-15,-11-16-2 0,11 16-2 0,0 0 2 16,0 0-2-16,0 0-8 0,-20-19 6 16,20 19 4-16,0 0-2 0,0 0-4 15,0 0 2-15,-25-9-4 0,25 9 4 0,0 0 6 16,0 0 0-16,0 0-6 0,0 0-4 16,-31-10 8-16,31 10-10 0,0 0 8 15,0 0-8-15,0 0 0 0,0 0 12 0,-38-1-8 16,38 1 2-16,0 0 6 0,0 0-10 15,0 0 10-15,-33 0 2 0,33 0-10 0,0 0-4 16,0 0 6-16,-32-5-4 0,32 5-4 16,0 0 10-16,0 0-2 0,-34 0-13 15,34 0 13-15,0 0-2 0,0 0 2 16,-42 0 2-16,42 0 0 0,0 0-2 0,0 0 5 16,-36 0-9-16,36 0 1 0,0 0 5 15,0 0-8-15,-37 0 10 0,37 0 1 16,0 0-3-16,0 0-6 0,0 0 4 0,-34 0-3 15,34 0 3-15,0 0-6 0,0 0 8 16,0 0-2-16,-35 5 4 0,35-5-6 0,0 0 2 16,0 0-8-16,-28 1 16 0,28-1-10 15,0 0 2-15,0 0 0 0,0 0 7 16,-37 3-5-16,37-3 2 0,0 0 0 16,0 0 0-16,-30 3-10 0,30-3 4 0,0 0 8 15,-32 4-12-15,32-4 8 0,0 0 2 16,-32 5-10-16,32-5 4 0,0 0-5 15,-31 4-1-15,31-4 8 0,0 0-10 0,-27 8 20 16,27-8-12-16,0 0 2 0,-30 11 4 16,30-11-6-16,0 0-2 0,-30 12 2 0,30-12-4 15,-22 9 6-15,22-9 2 0,-22 10-2 16,22-10-4-16,-23 8 8 0,23-8-2 16,0 0 0-16,-29 16 2 0,29-16-4 0,-26 8-8 15,26-8 12-15,-19 10 0 0,19-10-2 16,-20 13-8-16,20-13 10 0,0 0-12 15,-32 16 6-15,32-16-2 0,-16 11 2 16,16-11-2-16,0 0 0 0,-26 16 4 0,26-16 0 16,-16 12 0-16,16-12 6 0,0 0-10 0,-20 12-2 15,20-12 12-15,0 0-12 0,0 0 4 16,-25 15 0-16,25-15 4 0,0 0-7 16,0 0-3-16,-17 20 6 0,17-20 12 15,0 0-10-15,0 0-4 0,-22 16 10 0,22-16-5 16,0 0-1-16,-13 17-1 0,13-17 1 15,0 0-8-15,0 0 8 0,-17 25 4 0,17-25-2 16,0 0 3-16,-13 24-8 0,13-24 1 16,-9 16 5-16,9-16-10 0,0 0 7 15,-13 19 6-15,13-19-6 0,0 0 1 16,0 0-2-16,-17 21-1 0,17-21 2 0,0 0-6 16,0 0 14-16,-13 18-16 0,13-18 10 15,0 0-4-15,0 0-2 0,0 0 4 16,0 0-8-16,-5 24 8 0,5-24-4 0,0 0 0 15,0 0 0-15,0 0 0 0,-4 29 4 16,4-29 0-16,0 0-2 0,0 0-4 0,0 0 6 16,-5 35 2-16,5-35-8 0,0 0 8 15,0 0-10-15,0 0 14 0,0 25 2 0,0-25-14 16,0 0-2-16,0 0 4 0,0 0 6 16,0 0 4-16,0 32 0 0,0-32-4 15,0 0 2-15,0 0 6 0,0 0 2 16,0 0-6-16,0 0 5 0,0 35-3 0,0-35 4 15,0 0-8-15,0 0 2 0,0 0 2 16,0 0-1-16,5 24-7 0,-5-24 4 16,0 0-4-16,0 0 4 0,0 0 0 0,0 0 2 15,5 28-4-15,-5-28 6 0,0 0 1 16,0 0-3-16,0 0 0 0,12 19-3 0,-12-19 5 16,0 0-4-16,0 0-8 0,0 0 6 15,0 0 4-15,12 17-6 0,-12-17 0 16,0 0 3-16,0 0-8 0,0 0 14 15,15 20-5-15,-15-20-6 0,0 0 8 16,0 0-1-16,0 0-8 0,13 13 6 0,-13-13 5 16,0 0-16-16,0 0 10 0,0 0 0 15,0 0 0-15,0 0-4 0,0 0 4 0,17 20 0 16,-17-20 2-16,0 0-4 0,0 0 2 16,0 0 13-16,0 0-12 0,17 12-3 15,-17-12 8-15,0 0-1 0,0 0-14 0,0 0 11 16,0 0-6-16,28 12 0 0,-28-12 2 15,0 0 7-15,0 0-7 0,17 13 4 0,-17-13-8 16,0 0 2-16,0 0 1 0,20 12 8 16,-20-12-18-16,0 0 15 0,23 10-1 15,-23-10-3-15,0 0 15 0,0 0-15 0,25 12-4 16,-25-12 8-16,0 0 0 0,26 8-12 16,-26-8 7-16,0 0 10 0,23 7-13 15,-23-7 6-15,0 0 0 0,0 0-2 16,30 10 0-16,-30-10-2 0,0 0 0 15,0 0 2-15,32 6-2 0,-32-6 2 0,0 0 8 16,20 6-1-16,-20-6-16 0,0 0 14 0,25 6 1 16,-25-6-10-16,0 0 6 0,0 0-2 15,30 6-2-15,-30-6 4 0,0 0 2 0,24 6-4 16,-24-6 2-16,0 0-1 0,28 3-4 16,-28-3 3-16,0 0 3 0,0 0-6 15,0 0-1-15,32 9 8 0,-32-9-12 16,0 0 8-16,21 7 0 0,-21-7-16 0,0 0 6 15,26 5-6-15,-26-5-1 0,0 0 9 16,26 10 1-16,-26-10-14 0,0 0 13 16,25 8-1-16,-25-8-1 0,0 0 6 0,22 12-1 15,-22-12 1-15,0 0 2 0,0 0-4 16,29 4 0-16,-29-4 0 0,0 0 10 16,0 0-8-16,31 8 10 0,-31-8-2 0,0 0-14 15,0 0 5-15,29 4 3 0,-29-4 0 16,0 0 0-16,20 7 8 0,-20-7-14 15,0 0-4-15,22 5 12 0,-22-5-4 0,0 0 0 16,26 7-2-16,-26-7 6 0,0 0 0 16,26 8 10-16,-26-8-16 0,0 0 4 0,25 8 6 15,-25-8-14-15,0 0 4 0,28 6 20 16,-28-6-12-16,0 0-6 0,25 10 2 16,-25-10 4-16,0 0-4 0,27 5 4 0,-27-5-6 15,0 0 6-15,30 9 0 0,-30-9-2 16,0 0 6-16,30 13-4 0,-30-13-4 15,24 10 0-15,-24-10 8 0,20 9-4 0,-20-9 6 16,25 9-8-16,-25-9-4 0,23 11 6 16,-23-11-4-16,25 11 2 0,-25-11 0 15,22 5 0-15,-22-5 8 0,0 0-2 0,28 15 1 16,-28-15-7-16,20 9 6 0,-20-9-4 16,0 0 2-16,29 11-4 0,-29-11 4 15,0 0 4-15,20 5 1 0,-20-5 5 0,0 0 6 16,0 0-6-16,25 12-3 0,-25-12 10 15,0 0-3-15,0 0 1 0,25 3 8 16,-25-3-5-16,0 0-2 0,0 0-4 0,40 0-5 16,-40 0 9-16,0 0-13 0,29-3 9 15,-29 3 1-15,0 0-15 0,0 0 10 0,40 0-1 16,-40 0-6-16,0 0 5 0,30 3-1 16,-30-3-7-16,0 0 11 0,35 4-9 15,-35-4-2-15,0 0-2 0,35 5 17 0,-35-5-17 16,32 3-4-16,-32-3 8 0,29 4-1 15,-29-4 4-15,25 7-2 0,-25-7-5 0,28 1 12 16,-28-1 0-16,0 0-16 0,33 8 4 16,-33-8 10-16,0 0-13 0,36 2 1 15,-36-2 1-15,25 5 1 0,-25-5 8 16,0 0-1-16,40 2-2 0,-40-2 0 0,33-2-4 16,-33 2-4-16,32 0 6 0,-32 0-9 15,39 0 4-15,-39 0 5 0,35-5-4 16,-35 5 2-16,30-2 6 0,-30 2-9 0,0 0-1 15,48 0 25-15,-48 0-29 0,22-3 5 16,-22 3-3-16,0 0 4 0,39 0-6 0,-39 0 4 16,0 0-6-16,30 0 1 0,-30 0 11 15,0 0 4-15,40 0-9 0,-40 0 1 16,0 0 4-16,33-5-1 0,-33 5-2 16,0 0 1-16,37-1-2 0,-37 1-3 0,0 0 8 15,37-4-1-15,-37 4-3 0,0 0-2 16,37-3 6-16,-37 3-9 0,0 0 1 0,28-4 11 15,-28 4-5-15,0 0-2 0,0 0 0 16,39 0-4-16,-39 0 3 0,0 0 2 16,0 0 1-16,35 4-4 0,-35-4 2 0,0 0-3 15,25 0 0-15,-25 0 6 0,0 0-6 16,28 3 8-16,-28-3-7 0,0 0 5 0,0 0-6 16,34 0-5-16,-34 0 3 0,0 0 6 15,0 0-6-15,0 0-3 0,28 4 6 16,-28-4-3-16,0 0-2 0,0 0 0 15,0 0-3-15,0 0-2 0,37 0 2 0,-37 0 1 16,0 0-3-16,0 0 11 0,35 1-6 16,-35-1-4-16,0 0 8 0,30 0 3 0,-30 0-4 15,0 0-3-15,0 0-2 0,40 0 6 16,-40 0-6-16,0 0 7 0,0 0-3 0,35-1-4 16,-35 1 13-16,0 0-4 0,0 0 2 15,32-4 3-15,-32 4 2 0,0 0-11 16,29-7 6-16,-29 7 7 0,0 0-6 0,25-5-1 15,-25 5 7-15,0 0-11 0,35-7 6 16,-35 7 1-16,25-4-10 0,-25 4 13 16,0 0 1-16,37-11-16 0,-37 11 11 15,20-5-8-15,-20 5 6 0,0 0-4 0,30-8 4 16,-30 8-4-16,0 0 2 0,28-3 2 16,-28 3-4-16,0 0-1 0,32-12 10 0,-32 12-11 15,0 0 1-15,32-4 3 0,-32 4 0 16,0 0 3-16,33-8 2 0,-33 8-6 15,19-5-3-15,-19 5-1 0,0 0 0 0,32-10 10 16,-32 10-9-16,25-8 3 0,-25 8 4 16,0 0-3-16,30-10-2 0,-30 10 20 15,0 0-22-15,30-10-4 0,-30 10 11 0,0 0-3 16,30-8 0-16,-30 8 2 0,0 0-6 16,32-11 4-16,-32 11 0 0,0 0 6 15,28-8-10-15,-28 8 18 0,0 0-17 0,32-12 4 16,-32 12-8-16,0 0 2 0,22-10 2 15,-22 10 4-15,0 0-2 0,20-9 15 0,-20 9-1 16,0 0 6-16,0 0 7 0,23-13-17 16,-23 13 9-16,0 0 1 0,0 0-8 15,14-22-4-15,-14 22 1 0,0 0-4 0,8-21 7 16,-8 21 2-16,0 0-9 0,0 0 7 16,8-31-11-16,-8 31 13 0,0 0-8 15,0-23-2-15,0 23 2 0,0 0-13 0,5-27 3 16,-5 27-1-16,0 0-1 0,7-30-6 15,-7 30 6-15,0 0 6 0,10-26 1 16,-10 26-2-16,7-19 7 0,-7 19-15 0,0 0 14 16,7-27 2-16,-7 27-6 0,0 0 3 15,5-36 1-15,-5 36 7 0,0 0 7 0,0-33-3 16,0 33-6-16,0 0 8 0,-5-35-11 16,5 35 0-16,0 0 7 0,-14-33-10 15,14 33 7-15,-5-24-2 0,5 24-4 16,-13-23 1-16,13 23-2 0,-12-21-1 0,12 21 3 15,0 0-4-15,-17-34-6 0,17 34 9 16,-13-23-11-16,13 23 6 0,-15-16 4 16,15 16 2-16,-17-23-15 0,17 23 10 0,-12-21-3 15,12 21 12-15,-16-19-13 0,16 19-4 16,-15-19 3-16,15 19 7 0,-17-15-5 0,17 15 3 16,0 0-7-16,-25-21 7 0,25 21 2 15,-14-19-7-15,14 19 0 0,-18-15 2 0,18 15 8 16,0 0-5-16,-20-21 3 0,20 21-11 15,-17-12 10-15,17 12 9 0,-15-15-22 16,15 15 6-16,-18-16 5 0,18 16-5 16,0 0-1-16,-29-22-2 0,29 22 5 0,-16-15 4 15,16 15 4-15,0 0-3 0,-24-21 2 16,24 21 3-16,-18-12 2 0,18 12-1 16,-20-14-13-16,20 14 1 0,0 0 8 0,-25-18 0 15,25 18-6-15,0 0 5 0,-29-12-3 16,29 12 3-16,0 0-3 0,-32-13-8 15,32 13 7-15,-25-2-1 0,25 2-4 0,0 0 9 16,-33-7 0-16,33 7-1 0,0 0 4 16,-35-3-9-16,35 3 6 0,0 0 0 0,-39-6-11 15,39 6 8-15,-35 0-6 0,35 0 3 16,-30-3 5-16,30 3 2 0,0 0-1 16,-49 0 2-16,49 0-5 0,-31 0 0 15,31 0-1-15,-32-3-6 0,32 3 10 0,0 0 7 16,-47 0-12-16,47 0 7 0,-32 0-5 15,32 0 2-15,0 0-2 0,-38-5 3 0,38 5-6 16,0 0 3-16,-45 0-8 0,45 0 13 16,-29 0-5-16,29 0-4 0,0 0 4 0,-40-1-1 15,40 1-6-15,-30 1 7 0,30-1-4 16,-32 0 5-16,32 0-4 0,-37 0 0 16,37 0 8-16,-36 5-18 0,36-5 15 0,-41 3-6 15,41-3 1-15,-48 3 0 0,21 3 0 16,-5-3-9-16,2 1 16 0,0 1-3 15,-5-2 6-15,0 0-7 0,5 2 0 0,-5-3 6 16,1 0-12-16,1 1 14 0,1 1-5 16,-1-1-16-16,-3 2-19 0,3-2-20 15,-12 7-29-15,0-4-49 0,3 2-107 0,-12-4-585 16,-6 4 73-16</inkml:trace>
  <inkml:trace contextRef="#ctx0" brushRef="#br0" timeOffset="30741.4715">25118 1619 478 0,'0'0'81'0,"0"0"-3"16,0 0-9-16,0 0-20 0,0 0 11 0,0 0-31 15,-40-36 0-15,40 36-12 0,0 0-17 16,0 0-12-16,0 0-22 0,0 0-1 16,-5-25-13-16,5 25 6 0,0 0-21 0,0 0 18 15,0 0-1-15,0 0 13 0,0 0 20 16,0 0 26-16,-12-25 34 0,12 25 5 16,0 0 11-16,0 0 10 0,0 0 4 0,0 0 36 15,0 0 16-15,-13-22-13 0,13 22-14 16,0 0 5-16,0 0-17 0,0 0-4 0,0 0-15 15,0 0-2-15,0 0-5 0,0 0-14 16,0 0-11-16,0 0 10 0,0 0-5 16,0 0 0-16,-9-24 6 0,9 24-8 15,0 0-4-15,0 0 3 0,0 0-14 0,0 0 0 16,0 0-11-16,0 0 4 0,0 0-7 16,0 0-3-16,0 0-10 0,0 0 0 15,0 0 0-15,0 0 10 0,0 0-7 0,0 0-3 16,0 0 0-16,0 0 13 0,0 0-13 15,0 0-4-15,0 0 4 0,0 0 0 16,0 0 4-16,0 0-4 0,0 0-4 0,0 0 8 16,0 0-4-16,0 0 3 0,0 0 7 15,0 0-20-15,0 0 20 0,0 0-10 0,0 0 9 16,0 0-6-16,0 0-15 0,0 0 15 16,0 0-6-16,0 0 9 0,0 0-12 15,0 0 12-15,0 0-3 0,0 0-3 0,0 0-6 16,0 0 6-16,57 43-3 0,-57-43-7 15,0 0 13-15,10 19-3 0,-10-19 3 16,0 0 1-16,15 17-4 0,-15-17 6 0,9 22 0 16,-9-22 7-16,10 25 3 0,-10-25 9 15,15 30 0-15,-8-7-6 0,1-2 12 16,0 0-7-16,1 0 0 0,-4 3 9 0,3-4-18 16,-3 2-1-16,2-1 16 0,-7-21-1 15,10 38-6-15,-10-38-6 0,6 30-6 0,-6-30 0 16,9 30 3-16,-9-30-5 0,7 27 5 15,-7-27-3-15,8 23 6 0,-8-23-6 16,2 22-6-16,-2-22-5 0,0 0-3 16,6 24-24-16,-6-24-4 0,0 0-6 0,0 0-8 15,0 32-5-15,0-32-3 0,0 0-23 16,0 0-24-16,0 0-39 0,0 30-58 0,0-30-320 16,0 0 105-16</inkml:trace>
  <inkml:trace contextRef="#ctx0" brushRef="#br0" timeOffset="31245.34">25237 1894 1814 0,'0'0'-83'0,"0"0"27"16,0 0 2-16,0 0 3 0,0 0 4 15,0 0 16-15,0 0-14 0,0 0 9 16,0 0 4-16,0 0 4 0,0 0 5 0,0 0 23 16,0 0-14-16,0 0 9 0,0 0 10 15,0 0 4-15,0 0 5 0,0 0 33 0,0 0-15 16,0 0 22-16,0 0 3 0,0 0-14 16,0 0-9-16,0 0 8 0,0 0-9 15,0 0-1-15,0 0 0 0,0 0-8 0,0 0 0 16,0 0-1-16,0 0-7 0,0 0-1 15,40-59 1-15,-40 59-1 0,18-19-8 16,-18 19 5-16,22-21 7 0,-22 21-12 16,25-29 1-16,-6 17-1 0,-19 12-3 0,26-25-12 15,-12 17-14-15,-14 8-5 0,25-19-22 16,-25 19-18-16,23-18-21 0,-23 18-25 0,17-15-69 16,-17 15-201-16,0 0 94 0</inkml:trace>
  <inkml:trace contextRef="#ctx0" brushRef="#br0" timeOffset="31653.0866">25044 1651 1212 0,'0'0'-60'16,"0"0"30"-16,0 0 14 0,0 0 11 15,0 0 5-15,0 0 0 0,0 0 5 16,0 0 21-16,0 0-11 0,0 0 0 0,0 0 1 16,62-51 3-16,-62 51 6 0,17-15-5 15,-17 15-1-15,20-15 10 0,-20 15-15 0,29-19 5 16,-29 19-9-16,31-21 4 0,-14 9 4 16,3-1 1-16,0-2-10 0,5-1 5 15,-5 5-19-15,6-5-32 0,-8 5-43 16,2-3-38-16,-20 14-211 0,40-22 76 0</inkml:trace>
  <inkml:trace contextRef="#ctx0" brushRef="#br0" timeOffset="31960.9297">25704 1566 995 0,'0'0'-289'0</inkml:trace>
  <inkml:trace contextRef="#ctx0" brushRef="#br0" timeOffset="32024.891">25704 1566 850 0,'0'0'-53'0,"43"-5"-7"0,-43 5 11 0,0 0-8 16,0 0 18-16,30-12-21 0</inkml:trace>
  <inkml:trace contextRef="#ctx0" brushRef="#br0" timeOffset="32427.6694">25802 1538 484 0,'0'0'-20'0,"0"0"-8"16,27-8 28-16,-27 8-15 0,23-12 15 0,-23 12-35 15,31-16 27-15,-31 16 1 0,25-15 0 16,-25 15-1-16,25-18-7 0,-25 18 23 0,20-20-1 16,-20 20-7-16,13-13 15 0,-13 13-15 15,0 0 15-15,7-26 13 0,-7 26 8 0,0 0-8 16,0 0 13-16,0 0-1 0,0 0 12 16,0 0-7-16,-22-45-20 0,22 45 6 15,0 0-6-15,0 0-13 0,-33-3 6 16,33 3-6-16,0 0-6 0,0 0 6 15,-40 1 0-15,40-1 11 0,0 0-29 0,-41 16-5 16,41-16 17-16,-25 16-6 0,25-16 5 16,-23 15-5-16,23-15-5 0,-25 17-7 0,25-17 0 15,-20 20 18-15,11-4 0 0,9-16-12 16,-20 21 12-16,20-21-18 0,-20 27 41 0,20-27-5 16,-13 27-1-16,13-27 16 0,-9 32 17 15,9-32-18-15,-8 28 10 0,8-28 25 16,-7 30-3-16,7-30 18 0,0 27-17 0,0-27-2 15,7 29-7-15,-7-29 0 0,10 27-7 16,-10-27 3-16,15 26-5 0,-15-26 7 16,19 24-1-16,-4-12 2 0,-15-12 10 0,28 22-2 15,-11-14-6-15,-17-8-7 0,33 16-2 16,-14-8 3-16,-19-8 1 0,38 4-19 0,-11-4 11 16,-27 0-9-16,47 0-7 0,-20-3-1 15,-1-3-6-15,-26 6 0 0,52-9-4 16,-27 6-17-16,4-4-12 0,-29 7-17 15,41-15-43-15,-15 7-45 0,-6-1-88 0,0-4-349 16,0-4 110-16</inkml:trace>
  <inkml:trace contextRef="#ctx0" brushRef="#br0" timeOffset="33352.1297">26185 1518 1932 0,'0'0'-98'16,"-6"33"15"-16,6-33 31 0,-2 37 24 0,2-37 3 15,-3 37 16-15,-2-19 1 0,5-18 25 16,0 38-5-16,0-38 5 0,5 33-9 16,-5-33 16-16,8 30-8 0,0-13 4 0,-8-17-4 15,17 22 0-15,-17-22 0 0,23 15 7 16,-23-15-3-16,26 9-5 0,-26-9 4 0,25 3 0 16,-25-3-4-16,0 0 4 0,45-12-4 15,-45 12 11-15,23-12-19 0,-23 12 1 16,29-22 3-16,-29 22-1 0,16-25 5 15,-16 25-19-15,12-25-10 0,-12 25 7 0,2-27-1 16,-2 27-3-16,0 0-3 0,-10-40 10 16,10 40 8-16,0 0 7 0,-12-32-8 0,12 32 8 15,-12-17-7-15,12 17 7 0,0 0-8 16,-15-18-3-16,15 18-3 0,0 0-1 0,0 0-7 16,-13-19-3-16,13 19-9 0,0 0 1 15,0 0 0-15,0 0 6 0,0 0 1 16,0 0-4-16,0 0 0 0,0 0 11 15,0 0-11-15,0 0 7 0,0 0 12 0,0 0-4 16,0 0 4-16,0 0 4 0,0 0 12 16,0 0 11-16,45 58-8 0,-45-58 27 15,29 20-13-15,-16-12 8 0,9 0-1 0,-22-8-4 16,46 14 17-16,-14-11-15 0,-7-6-4 16,-25 3 0-16,59 0 3 0,-31-3-1 0,-1-3-3 15,-27 6-7-15,44-13 15 0,-18 5-28 16,-6-9-13-16,-1-5 9 0,-4 5 0 15,0-8 1-15,-7 0-20 0,2-3-8 16,-6-3-1-16,-1 4-4 0,-3 27 1 0,-7-58-1 16,2 27 0-16,-6-1 10 0,-6 2-7 15,2-2 7-15,-2 2 0 0,-1 3-4 16,-9-1 7-16,7 3 3 0,1 3-6 0,-1 4-1 16,-3 0 4-16,3 3-1 0,3-2-6 15,17 17 3-15,-32-24-7 0,19 15-3 16,13 9-1-16,-20-18-4 0,20 18-11 15,-20-14 7-15,20 14-5 0,0 0 8 0,0 0-1 16,0 0 4-16,0 0 0 0,0 0 15 16,0 0-4-16,0 0 24 0,0 0 12 0,0 0 3 15,-25 37 8-15,25-37 15 0,0 0 3 16,0 0-5-16,40 60 7 0,-32-42 6 0,9 0-8 16,-4 4 9-16,9 3-11 0,0 0-5 15,0-5 7-15,4 4-7 0,0-3-1 16,4-6 14-16,5 0-3 0,-5-6-7 15,2 0 5-15,-1-3-4 0,1 1-6 0,-2-5-9 16,0 1-3-16,-3 0-23 0,-27-3 1 16,47 0-17-16,-47 0-17 0,44-3-20 0,-26-2-39 15,-18 5-36-15,32-10-96 0,-32 10-340 16,16-12 112-16</inkml:trace>
  <inkml:trace contextRef="#ctx0" brushRef="#br0" timeOffset="33625.978">26476 1320 2191 0,'0'0'34'0,"5"38"6"0,-5-38-14 16,0 0-3-16,0 0-4 0,0 0-3 16,0 0 16-16,0 0-19 0,57-20 2 15,-57 20-5-15,42-18-7 0,-18 6-19 16,-4 6-15-16,5-8-11 0,-2 2-33 0,4 5-40 16,-7-7-66-16,-20 14-325 0,45-18 109 15</inkml:trace>
  <inkml:trace contextRef="#ctx0" brushRef="#br0" timeOffset="33802.9709">27015 1073 1695 0</inkml:trace>
  <inkml:trace contextRef="#ctx0" brushRef="#br0" timeOffset="34143.7589">27015 1073 1514 0,'0'0'-76'16,"-18"69"40"-16,18-69 22 0,0 0 14 0,23 16 37 15,-23-16-1-15,18 16 8 0,-18-16 12 16,29 13-5-16,-12-3 12 0,-17-10 5 16,36 15-8-16,-19-8 1 0,-17-7 0 0,44 12 16 15,-24-9-20-15,-20-3-4 0,37 9-4 16,-37-9-9-16,33 5 7 0,-33-5-11 15,32 0-6-15,-32 0-24 0,0 0 1 0,33-20-4 16,-33 20-10-16,12-21 7 0,-12 21 4 16,0 0 5-16,-3-41 1 0,3 41-7 15,0 0 16-15,-14-46-6 0,14 46 22 0,-12-27-4 16,12 27 3-16,-8-21-13 0,8 21 0 16,0 0-9-16,-15-26 3 0,15 26-3 0,0 0-9 15,0 0 6-15,0 0-3 0,0 0-6 16,0 0 0-16,0 0 14 0,0 0-2 15,0 0 0-15,0 0 14 0,0 0 11 16,0 0 6-16,0 0 4 0,0 0 0 0,0 0 1 16,0 0-13-16,80 41 15 0,-80-41-6 15,29 9-19-15,-29-9 3 0,40 9-13 0,-23-6 0 16,-17-3 5-16,35 6-8 16,-35-6-4-16,45 6-1 0,-25-6-44 0,-20 0-46 15,44 0-61-15,-44 0-134 0,35-9-343 16,-17 0 115-16</inkml:trace>
  <inkml:trace contextRef="#ctx0" brushRef="#br0" timeOffset="34531.5395">27766 771 2281 0,'0'0'-103'0,"35"-5"44"0,-35 5 28 0,0 0 24 16,0 0-4-16,47 13 15 0,-47-13 13 16,32 12-17-16,-32-12 7 0,33 8-3 0,-33-8-1 15,32 11 4-15,-32-11-7 0,25 8 4 16,-25-8 10-16,25 7-14 0,-25-7 7 16,0 0-1-16,27 12 5 0,-27-12-4 15,0 0 6-15,18 9-9 0,-18-9 6 16,0 0 20-16,0 0-20 0,0 0 7 0,0 0-4 15,0 0 20-15,0 0 6 0,0 0-1 0,0 0 13 16,0 0 4-16,0 0 3 0,0 0-4 16,-70 9-8-16,70-9-14 0,0 0 5 0,0 0-9 15,0 0-8-15,-13-42 2 0,13 42-8 16,0 0 8-16,0 0-11 0,0 0 2 16,27-47-5-16,-27 47-2 0,28-22-14 15,-11 10-6-15,6 0-24 0,2 1-29 0,7-2-48 16,2-1-72-16,-3 1-403 0,4-4 115 15</inkml:trace>
  <inkml:trace contextRef="#ctx0" brushRef="#br0" timeOffset="34827.4026">28519 442 2147 0,'-40'7'-105'0,"40"-7"18"0,-39 6 8 0,39-6 6 15,-32 12 13-15,32-12 16 0,-30 21 44 16,17-5 24-16,3 3 36 0,-5 2 18 16,5 3 27-16,3 3-19 0,2 0 23 0,0 3 8 15,2 0-5-15,3 2-12 0,3 1 1 16,2-1-11-16,-1-1 6 0,4-1-28 0,2 3-2 15,5-1-8-15,5-5-7 0,0 0 2 16,7 0-28-16,5-10-35 0,-2-1-68 16,5-10-147-16,-5-3-430 0,2-3 116 15</inkml:trace>
  <inkml:trace contextRef="#ctx0" brushRef="#br0" timeOffset="35751.3269">26425 2128 2505 0,'-9'-19'-93'0,"9"19"21"16,-18-28 33-16,18 28 19 0,-9-18 23 0,9 18-3 15,0 0 7-15,-11-21-7 0,11 21-3 16,0 0-4-16,0 0 4 0,0 0-17 16,0 0 13-16,0 0 4 0,0 0 13 0,0 0 13 15,0 0 19-15,0 0 10 0,0 0 13 16,0 0 3-16,55 75 4 0,-37-40 1 15,1-1-5-15,1 10-10 0,5 1 18 0,2 0-14 16,-2 0-18-16,3 0 10 0,-3 2-16 16,0-4-3-16,2-3 2 0,-5-6-22 15,0-3 14-15,-1 0-5 0,-4-3-5 0,0-8 2 16,-4 3 1-16,1-4-1 0,1-4-3 16,-15-15 1-16,16 24 8 0,-16-24-2 0,17 18-9 15,-17-18 2-15,0 0-18 0,0 0 5 16,0 0-5-16,0 0-14 0,0 0 21 15,0 0-14-15,0 0-9 0,0 0-4 0,0 0 6 16,0 0-6-16,0 0-1 0,0 0 2 16,-79-33 5-16,79 33-7 0,-33 3 2 15,33-3 5-15,-40 9-3 0,15 0-2 0,1 1 5 16,-1 2 1-16,4-2 11 0,2 2-5 16,19-12-6-16,-33 18 1 0,19-9 7 15,14-9 3-15,-23 15 14 0,23-15-5 0,-12 15 3 16,12-15 2-16,0 0 5 0,0 0 3 15,0 0 16-15,0 0-3 0,0 0 4 16,0 0-9-16,44 32 4 0,-44-32-12 16,41-9 16-16,-41 9-11 0,62-20-3 0,-25 9 8 15,0-5-10-15,-2-2-1 0,4 3-15 16,-3-7-16-16,-2 3-21 0,1-2-33 0,-8-1-52 16,6-2-83-16,-11-2-507 0,3 2 622 15</inkml:trace>
  <inkml:trace contextRef="#ctx0" brushRef="#br0" timeOffset="36233.7623">27167 2204 2799 0,'0'-30'-104'16,"0"30"18"-16,0 0-6 0,0 0 12 16,5-25 8-16,-5 25 14 0,0 0 19 15,0 0 9-15,0 0 17 0,0 0-4 0,42 3 10 16,-42-3 7-16,0 0-6 0,32 22 16 15,-32-22-14-15,17 18 11 0,-17-18-10 0,11 22 13 16,-11-22 10-16,10 17 20 0,-10-17-1 16,7 26 6-16,-7-26-7 0,0 0 5 15,0 0 1-15,-7 36-5 0,7-36-12 0,0 0 9 16,-21 27-13-16,21-27 18 0,-22 12-16 16,22-12 21-16,-22 8-2 0,22-8 14 15,0 0-9-15,-22 10-2 0,22-10 5 16,0 0-5-16,0 0-12 0,0 0-5 0,0 0 7 15,0 0-17-15,0 0 2 0,0 0-10 16,0 0-10-16,5-62 0 0,-5 62-2 0,36-34-7 16,-16 16-10-16,1-4-7 0,-2 2-3 15,2 3-11-15,0-1 6 0,0 3-1 16,-1-1-1-16,-3 4 8 0,-17 12-3 16,29-19 0-16,-29 19 2 0,23-16 11 0,-23 16 3 15,0 0 24-15,30 0 10 0,-30 0 6 16,0 0 2-16,29 21 8 0,-29-21-1 0,23 26 2 15,-6-10 5-15,-4 2-6 0,0-3-7 16,6 0 6-16,-6 3-5 0,4-2-14 16,-17-16 12-16,28 28-6 0,-13-16-11 15,-15-12-19-15,21 19-31 0,-21-19-29 0,16 15-84 16,-16-15-154-16,0 0-336 0,0 0 116 16</inkml:trace>
  <inkml:trace contextRef="#ctx0" brushRef="#br0" timeOffset="36409.6537">27579 1780 2724 0,'0'0'47'15,"-5"-22"-3"-15,5 22-9 0,0 0-8 16,0 0 2-16,-9-32-8 0,9 32-3 0,0 0-7 16,0 0 12-16,0 0-15 0,0 0-8 15,0 0-36-15,0 0-38 0,0 0-68 0,0 0-103 16,32-12-358-16,-32 12 114 0</inkml:trace>
  <inkml:trace contextRef="#ctx0" brushRef="#br0" timeOffset="36719.4608">27778 1783 2301 0,'0'0'-56'0,"0"0"6"0,0 0 22 16,10 20 28-16,-10-20 44 0,18 19 3 0,-18-19 22 15,20 21 1-15,-10-9 17 0,7 5-3 16,-17-17 3-16,32 24-2 0,-15-11 3 16,-4-1 6-16,-13-12-14 0,33 20 6 15,-16-17 16-15,-17-3-14 0,30 12 2 0,-30-12 10 16,32 5-12-16,-32-5-2 0,30-2 4 0,-30 2-11 16,0 0 0-16,35-22-13 0,-35 22-12 15,9-25-2-15,-9 25-14 0,5-34 2 16,-5 34-8-16,-9-47-3 0,9 47-10 0,-8-48 20 15,-2 19-22-15,5 4-14 0,-7 2 2 16,12 23-15-16,-13-44-13 0,9 29-25 16,4 15-32-16,-10-32-42 0,10 32-47 15,-8-20-35-15,8 20-68 0,0 0-475 0,-12-22 442 16</inkml:trace>
  <inkml:trace contextRef="#ctx0" brushRef="#br0" timeOffset="37125.4344">28322 1469 3035 0,'0'0'-95'0,"0"0"8"0,0 0 2 0,0 0 10 16,18-14 6-16,-18 14 10 0,15-15 5 15,-15 15-4-15,0 0 5 0,10-24 9 0,-10 24 2 16,0 0 12-16,3-24 1 0,-3 24 9 15,0 0 10-15,0 0 0 0,0 0 3 0,0 0-6 16,0 0-1-16,-30-29 4 0,30 29 0 16,0 0 10-16,0 0-7 0,-52 34 10 15,36-21 1-15,-1 4 16 0,0 3 14 16,-3 2 16-16,3-1 8 0,6 3 19 0,-1 0 7 16,-1 4 6-16,8 4-3 0,-9-2 9 15,13-3-8-15,-3 5 2 0,-1 2-13 0,10-2-9 16,-1-5-1-16,1 0-2 0,5 1-8 15,-2-3-6-15,2-1-3 0,2-6-1 16,4 1-7-16,4-8 1 0,1 1-2 0,7-4-20 16,-28-8 4-16,62-8-10 0,-32 5-11 15,8-10-6-15,-1-3-19 0,-3-6-16 16,-1 1-6-16,-4-5-17 0,-1-4-19 0,-5 0-31 16,-6-4-19-16,0-4-13 0,0 2-42 15</inkml:trace>
  <inkml:trace contextRef="#ctx0" brushRef="#br0" timeOffset="37381.4283">28695 1538 2425 0,'13'-42'-134'16,"-5"9"14"-16,1 7 5 0,-3 8-1 0,-6 18 14 15,12-24-1-15,-12 24 34 0,0 0 24 16,17-16 19-16,-17 16 18 0,0 0 16 16,0 0 18-16,0 0 11 0,0 0 4 0,48 37 11 15,-48-37 4-15,17 20 13 0,-17-20-9 16,18 19-12-16,-18-19-1 0,17 17 13 0,-17-17-32 16,15 15 20-16,-15-15 10 0,0 0 8 15,20 15 27-15,-20-15 10 0,0 0-22 16,0 0-11-16,0 0-1 0,0 0-11 15,0 0-11-15,45-28-4 0,-45 28 8 0,17-31-19 16,-3 15 1-16,-14 16 11 0,23-30-11 16,-13 18-3-16,-10 12 5 0,27-22 1 0,-27 22-16 15,22-21 1-15,-22 21-9 0,23-16 3 16,-23 16 8-16,28-6-4 0,-28 6-12 0,0 0-56 16,0 0-85-16,49 15-178 0,-37-12-340 15,-12-3 116-15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08-Jun-21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the end, we settled on the term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since it is used in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Guide to the Project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Management Body of Knowledge (PMBOK® Guide)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[3] and the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Software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Extension to the PMBOK® Guide Fifth Edition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[4].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agile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at one end, we call the other end</a:t>
            </a:r>
          </a:p>
          <a:p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predictive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900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“We will know the requirements when we deliver a prototype that the business approves.” = MOCK UP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example, builders may want to show a finished room or floor of a building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 they continue with the remainder of the building. In that case, they may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a floor with fixtures, paint, and everything else intended for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finished floor before proceeding to the next floor. The customer is able to see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approve of the style, color, and other details, allowing adjustments to be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made before further investments of time and money are made. This reduces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potential rework and/or customer dissatisfaction.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245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53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(i.e., does not address all of the requirements, followed by all of the analyses, etc.).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848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WIP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163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 example of this approach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would be an engineering firm that is building a facility with a new component.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While the majority of the project may be routine and predictable, like many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other facility projects the organization has undertaken before, this project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incorporates a new roofing material. The contractor may plan for some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smallscale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installation trials on the ground first to determine the best installation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and to uncover issues early while there is plenty of time to solve them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incrementally improve processes through experimentation and adaptation.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52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include integrating an external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developed by a different vendor that cannot or will not partner in a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collaborative or incremental way. A single integration is required after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component is delivered.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487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example, a campus construction project may have multiple buildings to improve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build. An incremental approach would focus resources on completing some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buildings earlier than others, accelerating the return on investment. Each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individual delivery may be sufficiently well known to benefit from a predictive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life cycle for that building alone.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862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Many teams are not able to make the switch to agile ways of working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overnight. Agile techniques look and feel very different to those who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accustomed to and have been successful in a predictive environment. The larger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organization and the more moving parts, the longer it will take to transition.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 that reason, it makes sense to plan a gradual transition.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583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BLENDING APPROACHES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an example of tailoring agile frameworks, one of the most common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blends in widespread use involves a coordinated use of the Scrum framework,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Kanban Method, and elements of the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eXtreme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Programming (XP) method.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provides guidance on the use of a product backlog, a product owner,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scrum master, and a cross-functional development team, including sprint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planning, daily scrum, sprint review, and sprint retrospective sessions. A</a:t>
            </a: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kanban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board helps the team to further improve its effectiveness by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visualizing the flow of work, making impediments easily visible, and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allowing flow to be managed by adjusting work in process limits. In addition,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XP-inspired engineering practices such as use of story cards, continuous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integration, refactoring, automated testing, and test-driven development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further increase the effectiveness of the agile team. In summary, the blend of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practices from these various sources produces a synergistic result of higher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than each individual component in isolation.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302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52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4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3800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997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368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91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405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4911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09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210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921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3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242699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02: </a:t>
            </a:r>
            <a:r>
              <a:rPr lang="en-US" sz="5400" dirty="0" smtClean="0">
                <a:solidFill>
                  <a:srgbClr val="FF0000"/>
                </a:solidFill>
                <a:latin typeface="+mn-lt"/>
              </a:rPr>
              <a:t>LIFE CYCLE SELECTION</a:t>
            </a:r>
            <a:endParaRPr lang="en-US" sz="5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878540"/>
            <a:ext cx="3373283" cy="547781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small" dirty="0" smtClean="0"/>
              <a:t>Quick Review</a:t>
            </a:r>
            <a:endParaRPr lang="en-US" cap="sm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2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Manifesto and Mindset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EG" u="sng" strike="dblStrike" cap="small" dirty="0" smtClean="0">
                <a:uFill>
                  <a:solidFill>
                    <a:srgbClr val="FF0000"/>
                  </a:solidFill>
                </a:uFill>
              </a:rPr>
              <a:t>ميثاق</a:t>
            </a: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بيان الاسلوب الرشيق</a:t>
            </a:r>
            <a:endParaRPr lang="en-US" cap="small" dirty="0" smtClean="0">
              <a:uFill>
                <a:solidFill>
                  <a:srgbClr val="FF0000"/>
                </a:solidFill>
              </a:uFill>
            </a:endParaRPr>
          </a:p>
          <a:p>
            <a:r>
              <a:rPr lang="ar-EG" cap="small" dirty="0" smtClean="0">
                <a:uFill>
                  <a:solidFill>
                    <a:srgbClr val="FF0000"/>
                  </a:solidFill>
                </a:uFill>
              </a:rPr>
              <a:t>عقلية الاسلوب الرشيق</a:t>
            </a:r>
            <a:endParaRPr lang="en-US" cap="small" dirty="0">
              <a:uFill>
                <a:solidFill>
                  <a:srgbClr val="FF0000"/>
                </a:solidFill>
              </a:u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6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Manifesto / </a:t>
            </a:r>
            <a:r>
              <a:rPr lang="en-US" dirty="0" smtClean="0"/>
              <a:t>“4 Values”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79" y="1907176"/>
            <a:ext cx="11624492" cy="104019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We are uncovering better ways of developing software by doing it and helping others do it. </a:t>
            </a:r>
            <a:endParaRPr lang="en-US" dirty="0" smtClean="0"/>
          </a:p>
          <a:p>
            <a:r>
              <a:rPr lang="en-US" dirty="0" smtClean="0"/>
              <a:t>Through </a:t>
            </a:r>
            <a:r>
              <a:rPr lang="en-US" dirty="0"/>
              <a:t>this work we have come to value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7661238" y="3624942"/>
            <a:ext cx="4095333" cy="14238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That is, while there is value in the items on the right, we value the items on the left more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712154023"/>
              </p:ext>
            </p:extLst>
          </p:nvPr>
        </p:nvGraphicFramePr>
        <p:xfrm>
          <a:off x="415172" y="1690688"/>
          <a:ext cx="7448668" cy="4610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35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BEING AGILE VS DOING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lum bright="-20000" contrast="40000"/>
          </a:blip>
          <a:srcRect l="4183" t="21218" r="2368" b="6611"/>
          <a:stretch/>
        </p:blipFill>
        <p:spPr>
          <a:xfrm>
            <a:off x="981515" y="1792936"/>
            <a:ext cx="9659396" cy="5065064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97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57830"/>
            <a:ext cx="10515600" cy="1325563"/>
          </a:xfrm>
        </p:spPr>
        <p:txBody>
          <a:bodyPr/>
          <a:lstStyle/>
          <a:p>
            <a:r>
              <a:rPr lang="en-US" dirty="0" smtClean="0"/>
              <a:t>PMIAA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7495"/>
            <a:ext cx="6309360" cy="4351338"/>
          </a:xfrm>
        </p:spPr>
        <p:txBody>
          <a:bodyPr/>
          <a:lstStyle/>
          <a:p>
            <a:r>
              <a:rPr lang="en-US" dirty="0" smtClean="0"/>
              <a:t>Program Management Improvement and Accountability Act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p:sp>
        <p:nvSpPr>
          <p:cNvPr id="7" name="Explosion 1 6"/>
          <p:cNvSpPr/>
          <p:nvPr/>
        </p:nvSpPr>
        <p:spPr>
          <a:xfrm rot="364609">
            <a:off x="5928561" y="1423148"/>
            <a:ext cx="6008720" cy="5131222"/>
          </a:xfrm>
          <a:prstGeom prst="irregularSeal1">
            <a:avLst/>
          </a:prstGeom>
          <a:gradFill>
            <a:gsLst>
              <a:gs pos="20000">
                <a:srgbClr val="FF0000"/>
              </a:gs>
              <a:gs pos="76000">
                <a:srgbClr val="FFFF00"/>
              </a:gs>
              <a:gs pos="9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9850" cap="rnd">
            <a:gradFill>
              <a:gsLst>
                <a:gs pos="0">
                  <a:srgbClr val="FF0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  <a:bevel/>
          </a:ln>
          <a:scene3d>
            <a:camera prst="orthographicFront"/>
            <a:lightRig rig="threePt" dir="t"/>
          </a:scene3d>
          <a:sp3d prstMaterial="metal"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2400" dirty="0" smtClean="0"/>
              <a:t>Forum Topic: Tell us anything about PMIAA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7500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CHARACTERISTICS OF PROJECT </a:t>
            </a:r>
            <a:r>
              <a:rPr lang="en-US" b="1" dirty="0" smtClean="0"/>
              <a:t>LIFE CYCLES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55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PM LIFECYCLES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7030A0"/>
                </a:solidFill>
              </a:rPr>
              <a:t>Predictive life cycle</a:t>
            </a:r>
            <a:r>
              <a:rPr lang="en-US" sz="2800" b="1" dirty="0" smtClean="0"/>
              <a:t>. </a:t>
            </a:r>
            <a:r>
              <a:rPr lang="en-US" sz="2800" dirty="0" smtClean="0"/>
              <a:t>A more traditional approach, with the bulk of planning </a:t>
            </a:r>
            <a:r>
              <a:rPr lang="en-US" sz="2800" dirty="0"/>
              <a:t>occurring upfront, then executing in a single pass; </a:t>
            </a:r>
            <a:r>
              <a:rPr lang="en-US" sz="2800" dirty="0" smtClean="0"/>
              <a:t>a sequential </a:t>
            </a:r>
            <a:r>
              <a:rPr lang="en-US" sz="2800" dirty="0"/>
              <a:t>process.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002060"/>
                </a:solidFill>
              </a:rPr>
              <a:t>Iterative life cycle</a:t>
            </a:r>
            <a:r>
              <a:rPr lang="en-US" sz="2800" b="1" dirty="0"/>
              <a:t>. </a:t>
            </a:r>
            <a:r>
              <a:rPr lang="en-US" sz="2800" dirty="0"/>
              <a:t>An approach that allows feedback for </a:t>
            </a:r>
            <a:r>
              <a:rPr lang="en-US" sz="2800" dirty="0" smtClean="0"/>
              <a:t>unfinished work </a:t>
            </a:r>
            <a:r>
              <a:rPr lang="en-US" sz="2800" dirty="0"/>
              <a:t>to improve and modify that work.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/>
              <a:t>Incremental life cycle. </a:t>
            </a:r>
            <a:r>
              <a:rPr lang="en-US" sz="2800" dirty="0"/>
              <a:t>An approach that provides </a:t>
            </a:r>
            <a:r>
              <a:rPr lang="en-US" sz="2800" dirty="0" smtClean="0"/>
              <a:t>finished deliverables </a:t>
            </a:r>
            <a:r>
              <a:rPr lang="en-US" sz="2800" dirty="0"/>
              <a:t>that the customer may be able to use immediately.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srgbClr val="FF0000"/>
                </a:solidFill>
              </a:rPr>
              <a:t>Agile life cycle</a:t>
            </a:r>
            <a:r>
              <a:rPr lang="en-US" sz="2800" b="1" dirty="0" smtClean="0"/>
              <a:t>. </a:t>
            </a:r>
            <a:r>
              <a:rPr lang="en-US" sz="2800" dirty="0"/>
              <a:t>An approach that is both iterative and incremental </a:t>
            </a:r>
            <a:r>
              <a:rPr lang="en-US" sz="2800" dirty="0" smtClean="0"/>
              <a:t>to refine work items and deliver frequently.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6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NON-AGILE (NON-ADAPTIVE) 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Predictive</a:t>
            </a:r>
          </a:p>
          <a:p>
            <a:r>
              <a:rPr lang="en-US" dirty="0" smtClean="0"/>
              <a:t>Linear</a:t>
            </a:r>
          </a:p>
          <a:p>
            <a:r>
              <a:rPr lang="en-US" dirty="0" smtClean="0"/>
              <a:t>Waterfall</a:t>
            </a:r>
          </a:p>
          <a:p>
            <a:r>
              <a:rPr lang="en-US" dirty="0" smtClean="0"/>
              <a:t>Plan-driven</a:t>
            </a:r>
          </a:p>
          <a:p>
            <a:r>
              <a:rPr lang="en-US" dirty="0" smtClean="0"/>
              <a:t>Serial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9245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Characteristics of Four Categories of Life Cycles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93" t="8727" r="4465" b="3767"/>
          <a:stretch/>
        </p:blipFill>
        <p:spPr>
          <a:xfrm>
            <a:off x="419101" y="1574828"/>
            <a:ext cx="7734300" cy="485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62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X3-1. The Continuum of Project Life Cycles (from PMBOK 6</a:t>
            </a:r>
            <a:r>
              <a:rPr lang="en-US" baseline="30000" dirty="0" smtClean="0"/>
              <a:t>th</a:t>
            </a:r>
            <a:r>
              <a:rPr lang="en-US" dirty="0" smtClean="0"/>
              <a:t> ed.)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31" t="5782" r="3187" b="14432"/>
          <a:stretch/>
        </p:blipFill>
        <p:spPr>
          <a:xfrm>
            <a:off x="114300" y="1629257"/>
            <a:ext cx="10134600" cy="472709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679577" y="3484971"/>
            <a:ext cx="2512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rgbClr val="FF0000"/>
                </a:solidFill>
              </a:rPr>
              <a:t>If </a:t>
            </a:r>
            <a:r>
              <a:rPr lang="en-US" sz="2000" b="1" i="1">
                <a:solidFill>
                  <a:srgbClr val="FF0000"/>
                </a:solidFill>
              </a:rPr>
              <a:t>agile </a:t>
            </a:r>
            <a:r>
              <a:rPr lang="en-US" sz="2000" b="1">
                <a:solidFill>
                  <a:srgbClr val="FF0000"/>
                </a:solidFill>
              </a:rPr>
              <a:t>is at one end, we call the other end </a:t>
            </a:r>
            <a:r>
              <a:rPr lang="en-US" sz="2000" b="1" i="1">
                <a:solidFill>
                  <a:srgbClr val="FF0000"/>
                </a:solidFill>
              </a:rPr>
              <a:t>predictive</a:t>
            </a:r>
            <a:r>
              <a:rPr lang="en-US" sz="2000" b="1">
                <a:solidFill>
                  <a:srgbClr val="FF0000"/>
                </a:solidFill>
              </a:rPr>
              <a:t>.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2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Continuum of Life Cycles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29" t="373" r="4091" b="7464"/>
          <a:stretch/>
        </p:blipFill>
        <p:spPr>
          <a:xfrm>
            <a:off x="3013166" y="1450579"/>
            <a:ext cx="6165667" cy="5088333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3200040" y="1681560"/>
              <a:ext cx="6080040" cy="48769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92120" y="1673640"/>
                <a:ext cx="6094440" cy="4895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54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Predictive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advantage of things that are known </a:t>
            </a:r>
            <a:r>
              <a:rPr lang="en-US" dirty="0" smtClean="0"/>
              <a:t>and proven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reduced uncertainty and complexity allows teams </a:t>
            </a:r>
            <a:r>
              <a:rPr lang="en-US" dirty="0" smtClean="0"/>
              <a:t>to segment </a:t>
            </a:r>
            <a:r>
              <a:rPr lang="en-US" dirty="0"/>
              <a:t>work into a sequence of predictable groupings.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550240" y="3629520"/>
              <a:ext cx="7365240" cy="8575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42680" y="3623040"/>
                <a:ext cx="7383960" cy="873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5126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Iterative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Allow feedback on partially completed </a:t>
            </a:r>
            <a:r>
              <a:rPr lang="en-US" dirty="0" smtClean="0"/>
              <a:t>or unfinished </a:t>
            </a:r>
            <a:r>
              <a:rPr lang="en-US" dirty="0"/>
              <a:t>work to improve and modify that 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556440" y="3233520"/>
              <a:ext cx="6888240" cy="11102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46000" y="3222000"/>
                <a:ext cx="6910560" cy="1130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475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Incremental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Provide finished deliverables that </a:t>
            </a:r>
            <a:r>
              <a:rPr lang="en-US" dirty="0" smtClean="0"/>
              <a:t>the customer </a:t>
            </a:r>
            <a:r>
              <a:rPr lang="en-US" dirty="0"/>
              <a:t>may be able to use immediately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3051720" y="3771720"/>
              <a:ext cx="8389800" cy="8506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45960" y="3765240"/>
                <a:ext cx="8402040" cy="864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3379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Agile life 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Leverage both the aspects of iterative </a:t>
            </a:r>
            <a:r>
              <a:rPr lang="en-US" dirty="0" smtClean="0"/>
              <a:t>and incremental </a:t>
            </a:r>
            <a:r>
              <a:rPr lang="en-US" dirty="0"/>
              <a:t>characteristics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/>
              <a:t>When teams use agile approaches, </a:t>
            </a:r>
            <a:r>
              <a:rPr lang="en-US" dirty="0" smtClean="0"/>
              <a:t>they iterate </a:t>
            </a:r>
            <a:r>
              <a:rPr lang="en-US" dirty="0"/>
              <a:t>over the product to create finished deliverables.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</a:t>
            </a:r>
            <a:r>
              <a:rPr lang="en-US" dirty="0" smtClean="0"/>
              <a:t>gains early </a:t>
            </a:r>
            <a:r>
              <a:rPr lang="en-US" dirty="0"/>
              <a:t>feedback and provides customer visibility, confidence, </a:t>
            </a:r>
            <a:r>
              <a:rPr lang="en-US" dirty="0" smtClean="0"/>
              <a:t>and control </a:t>
            </a:r>
            <a:r>
              <a:rPr lang="en-US" dirty="0"/>
              <a:t>of the product. </a:t>
            </a:r>
            <a:endParaRPr lang="en-US" dirty="0" smtClean="0"/>
          </a:p>
          <a:p>
            <a:r>
              <a:rPr lang="en-US" dirty="0" smtClean="0"/>
              <a:t>Because </a:t>
            </a:r>
            <a:r>
              <a:rPr lang="en-US" dirty="0"/>
              <a:t>the team can release earlier, </a:t>
            </a:r>
            <a:r>
              <a:rPr lang="en-US" dirty="0" smtClean="0"/>
              <a:t>the project </a:t>
            </a:r>
            <a:r>
              <a:rPr lang="en-US" dirty="0"/>
              <a:t>may provide an earlier return on investment because the </a:t>
            </a:r>
            <a:r>
              <a:rPr lang="en-US" dirty="0" smtClean="0"/>
              <a:t>team delivers </a:t>
            </a:r>
            <a:r>
              <a:rPr lang="en-US" dirty="0"/>
              <a:t>the highest value work first.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3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7150680" y="2194200"/>
              <a:ext cx="2952000" cy="2700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41320" y="2184840"/>
                <a:ext cx="2967840" cy="27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0882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PREDICTIVE 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Predictive life cycles expect to take advantage of high certainty around </a:t>
            </a:r>
            <a:r>
              <a:rPr lang="en-US" dirty="0" smtClean="0"/>
              <a:t>firm requirements</a:t>
            </a:r>
            <a:r>
              <a:rPr lang="en-US" dirty="0"/>
              <a:t>, a stable team, and low </a:t>
            </a:r>
            <a:r>
              <a:rPr lang="en-US" dirty="0" smtClean="0"/>
              <a:t>risk</a:t>
            </a:r>
          </a:p>
          <a:p>
            <a:r>
              <a:rPr lang="en-US" dirty="0"/>
              <a:t>P</a:t>
            </a:r>
            <a:r>
              <a:rPr lang="en-US" dirty="0" smtClean="0"/>
              <a:t>roject </a:t>
            </a:r>
            <a:r>
              <a:rPr lang="en-US" dirty="0"/>
              <a:t>activities </a:t>
            </a:r>
            <a:r>
              <a:rPr lang="en-US" dirty="0" smtClean="0"/>
              <a:t>often execute </a:t>
            </a:r>
            <a:r>
              <a:rPr lang="en-US" dirty="0"/>
              <a:t>in a serial </a:t>
            </a:r>
            <a:r>
              <a:rPr lang="en-US" dirty="0" smtClean="0"/>
              <a:t>manner</a:t>
            </a:r>
          </a:p>
          <a:p>
            <a:r>
              <a:rPr lang="en-US" dirty="0"/>
              <a:t>These projects succeed </a:t>
            </a:r>
            <a:r>
              <a:rPr lang="en-US" dirty="0" smtClean="0"/>
              <a:t>when potential changes are restricted (plans, team members, requirements)</a:t>
            </a:r>
          </a:p>
          <a:p>
            <a:r>
              <a:rPr lang="en-US" dirty="0" smtClean="0"/>
              <a:t>Articulate </a:t>
            </a:r>
            <a:r>
              <a:rPr lang="en-US" dirty="0"/>
              <a:t>the </a:t>
            </a:r>
            <a:r>
              <a:rPr lang="en-US" dirty="0" smtClean="0"/>
              <a:t>constraints</a:t>
            </a:r>
          </a:p>
          <a:p>
            <a:r>
              <a:rPr lang="en-US" dirty="0" smtClean="0"/>
              <a:t>Serialized </a:t>
            </a:r>
            <a:r>
              <a:rPr lang="en-US" dirty="0"/>
              <a:t>sequence of </a:t>
            </a:r>
            <a:r>
              <a:rPr lang="en-US" dirty="0" smtClean="0"/>
              <a:t>work</a:t>
            </a:r>
          </a:p>
          <a:p>
            <a:r>
              <a:rPr lang="en-US" dirty="0"/>
              <a:t>D</a:t>
            </a:r>
            <a:r>
              <a:rPr lang="en-US" dirty="0" smtClean="0"/>
              <a:t>o </a:t>
            </a:r>
            <a:r>
              <a:rPr lang="en-US" dirty="0"/>
              <a:t>not typically deliver business value until the end of the</a:t>
            </a:r>
          </a:p>
          <a:p>
            <a:r>
              <a:rPr lang="en-US" dirty="0"/>
              <a:t>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757480" y="3642480"/>
              <a:ext cx="3304800" cy="6541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49920" y="3633480"/>
                <a:ext cx="3318840" cy="672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9379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ITERATIVE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Iterative life cycles improve the product or result through </a:t>
            </a:r>
            <a:r>
              <a:rPr lang="en-US" dirty="0" smtClean="0"/>
              <a:t>successive prototypes </a:t>
            </a:r>
            <a:r>
              <a:rPr lang="en-US" dirty="0"/>
              <a:t>or proofs of </a:t>
            </a:r>
            <a:r>
              <a:rPr lang="en-US" dirty="0" smtClean="0"/>
              <a:t>concept</a:t>
            </a:r>
          </a:p>
          <a:p>
            <a:r>
              <a:rPr lang="en-US" dirty="0" smtClean="0"/>
              <a:t>Iterations </a:t>
            </a:r>
            <a:r>
              <a:rPr lang="en-US" dirty="0"/>
              <a:t>help </a:t>
            </a:r>
            <a:r>
              <a:rPr lang="en-US" dirty="0" smtClean="0"/>
              <a:t>identify and </a:t>
            </a:r>
            <a:r>
              <a:rPr lang="en-US" dirty="0"/>
              <a:t>reduce uncertainty in the </a:t>
            </a:r>
            <a:r>
              <a:rPr lang="en-US" dirty="0" smtClean="0"/>
              <a:t>project</a:t>
            </a:r>
          </a:p>
          <a:p>
            <a:r>
              <a:rPr lang="en-US" dirty="0"/>
              <a:t>Projects benefit from iterative life cycles </a:t>
            </a:r>
            <a:r>
              <a:rPr lang="en-US" dirty="0" smtClean="0"/>
              <a:t>when: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 </a:t>
            </a:r>
            <a:r>
              <a:rPr lang="en-US" dirty="0"/>
              <a:t>complexity is </a:t>
            </a:r>
            <a:r>
              <a:rPr lang="en-US" dirty="0" smtClean="0"/>
              <a:t>high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the project </a:t>
            </a:r>
            <a:r>
              <a:rPr lang="en-US" dirty="0"/>
              <a:t>incurs frequent </a:t>
            </a:r>
            <a:r>
              <a:rPr lang="en-US" dirty="0" smtClean="0"/>
              <a:t>changes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 smtClean="0"/>
              <a:t>when </a:t>
            </a:r>
            <a:r>
              <a:rPr lang="en-US" dirty="0"/>
              <a:t>the scope is subject to </a:t>
            </a:r>
            <a:r>
              <a:rPr lang="en-US" dirty="0" smtClean="0"/>
              <a:t>differing stakeholders</a:t>
            </a:r>
            <a:r>
              <a:rPr lang="en-US" dirty="0"/>
              <a:t>’ views of the desired final </a:t>
            </a:r>
            <a:r>
              <a:rPr lang="en-US" dirty="0" smtClean="0"/>
              <a:t>product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84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Incremental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</a:t>
            </a:r>
            <a:r>
              <a:rPr lang="en-US" dirty="0" smtClean="0"/>
              <a:t>ptimize </a:t>
            </a:r>
            <a:r>
              <a:rPr lang="en-US" dirty="0"/>
              <a:t>work for delivering value to sponsors </a:t>
            </a:r>
            <a:r>
              <a:rPr lang="en-US" dirty="0" smtClean="0"/>
              <a:t>or customers </a:t>
            </a:r>
            <a:r>
              <a:rPr lang="en-US" dirty="0"/>
              <a:t>more often than a single, final product</a:t>
            </a:r>
            <a:endParaRPr lang="en-US" dirty="0" smtClean="0"/>
          </a:p>
          <a:p>
            <a:r>
              <a:rPr lang="en-US" dirty="0" smtClean="0"/>
              <a:t>Delivery of smaller deliverables</a:t>
            </a:r>
          </a:p>
          <a:p>
            <a:r>
              <a:rPr lang="en-US" dirty="0" smtClean="0"/>
              <a:t>Speed </a:t>
            </a:r>
            <a:r>
              <a:rPr lang="en-US" dirty="0"/>
              <a:t>of </a:t>
            </a:r>
            <a:r>
              <a:rPr lang="en-US" dirty="0" smtClean="0"/>
              <a:t>delivery</a:t>
            </a:r>
          </a:p>
          <a:p>
            <a:r>
              <a:rPr lang="en-US" dirty="0" smtClean="0"/>
              <a:t>Customers receive </a:t>
            </a:r>
            <a:r>
              <a:rPr lang="en-US" dirty="0"/>
              <a:t>a subset of the overall </a:t>
            </a:r>
            <a:r>
              <a:rPr lang="en-US" dirty="0" smtClean="0"/>
              <a:t>solution frequently</a:t>
            </a:r>
          </a:p>
          <a:p>
            <a:r>
              <a:rPr lang="en-US" dirty="0" smtClean="0"/>
              <a:t>The degree </a:t>
            </a:r>
            <a:r>
              <a:rPr lang="en-US" dirty="0"/>
              <a:t>of change and variation is less important than ensuring customers </a:t>
            </a:r>
            <a:r>
              <a:rPr lang="en-US" dirty="0" smtClean="0"/>
              <a:t>get value </a:t>
            </a:r>
            <a:r>
              <a:rPr lang="en-US" dirty="0"/>
              <a:t>sooner than at the end of the project.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Agile life cycles are those that fulfill the principles of the </a:t>
            </a:r>
            <a:r>
              <a:rPr lang="en-US" dirty="0" smtClean="0"/>
              <a:t>Agile Manifesto</a:t>
            </a:r>
          </a:p>
          <a:p>
            <a:r>
              <a:rPr lang="en-US" dirty="0"/>
              <a:t>C</a:t>
            </a:r>
            <a:r>
              <a:rPr lang="en-US" dirty="0" smtClean="0"/>
              <a:t>ustomer </a:t>
            </a:r>
            <a:r>
              <a:rPr lang="en-US" dirty="0"/>
              <a:t>satisfaction increases with early and continuous delivery </a:t>
            </a:r>
            <a:r>
              <a:rPr lang="en-US" dirty="0" smtClean="0"/>
              <a:t>of valuable products</a:t>
            </a:r>
          </a:p>
          <a:p>
            <a:r>
              <a:rPr lang="en-US" dirty="0"/>
              <a:t>A</a:t>
            </a:r>
            <a:r>
              <a:rPr lang="en-US" dirty="0" smtClean="0"/>
              <a:t>n </a:t>
            </a:r>
            <a:r>
              <a:rPr lang="en-US" dirty="0"/>
              <a:t>incremental deliverable that is functional </a:t>
            </a:r>
            <a:r>
              <a:rPr lang="en-US" dirty="0" smtClean="0"/>
              <a:t>and provides </a:t>
            </a:r>
            <a:r>
              <a:rPr lang="en-US" dirty="0"/>
              <a:t>value is the primary measure of </a:t>
            </a:r>
            <a:r>
              <a:rPr lang="en-US" dirty="0" smtClean="0"/>
              <a:t>progress</a:t>
            </a:r>
          </a:p>
          <a:p>
            <a:r>
              <a:rPr lang="en-US" dirty="0"/>
              <a:t>A</a:t>
            </a:r>
            <a:r>
              <a:rPr lang="en-US" dirty="0" smtClean="0"/>
              <a:t>dapt </a:t>
            </a:r>
            <a:r>
              <a:rPr lang="en-US" dirty="0"/>
              <a:t>to high degrees </a:t>
            </a:r>
            <a:r>
              <a:rPr lang="en-US" dirty="0" smtClean="0"/>
              <a:t>of change </a:t>
            </a:r>
            <a:r>
              <a:rPr lang="en-US" dirty="0"/>
              <a:t>and deliver project value more </a:t>
            </a:r>
            <a:r>
              <a:rPr lang="en-US" dirty="0" smtClean="0"/>
              <a:t>often</a:t>
            </a:r>
          </a:p>
          <a:p>
            <a:r>
              <a:rPr lang="en-US" dirty="0" smtClean="0"/>
              <a:t>Incremental </a:t>
            </a:r>
            <a:r>
              <a:rPr lang="en-US" dirty="0"/>
              <a:t>delivery </a:t>
            </a:r>
            <a:r>
              <a:rPr lang="en-US" dirty="0" smtClean="0"/>
              <a:t>uncovers hidden </a:t>
            </a:r>
            <a:r>
              <a:rPr lang="en-US" dirty="0"/>
              <a:t>or misunderstood requirements</a:t>
            </a:r>
            <a:endParaRPr lang="en-US" dirty="0" smtClean="0"/>
          </a:p>
          <a:p>
            <a:r>
              <a:rPr lang="en-US" dirty="0" smtClean="0"/>
              <a:t>Iteration-Based Agile</a:t>
            </a:r>
          </a:p>
          <a:p>
            <a:r>
              <a:rPr lang="en-US" dirty="0" smtClean="0"/>
              <a:t>Flow-Based Agile</a:t>
            </a:r>
          </a:p>
          <a:p>
            <a:r>
              <a:rPr lang="en-US" dirty="0" smtClean="0"/>
              <a:t>The iterative </a:t>
            </a:r>
            <a:r>
              <a:rPr lang="en-US" dirty="0"/>
              <a:t>and incremental approaches provide feedback to better plan the </a:t>
            </a:r>
            <a:r>
              <a:rPr lang="en-US" dirty="0" smtClean="0"/>
              <a:t>next part </a:t>
            </a:r>
            <a:r>
              <a:rPr lang="en-US" dirty="0"/>
              <a:t>of the project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4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iteration-based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team works in iterations (</a:t>
            </a:r>
            <a:r>
              <a:rPr lang="en-US" dirty="0" smtClean="0"/>
              <a:t>time-boxes </a:t>
            </a:r>
            <a:r>
              <a:rPr lang="en-US" dirty="0"/>
              <a:t>of </a:t>
            </a:r>
            <a:r>
              <a:rPr lang="en-US" dirty="0" smtClean="0"/>
              <a:t>equal duration</a:t>
            </a:r>
            <a:r>
              <a:rPr lang="en-US" dirty="0"/>
              <a:t>) to deliver </a:t>
            </a:r>
            <a:r>
              <a:rPr lang="en-US" dirty="0" smtClean="0"/>
              <a:t>completed features</a:t>
            </a:r>
          </a:p>
          <a:p>
            <a:r>
              <a:rPr lang="en-US" dirty="0"/>
              <a:t>The team works on the most </a:t>
            </a:r>
            <a:r>
              <a:rPr lang="en-US" dirty="0" smtClean="0"/>
              <a:t>important feature</a:t>
            </a:r>
            <a:r>
              <a:rPr lang="en-US" dirty="0"/>
              <a:t>, collaborating as a team to finish </a:t>
            </a:r>
            <a:r>
              <a:rPr lang="en-US" dirty="0" smtClean="0"/>
              <a:t>it</a:t>
            </a:r>
          </a:p>
          <a:p>
            <a:r>
              <a:rPr lang="en-US" dirty="0"/>
              <a:t>Then the team works on the </a:t>
            </a:r>
            <a:r>
              <a:rPr lang="en-US" dirty="0" smtClean="0"/>
              <a:t>next most </a:t>
            </a:r>
            <a:r>
              <a:rPr lang="en-US" dirty="0"/>
              <a:t>important feature and finishes </a:t>
            </a:r>
            <a:r>
              <a:rPr lang="en-US" dirty="0" smtClean="0"/>
              <a:t>it</a:t>
            </a:r>
          </a:p>
          <a:p>
            <a:r>
              <a:rPr lang="en-US" dirty="0"/>
              <a:t>The team may decide to work on a </a:t>
            </a:r>
            <a:r>
              <a:rPr lang="en-US" dirty="0" smtClean="0"/>
              <a:t>few features </a:t>
            </a:r>
            <a:r>
              <a:rPr lang="en-US" dirty="0"/>
              <a:t>at a time, but the team does not address all of the work for the </a:t>
            </a:r>
            <a:r>
              <a:rPr lang="en-US" dirty="0" smtClean="0"/>
              <a:t>iteration at once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2502000" y="1137960"/>
              <a:ext cx="9582480" cy="544248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93360" y="1128960"/>
                <a:ext cx="9600120" cy="5463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152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/>
              <a:t>CHARACTERISTICS OF </a:t>
            </a:r>
            <a:r>
              <a:rPr lang="en-US" dirty="0" smtClean="0"/>
              <a:t>flow-based agile </a:t>
            </a:r>
            <a:r>
              <a:rPr lang="en-US" dirty="0"/>
              <a:t>LIFE </a:t>
            </a:r>
            <a:r>
              <a:rPr lang="en-US" dirty="0" smtClean="0"/>
              <a:t>CYCLES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In flow-based agile, the team pulls features from the backlog based on </a:t>
            </a:r>
            <a:r>
              <a:rPr lang="en-US" dirty="0" smtClean="0"/>
              <a:t>its capacity </a:t>
            </a:r>
            <a:r>
              <a:rPr lang="en-US" dirty="0"/>
              <a:t>to start work rather than on an iteration-based </a:t>
            </a:r>
            <a:r>
              <a:rPr lang="en-US" dirty="0" smtClean="0"/>
              <a:t>schedule</a:t>
            </a:r>
          </a:p>
          <a:p>
            <a:r>
              <a:rPr lang="en-US" dirty="0"/>
              <a:t>The </a:t>
            </a:r>
            <a:r>
              <a:rPr lang="en-US" dirty="0" smtClean="0"/>
              <a:t>team defines </a:t>
            </a:r>
            <a:r>
              <a:rPr lang="en-US" dirty="0"/>
              <a:t>its workflow with columns on a task board and manages the work </a:t>
            </a:r>
            <a:r>
              <a:rPr lang="en-US" dirty="0" smtClean="0"/>
              <a:t>in progress </a:t>
            </a:r>
            <a:r>
              <a:rPr lang="en-US" dirty="0"/>
              <a:t>for each </a:t>
            </a:r>
            <a:r>
              <a:rPr lang="en-US" dirty="0" smtClean="0"/>
              <a:t>column</a:t>
            </a:r>
          </a:p>
          <a:p>
            <a:r>
              <a:rPr lang="en-US" dirty="0"/>
              <a:t>Each feature may take a different amount of time </a:t>
            </a:r>
            <a:r>
              <a:rPr lang="en-US" dirty="0" smtClean="0"/>
              <a:t>to finish</a:t>
            </a:r>
          </a:p>
          <a:p>
            <a:r>
              <a:rPr lang="en-US" dirty="0"/>
              <a:t>Teams keep work-in-progress sizes small to better identify issues </a:t>
            </a:r>
            <a:r>
              <a:rPr lang="en-US" dirty="0" smtClean="0"/>
              <a:t>early and </a:t>
            </a:r>
            <a:r>
              <a:rPr lang="en-US" dirty="0"/>
              <a:t>reduce rework should changes be </a:t>
            </a:r>
            <a:r>
              <a:rPr lang="en-US" dirty="0" smtClean="0"/>
              <a:t>required</a:t>
            </a:r>
          </a:p>
          <a:p>
            <a:r>
              <a:rPr lang="en-US" dirty="0"/>
              <a:t>Without iterations to </a:t>
            </a:r>
            <a:r>
              <a:rPr lang="en-US" dirty="0" smtClean="0"/>
              <a:t>define planning </a:t>
            </a:r>
            <a:r>
              <a:rPr lang="en-US" dirty="0"/>
              <a:t>and review points, the team </a:t>
            </a:r>
            <a:r>
              <a:rPr lang="en-US" dirty="0" smtClean="0"/>
              <a:t>and business </a:t>
            </a:r>
            <a:r>
              <a:rPr lang="en-US" dirty="0"/>
              <a:t>stakeholders determine </a:t>
            </a:r>
            <a:r>
              <a:rPr lang="en-US" dirty="0" smtClean="0"/>
              <a:t>the most </a:t>
            </a:r>
            <a:r>
              <a:rPr lang="en-US" dirty="0"/>
              <a:t>appropriate schedule for planning, product reviews, and retrospectives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/>
              <p14:cNvContentPartPr/>
              <p14:nvPr/>
            </p14:nvContentPartPr>
            <p14:xfrm>
              <a:off x="5676120" y="1139400"/>
              <a:ext cx="6373440" cy="549576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67480" y="1129680"/>
                <a:ext cx="6392880" cy="5515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667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pull/ push / </a:t>
            </a:r>
            <a:r>
              <a:rPr lang="en-US" dirty="0" err="1" smtClean="0">
                <a:solidFill>
                  <a:srgbClr val="FF0000"/>
                </a:solidFill>
              </a:rPr>
              <a:t>jit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13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85960" cy="1325563"/>
          </a:xfrm>
        </p:spPr>
        <p:txBody>
          <a:bodyPr/>
          <a:lstStyle/>
          <a:p>
            <a:r>
              <a:rPr lang="en-US" dirty="0" smtClean="0"/>
              <a:t>PREDICTIVE </a:t>
            </a:r>
            <a:r>
              <a:rPr lang="en-US" dirty="0"/>
              <a:t>LIFE CYCLES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2095"/>
          <a:stretch/>
        </p:blipFill>
        <p:spPr>
          <a:xfrm>
            <a:off x="402209" y="2720023"/>
            <a:ext cx="11387582" cy="260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 smtClean="0"/>
              <a:t>Iterative Life Cycle</a:t>
            </a:r>
            <a:endParaRPr lang="en-US" cap="al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3144"/>
          <a:stretch/>
        </p:blipFill>
        <p:spPr>
          <a:xfrm>
            <a:off x="152400" y="2000258"/>
            <a:ext cx="11887200" cy="404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4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Life Cycle of Varying-Sized Increments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152"/>
          <a:stretch/>
        </p:blipFill>
        <p:spPr>
          <a:xfrm>
            <a:off x="2349996" y="2367255"/>
            <a:ext cx="7492007" cy="287095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2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Iteration-Based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72" t="10695" r="1840" b="55797"/>
          <a:stretch/>
        </p:blipFill>
        <p:spPr>
          <a:xfrm>
            <a:off x="838200" y="2542200"/>
            <a:ext cx="11307082" cy="296263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97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Flow-Based Agile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93" t="49306" r="3993" b="11067"/>
          <a:stretch/>
        </p:blipFill>
        <p:spPr>
          <a:xfrm>
            <a:off x="108772" y="2086474"/>
            <a:ext cx="11974456" cy="387408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9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suitability filters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3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LiberationSerif"/>
              </a:rPr>
              <a:t>Various assessment models exist to help determine the likely fit or gaps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for using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agile approaches.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LiberationSerif"/>
              </a:rPr>
              <a:t>These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assess project and organizational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factors associated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with adoption and suitability and then provide scores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indicating alignment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or potential risk areas. </a:t>
            </a:r>
            <a:endParaRPr lang="en-US" dirty="0" smtClean="0">
              <a:solidFill>
                <a:srgbClr val="000000"/>
              </a:solidFill>
              <a:latin typeface="LiberationSerif"/>
            </a:endParaRPr>
          </a:p>
          <a:p>
            <a:r>
              <a:rPr lang="en-US" dirty="0" smtClean="0">
                <a:solidFill>
                  <a:srgbClr val="0000EF"/>
                </a:solidFill>
                <a:latin typeface="LiberationSerif"/>
              </a:rPr>
              <a:t>Appendix </a:t>
            </a:r>
            <a:r>
              <a:rPr lang="en-US" dirty="0">
                <a:solidFill>
                  <a:srgbClr val="0000EF"/>
                </a:solidFill>
                <a:latin typeface="LiberationSerif"/>
              </a:rPr>
              <a:t>X3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provides a synthesis of </a:t>
            </a:r>
            <a:r>
              <a:rPr lang="en-US" dirty="0" smtClean="0">
                <a:solidFill>
                  <a:srgbClr val="000000"/>
                </a:solidFill>
                <a:latin typeface="LiberationSerif"/>
              </a:rPr>
              <a:t>popular assessment </a:t>
            </a:r>
            <a:r>
              <a:rPr lang="en-US" dirty="0">
                <a:solidFill>
                  <a:srgbClr val="000000"/>
                </a:solidFill>
                <a:latin typeface="LiberationSerif"/>
              </a:rPr>
              <a:t>models for use as an agile suitability filter.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34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3733800" cy="18555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for Suitability of Agile Approaches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-26169"/>
            <a:ext cx="7354388" cy="68841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Ink 2"/>
              <p14:cNvContentPartPr/>
              <p14:nvPr/>
            </p14:nvContentPartPr>
            <p14:xfrm>
              <a:off x="7150680" y="2194200"/>
              <a:ext cx="2952000" cy="2700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41320" y="2184840"/>
                <a:ext cx="2967840" cy="27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74576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HYBRID LIFE CYCLES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 is not necessary to use a single approach for an entire project. </a:t>
            </a:r>
            <a:endParaRPr lang="en-US" dirty="0" smtClean="0"/>
          </a:p>
          <a:p>
            <a:r>
              <a:rPr lang="en-US" dirty="0" smtClean="0"/>
              <a:t>A combination </a:t>
            </a:r>
            <a:r>
              <a:rPr lang="en-US" dirty="0"/>
              <a:t>of predictive, iterative, incremental, and/or agile approaches is </a:t>
            </a:r>
            <a:r>
              <a:rPr lang="en-US" dirty="0" smtClean="0"/>
              <a:t>a hybrid </a:t>
            </a:r>
            <a:r>
              <a:rPr lang="en-US" dirty="0"/>
              <a:t>approach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Agile development followed by a predictive rollout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7006"/>
          <a:stretch/>
        </p:blipFill>
        <p:spPr>
          <a:xfrm>
            <a:off x="838200" y="1738112"/>
            <a:ext cx="10506062" cy="135417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838200" y="3139711"/>
            <a:ext cx="10515600" cy="3216639"/>
          </a:xfrm>
        </p:spPr>
        <p:txBody>
          <a:bodyPr>
            <a:normAutofit/>
          </a:bodyPr>
          <a:lstStyle/>
          <a:p>
            <a:r>
              <a:rPr lang="en-US" dirty="0"/>
              <a:t>This approach can be used when there is uncertainty, complexity, and risk in the development portion of the project that would benefit from an agile approach, followed by a defined, repeatable rollout phase that is appropriate to undertake in a predictive way, perhaps by a different team. </a:t>
            </a:r>
          </a:p>
          <a:p>
            <a:r>
              <a:rPr lang="en-US" dirty="0"/>
              <a:t>An example of this approach is the development of a new high-tech product followed by rollout and training to thousands of users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20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COMBINED AGILE AND PREDICTIVE APPROACHES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23566"/>
          <a:stretch/>
        </p:blipFill>
        <p:spPr>
          <a:xfrm>
            <a:off x="838200" y="1690688"/>
            <a:ext cx="10515600" cy="1432594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1" y="3370217"/>
            <a:ext cx="10515600" cy="2806745"/>
          </a:xfrm>
        </p:spPr>
        <p:txBody>
          <a:bodyPr/>
          <a:lstStyle/>
          <a:p>
            <a:r>
              <a:rPr lang="en-US" dirty="0"/>
              <a:t>Another approach is to use a combination of agile and predictive </a:t>
            </a:r>
            <a:r>
              <a:rPr lang="en-US" dirty="0" smtClean="0"/>
              <a:t>approaches throughout </a:t>
            </a:r>
            <a:r>
              <a:rPr lang="en-US" dirty="0"/>
              <a:t>the life </a:t>
            </a:r>
            <a:r>
              <a:rPr lang="en-US" dirty="0" smtClean="0"/>
              <a:t>cycle</a:t>
            </a:r>
          </a:p>
          <a:p>
            <a:r>
              <a:rPr lang="en-US" dirty="0"/>
              <a:t>It would </a:t>
            </a:r>
            <a:r>
              <a:rPr lang="en-US" dirty="0" smtClean="0"/>
              <a:t>be misleading </a:t>
            </a:r>
            <a:r>
              <a:rPr lang="en-US" dirty="0"/>
              <a:t>to call the approach agile since it clearly does not fully embody </a:t>
            </a:r>
            <a:r>
              <a:rPr lang="en-US" dirty="0" smtClean="0"/>
              <a:t>the agile </a:t>
            </a:r>
            <a:r>
              <a:rPr lang="en-US" dirty="0"/>
              <a:t>mindset, values, and </a:t>
            </a:r>
            <a:r>
              <a:rPr lang="en-US" dirty="0" smtClean="0"/>
              <a:t>principles </a:t>
            </a:r>
          </a:p>
          <a:p>
            <a:r>
              <a:rPr lang="en-US" dirty="0" smtClean="0"/>
              <a:t>It </a:t>
            </a:r>
            <a:r>
              <a:rPr lang="en-US" dirty="0"/>
              <a:t>would also be inaccurate </a:t>
            </a:r>
            <a:r>
              <a:rPr lang="en-US" dirty="0" smtClean="0"/>
              <a:t>to call </a:t>
            </a:r>
            <a:r>
              <a:rPr lang="en-US" dirty="0"/>
              <a:t>it </a:t>
            </a:r>
            <a:r>
              <a:rPr lang="en-US" dirty="0" smtClean="0"/>
              <a:t>predictive</a:t>
            </a:r>
          </a:p>
          <a:p>
            <a:r>
              <a:rPr lang="en-US" dirty="0" smtClean="0"/>
              <a:t> It </a:t>
            </a:r>
            <a:r>
              <a:rPr lang="en-US" dirty="0"/>
              <a:t>is a hybrid approach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68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PREDOMINANTLY PREDICTIVE APPROACH WITH</a:t>
            </a:r>
            <a:br>
              <a:rPr lang="en-US" dirty="0"/>
            </a:br>
            <a:r>
              <a:rPr lang="en-US" dirty="0"/>
              <a:t>SOME AGILE COMPONENTS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199" y="3093912"/>
            <a:ext cx="10515601" cy="3083050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small agile element within a chiefly predictive </a:t>
            </a:r>
            <a:r>
              <a:rPr lang="en-US" dirty="0" smtClean="0"/>
              <a:t>project</a:t>
            </a:r>
          </a:p>
          <a:p>
            <a:r>
              <a:rPr lang="en-US" dirty="0" smtClean="0"/>
              <a:t>The portion </a:t>
            </a:r>
            <a:r>
              <a:rPr lang="en-US" dirty="0"/>
              <a:t>of the project with uncertainty, complexity, or </a:t>
            </a:r>
            <a:r>
              <a:rPr lang="en-US" dirty="0" smtClean="0"/>
              <a:t>opportunity for </a:t>
            </a:r>
            <a:r>
              <a:rPr lang="en-US" dirty="0"/>
              <a:t>scope creep is being tackled in an agile </a:t>
            </a:r>
            <a:r>
              <a:rPr lang="en-US" dirty="0" smtClean="0"/>
              <a:t>way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9593" b="19686"/>
          <a:stretch/>
        </p:blipFill>
        <p:spPr>
          <a:xfrm>
            <a:off x="838199" y="1690688"/>
            <a:ext cx="10515601" cy="140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7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 LARGELY AGILE APPROACH WITH A PREDICTIVE</a:t>
            </a:r>
            <a:br>
              <a:rPr lang="en-US" dirty="0"/>
            </a:br>
            <a:r>
              <a:rPr lang="en-US" dirty="0"/>
              <a:t>COMPONENT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1690687"/>
            <a:ext cx="10515600" cy="1371773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00" y="3062461"/>
            <a:ext cx="10515600" cy="3114502"/>
          </a:xfrm>
        </p:spPr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largely agile approach with a predictive </a:t>
            </a:r>
            <a:r>
              <a:rPr lang="en-US" dirty="0" smtClean="0"/>
              <a:t>component</a:t>
            </a:r>
          </a:p>
          <a:p>
            <a:r>
              <a:rPr lang="en-US" dirty="0"/>
              <a:t>U</a:t>
            </a:r>
            <a:r>
              <a:rPr lang="en-US" dirty="0" smtClean="0"/>
              <a:t>sed </a:t>
            </a:r>
            <a:r>
              <a:rPr lang="en-US" dirty="0"/>
              <a:t>when a particular element is non-negotiable or </a:t>
            </a:r>
            <a:r>
              <a:rPr lang="en-US" dirty="0" smtClean="0"/>
              <a:t>not executable </a:t>
            </a:r>
            <a:r>
              <a:rPr lang="en-US" dirty="0"/>
              <a:t>using an agile </a:t>
            </a:r>
            <a:r>
              <a:rPr lang="en-US" dirty="0" smtClean="0"/>
              <a:t>approach</a:t>
            </a:r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FIT-FOR-PURPOSE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Project teams may design a hybrid life cycle based on project </a:t>
            </a:r>
            <a:r>
              <a:rPr lang="en-US" dirty="0" smtClean="0"/>
              <a:t>risks</a:t>
            </a:r>
          </a:p>
          <a:p>
            <a:r>
              <a:rPr lang="en-US" dirty="0"/>
              <a:t>The goal of project management is to produce business value in the </a:t>
            </a:r>
            <a:r>
              <a:rPr lang="en-US" dirty="0" smtClean="0"/>
              <a:t>best possible </a:t>
            </a:r>
            <a:r>
              <a:rPr lang="en-US" dirty="0"/>
              <a:t>way given the current </a:t>
            </a:r>
            <a:r>
              <a:rPr lang="en-US" dirty="0" smtClean="0"/>
              <a:t>environment</a:t>
            </a:r>
          </a:p>
          <a:p>
            <a:r>
              <a:rPr lang="en-US" dirty="0"/>
              <a:t>The question to ask is: “How can we be most successful</a:t>
            </a:r>
            <a:r>
              <a:rPr lang="en-US" dirty="0" smtClean="0"/>
              <a:t>?”</a:t>
            </a:r>
          </a:p>
          <a:p>
            <a:r>
              <a:rPr lang="en-US" dirty="0">
                <a:solidFill>
                  <a:srgbClr val="FF0000"/>
                </a:solidFill>
              </a:rPr>
              <a:t>Is feedback needed as the team produces value? If so, increments will </a:t>
            </a:r>
            <a:r>
              <a:rPr lang="en-US" dirty="0" smtClean="0">
                <a:solidFill>
                  <a:srgbClr val="FF0000"/>
                </a:solidFill>
              </a:rPr>
              <a:t>help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Is it </a:t>
            </a:r>
            <a:r>
              <a:rPr lang="en-US" dirty="0">
                <a:solidFill>
                  <a:srgbClr val="FF0000"/>
                </a:solidFill>
              </a:rPr>
              <a:t>necessary to manage risk as ideas are explored? If so, iterations or agile </a:t>
            </a:r>
            <a:r>
              <a:rPr lang="en-US" dirty="0" smtClean="0">
                <a:solidFill>
                  <a:srgbClr val="FF0000"/>
                </a:solidFill>
              </a:rPr>
              <a:t>will help</a:t>
            </a:r>
            <a:endParaRPr lang="en-US" dirty="0" smtClean="0"/>
          </a:p>
          <a:p>
            <a:r>
              <a:rPr lang="en-US" dirty="0"/>
              <a:t>When the organization cannot deliver intermediate value, agile </a:t>
            </a:r>
            <a:r>
              <a:rPr lang="en-US" dirty="0" smtClean="0"/>
              <a:t>approaches may </a:t>
            </a:r>
            <a:r>
              <a:rPr lang="en-US" dirty="0"/>
              <a:t>not be </a:t>
            </a:r>
            <a:r>
              <a:rPr lang="en-US" dirty="0" smtClean="0"/>
              <a:t>useful</a:t>
            </a:r>
          </a:p>
          <a:p>
            <a:r>
              <a:rPr lang="en-US" dirty="0"/>
              <a:t>Agile is about customer-based delivery on a frequent basis. That </a:t>
            </a:r>
            <a:r>
              <a:rPr lang="en-US" dirty="0" smtClean="0"/>
              <a:t>delivery creates </a:t>
            </a:r>
            <a:r>
              <a:rPr lang="en-US" dirty="0"/>
              <a:t>feedback for the team. The team uses that feedback to plan and </a:t>
            </a:r>
            <a:r>
              <a:rPr lang="en-US" dirty="0" err="1"/>
              <a:t>replan</a:t>
            </a:r>
            <a:r>
              <a:rPr lang="en-US" dirty="0"/>
              <a:t> </a:t>
            </a:r>
            <a:r>
              <a:rPr lang="en-US" dirty="0" smtClean="0"/>
              <a:t>the next </a:t>
            </a:r>
            <a:r>
              <a:rPr lang="en-US" dirty="0"/>
              <a:t>chunk of work.</a:t>
            </a:r>
            <a:endParaRPr lang="en-US" dirty="0" smtClean="0"/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57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LIFE CYCLES AS TRANSITION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gradual transition involves adding more iterative techniques to </a:t>
            </a:r>
            <a:r>
              <a:rPr lang="en-US" dirty="0" smtClean="0"/>
              <a:t>improve learning </a:t>
            </a:r>
            <a:r>
              <a:rPr lang="en-US" dirty="0"/>
              <a:t>and alignment among teams and </a:t>
            </a:r>
            <a:r>
              <a:rPr lang="en-US" dirty="0" smtClean="0"/>
              <a:t>stakeholders</a:t>
            </a:r>
          </a:p>
          <a:p>
            <a:r>
              <a:rPr lang="en-US" dirty="0"/>
              <a:t>Later, consider </a:t>
            </a:r>
            <a:r>
              <a:rPr lang="en-US" dirty="0" smtClean="0"/>
              <a:t>adding more </a:t>
            </a:r>
            <a:r>
              <a:rPr lang="en-US" dirty="0"/>
              <a:t>incremental techniques to accelerate value and return on investment </a:t>
            </a:r>
            <a:r>
              <a:rPr lang="en-US" dirty="0" smtClean="0"/>
              <a:t>to sponsors</a:t>
            </a:r>
          </a:p>
          <a:p>
            <a:r>
              <a:rPr lang="en-US" dirty="0"/>
              <a:t>Try these new techniques on a less risky project with a medium-to </a:t>
            </a:r>
            <a:r>
              <a:rPr lang="en-US" dirty="0" smtClean="0"/>
              <a:t>low-degree of uncertainty</a:t>
            </a:r>
          </a:p>
          <a:p>
            <a:r>
              <a:rPr lang="en-US" dirty="0"/>
              <a:t>Then, when the organization is successful with a </a:t>
            </a:r>
            <a:r>
              <a:rPr lang="en-US" dirty="0" smtClean="0"/>
              <a:t>hybrid approach</a:t>
            </a:r>
            <a:r>
              <a:rPr lang="en-US" dirty="0"/>
              <a:t>, try more complex projects that require more of those techniques to </a:t>
            </a:r>
            <a:r>
              <a:rPr lang="en-US" dirty="0" smtClean="0"/>
              <a:t>be added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MIXING AGILE APPROACHES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35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Agile frameworks are not customized for the team.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team may need </a:t>
            </a:r>
            <a:r>
              <a:rPr lang="en-US" dirty="0" smtClean="0"/>
              <a:t>to tailor </a:t>
            </a:r>
            <a:r>
              <a:rPr lang="en-US" dirty="0"/>
              <a:t>practices to deliver value on a regular basis. </a:t>
            </a:r>
            <a:endParaRPr lang="en-US" dirty="0" smtClean="0"/>
          </a:p>
          <a:p>
            <a:r>
              <a:rPr lang="en-US" dirty="0" smtClean="0"/>
              <a:t>Often</a:t>
            </a:r>
            <a:r>
              <a:rPr lang="en-US" dirty="0"/>
              <a:t>, teams practice </a:t>
            </a:r>
            <a:r>
              <a:rPr lang="en-US" dirty="0" smtClean="0"/>
              <a:t>their own </a:t>
            </a:r>
            <a:r>
              <a:rPr lang="en-US" dirty="0"/>
              <a:t>special blend of agile, even if they use a particular framework as a </a:t>
            </a:r>
            <a:r>
              <a:rPr lang="en-US" dirty="0" smtClean="0"/>
              <a:t>starting point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[1/ 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4728824"/>
              </p:ext>
            </p:extLst>
          </p:nvPr>
        </p:nvGraphicFramePr>
        <p:xfrm>
          <a:off x="838200" y="1825625"/>
          <a:ext cx="10515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Demand pattern: steady or sporadic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Many teams find that using a cadence (in the form of a regular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timebox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helps them demo, retrospect, and take in new work. In addition, some teams need more flexibility in their acceptance of more work. Teams can use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flowbased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agile with a cadence to get the best of both Worlds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Rate of process improvement required by the level of team experience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Retrospect more often and select improvements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flow of work is often interrupted by various delays or impediments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making work visible using Kanban boards and experimenting with limits for the various areas of the work process in order to improve flow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224440" y="5182920"/>
              <a:ext cx="7435800" cy="17650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215080" y="5173560"/>
                <a:ext cx="7455960" cy="1783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7790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PROJECT FACTORS THAT </a:t>
            </a:r>
            <a:r>
              <a:rPr lang="en-US" b="1" dirty="0" smtClean="0"/>
              <a:t>INFLUENCE TAILORING [2/ ]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0488346"/>
              </p:ext>
            </p:extLst>
          </p:nvPr>
        </p:nvGraphicFramePr>
        <p:xfrm>
          <a:off x="838200" y="1825625"/>
          <a:ext cx="10515600" cy="4211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6437618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828027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Project Factor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Tailoring Options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8189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quality of the product increments is poor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using the various test-driven development practices. This mistake-proofing discipline makes it difficult for defects to remain Undetected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434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More than one team is needed to build a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scale from one to several agile teams, with minimal disruption, first learn about agile program management or formal scaling frameworks. Then, craft an approach that fits the project context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9032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project team members are inexperienced in the use of agile approaches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Consider starting by training team members in the fundamentals of the agile mindset and principles. If the team decides to use a specific approach such as Scrum or Kanban, provide a workshop on that approach so the team members can learn how to use 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289341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5771160" y="159120"/>
              <a:ext cx="4728600" cy="24447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765760" y="153000"/>
                <a:ext cx="4740120" cy="2460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2169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3592</TotalTime>
  <Words>2860</Words>
  <Application>Microsoft Office PowerPoint</Application>
  <PresentationFormat>Widescreen</PresentationFormat>
  <Paragraphs>374</Paragraphs>
  <Slides>43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LiberationSerif</vt:lpstr>
      <vt:lpstr>Wingdings</vt:lpstr>
      <vt:lpstr>1_Office Theme</vt:lpstr>
      <vt:lpstr>Office Theme</vt:lpstr>
      <vt:lpstr> PMG 622 Agile Project Management LECTURE 02: LIFE CYCLE SELECTION</vt:lpstr>
      <vt:lpstr>Quick Review</vt:lpstr>
      <vt:lpstr>Agile Manifesto and Mindset</vt:lpstr>
      <vt:lpstr>Agile Manifesto / “4 Values”</vt:lpstr>
      <vt:lpstr>BEING AGILE VS DOING AGILE</vt:lpstr>
      <vt:lpstr>PMIAA</vt:lpstr>
      <vt:lpstr>CHARACTERISTICS OF PROJECT LIFE CYCLES</vt:lpstr>
      <vt:lpstr>Types of PM LIFECYCLES</vt:lpstr>
      <vt:lpstr>NON-AGILE (NON-ADAPTIVE)  APPROACHES</vt:lpstr>
      <vt:lpstr>Characteristics of Four Categories of Life Cycles</vt:lpstr>
      <vt:lpstr>Figure X3-1. The Continuum of Project Life Cycles (from PMBOK 6th ed.)</vt:lpstr>
      <vt:lpstr>The Continuum of Life Cycles</vt:lpstr>
      <vt:lpstr>Predictive life cycles</vt:lpstr>
      <vt:lpstr>Iterative life cycles</vt:lpstr>
      <vt:lpstr>Incremental life cycles</vt:lpstr>
      <vt:lpstr>Agile life cycles</vt:lpstr>
      <vt:lpstr>Model for Suitability of Agile Approaches</vt:lpstr>
      <vt:lpstr>CHARACTERISTICS OF PREDICTIVE LIFE CYCLES</vt:lpstr>
      <vt:lpstr>CHARACTERISTICS OF ITERATIVE LIFE CYCLES</vt:lpstr>
      <vt:lpstr>CHARACTERISTICS OF Incremental LIFE CYCLES</vt:lpstr>
      <vt:lpstr>CHARACTERISTICS OF agile LIFE CYCLES</vt:lpstr>
      <vt:lpstr>CHARACTERISTICS OF iteration-based agile LIFE CYCLES</vt:lpstr>
      <vt:lpstr>CHARACTERISTICS OF flow-based agile LIFE CYCLES</vt:lpstr>
      <vt:lpstr>pull/ push / jit</vt:lpstr>
      <vt:lpstr>PREDICTIVE LIFE CYCLES</vt:lpstr>
      <vt:lpstr>Iterative Life Cycle</vt:lpstr>
      <vt:lpstr>A Life Cycle of Varying-Sized Increments</vt:lpstr>
      <vt:lpstr>Iteration-Based Agile</vt:lpstr>
      <vt:lpstr>Flow-Based Agile</vt:lpstr>
      <vt:lpstr>Agile suitability filters</vt:lpstr>
      <vt:lpstr>introduction</vt:lpstr>
      <vt:lpstr>Model for Suitability of Agile Approaches</vt:lpstr>
      <vt:lpstr>CHARACTERISTICS OF HYBRID LIFE CYCLES</vt:lpstr>
      <vt:lpstr>Agile development followed by a predictive rollout</vt:lpstr>
      <vt:lpstr>COMBINED AGILE AND PREDICTIVE APPROACHES</vt:lpstr>
      <vt:lpstr>PREDOMINANTLY PREDICTIVE APPROACH WITH SOME AGILE COMPONENTS</vt:lpstr>
      <vt:lpstr>A LARGELY AGILE APPROACH WITH A PREDICTIVE COMPONENT</vt:lpstr>
      <vt:lpstr>HYBRID LIFE CYCLES AS FIT-FOR-PURPOSE</vt:lpstr>
      <vt:lpstr>HYBRID LIFE CYCLES AS TRANSITION STRATEGY</vt:lpstr>
      <vt:lpstr>MIXING AGILE APPROACHES</vt:lpstr>
      <vt:lpstr>introduction</vt:lpstr>
      <vt:lpstr>PROJECT FACTORS THAT INFLUENCE TAILORING [1/ ]</vt:lpstr>
      <vt:lpstr>PROJECT FACTORS THAT INFLUENCE TAILORING [2/ ]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362</cp:revision>
  <dcterms:created xsi:type="dcterms:W3CDTF">2020-10-15T07:04:09Z</dcterms:created>
  <dcterms:modified xsi:type="dcterms:W3CDTF">2021-06-08T02:42:56Z</dcterms:modified>
</cp:coreProperties>
</file>