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36DC0-7E37-410D-97A2-595DA479851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AA7E2-C1ED-4979-83BF-596A3E55B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13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36DC0-7E37-410D-97A2-595DA479851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AA7E2-C1ED-4979-83BF-596A3E55B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285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510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44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324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232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285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92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818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121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59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52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40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9969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234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5854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9823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789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8210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3060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 Stretching Transformations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3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 Stretching Transformations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23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 Stretching Transformations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18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4179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7380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582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5257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797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161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0041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425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9013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6925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678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5037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0172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0649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3399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5556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8050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0543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666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3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Contrast Stretching Transformations</vt:lpstr>
      <vt:lpstr>Contrast Stretching Transformations</vt:lpstr>
      <vt:lpstr>Contrast Stretching Transformations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2025-06-05T10:32:33Z</dcterms:created>
  <dcterms:modified xsi:type="dcterms:W3CDTF">2025-06-05T10:32:33Z</dcterms:modified>
</cp:coreProperties>
</file>