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A70DC-F22A-C802-F88E-086403CC9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10330D-0DD2-B97C-E8CA-4831D5949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5B88B-B68F-4608-A862-4C208B5E38EC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D4A681-31AF-F31D-32FE-8BEF543BD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FC3BC5-00EF-E430-9937-9A2F3E02B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429F-68ED-44D8-9AED-C1DAF487D9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323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2E4ED3-5EC7-03E8-B32B-F5CC1625E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667212-0D9D-3B5D-2023-62735D8577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94251E-41F8-1178-9BCB-DB6AFCC487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D5B88B-B68F-4608-A862-4C208B5E38EC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68D9F-BE8B-4916-98A3-2D664D6B89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34CC6-D2BB-54BC-A99B-E9C6D90109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AC429F-68ED-44D8-9AED-C1DAF487D9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152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9D4664-E02D-683A-41D8-1665DAA95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3BEF14-CE87-A739-AD2D-12642A538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69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38B4F9-F36F-98A5-479D-3E6F0AE00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A0E75A-4143-818D-8F2F-B72555C349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988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F993B1-4909-AB72-E495-D77AF4E27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D6287-AE72-3F58-9C71-29C7BEF69A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905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CF50AA-69D7-E688-C78E-D0FC80628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D0E77-5AC7-0591-2E5D-7723579E9A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082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EA2EE7-90DB-038E-E242-63835A1F1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41A582-2554-B7CE-7459-9CB237F38F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551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793546-6D78-AF13-DC38-5C6C84050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6C5483-E6B2-4366-E76F-DB377F24CD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010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863443-DA65-ADF6-1A3A-BC14DA859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DF37B9-415B-C93F-C62F-1AAD2E7D38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93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9D9CBF-8E8F-652B-81DA-DEA2924D9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F64B3C-D54D-EAC9-0E6A-F6E316E1A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212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5E7408-DFBB-D5C2-9FBA-4D93F198B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005FE0-4B07-F91D-04B5-82C244933C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16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486ADA-0298-15CF-7D04-E81C5CD60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4C96FD-37F5-3FC6-E3F3-257EE64178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711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F15BE8-B7E9-A420-2800-AEDD94996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AACABD-F2EC-6CFE-6790-A11AC31982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184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B019C2-4B91-C461-95DF-667CD4D83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FF580B-8111-59D9-FEF6-5C0D4CEFD3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547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2D1F6C-5378-BA87-84D5-AD8235EB4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696CF5-D21C-6B26-586D-19EE987440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139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1C452E-9DB6-60D0-D028-49E55556B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8F2BB8-6AD5-ABA8-08C1-4B9433813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769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0E9B5C-751B-6BA2-E36D-1415158D5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F717E3-5B3C-D71F-A1BB-DA98EAB787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3201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B5F9CD-2A98-C152-C975-FE8B0073D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8ACCB4-2C48-E85F-72B4-502F23EF7C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154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6A9A48-5AE2-6F96-F3E5-A60071B28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94BF7F-8C61-FD3F-ED9E-3F980B427A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6308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6EDB5A-1646-9151-A3DC-9BB9CAA11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402A6-8182-2B0E-7087-8AFAE22CEC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527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776557-7CD3-42A8-0744-8A286D8F1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1B668E-6C6D-D5B1-991F-509DCBB2C2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1918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4F4C99-B165-FCFF-1CAC-EE0EFB7B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D7C9F9-6842-4AC7-43B5-CB4BBFB349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952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416901-E148-FDE3-F0F7-848FA0878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6E4C9-3C00-AA51-093D-CBECA04643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9040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F5C22C-59FB-E1E1-4F9B-B18F41198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7D0517-4B3E-9C86-F685-9AD0AE90AB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264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1E7986-6CC7-78F2-AF49-E171C617F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BA7726-EDD7-0766-C497-B9624B6B95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393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E322C9-B73D-E233-F53D-240A985F5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B4DEED-08EE-1B5D-AF85-BAA490024C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4613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E7C366-FB7A-BDAB-8440-A13692B48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6BB58A-4440-9188-9D1E-4703A95531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7680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84FA8D-9D2F-2F48-66AC-BA44BC4C2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65E7E9-5667-A3C6-7C52-788FEF916A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0747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782483-EF32-9403-E925-9973CCA59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8FF1BA-AF42-F21B-6C29-3860E87C1B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875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B78971-98E5-D2F8-83D6-D0B81211B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2D4B73-B0B5-F5F4-E982-C8ACD49A6A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543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99139F-620B-8973-3273-29EA0B6E3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D7D646-B819-DC1E-6156-E02D6291ED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161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E2CE66-D8C4-E5B4-AF3A-5F15F1301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CF0A72-B204-783F-2F76-9B2AF4E7E3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9186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CB7DDE-6A24-A003-56FF-12150FE2A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D89ED2-3377-9F46-8C2A-20B7BD7915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8999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6DC89F-5621-DAA4-22EA-EBEAADC9D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391E36-4958-ADC6-599E-71A789284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6877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3D4094-A716-ED46-5868-A966ADD3F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B237F0-1ABE-C855-F7C2-CD544CD66B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9914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CC3341-A4E6-BE35-0CCF-16116622C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3C3550-6412-4A5A-BAE1-777C6564CF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5858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E8591F-B037-9490-59B5-E6BD82296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926569-46C5-5C05-EC4B-9B25FD5609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9848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94A395-23DA-ABD0-B845-FB0267948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D6E1D1-1F08-F58F-C352-1B6E0578A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20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2024-07-26T13:13:51Z</dcterms:created>
  <dcterms:modified xsi:type="dcterms:W3CDTF">2024-07-26T13:13:51Z</dcterms:modified>
</cp:coreProperties>
</file>