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313" r:id="rId6"/>
    <p:sldId id="563" r:id="rId7"/>
    <p:sldId id="271" r:id="rId8"/>
    <p:sldId id="564" r:id="rId9"/>
    <p:sldId id="276" r:id="rId10"/>
    <p:sldId id="256" r:id="rId11"/>
    <p:sldId id="514" r:id="rId12"/>
    <p:sldId id="515" r:id="rId13"/>
    <p:sldId id="534" r:id="rId14"/>
    <p:sldId id="565" r:id="rId15"/>
    <p:sldId id="567" r:id="rId16"/>
    <p:sldId id="566" r:id="rId17"/>
    <p:sldId id="499" r:id="rId18"/>
    <p:sldId id="568" r:id="rId19"/>
    <p:sldId id="569" r:id="rId20"/>
    <p:sldId id="496" r:id="rId21"/>
    <p:sldId id="504" r:id="rId22"/>
    <p:sldId id="497" r:id="rId23"/>
    <p:sldId id="498" r:id="rId24"/>
    <p:sldId id="535" r:id="rId25"/>
    <p:sldId id="539" r:id="rId26"/>
    <p:sldId id="536" r:id="rId27"/>
    <p:sldId id="570" r:id="rId28"/>
    <p:sldId id="559" r:id="rId29"/>
    <p:sldId id="540" r:id="rId30"/>
    <p:sldId id="537" r:id="rId31"/>
    <p:sldId id="541" r:id="rId32"/>
    <p:sldId id="501" r:id="rId33"/>
    <p:sldId id="562" r:id="rId34"/>
    <p:sldId id="571" r:id="rId35"/>
    <p:sldId id="502" r:id="rId36"/>
    <p:sldId id="503" r:id="rId37"/>
    <p:sldId id="544" r:id="rId38"/>
    <p:sldId id="542" r:id="rId39"/>
    <p:sldId id="546" r:id="rId40"/>
    <p:sldId id="572" r:id="rId41"/>
    <p:sldId id="543" r:id="rId42"/>
    <p:sldId id="547" r:id="rId43"/>
    <p:sldId id="545" r:id="rId44"/>
    <p:sldId id="548" r:id="rId45"/>
    <p:sldId id="554" r:id="rId46"/>
    <p:sldId id="549" r:id="rId47"/>
    <p:sldId id="555" r:id="rId48"/>
    <p:sldId id="532" r:id="rId49"/>
    <p:sldId id="306" r:id="rId50"/>
    <p:sldId id="349" r:id="rId51"/>
    <p:sldId id="303"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63"/>
            <p14:sldId id="271"/>
            <p14:sldId id="564"/>
            <p14:sldId id="276"/>
            <p14:sldId id="256"/>
            <p14:sldId id="514"/>
            <p14:sldId id="515"/>
            <p14:sldId id="534"/>
            <p14:sldId id="565"/>
            <p14:sldId id="567"/>
            <p14:sldId id="566"/>
            <p14:sldId id="499"/>
            <p14:sldId id="568"/>
            <p14:sldId id="569"/>
            <p14:sldId id="496"/>
            <p14:sldId id="504"/>
            <p14:sldId id="497"/>
            <p14:sldId id="498"/>
            <p14:sldId id="535"/>
            <p14:sldId id="539"/>
            <p14:sldId id="536"/>
            <p14:sldId id="570"/>
            <p14:sldId id="559"/>
            <p14:sldId id="540"/>
            <p14:sldId id="537"/>
            <p14:sldId id="541"/>
            <p14:sldId id="501"/>
            <p14:sldId id="562"/>
            <p14:sldId id="571"/>
            <p14:sldId id="502"/>
            <p14:sldId id="503"/>
            <p14:sldId id="544"/>
            <p14:sldId id="542"/>
            <p14:sldId id="546"/>
            <p14:sldId id="572"/>
            <p14:sldId id="543"/>
            <p14:sldId id="547"/>
            <p14:sldId id="545"/>
            <p14:sldId id="548"/>
            <p14:sldId id="554"/>
            <p14:sldId id="549"/>
            <p14:sldId id="555"/>
            <p14:sldId id="532"/>
            <p14:sldId id="306"/>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9F08B2-26DB-48A7-9D67-1DFFBC9AAF24}" v="169" dt="2025-01-07T14:26:34.567"/>
    <p1510:client id="{6AB89B94-C90C-463A-957A-30968F8FABD9}" v="17" dt="2025-01-07T18:59:16.7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165" autoAdjust="0"/>
  </p:normalViewPr>
  <p:slideViewPr>
    <p:cSldViewPr snapToGrid="0">
      <p:cViewPr varScale="1">
        <p:scale>
          <a:sx n="80" d="100"/>
          <a:sy n="80" d="100"/>
        </p:scale>
        <p:origin x="75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3C9F08B2-26DB-48A7-9D67-1DFFBC9AAF24}"/>
    <pc:docChg chg="undo redo custSel addSld delSld modSld sldOrd modSection">
      <pc:chgData name="shery tawfeeq" userId="19a96e0e89ed5f52" providerId="LiveId" clId="{3C9F08B2-26DB-48A7-9D67-1DFFBC9AAF24}" dt="2025-01-07T14:26:34.566" v="604"/>
      <pc:docMkLst>
        <pc:docMk/>
      </pc:docMkLst>
      <pc:sldChg chg="modTransition">
        <pc:chgData name="shery tawfeeq" userId="19a96e0e89ed5f52" providerId="LiveId" clId="{3C9F08B2-26DB-48A7-9D67-1DFFBC9AAF24}" dt="2025-01-07T14:23:36.800" v="590"/>
        <pc:sldMkLst>
          <pc:docMk/>
          <pc:sldMk cId="0" sldId="256"/>
        </pc:sldMkLst>
      </pc:sldChg>
      <pc:sldChg chg="modSp mod modTransition">
        <pc:chgData name="shery tawfeeq" userId="19a96e0e89ed5f52" providerId="LiveId" clId="{3C9F08B2-26DB-48A7-9D67-1DFFBC9AAF24}" dt="2025-01-07T14:23:19.879" v="588"/>
        <pc:sldMkLst>
          <pc:docMk/>
          <pc:sldMk cId="0" sldId="271"/>
        </pc:sldMkLst>
        <pc:picChg chg="mod">
          <ac:chgData name="shery tawfeeq" userId="19a96e0e89ed5f52" providerId="LiveId" clId="{3C9F08B2-26DB-48A7-9D67-1DFFBC9AAF24}" dt="2025-01-06T22:23:14.485" v="266" actId="14100"/>
          <ac:picMkLst>
            <pc:docMk/>
            <pc:sldMk cId="0" sldId="271"/>
            <ac:picMk id="4" creationId="{00000000-0000-0000-0000-000000000000}"/>
          </ac:picMkLst>
        </pc:picChg>
      </pc:sldChg>
      <pc:sldChg chg="modSp mod modTransition">
        <pc:chgData name="shery tawfeeq" userId="19a96e0e89ed5f52" providerId="LiveId" clId="{3C9F08B2-26DB-48A7-9D67-1DFFBC9AAF24}" dt="2025-01-07T14:23:29.768" v="589"/>
        <pc:sldMkLst>
          <pc:docMk/>
          <pc:sldMk cId="0" sldId="276"/>
        </pc:sldMkLst>
        <pc:spChg chg="mod">
          <ac:chgData name="shery tawfeeq" userId="19a96e0e89ed5f52" providerId="LiveId" clId="{3C9F08B2-26DB-48A7-9D67-1DFFBC9AAF24}" dt="2025-01-06T22:23:47.330" v="271"/>
          <ac:spMkLst>
            <pc:docMk/>
            <pc:sldMk cId="0" sldId="276"/>
            <ac:spMk id="3" creationId="{00000000-0000-0000-0000-000000000000}"/>
          </ac:spMkLst>
        </pc:spChg>
      </pc:sldChg>
      <pc:sldChg chg="addSp delSp modSp mod modTransition modAnim">
        <pc:chgData name="shery tawfeeq" userId="19a96e0e89ed5f52" providerId="LiveId" clId="{3C9F08B2-26DB-48A7-9D67-1DFFBC9AAF24}" dt="2025-01-07T14:22:25.392" v="584"/>
        <pc:sldMkLst>
          <pc:docMk/>
          <pc:sldMk cId="0" sldId="303"/>
        </pc:sldMkLst>
        <pc:spChg chg="add mod">
          <ac:chgData name="shery tawfeeq" userId="19a96e0e89ed5f52" providerId="LiveId" clId="{3C9F08B2-26DB-48A7-9D67-1DFFBC9AAF24}" dt="2025-01-06T23:16:35.337" v="469" actId="1076"/>
          <ac:spMkLst>
            <pc:docMk/>
            <pc:sldMk cId="0" sldId="303"/>
            <ac:spMk id="7" creationId="{C3A00C53-732B-F66B-FB0E-6390320C91DF}"/>
          </ac:spMkLst>
        </pc:spChg>
        <pc:spChg chg="mod">
          <ac:chgData name="shery tawfeeq" userId="19a96e0e89ed5f52" providerId="LiveId" clId="{3C9F08B2-26DB-48A7-9D67-1DFFBC9AAF24}" dt="2025-01-06T23:15:46.045" v="464" actId="1076"/>
          <ac:spMkLst>
            <pc:docMk/>
            <pc:sldMk cId="0" sldId="303"/>
            <ac:spMk id="9" creationId="{00000000-0000-0000-0000-000000000000}"/>
          </ac:spMkLst>
        </pc:spChg>
        <pc:spChg chg="add del">
          <ac:chgData name="shery tawfeeq" userId="19a96e0e89ed5f52" providerId="LiveId" clId="{3C9F08B2-26DB-48A7-9D67-1DFFBC9AAF24}" dt="2025-01-06T23:16:23.671" v="468" actId="478"/>
          <ac:spMkLst>
            <pc:docMk/>
            <pc:sldMk cId="0" sldId="303"/>
            <ac:spMk id="10" creationId="{00000000-0000-0000-0000-000000000000}"/>
          </ac:spMkLst>
        </pc:spChg>
        <pc:spChg chg="mod">
          <ac:chgData name="shery tawfeeq" userId="19a96e0e89ed5f52" providerId="LiveId" clId="{3C9F08B2-26DB-48A7-9D67-1DFFBC9AAF24}" dt="2025-01-06T23:19:59.679" v="516"/>
          <ac:spMkLst>
            <pc:docMk/>
            <pc:sldMk cId="0" sldId="303"/>
            <ac:spMk id="11" creationId="{00000000-0000-0000-0000-000000000000}"/>
          </ac:spMkLst>
        </pc:spChg>
        <pc:spChg chg="mod">
          <ac:chgData name="shery tawfeeq" userId="19a96e0e89ed5f52" providerId="LiveId" clId="{3C9F08B2-26DB-48A7-9D67-1DFFBC9AAF24}" dt="2025-01-06T23:19:43.401" v="515"/>
          <ac:spMkLst>
            <pc:docMk/>
            <pc:sldMk cId="0" sldId="303"/>
            <ac:spMk id="12" creationId="{00000000-0000-0000-0000-000000000000}"/>
          </ac:spMkLst>
        </pc:spChg>
        <pc:spChg chg="mod">
          <ac:chgData name="shery tawfeeq" userId="19a96e0e89ed5f52" providerId="LiveId" clId="{3C9F08B2-26DB-48A7-9D67-1DFFBC9AAF24}" dt="2025-01-06T23:19:28.722" v="513"/>
          <ac:spMkLst>
            <pc:docMk/>
            <pc:sldMk cId="0" sldId="303"/>
            <ac:spMk id="13" creationId="{00000000-0000-0000-0000-000000000000}"/>
          </ac:spMkLst>
        </pc:spChg>
        <pc:picChg chg="add mod">
          <ac:chgData name="shery tawfeeq" userId="19a96e0e89ed5f52" providerId="LiveId" clId="{3C9F08B2-26DB-48A7-9D67-1DFFBC9AAF24}" dt="2025-01-06T23:15:16.034" v="461"/>
          <ac:picMkLst>
            <pc:docMk/>
            <pc:sldMk cId="0" sldId="303"/>
            <ac:picMk id="3" creationId="{DEF45876-D0FE-A3E7-7569-1845A5E4E100}"/>
          </ac:picMkLst>
        </pc:picChg>
        <pc:picChg chg="add mod">
          <ac:chgData name="shery tawfeeq" userId="19a96e0e89ed5f52" providerId="LiveId" clId="{3C9F08B2-26DB-48A7-9D67-1DFFBC9AAF24}" dt="2025-01-06T23:20:26.847" v="517"/>
          <ac:picMkLst>
            <pc:docMk/>
            <pc:sldMk cId="0" sldId="303"/>
            <ac:picMk id="8" creationId="{29B7A51C-E48C-EF12-E21F-C08B808BE8F4}"/>
          </ac:picMkLst>
        </pc:picChg>
      </pc:sldChg>
      <pc:sldChg chg="addSp delSp modSp mod ord modTransition delAnim modAnim">
        <pc:chgData name="shery tawfeeq" userId="19a96e0e89ed5f52" providerId="LiveId" clId="{3C9F08B2-26DB-48A7-9D67-1DFFBC9AAF24}" dt="2025-01-07T14:25:29.927" v="598"/>
        <pc:sldMkLst>
          <pc:docMk/>
          <pc:sldMk cId="0" sldId="306"/>
        </pc:sldMkLst>
        <pc:spChg chg="add del">
          <ac:chgData name="shery tawfeeq" userId="19a96e0e89ed5f52" providerId="LiveId" clId="{3C9F08B2-26DB-48A7-9D67-1DFFBC9AAF24}" dt="2025-01-06T22:52:27.104" v="349" actId="22"/>
          <ac:spMkLst>
            <pc:docMk/>
            <pc:sldMk cId="0" sldId="306"/>
            <ac:spMk id="4" creationId="{49794664-D27E-CA4E-05E0-8DFCB27F38EC}"/>
          </ac:spMkLst>
        </pc:spChg>
        <pc:spChg chg="mod">
          <ac:chgData name="shery tawfeeq" userId="19a96e0e89ed5f52" providerId="LiveId" clId="{3C9F08B2-26DB-48A7-9D67-1DFFBC9AAF24}" dt="2025-01-06T22:56:28.959" v="379" actId="14100"/>
          <ac:spMkLst>
            <pc:docMk/>
            <pc:sldMk cId="0" sldId="306"/>
            <ac:spMk id="6" creationId="{00000000-0000-0000-0000-000000000000}"/>
          </ac:spMkLst>
        </pc:spChg>
        <pc:spChg chg="del">
          <ac:chgData name="shery tawfeeq" userId="19a96e0e89ed5f52" providerId="LiveId" clId="{3C9F08B2-26DB-48A7-9D67-1DFFBC9AAF24}" dt="2025-01-06T22:52:55.169" v="352" actId="478"/>
          <ac:spMkLst>
            <pc:docMk/>
            <pc:sldMk cId="0" sldId="306"/>
            <ac:spMk id="7" creationId="{00000000-0000-0000-0000-000000000000}"/>
          </ac:spMkLst>
        </pc:spChg>
        <pc:spChg chg="add mod">
          <ac:chgData name="shery tawfeeq" userId="19a96e0e89ed5f52" providerId="LiveId" clId="{3C9F08B2-26DB-48A7-9D67-1DFFBC9AAF24}" dt="2025-01-06T22:52:49.103" v="351" actId="1076"/>
          <ac:spMkLst>
            <pc:docMk/>
            <pc:sldMk cId="0" sldId="306"/>
            <ac:spMk id="9" creationId="{D2F3ADAC-8D9C-F8C6-3B28-30544444E731}"/>
          </ac:spMkLst>
        </pc:spChg>
        <pc:spChg chg="mod">
          <ac:chgData name="shery tawfeeq" userId="19a96e0e89ed5f52" providerId="LiveId" clId="{3C9F08B2-26DB-48A7-9D67-1DFFBC9AAF24}" dt="2025-01-06T22:54:01.078" v="363" actId="14100"/>
          <ac:spMkLst>
            <pc:docMk/>
            <pc:sldMk cId="0" sldId="306"/>
            <ac:spMk id="17" creationId="{00000000-0000-0000-0000-000000000000}"/>
          </ac:spMkLst>
        </pc:spChg>
        <pc:spChg chg="del">
          <ac:chgData name="shery tawfeeq" userId="19a96e0e89ed5f52" providerId="LiveId" clId="{3C9F08B2-26DB-48A7-9D67-1DFFBC9AAF24}" dt="2025-01-06T22:52:19.625" v="347" actId="478"/>
          <ac:spMkLst>
            <pc:docMk/>
            <pc:sldMk cId="0" sldId="306"/>
            <ac:spMk id="19" creationId="{00000000-0000-0000-0000-000000000000}"/>
          </ac:spMkLst>
        </pc:spChg>
        <pc:spChg chg="del">
          <ac:chgData name="shery tawfeeq" userId="19a96e0e89ed5f52" providerId="LiveId" clId="{3C9F08B2-26DB-48A7-9D67-1DFFBC9AAF24}" dt="2025-01-06T22:52:16.458" v="346" actId="478"/>
          <ac:spMkLst>
            <pc:docMk/>
            <pc:sldMk cId="0" sldId="306"/>
            <ac:spMk id="23" creationId="{00000000-0000-0000-0000-000000000000}"/>
          </ac:spMkLst>
        </pc:spChg>
        <pc:picChg chg="mod">
          <ac:chgData name="shery tawfeeq" userId="19a96e0e89ed5f52" providerId="LiveId" clId="{3C9F08B2-26DB-48A7-9D67-1DFFBC9AAF24}" dt="2025-01-06T22:54:09.121" v="364" actId="14100"/>
          <ac:picMkLst>
            <pc:docMk/>
            <pc:sldMk cId="0" sldId="306"/>
            <ac:picMk id="5" creationId="{00000000-0000-0000-0000-000000000000}"/>
          </ac:picMkLst>
        </pc:picChg>
        <pc:picChg chg="add mod">
          <ac:chgData name="shery tawfeeq" userId="19a96e0e89ed5f52" providerId="LiveId" clId="{3C9F08B2-26DB-48A7-9D67-1DFFBC9AAF24}" dt="2025-01-06T22:56:32.002" v="380" actId="1076"/>
          <ac:picMkLst>
            <pc:docMk/>
            <pc:sldMk cId="0" sldId="306"/>
            <ac:picMk id="10" creationId="{72DEE10B-BCF0-4749-BCE6-D5F244E1EF2B}"/>
          </ac:picMkLst>
        </pc:picChg>
        <pc:picChg chg="add del mod">
          <ac:chgData name="shery tawfeeq" userId="19a96e0e89ed5f52" providerId="LiveId" clId="{3C9F08B2-26DB-48A7-9D67-1DFFBC9AAF24}" dt="2025-01-06T23:28:32.215" v="518" actId="478"/>
          <ac:picMkLst>
            <pc:docMk/>
            <pc:sldMk cId="0" sldId="306"/>
            <ac:picMk id="11" creationId="{80C056D2-84F8-445D-030A-B4FB06D951EF}"/>
          </ac:picMkLst>
        </pc:picChg>
        <pc:picChg chg="add mod">
          <ac:chgData name="shery tawfeeq" userId="19a96e0e89ed5f52" providerId="LiveId" clId="{3C9F08B2-26DB-48A7-9D67-1DFFBC9AAF24}" dt="2025-01-07T14:10:34.228" v="542"/>
          <ac:picMkLst>
            <pc:docMk/>
            <pc:sldMk cId="0" sldId="306"/>
            <ac:picMk id="13" creationId="{4C01EB90-A738-317F-90FB-34B6B6FDEFB4}"/>
          </ac:picMkLst>
        </pc:picChg>
      </pc:sldChg>
      <pc:sldChg chg="modTransition">
        <pc:chgData name="shery tawfeeq" userId="19a96e0e89ed5f52" providerId="LiveId" clId="{3C9F08B2-26DB-48A7-9D67-1DFFBC9AAF24}" dt="2025-01-07T14:23:09.187" v="587"/>
        <pc:sldMkLst>
          <pc:docMk/>
          <pc:sldMk cId="0" sldId="313"/>
        </pc:sldMkLst>
      </pc:sldChg>
      <pc:sldChg chg="addSp modSp ord modTransition modAnim">
        <pc:chgData name="shery tawfeeq" userId="19a96e0e89ed5f52" providerId="LiveId" clId="{3C9F08B2-26DB-48A7-9D67-1DFFBC9AAF24}" dt="2025-01-07T14:26:34.566" v="604"/>
        <pc:sldMkLst>
          <pc:docMk/>
          <pc:sldMk cId="0" sldId="349"/>
        </pc:sldMkLst>
        <pc:picChg chg="add mod">
          <ac:chgData name="shery tawfeeq" userId="19a96e0e89ed5f52" providerId="LiveId" clId="{3C9F08B2-26DB-48A7-9D67-1DFFBC9AAF24}" dt="2025-01-06T23:14:01.496" v="459"/>
          <ac:picMkLst>
            <pc:docMk/>
            <pc:sldMk cId="0" sldId="349"/>
            <ac:picMk id="3" creationId="{0B6D50A0-E3BA-DDFF-6E73-BECC85B74981}"/>
          </ac:picMkLst>
        </pc:picChg>
      </pc:sldChg>
      <pc:sldChg chg="addSp delSp modSp mod modTransition delAnim">
        <pc:chgData name="shery tawfeeq" userId="19a96e0e89ed5f52" providerId="LiveId" clId="{3C9F08B2-26DB-48A7-9D67-1DFFBC9AAF24}" dt="2025-01-07T14:22:49.517" v="586"/>
        <pc:sldMkLst>
          <pc:docMk/>
          <pc:sldMk cId="0" sldId="480"/>
        </pc:sldMkLst>
        <pc:spChg chg="mod">
          <ac:chgData name="shery tawfeeq" userId="19a96e0e89ed5f52" providerId="LiveId" clId="{3C9F08B2-26DB-48A7-9D67-1DFFBC9AAF24}" dt="2025-01-06T23:18:49.978" v="511" actId="207"/>
          <ac:spMkLst>
            <pc:docMk/>
            <pc:sldMk cId="0" sldId="480"/>
            <ac:spMk id="8" creationId="{E859D68A-FAEC-9FD8-F83D-A51593452FFC}"/>
          </ac:spMkLst>
        </pc:spChg>
        <pc:picChg chg="add mod">
          <ac:chgData name="shery tawfeeq" userId="19a96e0e89ed5f52" providerId="LiveId" clId="{3C9F08B2-26DB-48A7-9D67-1DFFBC9AAF24}" dt="2025-01-07T13:47:35.242" v="520"/>
          <ac:picMkLst>
            <pc:docMk/>
            <pc:sldMk cId="0" sldId="480"/>
            <ac:picMk id="6" creationId="{14D6BBD8-C304-419B-18BF-07833403FB5F}"/>
          </ac:picMkLst>
        </pc:picChg>
        <pc:picChg chg="del">
          <ac:chgData name="shery tawfeeq" userId="19a96e0e89ed5f52" providerId="LiveId" clId="{3C9F08B2-26DB-48A7-9D67-1DFFBC9AAF24}" dt="2025-01-07T13:42:54.469" v="519" actId="478"/>
          <ac:picMkLst>
            <pc:docMk/>
            <pc:sldMk cId="0" sldId="480"/>
            <ac:picMk id="9" creationId="{FB4E36B9-A096-116A-9AEA-1BD33D51073D}"/>
          </ac:picMkLst>
        </pc:picChg>
      </pc:sldChg>
      <pc:sldChg chg="del">
        <pc:chgData name="shery tawfeeq" userId="19a96e0e89ed5f52" providerId="LiveId" clId="{3C9F08B2-26DB-48A7-9D67-1DFFBC9AAF24}" dt="2025-01-06T23:14:54.867" v="460" actId="2696"/>
        <pc:sldMkLst>
          <pc:docMk/>
          <pc:sldMk cId="0" sldId="489"/>
        </pc:sldMkLst>
      </pc:sldChg>
      <pc:sldChg chg="del">
        <pc:chgData name="shery tawfeeq" userId="19a96e0e89ed5f52" providerId="LiveId" clId="{3C9F08B2-26DB-48A7-9D67-1DFFBC9AAF24}" dt="2025-01-06T23:14:54.867" v="460" actId="2696"/>
        <pc:sldMkLst>
          <pc:docMk/>
          <pc:sldMk cId="0" sldId="490"/>
        </pc:sldMkLst>
      </pc:sldChg>
      <pc:sldChg chg="del">
        <pc:chgData name="shery tawfeeq" userId="19a96e0e89ed5f52" providerId="LiveId" clId="{3C9F08B2-26DB-48A7-9D67-1DFFBC9AAF24}" dt="2025-01-06T23:14:54.867" v="460" actId="2696"/>
        <pc:sldMkLst>
          <pc:docMk/>
          <pc:sldMk cId="0" sldId="491"/>
        </pc:sldMkLst>
      </pc:sldChg>
      <pc:sldChg chg="del">
        <pc:chgData name="shery tawfeeq" userId="19a96e0e89ed5f52" providerId="LiveId" clId="{3C9F08B2-26DB-48A7-9D67-1DFFBC9AAF24}" dt="2025-01-06T23:14:54.867" v="460" actId="2696"/>
        <pc:sldMkLst>
          <pc:docMk/>
          <pc:sldMk cId="0" sldId="492"/>
        </pc:sldMkLst>
      </pc:sldChg>
      <pc:sldChg chg="del">
        <pc:chgData name="shery tawfeeq" userId="19a96e0e89ed5f52" providerId="LiveId" clId="{3C9F08B2-26DB-48A7-9D67-1DFFBC9AAF24}" dt="2025-01-06T23:14:54.867" v="460" actId="2696"/>
        <pc:sldMkLst>
          <pc:docMk/>
          <pc:sldMk cId="0" sldId="493"/>
        </pc:sldMkLst>
      </pc:sldChg>
      <pc:sldChg chg="del">
        <pc:chgData name="shery tawfeeq" userId="19a96e0e89ed5f52" providerId="LiveId" clId="{3C9F08B2-26DB-48A7-9D67-1DFFBC9AAF24}" dt="2025-01-06T23:14:54.867" v="460" actId="2696"/>
        <pc:sldMkLst>
          <pc:docMk/>
          <pc:sldMk cId="0" sldId="494"/>
        </pc:sldMkLst>
      </pc:sldChg>
      <pc:sldChg chg="del">
        <pc:chgData name="shery tawfeeq" userId="19a96e0e89ed5f52" providerId="LiveId" clId="{3C9F08B2-26DB-48A7-9D67-1DFFBC9AAF24}" dt="2025-01-06T23:14:54.867" v="460" actId="2696"/>
        <pc:sldMkLst>
          <pc:docMk/>
          <pc:sldMk cId="1389432737" sldId="495"/>
        </pc:sldMkLst>
      </pc:sldChg>
      <pc:sldChg chg="modSp mod modTransition">
        <pc:chgData name="shery tawfeeq" userId="19a96e0e89ed5f52" providerId="LiveId" clId="{3C9F08B2-26DB-48A7-9D67-1DFFBC9AAF24}" dt="2025-01-07T14:23:42.935" v="591"/>
        <pc:sldMkLst>
          <pc:docMk/>
          <pc:sldMk cId="1584672584" sldId="496"/>
        </pc:sldMkLst>
        <pc:spChg chg="mod">
          <ac:chgData name="shery tawfeeq" userId="19a96e0e89ed5f52" providerId="LiveId" clId="{3C9F08B2-26DB-48A7-9D67-1DFFBC9AAF24}" dt="2025-01-06T22:24:01.155" v="276"/>
          <ac:spMkLst>
            <pc:docMk/>
            <pc:sldMk cId="1584672584" sldId="496"/>
            <ac:spMk id="3" creationId="{00000000-0000-0000-0000-000000000000}"/>
          </ac:spMkLst>
        </pc:spChg>
      </pc:sldChg>
      <pc:sldChg chg="addSp delSp modSp add mod ord modTransition delAnim modAnim">
        <pc:chgData name="shery tawfeeq" userId="19a96e0e89ed5f52" providerId="LiveId" clId="{3C9F08B2-26DB-48A7-9D67-1DFFBC9AAF24}" dt="2025-01-07T14:23:51.026" v="592"/>
        <pc:sldMkLst>
          <pc:docMk/>
          <pc:sldMk cId="665929241" sldId="497"/>
        </pc:sldMkLst>
        <pc:spChg chg="mod">
          <ac:chgData name="shery tawfeeq" userId="19a96e0e89ed5f52" providerId="LiveId" clId="{3C9F08B2-26DB-48A7-9D67-1DFFBC9AAF24}" dt="2025-01-06T20:02:11.886" v="6" actId="255"/>
          <ac:spMkLst>
            <pc:docMk/>
            <pc:sldMk cId="665929241" sldId="497"/>
            <ac:spMk id="24" creationId="{00000000-0000-0000-0000-000000000000}"/>
          </ac:spMkLst>
        </pc:spChg>
        <pc:picChg chg="del">
          <ac:chgData name="shery tawfeeq" userId="19a96e0e89ed5f52" providerId="LiveId" clId="{3C9F08B2-26DB-48A7-9D67-1DFFBC9AAF24}" dt="2025-01-06T20:02:19.607" v="7" actId="478"/>
          <ac:picMkLst>
            <pc:docMk/>
            <pc:sldMk cId="665929241" sldId="497"/>
            <ac:picMk id="2" creationId="{D512CC50-5190-BF0A-3C5D-7F215A50C690}"/>
          </ac:picMkLst>
        </pc:picChg>
        <pc:picChg chg="add mod">
          <ac:chgData name="shery tawfeeq" userId="19a96e0e89ed5f52" providerId="LiveId" clId="{3C9F08B2-26DB-48A7-9D67-1DFFBC9AAF24}" dt="2025-01-06T20:02:32.005" v="8"/>
          <ac:picMkLst>
            <pc:docMk/>
            <pc:sldMk cId="665929241" sldId="497"/>
            <ac:picMk id="3" creationId="{A188A8ED-319D-923D-B6D1-370906E8EA41}"/>
          </ac:picMkLst>
        </pc:picChg>
      </pc:sldChg>
      <pc:sldChg chg="addSp delSp modSp add mod ord modTransition delAnim modAnim">
        <pc:chgData name="shery tawfeeq" userId="19a96e0e89ed5f52" providerId="LiveId" clId="{3C9F08B2-26DB-48A7-9D67-1DFFBC9AAF24}" dt="2025-01-07T14:23:58.844" v="593"/>
        <pc:sldMkLst>
          <pc:docMk/>
          <pc:sldMk cId="1784990302" sldId="498"/>
        </pc:sldMkLst>
        <pc:spChg chg="mod">
          <ac:chgData name="shery tawfeeq" userId="19a96e0e89ed5f52" providerId="LiveId" clId="{3C9F08B2-26DB-48A7-9D67-1DFFBC9AAF24}" dt="2025-01-06T22:24:12.892" v="281"/>
          <ac:spMkLst>
            <pc:docMk/>
            <pc:sldMk cId="1784990302" sldId="498"/>
            <ac:spMk id="3" creationId="{00000000-0000-0000-0000-000000000000}"/>
          </ac:spMkLst>
        </pc:spChg>
        <pc:spChg chg="mod">
          <ac:chgData name="shery tawfeeq" userId="19a96e0e89ed5f52" providerId="LiveId" clId="{3C9F08B2-26DB-48A7-9D67-1DFFBC9AAF24}" dt="2025-01-06T20:04:06.388" v="16" actId="1076"/>
          <ac:spMkLst>
            <pc:docMk/>
            <pc:sldMk cId="1784990302" sldId="498"/>
            <ac:spMk id="48" creationId="{00000000-0000-0000-0000-000000000000}"/>
          </ac:spMkLst>
        </pc:spChg>
        <pc:picChg chg="del">
          <ac:chgData name="shery tawfeeq" userId="19a96e0e89ed5f52" providerId="LiveId" clId="{3C9F08B2-26DB-48A7-9D67-1DFFBC9AAF24}" dt="2025-01-06T20:04:12.264" v="18" actId="478"/>
          <ac:picMkLst>
            <pc:docMk/>
            <pc:sldMk cId="1784990302" sldId="498"/>
            <ac:picMk id="4" creationId="{46205C98-EA54-E1DB-71E0-3C8DB7DA8EEF}"/>
          </ac:picMkLst>
        </pc:picChg>
        <pc:picChg chg="add mod">
          <ac:chgData name="shery tawfeeq" userId="19a96e0e89ed5f52" providerId="LiveId" clId="{3C9F08B2-26DB-48A7-9D67-1DFFBC9AAF24}" dt="2025-01-06T20:04:27.670" v="19"/>
          <ac:picMkLst>
            <pc:docMk/>
            <pc:sldMk cId="1784990302" sldId="498"/>
            <ac:picMk id="6" creationId="{1279EA1B-E825-1888-C349-54DA3F986220}"/>
          </ac:picMkLst>
        </pc:picChg>
        <pc:picChg chg="add mod">
          <ac:chgData name="shery tawfeeq" userId="19a96e0e89ed5f52" providerId="LiveId" clId="{3C9F08B2-26DB-48A7-9D67-1DFFBC9AAF24}" dt="2025-01-06T20:09:00.853" v="24" actId="1440"/>
          <ac:picMkLst>
            <pc:docMk/>
            <pc:sldMk cId="1784990302" sldId="498"/>
            <ac:picMk id="8" creationId="{A782835C-0CF3-B06F-D3C0-1E4AD6A3B353}"/>
          </ac:picMkLst>
        </pc:picChg>
        <pc:picChg chg="del">
          <ac:chgData name="shery tawfeeq" userId="19a96e0e89ed5f52" providerId="LiveId" clId="{3C9F08B2-26DB-48A7-9D67-1DFFBC9AAF24}" dt="2025-01-06T20:04:09.977" v="17" actId="478"/>
          <ac:picMkLst>
            <pc:docMk/>
            <pc:sldMk cId="1784990302" sldId="498"/>
            <ac:picMk id="10" creationId="{047CC629-37B9-0FB3-BC8E-A1E1013D5AE2}"/>
          </ac:picMkLst>
        </pc:picChg>
      </pc:sldChg>
      <pc:sldChg chg="addSp delSp modSp add mod ord modTransition delAnim modAnim">
        <pc:chgData name="shery tawfeeq" userId="19a96e0e89ed5f52" providerId="LiveId" clId="{3C9F08B2-26DB-48A7-9D67-1DFFBC9AAF24}" dt="2025-01-07T14:17:51.852" v="554"/>
        <pc:sldMkLst>
          <pc:docMk/>
          <pc:sldMk cId="526482925" sldId="499"/>
        </pc:sldMkLst>
        <pc:spChg chg="mod">
          <ac:chgData name="shery tawfeeq" userId="19a96e0e89ed5f52" providerId="LiveId" clId="{3C9F08B2-26DB-48A7-9D67-1DFFBC9AAF24}" dt="2025-01-06T20:19:06.045" v="32"/>
          <ac:spMkLst>
            <pc:docMk/>
            <pc:sldMk cId="526482925" sldId="499"/>
            <ac:spMk id="41" creationId="{00000000-0000-0000-0000-000000000000}"/>
          </ac:spMkLst>
        </pc:spChg>
        <pc:picChg chg="add mod">
          <ac:chgData name="shery tawfeeq" userId="19a96e0e89ed5f52" providerId="LiveId" clId="{3C9F08B2-26DB-48A7-9D67-1DFFBC9AAF24}" dt="2025-01-06T20:19:27.578" v="34"/>
          <ac:picMkLst>
            <pc:docMk/>
            <pc:sldMk cId="526482925" sldId="499"/>
            <ac:picMk id="2" creationId="{80CC6D47-9B4A-BD6D-9E1B-21663BED2FAE}"/>
          </ac:picMkLst>
        </pc:picChg>
        <pc:picChg chg="del">
          <ac:chgData name="shery tawfeeq" userId="19a96e0e89ed5f52" providerId="LiveId" clId="{3C9F08B2-26DB-48A7-9D67-1DFFBC9AAF24}" dt="2025-01-06T20:19:08.323" v="33" actId="478"/>
          <ac:picMkLst>
            <pc:docMk/>
            <pc:sldMk cId="526482925" sldId="499"/>
            <ac:picMk id="7" creationId="{2198667E-7315-308B-CEA7-F45EF24B36CE}"/>
          </ac:picMkLst>
        </pc:picChg>
      </pc:sldChg>
      <pc:sldChg chg="addSp delSp modSp add del mod ord modTransition delAnim modAnim">
        <pc:chgData name="shery tawfeeq" userId="19a96e0e89ed5f52" providerId="LiveId" clId="{3C9F08B2-26DB-48A7-9D67-1DFFBC9AAF24}" dt="2025-01-07T14:18:04.663" v="555"/>
        <pc:sldMkLst>
          <pc:docMk/>
          <pc:sldMk cId="624478510" sldId="500"/>
        </pc:sldMkLst>
        <pc:spChg chg="mod">
          <ac:chgData name="shery tawfeeq" userId="19a96e0e89ed5f52" providerId="LiveId" clId="{3C9F08B2-26DB-48A7-9D67-1DFFBC9AAF24}" dt="2025-01-06T22:24:39.839" v="286"/>
          <ac:spMkLst>
            <pc:docMk/>
            <pc:sldMk cId="624478510" sldId="500"/>
            <ac:spMk id="3" creationId="{00000000-0000-0000-0000-000000000000}"/>
          </ac:spMkLst>
        </pc:spChg>
        <pc:spChg chg="mod">
          <ac:chgData name="shery tawfeeq" userId="19a96e0e89ed5f52" providerId="LiveId" clId="{3C9F08B2-26DB-48A7-9D67-1DFFBC9AAF24}" dt="2025-01-06T20:22:21.728" v="56" actId="1076"/>
          <ac:spMkLst>
            <pc:docMk/>
            <pc:sldMk cId="624478510" sldId="500"/>
            <ac:spMk id="48" creationId="{00000000-0000-0000-0000-000000000000}"/>
          </ac:spMkLst>
        </pc:spChg>
        <pc:picChg chg="add mod">
          <ac:chgData name="shery tawfeeq" userId="19a96e0e89ed5f52" providerId="LiveId" clId="{3C9F08B2-26DB-48A7-9D67-1DFFBC9AAF24}" dt="2025-01-06T20:23:59.962" v="66"/>
          <ac:picMkLst>
            <pc:docMk/>
            <pc:sldMk cId="624478510" sldId="500"/>
            <ac:picMk id="4" creationId="{4502608F-78CF-31F8-BF75-D0AFF831A41A}"/>
          </ac:picMkLst>
        </pc:picChg>
        <pc:picChg chg="del">
          <ac:chgData name="shery tawfeeq" userId="19a96e0e89ed5f52" providerId="LiveId" clId="{3C9F08B2-26DB-48A7-9D67-1DFFBC9AAF24}" dt="2025-01-06T20:21:45.182" v="50" actId="478"/>
          <ac:picMkLst>
            <pc:docMk/>
            <pc:sldMk cId="624478510" sldId="500"/>
            <ac:picMk id="8" creationId="{50D69297-572E-BE76-B81A-3E396A391684}"/>
          </ac:picMkLst>
        </pc:picChg>
        <pc:picChg chg="del">
          <ac:chgData name="shery tawfeeq" userId="19a96e0e89ed5f52" providerId="LiveId" clId="{3C9F08B2-26DB-48A7-9D67-1DFFBC9AAF24}" dt="2025-01-06T20:19:56.152" v="38" actId="478"/>
          <ac:picMkLst>
            <pc:docMk/>
            <pc:sldMk cId="624478510" sldId="500"/>
            <ac:picMk id="9" creationId="{81689B7D-728C-93D6-F444-840BA146C27F}"/>
          </ac:picMkLst>
        </pc:picChg>
        <pc:picChg chg="add mod">
          <ac:chgData name="shery tawfeeq" userId="19a96e0e89ed5f52" providerId="LiveId" clId="{3C9F08B2-26DB-48A7-9D67-1DFFBC9AAF24}" dt="2025-01-06T20:23:43.664" v="65" actId="1076"/>
          <ac:picMkLst>
            <pc:docMk/>
            <pc:sldMk cId="624478510" sldId="500"/>
            <ac:picMk id="1026" creationId="{5D9D726F-B4E7-665E-BF17-7CE96AA4278E}"/>
          </ac:picMkLst>
        </pc:picChg>
      </pc:sldChg>
      <pc:sldChg chg="addSp delSp modSp add mod ord modTransition delAnim modAnim">
        <pc:chgData name="shery tawfeeq" userId="19a96e0e89ed5f52" providerId="LiveId" clId="{3C9F08B2-26DB-48A7-9D67-1DFFBC9AAF24}" dt="2025-01-07T14:24:18.433" v="594"/>
        <pc:sldMkLst>
          <pc:docMk/>
          <pc:sldMk cId="2252565313" sldId="501"/>
        </pc:sldMkLst>
        <pc:spChg chg="mod">
          <ac:chgData name="shery tawfeeq" userId="19a96e0e89ed5f52" providerId="LiveId" clId="{3C9F08B2-26DB-48A7-9D67-1DFFBC9AAF24}" dt="2025-01-06T20:37:35.392" v="106" actId="207"/>
          <ac:spMkLst>
            <pc:docMk/>
            <pc:sldMk cId="2252565313" sldId="501"/>
            <ac:spMk id="24" creationId="{00000000-0000-0000-0000-000000000000}"/>
          </ac:spMkLst>
        </pc:spChg>
        <pc:picChg chg="add mod">
          <ac:chgData name="shery tawfeeq" userId="19a96e0e89ed5f52" providerId="LiveId" clId="{3C9F08B2-26DB-48A7-9D67-1DFFBC9AAF24}" dt="2025-01-06T20:26:31.054" v="78"/>
          <ac:picMkLst>
            <pc:docMk/>
            <pc:sldMk cId="2252565313" sldId="501"/>
            <ac:picMk id="2" creationId="{4B8EA01A-EB0E-2EE2-8DBA-1CCA3894B48D}"/>
          </ac:picMkLst>
        </pc:picChg>
        <pc:picChg chg="del">
          <ac:chgData name="shery tawfeeq" userId="19a96e0e89ed5f52" providerId="LiveId" clId="{3C9F08B2-26DB-48A7-9D67-1DFFBC9AAF24}" dt="2025-01-06T20:24:32.484" v="70" actId="478"/>
          <ac:picMkLst>
            <pc:docMk/>
            <pc:sldMk cId="2252565313" sldId="501"/>
            <ac:picMk id="3" creationId="{A188A8ED-319D-923D-B6D1-370906E8EA41}"/>
          </ac:picMkLst>
        </pc:picChg>
      </pc:sldChg>
      <pc:sldChg chg="addSp delSp modSp add mod ord modTransition delAnim modAnim">
        <pc:chgData name="shery tawfeeq" userId="19a96e0e89ed5f52" providerId="LiveId" clId="{3C9F08B2-26DB-48A7-9D67-1DFFBC9AAF24}" dt="2025-01-07T14:24:29.009" v="595"/>
        <pc:sldMkLst>
          <pc:docMk/>
          <pc:sldMk cId="1826110906" sldId="502"/>
        </pc:sldMkLst>
        <pc:spChg chg="mod">
          <ac:chgData name="shery tawfeeq" userId="19a96e0e89ed5f52" providerId="LiveId" clId="{3C9F08B2-26DB-48A7-9D67-1DFFBC9AAF24}" dt="2025-01-06T22:24:49.904" v="291"/>
          <ac:spMkLst>
            <pc:docMk/>
            <pc:sldMk cId="1826110906" sldId="502"/>
            <ac:spMk id="3" creationId="{00000000-0000-0000-0000-000000000000}"/>
          </ac:spMkLst>
        </pc:spChg>
        <pc:spChg chg="mod">
          <ac:chgData name="shery tawfeeq" userId="19a96e0e89ed5f52" providerId="LiveId" clId="{3C9F08B2-26DB-48A7-9D67-1DFFBC9AAF24}" dt="2025-01-06T20:37:55.423" v="108" actId="207"/>
          <ac:spMkLst>
            <pc:docMk/>
            <pc:sldMk cId="1826110906" sldId="502"/>
            <ac:spMk id="48" creationId="{00000000-0000-0000-0000-000000000000}"/>
          </ac:spMkLst>
        </pc:spChg>
        <pc:picChg chg="del">
          <ac:chgData name="shery tawfeeq" userId="19a96e0e89ed5f52" providerId="LiveId" clId="{3C9F08B2-26DB-48A7-9D67-1DFFBC9AAF24}" dt="2025-01-06T20:28:03.764" v="90" actId="478"/>
          <ac:picMkLst>
            <pc:docMk/>
            <pc:sldMk cId="1826110906" sldId="502"/>
            <ac:picMk id="4" creationId="{4502608F-78CF-31F8-BF75-D0AFF831A41A}"/>
          </ac:picMkLst>
        </pc:picChg>
        <pc:picChg chg="add mod">
          <ac:chgData name="shery tawfeeq" userId="19a96e0e89ed5f52" providerId="LiveId" clId="{3C9F08B2-26DB-48A7-9D67-1DFFBC9AAF24}" dt="2025-01-06T20:28:27.138" v="91"/>
          <ac:picMkLst>
            <pc:docMk/>
            <pc:sldMk cId="1826110906" sldId="502"/>
            <ac:picMk id="6" creationId="{481DF0CB-CE7C-9296-C151-479780336E2F}"/>
          </ac:picMkLst>
        </pc:picChg>
        <pc:picChg chg="del">
          <ac:chgData name="shery tawfeeq" userId="19a96e0e89ed5f52" providerId="LiveId" clId="{3C9F08B2-26DB-48A7-9D67-1DFFBC9AAF24}" dt="2025-01-06T20:28:31.831" v="92" actId="478"/>
          <ac:picMkLst>
            <pc:docMk/>
            <pc:sldMk cId="1826110906" sldId="502"/>
            <ac:picMk id="1026" creationId="{5D9D726F-B4E7-665E-BF17-7CE96AA4278E}"/>
          </ac:picMkLst>
        </pc:picChg>
        <pc:picChg chg="add mod">
          <ac:chgData name="shery tawfeeq" userId="19a96e0e89ed5f52" providerId="LiveId" clId="{3C9F08B2-26DB-48A7-9D67-1DFFBC9AAF24}" dt="2025-01-06T20:42:39.390" v="120" actId="1440"/>
          <ac:picMkLst>
            <pc:docMk/>
            <pc:sldMk cId="1826110906" sldId="502"/>
            <ac:picMk id="2050" creationId="{A575906E-A461-1BFF-6F43-81D5E1FDA2D5}"/>
          </ac:picMkLst>
        </pc:picChg>
      </pc:sldChg>
      <pc:sldChg chg="addSp delSp modSp add mod ord modTransition delAnim modAnim">
        <pc:chgData name="shery tawfeeq" userId="19a96e0e89ed5f52" providerId="LiveId" clId="{3C9F08B2-26DB-48A7-9D67-1DFFBC9AAF24}" dt="2025-01-07T14:18:42.472" v="558"/>
        <pc:sldMkLst>
          <pc:docMk/>
          <pc:sldMk cId="3623418779" sldId="503"/>
        </pc:sldMkLst>
        <pc:spChg chg="mod">
          <ac:chgData name="shery tawfeeq" userId="19a96e0e89ed5f52" providerId="LiveId" clId="{3C9F08B2-26DB-48A7-9D67-1DFFBC9AAF24}" dt="2025-01-06T20:38:28.368" v="110" actId="207"/>
          <ac:spMkLst>
            <pc:docMk/>
            <pc:sldMk cId="3623418779" sldId="503"/>
            <ac:spMk id="24" creationId="{00000000-0000-0000-0000-000000000000}"/>
          </ac:spMkLst>
        </pc:spChg>
        <pc:picChg chg="del">
          <ac:chgData name="shery tawfeeq" userId="19a96e0e89ed5f52" providerId="LiveId" clId="{3C9F08B2-26DB-48A7-9D67-1DFFBC9AAF24}" dt="2025-01-06T20:36:11.332" v="103" actId="478"/>
          <ac:picMkLst>
            <pc:docMk/>
            <pc:sldMk cId="3623418779" sldId="503"/>
            <ac:picMk id="2" creationId="{4B8EA01A-EB0E-2EE2-8DBA-1CCA3894B48D}"/>
          </ac:picMkLst>
        </pc:picChg>
        <pc:picChg chg="add mod">
          <ac:chgData name="shery tawfeeq" userId="19a96e0e89ed5f52" providerId="LiveId" clId="{3C9F08B2-26DB-48A7-9D67-1DFFBC9AAF24}" dt="2025-01-06T20:36:27.091" v="104"/>
          <ac:picMkLst>
            <pc:docMk/>
            <pc:sldMk cId="3623418779" sldId="503"/>
            <ac:picMk id="3" creationId="{E686D2B2-0396-5456-F822-91EBED62B5D5}"/>
          </ac:picMkLst>
        </pc:picChg>
      </pc:sldChg>
      <pc:sldChg chg="addSp delSp modSp add mod ord modTransition delAnim modAnim">
        <pc:chgData name="shery tawfeeq" userId="19a96e0e89ed5f52" providerId="LiveId" clId="{3C9F08B2-26DB-48A7-9D67-1DFFBC9AAF24}" dt="2025-01-07T14:18:55.844" v="559"/>
        <pc:sldMkLst>
          <pc:docMk/>
          <pc:sldMk cId="262867761" sldId="504"/>
        </pc:sldMkLst>
        <pc:spChg chg="mod">
          <ac:chgData name="shery tawfeeq" userId="19a96e0e89ed5f52" providerId="LiveId" clId="{3C9F08B2-26DB-48A7-9D67-1DFFBC9AAF24}" dt="2025-01-06T22:06:24.078" v="128"/>
          <ac:spMkLst>
            <pc:docMk/>
            <pc:sldMk cId="262867761" sldId="504"/>
            <ac:spMk id="41" creationId="{00000000-0000-0000-0000-000000000000}"/>
          </ac:spMkLst>
        </pc:spChg>
        <pc:picChg chg="del">
          <ac:chgData name="shery tawfeeq" userId="19a96e0e89ed5f52" providerId="LiveId" clId="{3C9F08B2-26DB-48A7-9D67-1DFFBC9AAF24}" dt="2025-01-06T22:06:39.821" v="129" actId="478"/>
          <ac:picMkLst>
            <pc:docMk/>
            <pc:sldMk cId="262867761" sldId="504"/>
            <ac:picMk id="2" creationId="{80CC6D47-9B4A-BD6D-9E1B-21663BED2FAE}"/>
          </ac:picMkLst>
        </pc:picChg>
        <pc:picChg chg="add mod">
          <ac:chgData name="shery tawfeeq" userId="19a96e0e89ed5f52" providerId="LiveId" clId="{3C9F08B2-26DB-48A7-9D67-1DFFBC9AAF24}" dt="2025-01-06T22:06:40.562" v="130"/>
          <ac:picMkLst>
            <pc:docMk/>
            <pc:sldMk cId="262867761" sldId="504"/>
            <ac:picMk id="7" creationId="{1503530F-2BFE-E8EC-A2C0-D55E2630500F}"/>
          </ac:picMkLst>
        </pc:picChg>
      </pc:sldChg>
      <pc:sldChg chg="addSp delSp modSp add mod ord modTransition delAnim modAnim">
        <pc:chgData name="shery tawfeeq" userId="19a96e0e89ed5f52" providerId="LiveId" clId="{3C9F08B2-26DB-48A7-9D67-1DFFBC9AAF24}" dt="2025-01-07T14:19:18.380" v="560"/>
        <pc:sldMkLst>
          <pc:docMk/>
          <pc:sldMk cId="3225467422" sldId="505"/>
        </pc:sldMkLst>
        <pc:spChg chg="mod">
          <ac:chgData name="shery tawfeeq" userId="19a96e0e89ed5f52" providerId="LiveId" clId="{3C9F08B2-26DB-48A7-9D67-1DFFBC9AAF24}" dt="2025-01-06T22:25:09.821" v="296"/>
          <ac:spMkLst>
            <pc:docMk/>
            <pc:sldMk cId="3225467422" sldId="505"/>
            <ac:spMk id="3" creationId="{00000000-0000-0000-0000-000000000000}"/>
          </ac:spMkLst>
        </pc:spChg>
        <pc:spChg chg="mod">
          <ac:chgData name="shery tawfeeq" userId="19a96e0e89ed5f52" providerId="LiveId" clId="{3C9F08B2-26DB-48A7-9D67-1DFFBC9AAF24}" dt="2025-01-06T22:13:45.953" v="198" actId="1076"/>
          <ac:spMkLst>
            <pc:docMk/>
            <pc:sldMk cId="3225467422" sldId="505"/>
            <ac:spMk id="48" creationId="{00000000-0000-0000-0000-000000000000}"/>
          </ac:spMkLst>
        </pc:spChg>
        <pc:picChg chg="del">
          <ac:chgData name="shery tawfeeq" userId="19a96e0e89ed5f52" providerId="LiveId" clId="{3C9F08B2-26DB-48A7-9D67-1DFFBC9AAF24}" dt="2025-01-06T22:07:23.109" v="136" actId="478"/>
          <ac:picMkLst>
            <pc:docMk/>
            <pc:sldMk cId="3225467422" sldId="505"/>
            <ac:picMk id="4" creationId="{4502608F-78CF-31F8-BF75-D0AFF831A41A}"/>
          </ac:picMkLst>
        </pc:picChg>
        <pc:picChg chg="add mod">
          <ac:chgData name="shery tawfeeq" userId="19a96e0e89ed5f52" providerId="LiveId" clId="{3C9F08B2-26DB-48A7-9D67-1DFFBC9AAF24}" dt="2025-01-06T22:14:28.697" v="202"/>
          <ac:picMkLst>
            <pc:docMk/>
            <pc:sldMk cId="3225467422" sldId="505"/>
            <ac:picMk id="6" creationId="{57E89AB7-2D77-E92F-EF31-9E7D4A0507A1}"/>
          </ac:picMkLst>
        </pc:picChg>
        <pc:picChg chg="del">
          <ac:chgData name="shery tawfeeq" userId="19a96e0e89ed5f52" providerId="LiveId" clId="{3C9F08B2-26DB-48A7-9D67-1DFFBC9AAF24}" dt="2025-01-06T22:08:24.273" v="142" actId="478"/>
          <ac:picMkLst>
            <pc:docMk/>
            <pc:sldMk cId="3225467422" sldId="505"/>
            <ac:picMk id="1026" creationId="{5D9D726F-B4E7-665E-BF17-7CE96AA4278E}"/>
          </ac:picMkLst>
        </pc:picChg>
      </pc:sldChg>
      <pc:sldChg chg="addSp delSp modSp add mod ord modTransition delAnim modAnim">
        <pc:chgData name="shery tawfeeq" userId="19a96e0e89ed5f52" providerId="LiveId" clId="{3C9F08B2-26DB-48A7-9D67-1DFFBC9AAF24}" dt="2025-01-07T14:19:24.468" v="561"/>
        <pc:sldMkLst>
          <pc:docMk/>
          <pc:sldMk cId="1752650320" sldId="506"/>
        </pc:sldMkLst>
        <pc:spChg chg="mod">
          <ac:chgData name="shery tawfeeq" userId="19a96e0e89ed5f52" providerId="LiveId" clId="{3C9F08B2-26DB-48A7-9D67-1DFFBC9AAF24}" dt="2025-01-06T22:21:30.568" v="252" actId="1076"/>
          <ac:spMkLst>
            <pc:docMk/>
            <pc:sldMk cId="1752650320" sldId="506"/>
            <ac:spMk id="24" creationId="{00000000-0000-0000-0000-000000000000}"/>
          </ac:spMkLst>
        </pc:spChg>
        <pc:spChg chg="mod">
          <ac:chgData name="shery tawfeeq" userId="19a96e0e89ed5f52" providerId="LiveId" clId="{3C9F08B2-26DB-48A7-9D67-1DFFBC9AAF24}" dt="2025-01-06T22:21:43.673" v="253" actId="14100"/>
          <ac:spMkLst>
            <pc:docMk/>
            <pc:sldMk cId="1752650320" sldId="506"/>
            <ac:spMk id="25" creationId="{00000000-0000-0000-0000-000000000000}"/>
          </ac:spMkLst>
        </pc:spChg>
        <pc:picChg chg="add mod">
          <ac:chgData name="shery tawfeeq" userId="19a96e0e89ed5f52" providerId="LiveId" clId="{3C9F08B2-26DB-48A7-9D67-1DFFBC9AAF24}" dt="2025-01-06T22:22:05.641" v="254"/>
          <ac:picMkLst>
            <pc:docMk/>
            <pc:sldMk cId="1752650320" sldId="506"/>
            <ac:picMk id="2" creationId="{F4CF28E1-0D6E-36E8-C641-5EE75862D72A}"/>
          </ac:picMkLst>
        </pc:picChg>
        <pc:picChg chg="del">
          <ac:chgData name="shery tawfeeq" userId="19a96e0e89ed5f52" providerId="LiveId" clId="{3C9F08B2-26DB-48A7-9D67-1DFFBC9AAF24}" dt="2025-01-06T22:15:17.713" v="207" actId="478"/>
          <ac:picMkLst>
            <pc:docMk/>
            <pc:sldMk cId="1752650320" sldId="506"/>
            <ac:picMk id="3" creationId="{E686D2B2-0396-5456-F822-91EBED62B5D5}"/>
          </ac:picMkLst>
        </pc:picChg>
      </pc:sldChg>
      <pc:sldChg chg="addSp delSp modSp add mod ord modTransition delAnim modAnim">
        <pc:chgData name="shery tawfeeq" userId="19a96e0e89ed5f52" providerId="LiveId" clId="{3C9F08B2-26DB-48A7-9D67-1DFFBC9AAF24}" dt="2025-01-07T14:25:00.686" v="596"/>
        <pc:sldMkLst>
          <pc:docMk/>
          <pc:sldMk cId="1641786519" sldId="507"/>
        </pc:sldMkLst>
        <pc:spChg chg="mod">
          <ac:chgData name="shery tawfeeq" userId="19a96e0e89ed5f52" providerId="LiveId" clId="{3C9F08B2-26DB-48A7-9D67-1DFFBC9AAF24}" dt="2025-01-06T22:25:27.313" v="301"/>
          <ac:spMkLst>
            <pc:docMk/>
            <pc:sldMk cId="1641786519" sldId="507"/>
            <ac:spMk id="3" creationId="{00000000-0000-0000-0000-000000000000}"/>
          </ac:spMkLst>
        </pc:spChg>
        <pc:spChg chg="mod">
          <ac:chgData name="shery tawfeeq" userId="19a96e0e89ed5f52" providerId="LiveId" clId="{3C9F08B2-26DB-48A7-9D67-1DFFBC9AAF24}" dt="2025-01-06T22:29:35.002" v="308"/>
          <ac:spMkLst>
            <pc:docMk/>
            <pc:sldMk cId="1641786519" sldId="507"/>
            <ac:spMk id="48" creationId="{00000000-0000-0000-0000-000000000000}"/>
          </ac:spMkLst>
        </pc:spChg>
        <pc:picChg chg="add del mod">
          <ac:chgData name="shery tawfeeq" userId="19a96e0e89ed5f52" providerId="LiveId" clId="{3C9F08B2-26DB-48A7-9D67-1DFFBC9AAF24}" dt="2025-01-07T14:12:55.789" v="543" actId="478"/>
          <ac:picMkLst>
            <pc:docMk/>
            <pc:sldMk cId="1641786519" sldId="507"/>
            <ac:picMk id="4" creationId="{A4D4C48B-4FC3-D024-533C-A5FA76809FF2}"/>
          </ac:picMkLst>
        </pc:picChg>
        <pc:picChg chg="del">
          <ac:chgData name="shery tawfeeq" userId="19a96e0e89ed5f52" providerId="LiveId" clId="{3C9F08B2-26DB-48A7-9D67-1DFFBC9AAF24}" dt="2025-01-06T22:22:28.193" v="261" actId="478"/>
          <ac:picMkLst>
            <pc:docMk/>
            <pc:sldMk cId="1641786519" sldId="507"/>
            <ac:picMk id="6" creationId="{57E89AB7-2D77-E92F-EF31-9E7D4A0507A1}"/>
          </ac:picMkLst>
        </pc:picChg>
        <pc:picChg chg="add mod">
          <ac:chgData name="shery tawfeeq" userId="19a96e0e89ed5f52" providerId="LiveId" clId="{3C9F08B2-26DB-48A7-9D67-1DFFBC9AAF24}" dt="2025-01-07T14:15:08.482" v="544"/>
          <ac:picMkLst>
            <pc:docMk/>
            <pc:sldMk cId="1641786519" sldId="507"/>
            <ac:picMk id="13" creationId="{675795C1-4C30-23AC-87FD-2CA64018F6ED}"/>
          </ac:picMkLst>
        </pc:picChg>
      </pc:sldChg>
      <pc:sldChg chg="addSp delSp modSp add mod ord modTransition delAnim modAnim">
        <pc:chgData name="shery tawfeeq" userId="19a96e0e89ed5f52" providerId="LiveId" clId="{3C9F08B2-26DB-48A7-9D67-1DFFBC9AAF24}" dt="2025-01-07T14:25:06.415" v="597"/>
        <pc:sldMkLst>
          <pc:docMk/>
          <pc:sldMk cId="4263090570" sldId="508"/>
        </pc:sldMkLst>
        <pc:spChg chg="mod">
          <ac:chgData name="shery tawfeeq" userId="19a96e0e89ed5f52" providerId="LiveId" clId="{3C9F08B2-26DB-48A7-9D67-1DFFBC9AAF24}" dt="2025-01-06T22:37:20.522" v="324" actId="14100"/>
          <ac:spMkLst>
            <pc:docMk/>
            <pc:sldMk cId="4263090570" sldId="508"/>
            <ac:spMk id="23" creationId="{00000000-0000-0000-0000-000000000000}"/>
          </ac:spMkLst>
        </pc:spChg>
        <pc:spChg chg="mod">
          <ac:chgData name="shery tawfeeq" userId="19a96e0e89ed5f52" providerId="LiveId" clId="{3C9F08B2-26DB-48A7-9D67-1DFFBC9AAF24}" dt="2025-01-07T13:51:24.901" v="521" actId="20577"/>
          <ac:spMkLst>
            <pc:docMk/>
            <pc:sldMk cId="4263090570" sldId="508"/>
            <ac:spMk id="24" creationId="{00000000-0000-0000-0000-000000000000}"/>
          </ac:spMkLst>
        </pc:spChg>
        <pc:spChg chg="mod">
          <ac:chgData name="shery tawfeeq" userId="19a96e0e89ed5f52" providerId="LiveId" clId="{3C9F08B2-26DB-48A7-9D67-1DFFBC9AAF24}" dt="2025-01-06T22:37:17.132" v="323" actId="14100"/>
          <ac:spMkLst>
            <pc:docMk/>
            <pc:sldMk cId="4263090570" sldId="508"/>
            <ac:spMk id="25" creationId="{00000000-0000-0000-0000-000000000000}"/>
          </ac:spMkLst>
        </pc:spChg>
        <pc:picChg chg="del">
          <ac:chgData name="shery tawfeeq" userId="19a96e0e89ed5f52" providerId="LiveId" clId="{3C9F08B2-26DB-48A7-9D67-1DFFBC9AAF24}" dt="2025-01-06T22:22:33.379" v="262" actId="478"/>
          <ac:picMkLst>
            <pc:docMk/>
            <pc:sldMk cId="4263090570" sldId="508"/>
            <ac:picMk id="2" creationId="{F4CF28E1-0D6E-36E8-C641-5EE75862D72A}"/>
          </ac:picMkLst>
        </pc:picChg>
        <pc:picChg chg="add del mod">
          <ac:chgData name="shery tawfeeq" userId="19a96e0e89ed5f52" providerId="LiveId" clId="{3C9F08B2-26DB-48A7-9D67-1DFFBC9AAF24}" dt="2025-01-07T13:52:43.088" v="524"/>
          <ac:picMkLst>
            <pc:docMk/>
            <pc:sldMk cId="4263090570" sldId="508"/>
            <ac:picMk id="4" creationId="{4D1BBC78-B87D-6393-7760-1ED57A5B8AE1}"/>
          </ac:picMkLst>
        </pc:picChg>
        <pc:picChg chg="add del mod ord">
          <ac:chgData name="shery tawfeeq" userId="19a96e0e89ed5f52" providerId="LiveId" clId="{3C9F08B2-26DB-48A7-9D67-1DFFBC9AAF24}" dt="2025-01-07T13:53:23.229" v="525"/>
          <ac:picMkLst>
            <pc:docMk/>
            <pc:sldMk cId="4263090570" sldId="508"/>
            <ac:picMk id="8" creationId="{5279F8CC-7B20-602D-55D6-EDEC87529B2C}"/>
          </ac:picMkLst>
        </pc:picChg>
        <pc:picChg chg="add del mod">
          <ac:chgData name="shery tawfeeq" userId="19a96e0e89ed5f52" providerId="LiveId" clId="{3C9F08B2-26DB-48A7-9D67-1DFFBC9AAF24}" dt="2025-01-07T13:53:40.293" v="527"/>
          <ac:picMkLst>
            <pc:docMk/>
            <pc:sldMk cId="4263090570" sldId="508"/>
            <ac:picMk id="9" creationId="{75D7D102-0529-3938-9792-8EE566A11D80}"/>
          </ac:picMkLst>
        </pc:picChg>
        <pc:picChg chg="add del mod ord">
          <ac:chgData name="shery tawfeeq" userId="19a96e0e89ed5f52" providerId="LiveId" clId="{3C9F08B2-26DB-48A7-9D67-1DFFBC9AAF24}" dt="2025-01-07T13:53:52.504" v="528"/>
          <ac:picMkLst>
            <pc:docMk/>
            <pc:sldMk cId="4263090570" sldId="508"/>
            <ac:picMk id="12" creationId="{8C98753E-8A0B-36E3-FC40-633C286A4AE6}"/>
          </ac:picMkLst>
        </pc:picChg>
        <pc:picChg chg="add del mod">
          <ac:chgData name="shery tawfeeq" userId="19a96e0e89ed5f52" providerId="LiveId" clId="{3C9F08B2-26DB-48A7-9D67-1DFFBC9AAF24}" dt="2025-01-07T13:53:55.113" v="530"/>
          <ac:picMkLst>
            <pc:docMk/>
            <pc:sldMk cId="4263090570" sldId="508"/>
            <ac:picMk id="13" creationId="{C67DD734-44F2-D5C7-625B-B08A54CDA4FF}"/>
          </ac:picMkLst>
        </pc:picChg>
        <pc:picChg chg="add del mod ord">
          <ac:chgData name="shery tawfeeq" userId="19a96e0e89ed5f52" providerId="LiveId" clId="{3C9F08B2-26DB-48A7-9D67-1DFFBC9AAF24}" dt="2025-01-07T13:55:33.368" v="531"/>
          <ac:picMkLst>
            <pc:docMk/>
            <pc:sldMk cId="4263090570" sldId="508"/>
            <ac:picMk id="16" creationId="{9A2703C3-193C-DC36-D1D2-84CE707AF8B7}"/>
          </ac:picMkLst>
        </pc:picChg>
        <pc:picChg chg="add del mod">
          <ac:chgData name="shery tawfeeq" userId="19a96e0e89ed5f52" providerId="LiveId" clId="{3C9F08B2-26DB-48A7-9D67-1DFFBC9AAF24}" dt="2025-01-07T13:56:11.271" v="533"/>
          <ac:picMkLst>
            <pc:docMk/>
            <pc:sldMk cId="4263090570" sldId="508"/>
            <ac:picMk id="17" creationId="{2DB65914-0EA9-59EC-CDC1-C56FACB66B2B}"/>
          </ac:picMkLst>
        </pc:picChg>
        <pc:picChg chg="add del mod ord">
          <ac:chgData name="shery tawfeeq" userId="19a96e0e89ed5f52" providerId="LiveId" clId="{3C9F08B2-26DB-48A7-9D67-1DFFBC9AAF24}" dt="2025-01-07T13:57:58.002" v="534"/>
          <ac:picMkLst>
            <pc:docMk/>
            <pc:sldMk cId="4263090570" sldId="508"/>
            <ac:picMk id="26" creationId="{042217F6-A2CE-E14B-D5A4-662AE591FAF7}"/>
          </ac:picMkLst>
        </pc:picChg>
        <pc:picChg chg="add del mod">
          <ac:chgData name="shery tawfeeq" userId="19a96e0e89ed5f52" providerId="LiveId" clId="{3C9F08B2-26DB-48A7-9D67-1DFFBC9AAF24}" dt="2025-01-07T13:58:09.800" v="536"/>
          <ac:picMkLst>
            <pc:docMk/>
            <pc:sldMk cId="4263090570" sldId="508"/>
            <ac:picMk id="27" creationId="{95470709-1A3A-9E3E-0F12-150D375B10BB}"/>
          </ac:picMkLst>
        </pc:picChg>
        <pc:picChg chg="add del mod ord">
          <ac:chgData name="shery tawfeeq" userId="19a96e0e89ed5f52" providerId="LiveId" clId="{3C9F08B2-26DB-48A7-9D67-1DFFBC9AAF24}" dt="2025-01-07T14:00:49.252" v="537"/>
          <ac:picMkLst>
            <pc:docMk/>
            <pc:sldMk cId="4263090570" sldId="508"/>
            <ac:picMk id="31" creationId="{9B254507-20DF-4F5B-F7E2-52D6F6B86AAB}"/>
          </ac:picMkLst>
        </pc:picChg>
        <pc:picChg chg="add mod">
          <ac:chgData name="shery tawfeeq" userId="19a96e0e89ed5f52" providerId="LiveId" clId="{3C9F08B2-26DB-48A7-9D67-1DFFBC9AAF24}" dt="2025-01-07T14:00:49.252" v="537"/>
          <ac:picMkLst>
            <pc:docMk/>
            <pc:sldMk cId="4263090570" sldId="508"/>
            <ac:picMk id="32" creationId="{5B95DC9F-4C68-49AC-FD49-18FBC06CBDBE}"/>
          </ac:picMkLst>
        </pc:picChg>
      </pc:sldChg>
      <pc:sldChg chg="addSp delSp modSp add mod ord modTransition delAnim modAnim">
        <pc:chgData name="shery tawfeeq" userId="19a96e0e89ed5f52" providerId="LiveId" clId="{3C9F08B2-26DB-48A7-9D67-1DFFBC9AAF24}" dt="2025-01-07T14:19:55.630" v="564"/>
        <pc:sldMkLst>
          <pc:docMk/>
          <pc:sldMk cId="3544253025" sldId="509"/>
        </pc:sldMkLst>
        <pc:spChg chg="mod">
          <ac:chgData name="shery tawfeeq" userId="19a96e0e89ed5f52" providerId="LiveId" clId="{3C9F08B2-26DB-48A7-9D67-1DFFBC9AAF24}" dt="2025-01-06T22:44:57.952" v="334" actId="20577"/>
          <ac:spMkLst>
            <pc:docMk/>
            <pc:sldMk cId="3544253025" sldId="509"/>
            <ac:spMk id="48" creationId="{00000000-0000-0000-0000-000000000000}"/>
          </ac:spMkLst>
        </pc:spChg>
        <pc:picChg chg="del">
          <ac:chgData name="shery tawfeeq" userId="19a96e0e89ed5f52" providerId="LiveId" clId="{3C9F08B2-26DB-48A7-9D67-1DFFBC9AAF24}" dt="2025-01-06T22:45:00.529" v="335" actId="478"/>
          <ac:picMkLst>
            <pc:docMk/>
            <pc:sldMk cId="3544253025" sldId="509"/>
            <ac:picMk id="4" creationId="{A4D4C48B-4FC3-D024-533C-A5FA76809FF2}"/>
          </ac:picMkLst>
        </pc:picChg>
        <pc:picChg chg="add del mod">
          <ac:chgData name="shery tawfeeq" userId="19a96e0e89ed5f52" providerId="LiveId" clId="{3C9F08B2-26DB-48A7-9D67-1DFFBC9AAF24}" dt="2025-01-07T14:07:42.394" v="540"/>
          <ac:picMkLst>
            <pc:docMk/>
            <pc:sldMk cId="3544253025" sldId="509"/>
            <ac:picMk id="12" creationId="{1A8FCA8B-03AC-07B8-F49A-D16C7DD44A14}"/>
          </ac:picMkLst>
        </pc:picChg>
        <pc:picChg chg="add del mod ord">
          <ac:chgData name="shery tawfeeq" userId="19a96e0e89ed5f52" providerId="LiveId" clId="{3C9F08B2-26DB-48A7-9D67-1DFFBC9AAF24}" dt="2025-01-07T14:09:12.240" v="541"/>
          <ac:picMkLst>
            <pc:docMk/>
            <pc:sldMk cId="3544253025" sldId="509"/>
            <ac:picMk id="17" creationId="{A7A478F8-79C2-AB2A-C7A3-33988B1FE35A}"/>
          </ac:picMkLst>
        </pc:picChg>
        <pc:picChg chg="add mod">
          <ac:chgData name="shery tawfeeq" userId="19a96e0e89ed5f52" providerId="LiveId" clId="{3C9F08B2-26DB-48A7-9D67-1DFFBC9AAF24}" dt="2025-01-07T14:09:12.240" v="541"/>
          <ac:picMkLst>
            <pc:docMk/>
            <pc:sldMk cId="3544253025" sldId="509"/>
            <ac:picMk id="18" creationId="{70919853-D809-7508-7B68-D4CE806ACC48}"/>
          </ac:picMkLst>
        </pc:picChg>
      </pc:sldChg>
      <pc:sldChg chg="addSp delSp modSp add mod ord modTransition delAnim modAnim">
        <pc:chgData name="shery tawfeeq" userId="19a96e0e89ed5f52" providerId="LiveId" clId="{3C9F08B2-26DB-48A7-9D67-1DFFBC9AAF24}" dt="2025-01-07T14:20:28.874" v="567"/>
        <pc:sldMkLst>
          <pc:docMk/>
          <pc:sldMk cId="2413712043" sldId="510"/>
        </pc:sldMkLst>
        <pc:spChg chg="add mod">
          <ac:chgData name="shery tawfeeq" userId="19a96e0e89ed5f52" providerId="LiveId" clId="{3C9F08B2-26DB-48A7-9D67-1DFFBC9AAF24}" dt="2025-01-06T23:04:08.569" v="410" actId="1076"/>
          <ac:spMkLst>
            <pc:docMk/>
            <pc:sldMk cId="2413712043" sldId="510"/>
            <ac:spMk id="10" creationId="{A7E45E5D-67A3-3F3B-A8EC-53103568B6A6}"/>
          </ac:spMkLst>
        </pc:spChg>
        <pc:spChg chg="mod">
          <ac:chgData name="shery tawfeeq" userId="19a96e0e89ed5f52" providerId="LiveId" clId="{3C9F08B2-26DB-48A7-9D67-1DFFBC9AAF24}" dt="2025-01-06T22:59:15.886" v="398" actId="20577"/>
          <ac:spMkLst>
            <pc:docMk/>
            <pc:sldMk cId="2413712043" sldId="510"/>
            <ac:spMk id="41" creationId="{D7248668-3ABB-64C8-5474-65D6511BB51C}"/>
          </ac:spMkLst>
        </pc:spChg>
        <pc:picChg chg="add del mod">
          <ac:chgData name="shery tawfeeq" userId="19a96e0e89ed5f52" providerId="LiveId" clId="{3C9F08B2-26DB-48A7-9D67-1DFFBC9AAF24}" dt="2025-01-06T23:04:12.281" v="411" actId="478"/>
          <ac:picMkLst>
            <pc:docMk/>
            <pc:sldMk cId="2413712043" sldId="510"/>
            <ac:picMk id="2" creationId="{6F1201BE-CC2C-CE81-732B-8329D9EA0A0C}"/>
          </ac:picMkLst>
        </pc:picChg>
        <pc:picChg chg="del">
          <ac:chgData name="shery tawfeeq" userId="19a96e0e89ed5f52" providerId="LiveId" clId="{3C9F08B2-26DB-48A7-9D67-1DFFBC9AAF24}" dt="2025-01-06T22:59:18.738" v="399" actId="478"/>
          <ac:picMkLst>
            <pc:docMk/>
            <pc:sldMk cId="2413712043" sldId="510"/>
            <ac:picMk id="7" creationId="{56C1DEE3-D949-9012-796D-73F3F1776E31}"/>
          </ac:picMkLst>
        </pc:picChg>
        <pc:picChg chg="add mod">
          <ac:chgData name="shery tawfeeq" userId="19a96e0e89ed5f52" providerId="LiveId" clId="{3C9F08B2-26DB-48A7-9D67-1DFFBC9AAF24}" dt="2025-01-06T22:59:54.133" v="401"/>
          <ac:picMkLst>
            <pc:docMk/>
            <pc:sldMk cId="2413712043" sldId="510"/>
            <ac:picMk id="8" creationId="{17BD9A37-1E91-96C6-38B7-067CB7160AFE}"/>
          </ac:picMkLst>
        </pc:picChg>
        <pc:picChg chg="add mod">
          <ac:chgData name="shery tawfeeq" userId="19a96e0e89ed5f52" providerId="LiveId" clId="{3C9F08B2-26DB-48A7-9D67-1DFFBC9AAF24}" dt="2025-01-06T23:04:24.963" v="412"/>
          <ac:picMkLst>
            <pc:docMk/>
            <pc:sldMk cId="2413712043" sldId="510"/>
            <ac:picMk id="12" creationId="{745F81A9-E79B-45BA-9871-18C3826187E6}"/>
          </ac:picMkLst>
        </pc:picChg>
      </pc:sldChg>
      <pc:sldChg chg="addSp delSp modSp add mod ord modTransition delAnim modAnim">
        <pc:chgData name="shery tawfeeq" userId="19a96e0e89ed5f52" providerId="LiveId" clId="{3C9F08B2-26DB-48A7-9D67-1DFFBC9AAF24}" dt="2025-01-07T14:20:48.615" v="568"/>
        <pc:sldMkLst>
          <pc:docMk/>
          <pc:sldMk cId="1961407119" sldId="511"/>
        </pc:sldMkLst>
        <pc:spChg chg="del">
          <ac:chgData name="shery tawfeeq" userId="19a96e0e89ed5f52" providerId="LiveId" clId="{3C9F08B2-26DB-48A7-9D67-1DFFBC9AAF24}" dt="2025-01-06T23:06:20.609" v="426" actId="478"/>
          <ac:spMkLst>
            <pc:docMk/>
            <pc:sldMk cId="1961407119" sldId="511"/>
            <ac:spMk id="3" creationId="{E1EB55E5-18A7-DAC4-6FBA-D145592D7365}"/>
          </ac:spMkLst>
        </pc:spChg>
        <pc:spChg chg="mod">
          <ac:chgData name="shery tawfeeq" userId="19a96e0e89ed5f52" providerId="LiveId" clId="{3C9F08B2-26DB-48A7-9D67-1DFFBC9AAF24}" dt="2025-01-06T23:08:51.500" v="440" actId="207"/>
          <ac:spMkLst>
            <pc:docMk/>
            <pc:sldMk cId="1961407119" sldId="511"/>
            <ac:spMk id="48" creationId="{941FB2AF-2009-E96D-A05E-1DF974D7FF41}"/>
          </ac:spMkLst>
        </pc:spChg>
        <pc:picChg chg="add del mod">
          <ac:chgData name="shery tawfeeq" userId="19a96e0e89ed5f52" providerId="LiveId" clId="{3C9F08B2-26DB-48A7-9D67-1DFFBC9AAF24}" dt="2025-01-06T23:11:14.321" v="445" actId="478"/>
          <ac:picMkLst>
            <pc:docMk/>
            <pc:sldMk cId="1961407119" sldId="511"/>
            <ac:picMk id="4" creationId="{8D77B293-0446-E355-35F7-B700D8968FAE}"/>
          </ac:picMkLst>
        </pc:picChg>
        <pc:picChg chg="del">
          <ac:chgData name="shery tawfeeq" userId="19a96e0e89ed5f52" providerId="LiveId" clId="{3C9F08B2-26DB-48A7-9D67-1DFFBC9AAF24}" dt="2025-01-06T23:05:50.925" v="424" actId="478"/>
          <ac:picMkLst>
            <pc:docMk/>
            <pc:sldMk cId="1961407119" sldId="511"/>
            <ac:picMk id="6" creationId="{D44EF157-9856-577D-03E6-7BCE674F4522}"/>
          </ac:picMkLst>
        </pc:picChg>
        <pc:picChg chg="add mod">
          <ac:chgData name="shery tawfeeq" userId="19a96e0e89ed5f52" providerId="LiveId" clId="{3C9F08B2-26DB-48A7-9D67-1DFFBC9AAF24}" dt="2025-01-06T23:11:15.333" v="446"/>
          <ac:picMkLst>
            <pc:docMk/>
            <pc:sldMk cId="1961407119" sldId="511"/>
            <ac:picMk id="8" creationId="{6B1E7B1A-8D51-73E3-5D8E-0B5D976648E0}"/>
          </ac:picMkLst>
        </pc:picChg>
      </pc:sldChg>
      <pc:sldChg chg="addSp modSp add mod modTransition modAnim">
        <pc:chgData name="shery tawfeeq" userId="19a96e0e89ed5f52" providerId="LiveId" clId="{3C9F08B2-26DB-48A7-9D67-1DFFBC9AAF24}" dt="2025-01-07T14:25:47.479" v="599"/>
        <pc:sldMkLst>
          <pc:docMk/>
          <pc:sldMk cId="874361575" sldId="512"/>
        </pc:sldMkLst>
        <pc:spChg chg="mod">
          <ac:chgData name="shery tawfeeq" userId="19a96e0e89ed5f52" providerId="LiveId" clId="{3C9F08B2-26DB-48A7-9D67-1DFFBC9AAF24}" dt="2025-01-06T23:10:01.352" v="442" actId="207"/>
          <ac:spMkLst>
            <pc:docMk/>
            <pc:sldMk cId="874361575" sldId="512"/>
            <ac:spMk id="24" creationId="{0D851FC4-D3C2-5C5D-BFB8-C1A5B8AECC4B}"/>
          </ac:spMkLst>
        </pc:spChg>
        <pc:picChg chg="add mod">
          <ac:chgData name="shery tawfeeq" userId="19a96e0e89ed5f52" providerId="LiveId" clId="{3C9F08B2-26DB-48A7-9D67-1DFFBC9AAF24}" dt="2025-01-06T23:10:40.272" v="444"/>
          <ac:picMkLst>
            <pc:docMk/>
            <pc:sldMk cId="874361575" sldId="512"/>
            <ac:picMk id="2" creationId="{4251037B-2BA8-A681-00C3-6817CDDE983F}"/>
          </ac:picMkLst>
        </pc:picChg>
      </pc:sldChg>
      <pc:sldChg chg="addSp delSp modSp add mod modTransition delAnim modAnim">
        <pc:chgData name="shery tawfeeq" userId="19a96e0e89ed5f52" providerId="LiveId" clId="{3C9F08B2-26DB-48A7-9D67-1DFFBC9AAF24}" dt="2025-01-07T14:21:11.017" v="572"/>
        <pc:sldMkLst>
          <pc:docMk/>
          <pc:sldMk cId="3979150165" sldId="513"/>
        </pc:sldMkLst>
        <pc:spChg chg="mod">
          <ac:chgData name="shery tawfeeq" userId="19a96e0e89ed5f52" providerId="LiveId" clId="{3C9F08B2-26DB-48A7-9D67-1DFFBC9AAF24}" dt="2025-01-06T23:12:50.600" v="456" actId="207"/>
          <ac:spMkLst>
            <pc:docMk/>
            <pc:sldMk cId="3979150165" sldId="513"/>
            <ac:spMk id="48" creationId="{12FED14E-6769-1F5A-BB41-4F8A4FFBE1DD}"/>
          </ac:spMkLst>
        </pc:spChg>
        <pc:picChg chg="add mod">
          <ac:chgData name="shery tawfeeq" userId="19a96e0e89ed5f52" providerId="LiveId" clId="{3C9F08B2-26DB-48A7-9D67-1DFFBC9AAF24}" dt="2025-01-06T23:11:49.479" v="448"/>
          <ac:picMkLst>
            <pc:docMk/>
            <pc:sldMk cId="3979150165" sldId="513"/>
            <ac:picMk id="3" creationId="{84F7CFDE-5921-5998-EB39-BD709BF95E73}"/>
          </ac:picMkLst>
        </pc:picChg>
        <pc:picChg chg="del">
          <ac:chgData name="shery tawfeeq" userId="19a96e0e89ed5f52" providerId="LiveId" clId="{3C9F08B2-26DB-48A7-9D67-1DFFBC9AAF24}" dt="2025-01-06T23:11:48.456" v="447" actId="478"/>
          <ac:picMkLst>
            <pc:docMk/>
            <pc:sldMk cId="3979150165" sldId="513"/>
            <ac:picMk id="4" creationId="{3CE14B00-8155-B57B-642B-651FCBEBA814}"/>
          </ac:picMkLst>
        </pc:picChg>
      </pc:sldChg>
    </pc:docChg>
  </pc:docChgLst>
  <pc:docChgLst>
    <pc:chgData name="shery tawfeeq" userId="19a96e0e89ed5f52" providerId="LiveId" clId="{6AB89B94-C90C-463A-957A-30968F8FABD9}"/>
    <pc:docChg chg="custSel modSld">
      <pc:chgData name="shery tawfeeq" userId="19a96e0e89ed5f52" providerId="LiveId" clId="{6AB89B94-C90C-463A-957A-30968F8FABD9}" dt="2025-01-07T19:00:44.667" v="21" actId="478"/>
      <pc:docMkLst>
        <pc:docMk/>
      </pc:docMkLst>
      <pc:sldChg chg="delSp mod modTransition delAnim">
        <pc:chgData name="shery tawfeeq" userId="19a96e0e89ed5f52" providerId="LiveId" clId="{6AB89B94-C90C-463A-957A-30968F8FABD9}" dt="2025-01-07T18:58:53.222" v="4" actId="478"/>
        <pc:sldMkLst>
          <pc:docMk/>
          <pc:sldMk cId="0" sldId="256"/>
        </pc:sldMkLst>
        <pc:picChg chg="del">
          <ac:chgData name="shery tawfeeq" userId="19a96e0e89ed5f52" providerId="LiveId" clId="{6AB89B94-C90C-463A-957A-30968F8FABD9}" dt="2025-01-07T18:58:53.222" v="4" actId="478"/>
          <ac:picMkLst>
            <pc:docMk/>
            <pc:sldMk cId="0" sldId="256"/>
            <ac:picMk id="2" creationId="{D512CC50-5190-BF0A-3C5D-7F215A50C690}"/>
          </ac:picMkLst>
        </pc:picChg>
      </pc:sldChg>
      <pc:sldChg chg="delSp mod modTransition delAnim">
        <pc:chgData name="shery tawfeeq" userId="19a96e0e89ed5f52" providerId="LiveId" clId="{6AB89B94-C90C-463A-957A-30968F8FABD9}" dt="2025-01-07T18:58:36.672" v="2" actId="478"/>
        <pc:sldMkLst>
          <pc:docMk/>
          <pc:sldMk cId="0" sldId="271"/>
        </pc:sldMkLst>
        <pc:picChg chg="del">
          <ac:chgData name="shery tawfeeq" userId="19a96e0e89ed5f52" providerId="LiveId" clId="{6AB89B94-C90C-463A-957A-30968F8FABD9}" dt="2025-01-07T18:58:36.672" v="2" actId="478"/>
          <ac:picMkLst>
            <pc:docMk/>
            <pc:sldMk cId="0" sldId="271"/>
            <ac:picMk id="7" creationId="{2198667E-7315-308B-CEA7-F45EF24B36CE}"/>
          </ac:picMkLst>
        </pc:picChg>
      </pc:sldChg>
      <pc:sldChg chg="delSp mod modTransition delAnim">
        <pc:chgData name="shery tawfeeq" userId="19a96e0e89ed5f52" providerId="LiveId" clId="{6AB89B94-C90C-463A-957A-30968F8FABD9}" dt="2025-01-07T18:58:42.546" v="3" actId="478"/>
        <pc:sldMkLst>
          <pc:docMk/>
          <pc:sldMk cId="0" sldId="276"/>
        </pc:sldMkLst>
        <pc:picChg chg="del">
          <ac:chgData name="shery tawfeeq" userId="19a96e0e89ed5f52" providerId="LiveId" clId="{6AB89B94-C90C-463A-957A-30968F8FABD9}" dt="2025-01-07T18:58:42.546" v="3" actId="478"/>
          <ac:picMkLst>
            <pc:docMk/>
            <pc:sldMk cId="0" sldId="276"/>
            <ac:picMk id="9" creationId="{81689B7D-728C-93D6-F444-840BA146C27F}"/>
          </ac:picMkLst>
        </pc:picChg>
      </pc:sldChg>
      <pc:sldChg chg="delSp mod modTransition delAnim">
        <pc:chgData name="shery tawfeeq" userId="19a96e0e89ed5f52" providerId="LiveId" clId="{6AB89B94-C90C-463A-957A-30968F8FABD9}" dt="2025-01-07T19:00:44.667" v="21" actId="478"/>
        <pc:sldMkLst>
          <pc:docMk/>
          <pc:sldMk cId="0" sldId="303"/>
        </pc:sldMkLst>
        <pc:picChg chg="del">
          <ac:chgData name="shery tawfeeq" userId="19a96e0e89ed5f52" providerId="LiveId" clId="{6AB89B94-C90C-463A-957A-30968F8FABD9}" dt="2025-01-07T19:00:44.667" v="21" actId="478"/>
          <ac:picMkLst>
            <pc:docMk/>
            <pc:sldMk cId="0" sldId="303"/>
            <ac:picMk id="8" creationId="{29B7A51C-E48C-EF12-E21F-C08B808BE8F4}"/>
          </ac:picMkLst>
        </pc:picChg>
      </pc:sldChg>
      <pc:sldChg chg="delSp modTransition modAnim">
        <pc:chgData name="shery tawfeeq" userId="19a96e0e89ed5f52" providerId="LiveId" clId="{6AB89B94-C90C-463A-957A-30968F8FABD9}" dt="2025-01-07T18:58:12.713" v="0"/>
        <pc:sldMkLst>
          <pc:docMk/>
          <pc:sldMk cId="0" sldId="306"/>
        </pc:sldMkLst>
        <pc:picChg chg="del">
          <ac:chgData name="shery tawfeeq" userId="19a96e0e89ed5f52" providerId="LiveId" clId="{6AB89B94-C90C-463A-957A-30968F8FABD9}" dt="2025-01-07T18:58:12.713" v="0"/>
          <ac:picMkLst>
            <pc:docMk/>
            <pc:sldMk cId="0" sldId="306"/>
            <ac:picMk id="13" creationId="{4C01EB90-A738-317F-90FB-34B6B6FDEFB4}"/>
          </ac:picMkLst>
        </pc:picChg>
      </pc:sldChg>
      <pc:sldChg chg="delSp mod modTransition delAnim">
        <pc:chgData name="shery tawfeeq" userId="19a96e0e89ed5f52" providerId="LiveId" clId="{6AB89B94-C90C-463A-957A-30968F8FABD9}" dt="2025-01-07T18:58:24.090" v="1" actId="478"/>
        <pc:sldMkLst>
          <pc:docMk/>
          <pc:sldMk cId="0" sldId="313"/>
        </pc:sldMkLst>
        <pc:picChg chg="del">
          <ac:chgData name="shery tawfeeq" userId="19a96e0e89ed5f52" providerId="LiveId" clId="{6AB89B94-C90C-463A-957A-30968F8FABD9}" dt="2025-01-07T18:58:24.090" v="1" actId="478"/>
          <ac:picMkLst>
            <pc:docMk/>
            <pc:sldMk cId="0" sldId="313"/>
            <ac:picMk id="9" creationId="{61588F25-E131-4210-A136-EFA3C784C640}"/>
          </ac:picMkLst>
        </pc:picChg>
      </pc:sldChg>
      <pc:sldChg chg="delSp mod modTransition delAnim">
        <pc:chgData name="shery tawfeeq" userId="19a96e0e89ed5f52" providerId="LiveId" clId="{6AB89B94-C90C-463A-957A-30968F8FABD9}" dt="2025-01-07T19:00:34.232" v="20" actId="478"/>
        <pc:sldMkLst>
          <pc:docMk/>
          <pc:sldMk cId="0" sldId="349"/>
        </pc:sldMkLst>
        <pc:picChg chg="del">
          <ac:chgData name="shery tawfeeq" userId="19a96e0e89ed5f52" providerId="LiveId" clId="{6AB89B94-C90C-463A-957A-30968F8FABD9}" dt="2025-01-07T19:00:34.232" v="20" actId="478"/>
          <ac:picMkLst>
            <pc:docMk/>
            <pc:sldMk cId="0" sldId="349"/>
            <ac:picMk id="3" creationId="{0B6D50A0-E3BA-DDFF-6E73-BECC85B74981}"/>
          </ac:picMkLst>
        </pc:picChg>
      </pc:sldChg>
      <pc:sldChg chg="delSp modTransition modAnim">
        <pc:chgData name="shery tawfeeq" userId="19a96e0e89ed5f52" providerId="LiveId" clId="{6AB89B94-C90C-463A-957A-30968F8FABD9}" dt="2025-01-07T18:58:12.713" v="0"/>
        <pc:sldMkLst>
          <pc:docMk/>
          <pc:sldMk cId="0" sldId="480"/>
        </pc:sldMkLst>
        <pc:picChg chg="del">
          <ac:chgData name="shery tawfeeq" userId="19a96e0e89ed5f52" providerId="LiveId" clId="{6AB89B94-C90C-463A-957A-30968F8FABD9}" dt="2025-01-07T18:58:12.713" v="0"/>
          <ac:picMkLst>
            <pc:docMk/>
            <pc:sldMk cId="0" sldId="480"/>
            <ac:picMk id="6" creationId="{14D6BBD8-C304-419B-18BF-07833403FB5F}"/>
          </ac:picMkLst>
        </pc:picChg>
      </pc:sldChg>
      <pc:sldChg chg="delSp mod modTransition delAnim">
        <pc:chgData name="shery tawfeeq" userId="19a96e0e89ed5f52" providerId="LiveId" clId="{6AB89B94-C90C-463A-957A-30968F8FABD9}" dt="2025-01-07T18:58:57.181" v="5" actId="478"/>
        <pc:sldMkLst>
          <pc:docMk/>
          <pc:sldMk cId="1584672584" sldId="496"/>
        </pc:sldMkLst>
        <pc:picChg chg="del">
          <ac:chgData name="shery tawfeeq" userId="19a96e0e89ed5f52" providerId="LiveId" clId="{6AB89B94-C90C-463A-957A-30968F8FABD9}" dt="2025-01-07T18:58:57.181" v="5" actId="478"/>
          <ac:picMkLst>
            <pc:docMk/>
            <pc:sldMk cId="1584672584" sldId="496"/>
            <ac:picMk id="4" creationId="{46205C98-EA54-E1DB-71E0-3C8DB7DA8EEF}"/>
          </ac:picMkLst>
        </pc:picChg>
      </pc:sldChg>
      <pc:sldChg chg="delSp mod modTransition delAnim">
        <pc:chgData name="shery tawfeeq" userId="19a96e0e89ed5f52" providerId="LiveId" clId="{6AB89B94-C90C-463A-957A-30968F8FABD9}" dt="2025-01-07T18:59:03.233" v="6" actId="478"/>
        <pc:sldMkLst>
          <pc:docMk/>
          <pc:sldMk cId="665929241" sldId="497"/>
        </pc:sldMkLst>
        <pc:picChg chg="del">
          <ac:chgData name="shery tawfeeq" userId="19a96e0e89ed5f52" providerId="LiveId" clId="{6AB89B94-C90C-463A-957A-30968F8FABD9}" dt="2025-01-07T18:59:03.233" v="6" actId="478"/>
          <ac:picMkLst>
            <pc:docMk/>
            <pc:sldMk cId="665929241" sldId="497"/>
            <ac:picMk id="3" creationId="{A188A8ED-319D-923D-B6D1-370906E8EA41}"/>
          </ac:picMkLst>
        </pc:picChg>
      </pc:sldChg>
      <pc:sldChg chg="delSp mod modTransition delAnim">
        <pc:chgData name="shery tawfeeq" userId="19a96e0e89ed5f52" providerId="LiveId" clId="{6AB89B94-C90C-463A-957A-30968F8FABD9}" dt="2025-01-07T18:59:11.467" v="7" actId="478"/>
        <pc:sldMkLst>
          <pc:docMk/>
          <pc:sldMk cId="1784990302" sldId="498"/>
        </pc:sldMkLst>
        <pc:picChg chg="del">
          <ac:chgData name="shery tawfeeq" userId="19a96e0e89ed5f52" providerId="LiveId" clId="{6AB89B94-C90C-463A-957A-30968F8FABD9}" dt="2025-01-07T18:59:11.467" v="7" actId="478"/>
          <ac:picMkLst>
            <pc:docMk/>
            <pc:sldMk cId="1784990302" sldId="498"/>
            <ac:picMk id="6" creationId="{1279EA1B-E825-1888-C349-54DA3F986220}"/>
          </ac:picMkLst>
        </pc:picChg>
      </pc:sldChg>
      <pc:sldChg chg="delSp mod modTransition delAnim">
        <pc:chgData name="shery tawfeeq" userId="19a96e0e89ed5f52" providerId="LiveId" clId="{6AB89B94-C90C-463A-957A-30968F8FABD9}" dt="2025-01-07T18:59:18.115" v="8" actId="478"/>
        <pc:sldMkLst>
          <pc:docMk/>
          <pc:sldMk cId="526482925" sldId="499"/>
        </pc:sldMkLst>
        <pc:picChg chg="del">
          <ac:chgData name="shery tawfeeq" userId="19a96e0e89ed5f52" providerId="LiveId" clId="{6AB89B94-C90C-463A-957A-30968F8FABD9}" dt="2025-01-07T18:59:18.115" v="8" actId="478"/>
          <ac:picMkLst>
            <pc:docMk/>
            <pc:sldMk cId="526482925" sldId="499"/>
            <ac:picMk id="2" creationId="{80CC6D47-9B4A-BD6D-9E1B-21663BED2FAE}"/>
          </ac:picMkLst>
        </pc:picChg>
      </pc:sldChg>
      <pc:sldChg chg="delSp mod modTransition delAnim">
        <pc:chgData name="shery tawfeeq" userId="19a96e0e89ed5f52" providerId="LiveId" clId="{6AB89B94-C90C-463A-957A-30968F8FABD9}" dt="2025-01-07T18:59:22.090" v="9" actId="478"/>
        <pc:sldMkLst>
          <pc:docMk/>
          <pc:sldMk cId="624478510" sldId="500"/>
        </pc:sldMkLst>
        <pc:picChg chg="del">
          <ac:chgData name="shery tawfeeq" userId="19a96e0e89ed5f52" providerId="LiveId" clId="{6AB89B94-C90C-463A-957A-30968F8FABD9}" dt="2025-01-07T18:59:22.090" v="9" actId="478"/>
          <ac:picMkLst>
            <pc:docMk/>
            <pc:sldMk cId="624478510" sldId="500"/>
            <ac:picMk id="4" creationId="{4502608F-78CF-31F8-BF75-D0AFF831A41A}"/>
          </ac:picMkLst>
        </pc:picChg>
      </pc:sldChg>
      <pc:sldChg chg="delSp mod modTransition delAnim">
        <pc:chgData name="shery tawfeeq" userId="19a96e0e89ed5f52" providerId="LiveId" clId="{6AB89B94-C90C-463A-957A-30968F8FABD9}" dt="2025-01-07T18:59:33.365" v="10" actId="478"/>
        <pc:sldMkLst>
          <pc:docMk/>
          <pc:sldMk cId="2252565313" sldId="501"/>
        </pc:sldMkLst>
        <pc:picChg chg="del">
          <ac:chgData name="shery tawfeeq" userId="19a96e0e89ed5f52" providerId="LiveId" clId="{6AB89B94-C90C-463A-957A-30968F8FABD9}" dt="2025-01-07T18:59:33.365" v="10" actId="478"/>
          <ac:picMkLst>
            <pc:docMk/>
            <pc:sldMk cId="2252565313" sldId="501"/>
            <ac:picMk id="2" creationId="{4B8EA01A-EB0E-2EE2-8DBA-1CCA3894B48D}"/>
          </ac:picMkLst>
        </pc:picChg>
      </pc:sldChg>
      <pc:sldChg chg="delSp mod modTransition delAnim">
        <pc:chgData name="shery tawfeeq" userId="19a96e0e89ed5f52" providerId="LiveId" clId="{6AB89B94-C90C-463A-957A-30968F8FABD9}" dt="2025-01-07T18:59:38.286" v="11" actId="478"/>
        <pc:sldMkLst>
          <pc:docMk/>
          <pc:sldMk cId="1826110906" sldId="502"/>
        </pc:sldMkLst>
        <pc:picChg chg="del">
          <ac:chgData name="shery tawfeeq" userId="19a96e0e89ed5f52" providerId="LiveId" clId="{6AB89B94-C90C-463A-957A-30968F8FABD9}" dt="2025-01-07T18:59:38.286" v="11" actId="478"/>
          <ac:picMkLst>
            <pc:docMk/>
            <pc:sldMk cId="1826110906" sldId="502"/>
            <ac:picMk id="6" creationId="{481DF0CB-CE7C-9296-C151-479780336E2F}"/>
          </ac:picMkLst>
        </pc:picChg>
      </pc:sldChg>
      <pc:sldChg chg="delSp mod modTransition delAnim">
        <pc:chgData name="shery tawfeeq" userId="19a96e0e89ed5f52" providerId="LiveId" clId="{6AB89B94-C90C-463A-957A-30968F8FABD9}" dt="2025-01-07T18:59:43.152" v="12" actId="478"/>
        <pc:sldMkLst>
          <pc:docMk/>
          <pc:sldMk cId="3623418779" sldId="503"/>
        </pc:sldMkLst>
        <pc:picChg chg="del">
          <ac:chgData name="shery tawfeeq" userId="19a96e0e89ed5f52" providerId="LiveId" clId="{6AB89B94-C90C-463A-957A-30968F8FABD9}" dt="2025-01-07T18:59:43.152" v="12" actId="478"/>
          <ac:picMkLst>
            <pc:docMk/>
            <pc:sldMk cId="3623418779" sldId="503"/>
            <ac:picMk id="3" creationId="{E686D2B2-0396-5456-F822-91EBED62B5D5}"/>
          </ac:picMkLst>
        </pc:picChg>
      </pc:sldChg>
      <pc:sldChg chg="delSp mod modTransition delAnim">
        <pc:chgData name="shery tawfeeq" userId="19a96e0e89ed5f52" providerId="LiveId" clId="{6AB89B94-C90C-463A-957A-30968F8FABD9}" dt="2025-01-07T18:59:48.610" v="13" actId="478"/>
        <pc:sldMkLst>
          <pc:docMk/>
          <pc:sldMk cId="262867761" sldId="504"/>
        </pc:sldMkLst>
        <pc:picChg chg="del">
          <ac:chgData name="shery tawfeeq" userId="19a96e0e89ed5f52" providerId="LiveId" clId="{6AB89B94-C90C-463A-957A-30968F8FABD9}" dt="2025-01-07T18:59:48.610" v="13" actId="478"/>
          <ac:picMkLst>
            <pc:docMk/>
            <pc:sldMk cId="262867761" sldId="504"/>
            <ac:picMk id="7" creationId="{1503530F-2BFE-E8EC-A2C0-D55E2630500F}"/>
          </ac:picMkLst>
        </pc:picChg>
      </pc:sldChg>
      <pc:sldChg chg="delSp mod modTransition delAnim">
        <pc:chgData name="shery tawfeeq" userId="19a96e0e89ed5f52" providerId="LiveId" clId="{6AB89B94-C90C-463A-957A-30968F8FABD9}" dt="2025-01-07T18:59:53.754" v="14" actId="478"/>
        <pc:sldMkLst>
          <pc:docMk/>
          <pc:sldMk cId="3225467422" sldId="505"/>
        </pc:sldMkLst>
        <pc:picChg chg="del">
          <ac:chgData name="shery tawfeeq" userId="19a96e0e89ed5f52" providerId="LiveId" clId="{6AB89B94-C90C-463A-957A-30968F8FABD9}" dt="2025-01-07T18:59:53.754" v="14" actId="478"/>
          <ac:picMkLst>
            <pc:docMk/>
            <pc:sldMk cId="3225467422" sldId="505"/>
            <ac:picMk id="6" creationId="{57E89AB7-2D77-E92F-EF31-9E7D4A0507A1}"/>
          </ac:picMkLst>
        </pc:picChg>
      </pc:sldChg>
      <pc:sldChg chg="delSp mod modTransition delAnim">
        <pc:chgData name="shery tawfeeq" userId="19a96e0e89ed5f52" providerId="LiveId" clId="{6AB89B94-C90C-463A-957A-30968F8FABD9}" dt="2025-01-07T18:59:58.726" v="15" actId="478"/>
        <pc:sldMkLst>
          <pc:docMk/>
          <pc:sldMk cId="1752650320" sldId="506"/>
        </pc:sldMkLst>
        <pc:picChg chg="del">
          <ac:chgData name="shery tawfeeq" userId="19a96e0e89ed5f52" providerId="LiveId" clId="{6AB89B94-C90C-463A-957A-30968F8FABD9}" dt="2025-01-07T18:59:58.726" v="15" actId="478"/>
          <ac:picMkLst>
            <pc:docMk/>
            <pc:sldMk cId="1752650320" sldId="506"/>
            <ac:picMk id="2" creationId="{F4CF28E1-0D6E-36E8-C641-5EE75862D72A}"/>
          </ac:picMkLst>
        </pc:picChg>
      </pc:sldChg>
      <pc:sldChg chg="delSp modTransition modAnim">
        <pc:chgData name="shery tawfeeq" userId="19a96e0e89ed5f52" providerId="LiveId" clId="{6AB89B94-C90C-463A-957A-30968F8FABD9}" dt="2025-01-07T18:58:12.713" v="0"/>
        <pc:sldMkLst>
          <pc:docMk/>
          <pc:sldMk cId="1641786519" sldId="507"/>
        </pc:sldMkLst>
        <pc:picChg chg="del">
          <ac:chgData name="shery tawfeeq" userId="19a96e0e89ed5f52" providerId="LiveId" clId="{6AB89B94-C90C-463A-957A-30968F8FABD9}" dt="2025-01-07T18:58:12.713" v="0"/>
          <ac:picMkLst>
            <pc:docMk/>
            <pc:sldMk cId="1641786519" sldId="507"/>
            <ac:picMk id="13" creationId="{675795C1-4C30-23AC-87FD-2CA64018F6ED}"/>
          </ac:picMkLst>
        </pc:picChg>
      </pc:sldChg>
      <pc:sldChg chg="delSp modTransition modAnim">
        <pc:chgData name="shery tawfeeq" userId="19a96e0e89ed5f52" providerId="LiveId" clId="{6AB89B94-C90C-463A-957A-30968F8FABD9}" dt="2025-01-07T18:58:12.713" v="0"/>
        <pc:sldMkLst>
          <pc:docMk/>
          <pc:sldMk cId="4263090570" sldId="508"/>
        </pc:sldMkLst>
        <pc:picChg chg="del">
          <ac:chgData name="shery tawfeeq" userId="19a96e0e89ed5f52" providerId="LiveId" clId="{6AB89B94-C90C-463A-957A-30968F8FABD9}" dt="2025-01-07T18:58:12.713" v="0"/>
          <ac:picMkLst>
            <pc:docMk/>
            <pc:sldMk cId="4263090570" sldId="508"/>
            <ac:picMk id="32" creationId="{5B95DC9F-4C68-49AC-FD49-18FBC06CBDBE}"/>
          </ac:picMkLst>
        </pc:picChg>
      </pc:sldChg>
      <pc:sldChg chg="delSp modTransition modAnim">
        <pc:chgData name="shery tawfeeq" userId="19a96e0e89ed5f52" providerId="LiveId" clId="{6AB89B94-C90C-463A-957A-30968F8FABD9}" dt="2025-01-07T18:58:12.713" v="0"/>
        <pc:sldMkLst>
          <pc:docMk/>
          <pc:sldMk cId="3544253025" sldId="509"/>
        </pc:sldMkLst>
        <pc:picChg chg="del">
          <ac:chgData name="shery tawfeeq" userId="19a96e0e89ed5f52" providerId="LiveId" clId="{6AB89B94-C90C-463A-957A-30968F8FABD9}" dt="2025-01-07T18:58:12.713" v="0"/>
          <ac:picMkLst>
            <pc:docMk/>
            <pc:sldMk cId="3544253025" sldId="509"/>
            <ac:picMk id="18" creationId="{70919853-D809-7508-7B68-D4CE806ACC48}"/>
          </ac:picMkLst>
        </pc:picChg>
      </pc:sldChg>
      <pc:sldChg chg="delSp mod modTransition delAnim">
        <pc:chgData name="shery tawfeeq" userId="19a96e0e89ed5f52" providerId="LiveId" clId="{6AB89B94-C90C-463A-957A-30968F8FABD9}" dt="2025-01-07T19:00:11.654" v="16" actId="478"/>
        <pc:sldMkLst>
          <pc:docMk/>
          <pc:sldMk cId="2413712043" sldId="510"/>
        </pc:sldMkLst>
        <pc:picChg chg="del">
          <ac:chgData name="shery tawfeeq" userId="19a96e0e89ed5f52" providerId="LiveId" clId="{6AB89B94-C90C-463A-957A-30968F8FABD9}" dt="2025-01-07T19:00:11.654" v="16" actId="478"/>
          <ac:picMkLst>
            <pc:docMk/>
            <pc:sldMk cId="2413712043" sldId="510"/>
            <ac:picMk id="12" creationId="{745F81A9-E79B-45BA-9871-18C3826187E6}"/>
          </ac:picMkLst>
        </pc:picChg>
      </pc:sldChg>
      <pc:sldChg chg="delSp mod modTransition delAnim">
        <pc:chgData name="shery tawfeeq" userId="19a96e0e89ed5f52" providerId="LiveId" clId="{6AB89B94-C90C-463A-957A-30968F8FABD9}" dt="2025-01-07T19:00:21.598" v="17" actId="478"/>
        <pc:sldMkLst>
          <pc:docMk/>
          <pc:sldMk cId="1961407119" sldId="511"/>
        </pc:sldMkLst>
        <pc:picChg chg="del">
          <ac:chgData name="shery tawfeeq" userId="19a96e0e89ed5f52" providerId="LiveId" clId="{6AB89B94-C90C-463A-957A-30968F8FABD9}" dt="2025-01-07T19:00:21.598" v="17" actId="478"/>
          <ac:picMkLst>
            <pc:docMk/>
            <pc:sldMk cId="1961407119" sldId="511"/>
            <ac:picMk id="8" creationId="{6B1E7B1A-8D51-73E3-5D8E-0B5D976648E0}"/>
          </ac:picMkLst>
        </pc:picChg>
      </pc:sldChg>
      <pc:sldChg chg="delSp mod modTransition delAnim">
        <pc:chgData name="shery tawfeeq" userId="19a96e0e89ed5f52" providerId="LiveId" clId="{6AB89B94-C90C-463A-957A-30968F8FABD9}" dt="2025-01-07T19:00:25.950" v="18" actId="478"/>
        <pc:sldMkLst>
          <pc:docMk/>
          <pc:sldMk cId="874361575" sldId="512"/>
        </pc:sldMkLst>
        <pc:picChg chg="del">
          <ac:chgData name="shery tawfeeq" userId="19a96e0e89ed5f52" providerId="LiveId" clId="{6AB89B94-C90C-463A-957A-30968F8FABD9}" dt="2025-01-07T19:00:25.950" v="18" actId="478"/>
          <ac:picMkLst>
            <pc:docMk/>
            <pc:sldMk cId="874361575" sldId="512"/>
            <ac:picMk id="2" creationId="{4251037B-2BA8-A681-00C3-6817CDDE983F}"/>
          </ac:picMkLst>
        </pc:picChg>
      </pc:sldChg>
      <pc:sldChg chg="delSp mod modTransition delAnim">
        <pc:chgData name="shery tawfeeq" userId="19a96e0e89ed5f52" providerId="LiveId" clId="{6AB89B94-C90C-463A-957A-30968F8FABD9}" dt="2025-01-07T19:00:30.241" v="19" actId="478"/>
        <pc:sldMkLst>
          <pc:docMk/>
          <pc:sldMk cId="3979150165" sldId="513"/>
        </pc:sldMkLst>
        <pc:picChg chg="del">
          <ac:chgData name="shery tawfeeq" userId="19a96e0e89ed5f52" providerId="LiveId" clId="{6AB89B94-C90C-463A-957A-30968F8FABD9}" dt="2025-01-07T19:00:30.241" v="19" actId="478"/>
          <ac:picMkLst>
            <pc:docMk/>
            <pc:sldMk cId="3979150165" sldId="513"/>
            <ac:picMk id="3" creationId="{84F7CFDE-5921-5998-EB39-BD709BF95E7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0579833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379240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eg"/><Relationship Id="rId1" Type="http://schemas.openxmlformats.org/officeDocument/2006/relationships/slideLayout" Target="../slideLayouts/slideLayout18.xml"/><Relationship Id="rId5" Type="http://schemas.openxmlformats.org/officeDocument/2006/relationships/image" Target="../media/image12.jpeg"/><Relationship Id="rId4" Type="http://schemas.openxmlformats.org/officeDocument/2006/relationships/image" Target="../media/image11.jpeg"/></Relationships>
</file>

<file path=ppt/slides/_rels/slide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7.xml"/><Relationship Id="rId5" Type="http://schemas.openxmlformats.org/officeDocument/2006/relationships/image" Target="../media/image16.png"/><Relationship Id="rId4" Type="http://schemas.openxmlformats.org/officeDocument/2006/relationships/image" Target="../media/image15.svg"/></Relationships>
</file>

<file path=ppt/slides/_rels/slide4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552450"/>
            <a:ext cx="7782357" cy="74104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5463" y="49500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46" name="TextBox 45"/>
          <p:cNvSpPr txBox="1"/>
          <p:nvPr/>
        </p:nvSpPr>
        <p:spPr>
          <a:xfrm>
            <a:off x="343455" y="2884267"/>
            <a:ext cx="1366080"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DGM 733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D10C5D6-2E43-F312-7027-FE7BB3A1EBD8}"/>
              </a:ext>
            </a:extLst>
          </p:cNvPr>
          <p:cNvSpPr txBox="1"/>
          <p:nvPr/>
        </p:nvSpPr>
        <p:spPr>
          <a:xfrm>
            <a:off x="274989" y="2091905"/>
            <a:ext cx="5748565" cy="584775"/>
          </a:xfrm>
          <a:prstGeom prst="rect">
            <a:avLst/>
          </a:prstGeom>
          <a:noFill/>
        </p:spPr>
        <p:txBody>
          <a:bodyPr wrap="square">
            <a:spAutoFit/>
          </a:bodyPr>
          <a:lstStyle/>
          <a:p>
            <a:r>
              <a:rPr lang="en-US" sz="32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CONTENT DIRECTION</a:t>
            </a:r>
          </a:p>
        </p:txBody>
      </p:sp>
      <p:sp>
        <p:nvSpPr>
          <p:cNvPr id="8" name="TextBox 7">
            <a:extLst>
              <a:ext uri="{FF2B5EF4-FFF2-40B4-BE49-F238E27FC236}">
                <a16:creationId xmlns:a16="http://schemas.microsoft.com/office/drawing/2014/main" id="{E859D68A-FAEC-9FD8-F83D-A51593452FFC}"/>
              </a:ext>
            </a:extLst>
          </p:cNvPr>
          <p:cNvSpPr txBox="1"/>
          <p:nvPr/>
        </p:nvSpPr>
        <p:spPr>
          <a:xfrm>
            <a:off x="343455" y="3905036"/>
            <a:ext cx="5004320" cy="892552"/>
          </a:xfrm>
          <a:prstGeom prst="rect">
            <a:avLst/>
          </a:prstGeom>
          <a:noFill/>
        </p:spPr>
        <p:txBody>
          <a:bodyPr wrap="square">
            <a:spAutoFit/>
          </a:bodyPr>
          <a:lstStyle/>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Prepared by:</a:t>
            </a:r>
          </a:p>
          <a:p>
            <a:r>
              <a:rPr lang="en-US" sz="28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Dr. Sherihan Mohamed</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361555" y="1534543"/>
            <a:ext cx="1240564" cy="400110"/>
          </a:xfrm>
          <a:prstGeom prst="rect">
            <a:avLst/>
          </a:prstGeom>
          <a:noFill/>
        </p:spPr>
        <p:txBody>
          <a:bodyPr wrap="square" rtlCol="0">
            <a:spAutoFit/>
          </a:bodyPr>
          <a:lstStyle/>
          <a:p>
            <a:pPr algn="ctr"/>
            <a:r>
              <a:rPr lang="en-US" sz="2000" b="1" dirty="0">
                <a:solidFill>
                  <a:schemeClr val="bg1"/>
                </a:solidFill>
                <a:effectLst>
                  <a:outerShdw blurRad="38100" dist="38100" dir="2700000" algn="tl">
                    <a:srgbClr val="000000">
                      <a:alpha val="43137"/>
                    </a:srgbClr>
                  </a:outerShdw>
                </a:effectLst>
                <a:latin typeface="Alexandria" charset="0"/>
                <a:cs typeface="Alexandria" charset="0"/>
              </a:rPr>
              <a:t>Lecture 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707886"/>
          </a:xfrm>
          <a:prstGeom prst="rect">
            <a:avLst/>
          </a:prstGeom>
          <a:noFill/>
        </p:spPr>
        <p:txBody>
          <a:bodyPr wrap="square">
            <a:spAutoFit/>
          </a:bodyPr>
          <a:lstStyle/>
          <a:p>
            <a:r>
              <a:rPr lang="en-US" sz="4000" b="1" dirty="0">
                <a:solidFill>
                  <a:schemeClr val="accent2"/>
                </a:solidFill>
                <a:effectLst>
                  <a:outerShdw blurRad="38100" dist="38100" dir="2700000" algn="tl">
                    <a:srgbClr val="000000">
                      <a:alpha val="43137"/>
                    </a:srgbClr>
                  </a:outerShdw>
                </a:effectLst>
                <a:cs typeface="Tajawal Medium" panose="00000600000000000000" pitchFamily="2" charset="-78"/>
              </a:rPr>
              <a:t>Conclusion</a:t>
            </a:r>
            <a:r>
              <a:rPr lang="en-US" sz="3600" b="1" dirty="0">
                <a:solidFill>
                  <a:schemeClr val="accent2"/>
                </a:solidFill>
                <a:effectLst>
                  <a:outerShdw blurRad="38100" dist="38100" dir="2700000" algn="tl">
                    <a:srgbClr val="000000">
                      <a:alpha val="43137"/>
                    </a:srgbClr>
                  </a:outerShdw>
                </a:effectLst>
                <a:cs typeface="Tajawal Medium" panose="00000600000000000000" pitchFamily="2" charset="-78"/>
              </a:rPr>
              <a:t>:</a:t>
            </a:r>
            <a:endParaRPr lang="en-US" sz="2800" b="1" dirty="0">
              <a:solidFill>
                <a:schemeClr val="accent2"/>
              </a:solidFill>
              <a:effectLst>
                <a:outerShdw blurRad="38100" dist="38100" dir="2700000" algn="tl">
                  <a:srgbClr val="000000">
                    <a:alpha val="43137"/>
                  </a:srgbClr>
                </a:outerShdw>
              </a:effectLst>
              <a:cs typeface="Tajawal Medium" panose="00000600000000000000" pitchFamily="2" charset="-78"/>
            </a:endParaRPr>
          </a:p>
        </p:txBody>
      </p:sp>
      <p:sp>
        <p:nvSpPr>
          <p:cNvPr id="11" name="TextBox 10">
            <a:extLst>
              <a:ext uri="{FF2B5EF4-FFF2-40B4-BE49-F238E27FC236}">
                <a16:creationId xmlns:a16="http://schemas.microsoft.com/office/drawing/2014/main" id="{4B80CF29-64C3-4EBD-883A-D3E71D8011D8}"/>
              </a:ext>
            </a:extLst>
          </p:cNvPr>
          <p:cNvSpPr txBox="1"/>
          <p:nvPr/>
        </p:nvSpPr>
        <p:spPr>
          <a:xfrm>
            <a:off x="3385474" y="2490856"/>
            <a:ext cx="8417320" cy="3539430"/>
          </a:xfrm>
          <a:prstGeom prst="rect">
            <a:avLst/>
          </a:prstGeom>
          <a:noFill/>
        </p:spPr>
        <p:txBody>
          <a:bodyPr wrap="square" rtlCol="0">
            <a:spAutoFit/>
          </a:bodyPr>
          <a:lstStyle/>
          <a:p>
            <a:pPr lvl="0"/>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Freelancing</a:t>
            </a:r>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Understanding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Freelancers</a:t>
            </a:r>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Benefits</a:t>
            </a:r>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and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Drawbacks</a:t>
            </a:r>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of Being a Freelancer.</a:t>
            </a:r>
          </a:p>
          <a:p>
            <a:pPr lvl="0"/>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Types of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Freelancers</a:t>
            </a:r>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46177"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361555" y="1534543"/>
            <a:ext cx="1240564" cy="400110"/>
          </a:xfrm>
          <a:prstGeom prst="rect">
            <a:avLst/>
          </a:prstGeom>
          <a:noFill/>
        </p:spPr>
        <p:txBody>
          <a:bodyPr wrap="square" rtlCol="0">
            <a:spAutoFit/>
          </a:bodyPr>
          <a:lstStyle/>
          <a:p>
            <a:pPr algn="ctr"/>
            <a:r>
              <a:rPr lang="en-US" sz="20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24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5AD22F4-3365-4704-BBA4-9334D3CB55BE}"/>
              </a:ext>
            </a:extLst>
          </p:cNvPr>
          <p:cNvSpPr txBox="1"/>
          <p:nvPr/>
        </p:nvSpPr>
        <p:spPr>
          <a:xfrm>
            <a:off x="3410456" y="2297412"/>
            <a:ext cx="6941858" cy="4401205"/>
          </a:xfrm>
          <a:prstGeom prst="rect">
            <a:avLst/>
          </a:prstGeom>
          <a:noFill/>
        </p:spPr>
        <p:txBody>
          <a:bodyPr wrap="square" rtlCol="0">
            <a:spAutoFit/>
          </a:bodyPr>
          <a:lstStyle/>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Podcasting</a:t>
            </a: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Are Podcasts?</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Types of Podcasts.</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Podcasts? </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GB"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Vlogging</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Vlogs: Definition and a Brief History.</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Vlogging?</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Are the Vloggers?</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Tree>
    <p:extLst>
      <p:ext uri="{BB962C8B-B14F-4D97-AF65-F5344CB8AC3E}">
        <p14:creationId xmlns:p14="http://schemas.microsoft.com/office/powerpoint/2010/main" val="414256020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686300" y="1117694"/>
            <a:ext cx="1381589"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736736" y="4843462"/>
            <a:ext cx="3776483" cy="1200329"/>
          </a:xfrm>
          <a:prstGeom prst="rect">
            <a:avLst/>
          </a:prstGeom>
          <a:noFill/>
        </p:spPr>
        <p:txBody>
          <a:bodyPr wrap="none" rtlCol="0">
            <a:spAutoFit/>
          </a:bodyPr>
          <a:lstStyle/>
          <a:p>
            <a:pPr lvl="0" algn="ctr"/>
            <a:r>
              <a:rPr lang="en-GB"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Digital Content: </a:t>
            </a:r>
          </a:p>
          <a:p>
            <a:pPr lvl="0" algn="ctr"/>
            <a:r>
              <a:rPr lang="en-GB"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production media</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4681600" y="1336335"/>
            <a:ext cx="1333921" cy="677108"/>
          </a:xfrm>
          <a:prstGeom prst="rect">
            <a:avLst/>
          </a:prstGeom>
          <a:noFill/>
        </p:spPr>
        <p:txBody>
          <a:bodyPr wrap="square">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686300" y="1117694"/>
            <a:ext cx="1381589"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784987" y="4843462"/>
            <a:ext cx="3679982" cy="584775"/>
          </a:xfrm>
          <a:prstGeom prst="rect">
            <a:avLst/>
          </a:prstGeom>
          <a:noFill/>
        </p:spPr>
        <p:txBody>
          <a:bodyPr wrap="none" rtlCol="0">
            <a:spAutoFit/>
          </a:bodyPr>
          <a:lstStyle/>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Are Podcasts?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4681600" y="1336335"/>
            <a:ext cx="1333921" cy="677108"/>
          </a:xfrm>
          <a:prstGeom prst="rect">
            <a:avLst/>
          </a:prstGeom>
          <a:noFill/>
        </p:spPr>
        <p:txBody>
          <a:bodyPr wrap="square">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extLst>
      <p:ext uri="{BB962C8B-B14F-4D97-AF65-F5344CB8AC3E}">
        <p14:creationId xmlns:p14="http://schemas.microsoft.com/office/powerpoint/2010/main" val="22862458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09069" y="1061357"/>
            <a:ext cx="3450860"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What Are Podcasts?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038504" y="1301385"/>
            <a:ext cx="1260791" cy="646331"/>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0E0ABC89-C6E1-4342-93ED-921189EC2CDA}"/>
              </a:ext>
            </a:extLst>
          </p:cNvPr>
          <p:cNvSpPr txBox="1"/>
          <p:nvPr/>
        </p:nvSpPr>
        <p:spPr>
          <a:xfrm>
            <a:off x="1038504" y="1967255"/>
            <a:ext cx="6736843" cy="4073872"/>
          </a:xfrm>
          <a:prstGeom prst="rect">
            <a:avLst/>
          </a:prstGeom>
          <a:noFill/>
        </p:spPr>
        <p:txBody>
          <a:bodyPr wrap="square">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podcast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 digital audio file, usually a series of files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can be downloaded via the Internet.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humanise the news, allowing people to tell news their way.</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an intimate medium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mainly listened to via headphones.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1026" name="Picture 2" descr="Illustration of Podcast logo vector flat design template eps 10">
            <a:extLst>
              <a:ext uri="{FF2B5EF4-FFF2-40B4-BE49-F238E27FC236}">
                <a16:creationId xmlns:a16="http://schemas.microsoft.com/office/drawing/2014/main" id="{BAF093AB-9020-46DD-B102-AE13D5C6AF0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79970" y="2527676"/>
            <a:ext cx="4297680" cy="2686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25AC614-62C2-4C8C-8305-4ED673B141AD}"/>
              </a:ext>
            </a:extLst>
          </p:cNvPr>
          <p:cNvSpPr txBox="1"/>
          <p:nvPr/>
        </p:nvSpPr>
        <p:spPr>
          <a:xfrm>
            <a:off x="1587912" y="1720722"/>
            <a:ext cx="8437831" cy="328583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literally take</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storytelling,</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both</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fictional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non-fiction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informed conversation inside listeners’ heads.</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podcasts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run for years, while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others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come and go before they’re even noticed. </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42999" y="2002743"/>
            <a:ext cx="9748157" cy="369800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2000</a:t>
            </a:r>
            <a:r>
              <a:rPr lang="en-GB" sz="3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when</a:t>
            </a:r>
            <a:r>
              <a:rPr lang="en-GB" sz="3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200" dirty="0" err="1">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DaveWiner</a:t>
            </a:r>
            <a:r>
              <a:rPr lang="en-GB" sz="3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launched RSS (Really Simple Syndication) 0.92, </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allowed for ‘</a:t>
            </a:r>
            <a:r>
              <a:rPr lang="en-GB" sz="32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audioblogs</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podcasts were then called, to be shared, curated and in effect subscribed to,</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media landscape was very different. </a:t>
            </a:r>
            <a:endParaRPr lang="en-US"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C9CC90B-5ACE-4D62-B618-7BDD8079CC68}"/>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11" name="TextBox 10">
            <a:extLst>
              <a:ext uri="{FF2B5EF4-FFF2-40B4-BE49-F238E27FC236}">
                <a16:creationId xmlns:a16="http://schemas.microsoft.com/office/drawing/2014/main" id="{E49A0580-20BF-4368-AA3A-B404B3BCFA0F}"/>
              </a:ext>
            </a:extLst>
          </p:cNvPr>
          <p:cNvSpPr txBox="1"/>
          <p:nvPr/>
        </p:nvSpPr>
        <p:spPr>
          <a:xfrm>
            <a:off x="2509069" y="1061357"/>
            <a:ext cx="3450860"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What Are Podcasts?</a:t>
            </a:r>
          </a:p>
        </p:txBody>
      </p:sp>
    </p:spTree>
    <p:extLst>
      <p:ext uri="{BB962C8B-B14F-4D97-AF65-F5344CB8AC3E}">
        <p14:creationId xmlns:p14="http://schemas.microsoft.com/office/powerpoint/2010/main" val="2108454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22613" y="1415814"/>
            <a:ext cx="9057238"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that time,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was largely the preserve of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tech-savvy enthusiast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knew how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record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produce audio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manipulate RSS.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knowledgeable enthusiasm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was necessary both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 the part of the creator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content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listener</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these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audio files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had to be searched for, downloaded and then played on a computer.</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41850591"/>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49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69681" y="1895942"/>
            <a:ext cx="10035775" cy="422224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RSS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allowed listeners to track </a:t>
            </a:r>
            <a:r>
              <a:rPr lang="en-GB" sz="26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audioblogs</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be alerted to new episodes,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it was not until the 2004 launch of the client</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err="1">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iPodder</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automatically downloaded podcasts to</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iPod,</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followed by the introduction of, podcast-friendly, </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iTunes 4.9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2005 that it became possible to easily find and listen to podcasts</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 </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 itself’</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was first coined in 2004 by</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Guardian journalist Ben Hammersley.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92305" y="1313398"/>
            <a:ext cx="1146174"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9" name="TextBox 8">
            <a:extLst>
              <a:ext uri="{FF2B5EF4-FFF2-40B4-BE49-F238E27FC236}">
                <a16:creationId xmlns:a16="http://schemas.microsoft.com/office/drawing/2014/main" id="{402604C5-A30B-4FF0-9732-1DF0AB34ABA2}"/>
              </a:ext>
            </a:extLst>
          </p:cNvPr>
          <p:cNvSpPr txBox="1"/>
          <p:nvPr/>
        </p:nvSpPr>
        <p:spPr>
          <a:xfrm>
            <a:off x="2509069" y="1061357"/>
            <a:ext cx="3450860"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What Are Podcasts?</a:t>
            </a:r>
          </a:p>
        </p:txBody>
      </p:sp>
    </p:spTree>
    <p:extLst>
      <p:ext uri="{BB962C8B-B14F-4D97-AF65-F5344CB8AC3E}">
        <p14:creationId xmlns:p14="http://schemas.microsoft.com/office/powerpoint/2010/main" val="420477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860" y="1478931"/>
            <a:ext cx="8517044" cy="39860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Even so</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medium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remained on the margin,</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until</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2012 launch of Apple’s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native podcast app</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Apple Podcasts</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made it easier to source,</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download and listen to podcasts on iOS mobile devices and the arrival of the podcast Serial in 2014.</a:t>
            </a:r>
            <a:endParaRPr lang="en-US" sz="28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7932039"/>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86009" y="1959452"/>
            <a:ext cx="10019447" cy="389369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true crime</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serialised radio documentary podcast,</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side shoot</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National Public Radio’s (NPR’s)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American Life</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was the first podcast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go viral, creating a market for podcasting, encouraging many to make podcasts and also alerting mainstream media companies to the potential of this medium.</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9" name="TextBox 8">
            <a:extLst>
              <a:ext uri="{FF2B5EF4-FFF2-40B4-BE49-F238E27FC236}">
                <a16:creationId xmlns:a16="http://schemas.microsoft.com/office/drawing/2014/main" id="{8AA67D47-949C-4DCB-A035-CBAA08F84864}"/>
              </a:ext>
            </a:extLst>
          </p:cNvPr>
          <p:cNvSpPr txBox="1"/>
          <p:nvPr/>
        </p:nvSpPr>
        <p:spPr>
          <a:xfrm>
            <a:off x="2509069" y="1061357"/>
            <a:ext cx="3450860"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What Are Podcasts?</a:t>
            </a:r>
          </a:p>
        </p:txBody>
      </p:sp>
    </p:spTree>
    <p:extLst>
      <p:ext uri="{BB962C8B-B14F-4D97-AF65-F5344CB8AC3E}">
        <p14:creationId xmlns:p14="http://schemas.microsoft.com/office/powerpoint/2010/main" val="110318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72437" y="1415824"/>
            <a:ext cx="8762999" cy="389369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Globally,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 March 2021,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were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1,950,000 podcasts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featuring</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over 45 million episodes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twice the number seen in 2018 (Podcast Insights, 2021) In 2020, ‘over 1.6 million Australians … download audio or video podcasts in an average week, up from under 1 million just four years ago.</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4114456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881" y="1123950"/>
            <a:ext cx="1188791"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accent2"/>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141335" y="5023335"/>
            <a:ext cx="2869312" cy="523220"/>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Types of Podcasts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BB53F322-68E0-41DC-8EF4-ABC6017853CC}"/>
              </a:ext>
            </a:extLst>
          </p:cNvPr>
          <p:cNvSpPr txBox="1"/>
          <p:nvPr/>
        </p:nvSpPr>
        <p:spPr>
          <a:xfrm>
            <a:off x="4888620" y="1370604"/>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Tree>
    <p:extLst>
      <p:ext uri="{BB962C8B-B14F-4D97-AF65-F5344CB8AC3E}">
        <p14:creationId xmlns:p14="http://schemas.microsoft.com/office/powerpoint/2010/main" val="5264829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90575" y="1939471"/>
            <a:ext cx="10411332" cy="40245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Podcasts</a:t>
            </a:r>
            <a:r>
              <a:rPr lang="en-US"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can broadly be classified into </a:t>
            </a:r>
            <a:r>
              <a:rPr lang="en-US" sz="28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Three Types</a:t>
            </a:r>
            <a:r>
              <a:rPr lang="en-US"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although overlaps are common.</a:t>
            </a:r>
            <a:endParaRPr lang="ar-EG"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ar-EG"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One prominent category is </a:t>
            </a:r>
            <a:r>
              <a:rPr lang="en-US" sz="28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Serialized Narrative </a:t>
            </a:r>
            <a:r>
              <a:rPr lang="en-US"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often rooted in investigative or human-interest journalism, though occasionally fictional.</a:t>
            </a:r>
            <a:r>
              <a:rPr lang="ar-EG"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Examples include </a:t>
            </a:r>
            <a:r>
              <a:rPr lang="en-US" sz="2800" i="1"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Australian True Crime</a:t>
            </a:r>
            <a:r>
              <a:rPr lang="en-US"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US" sz="2800" i="1"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Radiolab</a:t>
            </a:r>
            <a:r>
              <a:rPr lang="en-US"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10" name="TextBox 9">
            <a:extLst>
              <a:ext uri="{FF2B5EF4-FFF2-40B4-BE49-F238E27FC236}">
                <a16:creationId xmlns:a16="http://schemas.microsoft.com/office/drawing/2014/main" id="{8B75875F-85E7-4727-9759-DDD50A0F97B0}"/>
              </a:ext>
            </a:extLst>
          </p:cNvPr>
          <p:cNvSpPr txBox="1"/>
          <p:nvPr/>
        </p:nvSpPr>
        <p:spPr>
          <a:xfrm>
            <a:off x="2537644" y="1019069"/>
            <a:ext cx="428770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Types of Podcasts</a:t>
            </a:r>
          </a:p>
        </p:txBody>
      </p:sp>
    </p:spTree>
    <p:extLst>
      <p:ext uri="{BB962C8B-B14F-4D97-AF65-F5344CB8AC3E}">
        <p14:creationId xmlns:p14="http://schemas.microsoft.com/office/powerpoint/2010/main" val="1549413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94209" y="1734464"/>
            <a:ext cx="8719455" cy="3389069"/>
          </a:xfrm>
          <a:prstGeom prst="rect">
            <a:avLst/>
          </a:prstGeom>
          <a:noFill/>
        </p:spPr>
        <p:txBody>
          <a:bodyPr wrap="square" rtlCol="0">
            <a:spAutoFit/>
          </a:bodyPr>
          <a:lstStyle/>
          <a:p>
            <a:pPr indent="457200" algn="just">
              <a:lnSpc>
                <a:spcPct val="150000"/>
              </a:lnSpc>
              <a:spcAft>
                <a:spcPts val="300"/>
              </a:spcAft>
            </a:pPr>
            <a:r>
              <a:rPr lang="ar-EG"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Another popular type is the </a:t>
            </a: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US" sz="2400" u="sng"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Chumcast</a:t>
            </a: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 </a:t>
            </a: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US"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Gabfest</a:t>
            </a: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this format, a group of people who share an interest in a topic get together to talk about it in a relaxed, conversational way. The discussion may be partly scripted or completely spontaneous.</a:t>
            </a:r>
            <a:endParaRPr lang="ar-EG"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indent="457200" algn="just">
              <a:lnSpc>
                <a:spcPct val="150000"/>
              </a:lnSpc>
              <a:spcAft>
                <a:spcPts val="300"/>
              </a:spcAft>
            </a:pP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Examples include </a:t>
            </a:r>
            <a:r>
              <a:rPr lang="en-US" sz="2400" i="1"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Culture Gabfest</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92429687"/>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04161"/>
            <a:ext cx="10095806"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Another key type is </a:t>
            </a:r>
            <a:r>
              <a:rPr lang="en-US"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Information-focused Podcast</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which offers in-depth exploration of a specific subject area.</a:t>
            </a:r>
            <a:r>
              <a:rPr lang="ar-EG"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podcasts provide expert insights, rare information, tips, and practical “how-to” guidance — perfect for curious listeners or those who love to nerd out.</a:t>
            </a:r>
            <a:endParaRPr lang="ar-EG"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Examples include </a:t>
            </a:r>
            <a:r>
              <a:rPr lang="en-US" sz="2400" i="1"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Hardcore History</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i="1"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50 Things That Made the Modern Economy</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US" sz="2400" i="1"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Download This Show</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AC92B4F-C7B6-4052-BE18-C059D01DD153}"/>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10" name="TextBox 9">
            <a:extLst>
              <a:ext uri="{FF2B5EF4-FFF2-40B4-BE49-F238E27FC236}">
                <a16:creationId xmlns:a16="http://schemas.microsoft.com/office/drawing/2014/main" id="{A1A1F7D7-82AB-4933-AAEE-829DA2A45855}"/>
              </a:ext>
            </a:extLst>
          </p:cNvPr>
          <p:cNvSpPr txBox="1"/>
          <p:nvPr/>
        </p:nvSpPr>
        <p:spPr>
          <a:xfrm>
            <a:off x="2455999" y="1019069"/>
            <a:ext cx="428770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Types of Podcasts</a:t>
            </a:r>
          </a:p>
        </p:txBody>
      </p:sp>
    </p:spTree>
    <p:extLst>
      <p:ext uri="{BB962C8B-B14F-4D97-AF65-F5344CB8AC3E}">
        <p14:creationId xmlns:p14="http://schemas.microsoft.com/office/powerpoint/2010/main" val="1584672584"/>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23950"/>
            <a:ext cx="1188791"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180758" y="4883106"/>
            <a:ext cx="2585836" cy="523220"/>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Why Podcasts?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04D776A-3BDF-4B46-980A-BD847EB9B76F}"/>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794320D6-706E-482F-982F-22C53BDC6811}"/>
              </a:ext>
            </a:extLst>
          </p:cNvPr>
          <p:cNvSpPr txBox="1"/>
          <p:nvPr/>
        </p:nvSpPr>
        <p:spPr>
          <a:xfrm>
            <a:off x="48600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Tree>
    <p:extLst>
      <p:ext uri="{BB962C8B-B14F-4D97-AF65-F5344CB8AC3E}">
        <p14:creationId xmlns:p14="http://schemas.microsoft.com/office/powerpoint/2010/main" val="2628677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91239" y="1520874"/>
            <a:ext cx="8725396" cy="374576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3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3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Podcasting’s role </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digital communication environment continues to expand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increased </a:t>
            </a:r>
            <a:r>
              <a:rPr lang="en-GB" sz="23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platformisation</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allows for a more streamlined experience and as the potential to monetise podcasts increases.</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Consequently,</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established</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organisations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big budgets and celebrity</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drawing power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moving in to the space,</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normalising the medium in the eyes of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users who might not have previously engaged with it. </a:t>
            </a:r>
            <a:endParaRPr lang="en-US"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6592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1950680"/>
            <a:ext cx="10037604" cy="406342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5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5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Podcasting is thus no longer </a:t>
            </a:r>
            <a:r>
              <a:rPr lang="en-GB" sz="25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just the preserve of amateurs or fan groups, brought together by</a:t>
            </a:r>
            <a:r>
              <a:rPr lang="en-GB" sz="25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Long Tail’,</a:t>
            </a:r>
            <a:r>
              <a:rPr lang="en-GB" sz="25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 once disparate small-scale interest sectors,</a:t>
            </a:r>
            <a:r>
              <a:rPr lang="en-GB" sz="25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brought together by web 2.0 connectivity </a:t>
            </a:r>
            <a:r>
              <a:rPr lang="en-GB" sz="25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keen to keen to engage with niche topics of interest, although it still can be. Rather, it is becoming an essential business development tool for companies, communities and organisations of all sizes.</a:t>
            </a:r>
            <a:endParaRPr lang="en-US" sz="25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9F693F9E-D26F-449F-8B82-03B9F8417CB1}"/>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9" name="TextBox 8">
            <a:extLst>
              <a:ext uri="{FF2B5EF4-FFF2-40B4-BE49-F238E27FC236}">
                <a16:creationId xmlns:a16="http://schemas.microsoft.com/office/drawing/2014/main" id="{9D3311E9-B9C2-47AB-B5A6-150EDD6E575F}"/>
              </a:ext>
            </a:extLst>
          </p:cNvPr>
          <p:cNvSpPr txBox="1"/>
          <p:nvPr/>
        </p:nvSpPr>
        <p:spPr>
          <a:xfrm>
            <a:off x="2413817" y="1083696"/>
            <a:ext cx="428770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Why Podcasts? </a:t>
            </a:r>
          </a:p>
        </p:txBody>
      </p:sp>
    </p:spTree>
    <p:extLst>
      <p:ext uri="{BB962C8B-B14F-4D97-AF65-F5344CB8AC3E}">
        <p14:creationId xmlns:p14="http://schemas.microsoft.com/office/powerpoint/2010/main" val="1784990302"/>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57262" y="1459778"/>
            <a:ext cx="8462723"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Many businesses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 podcasts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generate good content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develop relation ships in their industries and attract prospects.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these podcasts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may be relatively tiny,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depending on the size of the operation, or they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may consist of several physically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isolated populations scattered across the world.</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66771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2367" y="2200188"/>
            <a:ext cx="10057707"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Regardless,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podcasting allows these organisations to take advantage of The Long Tail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 providing regular unifying, informative and, importantly, humanised communications.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smart and mobile device use continues to grow, so does the need for content that can be consumed, usually via headphones, while walking down the street, sitting on the train or mowing the lawn.</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798B89E-7B91-47AF-9102-03C3A3F500D7}"/>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9" name="TextBox 8">
            <a:extLst>
              <a:ext uri="{FF2B5EF4-FFF2-40B4-BE49-F238E27FC236}">
                <a16:creationId xmlns:a16="http://schemas.microsoft.com/office/drawing/2014/main" id="{1EEB724B-64A4-46FE-B7D3-85782D37510C}"/>
              </a:ext>
            </a:extLst>
          </p:cNvPr>
          <p:cNvSpPr txBox="1"/>
          <p:nvPr/>
        </p:nvSpPr>
        <p:spPr>
          <a:xfrm>
            <a:off x="2495462" y="1083696"/>
            <a:ext cx="428770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Why Podcasts? </a:t>
            </a:r>
          </a:p>
        </p:txBody>
      </p:sp>
    </p:spTree>
    <p:extLst>
      <p:ext uri="{BB962C8B-B14F-4D97-AF65-F5344CB8AC3E}">
        <p14:creationId xmlns:p14="http://schemas.microsoft.com/office/powerpoint/2010/main" val="1649316536"/>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34886" y="1488216"/>
            <a:ext cx="8658343" cy="39860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Podcasting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especially suited to this kind of delivery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it is engaging and immersive, yet it doesn’t require users to focus on a screen.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Those who listen to podcasts on smartphones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the fastest growing sector of the podcast community</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growing some 154% since 2014.</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5294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686300" y="1117694"/>
            <a:ext cx="1381589"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736736" y="4843462"/>
            <a:ext cx="3776483" cy="1200329"/>
          </a:xfrm>
          <a:prstGeom prst="rect">
            <a:avLst/>
          </a:prstGeom>
          <a:noFill/>
        </p:spPr>
        <p:txBody>
          <a:bodyPr wrap="none" rtlCol="0">
            <a:spAutoFit/>
          </a:bodyPr>
          <a:lstStyle/>
          <a:p>
            <a:pPr lvl="0" algn="ctr"/>
            <a:r>
              <a:rPr lang="en-GB"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Digital Content: </a:t>
            </a:r>
          </a:p>
          <a:p>
            <a:pPr lvl="0" algn="ctr"/>
            <a:r>
              <a:rPr lang="en-GB"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production media</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4681600" y="1336335"/>
            <a:ext cx="1333921" cy="677108"/>
          </a:xfrm>
          <a:prstGeom prst="rect">
            <a:avLst/>
          </a:prstGeom>
          <a:noFill/>
        </p:spPr>
        <p:txBody>
          <a:bodyPr wrap="square">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extLst>
      <p:ext uri="{BB962C8B-B14F-4D97-AF65-F5344CB8AC3E}">
        <p14:creationId xmlns:p14="http://schemas.microsoft.com/office/powerpoint/2010/main" val="30704718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17694"/>
            <a:ext cx="1188793"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969697" y="5023335"/>
            <a:ext cx="3147272" cy="954107"/>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Vlogs: Definition </a:t>
            </a:r>
          </a:p>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and a Brief History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43D7436F-0972-46B5-86DB-532601908D5B}"/>
              </a:ext>
            </a:extLst>
          </p:cNvPr>
          <p:cNvSpPr txBox="1"/>
          <p:nvPr/>
        </p:nvSpPr>
        <p:spPr>
          <a:xfrm>
            <a:off x="48219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Tree>
    <p:extLst>
      <p:ext uri="{BB962C8B-B14F-4D97-AF65-F5344CB8AC3E}">
        <p14:creationId xmlns:p14="http://schemas.microsoft.com/office/powerpoint/2010/main" val="10582117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1936576"/>
            <a:ext cx="6461647" cy="39860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‘vlog’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 portmanteau of the words ‘video’ and ‘log’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in, ‘log of the web’) and was coined in November 2000 to describe a short video that was posted online by media scholar Adrian Miles. </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C7A1B97-66B6-4844-9400-579F2DC230C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9" name="TextBox 8">
            <a:extLst>
              <a:ext uri="{FF2B5EF4-FFF2-40B4-BE49-F238E27FC236}">
                <a16:creationId xmlns:a16="http://schemas.microsoft.com/office/drawing/2014/main" id="{EE0DB8BE-CE32-47DA-BF75-7671318FCF48}"/>
              </a:ext>
            </a:extLst>
          </p:cNvPr>
          <p:cNvSpPr txBox="1"/>
          <p:nvPr/>
        </p:nvSpPr>
        <p:spPr>
          <a:xfrm>
            <a:off x="2465525" y="1019069"/>
            <a:ext cx="6907076"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Vlogs: Definition and a Brief History</a:t>
            </a:r>
          </a:p>
        </p:txBody>
      </p:sp>
      <p:pic>
        <p:nvPicPr>
          <p:cNvPr id="2050" name="Picture 2" descr="Vlog Video Blogging Video Channel Buttons Stock Vector (Royalty Free)  498103159 | Shutterstock">
            <a:extLst>
              <a:ext uri="{FF2B5EF4-FFF2-40B4-BE49-F238E27FC236}">
                <a16:creationId xmlns:a16="http://schemas.microsoft.com/office/drawing/2014/main" id="{CD4D19F9-C8FC-4C97-A432-C8FD8536DE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500"/>
          <a:stretch/>
        </p:blipFill>
        <p:spPr bwMode="auto">
          <a:xfrm>
            <a:off x="8216907" y="2562225"/>
            <a:ext cx="2476500" cy="246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4472259"/>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18559" y="1397429"/>
            <a:ext cx="8576696" cy="40245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vlog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essentially</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video version of the blog.</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Vlogs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running times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range from</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several seconds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several hours</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depending on their subject matter, and the platform(s) upon which they are published.</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4927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67654" y="2192441"/>
            <a:ext cx="9807175" cy="333969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TikTok enables users to record videos that are up to sixty seconds in length;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December 2020, the app trialled the recording of videos that ran up to three minutes (Alexander, 2020). Videos of longer than three minutes can be uploaded to the app from elsewhere.</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C84D5ED-F528-4D20-AE54-854793117695}"/>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10" name="TextBox 9">
            <a:extLst>
              <a:ext uri="{FF2B5EF4-FFF2-40B4-BE49-F238E27FC236}">
                <a16:creationId xmlns:a16="http://schemas.microsoft.com/office/drawing/2014/main" id="{0292B95A-3590-4060-BCA9-18B065C08D6B}"/>
              </a:ext>
            </a:extLst>
          </p:cNvPr>
          <p:cNvSpPr txBox="1"/>
          <p:nvPr/>
        </p:nvSpPr>
        <p:spPr>
          <a:xfrm>
            <a:off x="2465525" y="1019069"/>
            <a:ext cx="6907076"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Vlogs: Definition and a Brief History</a:t>
            </a:r>
          </a:p>
        </p:txBody>
      </p:sp>
    </p:spTree>
    <p:extLst>
      <p:ext uri="{BB962C8B-B14F-4D97-AF65-F5344CB8AC3E}">
        <p14:creationId xmlns:p14="http://schemas.microsoft.com/office/powerpoint/2010/main" val="3241657220"/>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36914" y="1405931"/>
            <a:ext cx="8759897"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rise of vlogging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a media genre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linked to increased sophistication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digital video software, programmes and platforms.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includes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emergence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webcam technology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cameras on smartphones.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terms of</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publicly broadcasting vlogs,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genre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was bolstered by the emergence of YouTube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2005  and other streaming platforms.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2565313"/>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2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91295" y="1906005"/>
            <a:ext cx="10020967" cy="402001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Since 2010</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number of social networking sites have incorporated video streaming.</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Examples include:</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TikTok</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went live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2016</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upon which users can post videos of up to one minute in length.</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2013</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 was incorporated into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Instagram app.</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2016</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Facebook introduced</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Facebook Live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allowed users to livestream videos from the platform’s app.</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21A79B4-C6F6-4A8B-B18D-0B88146D028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en-US" b="1" dirty="0">
                <a:solidFill>
                  <a:schemeClr val="bg1"/>
                </a:solidFill>
                <a:effectLst>
                  <a:outerShdw blurRad="38100" dist="38100" dir="2700000" algn="tl">
                    <a:srgbClr val="000000">
                      <a:alpha val="43137"/>
                    </a:srgbClr>
                  </a:outerShdw>
                </a:effectLst>
                <a:latin typeface="Alexandria" charset="0"/>
                <a:cs typeface="Alexandria" charset="0"/>
              </a:rPr>
              <a:t>5</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D9655A67-CFD4-41E4-880E-9209FFA345BB}"/>
              </a:ext>
            </a:extLst>
          </p:cNvPr>
          <p:cNvSpPr txBox="1"/>
          <p:nvPr/>
        </p:nvSpPr>
        <p:spPr>
          <a:xfrm>
            <a:off x="2465525" y="1019069"/>
            <a:ext cx="6907076"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Vlogs: Definition and a Brief History</a:t>
            </a:r>
          </a:p>
        </p:txBody>
      </p:sp>
    </p:spTree>
    <p:extLst>
      <p:ext uri="{BB962C8B-B14F-4D97-AF65-F5344CB8AC3E}">
        <p14:creationId xmlns:p14="http://schemas.microsoft.com/office/powerpoint/2010/main" val="127044909"/>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17694"/>
            <a:ext cx="1188793"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266381" y="5023335"/>
            <a:ext cx="2553904" cy="523220"/>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Why Vlogging?</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43D7436F-0972-46B5-86DB-532601908D5B}"/>
              </a:ext>
            </a:extLst>
          </p:cNvPr>
          <p:cNvSpPr txBox="1"/>
          <p:nvPr/>
        </p:nvSpPr>
        <p:spPr>
          <a:xfrm>
            <a:off x="48219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Tree>
    <p:extLst>
      <p:ext uri="{BB962C8B-B14F-4D97-AF65-F5344CB8AC3E}">
        <p14:creationId xmlns:p14="http://schemas.microsoft.com/office/powerpoint/2010/main" val="28842629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74966" y="2065521"/>
            <a:ext cx="9850877" cy="366055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6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why exactly has vlogging proven to be such a popular medium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through which</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distribute information to a diverse audience? </a:t>
            </a:r>
          </a:p>
          <a:p>
            <a:pPr marL="0" marR="0" indent="457200" algn="just">
              <a:lnSpc>
                <a:spcPct val="150000"/>
              </a:lnSpc>
              <a:spcBef>
                <a:spcPts val="0"/>
              </a:spcBef>
              <a:spcAft>
                <a:spcPts val="300"/>
              </a:spcAft>
            </a:pP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One reason could be its visuality.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Historically,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visuality has commonly been understood as providing access to ‘the truth’ of a particular matter. And, truth is ‘intimately linked to trust.</a:t>
            </a:r>
            <a:endParaRPr lang="en-US"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21A79B4-C6F6-4A8B-B18D-0B88146D028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9" name="TextBox 8">
            <a:extLst>
              <a:ext uri="{FF2B5EF4-FFF2-40B4-BE49-F238E27FC236}">
                <a16:creationId xmlns:a16="http://schemas.microsoft.com/office/drawing/2014/main" id="{0FC12A55-6D8C-426A-B093-B30DAE126E63}"/>
              </a:ext>
            </a:extLst>
          </p:cNvPr>
          <p:cNvSpPr txBox="1"/>
          <p:nvPr/>
        </p:nvSpPr>
        <p:spPr>
          <a:xfrm>
            <a:off x="2494730" y="1051788"/>
            <a:ext cx="330191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Why Vlogging?</a:t>
            </a:r>
          </a:p>
        </p:txBody>
      </p:sp>
    </p:spTree>
    <p:extLst>
      <p:ext uri="{BB962C8B-B14F-4D97-AF65-F5344CB8AC3E}">
        <p14:creationId xmlns:p14="http://schemas.microsoft.com/office/powerpoint/2010/main" val="1826110906"/>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25455" y="1350508"/>
            <a:ext cx="8656964" cy="416517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0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is presumably</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why people wish to see each other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even if there is</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 real advantage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securing veracity’. Seeing, as the old proverb goes, is believing.</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Truth, veracity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authenticity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central to the following uses of vlogging:</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341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710550"/>
            <a:ext cx="10046821" cy="434535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Invoking</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sense of intimacy</a:t>
            </a:r>
            <a:r>
              <a:rPr lang="en-GB" sz="26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between the vlogger and their audience. </a:t>
            </a:r>
          </a:p>
          <a:p>
            <a:pPr marL="0" marR="0" indent="457200" algn="just">
              <a:lnSpc>
                <a:spcPct val="150000"/>
              </a:lnSpc>
              <a:spcBef>
                <a:spcPts val="0"/>
              </a:spcBef>
              <a:spcAft>
                <a:spcPts val="300"/>
              </a:spcAft>
            </a:pP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Promoting products and services</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especially those that have a particularly ‘aesthetic’ dimension (e.g., fashion, athletics, arts and craft, travel).</a:t>
            </a:r>
          </a:p>
          <a:p>
            <a:pPr marL="0" marR="0" indent="457200" algn="just">
              <a:lnSpc>
                <a:spcPct val="150000"/>
              </a:lnSpc>
              <a:spcBef>
                <a:spcPts val="0"/>
              </a:spcBef>
              <a:spcAft>
                <a:spcPts val="300"/>
              </a:spcAft>
            </a:pP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Lending credibility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one’s claims about their products or services.</a:t>
            </a:r>
            <a:endParaRPr lang="en-US"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13FD18C-7041-4A66-A509-8BC8BC5D20DC}"/>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10" name="TextBox 9">
            <a:extLst>
              <a:ext uri="{FF2B5EF4-FFF2-40B4-BE49-F238E27FC236}">
                <a16:creationId xmlns:a16="http://schemas.microsoft.com/office/drawing/2014/main" id="{3067E2EE-E147-45FF-9E7C-5DA9BFB46BB5}"/>
              </a:ext>
            </a:extLst>
          </p:cNvPr>
          <p:cNvSpPr txBox="1"/>
          <p:nvPr/>
        </p:nvSpPr>
        <p:spPr>
          <a:xfrm>
            <a:off x="2494730" y="1051788"/>
            <a:ext cx="330191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Why Vlogging?</a:t>
            </a:r>
          </a:p>
        </p:txBody>
      </p:sp>
    </p:spTree>
    <p:extLst>
      <p:ext uri="{BB962C8B-B14F-4D97-AF65-F5344CB8AC3E}">
        <p14:creationId xmlns:p14="http://schemas.microsoft.com/office/powerpoint/2010/main" val="2874910470"/>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10340" y="2299560"/>
            <a:ext cx="9839370" cy="324736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Explain information that might be difficult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convey only through text or audio, e.g., a personal trainer demonstrating the latest upper body exercise. There are further reasons why a media professional or organisation might choose to produce vlogs. These include the following:</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691AD3E-5389-4789-98B1-FA688B89FD27}"/>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10" name="TextBox 9">
            <a:extLst>
              <a:ext uri="{FF2B5EF4-FFF2-40B4-BE49-F238E27FC236}">
                <a16:creationId xmlns:a16="http://schemas.microsoft.com/office/drawing/2014/main" id="{0725C6F3-6E91-4358-A01C-78CEBBBE9C63}"/>
              </a:ext>
            </a:extLst>
          </p:cNvPr>
          <p:cNvSpPr txBox="1"/>
          <p:nvPr/>
        </p:nvSpPr>
        <p:spPr>
          <a:xfrm>
            <a:off x="2423125" y="1083696"/>
            <a:ext cx="330191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Why Vlogging?</a:t>
            </a:r>
          </a:p>
        </p:txBody>
      </p:sp>
    </p:spTree>
    <p:extLst>
      <p:ext uri="{BB962C8B-B14F-4D97-AF65-F5344CB8AC3E}">
        <p14:creationId xmlns:p14="http://schemas.microsoft.com/office/powerpoint/2010/main" val="999700763"/>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71598" y="1416835"/>
            <a:ext cx="8901898" cy="342754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Vlogs can be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shared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across and within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media platforms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Vlogs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are ‘more like face-to-face interaction[s]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than many other modes of digital content production.</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Vlogs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help establish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‘imagined community’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followers,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sometimes from around the world.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81761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17694"/>
            <a:ext cx="1188793"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649224" y="5023335"/>
            <a:ext cx="3788218" cy="523220"/>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Who Are the Vloggers?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43D7436F-0972-46B5-86DB-532601908D5B}"/>
              </a:ext>
            </a:extLst>
          </p:cNvPr>
          <p:cNvSpPr txBox="1"/>
          <p:nvPr/>
        </p:nvSpPr>
        <p:spPr>
          <a:xfrm>
            <a:off x="48219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Tree>
    <p:extLst>
      <p:ext uri="{BB962C8B-B14F-4D97-AF65-F5344CB8AC3E}">
        <p14:creationId xmlns:p14="http://schemas.microsoft.com/office/powerpoint/2010/main" val="9696657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28033" y="2412510"/>
            <a:ext cx="5878953" cy="333969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Broadly speaking,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regular vloggers tend to belong to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one or more of the following categories:</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influencers, micro-celebrities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experts.</a:t>
            </a:r>
            <a:endParaRPr lang="en-US"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F1388FA-10B4-4B72-B2D1-6A40696D3941}"/>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10" name="TextBox 9">
            <a:extLst>
              <a:ext uri="{FF2B5EF4-FFF2-40B4-BE49-F238E27FC236}">
                <a16:creationId xmlns:a16="http://schemas.microsoft.com/office/drawing/2014/main" id="{BA40D8B6-FA67-4BFC-92CD-FBAEC11F3941}"/>
              </a:ext>
            </a:extLst>
          </p:cNvPr>
          <p:cNvSpPr txBox="1"/>
          <p:nvPr/>
        </p:nvSpPr>
        <p:spPr>
          <a:xfrm>
            <a:off x="2494730" y="1051788"/>
            <a:ext cx="410201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Who Are the Vloggers?</a:t>
            </a:r>
          </a:p>
        </p:txBody>
      </p:sp>
      <p:pic>
        <p:nvPicPr>
          <p:cNvPr id="3074" name="Picture 2" descr="How to vlog: a guide to start vlogging | HookSounds">
            <a:extLst>
              <a:ext uri="{FF2B5EF4-FFF2-40B4-BE49-F238E27FC236}">
                <a16:creationId xmlns:a16="http://schemas.microsoft.com/office/drawing/2014/main" id="{8C7B407B-D582-435C-ADEE-8CFC36E7C8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8272" y="2617120"/>
            <a:ext cx="3151642" cy="255538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1849358"/>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16529" y="1420587"/>
            <a:ext cx="8444690" cy="389965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Social Media Influencers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media influencers (SMIs)</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are individuals who earn a living influencing the purchasing trends of consumers.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perform the roles of ‘everyday, ordinary Internet users who accumulate a relatively large public following on blogs and social media, principally through the textual and visual narration of their personal lives and lifestyles.</a:t>
            </a:r>
            <a:endParaRPr lang="en-US"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40989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1902231"/>
            <a:ext cx="10003117" cy="382880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6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Microcelebrities:</a:t>
            </a:r>
          </a:p>
          <a:p>
            <a:pPr marL="0" marR="0" indent="457200" algn="just">
              <a:lnSpc>
                <a:spcPct val="150000"/>
              </a:lnSpc>
              <a:spcBef>
                <a:spcPts val="0"/>
              </a:spcBef>
              <a:spcAft>
                <a:spcPts val="300"/>
              </a:spcAft>
            </a:pP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 ‘microcelebrity’ refers to</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individual who has achieved a level of fame in a small and/or niche section of the population.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scholarly writing, SMIs tend to be placed into this category. </a:t>
            </a:r>
            <a:endParaRPr lang="en-US"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2EE4793-A573-455A-9E6B-F15A2A0CA5C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10" name="TextBox 9">
            <a:extLst>
              <a:ext uri="{FF2B5EF4-FFF2-40B4-BE49-F238E27FC236}">
                <a16:creationId xmlns:a16="http://schemas.microsoft.com/office/drawing/2014/main" id="{1EFAE102-6E9C-4B04-AEB8-B8B0E7DEE079}"/>
              </a:ext>
            </a:extLst>
          </p:cNvPr>
          <p:cNvSpPr txBox="1"/>
          <p:nvPr/>
        </p:nvSpPr>
        <p:spPr>
          <a:xfrm>
            <a:off x="2494730" y="1051788"/>
            <a:ext cx="410201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Who Are the Vloggers?</a:t>
            </a:r>
          </a:p>
        </p:txBody>
      </p:sp>
    </p:spTree>
    <p:extLst>
      <p:ext uri="{BB962C8B-B14F-4D97-AF65-F5344CB8AC3E}">
        <p14:creationId xmlns:p14="http://schemas.microsoft.com/office/powerpoint/2010/main" val="3876154270"/>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87930" y="1340417"/>
            <a:ext cx="8719455"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microcelebrity phenomenon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appears to be a largely internet-based;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indeed, the very</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term ‘microcelebrity’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was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coined by US scholar Theresa </a:t>
            </a:r>
            <a:r>
              <a:rPr lang="en-GB" sz="24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Senft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a study of camgirls, that is, women who broadcast their lives to online audiences. These individuals might be well-known among followers of the trend they are commentating on, but not so much in the broader community.</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65077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7" y="1853265"/>
            <a:ext cx="10161121" cy="420365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0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Experts:</a:t>
            </a:r>
          </a:p>
          <a:p>
            <a:pPr marL="0" marR="0" indent="457200" algn="just">
              <a:lnSpc>
                <a:spcPct val="150000"/>
              </a:lnSpc>
              <a:spcBef>
                <a:spcPts val="0"/>
              </a:spcBef>
              <a:spcAft>
                <a:spcPts val="300"/>
              </a:spcAft>
            </a:pPr>
            <a:r>
              <a:rPr lang="en-GB" sz="3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 ‘expert’</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has been applied to individuals who are particularly well-learned in a specific topic.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‘expertise’ has generally been accumulated over a considerable time period, through evidence-based research and/or practice. </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76FE566-34A8-42D4-B680-2AA34FEB9C2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10" name="TextBox 9">
            <a:extLst>
              <a:ext uri="{FF2B5EF4-FFF2-40B4-BE49-F238E27FC236}">
                <a16:creationId xmlns:a16="http://schemas.microsoft.com/office/drawing/2014/main" id="{A7445569-1187-452C-9190-B0E074364807}"/>
              </a:ext>
            </a:extLst>
          </p:cNvPr>
          <p:cNvSpPr txBox="1"/>
          <p:nvPr/>
        </p:nvSpPr>
        <p:spPr>
          <a:xfrm>
            <a:off x="2494730" y="1051788"/>
            <a:ext cx="4085684"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Who Are the Vloggers?</a:t>
            </a:r>
          </a:p>
        </p:txBody>
      </p:sp>
    </p:spTree>
    <p:extLst>
      <p:ext uri="{BB962C8B-B14F-4D97-AF65-F5344CB8AC3E}">
        <p14:creationId xmlns:p14="http://schemas.microsoft.com/office/powerpoint/2010/main" val="1641500195"/>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85900" y="1759744"/>
            <a:ext cx="8654143" cy="333969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Historically,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 ‘expert’ has been</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most commonly assigned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academic researchers.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Academics are paid to spend large chunks of time researching a particular topic—combing archives, reading every book on the topic.</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84758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91295" y="1921777"/>
            <a:ext cx="10014163" cy="39860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recent years,</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advent of digital technologies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webcams and streaming platforms</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have meant that ‘expertise’ is no longer the exclusive province of the highly educated.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Anybody with access to those technologies can potentially fashion themselves as an expert on a particular topic.</a:t>
            </a:r>
            <a:endParaRPr lang="en-US" sz="28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C3FE90B-9D8A-456B-97C9-F7254C72C16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10" name="TextBox 9">
            <a:extLst>
              <a:ext uri="{FF2B5EF4-FFF2-40B4-BE49-F238E27FC236}">
                <a16:creationId xmlns:a16="http://schemas.microsoft.com/office/drawing/2014/main" id="{3777A21B-5F5B-4218-8FD6-E426ADD88864}"/>
              </a:ext>
            </a:extLst>
          </p:cNvPr>
          <p:cNvSpPr txBox="1"/>
          <p:nvPr/>
        </p:nvSpPr>
        <p:spPr>
          <a:xfrm>
            <a:off x="2494730" y="1051788"/>
            <a:ext cx="3791770"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Who Are the Vloggers?</a:t>
            </a:r>
          </a:p>
        </p:txBody>
      </p:sp>
    </p:spTree>
    <p:extLst>
      <p:ext uri="{BB962C8B-B14F-4D97-AF65-F5344CB8AC3E}">
        <p14:creationId xmlns:p14="http://schemas.microsoft.com/office/powerpoint/2010/main" val="2069033622"/>
      </p:ext>
    </p:extLst>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24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ECEE4BB6-7FE3-4DF2-A4D2-1AAF37C8B9BC}"/>
              </a:ext>
            </a:extLst>
          </p:cNvPr>
          <p:cNvSpPr txBox="1"/>
          <p:nvPr/>
        </p:nvSpPr>
        <p:spPr>
          <a:xfrm>
            <a:off x="3416380" y="1614637"/>
            <a:ext cx="1146174"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
        <p:nvSpPr>
          <p:cNvPr id="12" name="TextBox 11">
            <a:extLst>
              <a:ext uri="{FF2B5EF4-FFF2-40B4-BE49-F238E27FC236}">
                <a16:creationId xmlns:a16="http://schemas.microsoft.com/office/drawing/2014/main" id="{59872B81-959D-40FE-A2F5-894C9E5F5D38}"/>
              </a:ext>
            </a:extLst>
          </p:cNvPr>
          <p:cNvSpPr txBox="1"/>
          <p:nvPr/>
        </p:nvSpPr>
        <p:spPr>
          <a:xfrm>
            <a:off x="3508641" y="2488901"/>
            <a:ext cx="6159096" cy="3785652"/>
          </a:xfrm>
          <a:prstGeom prst="rect">
            <a:avLst/>
          </a:prstGeom>
          <a:noFill/>
        </p:spPr>
        <p:txBody>
          <a:bodyPr wrap="square" rtlCol="0">
            <a:spAutoFit/>
          </a:bodyPr>
          <a:lstStyle/>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Podcasting</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Are Podcasts?</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Types of Podcasts.</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Podcasts? </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GB"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Vlogging</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Vlogs: Definition and a Brief History.</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Vlogging?</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Are the Vloggers?</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Tree>
    <p:extLst>
      <p:ext uri="{BB962C8B-B14F-4D97-AF65-F5344CB8AC3E}">
        <p14:creationId xmlns:p14="http://schemas.microsoft.com/office/powerpoint/2010/main" val="333394696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1397680"/>
            <a:ext cx="5286375" cy="2495550"/>
          </a:xfrm>
        </p:spPr>
      </p:pic>
      <p:sp>
        <p:nvSpPr>
          <p:cNvPr id="6" name="Rectangle 5"/>
          <p:cNvSpPr/>
          <p:nvPr/>
        </p:nvSpPr>
        <p:spPr>
          <a:xfrm>
            <a:off x="1418987" y="1407242"/>
            <a:ext cx="4564890" cy="4441409"/>
          </a:xfrm>
          <a:prstGeom prst="rect">
            <a:avLst/>
          </a:prstGeom>
        </p:spPr>
        <p:txBody>
          <a:bodyPr wrap="square">
            <a:spAutoFit/>
          </a:bodyPr>
          <a:lstStyle/>
          <a:p>
            <a:pPr algn="just">
              <a:lnSpc>
                <a:spcPct val="200000"/>
              </a:lnSpc>
            </a:pP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Jay Daniel Thompson &amp; John Weldon (2022), </a:t>
            </a:r>
            <a:r>
              <a:rPr lang="en-US"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Content Production for Digital Media: An Introduction, Springer Nature Singapore.</a:t>
            </a:r>
          </a:p>
          <a:p>
            <a:pPr algn="just">
              <a:lnSpc>
                <a:spcPct val="200000"/>
              </a:lnSpc>
            </a:pP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Jenkins, H., Ford, S., &amp; Green, J. (2013). </a:t>
            </a:r>
            <a:r>
              <a:rPr lang="en-US"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Spreadable media: Creating value and meaning in a networked culture. New York University Press. </a:t>
            </a:r>
          </a:p>
        </p:txBody>
      </p:sp>
      <p:sp>
        <p:nvSpPr>
          <p:cNvPr id="17" name="TextBox 16"/>
          <p:cNvSpPr txBox="1"/>
          <p:nvPr/>
        </p:nvSpPr>
        <p:spPr>
          <a:xfrm>
            <a:off x="6944248" y="3931097"/>
            <a:ext cx="4695302"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Recommended Reference</a:t>
            </a:r>
          </a:p>
        </p:txBody>
      </p:sp>
      <p:sp>
        <p:nvSpPr>
          <p:cNvPr id="18" name="Rectangle 17"/>
          <p:cNvSpPr/>
          <p:nvPr/>
        </p:nvSpPr>
        <p:spPr>
          <a:xfrm>
            <a:off x="5884636" y="3645030"/>
            <a:ext cx="848249" cy="8111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2F3ADAC-8D9C-F8C6-3B28-30544444E731}"/>
              </a:ext>
            </a:extLst>
          </p:cNvPr>
          <p:cNvSpPr txBox="1"/>
          <p:nvPr/>
        </p:nvSpPr>
        <p:spPr>
          <a:xfrm>
            <a:off x="5817032" y="3820364"/>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pic>
        <p:nvPicPr>
          <p:cNvPr id="11"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5A232C9D-85AD-4C2B-B916-B39D453B13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4429" y="4478005"/>
            <a:ext cx="1411498" cy="204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2" name="Picture 2" descr="Content Production for Digital Media: An Introduction | SpringerLink">
            <a:extLst>
              <a:ext uri="{FF2B5EF4-FFF2-40B4-BE49-F238E27FC236}">
                <a16:creationId xmlns:a16="http://schemas.microsoft.com/office/drawing/2014/main" id="{383ECE9D-ADC3-4A15-8BEB-9D1A62CD79C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0549" y="4478006"/>
            <a:ext cx="1343895" cy="204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75049" y="3009938"/>
            <a:ext cx="6416949" cy="646331"/>
          </a:xfrm>
          <a:prstGeom prst="rect">
            <a:avLst/>
          </a:prstGeom>
          <a:noFill/>
        </p:spPr>
        <p:txBody>
          <a:bodyPr wrap="none" rtlCol="0">
            <a:spAutoFit/>
          </a:bodyPr>
          <a:lstStyle/>
          <a:p>
            <a:r>
              <a:rPr lang="en-US" sz="36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CONTENT DIRECTION</a:t>
            </a:r>
          </a:p>
        </p:txBody>
      </p:sp>
      <p:sp>
        <p:nvSpPr>
          <p:cNvPr id="11" name="TextBox 10"/>
          <p:cNvSpPr txBox="1"/>
          <p:nvPr/>
        </p:nvSpPr>
        <p:spPr>
          <a:xfrm>
            <a:off x="6370224" y="480255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733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C3A00C53-732B-F66B-FB0E-6390320C91DF}"/>
              </a:ext>
            </a:extLst>
          </p:cNvPr>
          <p:cNvSpPr/>
          <p:nvPr/>
        </p:nvSpPr>
        <p:spPr>
          <a:xfrm>
            <a:off x="6370224" y="41268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26BCAAC3-39EA-45A6-B355-350081A348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1595</TotalTime>
  <Words>2209</Words>
  <Application>Microsoft Office PowerPoint</Application>
  <PresentationFormat>Widescreen</PresentationFormat>
  <Paragraphs>170</Paragraphs>
  <Slides>48</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Microsoft GothicNeo</vt:lpstr>
      <vt:lpstr>Alexandria</vt:lpstr>
      <vt:lpstr>Arial</vt:lpstr>
      <vt:lpstr>Calibri</vt:lpstr>
      <vt:lpstr>Calibri Light</vt:lpstr>
      <vt:lpstr>Maiandra GD</vt:lpstr>
      <vt:lpstr>Tajawal Medium</vt:lpstr>
      <vt:lpstr>Trade Gothic Next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17</cp:revision>
  <dcterms:created xsi:type="dcterms:W3CDTF">2023-04-29T09:08:00Z</dcterms:created>
  <dcterms:modified xsi:type="dcterms:W3CDTF">2025-07-03T21:11:38Z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