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EF8B5-D2C6-C393-1ACD-E1B05FCEE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36DEF3-47D3-BD4D-1C81-3B0EC1402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4F7C-41BE-466C-9458-584969957BE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77576C-9328-329C-F287-C7C4EF0A4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64C00B-52F2-3A30-D31C-5258FF450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F81D7-049A-4479-B134-C64867275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66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3FE46D-AB07-4C73-397D-732C2D616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795FC1-E951-4389-52E4-257C64509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FDC62-17DC-0001-70A6-99F45581FA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DB4F7C-41BE-466C-9458-584969957BE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33F6D-4135-2CA7-3011-F7597E05AF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205B7-76BA-FDCD-DDB7-2FB86D936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0F81D7-049A-4479-B134-C64867275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72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0FF32-957F-EAAA-A7E2-0798B79BE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A68B1-628C-C3F5-B694-9C3D3B5374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43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B1CAD2-6173-CD6E-9955-075DE452B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C0F1C-FB00-A99C-2FA0-718873AE0F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98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C252C-1865-6764-B834-58254BA43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Bellman Equations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89231-AE69-F793-B5DE-2F8518A9E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64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25789-D230-93A6-52EF-1CB48EC87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26B10-ED8B-2EAB-330C-8BA69B9FF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77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1E3A7-5672-224E-13C1-F8AE6E48A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9F9D5-DA6A-BF2A-6B78-DA0CF6DF41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008082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4A2394-65B3-185A-BA79-0BB480F7B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State-Value 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8DEFF-295A-AACA-EE84-ABCB212A7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44299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F16AE1-7DCE-5B6C-FD84-846ED3058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Action-Value 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5A6095-41AE-7BE5-9173-0F9FE4C49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4886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5BB29B-7CC0-E276-703F-E5A3DBE6E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BDDCF9-EE10-433F-A386-E8535E3E8E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1132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108A9-F6E6-E0A3-A3BC-A49ADADA4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B0F43-DABE-1ECA-A94B-6C50773231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75854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B0C96-D6B7-4D65-9D2F-FFC44D8F2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728A8-BFBA-8327-DE8B-8152193790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50614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4C6BE5-3955-741D-010C-AE82205F6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3F9ED0-49C6-0850-B8BD-0FEAE3F80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399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2F00CB-90EC-2B9C-9870-84411DF21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D85B5-A4E4-A6E4-C253-48BE24C877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849384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37676C-099B-E266-13FD-EEE2521C5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2AFA1-AE76-F67A-2F08-9EF92D191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883529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8226A2-2D7D-7820-2706-E9211DD4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8A3B8-FA35-71EA-75AB-6BCBC55D10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651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02EDC-0946-46B6-4DA1-59CC7B3F2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BF483-2BFA-0567-F6C6-C0F3493B1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19316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DC5E3E-BF53-7659-E4F4-709A139A1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945920-55EF-2CD9-8174-63F5BDA6D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89133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B31AE-BB05-A0AC-AC25-C646A483F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1E4C2-76BA-D782-7EC1-C126D19659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3848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CBBBF0-D606-5559-A052-1A69297D4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20BF6A-7887-F9DD-FDED-08F4141FBA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26736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675A4-58AD-2B9A-09D3-423B5C2A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Solve only small MDP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030E2A-A006-3F51-AF7C-3BBFCF05B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092083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AA6992-71E5-87E9-1A77-59FC1AB88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C96FA-18C1-9276-6A67-8B4EF8143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496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F7AA6F-5BED-3335-6F80-3A7070F86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64CAF-7ED0-9372-BFB4-278B946AA8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21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A6316-1F12-598C-531B-8B60C8A98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D3E81-5158-41E7-CAF5-2F0CBEC039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603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9AAF2C-115C-7FF9-4E10-1AEA75E0F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A2EF2-6467-D2AD-C8BE-10680113B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500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15DB1A-3D1A-D33C-D576-AF7BED9D5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4E6D5D-3CB3-4962-85F0-E2751F11A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813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F44BD8-ACD8-E564-F60F-45247C359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9F1C7-AFA7-16A4-ED1E-EFD1E3604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95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8DE0EB-FDF7-1680-DB99-3134C1FB1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2B657-BE11-2F75-3C9D-839C9B8BD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757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8888A-7786-B8C8-FC7D-5B0D514FB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 in MDP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CB6C6-20DB-8E89-682C-C1D4223AE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455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A26F6E-9C81-67A3-3E51-CCFE155BC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Value Functions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2D445-8F77-3F75-0A04-1644CDD70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007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74C5FF-4A8A-459B-147D-5F5BB8F3D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B01C29-23AD-72D1-0293-BBA30B7385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1329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292AB-56F9-1447-4E2C-4E9BEC79A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1FCE5-954F-328A-6DF1-4A75C42397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214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B6CAB-7307-1313-6785-106C18C56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Linear Solver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4EFD5-2466-F8CA-BF33-6D984F734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543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50FE54-8BC4-5168-A409-8F516AD3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Optimal Value Functions to Get 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10A4A-076E-AAE2-A3A5-901629B55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0864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E8770-A353-14A6-8F37-8DCA0ADAA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4A561-7925-256D-00D1-0F9DBF7FFB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842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28522E-AAB5-6314-4116-BC401D20D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B04BD-AD28-0411-E83C-216F03E74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536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CD4DE-191D-1CE0-905D-9FB06E48E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DAE3E-F2E6-E4A0-3B47-C1906460C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235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BA184-5699-C7A7-06F3-C45B95E96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F4C58D-FFA0-FBF6-C408-0FB6C2F40F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158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EFF74B-DA41-3F43-E60D-C42C14DA3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E81E8-1DEA-3E3F-9DF9-0B00F83ED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267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57236-147E-61E7-610F-5252E1046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2D1ADB-437B-9541-674B-AB2A917986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3748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19CC38-AC96-EDBE-9812-8C919A44D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C9DC3-A8C7-BEBF-4889-C4028C61D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468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D474D-5172-207B-E553-C23CB2CAA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67452-9645-9FB8-3297-B65FD6B5C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5291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0B007A-F941-CD41-BE0E-3104E3E23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D0D7F-F897-2016-F087-C334DFEA3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611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84A4D4-337C-E8B5-0BB9-5AD71388F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BDCE5-3C2B-DF4D-2F12-E794A78A54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943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DF5CE9-DC43-1385-01FC-0294E454B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B917A-7725-3207-B120-9573DC57D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340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510D9-2EE9-E35E-7664-90B44C1C3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Determining an Optimal Policy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DCB38-CFD8-54B8-0995-17D6F68640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67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5C283-E087-0DB8-4BCF-0A1340BFE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D7724-9C23-13AF-0193-A1855753FF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8092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0E2A1-1FD6-EB70-9F94-1DDDBD5AD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862A72-5188-D4D9-F8D2-36D6584231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507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B0B30-0A0D-FD26-3F69-FC7745849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C83B2-B0C0-5A09-9D2E-98D004DBAA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6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4DF113-12DE-60D2-AE07-FD366F511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2F96A-859F-9694-5168-ECBC2661F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28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B748F7-A279-6B5D-FEB6-462C27D19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B61B9-CCAC-E743-5AB8-A24890954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8570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C40B7-DDA4-643C-C8A8-EA802DBF8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177836-0ADD-702F-49C3-131B1DAA2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8253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306D15-C079-66E8-5648-0A330C035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EE9D88-86D6-445F-554D-C5B382CA8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857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888A5C-40DB-7F12-798B-A0B0069C5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E9F42-3AF7-AE69-4719-CBEE26F4A5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607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68C5B-AC8A-2297-6279-907C823DF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D4619-171C-48B7-8E71-4C25E7CDE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070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7DE706-C39A-3189-540C-C02C43170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2250B4-79D6-8FFA-098C-66E68FE79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999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6F5438-211E-7F81-1FEC-31A384D00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1CB742-8466-96F3-71CB-6B244CB4E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34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Widescreen</PresentationFormat>
  <Paragraphs>42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Bellman Equations</vt:lpstr>
      <vt:lpstr>The objectives of this lecture is to:</vt:lpstr>
      <vt:lpstr>Bellman Equation Derivation</vt:lpstr>
      <vt:lpstr>State-Value Bellman Equation Derivation</vt:lpstr>
      <vt:lpstr>Action-Value Bellman Equation Derivation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Solve only small MDP</vt:lpstr>
      <vt:lpstr>Optimal Policies</vt:lpstr>
      <vt:lpstr>Optimal Policies</vt:lpstr>
      <vt:lpstr>Optimal Policies</vt:lpstr>
      <vt:lpstr>Optimal Policies</vt:lpstr>
      <vt:lpstr>Example (Optimal Policies)</vt:lpstr>
      <vt:lpstr>Example (Optimal Policies)</vt:lpstr>
      <vt:lpstr>Example (Optimal Policies)</vt:lpstr>
      <vt:lpstr>Optimal Policies in MDP</vt:lpstr>
      <vt:lpstr>Optimal Value Functions</vt:lpstr>
      <vt:lpstr>Bellman optimally equation</vt:lpstr>
      <vt:lpstr>Bellman optimally equation</vt:lpstr>
      <vt:lpstr>Bellman Linear Solver</vt:lpstr>
      <vt:lpstr>Using Optimal Value Functions to Get Optimal Policies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Determining an Optimal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2026-02-27T00:09:19Z</dcterms:created>
  <dcterms:modified xsi:type="dcterms:W3CDTF">2026-02-27T00:09:19Z</dcterms:modified>
</cp:coreProperties>
</file>