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61744-4368-2679-B395-B5BC44AA4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F91B48-6152-B6F8-116F-4A51F2951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1B59-0EE7-4EBA-9896-05761A1D58A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75CC56-BA51-338E-7C39-4C3420DC0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20F0B9-FB6D-AD5E-BE52-7BA6B92C5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C1313-C1D3-4280-99B5-CFC7E7BE1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015765-AFD3-D1FB-4949-3BAE7C492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4F93A-E300-3768-303E-D0A2B983B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724F3-6733-79AF-14A3-BD24A285A7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CD1B59-0EE7-4EBA-9896-05761A1D58A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57112-A9B0-D4F9-18A2-9F521A0587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02A04-597A-34ED-3DDF-ADF9B87F63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5C1313-C1D3-4280-99B5-CFC7E7BE1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03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4397E-C773-7EE7-BF0C-A67A39A6C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B0607-DE90-3771-55ED-EA88DAB3C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87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26C58-85B1-560D-CEF8-D7628AD10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9A23F-7E59-A6CA-1D88-D5651021E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7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9C1BBC-E53E-FB01-4241-7B027A48A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7EDA7-0054-83BF-6DD9-E612AAC20B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83DB24-6D0C-33E4-D52D-4232BF13C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FAEE4-0772-428A-428D-534A2711AD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5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20F05-2FF7-0803-BD6A-080CD5694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8709BE-CBA5-8F1F-F433-3CA0FAA15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9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EDEA5A-6F2B-6F00-DFAB-00B9FCC7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0317C-58BB-A062-95B6-E2BC2D6C0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44793-526E-D52F-53CD-38C12E482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F5347-B5EE-93B8-E2AB-FDBA6ABE9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005AB4-E6C3-6228-DC55-5A2573495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F3A16-E748-A1FC-602E-E9913C7A4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9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43CA9C-935F-04D9-9D46-BC7AA20AE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09DD8D-75B8-776F-C127-AEB4E93F7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8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2158D8-40AC-FD70-B5CC-272DA105A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60B5A-8548-DAFD-0C70-A79294F69A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1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24427-C9A5-209D-1B38-E35FDBD4D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E0725-7F02-D974-B509-3B521B871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A9910-3008-B35F-7EE0-83A1B7364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D5548-D9B9-3F7F-CA9D-BD6D5FEC16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0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95939F-D433-B7AF-18E0-8973FD6ED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56175-C987-D82D-D152-D26500181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1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A9CCB-90A7-59AF-85EB-FEDEEBA0F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5AAFC-7626-8330-5FBF-AD270287E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8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18DE9-2859-8476-72D0-242EC181A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BF298-A7C1-A076-685E-13C84A2D3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939F1-040B-9435-D1AA-BBC8DF6F0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47A4F-1CA5-DA80-24E8-9E5BE219B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2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3D8D5-9BF8-21EC-18F3-CCE95D6D9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C0C77-E51A-939A-33C2-EA46600BD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0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BC903-753A-4502-8C7E-EBE85144B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D6796-83CF-81AE-63AB-74B7F22A5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8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AE81B-80A5-A4A4-9E9D-C1CDD0D98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3C811-9585-AFFC-FE13-3C089BC4F5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3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9D1D66-2D1D-32D1-59A4-7F820D0E3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72956-CE8E-2246-9287-7B839D91E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6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22F52-7B4C-2FC9-F059-88DAE4F7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4ED4D-FF9D-93B9-0EBD-4C3B5B7BD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34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2DFFE6-3C1F-64C7-BF7E-BA9143C84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AF167-7F83-1004-3AC9-C24C67E5C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4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D9072-78DE-5065-B696-09CD32776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40E7E3-2BF3-E5A6-1896-856378401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1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3A18B1-5442-AFC9-1247-21E8A6F00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00E53-4FF5-738C-67EE-DCB289712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7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DEDE3-AE10-0565-A2BC-459DDDBE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EE1EF3-F5D9-C767-652F-8B02A0EC1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82202-DD51-69F1-FF92-A7AD09A41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F1CB7-44CF-9855-F1FD-CA381685CD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3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E540B-87A3-3FCD-84EF-6C882549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64D7F-F763-BE94-E0C8-5C8A533CF6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98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43F0C2-550E-6D37-2907-762A3B0C0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D5CCD-A092-C1F7-944D-35CC28667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5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BDFB0-085A-115B-6596-206BEFD2B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E25AD-037F-EA6E-BD03-0FD8B7785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9DF18-841E-62D6-64D8-40D1B3A48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AB215-AFC1-F934-5C75-16FB1730C3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9DDECF-20CD-68FE-A267-464C55EF4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84883-2CCD-3BF8-2B2F-8377CFBCC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2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AB935B-8722-4F38-C2AB-61D16B518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CCDC9-93B7-6D97-AD1F-DC3D4FC93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BE54C-32F1-F90E-0A3D-BE7235EE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528EA-B726-DD90-92F8-36AF720C7E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4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B3CF9A-E501-3FCF-DA63-4511D4E8E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4AC0F-0A6C-DDE3-3386-223360495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8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0BE61D-50D4-E8F5-E150-BB906C8F7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7BCAE-4AE1-BFD0-B1B6-2CC2585FC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0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E11DB5C-5600-4024-95BF-EC5FD254D568}"/>
</file>

<file path=customXml/itemProps2.xml><?xml version="1.0" encoding="utf-8"?>
<ds:datastoreItem xmlns:ds="http://schemas.openxmlformats.org/officeDocument/2006/customXml" ds:itemID="{3C41BD8A-7083-402E-B133-DDA8AA4009DE}"/>
</file>

<file path=customXml/itemProps3.xml><?xml version="1.0" encoding="utf-8"?>
<ds:datastoreItem xmlns:ds="http://schemas.openxmlformats.org/officeDocument/2006/customXml" ds:itemID="{0EEF372D-9332-4DBD-9126-9BE48BEF69E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2025-05-19T19:41:08Z</dcterms:created>
  <dcterms:modified xsi:type="dcterms:W3CDTF">2025-05-19T19:41:08Z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