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C4B86-9725-4529-9941-24B967A440F5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91FAF-8372-4526-8CF3-2E71DCA08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121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C4B86-9725-4529-9941-24B967A440F5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91FAF-8372-4526-8CF3-2E71DCA08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696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C4B86-9725-4529-9941-24B967A440F5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91FAF-8372-4526-8CF3-2E71DCA08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422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C4B86-9725-4529-9941-24B967A440F5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91FAF-8372-4526-8CF3-2E71DCA08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060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C4B86-9725-4529-9941-24B967A440F5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91FAF-8372-4526-8CF3-2E71DCA08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600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C4B86-9725-4529-9941-24B967A440F5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91FAF-8372-4526-8CF3-2E71DCA08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803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C4B86-9725-4529-9941-24B967A440F5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91FAF-8372-4526-8CF3-2E71DCA08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416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C4B86-9725-4529-9941-24B967A440F5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91FAF-8372-4526-8CF3-2E71DCA08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518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C4B86-9725-4529-9941-24B967A440F5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91FAF-8372-4526-8CF3-2E71DCA08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747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C4B86-9725-4529-9941-24B967A440F5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91FAF-8372-4526-8CF3-2E71DCA08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711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C4B86-9725-4529-9941-24B967A440F5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91FAF-8372-4526-8CF3-2E71DCA08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871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8C4B86-9725-4529-9941-24B967A440F5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91FAF-8372-4526-8CF3-2E71DCA08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607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r-SY" dirty="0" smtClean="0"/>
              <a:t>ةة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31981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</dc:creator>
  <cp:lastModifiedBy>Louis</cp:lastModifiedBy>
  <cp:revision>1</cp:revision>
  <dcterms:created xsi:type="dcterms:W3CDTF">2026-01-19T14:41:33Z</dcterms:created>
  <dcterms:modified xsi:type="dcterms:W3CDTF">2026-01-19T14:43:06Z</dcterms:modified>
</cp:coreProperties>
</file>