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xml" ContentType="application/vnd.openxmlformats-officedocument.presentationml.tags+xml"/>
  <Override PartName="/ppt/media/image13.jpg" ContentType="image/pn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4"/>
  </p:sldMasterIdLst>
  <p:sldIdLst>
    <p:sldId id="257" r:id="rId5"/>
    <p:sldId id="320" r:id="rId6"/>
    <p:sldId id="321" r:id="rId7"/>
    <p:sldId id="322" r:id="rId8"/>
    <p:sldId id="319" r:id="rId9"/>
    <p:sldId id="323" r:id="rId10"/>
    <p:sldId id="316" r:id="rId11"/>
    <p:sldId id="258" r:id="rId12"/>
    <p:sldId id="487" r:id="rId13"/>
    <p:sldId id="477" r:id="rId14"/>
    <p:sldId id="478" r:id="rId15"/>
    <p:sldId id="482" r:id="rId16"/>
    <p:sldId id="480" r:id="rId17"/>
    <p:sldId id="479" r:id="rId18"/>
    <p:sldId id="481" r:id="rId19"/>
    <p:sldId id="280" r:id="rId20"/>
    <p:sldId id="285" r:id="rId21"/>
    <p:sldId id="484" r:id="rId22"/>
    <p:sldId id="262" r:id="rId23"/>
    <p:sldId id="349" r:id="rId24"/>
  </p:sldIdLst>
  <p:sldSz cx="12192000" cy="6858000"/>
  <p:notesSz cx="6858000" cy="9144000"/>
  <p:embeddedFontLst>
    <p:embeddedFont>
      <p:font typeface="Alexandria" panose="020B0604020202020204" charset="-78"/>
      <p:regular r:id="rId25"/>
      <p:bold r:id="rId26"/>
    </p:embeddedFont>
    <p:embeddedFont>
      <p:font typeface="Alexandria Black" panose="020B0604020202020204" charset="-78"/>
      <p:bold r:id="rId27"/>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337329-173C-4F77-AC42-9CD885AFF2EF}" type="doc">
      <dgm:prSet loTypeId="urn:microsoft.com/office/officeart/2005/8/layout/list1" loCatId="list" qsTypeId="urn:microsoft.com/office/officeart/2005/8/quickstyle/simple1" qsCatId="simple" csTypeId="urn:microsoft.com/office/officeart/2005/8/colors/accent0_2" csCatId="mainScheme" phldr="1"/>
      <dgm:spPr/>
      <dgm:t>
        <a:bodyPr/>
        <a:lstStyle/>
        <a:p>
          <a:endParaRPr lang="en-US"/>
        </a:p>
      </dgm:t>
    </dgm:pt>
    <dgm:pt modelId="{9A3B3B88-0FD0-49B9-BF84-657847F9AA5F}">
      <dgm:prSet/>
      <dgm:spPr/>
      <dgm:t>
        <a:bodyPr/>
        <a:lstStyle/>
        <a:p>
          <a:pPr algn="just" rtl="1"/>
          <a:r>
            <a:rPr lang="ar-SA" b="1">
              <a:solidFill>
                <a:srgbClr val="C00000"/>
              </a:solidFill>
              <a:latin typeface="Alexandria" pitchFamily="2" charset="-78"/>
              <a:cs typeface="Alexandria" pitchFamily="2" charset="-78"/>
            </a:rPr>
            <a:t>المحاضرة الأولى: ماهية الذكاء الاصطناعي</a:t>
          </a:r>
          <a:endParaRPr lang="en-US" b="1">
            <a:solidFill>
              <a:srgbClr val="C00000"/>
            </a:solidFill>
            <a:latin typeface="Alexandria" pitchFamily="2" charset="-78"/>
            <a:cs typeface="Alexandria" pitchFamily="2" charset="-78"/>
          </a:endParaRPr>
        </a:p>
      </dgm:t>
    </dgm:pt>
    <dgm:pt modelId="{0E545C57-5038-406B-93D7-68A0ACD472E6}" type="parTrans" cxnId="{F1576A23-7683-47AD-A795-C625A22120F5}">
      <dgm:prSet/>
      <dgm:spPr/>
      <dgm:t>
        <a:bodyPr/>
        <a:lstStyle/>
        <a:p>
          <a:endParaRPr lang="en-US"/>
        </a:p>
      </dgm:t>
    </dgm:pt>
    <dgm:pt modelId="{533DECE2-00EF-4369-B54A-9C35B305F006}" type="sibTrans" cxnId="{F1576A23-7683-47AD-A795-C625A22120F5}">
      <dgm:prSet/>
      <dgm:spPr/>
      <dgm:t>
        <a:bodyPr/>
        <a:lstStyle/>
        <a:p>
          <a:endParaRPr lang="en-US"/>
        </a:p>
      </dgm:t>
    </dgm:pt>
    <dgm:pt modelId="{56C239D9-2428-4630-9988-D33B7022EB61}">
      <dgm:prSet/>
      <dgm:spPr/>
      <dgm:t>
        <a:bodyPr/>
        <a:lstStyle/>
        <a:p>
          <a:pPr algn="just" rtl="1"/>
          <a:r>
            <a:rPr lang="ar-SA" b="1">
              <a:solidFill>
                <a:srgbClr val="C00000"/>
              </a:solidFill>
              <a:latin typeface="Alexandria" pitchFamily="2" charset="-78"/>
              <a:cs typeface="Alexandria" pitchFamily="2" charset="-78"/>
            </a:rPr>
            <a:t>المحاضرة الثانية: الجوانب الإيجابية والسلبية للذكاء الاصطناعي وتمييزه عن غيره مما يشتبه به</a:t>
          </a:r>
          <a:endParaRPr lang="en-US" b="1">
            <a:solidFill>
              <a:srgbClr val="C00000"/>
            </a:solidFill>
            <a:latin typeface="Alexandria" pitchFamily="2" charset="-78"/>
            <a:cs typeface="Alexandria" pitchFamily="2" charset="-78"/>
          </a:endParaRPr>
        </a:p>
      </dgm:t>
    </dgm:pt>
    <dgm:pt modelId="{63E6FB06-6A63-48DD-8AFE-7CDCE6FC7D6D}" type="parTrans" cxnId="{AB584EBE-6DFD-4CFF-BF49-C2D96ABBE30C}">
      <dgm:prSet/>
      <dgm:spPr/>
      <dgm:t>
        <a:bodyPr/>
        <a:lstStyle/>
        <a:p>
          <a:endParaRPr lang="en-US"/>
        </a:p>
      </dgm:t>
    </dgm:pt>
    <dgm:pt modelId="{A9B46B8C-A733-466A-BF2B-456C499AD278}" type="sibTrans" cxnId="{AB584EBE-6DFD-4CFF-BF49-C2D96ABBE30C}">
      <dgm:prSet/>
      <dgm:spPr/>
      <dgm:t>
        <a:bodyPr/>
        <a:lstStyle/>
        <a:p>
          <a:endParaRPr lang="en-US"/>
        </a:p>
      </dgm:t>
    </dgm:pt>
    <dgm:pt modelId="{A4DD6DD3-21E0-4B1D-BCF8-BE674448F482}">
      <dgm:prSet/>
      <dgm:spPr/>
      <dgm:t>
        <a:bodyPr/>
        <a:lstStyle/>
        <a:p>
          <a:pPr algn="just" rtl="1"/>
          <a:r>
            <a:rPr lang="ar-SA" b="1">
              <a:solidFill>
                <a:srgbClr val="C00000"/>
              </a:solidFill>
              <a:latin typeface="Alexandria" pitchFamily="2" charset="-78"/>
              <a:cs typeface="Alexandria" pitchFamily="2" charset="-78"/>
            </a:rPr>
            <a:t>المحاضرة الثالثة: المناحي العملية للذكاء الاصطناعي</a:t>
          </a:r>
          <a:endParaRPr lang="en-US" b="1">
            <a:solidFill>
              <a:srgbClr val="C00000"/>
            </a:solidFill>
            <a:latin typeface="Alexandria" pitchFamily="2" charset="-78"/>
            <a:cs typeface="Alexandria" pitchFamily="2" charset="-78"/>
          </a:endParaRPr>
        </a:p>
      </dgm:t>
    </dgm:pt>
    <dgm:pt modelId="{7A9CFB37-F433-4ED1-B305-CBB623A147BE}" type="parTrans" cxnId="{A9C042ED-7D31-4508-B14D-CA051C743A2B}">
      <dgm:prSet/>
      <dgm:spPr/>
      <dgm:t>
        <a:bodyPr/>
        <a:lstStyle/>
        <a:p>
          <a:endParaRPr lang="en-US"/>
        </a:p>
      </dgm:t>
    </dgm:pt>
    <dgm:pt modelId="{E4882031-6EA1-443A-BAC8-F004627615F1}" type="sibTrans" cxnId="{A9C042ED-7D31-4508-B14D-CA051C743A2B}">
      <dgm:prSet/>
      <dgm:spPr/>
      <dgm:t>
        <a:bodyPr/>
        <a:lstStyle/>
        <a:p>
          <a:endParaRPr lang="en-US"/>
        </a:p>
      </dgm:t>
    </dgm:pt>
    <dgm:pt modelId="{2E9403EE-F27A-4DAF-90C2-D608FAA9FF74}">
      <dgm:prSet/>
      <dgm:spPr/>
      <dgm:t>
        <a:bodyPr/>
        <a:lstStyle/>
        <a:p>
          <a:pPr algn="just" rtl="1"/>
          <a:r>
            <a:rPr lang="ar-SA" b="1">
              <a:solidFill>
                <a:srgbClr val="C00000"/>
              </a:solidFill>
              <a:latin typeface="Alexandria" pitchFamily="2" charset="-78"/>
              <a:cs typeface="Alexandria" pitchFamily="2" charset="-78"/>
            </a:rPr>
            <a:t>المحاضرة الرابعة: الشخصية القانونية للذكاء الاصطناعي</a:t>
          </a:r>
          <a:endParaRPr lang="en-US" b="1">
            <a:solidFill>
              <a:srgbClr val="C00000"/>
            </a:solidFill>
            <a:latin typeface="Alexandria" pitchFamily="2" charset="-78"/>
            <a:cs typeface="Alexandria" pitchFamily="2" charset="-78"/>
          </a:endParaRPr>
        </a:p>
      </dgm:t>
    </dgm:pt>
    <dgm:pt modelId="{5BD88FDC-A186-4525-9009-5FC5A714B7EB}" type="parTrans" cxnId="{0F128288-B4D2-402C-BD61-2E25EB00ED2A}">
      <dgm:prSet/>
      <dgm:spPr/>
      <dgm:t>
        <a:bodyPr/>
        <a:lstStyle/>
        <a:p>
          <a:endParaRPr lang="en-US"/>
        </a:p>
      </dgm:t>
    </dgm:pt>
    <dgm:pt modelId="{CBFD5E97-AB0A-4C5B-93A2-41804068C5EF}" type="sibTrans" cxnId="{0F128288-B4D2-402C-BD61-2E25EB00ED2A}">
      <dgm:prSet/>
      <dgm:spPr/>
      <dgm:t>
        <a:bodyPr/>
        <a:lstStyle/>
        <a:p>
          <a:endParaRPr lang="en-US"/>
        </a:p>
      </dgm:t>
    </dgm:pt>
    <dgm:pt modelId="{E48904CD-6695-4CCE-B953-FD28DA7F5A52}">
      <dgm:prSet/>
      <dgm:spPr/>
      <dgm:t>
        <a:bodyPr/>
        <a:lstStyle/>
        <a:p>
          <a:pPr algn="just" rtl="1"/>
          <a:r>
            <a:rPr lang="ar-SA" b="1">
              <a:solidFill>
                <a:srgbClr val="C00000"/>
              </a:solidFill>
              <a:latin typeface="Alexandria" pitchFamily="2" charset="-78"/>
              <a:cs typeface="Alexandria" pitchFamily="2" charset="-78"/>
            </a:rPr>
            <a:t>المحاضرة الخامسة: الذكاء الاصطناعي والأنسلة </a:t>
          </a:r>
          <a:endParaRPr lang="en-US" b="1">
            <a:solidFill>
              <a:srgbClr val="C00000"/>
            </a:solidFill>
            <a:latin typeface="Alexandria" pitchFamily="2" charset="-78"/>
            <a:cs typeface="Alexandria" pitchFamily="2" charset="-78"/>
          </a:endParaRPr>
        </a:p>
      </dgm:t>
    </dgm:pt>
    <dgm:pt modelId="{5ABC1140-21A7-4249-89D4-251D1EC54058}" type="parTrans" cxnId="{E6F2806B-EBC6-4F17-836C-F6B1F2119D16}">
      <dgm:prSet/>
      <dgm:spPr/>
      <dgm:t>
        <a:bodyPr/>
        <a:lstStyle/>
        <a:p>
          <a:endParaRPr lang="en-US"/>
        </a:p>
      </dgm:t>
    </dgm:pt>
    <dgm:pt modelId="{09187A5A-5AD4-4763-990F-D44888E6261B}" type="sibTrans" cxnId="{E6F2806B-EBC6-4F17-836C-F6B1F2119D16}">
      <dgm:prSet/>
      <dgm:spPr/>
      <dgm:t>
        <a:bodyPr/>
        <a:lstStyle/>
        <a:p>
          <a:endParaRPr lang="en-US"/>
        </a:p>
      </dgm:t>
    </dgm:pt>
    <dgm:pt modelId="{A76C9EE2-511E-4C3B-A21A-7B241C8617F3}">
      <dgm:prSet/>
      <dgm:spPr/>
      <dgm:t>
        <a:bodyPr/>
        <a:lstStyle/>
        <a:p>
          <a:pPr algn="just" rtl="1"/>
          <a:r>
            <a:rPr lang="ar-SA" b="1">
              <a:solidFill>
                <a:srgbClr val="C00000"/>
              </a:solidFill>
              <a:latin typeface="Alexandria" pitchFamily="2" charset="-78"/>
              <a:cs typeface="Alexandria" pitchFamily="2" charset="-78"/>
            </a:rPr>
            <a:t>المحاضرة السادسة: الذكاء الاصطناعي والقضاء</a:t>
          </a:r>
          <a:endParaRPr lang="en-US" b="1">
            <a:solidFill>
              <a:srgbClr val="C00000"/>
            </a:solidFill>
            <a:latin typeface="Alexandria" pitchFamily="2" charset="-78"/>
            <a:cs typeface="Alexandria" pitchFamily="2" charset="-78"/>
          </a:endParaRPr>
        </a:p>
      </dgm:t>
    </dgm:pt>
    <dgm:pt modelId="{A7BA632E-C077-4979-B3BF-6C8DEA0FDAB0}" type="parTrans" cxnId="{8DBCDFE1-BB5F-4689-BE16-12AA858AB5DF}">
      <dgm:prSet/>
      <dgm:spPr/>
      <dgm:t>
        <a:bodyPr/>
        <a:lstStyle/>
        <a:p>
          <a:endParaRPr lang="en-US"/>
        </a:p>
      </dgm:t>
    </dgm:pt>
    <dgm:pt modelId="{597ED80C-797A-4D0A-A6B9-53D145993F38}" type="sibTrans" cxnId="{8DBCDFE1-BB5F-4689-BE16-12AA858AB5DF}">
      <dgm:prSet/>
      <dgm:spPr/>
      <dgm:t>
        <a:bodyPr/>
        <a:lstStyle/>
        <a:p>
          <a:endParaRPr lang="en-US"/>
        </a:p>
      </dgm:t>
    </dgm:pt>
    <dgm:pt modelId="{EE2D5464-22B9-408F-B101-5000E8B56C2B}">
      <dgm:prSet/>
      <dgm:spPr/>
      <dgm:t>
        <a:bodyPr/>
        <a:lstStyle/>
        <a:p>
          <a:pPr algn="just" rtl="1"/>
          <a:r>
            <a:rPr lang="ar-SA" b="1">
              <a:solidFill>
                <a:srgbClr val="C00000"/>
              </a:solidFill>
              <a:latin typeface="Alexandria" pitchFamily="2" charset="-78"/>
              <a:cs typeface="Alexandria" pitchFamily="2" charset="-78"/>
            </a:rPr>
            <a:t>المحاضرة السابعة: المسئولية المدنية عن الذكاء الاصطناعي</a:t>
          </a:r>
          <a:endParaRPr lang="en-US" b="1">
            <a:solidFill>
              <a:srgbClr val="C00000"/>
            </a:solidFill>
            <a:latin typeface="Alexandria" pitchFamily="2" charset="-78"/>
            <a:cs typeface="Alexandria" pitchFamily="2" charset="-78"/>
          </a:endParaRPr>
        </a:p>
      </dgm:t>
    </dgm:pt>
    <dgm:pt modelId="{C9C45E14-D666-4311-984F-1D0D17C1817D}" type="parTrans" cxnId="{EDE6ECA3-AA89-429F-9222-897FEA7B68EB}">
      <dgm:prSet/>
      <dgm:spPr/>
      <dgm:t>
        <a:bodyPr/>
        <a:lstStyle/>
        <a:p>
          <a:endParaRPr lang="en-US"/>
        </a:p>
      </dgm:t>
    </dgm:pt>
    <dgm:pt modelId="{3A36AA2F-397E-4B8A-AAC5-892C92FA69F8}" type="sibTrans" cxnId="{EDE6ECA3-AA89-429F-9222-897FEA7B68EB}">
      <dgm:prSet/>
      <dgm:spPr/>
      <dgm:t>
        <a:bodyPr/>
        <a:lstStyle/>
        <a:p>
          <a:endParaRPr lang="en-US"/>
        </a:p>
      </dgm:t>
    </dgm:pt>
    <dgm:pt modelId="{6317468E-ADD9-4553-80D9-2B6630C3599A}">
      <dgm:prSet/>
      <dgm:spPr/>
      <dgm:t>
        <a:bodyPr/>
        <a:lstStyle/>
        <a:p>
          <a:pPr algn="just" rtl="1"/>
          <a:r>
            <a:rPr lang="ar-SA" b="1">
              <a:solidFill>
                <a:srgbClr val="C00000"/>
              </a:solidFill>
              <a:latin typeface="Alexandria" pitchFamily="2" charset="-78"/>
              <a:cs typeface="Alexandria" pitchFamily="2" charset="-78"/>
            </a:rPr>
            <a:t>المحاضرة الثامنة: المسئولية الجنائية عن الذكاء الاصطناعي</a:t>
          </a:r>
          <a:endParaRPr lang="en-US" b="1">
            <a:solidFill>
              <a:srgbClr val="C00000"/>
            </a:solidFill>
            <a:latin typeface="Alexandria" pitchFamily="2" charset="-78"/>
            <a:cs typeface="Alexandria" pitchFamily="2" charset="-78"/>
          </a:endParaRPr>
        </a:p>
      </dgm:t>
    </dgm:pt>
    <dgm:pt modelId="{8A17D571-5891-4BB1-9CE3-4CF6F75DADEB}" type="parTrans" cxnId="{F827496C-0352-4469-AFA0-A71EDEBE71F6}">
      <dgm:prSet/>
      <dgm:spPr/>
      <dgm:t>
        <a:bodyPr/>
        <a:lstStyle/>
        <a:p>
          <a:endParaRPr lang="en-US"/>
        </a:p>
      </dgm:t>
    </dgm:pt>
    <dgm:pt modelId="{5C7459F8-F250-4218-B018-959F024003C4}" type="sibTrans" cxnId="{F827496C-0352-4469-AFA0-A71EDEBE71F6}">
      <dgm:prSet/>
      <dgm:spPr/>
      <dgm:t>
        <a:bodyPr/>
        <a:lstStyle/>
        <a:p>
          <a:endParaRPr lang="en-US"/>
        </a:p>
      </dgm:t>
    </dgm:pt>
    <dgm:pt modelId="{6BFF8635-EB09-48EB-B499-0B2449D95975}">
      <dgm:prSet/>
      <dgm:spPr/>
      <dgm:t>
        <a:bodyPr/>
        <a:lstStyle/>
        <a:p>
          <a:pPr algn="just" rtl="1"/>
          <a:r>
            <a:rPr lang="ar-SA" b="1">
              <a:solidFill>
                <a:srgbClr val="C00000"/>
              </a:solidFill>
              <a:latin typeface="Alexandria" pitchFamily="2" charset="-78"/>
              <a:cs typeface="Alexandria" pitchFamily="2" charset="-78"/>
            </a:rPr>
            <a:t>المحاضرة التاسعة: الاتفاقيات الدولية والذكاء الاصطناعي</a:t>
          </a:r>
          <a:endParaRPr lang="en-US" b="1">
            <a:solidFill>
              <a:srgbClr val="C00000"/>
            </a:solidFill>
            <a:latin typeface="Alexandria" pitchFamily="2" charset="-78"/>
            <a:cs typeface="Alexandria" pitchFamily="2" charset="-78"/>
          </a:endParaRPr>
        </a:p>
      </dgm:t>
    </dgm:pt>
    <dgm:pt modelId="{5A57AED6-DF3D-4FEF-AC8F-D55CFDB0AD4C}" type="parTrans" cxnId="{40DD9EE7-16AB-4380-924D-86268FE507AA}">
      <dgm:prSet/>
      <dgm:spPr/>
      <dgm:t>
        <a:bodyPr/>
        <a:lstStyle/>
        <a:p>
          <a:endParaRPr lang="en-US"/>
        </a:p>
      </dgm:t>
    </dgm:pt>
    <dgm:pt modelId="{1486F3BC-F103-4962-944D-FCF1396417A8}" type="sibTrans" cxnId="{40DD9EE7-16AB-4380-924D-86268FE507AA}">
      <dgm:prSet/>
      <dgm:spPr/>
      <dgm:t>
        <a:bodyPr/>
        <a:lstStyle/>
        <a:p>
          <a:endParaRPr lang="en-US"/>
        </a:p>
      </dgm:t>
    </dgm:pt>
    <dgm:pt modelId="{E77F5B2D-7D30-4920-B4C7-BABE9AEAA228}">
      <dgm:prSet/>
      <dgm:spPr/>
      <dgm:t>
        <a:bodyPr/>
        <a:lstStyle/>
        <a:p>
          <a:pPr algn="just" rtl="1"/>
          <a:r>
            <a:rPr lang="ar-SA" b="1">
              <a:solidFill>
                <a:srgbClr val="C00000"/>
              </a:solidFill>
              <a:latin typeface="Alexandria" pitchFamily="2" charset="-78"/>
              <a:cs typeface="Alexandria" pitchFamily="2" charset="-78"/>
            </a:rPr>
            <a:t>المحاضرة العاشرة: نحو نظام قانوني عالمي للذكاء الاصطناعي</a:t>
          </a:r>
          <a:endParaRPr lang="en-US" b="1">
            <a:solidFill>
              <a:srgbClr val="C00000"/>
            </a:solidFill>
            <a:latin typeface="Alexandria" pitchFamily="2" charset="-78"/>
            <a:cs typeface="Alexandria" pitchFamily="2" charset="-78"/>
          </a:endParaRPr>
        </a:p>
      </dgm:t>
    </dgm:pt>
    <dgm:pt modelId="{6CC194F7-FFF2-4E35-918D-037865CE7855}" type="parTrans" cxnId="{E04BDA3D-B984-494D-B992-40B5EE692C2B}">
      <dgm:prSet/>
      <dgm:spPr/>
      <dgm:t>
        <a:bodyPr/>
        <a:lstStyle/>
        <a:p>
          <a:endParaRPr lang="en-US"/>
        </a:p>
      </dgm:t>
    </dgm:pt>
    <dgm:pt modelId="{E454302F-F845-40BB-A0FA-8ADDF826F61D}" type="sibTrans" cxnId="{E04BDA3D-B984-494D-B992-40B5EE692C2B}">
      <dgm:prSet/>
      <dgm:spPr/>
      <dgm:t>
        <a:bodyPr/>
        <a:lstStyle/>
        <a:p>
          <a:endParaRPr lang="en-US"/>
        </a:p>
      </dgm:t>
    </dgm:pt>
    <dgm:pt modelId="{1701B086-D889-4FB2-A582-86FB0E40917D}" type="pres">
      <dgm:prSet presAssocID="{B5337329-173C-4F77-AC42-9CD885AFF2EF}" presName="linear" presStyleCnt="0">
        <dgm:presLayoutVars>
          <dgm:dir/>
          <dgm:animLvl val="lvl"/>
          <dgm:resizeHandles val="exact"/>
        </dgm:presLayoutVars>
      </dgm:prSet>
      <dgm:spPr/>
    </dgm:pt>
    <dgm:pt modelId="{224E11AB-0B46-49D3-8407-7E6E6EF4E4A5}" type="pres">
      <dgm:prSet presAssocID="{9A3B3B88-0FD0-49B9-BF84-657847F9AA5F}" presName="parentLin" presStyleCnt="0"/>
      <dgm:spPr/>
    </dgm:pt>
    <dgm:pt modelId="{2B94CA26-DB47-4211-965A-3800ABC277DC}" type="pres">
      <dgm:prSet presAssocID="{9A3B3B88-0FD0-49B9-BF84-657847F9AA5F}" presName="parentLeftMargin" presStyleLbl="node1" presStyleIdx="0" presStyleCnt="10"/>
      <dgm:spPr/>
    </dgm:pt>
    <dgm:pt modelId="{9545928F-1F5E-42DD-BE1C-1697ECB5BEC3}" type="pres">
      <dgm:prSet presAssocID="{9A3B3B88-0FD0-49B9-BF84-657847F9AA5F}" presName="parentText" presStyleLbl="node1" presStyleIdx="0" presStyleCnt="10" custScaleX="114446" custScaleY="76634">
        <dgm:presLayoutVars>
          <dgm:chMax val="0"/>
          <dgm:bulletEnabled val="1"/>
        </dgm:presLayoutVars>
      </dgm:prSet>
      <dgm:spPr/>
    </dgm:pt>
    <dgm:pt modelId="{81DE5BBE-E8BC-4369-BD97-0408F76CB490}" type="pres">
      <dgm:prSet presAssocID="{9A3B3B88-0FD0-49B9-BF84-657847F9AA5F}" presName="negativeSpace" presStyleCnt="0"/>
      <dgm:spPr/>
    </dgm:pt>
    <dgm:pt modelId="{FAF799C1-C144-4BFE-BA33-70793E7ECEE8}" type="pres">
      <dgm:prSet presAssocID="{9A3B3B88-0FD0-49B9-BF84-657847F9AA5F}" presName="childText" presStyleLbl="conFgAcc1" presStyleIdx="0" presStyleCnt="10" custScaleX="92720" custScaleY="76632">
        <dgm:presLayoutVars>
          <dgm:bulletEnabled val="1"/>
        </dgm:presLayoutVars>
      </dgm:prSet>
      <dgm:spPr/>
    </dgm:pt>
    <dgm:pt modelId="{67BC630C-FED8-484F-884C-F5717209FF1E}" type="pres">
      <dgm:prSet presAssocID="{533DECE2-00EF-4369-B54A-9C35B305F006}" presName="spaceBetweenRectangles" presStyleCnt="0"/>
      <dgm:spPr/>
    </dgm:pt>
    <dgm:pt modelId="{622CE8E1-9F0D-457F-BE69-EBEB0EB41A8A}" type="pres">
      <dgm:prSet presAssocID="{56C239D9-2428-4630-9988-D33B7022EB61}" presName="parentLin" presStyleCnt="0"/>
      <dgm:spPr/>
    </dgm:pt>
    <dgm:pt modelId="{87E739EE-9379-4D10-8343-CA483A79299C}" type="pres">
      <dgm:prSet presAssocID="{56C239D9-2428-4630-9988-D33B7022EB61}" presName="parentLeftMargin" presStyleLbl="node1" presStyleIdx="0" presStyleCnt="10"/>
      <dgm:spPr/>
    </dgm:pt>
    <dgm:pt modelId="{72779282-FE18-428F-AA42-E5FC84395755}" type="pres">
      <dgm:prSet presAssocID="{56C239D9-2428-4630-9988-D33B7022EB61}" presName="parentText" presStyleLbl="node1" presStyleIdx="1" presStyleCnt="10" custScaleX="114446" custScaleY="76634">
        <dgm:presLayoutVars>
          <dgm:chMax val="0"/>
          <dgm:bulletEnabled val="1"/>
        </dgm:presLayoutVars>
      </dgm:prSet>
      <dgm:spPr/>
    </dgm:pt>
    <dgm:pt modelId="{9D135F0E-556B-4388-9616-0A572980E693}" type="pres">
      <dgm:prSet presAssocID="{56C239D9-2428-4630-9988-D33B7022EB61}" presName="negativeSpace" presStyleCnt="0"/>
      <dgm:spPr/>
    </dgm:pt>
    <dgm:pt modelId="{10418F3F-8EF9-4058-9F4D-89B5FDF74DDD}" type="pres">
      <dgm:prSet presAssocID="{56C239D9-2428-4630-9988-D33B7022EB61}" presName="childText" presStyleLbl="conFgAcc1" presStyleIdx="1" presStyleCnt="10" custScaleX="92720" custScaleY="76632">
        <dgm:presLayoutVars>
          <dgm:bulletEnabled val="1"/>
        </dgm:presLayoutVars>
      </dgm:prSet>
      <dgm:spPr/>
    </dgm:pt>
    <dgm:pt modelId="{FC7697D5-BEBE-4C82-BED4-262FA5776974}" type="pres">
      <dgm:prSet presAssocID="{A9B46B8C-A733-466A-BF2B-456C499AD278}" presName="spaceBetweenRectangles" presStyleCnt="0"/>
      <dgm:spPr/>
    </dgm:pt>
    <dgm:pt modelId="{DFC3CA6A-BC3C-45D5-B795-855B816E9757}" type="pres">
      <dgm:prSet presAssocID="{A4DD6DD3-21E0-4B1D-BCF8-BE674448F482}" presName="parentLin" presStyleCnt="0"/>
      <dgm:spPr/>
    </dgm:pt>
    <dgm:pt modelId="{47016583-A40E-4C7B-9EA0-D22262236AA7}" type="pres">
      <dgm:prSet presAssocID="{A4DD6DD3-21E0-4B1D-BCF8-BE674448F482}" presName="parentLeftMargin" presStyleLbl="node1" presStyleIdx="1" presStyleCnt="10"/>
      <dgm:spPr/>
    </dgm:pt>
    <dgm:pt modelId="{8FB24F56-7153-4642-9062-A2D19C11AC6E}" type="pres">
      <dgm:prSet presAssocID="{A4DD6DD3-21E0-4B1D-BCF8-BE674448F482}" presName="parentText" presStyleLbl="node1" presStyleIdx="2" presStyleCnt="10" custScaleX="114446" custScaleY="76634">
        <dgm:presLayoutVars>
          <dgm:chMax val="0"/>
          <dgm:bulletEnabled val="1"/>
        </dgm:presLayoutVars>
      </dgm:prSet>
      <dgm:spPr/>
    </dgm:pt>
    <dgm:pt modelId="{8C03DE90-3637-41FC-A666-46210015008F}" type="pres">
      <dgm:prSet presAssocID="{A4DD6DD3-21E0-4B1D-BCF8-BE674448F482}" presName="negativeSpace" presStyleCnt="0"/>
      <dgm:spPr/>
    </dgm:pt>
    <dgm:pt modelId="{F0ECA843-FEE1-435C-AE8F-BDCA831DB1FC}" type="pres">
      <dgm:prSet presAssocID="{A4DD6DD3-21E0-4B1D-BCF8-BE674448F482}" presName="childText" presStyleLbl="conFgAcc1" presStyleIdx="2" presStyleCnt="10" custScaleX="92720" custScaleY="76632">
        <dgm:presLayoutVars>
          <dgm:bulletEnabled val="1"/>
        </dgm:presLayoutVars>
      </dgm:prSet>
      <dgm:spPr/>
    </dgm:pt>
    <dgm:pt modelId="{E55D91BC-6058-48B2-A9AB-7063921AB72D}" type="pres">
      <dgm:prSet presAssocID="{E4882031-6EA1-443A-BAC8-F004627615F1}" presName="spaceBetweenRectangles" presStyleCnt="0"/>
      <dgm:spPr/>
    </dgm:pt>
    <dgm:pt modelId="{BB6BA1FC-A951-4598-9E77-3B2B1199C010}" type="pres">
      <dgm:prSet presAssocID="{2E9403EE-F27A-4DAF-90C2-D608FAA9FF74}" presName="parentLin" presStyleCnt="0"/>
      <dgm:spPr/>
    </dgm:pt>
    <dgm:pt modelId="{B6CA45B2-08F4-4F9C-ABE0-8D7C3DB968F9}" type="pres">
      <dgm:prSet presAssocID="{2E9403EE-F27A-4DAF-90C2-D608FAA9FF74}" presName="parentLeftMargin" presStyleLbl="node1" presStyleIdx="2" presStyleCnt="10"/>
      <dgm:spPr/>
    </dgm:pt>
    <dgm:pt modelId="{80136D5B-8B18-4212-8391-0CF9602F949E}" type="pres">
      <dgm:prSet presAssocID="{2E9403EE-F27A-4DAF-90C2-D608FAA9FF74}" presName="parentText" presStyleLbl="node1" presStyleIdx="3" presStyleCnt="10" custScaleX="114446" custScaleY="76634">
        <dgm:presLayoutVars>
          <dgm:chMax val="0"/>
          <dgm:bulletEnabled val="1"/>
        </dgm:presLayoutVars>
      </dgm:prSet>
      <dgm:spPr/>
    </dgm:pt>
    <dgm:pt modelId="{7F6CB85E-3602-4A4A-B192-3C888DFBDACB}" type="pres">
      <dgm:prSet presAssocID="{2E9403EE-F27A-4DAF-90C2-D608FAA9FF74}" presName="negativeSpace" presStyleCnt="0"/>
      <dgm:spPr/>
    </dgm:pt>
    <dgm:pt modelId="{A2F929CA-54FF-4A13-A7C8-836333C91C03}" type="pres">
      <dgm:prSet presAssocID="{2E9403EE-F27A-4DAF-90C2-D608FAA9FF74}" presName="childText" presStyleLbl="conFgAcc1" presStyleIdx="3" presStyleCnt="10" custScaleX="92720" custScaleY="76632">
        <dgm:presLayoutVars>
          <dgm:bulletEnabled val="1"/>
        </dgm:presLayoutVars>
      </dgm:prSet>
      <dgm:spPr/>
    </dgm:pt>
    <dgm:pt modelId="{AF33A52A-80FE-46C4-98A8-B1D5C8760021}" type="pres">
      <dgm:prSet presAssocID="{CBFD5E97-AB0A-4C5B-93A2-41804068C5EF}" presName="spaceBetweenRectangles" presStyleCnt="0"/>
      <dgm:spPr/>
    </dgm:pt>
    <dgm:pt modelId="{F9ABE192-C190-440E-8F23-88B3B586CE54}" type="pres">
      <dgm:prSet presAssocID="{E48904CD-6695-4CCE-B953-FD28DA7F5A52}" presName="parentLin" presStyleCnt="0"/>
      <dgm:spPr/>
    </dgm:pt>
    <dgm:pt modelId="{09FC0CE6-D01D-4973-B3BA-02FC6701F078}" type="pres">
      <dgm:prSet presAssocID="{E48904CD-6695-4CCE-B953-FD28DA7F5A52}" presName="parentLeftMargin" presStyleLbl="node1" presStyleIdx="3" presStyleCnt="10"/>
      <dgm:spPr/>
    </dgm:pt>
    <dgm:pt modelId="{2F9CA175-BF82-4E07-BEF7-4384E37CA145}" type="pres">
      <dgm:prSet presAssocID="{E48904CD-6695-4CCE-B953-FD28DA7F5A52}" presName="parentText" presStyleLbl="node1" presStyleIdx="4" presStyleCnt="10" custScaleX="114446" custScaleY="76634">
        <dgm:presLayoutVars>
          <dgm:chMax val="0"/>
          <dgm:bulletEnabled val="1"/>
        </dgm:presLayoutVars>
      </dgm:prSet>
      <dgm:spPr/>
    </dgm:pt>
    <dgm:pt modelId="{D2D7AD36-4413-41F2-B19C-A1300D9EA5D7}" type="pres">
      <dgm:prSet presAssocID="{E48904CD-6695-4CCE-B953-FD28DA7F5A52}" presName="negativeSpace" presStyleCnt="0"/>
      <dgm:spPr/>
    </dgm:pt>
    <dgm:pt modelId="{13755131-0601-46E9-94EA-71A2AE6DF7EC}" type="pres">
      <dgm:prSet presAssocID="{E48904CD-6695-4CCE-B953-FD28DA7F5A52}" presName="childText" presStyleLbl="conFgAcc1" presStyleIdx="4" presStyleCnt="10" custScaleX="92720" custScaleY="76632">
        <dgm:presLayoutVars>
          <dgm:bulletEnabled val="1"/>
        </dgm:presLayoutVars>
      </dgm:prSet>
      <dgm:spPr/>
    </dgm:pt>
    <dgm:pt modelId="{9D37EFC8-ECF0-4731-B805-630C27859266}" type="pres">
      <dgm:prSet presAssocID="{09187A5A-5AD4-4763-990F-D44888E6261B}" presName="spaceBetweenRectangles" presStyleCnt="0"/>
      <dgm:spPr/>
    </dgm:pt>
    <dgm:pt modelId="{241EF7E7-B3B9-4507-A8D7-2064636F0DFF}" type="pres">
      <dgm:prSet presAssocID="{A76C9EE2-511E-4C3B-A21A-7B241C8617F3}" presName="parentLin" presStyleCnt="0"/>
      <dgm:spPr/>
    </dgm:pt>
    <dgm:pt modelId="{2D093ABF-4277-4F86-ADD9-355EF1649623}" type="pres">
      <dgm:prSet presAssocID="{A76C9EE2-511E-4C3B-A21A-7B241C8617F3}" presName="parentLeftMargin" presStyleLbl="node1" presStyleIdx="4" presStyleCnt="10"/>
      <dgm:spPr/>
    </dgm:pt>
    <dgm:pt modelId="{CA4D231A-6857-4D68-B704-9B69FC69647B}" type="pres">
      <dgm:prSet presAssocID="{A76C9EE2-511E-4C3B-A21A-7B241C8617F3}" presName="parentText" presStyleLbl="node1" presStyleIdx="5" presStyleCnt="10" custScaleX="114446" custScaleY="76634">
        <dgm:presLayoutVars>
          <dgm:chMax val="0"/>
          <dgm:bulletEnabled val="1"/>
        </dgm:presLayoutVars>
      </dgm:prSet>
      <dgm:spPr/>
    </dgm:pt>
    <dgm:pt modelId="{7BFCBE9A-F20A-4EF9-A229-0575B11AD04E}" type="pres">
      <dgm:prSet presAssocID="{A76C9EE2-511E-4C3B-A21A-7B241C8617F3}" presName="negativeSpace" presStyleCnt="0"/>
      <dgm:spPr/>
    </dgm:pt>
    <dgm:pt modelId="{B0A4C86D-9DCC-4828-A8A1-517731110855}" type="pres">
      <dgm:prSet presAssocID="{A76C9EE2-511E-4C3B-A21A-7B241C8617F3}" presName="childText" presStyleLbl="conFgAcc1" presStyleIdx="5" presStyleCnt="10" custScaleX="92720" custScaleY="76632">
        <dgm:presLayoutVars>
          <dgm:bulletEnabled val="1"/>
        </dgm:presLayoutVars>
      </dgm:prSet>
      <dgm:spPr/>
    </dgm:pt>
    <dgm:pt modelId="{47CFA3F7-0465-427D-AF5B-3EF5776749F0}" type="pres">
      <dgm:prSet presAssocID="{597ED80C-797A-4D0A-A6B9-53D145993F38}" presName="spaceBetweenRectangles" presStyleCnt="0"/>
      <dgm:spPr/>
    </dgm:pt>
    <dgm:pt modelId="{8F368112-4C21-435A-81EE-ADC7F8F0C060}" type="pres">
      <dgm:prSet presAssocID="{EE2D5464-22B9-408F-B101-5000E8B56C2B}" presName="parentLin" presStyleCnt="0"/>
      <dgm:spPr/>
    </dgm:pt>
    <dgm:pt modelId="{A3B4F4B7-D046-4BD4-AA50-4BF55967890F}" type="pres">
      <dgm:prSet presAssocID="{EE2D5464-22B9-408F-B101-5000E8B56C2B}" presName="parentLeftMargin" presStyleLbl="node1" presStyleIdx="5" presStyleCnt="10"/>
      <dgm:spPr/>
    </dgm:pt>
    <dgm:pt modelId="{BFA8E855-CAF5-4D30-9DA8-20612B964D37}" type="pres">
      <dgm:prSet presAssocID="{EE2D5464-22B9-408F-B101-5000E8B56C2B}" presName="parentText" presStyleLbl="node1" presStyleIdx="6" presStyleCnt="10" custScaleX="114446" custScaleY="76634">
        <dgm:presLayoutVars>
          <dgm:chMax val="0"/>
          <dgm:bulletEnabled val="1"/>
        </dgm:presLayoutVars>
      </dgm:prSet>
      <dgm:spPr/>
    </dgm:pt>
    <dgm:pt modelId="{EED4793D-4760-4CB2-9275-FA7380C9A2D1}" type="pres">
      <dgm:prSet presAssocID="{EE2D5464-22B9-408F-B101-5000E8B56C2B}" presName="negativeSpace" presStyleCnt="0"/>
      <dgm:spPr/>
    </dgm:pt>
    <dgm:pt modelId="{BCF8D398-8C45-4DEF-AC0B-1A5722B99985}" type="pres">
      <dgm:prSet presAssocID="{EE2D5464-22B9-408F-B101-5000E8B56C2B}" presName="childText" presStyleLbl="conFgAcc1" presStyleIdx="6" presStyleCnt="10" custScaleX="92720" custScaleY="76632">
        <dgm:presLayoutVars>
          <dgm:bulletEnabled val="1"/>
        </dgm:presLayoutVars>
      </dgm:prSet>
      <dgm:spPr/>
    </dgm:pt>
    <dgm:pt modelId="{9DCD0F44-8687-4315-A700-05EE7394DB5F}" type="pres">
      <dgm:prSet presAssocID="{3A36AA2F-397E-4B8A-AAC5-892C92FA69F8}" presName="spaceBetweenRectangles" presStyleCnt="0"/>
      <dgm:spPr/>
    </dgm:pt>
    <dgm:pt modelId="{BF74DC9C-2309-43FD-ADD0-E94ED089C277}" type="pres">
      <dgm:prSet presAssocID="{6317468E-ADD9-4553-80D9-2B6630C3599A}" presName="parentLin" presStyleCnt="0"/>
      <dgm:spPr/>
    </dgm:pt>
    <dgm:pt modelId="{F2E409DB-86E7-4804-9CB6-B850CECBBB4B}" type="pres">
      <dgm:prSet presAssocID="{6317468E-ADD9-4553-80D9-2B6630C3599A}" presName="parentLeftMargin" presStyleLbl="node1" presStyleIdx="6" presStyleCnt="10"/>
      <dgm:spPr/>
    </dgm:pt>
    <dgm:pt modelId="{77DC206C-96D7-42A7-8C95-9BE98E392C5D}" type="pres">
      <dgm:prSet presAssocID="{6317468E-ADD9-4553-80D9-2B6630C3599A}" presName="parentText" presStyleLbl="node1" presStyleIdx="7" presStyleCnt="10" custScaleX="114446" custScaleY="76634">
        <dgm:presLayoutVars>
          <dgm:chMax val="0"/>
          <dgm:bulletEnabled val="1"/>
        </dgm:presLayoutVars>
      </dgm:prSet>
      <dgm:spPr/>
    </dgm:pt>
    <dgm:pt modelId="{44754A52-695E-4C49-A472-C6E63966AECC}" type="pres">
      <dgm:prSet presAssocID="{6317468E-ADD9-4553-80D9-2B6630C3599A}" presName="negativeSpace" presStyleCnt="0"/>
      <dgm:spPr/>
    </dgm:pt>
    <dgm:pt modelId="{E5C68E1E-85E5-44FB-AC16-FBD1B66BE876}" type="pres">
      <dgm:prSet presAssocID="{6317468E-ADD9-4553-80D9-2B6630C3599A}" presName="childText" presStyleLbl="conFgAcc1" presStyleIdx="7" presStyleCnt="10" custScaleX="92720" custScaleY="76632">
        <dgm:presLayoutVars>
          <dgm:bulletEnabled val="1"/>
        </dgm:presLayoutVars>
      </dgm:prSet>
      <dgm:spPr/>
    </dgm:pt>
    <dgm:pt modelId="{9EB5C1F1-6CC2-4939-B2B5-8D80B12B2937}" type="pres">
      <dgm:prSet presAssocID="{5C7459F8-F250-4218-B018-959F024003C4}" presName="spaceBetweenRectangles" presStyleCnt="0"/>
      <dgm:spPr/>
    </dgm:pt>
    <dgm:pt modelId="{9DC2D8DA-D1C9-4F62-A6A7-BE9471EAF2D2}" type="pres">
      <dgm:prSet presAssocID="{6BFF8635-EB09-48EB-B499-0B2449D95975}" presName="parentLin" presStyleCnt="0"/>
      <dgm:spPr/>
    </dgm:pt>
    <dgm:pt modelId="{2A845000-8BD1-4854-AF94-AE7CE72CC9D4}" type="pres">
      <dgm:prSet presAssocID="{6BFF8635-EB09-48EB-B499-0B2449D95975}" presName="parentLeftMargin" presStyleLbl="node1" presStyleIdx="7" presStyleCnt="10"/>
      <dgm:spPr/>
    </dgm:pt>
    <dgm:pt modelId="{EF35B69E-CABA-4EB5-A301-9EA1049CD150}" type="pres">
      <dgm:prSet presAssocID="{6BFF8635-EB09-48EB-B499-0B2449D95975}" presName="parentText" presStyleLbl="node1" presStyleIdx="8" presStyleCnt="10" custScaleX="114446" custScaleY="76634">
        <dgm:presLayoutVars>
          <dgm:chMax val="0"/>
          <dgm:bulletEnabled val="1"/>
        </dgm:presLayoutVars>
      </dgm:prSet>
      <dgm:spPr/>
    </dgm:pt>
    <dgm:pt modelId="{B449BF6F-F74F-453D-815F-4465A72057B0}" type="pres">
      <dgm:prSet presAssocID="{6BFF8635-EB09-48EB-B499-0B2449D95975}" presName="negativeSpace" presStyleCnt="0"/>
      <dgm:spPr/>
    </dgm:pt>
    <dgm:pt modelId="{1636B599-1537-4782-991F-88F06B00719D}" type="pres">
      <dgm:prSet presAssocID="{6BFF8635-EB09-48EB-B499-0B2449D95975}" presName="childText" presStyleLbl="conFgAcc1" presStyleIdx="8" presStyleCnt="10" custScaleX="92720" custScaleY="76632">
        <dgm:presLayoutVars>
          <dgm:bulletEnabled val="1"/>
        </dgm:presLayoutVars>
      </dgm:prSet>
      <dgm:spPr/>
    </dgm:pt>
    <dgm:pt modelId="{E823B4C0-E6D7-4557-8D70-A17F0177D935}" type="pres">
      <dgm:prSet presAssocID="{1486F3BC-F103-4962-944D-FCF1396417A8}" presName="spaceBetweenRectangles" presStyleCnt="0"/>
      <dgm:spPr/>
    </dgm:pt>
    <dgm:pt modelId="{C2728A11-612A-4F0F-9F95-E0D64DA23315}" type="pres">
      <dgm:prSet presAssocID="{E77F5B2D-7D30-4920-B4C7-BABE9AEAA228}" presName="parentLin" presStyleCnt="0"/>
      <dgm:spPr/>
    </dgm:pt>
    <dgm:pt modelId="{481C5F1A-31A8-46A2-A052-4CA2ED71954C}" type="pres">
      <dgm:prSet presAssocID="{E77F5B2D-7D30-4920-B4C7-BABE9AEAA228}" presName="parentLeftMargin" presStyleLbl="node1" presStyleIdx="8" presStyleCnt="10"/>
      <dgm:spPr/>
    </dgm:pt>
    <dgm:pt modelId="{40D5D242-BC2A-40AB-BAF2-F637F377CAB6}" type="pres">
      <dgm:prSet presAssocID="{E77F5B2D-7D30-4920-B4C7-BABE9AEAA228}" presName="parentText" presStyleLbl="node1" presStyleIdx="9" presStyleCnt="10" custScaleX="114446" custScaleY="76634">
        <dgm:presLayoutVars>
          <dgm:chMax val="0"/>
          <dgm:bulletEnabled val="1"/>
        </dgm:presLayoutVars>
      </dgm:prSet>
      <dgm:spPr/>
    </dgm:pt>
    <dgm:pt modelId="{EE3F33DF-62BA-4FC6-9F67-D60FD53842D4}" type="pres">
      <dgm:prSet presAssocID="{E77F5B2D-7D30-4920-B4C7-BABE9AEAA228}" presName="negativeSpace" presStyleCnt="0"/>
      <dgm:spPr/>
    </dgm:pt>
    <dgm:pt modelId="{9CA38F84-344A-4ED3-B76B-EE09B7F526ED}" type="pres">
      <dgm:prSet presAssocID="{E77F5B2D-7D30-4920-B4C7-BABE9AEAA228}" presName="childText" presStyleLbl="conFgAcc1" presStyleIdx="9" presStyleCnt="10" custScaleX="92720" custScaleY="76632">
        <dgm:presLayoutVars>
          <dgm:bulletEnabled val="1"/>
        </dgm:presLayoutVars>
      </dgm:prSet>
      <dgm:spPr/>
    </dgm:pt>
  </dgm:ptLst>
  <dgm:cxnLst>
    <dgm:cxn modelId="{57E7AE0E-89B4-467D-9953-AEA6A4F8659B}" type="presOf" srcId="{EE2D5464-22B9-408F-B101-5000E8B56C2B}" destId="{A3B4F4B7-D046-4BD4-AA50-4BF55967890F}" srcOrd="0" destOrd="0" presId="urn:microsoft.com/office/officeart/2005/8/layout/list1"/>
    <dgm:cxn modelId="{39C52311-128A-4593-BB61-A1FFF0645B92}" type="presOf" srcId="{E77F5B2D-7D30-4920-B4C7-BABE9AEAA228}" destId="{40D5D242-BC2A-40AB-BAF2-F637F377CAB6}" srcOrd="1" destOrd="0" presId="urn:microsoft.com/office/officeart/2005/8/layout/list1"/>
    <dgm:cxn modelId="{F1576A23-7683-47AD-A795-C625A22120F5}" srcId="{B5337329-173C-4F77-AC42-9CD885AFF2EF}" destId="{9A3B3B88-0FD0-49B9-BF84-657847F9AA5F}" srcOrd="0" destOrd="0" parTransId="{0E545C57-5038-406B-93D7-68A0ACD472E6}" sibTransId="{533DECE2-00EF-4369-B54A-9C35B305F006}"/>
    <dgm:cxn modelId="{BEC4CC29-63DD-4179-9EE5-B33276A4D006}" type="presOf" srcId="{6317468E-ADD9-4553-80D9-2B6630C3599A}" destId="{77DC206C-96D7-42A7-8C95-9BE98E392C5D}" srcOrd="1" destOrd="0" presId="urn:microsoft.com/office/officeart/2005/8/layout/list1"/>
    <dgm:cxn modelId="{83C8F836-FA1F-4FBC-9601-462BA0EB5620}" type="presOf" srcId="{9A3B3B88-0FD0-49B9-BF84-657847F9AA5F}" destId="{2B94CA26-DB47-4211-965A-3800ABC277DC}" srcOrd="0" destOrd="0" presId="urn:microsoft.com/office/officeart/2005/8/layout/list1"/>
    <dgm:cxn modelId="{E04BDA3D-B984-494D-B992-40B5EE692C2B}" srcId="{B5337329-173C-4F77-AC42-9CD885AFF2EF}" destId="{E77F5B2D-7D30-4920-B4C7-BABE9AEAA228}" srcOrd="9" destOrd="0" parTransId="{6CC194F7-FFF2-4E35-918D-037865CE7855}" sibTransId="{E454302F-F845-40BB-A0FA-8ADDF826F61D}"/>
    <dgm:cxn modelId="{64B5B941-A4CA-4A59-BE9C-BD625F39C6F3}" type="presOf" srcId="{E48904CD-6695-4CCE-B953-FD28DA7F5A52}" destId="{2F9CA175-BF82-4E07-BEF7-4384E37CA145}" srcOrd="1" destOrd="0" presId="urn:microsoft.com/office/officeart/2005/8/layout/list1"/>
    <dgm:cxn modelId="{B2F18542-484F-4A15-93AE-7A8D9026B54B}" type="presOf" srcId="{A4DD6DD3-21E0-4B1D-BCF8-BE674448F482}" destId="{47016583-A40E-4C7B-9EA0-D22262236AA7}" srcOrd="0" destOrd="0" presId="urn:microsoft.com/office/officeart/2005/8/layout/list1"/>
    <dgm:cxn modelId="{E6F2806B-EBC6-4F17-836C-F6B1F2119D16}" srcId="{B5337329-173C-4F77-AC42-9CD885AFF2EF}" destId="{E48904CD-6695-4CCE-B953-FD28DA7F5A52}" srcOrd="4" destOrd="0" parTransId="{5ABC1140-21A7-4249-89D4-251D1EC54058}" sibTransId="{09187A5A-5AD4-4763-990F-D44888E6261B}"/>
    <dgm:cxn modelId="{F827496C-0352-4469-AFA0-A71EDEBE71F6}" srcId="{B5337329-173C-4F77-AC42-9CD885AFF2EF}" destId="{6317468E-ADD9-4553-80D9-2B6630C3599A}" srcOrd="7" destOrd="0" parTransId="{8A17D571-5891-4BB1-9CE3-4CF6F75DADEB}" sibTransId="{5C7459F8-F250-4218-B018-959F024003C4}"/>
    <dgm:cxn modelId="{AFDAEC6C-D9F9-40F8-8C67-E66DF5B44F71}" type="presOf" srcId="{9A3B3B88-0FD0-49B9-BF84-657847F9AA5F}" destId="{9545928F-1F5E-42DD-BE1C-1697ECB5BEC3}" srcOrd="1" destOrd="0" presId="urn:microsoft.com/office/officeart/2005/8/layout/list1"/>
    <dgm:cxn modelId="{7716F057-91B3-4FB3-8061-3FFC7A7448A4}" type="presOf" srcId="{A4DD6DD3-21E0-4B1D-BCF8-BE674448F482}" destId="{8FB24F56-7153-4642-9062-A2D19C11AC6E}" srcOrd="1" destOrd="0" presId="urn:microsoft.com/office/officeart/2005/8/layout/list1"/>
    <dgm:cxn modelId="{E54A1083-4123-490B-A149-AC133EAF366B}" type="presOf" srcId="{E48904CD-6695-4CCE-B953-FD28DA7F5A52}" destId="{09FC0CE6-D01D-4973-B3BA-02FC6701F078}" srcOrd="0" destOrd="0" presId="urn:microsoft.com/office/officeart/2005/8/layout/list1"/>
    <dgm:cxn modelId="{0F128288-B4D2-402C-BD61-2E25EB00ED2A}" srcId="{B5337329-173C-4F77-AC42-9CD885AFF2EF}" destId="{2E9403EE-F27A-4DAF-90C2-D608FAA9FF74}" srcOrd="3" destOrd="0" parTransId="{5BD88FDC-A186-4525-9009-5FC5A714B7EB}" sibTransId="{CBFD5E97-AB0A-4C5B-93A2-41804068C5EF}"/>
    <dgm:cxn modelId="{37EE6F89-4854-40E0-8997-1FEB321CE78E}" type="presOf" srcId="{56C239D9-2428-4630-9988-D33B7022EB61}" destId="{87E739EE-9379-4D10-8343-CA483A79299C}" srcOrd="0" destOrd="0" presId="urn:microsoft.com/office/officeart/2005/8/layout/list1"/>
    <dgm:cxn modelId="{EDBF8E8B-1677-45F5-AD50-F7FBDD64BFE8}" type="presOf" srcId="{A76C9EE2-511E-4C3B-A21A-7B241C8617F3}" destId="{CA4D231A-6857-4D68-B704-9B69FC69647B}" srcOrd="1" destOrd="0" presId="urn:microsoft.com/office/officeart/2005/8/layout/list1"/>
    <dgm:cxn modelId="{79B6739A-21EC-496C-9620-E895BE0DDC6A}" type="presOf" srcId="{2E9403EE-F27A-4DAF-90C2-D608FAA9FF74}" destId="{80136D5B-8B18-4212-8391-0CF9602F949E}" srcOrd="1" destOrd="0" presId="urn:microsoft.com/office/officeart/2005/8/layout/list1"/>
    <dgm:cxn modelId="{EDE6ECA3-AA89-429F-9222-897FEA7B68EB}" srcId="{B5337329-173C-4F77-AC42-9CD885AFF2EF}" destId="{EE2D5464-22B9-408F-B101-5000E8B56C2B}" srcOrd="6" destOrd="0" parTransId="{C9C45E14-D666-4311-984F-1D0D17C1817D}" sibTransId="{3A36AA2F-397E-4B8A-AAC5-892C92FA69F8}"/>
    <dgm:cxn modelId="{8B74F5AF-7B74-48A2-9625-190FAF2F6849}" type="presOf" srcId="{A76C9EE2-511E-4C3B-A21A-7B241C8617F3}" destId="{2D093ABF-4277-4F86-ADD9-355EF1649623}" srcOrd="0" destOrd="0" presId="urn:microsoft.com/office/officeart/2005/8/layout/list1"/>
    <dgm:cxn modelId="{DB783AB7-FAB9-47F1-B9D2-DF74BFABBEB2}" type="presOf" srcId="{E77F5B2D-7D30-4920-B4C7-BABE9AEAA228}" destId="{481C5F1A-31A8-46A2-A052-4CA2ED71954C}" srcOrd="0" destOrd="0" presId="urn:microsoft.com/office/officeart/2005/8/layout/list1"/>
    <dgm:cxn modelId="{AB584EBE-6DFD-4CFF-BF49-C2D96ABBE30C}" srcId="{B5337329-173C-4F77-AC42-9CD885AFF2EF}" destId="{56C239D9-2428-4630-9988-D33B7022EB61}" srcOrd="1" destOrd="0" parTransId="{63E6FB06-6A63-48DD-8AFE-7CDCE6FC7D6D}" sibTransId="{A9B46B8C-A733-466A-BF2B-456C499AD278}"/>
    <dgm:cxn modelId="{5D6F59C4-58FF-45AC-8340-E0B6D8CE80B1}" type="presOf" srcId="{2E9403EE-F27A-4DAF-90C2-D608FAA9FF74}" destId="{B6CA45B2-08F4-4F9C-ABE0-8D7C3DB968F9}" srcOrd="0" destOrd="0" presId="urn:microsoft.com/office/officeart/2005/8/layout/list1"/>
    <dgm:cxn modelId="{C6C93BE1-0E0A-4181-A33F-013C2333D2FD}" type="presOf" srcId="{6317468E-ADD9-4553-80D9-2B6630C3599A}" destId="{F2E409DB-86E7-4804-9CB6-B850CECBBB4B}" srcOrd="0" destOrd="0" presId="urn:microsoft.com/office/officeart/2005/8/layout/list1"/>
    <dgm:cxn modelId="{8DBCDFE1-BB5F-4689-BE16-12AA858AB5DF}" srcId="{B5337329-173C-4F77-AC42-9CD885AFF2EF}" destId="{A76C9EE2-511E-4C3B-A21A-7B241C8617F3}" srcOrd="5" destOrd="0" parTransId="{A7BA632E-C077-4979-B3BF-6C8DEA0FDAB0}" sibTransId="{597ED80C-797A-4D0A-A6B9-53D145993F38}"/>
    <dgm:cxn modelId="{428E84E6-A77E-4E8E-9CAD-14BFF721E9A8}" type="presOf" srcId="{56C239D9-2428-4630-9988-D33B7022EB61}" destId="{72779282-FE18-428F-AA42-E5FC84395755}" srcOrd="1" destOrd="0" presId="urn:microsoft.com/office/officeart/2005/8/layout/list1"/>
    <dgm:cxn modelId="{40DD9EE7-16AB-4380-924D-86268FE507AA}" srcId="{B5337329-173C-4F77-AC42-9CD885AFF2EF}" destId="{6BFF8635-EB09-48EB-B499-0B2449D95975}" srcOrd="8" destOrd="0" parTransId="{5A57AED6-DF3D-4FEF-AC8F-D55CFDB0AD4C}" sibTransId="{1486F3BC-F103-4962-944D-FCF1396417A8}"/>
    <dgm:cxn modelId="{918394E8-0C3B-42A4-8484-EA36854EF243}" type="presOf" srcId="{6BFF8635-EB09-48EB-B499-0B2449D95975}" destId="{2A845000-8BD1-4854-AF94-AE7CE72CC9D4}" srcOrd="0" destOrd="0" presId="urn:microsoft.com/office/officeart/2005/8/layout/list1"/>
    <dgm:cxn modelId="{A9C042ED-7D31-4508-B14D-CA051C743A2B}" srcId="{B5337329-173C-4F77-AC42-9CD885AFF2EF}" destId="{A4DD6DD3-21E0-4B1D-BCF8-BE674448F482}" srcOrd="2" destOrd="0" parTransId="{7A9CFB37-F433-4ED1-B305-CBB623A147BE}" sibTransId="{E4882031-6EA1-443A-BAC8-F004627615F1}"/>
    <dgm:cxn modelId="{E17DE3ED-7C51-4AF6-AA65-B61127C072AC}" type="presOf" srcId="{B5337329-173C-4F77-AC42-9CD885AFF2EF}" destId="{1701B086-D889-4FB2-A582-86FB0E40917D}" srcOrd="0" destOrd="0" presId="urn:microsoft.com/office/officeart/2005/8/layout/list1"/>
    <dgm:cxn modelId="{A69B59F7-4110-4013-88A2-D1AAB7D966F6}" type="presOf" srcId="{EE2D5464-22B9-408F-B101-5000E8B56C2B}" destId="{BFA8E855-CAF5-4D30-9DA8-20612B964D37}" srcOrd="1" destOrd="0" presId="urn:microsoft.com/office/officeart/2005/8/layout/list1"/>
    <dgm:cxn modelId="{04F720FA-F97A-4C63-BE32-42C605F1DEC0}" type="presOf" srcId="{6BFF8635-EB09-48EB-B499-0B2449D95975}" destId="{EF35B69E-CABA-4EB5-A301-9EA1049CD150}" srcOrd="1" destOrd="0" presId="urn:microsoft.com/office/officeart/2005/8/layout/list1"/>
    <dgm:cxn modelId="{841BDDAC-58A0-4A51-ACA9-E2C3AD904CDA}" type="presParOf" srcId="{1701B086-D889-4FB2-A582-86FB0E40917D}" destId="{224E11AB-0B46-49D3-8407-7E6E6EF4E4A5}" srcOrd="0" destOrd="0" presId="urn:microsoft.com/office/officeart/2005/8/layout/list1"/>
    <dgm:cxn modelId="{B46F8989-21E5-46FB-8DEF-8263A3417717}" type="presParOf" srcId="{224E11AB-0B46-49D3-8407-7E6E6EF4E4A5}" destId="{2B94CA26-DB47-4211-965A-3800ABC277DC}" srcOrd="0" destOrd="0" presId="urn:microsoft.com/office/officeart/2005/8/layout/list1"/>
    <dgm:cxn modelId="{FB495E5C-2D52-47CF-A66A-B30973EE9857}" type="presParOf" srcId="{224E11AB-0B46-49D3-8407-7E6E6EF4E4A5}" destId="{9545928F-1F5E-42DD-BE1C-1697ECB5BEC3}" srcOrd="1" destOrd="0" presId="urn:microsoft.com/office/officeart/2005/8/layout/list1"/>
    <dgm:cxn modelId="{67C40024-3541-4680-A86D-367AADFCBBA9}" type="presParOf" srcId="{1701B086-D889-4FB2-A582-86FB0E40917D}" destId="{81DE5BBE-E8BC-4369-BD97-0408F76CB490}" srcOrd="1" destOrd="0" presId="urn:microsoft.com/office/officeart/2005/8/layout/list1"/>
    <dgm:cxn modelId="{030BC0B2-822F-4D56-982A-771D939ECF09}" type="presParOf" srcId="{1701B086-D889-4FB2-A582-86FB0E40917D}" destId="{FAF799C1-C144-4BFE-BA33-70793E7ECEE8}" srcOrd="2" destOrd="0" presId="urn:microsoft.com/office/officeart/2005/8/layout/list1"/>
    <dgm:cxn modelId="{934176A3-4E02-48F9-82D6-A07945EE4691}" type="presParOf" srcId="{1701B086-D889-4FB2-A582-86FB0E40917D}" destId="{67BC630C-FED8-484F-884C-F5717209FF1E}" srcOrd="3" destOrd="0" presId="urn:microsoft.com/office/officeart/2005/8/layout/list1"/>
    <dgm:cxn modelId="{C184B54E-2281-4B89-B2F2-FF7A14512397}" type="presParOf" srcId="{1701B086-D889-4FB2-A582-86FB0E40917D}" destId="{622CE8E1-9F0D-457F-BE69-EBEB0EB41A8A}" srcOrd="4" destOrd="0" presId="urn:microsoft.com/office/officeart/2005/8/layout/list1"/>
    <dgm:cxn modelId="{826ECA8E-5515-4966-8C46-3C5AA58A1D30}" type="presParOf" srcId="{622CE8E1-9F0D-457F-BE69-EBEB0EB41A8A}" destId="{87E739EE-9379-4D10-8343-CA483A79299C}" srcOrd="0" destOrd="0" presId="urn:microsoft.com/office/officeart/2005/8/layout/list1"/>
    <dgm:cxn modelId="{68141B97-42A5-48BE-BE91-2ADC97DDDC89}" type="presParOf" srcId="{622CE8E1-9F0D-457F-BE69-EBEB0EB41A8A}" destId="{72779282-FE18-428F-AA42-E5FC84395755}" srcOrd="1" destOrd="0" presId="urn:microsoft.com/office/officeart/2005/8/layout/list1"/>
    <dgm:cxn modelId="{B283B67A-0141-4F13-909D-2CE2D863D49C}" type="presParOf" srcId="{1701B086-D889-4FB2-A582-86FB0E40917D}" destId="{9D135F0E-556B-4388-9616-0A572980E693}" srcOrd="5" destOrd="0" presId="urn:microsoft.com/office/officeart/2005/8/layout/list1"/>
    <dgm:cxn modelId="{B033B4BA-BB3D-42B8-855F-E7A0F0BD56E0}" type="presParOf" srcId="{1701B086-D889-4FB2-A582-86FB0E40917D}" destId="{10418F3F-8EF9-4058-9F4D-89B5FDF74DDD}" srcOrd="6" destOrd="0" presId="urn:microsoft.com/office/officeart/2005/8/layout/list1"/>
    <dgm:cxn modelId="{374FB462-6088-4B11-916D-84C920888875}" type="presParOf" srcId="{1701B086-D889-4FB2-A582-86FB0E40917D}" destId="{FC7697D5-BEBE-4C82-BED4-262FA5776974}" srcOrd="7" destOrd="0" presId="urn:microsoft.com/office/officeart/2005/8/layout/list1"/>
    <dgm:cxn modelId="{B13C52A5-2F93-4297-9630-7705345ED943}" type="presParOf" srcId="{1701B086-D889-4FB2-A582-86FB0E40917D}" destId="{DFC3CA6A-BC3C-45D5-B795-855B816E9757}" srcOrd="8" destOrd="0" presId="urn:microsoft.com/office/officeart/2005/8/layout/list1"/>
    <dgm:cxn modelId="{12E082BD-4394-4510-B98D-C0E53826539A}" type="presParOf" srcId="{DFC3CA6A-BC3C-45D5-B795-855B816E9757}" destId="{47016583-A40E-4C7B-9EA0-D22262236AA7}" srcOrd="0" destOrd="0" presId="urn:microsoft.com/office/officeart/2005/8/layout/list1"/>
    <dgm:cxn modelId="{42471CFF-4E65-47D1-AD19-743849D5DA01}" type="presParOf" srcId="{DFC3CA6A-BC3C-45D5-B795-855B816E9757}" destId="{8FB24F56-7153-4642-9062-A2D19C11AC6E}" srcOrd="1" destOrd="0" presId="urn:microsoft.com/office/officeart/2005/8/layout/list1"/>
    <dgm:cxn modelId="{A6F0101B-6F03-43CD-8FD2-224C1730FB01}" type="presParOf" srcId="{1701B086-D889-4FB2-A582-86FB0E40917D}" destId="{8C03DE90-3637-41FC-A666-46210015008F}" srcOrd="9" destOrd="0" presId="urn:microsoft.com/office/officeart/2005/8/layout/list1"/>
    <dgm:cxn modelId="{46D544F5-7384-4EC5-9D76-781A32CDAADA}" type="presParOf" srcId="{1701B086-D889-4FB2-A582-86FB0E40917D}" destId="{F0ECA843-FEE1-435C-AE8F-BDCA831DB1FC}" srcOrd="10" destOrd="0" presId="urn:microsoft.com/office/officeart/2005/8/layout/list1"/>
    <dgm:cxn modelId="{5E513087-FA07-4A08-BAE0-6A7DA452E9DC}" type="presParOf" srcId="{1701B086-D889-4FB2-A582-86FB0E40917D}" destId="{E55D91BC-6058-48B2-A9AB-7063921AB72D}" srcOrd="11" destOrd="0" presId="urn:microsoft.com/office/officeart/2005/8/layout/list1"/>
    <dgm:cxn modelId="{9E415FBF-8787-4FEC-961D-3598CB40B77F}" type="presParOf" srcId="{1701B086-D889-4FB2-A582-86FB0E40917D}" destId="{BB6BA1FC-A951-4598-9E77-3B2B1199C010}" srcOrd="12" destOrd="0" presId="urn:microsoft.com/office/officeart/2005/8/layout/list1"/>
    <dgm:cxn modelId="{E4FDBAF3-CBDE-4207-A458-765C2D3E9ED6}" type="presParOf" srcId="{BB6BA1FC-A951-4598-9E77-3B2B1199C010}" destId="{B6CA45B2-08F4-4F9C-ABE0-8D7C3DB968F9}" srcOrd="0" destOrd="0" presId="urn:microsoft.com/office/officeart/2005/8/layout/list1"/>
    <dgm:cxn modelId="{1FB9FCCA-D2BD-4F8E-A8E4-1D84B8511FB1}" type="presParOf" srcId="{BB6BA1FC-A951-4598-9E77-3B2B1199C010}" destId="{80136D5B-8B18-4212-8391-0CF9602F949E}" srcOrd="1" destOrd="0" presId="urn:microsoft.com/office/officeart/2005/8/layout/list1"/>
    <dgm:cxn modelId="{84F24FBC-73EF-42C2-9ACC-A58CA0F421CE}" type="presParOf" srcId="{1701B086-D889-4FB2-A582-86FB0E40917D}" destId="{7F6CB85E-3602-4A4A-B192-3C888DFBDACB}" srcOrd="13" destOrd="0" presId="urn:microsoft.com/office/officeart/2005/8/layout/list1"/>
    <dgm:cxn modelId="{F4D0F9C0-5FC8-4BE9-A52B-6382A9E2F48B}" type="presParOf" srcId="{1701B086-D889-4FB2-A582-86FB0E40917D}" destId="{A2F929CA-54FF-4A13-A7C8-836333C91C03}" srcOrd="14" destOrd="0" presId="urn:microsoft.com/office/officeart/2005/8/layout/list1"/>
    <dgm:cxn modelId="{CB03A530-8899-4EE8-BE91-559110047810}" type="presParOf" srcId="{1701B086-D889-4FB2-A582-86FB0E40917D}" destId="{AF33A52A-80FE-46C4-98A8-B1D5C8760021}" srcOrd="15" destOrd="0" presId="urn:microsoft.com/office/officeart/2005/8/layout/list1"/>
    <dgm:cxn modelId="{C4148E25-71C9-497B-8B47-EBDBEE077C2D}" type="presParOf" srcId="{1701B086-D889-4FB2-A582-86FB0E40917D}" destId="{F9ABE192-C190-440E-8F23-88B3B586CE54}" srcOrd="16" destOrd="0" presId="urn:microsoft.com/office/officeart/2005/8/layout/list1"/>
    <dgm:cxn modelId="{740D1422-BCE6-4632-9291-09F2C04ECC1C}" type="presParOf" srcId="{F9ABE192-C190-440E-8F23-88B3B586CE54}" destId="{09FC0CE6-D01D-4973-B3BA-02FC6701F078}" srcOrd="0" destOrd="0" presId="urn:microsoft.com/office/officeart/2005/8/layout/list1"/>
    <dgm:cxn modelId="{25A7F800-592B-4077-BBC0-ABE209855830}" type="presParOf" srcId="{F9ABE192-C190-440E-8F23-88B3B586CE54}" destId="{2F9CA175-BF82-4E07-BEF7-4384E37CA145}" srcOrd="1" destOrd="0" presId="urn:microsoft.com/office/officeart/2005/8/layout/list1"/>
    <dgm:cxn modelId="{D62E16BC-6DFE-4B78-9E3F-BD9447B4622D}" type="presParOf" srcId="{1701B086-D889-4FB2-A582-86FB0E40917D}" destId="{D2D7AD36-4413-41F2-B19C-A1300D9EA5D7}" srcOrd="17" destOrd="0" presId="urn:microsoft.com/office/officeart/2005/8/layout/list1"/>
    <dgm:cxn modelId="{546178CC-E12A-4D38-8E7E-2AEDDA246994}" type="presParOf" srcId="{1701B086-D889-4FB2-A582-86FB0E40917D}" destId="{13755131-0601-46E9-94EA-71A2AE6DF7EC}" srcOrd="18" destOrd="0" presId="urn:microsoft.com/office/officeart/2005/8/layout/list1"/>
    <dgm:cxn modelId="{2B4D785A-E999-49E9-893D-733AB0D1EC0D}" type="presParOf" srcId="{1701B086-D889-4FB2-A582-86FB0E40917D}" destId="{9D37EFC8-ECF0-4731-B805-630C27859266}" srcOrd="19" destOrd="0" presId="urn:microsoft.com/office/officeart/2005/8/layout/list1"/>
    <dgm:cxn modelId="{304349E1-ACF4-4286-B2E5-E25312C21A83}" type="presParOf" srcId="{1701B086-D889-4FB2-A582-86FB0E40917D}" destId="{241EF7E7-B3B9-4507-A8D7-2064636F0DFF}" srcOrd="20" destOrd="0" presId="urn:microsoft.com/office/officeart/2005/8/layout/list1"/>
    <dgm:cxn modelId="{E9BC3353-4E87-454C-B6DD-2A040DB43217}" type="presParOf" srcId="{241EF7E7-B3B9-4507-A8D7-2064636F0DFF}" destId="{2D093ABF-4277-4F86-ADD9-355EF1649623}" srcOrd="0" destOrd="0" presId="urn:microsoft.com/office/officeart/2005/8/layout/list1"/>
    <dgm:cxn modelId="{B3E3CA6E-06AB-4A0B-BDD5-8F949FD2A038}" type="presParOf" srcId="{241EF7E7-B3B9-4507-A8D7-2064636F0DFF}" destId="{CA4D231A-6857-4D68-B704-9B69FC69647B}" srcOrd="1" destOrd="0" presId="urn:microsoft.com/office/officeart/2005/8/layout/list1"/>
    <dgm:cxn modelId="{1A272808-1C92-4EF5-9FE2-990A0900DCDC}" type="presParOf" srcId="{1701B086-D889-4FB2-A582-86FB0E40917D}" destId="{7BFCBE9A-F20A-4EF9-A229-0575B11AD04E}" srcOrd="21" destOrd="0" presId="urn:microsoft.com/office/officeart/2005/8/layout/list1"/>
    <dgm:cxn modelId="{80AA598C-6240-4E23-A5A6-253190803FAA}" type="presParOf" srcId="{1701B086-D889-4FB2-A582-86FB0E40917D}" destId="{B0A4C86D-9DCC-4828-A8A1-517731110855}" srcOrd="22" destOrd="0" presId="urn:microsoft.com/office/officeart/2005/8/layout/list1"/>
    <dgm:cxn modelId="{130F1556-4405-4FE3-BEDB-86976AB2C77A}" type="presParOf" srcId="{1701B086-D889-4FB2-A582-86FB0E40917D}" destId="{47CFA3F7-0465-427D-AF5B-3EF5776749F0}" srcOrd="23" destOrd="0" presId="urn:microsoft.com/office/officeart/2005/8/layout/list1"/>
    <dgm:cxn modelId="{7308EAE0-9ACF-47CE-A7C8-AAC5D68CBF79}" type="presParOf" srcId="{1701B086-D889-4FB2-A582-86FB0E40917D}" destId="{8F368112-4C21-435A-81EE-ADC7F8F0C060}" srcOrd="24" destOrd="0" presId="urn:microsoft.com/office/officeart/2005/8/layout/list1"/>
    <dgm:cxn modelId="{D6A61E03-94FE-4AC8-A202-4F571F5ABE44}" type="presParOf" srcId="{8F368112-4C21-435A-81EE-ADC7F8F0C060}" destId="{A3B4F4B7-D046-4BD4-AA50-4BF55967890F}" srcOrd="0" destOrd="0" presId="urn:microsoft.com/office/officeart/2005/8/layout/list1"/>
    <dgm:cxn modelId="{5EF6D636-A9D7-4DB8-930B-9F8FAC83E315}" type="presParOf" srcId="{8F368112-4C21-435A-81EE-ADC7F8F0C060}" destId="{BFA8E855-CAF5-4D30-9DA8-20612B964D37}" srcOrd="1" destOrd="0" presId="urn:microsoft.com/office/officeart/2005/8/layout/list1"/>
    <dgm:cxn modelId="{BA7D7B3C-60ED-4CE4-AAB0-1488D795758A}" type="presParOf" srcId="{1701B086-D889-4FB2-A582-86FB0E40917D}" destId="{EED4793D-4760-4CB2-9275-FA7380C9A2D1}" srcOrd="25" destOrd="0" presId="urn:microsoft.com/office/officeart/2005/8/layout/list1"/>
    <dgm:cxn modelId="{21D6F84C-8451-4DD7-9D66-7501E1BB21B5}" type="presParOf" srcId="{1701B086-D889-4FB2-A582-86FB0E40917D}" destId="{BCF8D398-8C45-4DEF-AC0B-1A5722B99985}" srcOrd="26" destOrd="0" presId="urn:microsoft.com/office/officeart/2005/8/layout/list1"/>
    <dgm:cxn modelId="{AE16F33F-A4BD-46F3-BD9C-F0A3895C92A7}" type="presParOf" srcId="{1701B086-D889-4FB2-A582-86FB0E40917D}" destId="{9DCD0F44-8687-4315-A700-05EE7394DB5F}" srcOrd="27" destOrd="0" presId="urn:microsoft.com/office/officeart/2005/8/layout/list1"/>
    <dgm:cxn modelId="{F708FAEF-A3BE-4FCA-9719-3C23D9D90712}" type="presParOf" srcId="{1701B086-D889-4FB2-A582-86FB0E40917D}" destId="{BF74DC9C-2309-43FD-ADD0-E94ED089C277}" srcOrd="28" destOrd="0" presId="urn:microsoft.com/office/officeart/2005/8/layout/list1"/>
    <dgm:cxn modelId="{D61FB76C-A9DD-4F2B-AEA8-B41138077707}" type="presParOf" srcId="{BF74DC9C-2309-43FD-ADD0-E94ED089C277}" destId="{F2E409DB-86E7-4804-9CB6-B850CECBBB4B}" srcOrd="0" destOrd="0" presId="urn:microsoft.com/office/officeart/2005/8/layout/list1"/>
    <dgm:cxn modelId="{8FFF54A8-78A8-43D8-BAE7-D32891369BF1}" type="presParOf" srcId="{BF74DC9C-2309-43FD-ADD0-E94ED089C277}" destId="{77DC206C-96D7-42A7-8C95-9BE98E392C5D}" srcOrd="1" destOrd="0" presId="urn:microsoft.com/office/officeart/2005/8/layout/list1"/>
    <dgm:cxn modelId="{C720308F-414F-45D8-BFC1-4FA184B2AABF}" type="presParOf" srcId="{1701B086-D889-4FB2-A582-86FB0E40917D}" destId="{44754A52-695E-4C49-A472-C6E63966AECC}" srcOrd="29" destOrd="0" presId="urn:microsoft.com/office/officeart/2005/8/layout/list1"/>
    <dgm:cxn modelId="{25BBA156-BDE7-4E04-9212-98291B6945A7}" type="presParOf" srcId="{1701B086-D889-4FB2-A582-86FB0E40917D}" destId="{E5C68E1E-85E5-44FB-AC16-FBD1B66BE876}" srcOrd="30" destOrd="0" presId="urn:microsoft.com/office/officeart/2005/8/layout/list1"/>
    <dgm:cxn modelId="{6067C915-E288-4F51-BC96-4EE7A953A5C2}" type="presParOf" srcId="{1701B086-D889-4FB2-A582-86FB0E40917D}" destId="{9EB5C1F1-6CC2-4939-B2B5-8D80B12B2937}" srcOrd="31" destOrd="0" presId="urn:microsoft.com/office/officeart/2005/8/layout/list1"/>
    <dgm:cxn modelId="{73749715-6C6D-415A-91DE-3A55D4C54F3C}" type="presParOf" srcId="{1701B086-D889-4FB2-A582-86FB0E40917D}" destId="{9DC2D8DA-D1C9-4F62-A6A7-BE9471EAF2D2}" srcOrd="32" destOrd="0" presId="urn:microsoft.com/office/officeart/2005/8/layout/list1"/>
    <dgm:cxn modelId="{B0C56D1E-BA83-4486-A9A6-6FFE423EF090}" type="presParOf" srcId="{9DC2D8DA-D1C9-4F62-A6A7-BE9471EAF2D2}" destId="{2A845000-8BD1-4854-AF94-AE7CE72CC9D4}" srcOrd="0" destOrd="0" presId="urn:microsoft.com/office/officeart/2005/8/layout/list1"/>
    <dgm:cxn modelId="{6F94027B-5A02-4711-9CF8-E827DE0799B9}" type="presParOf" srcId="{9DC2D8DA-D1C9-4F62-A6A7-BE9471EAF2D2}" destId="{EF35B69E-CABA-4EB5-A301-9EA1049CD150}" srcOrd="1" destOrd="0" presId="urn:microsoft.com/office/officeart/2005/8/layout/list1"/>
    <dgm:cxn modelId="{9A6D5DFE-EF95-4463-9D2C-158D1DD8692C}" type="presParOf" srcId="{1701B086-D889-4FB2-A582-86FB0E40917D}" destId="{B449BF6F-F74F-453D-815F-4465A72057B0}" srcOrd="33" destOrd="0" presId="urn:microsoft.com/office/officeart/2005/8/layout/list1"/>
    <dgm:cxn modelId="{683FF9F6-A7A9-4A73-8E27-E737CBB23FDD}" type="presParOf" srcId="{1701B086-D889-4FB2-A582-86FB0E40917D}" destId="{1636B599-1537-4782-991F-88F06B00719D}" srcOrd="34" destOrd="0" presId="urn:microsoft.com/office/officeart/2005/8/layout/list1"/>
    <dgm:cxn modelId="{B1835BA9-7443-44D7-9624-C6E38CF690F5}" type="presParOf" srcId="{1701B086-D889-4FB2-A582-86FB0E40917D}" destId="{E823B4C0-E6D7-4557-8D70-A17F0177D935}" srcOrd="35" destOrd="0" presId="urn:microsoft.com/office/officeart/2005/8/layout/list1"/>
    <dgm:cxn modelId="{4794A6B4-98D7-4105-9082-FAB43BDDD78B}" type="presParOf" srcId="{1701B086-D889-4FB2-A582-86FB0E40917D}" destId="{C2728A11-612A-4F0F-9F95-E0D64DA23315}" srcOrd="36" destOrd="0" presId="urn:microsoft.com/office/officeart/2005/8/layout/list1"/>
    <dgm:cxn modelId="{06B0F9B6-3322-4245-ABBC-F77423138A0F}" type="presParOf" srcId="{C2728A11-612A-4F0F-9F95-E0D64DA23315}" destId="{481C5F1A-31A8-46A2-A052-4CA2ED71954C}" srcOrd="0" destOrd="0" presId="urn:microsoft.com/office/officeart/2005/8/layout/list1"/>
    <dgm:cxn modelId="{6B3B0490-75BA-423C-9D90-5BF29E129F02}" type="presParOf" srcId="{C2728A11-612A-4F0F-9F95-E0D64DA23315}" destId="{40D5D242-BC2A-40AB-BAF2-F637F377CAB6}" srcOrd="1" destOrd="0" presId="urn:microsoft.com/office/officeart/2005/8/layout/list1"/>
    <dgm:cxn modelId="{1F4940CE-9336-4BCD-AB3D-61CFEDC6E53C}" type="presParOf" srcId="{1701B086-D889-4FB2-A582-86FB0E40917D}" destId="{EE3F33DF-62BA-4FC6-9F67-D60FD53842D4}" srcOrd="37" destOrd="0" presId="urn:microsoft.com/office/officeart/2005/8/layout/list1"/>
    <dgm:cxn modelId="{2B1CAEBE-8652-4EA3-B558-907392697325}" type="presParOf" srcId="{1701B086-D889-4FB2-A582-86FB0E40917D}" destId="{9CA38F84-344A-4ED3-B76B-EE09B7F526ED}"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226440-D67F-46AC-99F8-589198FA10BA}" type="doc">
      <dgm:prSet loTypeId="urn:microsoft.com/office/officeart/2005/8/layout/pyramid2" loCatId="pyramid" qsTypeId="urn:microsoft.com/office/officeart/2005/8/quickstyle/simple2" qsCatId="simple" csTypeId="urn:microsoft.com/office/officeart/2005/8/colors/colorful1" csCatId="colorful" phldr="1"/>
      <dgm:spPr/>
      <dgm:t>
        <a:bodyPr/>
        <a:lstStyle/>
        <a:p>
          <a:endParaRPr lang="en-US"/>
        </a:p>
      </dgm:t>
    </dgm:pt>
    <dgm:pt modelId="{C499B57E-7BBF-4554-9240-DEF0ACC09832}">
      <dgm:prSet custT="1"/>
      <dgm:spPr/>
      <dgm:t>
        <a:bodyPr/>
        <a:lstStyle/>
        <a:p>
          <a:r>
            <a:rPr lang="ar-SA" sz="1200" b="1" dirty="0">
              <a:solidFill>
                <a:srgbClr val="3366CC"/>
              </a:solidFill>
              <a:latin typeface="Alexandria Black" pitchFamily="2" charset="-78"/>
              <a:cs typeface="Alexandria Black" pitchFamily="2" charset="-78"/>
            </a:rPr>
            <a:t>تحديد ماهية الذكاء الاصطناعي</a:t>
          </a:r>
          <a:endParaRPr lang="en-US" sz="1200" b="1" dirty="0">
            <a:solidFill>
              <a:srgbClr val="3366CC"/>
            </a:solidFill>
            <a:latin typeface="Alexandria Black" pitchFamily="2" charset="-78"/>
            <a:cs typeface="Alexandria Black" pitchFamily="2" charset="-78"/>
          </a:endParaRPr>
        </a:p>
      </dgm:t>
    </dgm:pt>
    <dgm:pt modelId="{30BC7B55-ED8D-4DEF-9897-3AED2BD32141}" type="parTrans" cxnId="{D703DE67-903C-4D81-87DA-5D14BE863EE5}">
      <dgm:prSet/>
      <dgm:spPr/>
      <dgm:t>
        <a:bodyPr/>
        <a:lstStyle/>
        <a:p>
          <a:endParaRPr lang="en-US"/>
        </a:p>
      </dgm:t>
    </dgm:pt>
    <dgm:pt modelId="{73174597-AC5A-4530-9E78-19E389E992EF}" type="sibTrans" cxnId="{D703DE67-903C-4D81-87DA-5D14BE863EE5}">
      <dgm:prSet/>
      <dgm:spPr/>
      <dgm:t>
        <a:bodyPr/>
        <a:lstStyle/>
        <a:p>
          <a:endParaRPr lang="en-US"/>
        </a:p>
      </dgm:t>
    </dgm:pt>
    <dgm:pt modelId="{9FD618A0-DF9A-4F39-9937-3E8CA9C238A5}">
      <dgm:prSet custT="1"/>
      <dgm:spPr/>
      <dgm:t>
        <a:bodyPr/>
        <a:lstStyle/>
        <a:p>
          <a:r>
            <a:rPr lang="ar-SA" sz="1200" b="1" dirty="0">
              <a:solidFill>
                <a:srgbClr val="3366CC"/>
              </a:solidFill>
              <a:latin typeface="Alexandria Black" pitchFamily="2" charset="-78"/>
              <a:cs typeface="Alexandria Black" pitchFamily="2" charset="-78"/>
            </a:rPr>
            <a:t>بيان الفارق بين الذكاء الاصطناعي والمفاهيم التكنولوجية المتشابهة</a:t>
          </a:r>
          <a:endParaRPr lang="en-US" sz="1200" b="1" dirty="0">
            <a:solidFill>
              <a:srgbClr val="3366CC"/>
            </a:solidFill>
            <a:latin typeface="Alexandria Black" pitchFamily="2" charset="-78"/>
            <a:cs typeface="Alexandria Black" pitchFamily="2" charset="-78"/>
          </a:endParaRPr>
        </a:p>
      </dgm:t>
    </dgm:pt>
    <dgm:pt modelId="{F1A3EC5B-3DC3-4172-B219-70B78EF77DB9}" type="parTrans" cxnId="{02330768-F8BB-402C-8E86-84914611061D}">
      <dgm:prSet/>
      <dgm:spPr/>
      <dgm:t>
        <a:bodyPr/>
        <a:lstStyle/>
        <a:p>
          <a:endParaRPr lang="en-US"/>
        </a:p>
      </dgm:t>
    </dgm:pt>
    <dgm:pt modelId="{330FB114-3846-48B4-9A37-C65DF2432E10}" type="sibTrans" cxnId="{02330768-F8BB-402C-8E86-84914611061D}">
      <dgm:prSet/>
      <dgm:spPr/>
      <dgm:t>
        <a:bodyPr/>
        <a:lstStyle/>
        <a:p>
          <a:endParaRPr lang="en-US"/>
        </a:p>
      </dgm:t>
    </dgm:pt>
    <dgm:pt modelId="{DD9F7DA5-2B29-478D-940F-3EDFBDBF1948}">
      <dgm:prSet custT="1"/>
      <dgm:spPr/>
      <dgm:t>
        <a:bodyPr/>
        <a:lstStyle/>
        <a:p>
          <a:r>
            <a:rPr lang="ar-SA" sz="1200" b="1">
              <a:solidFill>
                <a:srgbClr val="3366CC"/>
              </a:solidFill>
              <a:latin typeface="Alexandria Black" pitchFamily="2" charset="-78"/>
              <a:cs typeface="Alexandria Black" pitchFamily="2" charset="-78"/>
            </a:rPr>
            <a:t>فهم الطبيعة القانونية للذكاء الاصطناعي ومبتكراته</a:t>
          </a:r>
          <a:endParaRPr lang="en-US" sz="1200" b="1">
            <a:solidFill>
              <a:srgbClr val="3366CC"/>
            </a:solidFill>
            <a:latin typeface="Alexandria Black" pitchFamily="2" charset="-78"/>
            <a:cs typeface="Alexandria Black" pitchFamily="2" charset="-78"/>
          </a:endParaRPr>
        </a:p>
      </dgm:t>
    </dgm:pt>
    <dgm:pt modelId="{E982EF3C-7232-4D98-A2D7-CEE6BA9DC238}" type="parTrans" cxnId="{7B546BC7-988E-4F71-A324-F0FA538C0BC1}">
      <dgm:prSet/>
      <dgm:spPr/>
      <dgm:t>
        <a:bodyPr/>
        <a:lstStyle/>
        <a:p>
          <a:endParaRPr lang="en-US"/>
        </a:p>
      </dgm:t>
    </dgm:pt>
    <dgm:pt modelId="{2624F782-7055-4342-93EA-467515FBB83A}" type="sibTrans" cxnId="{7B546BC7-988E-4F71-A324-F0FA538C0BC1}">
      <dgm:prSet/>
      <dgm:spPr/>
      <dgm:t>
        <a:bodyPr/>
        <a:lstStyle/>
        <a:p>
          <a:endParaRPr lang="en-US"/>
        </a:p>
      </dgm:t>
    </dgm:pt>
    <dgm:pt modelId="{4E90284D-2B0B-4D0C-9173-E14B16E05157}">
      <dgm:prSet custT="1"/>
      <dgm:spPr/>
      <dgm:t>
        <a:bodyPr/>
        <a:lstStyle/>
        <a:p>
          <a:r>
            <a:rPr lang="ar-SA" sz="1200" b="1">
              <a:solidFill>
                <a:srgbClr val="3366CC"/>
              </a:solidFill>
              <a:latin typeface="Alexandria Black" pitchFamily="2" charset="-78"/>
              <a:cs typeface="Alexandria Black" pitchFamily="2" charset="-78"/>
            </a:rPr>
            <a:t>التعرف على مدي تأثر الأنظمة القانونية بالذكاء الاصطناعي</a:t>
          </a:r>
          <a:endParaRPr lang="en-US" sz="1200" b="1">
            <a:solidFill>
              <a:srgbClr val="3366CC"/>
            </a:solidFill>
            <a:latin typeface="Alexandria Black" pitchFamily="2" charset="-78"/>
            <a:cs typeface="Alexandria Black" pitchFamily="2" charset="-78"/>
          </a:endParaRPr>
        </a:p>
      </dgm:t>
    </dgm:pt>
    <dgm:pt modelId="{0D5A1DD0-35C0-458A-A865-E27E6E5C9497}" type="parTrans" cxnId="{C0E1FD88-AE6D-45F2-9DEE-62F992B3588C}">
      <dgm:prSet/>
      <dgm:spPr/>
      <dgm:t>
        <a:bodyPr/>
        <a:lstStyle/>
        <a:p>
          <a:endParaRPr lang="en-US"/>
        </a:p>
      </dgm:t>
    </dgm:pt>
    <dgm:pt modelId="{1BC057EE-3BD3-4DFD-9F26-7F3D857D2F7B}" type="sibTrans" cxnId="{C0E1FD88-AE6D-45F2-9DEE-62F992B3588C}">
      <dgm:prSet/>
      <dgm:spPr/>
      <dgm:t>
        <a:bodyPr/>
        <a:lstStyle/>
        <a:p>
          <a:endParaRPr lang="en-US"/>
        </a:p>
      </dgm:t>
    </dgm:pt>
    <dgm:pt modelId="{6B79919C-B911-425A-B880-E5DCAF74B915}">
      <dgm:prSet custT="1"/>
      <dgm:spPr/>
      <dgm:t>
        <a:bodyPr/>
        <a:lstStyle/>
        <a:p>
          <a:r>
            <a:rPr lang="ar-SA" sz="1200" b="1">
              <a:solidFill>
                <a:srgbClr val="3366CC"/>
              </a:solidFill>
              <a:latin typeface="Alexandria Black" pitchFamily="2" charset="-78"/>
              <a:cs typeface="Alexandria Black" pitchFamily="2" charset="-78"/>
            </a:rPr>
            <a:t>التعرف على حدود وشروط المسئولية المدنية وكذا المسئولية الجنائية للذكاء الاصطناعي</a:t>
          </a:r>
          <a:endParaRPr lang="en-US" sz="1200" b="1">
            <a:solidFill>
              <a:srgbClr val="3366CC"/>
            </a:solidFill>
            <a:latin typeface="Alexandria Black" pitchFamily="2" charset="-78"/>
            <a:cs typeface="Alexandria Black" pitchFamily="2" charset="-78"/>
          </a:endParaRPr>
        </a:p>
      </dgm:t>
    </dgm:pt>
    <dgm:pt modelId="{F3C3A758-4030-48EA-A28A-85EDA44EC609}" type="parTrans" cxnId="{1E6CE16E-0228-414D-9B46-E8EA6C3CDF30}">
      <dgm:prSet/>
      <dgm:spPr/>
      <dgm:t>
        <a:bodyPr/>
        <a:lstStyle/>
        <a:p>
          <a:endParaRPr lang="en-US"/>
        </a:p>
      </dgm:t>
    </dgm:pt>
    <dgm:pt modelId="{F7EC1EB7-96EF-488C-9469-1B232F9F03AF}" type="sibTrans" cxnId="{1E6CE16E-0228-414D-9B46-E8EA6C3CDF30}">
      <dgm:prSet/>
      <dgm:spPr/>
      <dgm:t>
        <a:bodyPr/>
        <a:lstStyle/>
        <a:p>
          <a:endParaRPr lang="en-US"/>
        </a:p>
      </dgm:t>
    </dgm:pt>
    <dgm:pt modelId="{F608124A-2D45-4959-B850-C8BFF18A55C9}">
      <dgm:prSet custT="1"/>
      <dgm:spPr/>
      <dgm:t>
        <a:bodyPr/>
        <a:lstStyle/>
        <a:p>
          <a:r>
            <a:rPr lang="ar-SA" sz="1200" b="1">
              <a:solidFill>
                <a:srgbClr val="3366CC"/>
              </a:solidFill>
              <a:latin typeface="Alexandria Black" pitchFamily="2" charset="-78"/>
              <a:cs typeface="Alexandria Black" pitchFamily="2" charset="-78"/>
            </a:rPr>
            <a:t>دراسة التشريعات والقوانين ذات الصلة بالذكاء الاصطناعي</a:t>
          </a:r>
          <a:endParaRPr lang="en-US" sz="1200" b="1">
            <a:solidFill>
              <a:srgbClr val="3366CC"/>
            </a:solidFill>
            <a:latin typeface="Alexandria Black" pitchFamily="2" charset="-78"/>
            <a:cs typeface="Alexandria Black" pitchFamily="2" charset="-78"/>
          </a:endParaRPr>
        </a:p>
      </dgm:t>
    </dgm:pt>
    <dgm:pt modelId="{19A79749-7D9C-44C1-B198-E1B680CB6AA0}" type="parTrans" cxnId="{89A6B2EB-7B55-4155-943E-F77CB8B860F8}">
      <dgm:prSet/>
      <dgm:spPr/>
      <dgm:t>
        <a:bodyPr/>
        <a:lstStyle/>
        <a:p>
          <a:endParaRPr lang="en-US"/>
        </a:p>
      </dgm:t>
    </dgm:pt>
    <dgm:pt modelId="{27CFED8B-A104-486D-981F-56EC7567ABCA}" type="sibTrans" cxnId="{89A6B2EB-7B55-4155-943E-F77CB8B860F8}">
      <dgm:prSet/>
      <dgm:spPr/>
      <dgm:t>
        <a:bodyPr/>
        <a:lstStyle/>
        <a:p>
          <a:endParaRPr lang="en-US"/>
        </a:p>
      </dgm:t>
    </dgm:pt>
    <dgm:pt modelId="{E1EC5E2C-BF87-42B3-8F92-21F41B2D6F5D}" type="pres">
      <dgm:prSet presAssocID="{C3226440-D67F-46AC-99F8-589198FA10BA}" presName="compositeShape" presStyleCnt="0">
        <dgm:presLayoutVars>
          <dgm:dir/>
          <dgm:resizeHandles/>
        </dgm:presLayoutVars>
      </dgm:prSet>
      <dgm:spPr/>
    </dgm:pt>
    <dgm:pt modelId="{7C79F6D9-00EB-44C7-BD3C-737DE00C40E1}" type="pres">
      <dgm:prSet presAssocID="{C3226440-D67F-46AC-99F8-589198FA10BA}" presName="pyramid" presStyleLbl="node1" presStyleIdx="0" presStyleCnt="1"/>
      <dgm:spPr/>
    </dgm:pt>
    <dgm:pt modelId="{9B57A14B-202B-4639-9AE3-9439DD57742A}" type="pres">
      <dgm:prSet presAssocID="{C3226440-D67F-46AC-99F8-589198FA10BA}" presName="theList" presStyleCnt="0"/>
      <dgm:spPr/>
    </dgm:pt>
    <dgm:pt modelId="{865237EC-8046-4E01-8420-DF763DF3AADA}" type="pres">
      <dgm:prSet presAssocID="{C499B57E-7BBF-4554-9240-DEF0ACC09832}" presName="aNode" presStyleLbl="fgAcc1" presStyleIdx="0" presStyleCnt="6" custScaleX="151111" custScaleY="81555" custLinFactNeighborX="1188">
        <dgm:presLayoutVars>
          <dgm:bulletEnabled val="1"/>
        </dgm:presLayoutVars>
      </dgm:prSet>
      <dgm:spPr/>
    </dgm:pt>
    <dgm:pt modelId="{C94E77B2-063C-48A1-82E1-422A90609D37}" type="pres">
      <dgm:prSet presAssocID="{C499B57E-7BBF-4554-9240-DEF0ACC09832}" presName="aSpace" presStyleCnt="0"/>
      <dgm:spPr/>
    </dgm:pt>
    <dgm:pt modelId="{7927AE05-191B-4FF6-A45C-DEB2B843286F}" type="pres">
      <dgm:prSet presAssocID="{9FD618A0-DF9A-4F39-9937-3E8CA9C238A5}" presName="aNode" presStyleLbl="fgAcc1" presStyleIdx="1" presStyleCnt="6" custScaleX="151111" custScaleY="81555">
        <dgm:presLayoutVars>
          <dgm:bulletEnabled val="1"/>
        </dgm:presLayoutVars>
      </dgm:prSet>
      <dgm:spPr/>
    </dgm:pt>
    <dgm:pt modelId="{F7FADCCA-0625-4B24-8455-7704093FFD9A}" type="pres">
      <dgm:prSet presAssocID="{9FD618A0-DF9A-4F39-9937-3E8CA9C238A5}" presName="aSpace" presStyleCnt="0"/>
      <dgm:spPr/>
    </dgm:pt>
    <dgm:pt modelId="{3932BDCE-3F0F-488C-A176-AC02709D92BB}" type="pres">
      <dgm:prSet presAssocID="{DD9F7DA5-2B29-478D-940F-3EDFBDBF1948}" presName="aNode" presStyleLbl="fgAcc1" presStyleIdx="2" presStyleCnt="6" custScaleX="151111" custScaleY="81555">
        <dgm:presLayoutVars>
          <dgm:bulletEnabled val="1"/>
        </dgm:presLayoutVars>
      </dgm:prSet>
      <dgm:spPr/>
    </dgm:pt>
    <dgm:pt modelId="{E4420F11-3960-4678-8A7E-F3861012E75C}" type="pres">
      <dgm:prSet presAssocID="{DD9F7DA5-2B29-478D-940F-3EDFBDBF1948}" presName="aSpace" presStyleCnt="0"/>
      <dgm:spPr/>
    </dgm:pt>
    <dgm:pt modelId="{91FADB83-CC56-4DBB-A5BA-2A471CA126C3}" type="pres">
      <dgm:prSet presAssocID="{4E90284D-2B0B-4D0C-9173-E14B16E05157}" presName="aNode" presStyleLbl="fgAcc1" presStyleIdx="3" presStyleCnt="6" custScaleX="151111" custScaleY="81555">
        <dgm:presLayoutVars>
          <dgm:bulletEnabled val="1"/>
        </dgm:presLayoutVars>
      </dgm:prSet>
      <dgm:spPr/>
    </dgm:pt>
    <dgm:pt modelId="{725C349E-AF92-4EB2-899D-9CA393499700}" type="pres">
      <dgm:prSet presAssocID="{4E90284D-2B0B-4D0C-9173-E14B16E05157}" presName="aSpace" presStyleCnt="0"/>
      <dgm:spPr/>
    </dgm:pt>
    <dgm:pt modelId="{5D491008-416E-466B-B065-1AAC41C55EC8}" type="pres">
      <dgm:prSet presAssocID="{6B79919C-B911-425A-B880-E5DCAF74B915}" presName="aNode" presStyleLbl="fgAcc1" presStyleIdx="4" presStyleCnt="6" custScaleX="151111" custScaleY="81555">
        <dgm:presLayoutVars>
          <dgm:bulletEnabled val="1"/>
        </dgm:presLayoutVars>
      </dgm:prSet>
      <dgm:spPr/>
    </dgm:pt>
    <dgm:pt modelId="{B53E90AD-DC57-4433-B2B9-553BECDDFE81}" type="pres">
      <dgm:prSet presAssocID="{6B79919C-B911-425A-B880-E5DCAF74B915}" presName="aSpace" presStyleCnt="0"/>
      <dgm:spPr/>
    </dgm:pt>
    <dgm:pt modelId="{3518964E-C7A7-409F-9651-348BC576EB41}" type="pres">
      <dgm:prSet presAssocID="{F608124A-2D45-4959-B850-C8BFF18A55C9}" presName="aNode" presStyleLbl="fgAcc1" presStyleIdx="5" presStyleCnt="6" custScaleX="151111" custScaleY="81555">
        <dgm:presLayoutVars>
          <dgm:bulletEnabled val="1"/>
        </dgm:presLayoutVars>
      </dgm:prSet>
      <dgm:spPr/>
    </dgm:pt>
    <dgm:pt modelId="{1B81B117-9F34-47B2-AFC4-3755D0CD30AC}" type="pres">
      <dgm:prSet presAssocID="{F608124A-2D45-4959-B850-C8BFF18A55C9}" presName="aSpace" presStyleCnt="0"/>
      <dgm:spPr/>
    </dgm:pt>
  </dgm:ptLst>
  <dgm:cxnLst>
    <dgm:cxn modelId="{FD2DF718-AFF3-47B9-8051-31385D4779C2}" type="presOf" srcId="{6B79919C-B911-425A-B880-E5DCAF74B915}" destId="{5D491008-416E-466B-B065-1AAC41C55EC8}" srcOrd="0" destOrd="0" presId="urn:microsoft.com/office/officeart/2005/8/layout/pyramid2"/>
    <dgm:cxn modelId="{848BC026-6B0A-454F-B9E6-D20D6759983B}" type="presOf" srcId="{9FD618A0-DF9A-4F39-9937-3E8CA9C238A5}" destId="{7927AE05-191B-4FF6-A45C-DEB2B843286F}" srcOrd="0" destOrd="0" presId="urn:microsoft.com/office/officeart/2005/8/layout/pyramid2"/>
    <dgm:cxn modelId="{14858061-9F8F-4085-AEBF-BD36C752B41A}" type="presOf" srcId="{DD9F7DA5-2B29-478D-940F-3EDFBDBF1948}" destId="{3932BDCE-3F0F-488C-A176-AC02709D92BB}" srcOrd="0" destOrd="0" presId="urn:microsoft.com/office/officeart/2005/8/layout/pyramid2"/>
    <dgm:cxn modelId="{5EB8A163-5AC9-403F-B540-248CDE4B5C86}" type="presOf" srcId="{F608124A-2D45-4959-B850-C8BFF18A55C9}" destId="{3518964E-C7A7-409F-9651-348BC576EB41}" srcOrd="0" destOrd="0" presId="urn:microsoft.com/office/officeart/2005/8/layout/pyramid2"/>
    <dgm:cxn modelId="{D703DE67-903C-4D81-87DA-5D14BE863EE5}" srcId="{C3226440-D67F-46AC-99F8-589198FA10BA}" destId="{C499B57E-7BBF-4554-9240-DEF0ACC09832}" srcOrd="0" destOrd="0" parTransId="{30BC7B55-ED8D-4DEF-9897-3AED2BD32141}" sibTransId="{73174597-AC5A-4530-9E78-19E389E992EF}"/>
    <dgm:cxn modelId="{02330768-F8BB-402C-8E86-84914611061D}" srcId="{C3226440-D67F-46AC-99F8-589198FA10BA}" destId="{9FD618A0-DF9A-4F39-9937-3E8CA9C238A5}" srcOrd="1" destOrd="0" parTransId="{F1A3EC5B-3DC3-4172-B219-70B78EF77DB9}" sibTransId="{330FB114-3846-48B4-9A37-C65DF2432E10}"/>
    <dgm:cxn modelId="{1E6CE16E-0228-414D-9B46-E8EA6C3CDF30}" srcId="{C3226440-D67F-46AC-99F8-589198FA10BA}" destId="{6B79919C-B911-425A-B880-E5DCAF74B915}" srcOrd="4" destOrd="0" parTransId="{F3C3A758-4030-48EA-A28A-85EDA44EC609}" sibTransId="{F7EC1EB7-96EF-488C-9469-1B232F9F03AF}"/>
    <dgm:cxn modelId="{C0E1FD88-AE6D-45F2-9DEE-62F992B3588C}" srcId="{C3226440-D67F-46AC-99F8-589198FA10BA}" destId="{4E90284D-2B0B-4D0C-9173-E14B16E05157}" srcOrd="3" destOrd="0" parTransId="{0D5A1DD0-35C0-458A-A865-E27E6E5C9497}" sibTransId="{1BC057EE-3BD3-4DFD-9F26-7F3D857D2F7B}"/>
    <dgm:cxn modelId="{6DBA838E-AB25-4ACD-9F1A-54C201920B39}" type="presOf" srcId="{4E90284D-2B0B-4D0C-9173-E14B16E05157}" destId="{91FADB83-CC56-4DBB-A5BA-2A471CA126C3}" srcOrd="0" destOrd="0" presId="urn:microsoft.com/office/officeart/2005/8/layout/pyramid2"/>
    <dgm:cxn modelId="{7B546BC7-988E-4F71-A324-F0FA538C0BC1}" srcId="{C3226440-D67F-46AC-99F8-589198FA10BA}" destId="{DD9F7DA5-2B29-478D-940F-3EDFBDBF1948}" srcOrd="2" destOrd="0" parTransId="{E982EF3C-7232-4D98-A2D7-CEE6BA9DC238}" sibTransId="{2624F782-7055-4342-93EA-467515FBB83A}"/>
    <dgm:cxn modelId="{7CD852DB-E114-4C3B-9FF1-E7F8E6364398}" type="presOf" srcId="{C499B57E-7BBF-4554-9240-DEF0ACC09832}" destId="{865237EC-8046-4E01-8420-DF763DF3AADA}" srcOrd="0" destOrd="0" presId="urn:microsoft.com/office/officeart/2005/8/layout/pyramid2"/>
    <dgm:cxn modelId="{113CDBEA-3FC5-4E22-A937-35936ED161CE}" type="presOf" srcId="{C3226440-D67F-46AC-99F8-589198FA10BA}" destId="{E1EC5E2C-BF87-42B3-8F92-21F41B2D6F5D}" srcOrd="0" destOrd="0" presId="urn:microsoft.com/office/officeart/2005/8/layout/pyramid2"/>
    <dgm:cxn modelId="{89A6B2EB-7B55-4155-943E-F77CB8B860F8}" srcId="{C3226440-D67F-46AC-99F8-589198FA10BA}" destId="{F608124A-2D45-4959-B850-C8BFF18A55C9}" srcOrd="5" destOrd="0" parTransId="{19A79749-7D9C-44C1-B198-E1B680CB6AA0}" sibTransId="{27CFED8B-A104-486D-981F-56EC7567ABCA}"/>
    <dgm:cxn modelId="{DA7E6FC1-2920-47D6-9872-DE3E4638BF62}" type="presParOf" srcId="{E1EC5E2C-BF87-42B3-8F92-21F41B2D6F5D}" destId="{7C79F6D9-00EB-44C7-BD3C-737DE00C40E1}" srcOrd="0" destOrd="0" presId="urn:microsoft.com/office/officeart/2005/8/layout/pyramid2"/>
    <dgm:cxn modelId="{19A759C6-3DA1-4531-ACD8-6B5B0C6B43B6}" type="presParOf" srcId="{E1EC5E2C-BF87-42B3-8F92-21F41B2D6F5D}" destId="{9B57A14B-202B-4639-9AE3-9439DD57742A}" srcOrd="1" destOrd="0" presId="urn:microsoft.com/office/officeart/2005/8/layout/pyramid2"/>
    <dgm:cxn modelId="{4B1B024E-CF5F-48A0-AEFF-FDFCEDFA2194}" type="presParOf" srcId="{9B57A14B-202B-4639-9AE3-9439DD57742A}" destId="{865237EC-8046-4E01-8420-DF763DF3AADA}" srcOrd="0" destOrd="0" presId="urn:microsoft.com/office/officeart/2005/8/layout/pyramid2"/>
    <dgm:cxn modelId="{166806A9-5D30-4383-A82D-6F7BBD7512CB}" type="presParOf" srcId="{9B57A14B-202B-4639-9AE3-9439DD57742A}" destId="{C94E77B2-063C-48A1-82E1-422A90609D37}" srcOrd="1" destOrd="0" presId="urn:microsoft.com/office/officeart/2005/8/layout/pyramid2"/>
    <dgm:cxn modelId="{1AD4F084-9EFD-413E-ACF8-CEDC1A312E9E}" type="presParOf" srcId="{9B57A14B-202B-4639-9AE3-9439DD57742A}" destId="{7927AE05-191B-4FF6-A45C-DEB2B843286F}" srcOrd="2" destOrd="0" presId="urn:microsoft.com/office/officeart/2005/8/layout/pyramid2"/>
    <dgm:cxn modelId="{1351CC1D-151E-463B-BBF6-01A3C4F6E292}" type="presParOf" srcId="{9B57A14B-202B-4639-9AE3-9439DD57742A}" destId="{F7FADCCA-0625-4B24-8455-7704093FFD9A}" srcOrd="3" destOrd="0" presId="urn:microsoft.com/office/officeart/2005/8/layout/pyramid2"/>
    <dgm:cxn modelId="{C928E30C-681E-47C7-BD70-8A5749AFFA7D}" type="presParOf" srcId="{9B57A14B-202B-4639-9AE3-9439DD57742A}" destId="{3932BDCE-3F0F-488C-A176-AC02709D92BB}" srcOrd="4" destOrd="0" presId="urn:microsoft.com/office/officeart/2005/8/layout/pyramid2"/>
    <dgm:cxn modelId="{B8941ED1-3C68-4753-A944-126E2B05C2B0}" type="presParOf" srcId="{9B57A14B-202B-4639-9AE3-9439DD57742A}" destId="{E4420F11-3960-4678-8A7E-F3861012E75C}" srcOrd="5" destOrd="0" presId="urn:microsoft.com/office/officeart/2005/8/layout/pyramid2"/>
    <dgm:cxn modelId="{037F6826-72BE-4F3D-9FA0-D0C8B9F6B326}" type="presParOf" srcId="{9B57A14B-202B-4639-9AE3-9439DD57742A}" destId="{91FADB83-CC56-4DBB-A5BA-2A471CA126C3}" srcOrd="6" destOrd="0" presId="urn:microsoft.com/office/officeart/2005/8/layout/pyramid2"/>
    <dgm:cxn modelId="{B980A7FC-AC9D-49AB-A610-CE943BE69036}" type="presParOf" srcId="{9B57A14B-202B-4639-9AE3-9439DD57742A}" destId="{725C349E-AF92-4EB2-899D-9CA393499700}" srcOrd="7" destOrd="0" presId="urn:microsoft.com/office/officeart/2005/8/layout/pyramid2"/>
    <dgm:cxn modelId="{C263A757-B14F-4E55-8A35-5A44C76A8CFF}" type="presParOf" srcId="{9B57A14B-202B-4639-9AE3-9439DD57742A}" destId="{5D491008-416E-466B-B065-1AAC41C55EC8}" srcOrd="8" destOrd="0" presId="urn:microsoft.com/office/officeart/2005/8/layout/pyramid2"/>
    <dgm:cxn modelId="{77B61FCF-1447-40D8-A5A8-6C5851571BCB}" type="presParOf" srcId="{9B57A14B-202B-4639-9AE3-9439DD57742A}" destId="{B53E90AD-DC57-4433-B2B9-553BECDDFE81}" srcOrd="9" destOrd="0" presId="urn:microsoft.com/office/officeart/2005/8/layout/pyramid2"/>
    <dgm:cxn modelId="{F422322C-603F-483B-9EEE-69F7F494F4CB}" type="presParOf" srcId="{9B57A14B-202B-4639-9AE3-9439DD57742A}" destId="{3518964E-C7A7-409F-9651-348BC576EB41}" srcOrd="10" destOrd="0" presId="urn:microsoft.com/office/officeart/2005/8/layout/pyramid2"/>
    <dgm:cxn modelId="{04C4D626-87B1-477E-8C5C-BF4E8339D749}" type="presParOf" srcId="{9B57A14B-202B-4639-9AE3-9439DD57742A}" destId="{1B81B117-9F34-47B2-AFC4-3755D0CD30AC}" srcOrd="1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799C1-C144-4BFE-BA33-70793E7ECEE8}">
      <dsp:nvSpPr>
        <dsp:cNvPr id="0" name=""/>
        <dsp:cNvSpPr/>
      </dsp:nvSpPr>
      <dsp:spPr>
        <a:xfrm>
          <a:off x="0" y="605382"/>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45928F-1F5E-42DD-BE1C-1697ECB5BEC3}">
      <dsp:nvSpPr>
        <dsp:cNvPr id="0" name=""/>
        <dsp:cNvSpPr/>
      </dsp:nvSpPr>
      <dsp:spPr>
        <a:xfrm>
          <a:off x="584018" y="503171"/>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الأولى: ماهية الذكاء الاصطناعي</a:t>
          </a:r>
          <a:endParaRPr lang="en-US" sz="1300" b="1" kern="1200">
            <a:solidFill>
              <a:srgbClr val="C00000"/>
            </a:solidFill>
            <a:latin typeface="Alexandria" pitchFamily="2" charset="-78"/>
            <a:cs typeface="Alexandria" pitchFamily="2" charset="-78"/>
          </a:endParaRPr>
        </a:p>
      </dsp:txBody>
      <dsp:txXfrm>
        <a:off x="598374" y="517527"/>
        <a:ext cx="9328690" cy="265378"/>
      </dsp:txXfrm>
    </dsp:sp>
    <dsp:sp modelId="{10418F3F-8EF9-4058-9F4D-89B5FDF74DDD}">
      <dsp:nvSpPr>
        <dsp:cNvPr id="0" name=""/>
        <dsp:cNvSpPr/>
      </dsp:nvSpPr>
      <dsp:spPr>
        <a:xfrm>
          <a:off x="0" y="1028839"/>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779282-FE18-428F-AA42-E5FC84395755}">
      <dsp:nvSpPr>
        <dsp:cNvPr id="0" name=""/>
        <dsp:cNvSpPr/>
      </dsp:nvSpPr>
      <dsp:spPr>
        <a:xfrm>
          <a:off x="584018" y="926628"/>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الثانية: الجوانب الإيجابية والسلبية للذكاء الاصطناعي وتمييزه عن غيره مما يشتبه به</a:t>
          </a:r>
          <a:endParaRPr lang="en-US" sz="1300" b="1" kern="1200">
            <a:solidFill>
              <a:srgbClr val="C00000"/>
            </a:solidFill>
            <a:latin typeface="Alexandria" pitchFamily="2" charset="-78"/>
            <a:cs typeface="Alexandria" pitchFamily="2" charset="-78"/>
          </a:endParaRPr>
        </a:p>
      </dsp:txBody>
      <dsp:txXfrm>
        <a:off x="598374" y="940984"/>
        <a:ext cx="9328690" cy="265378"/>
      </dsp:txXfrm>
    </dsp:sp>
    <dsp:sp modelId="{F0ECA843-FEE1-435C-AE8F-BDCA831DB1FC}">
      <dsp:nvSpPr>
        <dsp:cNvPr id="0" name=""/>
        <dsp:cNvSpPr/>
      </dsp:nvSpPr>
      <dsp:spPr>
        <a:xfrm>
          <a:off x="0" y="1452296"/>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FB24F56-7153-4642-9062-A2D19C11AC6E}">
      <dsp:nvSpPr>
        <dsp:cNvPr id="0" name=""/>
        <dsp:cNvSpPr/>
      </dsp:nvSpPr>
      <dsp:spPr>
        <a:xfrm>
          <a:off x="584018" y="1350085"/>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الثالثة: المناحي العملية للذكاء الاصطناعي</a:t>
          </a:r>
          <a:endParaRPr lang="en-US" sz="1300" b="1" kern="1200">
            <a:solidFill>
              <a:srgbClr val="C00000"/>
            </a:solidFill>
            <a:latin typeface="Alexandria" pitchFamily="2" charset="-78"/>
            <a:cs typeface="Alexandria" pitchFamily="2" charset="-78"/>
          </a:endParaRPr>
        </a:p>
      </dsp:txBody>
      <dsp:txXfrm>
        <a:off x="598374" y="1364441"/>
        <a:ext cx="9328690" cy="265378"/>
      </dsp:txXfrm>
    </dsp:sp>
    <dsp:sp modelId="{A2F929CA-54FF-4A13-A7C8-836333C91C03}">
      <dsp:nvSpPr>
        <dsp:cNvPr id="0" name=""/>
        <dsp:cNvSpPr/>
      </dsp:nvSpPr>
      <dsp:spPr>
        <a:xfrm>
          <a:off x="0" y="1875753"/>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136D5B-8B18-4212-8391-0CF9602F949E}">
      <dsp:nvSpPr>
        <dsp:cNvPr id="0" name=""/>
        <dsp:cNvSpPr/>
      </dsp:nvSpPr>
      <dsp:spPr>
        <a:xfrm>
          <a:off x="584018" y="1773542"/>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الرابعة: الشخصية القانونية للذكاء الاصطناعي</a:t>
          </a:r>
          <a:endParaRPr lang="en-US" sz="1300" b="1" kern="1200">
            <a:solidFill>
              <a:srgbClr val="C00000"/>
            </a:solidFill>
            <a:latin typeface="Alexandria" pitchFamily="2" charset="-78"/>
            <a:cs typeface="Alexandria" pitchFamily="2" charset="-78"/>
          </a:endParaRPr>
        </a:p>
      </dsp:txBody>
      <dsp:txXfrm>
        <a:off x="598374" y="1787898"/>
        <a:ext cx="9328690" cy="265378"/>
      </dsp:txXfrm>
    </dsp:sp>
    <dsp:sp modelId="{13755131-0601-46E9-94EA-71A2AE6DF7EC}">
      <dsp:nvSpPr>
        <dsp:cNvPr id="0" name=""/>
        <dsp:cNvSpPr/>
      </dsp:nvSpPr>
      <dsp:spPr>
        <a:xfrm>
          <a:off x="0" y="2299210"/>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9CA175-BF82-4E07-BEF7-4384E37CA145}">
      <dsp:nvSpPr>
        <dsp:cNvPr id="0" name=""/>
        <dsp:cNvSpPr/>
      </dsp:nvSpPr>
      <dsp:spPr>
        <a:xfrm>
          <a:off x="584018" y="2196999"/>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الخامسة: الذكاء الاصطناعي والأنسلة </a:t>
          </a:r>
          <a:endParaRPr lang="en-US" sz="1300" b="1" kern="1200">
            <a:solidFill>
              <a:srgbClr val="C00000"/>
            </a:solidFill>
            <a:latin typeface="Alexandria" pitchFamily="2" charset="-78"/>
            <a:cs typeface="Alexandria" pitchFamily="2" charset="-78"/>
          </a:endParaRPr>
        </a:p>
      </dsp:txBody>
      <dsp:txXfrm>
        <a:off x="598374" y="2211355"/>
        <a:ext cx="9328690" cy="265378"/>
      </dsp:txXfrm>
    </dsp:sp>
    <dsp:sp modelId="{B0A4C86D-9DCC-4828-A8A1-517731110855}">
      <dsp:nvSpPr>
        <dsp:cNvPr id="0" name=""/>
        <dsp:cNvSpPr/>
      </dsp:nvSpPr>
      <dsp:spPr>
        <a:xfrm>
          <a:off x="0" y="2722667"/>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4D231A-6857-4D68-B704-9B69FC69647B}">
      <dsp:nvSpPr>
        <dsp:cNvPr id="0" name=""/>
        <dsp:cNvSpPr/>
      </dsp:nvSpPr>
      <dsp:spPr>
        <a:xfrm>
          <a:off x="584018" y="2620456"/>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السادسة: الذكاء الاصطناعي والقضاء</a:t>
          </a:r>
          <a:endParaRPr lang="en-US" sz="1300" b="1" kern="1200">
            <a:solidFill>
              <a:srgbClr val="C00000"/>
            </a:solidFill>
            <a:latin typeface="Alexandria" pitchFamily="2" charset="-78"/>
            <a:cs typeface="Alexandria" pitchFamily="2" charset="-78"/>
          </a:endParaRPr>
        </a:p>
      </dsp:txBody>
      <dsp:txXfrm>
        <a:off x="598374" y="2634812"/>
        <a:ext cx="9328690" cy="265378"/>
      </dsp:txXfrm>
    </dsp:sp>
    <dsp:sp modelId="{BCF8D398-8C45-4DEF-AC0B-1A5722B99985}">
      <dsp:nvSpPr>
        <dsp:cNvPr id="0" name=""/>
        <dsp:cNvSpPr/>
      </dsp:nvSpPr>
      <dsp:spPr>
        <a:xfrm>
          <a:off x="0" y="3146124"/>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A8E855-CAF5-4D30-9DA8-20612B964D37}">
      <dsp:nvSpPr>
        <dsp:cNvPr id="0" name=""/>
        <dsp:cNvSpPr/>
      </dsp:nvSpPr>
      <dsp:spPr>
        <a:xfrm>
          <a:off x="584018" y="3043914"/>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السابعة: المسئولية المدنية عن الذكاء الاصطناعي</a:t>
          </a:r>
          <a:endParaRPr lang="en-US" sz="1300" b="1" kern="1200">
            <a:solidFill>
              <a:srgbClr val="C00000"/>
            </a:solidFill>
            <a:latin typeface="Alexandria" pitchFamily="2" charset="-78"/>
            <a:cs typeface="Alexandria" pitchFamily="2" charset="-78"/>
          </a:endParaRPr>
        </a:p>
      </dsp:txBody>
      <dsp:txXfrm>
        <a:off x="598374" y="3058270"/>
        <a:ext cx="9328690" cy="265378"/>
      </dsp:txXfrm>
    </dsp:sp>
    <dsp:sp modelId="{E5C68E1E-85E5-44FB-AC16-FBD1B66BE876}">
      <dsp:nvSpPr>
        <dsp:cNvPr id="0" name=""/>
        <dsp:cNvSpPr/>
      </dsp:nvSpPr>
      <dsp:spPr>
        <a:xfrm>
          <a:off x="0" y="3569581"/>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DC206C-96D7-42A7-8C95-9BE98E392C5D}">
      <dsp:nvSpPr>
        <dsp:cNvPr id="0" name=""/>
        <dsp:cNvSpPr/>
      </dsp:nvSpPr>
      <dsp:spPr>
        <a:xfrm>
          <a:off x="584018" y="3467371"/>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الثامنة: المسئولية الجنائية عن الذكاء الاصطناعي</a:t>
          </a:r>
          <a:endParaRPr lang="en-US" sz="1300" b="1" kern="1200">
            <a:solidFill>
              <a:srgbClr val="C00000"/>
            </a:solidFill>
            <a:latin typeface="Alexandria" pitchFamily="2" charset="-78"/>
            <a:cs typeface="Alexandria" pitchFamily="2" charset="-78"/>
          </a:endParaRPr>
        </a:p>
      </dsp:txBody>
      <dsp:txXfrm>
        <a:off x="598374" y="3481727"/>
        <a:ext cx="9328690" cy="265378"/>
      </dsp:txXfrm>
    </dsp:sp>
    <dsp:sp modelId="{1636B599-1537-4782-991F-88F06B00719D}">
      <dsp:nvSpPr>
        <dsp:cNvPr id="0" name=""/>
        <dsp:cNvSpPr/>
      </dsp:nvSpPr>
      <dsp:spPr>
        <a:xfrm>
          <a:off x="0" y="3993038"/>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35B69E-CABA-4EB5-A301-9EA1049CD150}">
      <dsp:nvSpPr>
        <dsp:cNvPr id="0" name=""/>
        <dsp:cNvSpPr/>
      </dsp:nvSpPr>
      <dsp:spPr>
        <a:xfrm>
          <a:off x="584018" y="3890828"/>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التاسعة: الاتفاقيات الدولية والذكاء الاصطناعي</a:t>
          </a:r>
          <a:endParaRPr lang="en-US" sz="1300" b="1" kern="1200">
            <a:solidFill>
              <a:srgbClr val="C00000"/>
            </a:solidFill>
            <a:latin typeface="Alexandria" pitchFamily="2" charset="-78"/>
            <a:cs typeface="Alexandria" pitchFamily="2" charset="-78"/>
          </a:endParaRPr>
        </a:p>
      </dsp:txBody>
      <dsp:txXfrm>
        <a:off x="598374" y="3905184"/>
        <a:ext cx="9328690" cy="265378"/>
      </dsp:txXfrm>
    </dsp:sp>
    <dsp:sp modelId="{9CA38F84-344A-4ED3-B76B-EE09B7F526ED}">
      <dsp:nvSpPr>
        <dsp:cNvPr id="0" name=""/>
        <dsp:cNvSpPr/>
      </dsp:nvSpPr>
      <dsp:spPr>
        <a:xfrm>
          <a:off x="0" y="4416495"/>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D5D242-BC2A-40AB-BAF2-F637F377CAB6}">
      <dsp:nvSpPr>
        <dsp:cNvPr id="0" name=""/>
        <dsp:cNvSpPr/>
      </dsp:nvSpPr>
      <dsp:spPr>
        <a:xfrm>
          <a:off x="584018" y="4314285"/>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العاشرة: نحو نظام قانوني عالمي للذكاء الاصطناعي</a:t>
          </a:r>
          <a:endParaRPr lang="en-US" sz="1300" b="1" kern="1200">
            <a:solidFill>
              <a:srgbClr val="C00000"/>
            </a:solidFill>
            <a:latin typeface="Alexandria" pitchFamily="2" charset="-78"/>
            <a:cs typeface="Alexandria" pitchFamily="2" charset="-78"/>
          </a:endParaRPr>
        </a:p>
      </dsp:txBody>
      <dsp:txXfrm>
        <a:off x="598374" y="4328641"/>
        <a:ext cx="9328690" cy="2653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79F6D9-00EB-44C7-BD3C-737DE00C40E1}">
      <dsp:nvSpPr>
        <dsp:cNvPr id="0" name=""/>
        <dsp:cNvSpPr/>
      </dsp:nvSpPr>
      <dsp:spPr>
        <a:xfrm>
          <a:off x="2335132" y="0"/>
          <a:ext cx="4441370" cy="4441370"/>
        </a:xfrm>
        <a:prstGeom prst="triangl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65237EC-8046-4E01-8420-DF763DF3AADA}">
      <dsp:nvSpPr>
        <dsp:cNvPr id="0" name=""/>
        <dsp:cNvSpPr/>
      </dsp:nvSpPr>
      <dsp:spPr>
        <a:xfrm>
          <a:off x="3852354" y="446135"/>
          <a:ext cx="4362409" cy="512903"/>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3366CC"/>
              </a:solidFill>
              <a:latin typeface="Alexandria Black" pitchFamily="2" charset="-78"/>
              <a:cs typeface="Alexandria Black" pitchFamily="2" charset="-78"/>
            </a:rPr>
            <a:t>تحديد ماهية الذكاء الاصطناعي</a:t>
          </a:r>
          <a:endParaRPr lang="en-US" sz="1200" b="1" kern="1200" dirty="0">
            <a:solidFill>
              <a:srgbClr val="3366CC"/>
            </a:solidFill>
            <a:latin typeface="Alexandria Black" pitchFamily="2" charset="-78"/>
            <a:cs typeface="Alexandria Black" pitchFamily="2" charset="-78"/>
          </a:endParaRPr>
        </a:p>
      </dsp:txBody>
      <dsp:txXfrm>
        <a:off x="3877392" y="471173"/>
        <a:ext cx="4312333" cy="462827"/>
      </dsp:txXfrm>
    </dsp:sp>
    <dsp:sp modelId="{7927AE05-191B-4FF6-A45C-DEB2B843286F}">
      <dsp:nvSpPr>
        <dsp:cNvPr id="0" name=""/>
        <dsp:cNvSpPr/>
      </dsp:nvSpPr>
      <dsp:spPr>
        <a:xfrm>
          <a:off x="3818058" y="1037651"/>
          <a:ext cx="4362409" cy="512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3366CC"/>
              </a:solidFill>
              <a:latin typeface="Alexandria Black" pitchFamily="2" charset="-78"/>
              <a:cs typeface="Alexandria Black" pitchFamily="2" charset="-78"/>
            </a:rPr>
            <a:t>بيان الفارق بين الذكاء الاصطناعي والمفاهيم التكنولوجية المتشابهة</a:t>
          </a:r>
          <a:endParaRPr lang="en-US" sz="1200" b="1" kern="1200" dirty="0">
            <a:solidFill>
              <a:srgbClr val="3366CC"/>
            </a:solidFill>
            <a:latin typeface="Alexandria Black" pitchFamily="2" charset="-78"/>
            <a:cs typeface="Alexandria Black" pitchFamily="2" charset="-78"/>
          </a:endParaRPr>
        </a:p>
      </dsp:txBody>
      <dsp:txXfrm>
        <a:off x="3843096" y="1062689"/>
        <a:ext cx="4312333" cy="462827"/>
      </dsp:txXfrm>
    </dsp:sp>
    <dsp:sp modelId="{3932BDCE-3F0F-488C-A176-AC02709D92BB}">
      <dsp:nvSpPr>
        <dsp:cNvPr id="0" name=""/>
        <dsp:cNvSpPr/>
      </dsp:nvSpPr>
      <dsp:spPr>
        <a:xfrm>
          <a:off x="3818058" y="1629168"/>
          <a:ext cx="4362409" cy="512903"/>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فهم الطبيعة القانونية للذكاء الاصطناعي ومبتكراته</a:t>
          </a:r>
          <a:endParaRPr lang="en-US" sz="1200" b="1" kern="1200">
            <a:solidFill>
              <a:srgbClr val="3366CC"/>
            </a:solidFill>
            <a:latin typeface="Alexandria Black" pitchFamily="2" charset="-78"/>
            <a:cs typeface="Alexandria Black" pitchFamily="2" charset="-78"/>
          </a:endParaRPr>
        </a:p>
      </dsp:txBody>
      <dsp:txXfrm>
        <a:off x="3843096" y="1654206"/>
        <a:ext cx="4312333" cy="462827"/>
      </dsp:txXfrm>
    </dsp:sp>
    <dsp:sp modelId="{91FADB83-CC56-4DBB-A5BA-2A471CA126C3}">
      <dsp:nvSpPr>
        <dsp:cNvPr id="0" name=""/>
        <dsp:cNvSpPr/>
      </dsp:nvSpPr>
      <dsp:spPr>
        <a:xfrm>
          <a:off x="3818058" y="2220684"/>
          <a:ext cx="4362409" cy="512903"/>
        </a:xfrm>
        <a:prstGeom prst="round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التعرف على مدي تأثر الأنظمة القانونية بالذكاء الاصطناعي</a:t>
          </a:r>
          <a:endParaRPr lang="en-US" sz="1200" b="1" kern="1200">
            <a:solidFill>
              <a:srgbClr val="3366CC"/>
            </a:solidFill>
            <a:latin typeface="Alexandria Black" pitchFamily="2" charset="-78"/>
            <a:cs typeface="Alexandria Black" pitchFamily="2" charset="-78"/>
          </a:endParaRPr>
        </a:p>
      </dsp:txBody>
      <dsp:txXfrm>
        <a:off x="3843096" y="2245722"/>
        <a:ext cx="4312333" cy="462827"/>
      </dsp:txXfrm>
    </dsp:sp>
    <dsp:sp modelId="{5D491008-416E-466B-B065-1AAC41C55EC8}">
      <dsp:nvSpPr>
        <dsp:cNvPr id="0" name=""/>
        <dsp:cNvSpPr/>
      </dsp:nvSpPr>
      <dsp:spPr>
        <a:xfrm>
          <a:off x="3818058" y="2812201"/>
          <a:ext cx="4362409" cy="512903"/>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التعرف على حدود وشروط المسئولية المدنية وكذا المسئولية الجنائية للذكاء الاصطناعي</a:t>
          </a:r>
          <a:endParaRPr lang="en-US" sz="1200" b="1" kern="1200">
            <a:solidFill>
              <a:srgbClr val="3366CC"/>
            </a:solidFill>
            <a:latin typeface="Alexandria Black" pitchFamily="2" charset="-78"/>
            <a:cs typeface="Alexandria Black" pitchFamily="2" charset="-78"/>
          </a:endParaRPr>
        </a:p>
      </dsp:txBody>
      <dsp:txXfrm>
        <a:off x="3843096" y="2837239"/>
        <a:ext cx="4312333" cy="462827"/>
      </dsp:txXfrm>
    </dsp:sp>
    <dsp:sp modelId="{3518964E-C7A7-409F-9651-348BC576EB41}">
      <dsp:nvSpPr>
        <dsp:cNvPr id="0" name=""/>
        <dsp:cNvSpPr/>
      </dsp:nvSpPr>
      <dsp:spPr>
        <a:xfrm>
          <a:off x="3818058" y="3403718"/>
          <a:ext cx="4362409" cy="512903"/>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دراسة التشريعات والقوانين ذات الصلة بالذكاء الاصطناعي</a:t>
          </a:r>
          <a:endParaRPr lang="en-US" sz="1200" b="1" kern="1200">
            <a:solidFill>
              <a:srgbClr val="3366CC"/>
            </a:solidFill>
            <a:latin typeface="Alexandria Black" pitchFamily="2" charset="-78"/>
            <a:cs typeface="Alexandria Black" pitchFamily="2" charset="-78"/>
          </a:endParaRPr>
        </a:p>
      </dsp:txBody>
      <dsp:txXfrm>
        <a:off x="3843096" y="3428756"/>
        <a:ext cx="4312333" cy="46282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245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824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5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34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510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137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27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265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4572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1788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12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5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994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03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426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12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292394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8.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855185" y="2294208"/>
            <a:ext cx="6694715" cy="1134791"/>
          </a:xfrm>
          <a:prstGeom prst="rect">
            <a:avLst/>
          </a:prstGeom>
          <a:solidFill>
            <a:schemeClr val="bg1"/>
          </a:solidFill>
        </p:spPr>
        <p:txBody>
          <a:bodyPr>
            <a:normAutofit fontScale="90000"/>
          </a:bodyPr>
          <a:lstStyle/>
          <a:p>
            <a:pPr algn="ctr"/>
            <a:r>
              <a:rPr lang="ar-EG" sz="2800" b="1" dirty="0">
                <a:latin typeface="Alexandria" pitchFamily="2" charset="-78"/>
                <a:cs typeface="Alexandria" pitchFamily="2" charset="-78"/>
              </a:rPr>
              <a:t>مقدمة في الذكاء الاصطناعي</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التعريفية</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4D2047B5-A44F-C305-0303-40E88F5E25A7}"/>
              </a:ext>
            </a:extLst>
          </p:cNvPr>
          <p:cNvSpPr>
            <a:spLocks noGrp="1"/>
          </p:cNvSpPr>
          <p:nvPr>
            <p:ph type="title"/>
          </p:nvPr>
        </p:nvSpPr>
        <p:spPr>
          <a:xfrm>
            <a:off x="6738256" y="2024742"/>
            <a:ext cx="4445907" cy="3037113"/>
          </a:xfrm>
        </p:spPr>
        <p:txBody>
          <a:bodyPr/>
          <a:lstStyle/>
          <a:p>
            <a:pPr algn="just" rtl="1"/>
            <a:r>
              <a:rPr lang="ar-SA" sz="1800" dirty="0">
                <a:effectLst/>
                <a:latin typeface="Alexandria" pitchFamily="2" charset="-78"/>
                <a:ea typeface="Aptos" panose="020B0004020202020204" pitchFamily="34" charset="0"/>
                <a:cs typeface="Alexandria" pitchFamily="2" charset="-78"/>
              </a:rPr>
              <a:t>يهدف هذا المقرر إلى تمكين الباحثين من فهم شامل للجوانب القانونية المتعلقة بالذكاء الاصطناعي وتطبيقاته في العالم الرقمي. يشمل ذلك شرح وتحديد مفهوم الذكاء الاصطناعي وأنواعه وبيان أهميته وتمييزه عن الجوانب التكنولوجيا الأخرى، إلى جانب تحديد النواحي القانونية لهذا المجال وتحليل تأثيراته على الأنظمة القانونية. كما يسلط الضوء على المسؤولية المدنية والجنائية المترتبة عن استخدامات الذكاء الاصطناعي.</a:t>
            </a:r>
            <a:endParaRPr lang="en-US" dirty="0">
              <a:latin typeface="Alexandria" pitchFamily="2" charset="-78"/>
              <a:cs typeface="Alexandria" pitchFamily="2" charset="-78"/>
            </a:endParaRPr>
          </a:p>
        </p:txBody>
      </p:sp>
      <p:sp>
        <p:nvSpPr>
          <p:cNvPr id="5" name="عنصر نائب للنص 4">
            <a:extLst>
              <a:ext uri="{FF2B5EF4-FFF2-40B4-BE49-F238E27FC236}">
                <a16:creationId xmlns:a16="http://schemas.microsoft.com/office/drawing/2014/main" id="{C0F5CF20-7972-5754-78C1-C0C01CD83672}"/>
              </a:ext>
            </a:extLst>
          </p:cNvPr>
          <p:cNvSpPr>
            <a:spLocks noGrp="1"/>
          </p:cNvSpPr>
          <p:nvPr>
            <p:ph type="body" idx="1"/>
          </p:nvPr>
        </p:nvSpPr>
        <p:spPr>
          <a:xfrm>
            <a:off x="831850" y="5617030"/>
            <a:ext cx="10515600" cy="511627"/>
          </a:xfrm>
          <a:solidFill>
            <a:srgbClr val="3366CC"/>
          </a:solidFill>
        </p:spPr>
        <p:txBody>
          <a:bodyPr/>
          <a:lstStyle/>
          <a:p>
            <a:pPr algn="ctr" rtl="1"/>
            <a:r>
              <a:rPr lang="ar-EG" b="1" dirty="0">
                <a:latin typeface="Alexandria Black" pitchFamily="2" charset="-78"/>
                <a:cs typeface="Alexandria Black" pitchFamily="2" charset="-78"/>
              </a:rPr>
              <a:t>الهدف من المقرر</a:t>
            </a:r>
            <a:endParaRPr lang="en-US" b="1" dirty="0">
              <a:latin typeface="Alexandria Black" pitchFamily="2" charset="-78"/>
              <a:cs typeface="Alexandria Black" pitchFamily="2" charset="-78"/>
            </a:endParaRPr>
          </a:p>
        </p:txBody>
      </p:sp>
      <p:pic>
        <p:nvPicPr>
          <p:cNvPr id="7" name="صورة 6" descr="صورة تحتوي على نص, حفلة موسيقية, الموسيقى, فن&#10;&#10;تم إنشاء الوصف تلقائياً">
            <a:extLst>
              <a:ext uri="{FF2B5EF4-FFF2-40B4-BE49-F238E27FC236}">
                <a16:creationId xmlns:a16="http://schemas.microsoft.com/office/drawing/2014/main" id="{AB10A2DD-FB84-A5FF-D2C2-F9786B61D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66" y="2024742"/>
            <a:ext cx="4445906" cy="3037112"/>
          </a:xfrm>
          <a:prstGeom prst="rect">
            <a:avLst/>
          </a:prstGeom>
        </p:spPr>
      </p:pic>
    </p:spTree>
    <p:extLst>
      <p:ext uri="{BB962C8B-B14F-4D97-AF65-F5344CB8AC3E}">
        <p14:creationId xmlns:p14="http://schemas.microsoft.com/office/powerpoint/2010/main" val="2995678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عنصر نائب للمحتوى 7">
            <a:extLst>
              <a:ext uri="{FF2B5EF4-FFF2-40B4-BE49-F238E27FC236}">
                <a16:creationId xmlns:a16="http://schemas.microsoft.com/office/drawing/2014/main" id="{274D488A-AC89-90AD-3D71-CCE611E00672}"/>
              </a:ext>
            </a:extLst>
          </p:cNvPr>
          <p:cNvGraphicFramePr>
            <a:graphicFrameLocks noGrp="1"/>
          </p:cNvGraphicFramePr>
          <p:nvPr>
            <p:ph idx="1"/>
            <p:extLst>
              <p:ext uri="{D42A27DB-BD31-4B8C-83A1-F6EECF244321}">
                <p14:modId xmlns:p14="http://schemas.microsoft.com/office/powerpoint/2010/main" val="1135739226"/>
              </p:ext>
            </p:extLst>
          </p:nvPr>
        </p:nvGraphicFramePr>
        <p:xfrm>
          <a:off x="293914" y="1175658"/>
          <a:ext cx="11680372" cy="5170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7191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AB6BFC2-1007-6F79-6B1C-3E40DE363658}"/>
              </a:ext>
            </a:extLst>
          </p:cNvPr>
          <p:cNvSpPr>
            <a:spLocks noGrp="1"/>
          </p:cNvSpPr>
          <p:nvPr>
            <p:ph type="title"/>
          </p:nvPr>
        </p:nvSpPr>
        <p:spPr>
          <a:xfrm>
            <a:off x="838200" y="1323068"/>
            <a:ext cx="10515600" cy="538389"/>
          </a:xfrm>
        </p:spPr>
        <p:txBody>
          <a:bodyPr/>
          <a:lstStyle/>
          <a:p>
            <a:pPr algn="ctr" rtl="1"/>
            <a:r>
              <a:rPr lang="ar-SA" sz="1600" b="1" kern="100" dirty="0">
                <a:solidFill>
                  <a:srgbClr val="C00000"/>
                </a:solidFill>
                <a:effectLst/>
                <a:latin typeface="Alexandria" pitchFamily="2" charset="-78"/>
                <a:ea typeface="Aptos" panose="020B0004020202020204" pitchFamily="34" charset="0"/>
                <a:cs typeface="Alexandria" pitchFamily="2" charset="-78"/>
              </a:rPr>
              <a:t>من دراسة مقرر التنظيم القانوني للذكاء الاصطناعي يمكن استخلاص العديد من النواتج التعلمية المهمة</a:t>
            </a:r>
            <a:endParaRPr lang="en-US" sz="1600" b="1" dirty="0">
              <a:solidFill>
                <a:srgbClr val="C00000"/>
              </a:solidFill>
              <a:latin typeface="Alexandria" pitchFamily="2" charset="-78"/>
              <a:cs typeface="Alexandria" pitchFamily="2" charset="-78"/>
            </a:endParaRPr>
          </a:p>
        </p:txBody>
      </p:sp>
      <p:graphicFrame>
        <p:nvGraphicFramePr>
          <p:cNvPr id="6" name="عنصر نائب للمحتوى 5">
            <a:extLst>
              <a:ext uri="{FF2B5EF4-FFF2-40B4-BE49-F238E27FC236}">
                <a16:creationId xmlns:a16="http://schemas.microsoft.com/office/drawing/2014/main" id="{609DB5F3-17F4-36C4-6562-0D4D29B2B186}"/>
              </a:ext>
            </a:extLst>
          </p:cNvPr>
          <p:cNvGraphicFramePr>
            <a:graphicFrameLocks noGrp="1"/>
          </p:cNvGraphicFramePr>
          <p:nvPr>
            <p:ph idx="1"/>
            <p:extLst>
              <p:ext uri="{D42A27DB-BD31-4B8C-83A1-F6EECF244321}">
                <p14:modId xmlns:p14="http://schemas.microsoft.com/office/powerpoint/2010/main" val="3925978383"/>
              </p:ext>
            </p:extLst>
          </p:nvPr>
        </p:nvGraphicFramePr>
        <p:xfrm>
          <a:off x="838200" y="1948544"/>
          <a:ext cx="10515600" cy="44413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292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أول مذيعة في الكويت تعمل بالذكاء الاصطناعي - - فضة.. مذيعة كويت_نيوز الافتراضية - - ما هي نوعية الأخبار التي تفضلونها بتقديم فضة زميلتنا الجدي">
            <a:hlinkClick r:id="" action="ppaction://media"/>
            <a:extLst>
              <a:ext uri="{FF2B5EF4-FFF2-40B4-BE49-F238E27FC236}">
                <a16:creationId xmlns:a16="http://schemas.microsoft.com/office/drawing/2014/main" id="{DF918282-7B27-1266-15B1-E2B5D30BEC4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91887" y="1502228"/>
            <a:ext cx="11517084" cy="4027715"/>
          </a:xfrm>
        </p:spPr>
      </p:pic>
    </p:spTree>
    <p:extLst>
      <p:ext uri="{BB962C8B-B14F-4D97-AF65-F5344CB8AC3E}">
        <p14:creationId xmlns:p14="http://schemas.microsoft.com/office/powerpoint/2010/main" val="829048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صورة 7">
            <a:extLst>
              <a:ext uri="{FF2B5EF4-FFF2-40B4-BE49-F238E27FC236}">
                <a16:creationId xmlns:a16="http://schemas.microsoft.com/office/drawing/2014/main" id="{F1894E13-C5FE-3640-4668-C40C3AC33683}"/>
              </a:ext>
            </a:extLst>
          </p:cNvPr>
          <p:cNvPicPr>
            <a:picLocks noChangeAspect="1"/>
          </p:cNvPicPr>
          <p:nvPr/>
        </p:nvPicPr>
        <p:blipFill>
          <a:blip r:embed="rId2"/>
          <a:stretch>
            <a:fillRect/>
          </a:stretch>
        </p:blipFill>
        <p:spPr>
          <a:xfrm>
            <a:off x="1643743" y="1611085"/>
            <a:ext cx="9122229" cy="441383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433980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AE5AABD-26E0-C700-6155-446A3CB02624}"/>
              </a:ext>
            </a:extLst>
          </p:cNvPr>
          <p:cNvSpPr>
            <a:spLocks noGrp="1"/>
          </p:cNvSpPr>
          <p:nvPr>
            <p:ph idx="1"/>
          </p:nvPr>
        </p:nvSpPr>
        <p:spPr>
          <a:xfrm>
            <a:off x="6368142" y="2710543"/>
            <a:ext cx="5326017" cy="2144486"/>
          </a:xfrm>
          <a:solidFill>
            <a:schemeClr val="bg1">
              <a:lumMod val="95000"/>
            </a:schemeClr>
          </a:solidFill>
        </p:spPr>
        <p:txBody>
          <a:bodyPr>
            <a:normAutofit/>
          </a:bodyPr>
          <a:lstStyle/>
          <a:p>
            <a:pPr marL="0" indent="0" algn="ctr">
              <a:buNone/>
            </a:pPr>
            <a:r>
              <a:rPr lang="ar-EG" sz="4400" b="1" dirty="0">
                <a:solidFill>
                  <a:srgbClr val="FF0000"/>
                </a:solidFill>
              </a:rPr>
              <a:t>افتح متصفحك معي وابحث عن </a:t>
            </a:r>
            <a:r>
              <a:rPr lang="en-US" sz="4400" b="1" dirty="0">
                <a:solidFill>
                  <a:srgbClr val="FF0000"/>
                </a:solidFill>
              </a:rPr>
              <a:t>GPT Chat</a:t>
            </a:r>
          </a:p>
          <a:p>
            <a:pPr marL="0" indent="0" algn="ctr">
              <a:buNone/>
            </a:pPr>
            <a:r>
              <a:rPr lang="ar-EG" sz="4400" b="1" dirty="0">
                <a:solidFill>
                  <a:srgbClr val="FF0000"/>
                </a:solidFill>
              </a:rPr>
              <a:t>ابحث عن موضوع يهمك</a:t>
            </a:r>
            <a:endParaRPr lang="en-US" sz="4400" b="1" dirty="0">
              <a:solidFill>
                <a:srgbClr val="FF0000"/>
              </a:solidFill>
            </a:endParaRPr>
          </a:p>
        </p:txBody>
      </p:sp>
      <p:pic>
        <p:nvPicPr>
          <p:cNvPr id="4" name="صورة 3" descr="صورة تحتوي على إنسان آلي, آلة, لعبة&#10;&#10;تم إنشاء الوصف تلقائياً">
            <a:extLst>
              <a:ext uri="{FF2B5EF4-FFF2-40B4-BE49-F238E27FC236}">
                <a16:creationId xmlns:a16="http://schemas.microsoft.com/office/drawing/2014/main" id="{CCD07F2D-696A-5241-B226-4C38698312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842" y="1632857"/>
            <a:ext cx="5326017" cy="4038600"/>
          </a:xfrm>
          <a:prstGeom prst="rect">
            <a:avLst/>
          </a:prstGeom>
        </p:spPr>
      </p:pic>
    </p:spTree>
    <p:extLst>
      <p:ext uri="{BB962C8B-B14F-4D97-AF65-F5344CB8AC3E}">
        <p14:creationId xmlns:p14="http://schemas.microsoft.com/office/powerpoint/2010/main" val="472582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كيف بدأ الذكاء الاصطناعي؟">
            <a:hlinkClick r:id="" action="ppaction://media"/>
            <a:extLst>
              <a:ext uri="{FF2B5EF4-FFF2-40B4-BE49-F238E27FC236}">
                <a16:creationId xmlns:a16="http://schemas.microsoft.com/office/drawing/2014/main" id="{E3AA4E2A-1BE5-8CA6-2401-067E73F91D9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93914" y="1261382"/>
            <a:ext cx="11636829" cy="4039961"/>
          </a:xfrm>
        </p:spPr>
      </p:pic>
    </p:spTree>
    <p:extLst>
      <p:ext uri="{BB962C8B-B14F-4D97-AF65-F5344CB8AC3E}">
        <p14:creationId xmlns:p14="http://schemas.microsoft.com/office/powerpoint/2010/main" val="76495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41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713DAFE-63B7-4B25-8D3E-667DC8A0C8B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8535" y="1338943"/>
            <a:ext cx="11674929" cy="4920343"/>
          </a:xfrm>
        </p:spPr>
      </p:pic>
    </p:spTree>
    <p:custDataLst>
      <p:tags r:id="rId1"/>
    </p:custDataLst>
    <p:extLst>
      <p:ext uri="{BB962C8B-B14F-4D97-AF65-F5344CB8AC3E}">
        <p14:creationId xmlns:p14="http://schemas.microsoft.com/office/powerpoint/2010/main" val="1728534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F1F0202B-4440-FD75-D79E-F6335851E808}"/>
              </a:ext>
            </a:extLst>
          </p:cNvPr>
          <p:cNvPicPr>
            <a:picLocks noGrp="1" noChangeAspect="1"/>
          </p:cNvPicPr>
          <p:nvPr>
            <p:ph idx="1"/>
          </p:nvPr>
        </p:nvPicPr>
        <p:blipFill>
          <a:blip r:embed="rId2"/>
          <a:stretch>
            <a:fillRect/>
          </a:stretch>
        </p:blipFill>
        <p:spPr>
          <a:xfrm>
            <a:off x="0" y="1432560"/>
            <a:ext cx="12192000" cy="4554583"/>
          </a:xfrm>
        </p:spPr>
      </p:pic>
    </p:spTree>
    <p:extLst>
      <p:ext uri="{BB962C8B-B14F-4D97-AF65-F5344CB8AC3E}">
        <p14:creationId xmlns:p14="http://schemas.microsoft.com/office/powerpoint/2010/main" val="1531725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7E6FE403-1966-F41F-1FA9-ED0FBAE4DFB1}"/>
              </a:ext>
            </a:extLst>
          </p:cNvPr>
          <p:cNvPicPr>
            <a:picLocks noGrp="1" noChangeAspect="1"/>
          </p:cNvPicPr>
          <p:nvPr>
            <p:ph idx="1"/>
          </p:nvPr>
        </p:nvPicPr>
        <p:blipFill>
          <a:blip r:embed="rId2"/>
          <a:stretch>
            <a:fillRect/>
          </a:stretch>
        </p:blipFill>
        <p:spPr>
          <a:xfrm>
            <a:off x="0" y="1825625"/>
            <a:ext cx="12192000" cy="4270376"/>
          </a:xfrm>
        </p:spPr>
      </p:pic>
    </p:spTree>
    <p:extLst>
      <p:ext uri="{BB962C8B-B14F-4D97-AF65-F5344CB8AC3E}">
        <p14:creationId xmlns:p14="http://schemas.microsoft.com/office/powerpoint/2010/main" val="3575857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صورة 8">
            <a:extLst>
              <a:ext uri="{FF2B5EF4-FFF2-40B4-BE49-F238E27FC236}">
                <a16:creationId xmlns:a16="http://schemas.microsoft.com/office/drawing/2014/main" id="{79300A52-21F6-C93F-FA19-E486D5FCBAA8}"/>
              </a:ext>
            </a:extLst>
          </p:cNvPr>
          <p:cNvPicPr>
            <a:picLocks noChangeAspect="1"/>
          </p:cNvPicPr>
          <p:nvPr/>
        </p:nvPicPr>
        <p:blipFill>
          <a:blip r:embed="rId2"/>
          <a:stretch>
            <a:fillRect/>
          </a:stretch>
        </p:blipFill>
        <p:spPr>
          <a:xfrm>
            <a:off x="866045" y="1222917"/>
            <a:ext cx="10459910" cy="5014598"/>
          </a:xfrm>
          <a:prstGeom prst="rect">
            <a:avLst/>
          </a:prstGeom>
        </p:spPr>
      </p:pic>
    </p:spTree>
    <p:extLst>
      <p:ext uri="{BB962C8B-B14F-4D97-AF65-F5344CB8AC3E}">
        <p14:creationId xmlns:p14="http://schemas.microsoft.com/office/powerpoint/2010/main" val="2784096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الخط, لقطة شاشة, التصميم&#10;&#10;تم إنشاء الوصف تلقائياً">
            <a:extLst>
              <a:ext uri="{FF2B5EF4-FFF2-40B4-BE49-F238E27FC236}">
                <a16:creationId xmlns:a16="http://schemas.microsoft.com/office/drawing/2014/main" id="{2DD5B204-1708-D221-5E80-D17A5068B75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589663"/>
            <a:ext cx="10515600" cy="4378761"/>
          </a:xfrm>
        </p:spPr>
      </p:pic>
    </p:spTree>
    <p:extLst>
      <p:ext uri="{BB962C8B-B14F-4D97-AF65-F5344CB8AC3E}">
        <p14:creationId xmlns:p14="http://schemas.microsoft.com/office/powerpoint/2010/main" val="1014446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1AD1339B-C43A-03BC-B6E3-7C9EBB842F49}"/>
              </a:ext>
            </a:extLst>
          </p:cNvPr>
          <p:cNvSpPr>
            <a:spLocks noGrp="1"/>
          </p:cNvSpPr>
          <p:nvPr>
            <p:ph type="subTitle" idx="1"/>
          </p:nvPr>
        </p:nvSpPr>
        <p:spPr>
          <a:xfrm>
            <a:off x="1524000" y="3591258"/>
            <a:ext cx="9144000" cy="1122239"/>
          </a:xfrm>
        </p:spPr>
        <p:txBody>
          <a:bodyPr/>
          <a:lstStyle/>
          <a:p>
            <a:endParaRPr lang="en-US" dirty="0"/>
          </a:p>
        </p:txBody>
      </p:sp>
      <p:pic>
        <p:nvPicPr>
          <p:cNvPr id="3074" name="Picture 2" descr="تعرف إلى التخصصات المرتبطة بالذكاء الاصطناعي ومتوسط الرواتب | إنفوغراف">
            <a:extLst>
              <a:ext uri="{FF2B5EF4-FFF2-40B4-BE49-F238E27FC236}">
                <a16:creationId xmlns:a16="http://schemas.microsoft.com/office/drawing/2014/main" id="{A5A46DDE-20C6-3E95-2A55-1E96A40D0F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6028"/>
            <a:ext cx="12192000" cy="464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405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0432E2A-531B-8561-D95D-B84EEA26E75F}"/>
              </a:ext>
            </a:extLst>
          </p:cNvPr>
          <p:cNvSpPr>
            <a:spLocks noGrp="1"/>
          </p:cNvSpPr>
          <p:nvPr>
            <p:ph type="subTitle" idx="1"/>
          </p:nvPr>
        </p:nvSpPr>
        <p:spPr/>
        <p:txBody>
          <a:bodyPr/>
          <a:lstStyle/>
          <a:p>
            <a:endParaRPr lang="en-US" dirty="0"/>
          </a:p>
        </p:txBody>
      </p:sp>
      <p:pic>
        <p:nvPicPr>
          <p:cNvPr id="6" name="صورة 5" descr="صورة تحتوي على نص, لقطة شاشة&#10;&#10;تم إنشاء الوصف تلقائياً">
            <a:extLst>
              <a:ext uri="{FF2B5EF4-FFF2-40B4-BE49-F238E27FC236}">
                <a16:creationId xmlns:a16="http://schemas.microsoft.com/office/drawing/2014/main" id="{C5455A1D-9A2E-3688-D0DF-6D75801A5D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564" y="125185"/>
            <a:ext cx="11782872" cy="6607629"/>
          </a:xfrm>
          <a:prstGeom prst="rect">
            <a:avLst/>
          </a:prstGeom>
        </p:spPr>
      </p:pic>
    </p:spTree>
    <p:extLst>
      <p:ext uri="{BB962C8B-B14F-4D97-AF65-F5344CB8AC3E}">
        <p14:creationId xmlns:p14="http://schemas.microsoft.com/office/powerpoint/2010/main" val="148167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لقطة شاشة, التصميم&#10;&#10;تم إنشاء الوصف تلقائياً">
            <a:extLst>
              <a:ext uri="{FF2B5EF4-FFF2-40B4-BE49-F238E27FC236}">
                <a16:creationId xmlns:a16="http://schemas.microsoft.com/office/drawing/2014/main" id="{676FF347-81F6-1CE2-3FD3-B60E2AD2A98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5473"/>
          <a:stretch/>
        </p:blipFill>
        <p:spPr>
          <a:xfrm>
            <a:off x="285204" y="0"/>
            <a:ext cx="11906795" cy="6770913"/>
          </a:xfrm>
        </p:spPr>
      </p:pic>
    </p:spTree>
    <p:extLst>
      <p:ext uri="{BB962C8B-B14F-4D97-AF65-F5344CB8AC3E}">
        <p14:creationId xmlns:p14="http://schemas.microsoft.com/office/powerpoint/2010/main" val="4217654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نص, تصميم الجرافيك, توضيح, ملصق&#10;&#10;تم إنشاء الوصف تلقائياً">
            <a:extLst>
              <a:ext uri="{FF2B5EF4-FFF2-40B4-BE49-F238E27FC236}">
                <a16:creationId xmlns:a16="http://schemas.microsoft.com/office/drawing/2014/main" id="{F93D7282-5A32-1EB9-DC22-51A73A262E1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76" b="23597"/>
          <a:stretch/>
        </p:blipFill>
        <p:spPr>
          <a:xfrm>
            <a:off x="0" y="1371599"/>
            <a:ext cx="12192000" cy="5399315"/>
          </a:xfrm>
        </p:spPr>
      </p:pic>
    </p:spTree>
    <p:extLst>
      <p:ext uri="{BB962C8B-B14F-4D97-AF65-F5344CB8AC3E}">
        <p14:creationId xmlns:p14="http://schemas.microsoft.com/office/powerpoint/2010/main" val="2079426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4">
            <a:extLst>
              <a:ext uri="{FF2B5EF4-FFF2-40B4-BE49-F238E27FC236}">
                <a16:creationId xmlns:a16="http://schemas.microsoft.com/office/drawing/2014/main" id="{E25B11EB-3945-09FA-6944-5E55F8139F64}"/>
              </a:ext>
            </a:extLst>
          </p:cNvPr>
          <p:cNvPicPr>
            <a:picLocks noGrp="1" noChangeAspect="1"/>
          </p:cNvPicPr>
          <p:nvPr>
            <p:ph idx="1"/>
          </p:nvPr>
        </p:nvPicPr>
        <p:blipFill>
          <a:blip r:embed="rId2"/>
          <a:stretch>
            <a:fillRect/>
          </a:stretch>
        </p:blipFill>
        <p:spPr>
          <a:xfrm>
            <a:off x="419100" y="1382485"/>
            <a:ext cx="11353800" cy="54755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1842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94A03C0-E1E7-4242-867D-70D6F3CBC24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23182" y="1300843"/>
            <a:ext cx="5759903" cy="5470070"/>
          </a:xfrm>
        </p:spPr>
      </p:pic>
      <p:pic>
        <p:nvPicPr>
          <p:cNvPr id="15" name="Content Placeholder 14">
            <a:extLst>
              <a:ext uri="{FF2B5EF4-FFF2-40B4-BE49-F238E27FC236}">
                <a16:creationId xmlns:a16="http://schemas.microsoft.com/office/drawing/2014/main" id="{9A124D63-F9C0-42D2-AB43-152122E9B6E3}"/>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324600" y="1300844"/>
            <a:ext cx="5215618" cy="5470070"/>
          </a:xfrm>
        </p:spPr>
      </p:pic>
    </p:spTree>
    <p:extLst>
      <p:ext uri="{BB962C8B-B14F-4D97-AF65-F5344CB8AC3E}">
        <p14:creationId xmlns:p14="http://schemas.microsoft.com/office/powerpoint/2010/main" val="26042947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dirty="0">
                <a:solidFill>
                  <a:srgbClr val="002060"/>
                </a:solidFill>
                <a:latin typeface="Alexandria" charset="0"/>
                <a:cs typeface="Alexandria" charset="0"/>
              </a:rPr>
              <a:t>شكرًا جزيلاً</a:t>
            </a:r>
            <a:endParaRPr lang="en-US" sz="4800" b="1" dirty="0">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46C6B22-F239-491E-8501-A85EF0D9B49E}">
  <ds:schemaRefs>
    <ds:schemaRef ds:uri="http://schemas.microsoft.com/sharepoint/v3/contenttype/forms"/>
  </ds:schemaRefs>
</ds:datastoreItem>
</file>

<file path=customXml/itemProps2.xml><?xml version="1.0" encoding="utf-8"?>
<ds:datastoreItem xmlns:ds="http://schemas.openxmlformats.org/officeDocument/2006/customXml" ds:itemID="{DEA56C22-49AB-417E-9F60-8C3AE54F45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19B7D61-0F12-4DD6-A16A-0979CAD6129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3232</TotalTime>
  <Words>233</Words>
  <Application>Microsoft Office PowerPoint</Application>
  <PresentationFormat>Widescreen</PresentationFormat>
  <Paragraphs>26</Paragraphs>
  <Slides>20</Slides>
  <Notes>0</Notes>
  <HiddenSlides>0</HiddenSlides>
  <MMClips>2</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مقدمة في الذكاء الاصطناعي  المحاضرة التعريفية  </vt:lpstr>
      <vt:lpstr>يهدف هذا المقرر إلى تمكين الباحثين من فهم شامل للجوانب القانونية المتعلقة بالذكاء الاصطناعي وتطبيقاته في العالم الرقمي. يشمل ذلك شرح وتحديد مفهوم الذكاء الاصطناعي وأنواعه وبيان أهميته وتمييزه عن الجوانب التكنولوجيا الأخرى، إلى جانب تحديد النواحي القانونية لهذا المجال وتحليل تأثيراته على الأنظمة القانونية. كما يسلط الضوء على المسؤولية المدنية والجنائية المترتبة عن استخدامات الذكاء الاصطناعي.</vt:lpstr>
      <vt:lpstr>PowerPoint Presentation</vt:lpstr>
      <vt:lpstr>من دراسة مقرر التنظيم القانوني للذكاء الاصطناعي يمكن استخلاص العديد من النواتج التعلمية المهمة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الذكاء الاصطناعي</dc:title>
  <dc:creator>د رشا علي الدين</dc:creator>
  <cp:lastModifiedBy>د رشا علي الدين</cp:lastModifiedBy>
  <cp:revision>11</cp:revision>
  <dcterms:created xsi:type="dcterms:W3CDTF">2024-05-22T14:40:37Z</dcterms:created>
  <dcterms:modified xsi:type="dcterms:W3CDTF">2025-01-22T09:46:34Z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