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6"/>
  </p:notesMasterIdLst>
  <p:sldIdLst>
    <p:sldId id="496" r:id="rId5"/>
    <p:sldId id="543" r:id="rId6"/>
    <p:sldId id="595" r:id="rId7"/>
    <p:sldId id="764" r:id="rId8"/>
    <p:sldId id="851" r:id="rId9"/>
    <p:sldId id="864" r:id="rId10"/>
    <p:sldId id="869" r:id="rId11"/>
    <p:sldId id="806" r:id="rId12"/>
    <p:sldId id="766" r:id="rId13"/>
    <p:sldId id="852" r:id="rId14"/>
    <p:sldId id="862" r:id="rId15"/>
    <p:sldId id="860" r:id="rId16"/>
    <p:sldId id="861" r:id="rId17"/>
    <p:sldId id="863" r:id="rId18"/>
    <p:sldId id="807" r:id="rId19"/>
    <p:sldId id="854" r:id="rId20"/>
    <p:sldId id="855" r:id="rId21"/>
    <p:sldId id="856" r:id="rId22"/>
    <p:sldId id="857" r:id="rId23"/>
    <p:sldId id="858" r:id="rId24"/>
    <p:sldId id="859" r:id="rId25"/>
    <p:sldId id="690" r:id="rId26"/>
    <p:sldId id="865" r:id="rId27"/>
    <p:sldId id="866" r:id="rId28"/>
    <p:sldId id="868" r:id="rId29"/>
    <p:sldId id="867" r:id="rId30"/>
    <p:sldId id="870" r:id="rId31"/>
    <p:sldId id="871" r:id="rId32"/>
    <p:sldId id="872" r:id="rId33"/>
    <p:sldId id="873" r:id="rId34"/>
    <p:sldId id="874" r:id="rId35"/>
    <p:sldId id="875" r:id="rId36"/>
    <p:sldId id="878" r:id="rId37"/>
    <p:sldId id="879" r:id="rId38"/>
    <p:sldId id="880" r:id="rId39"/>
    <p:sldId id="881" r:id="rId40"/>
    <p:sldId id="882" r:id="rId41"/>
    <p:sldId id="883" r:id="rId42"/>
    <p:sldId id="877" r:id="rId43"/>
    <p:sldId id="884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52A37847-AC79-4594-9928-D5C58BD52E50}">
          <p14:sldIdLst>
            <p14:sldId id="496"/>
          </p14:sldIdLst>
        </p14:section>
        <p14:section name="Default Section" id="{73925AE7-E9D8-48BC-A988-41815CE32A48}">
          <p14:sldIdLst>
            <p14:sldId id="543"/>
            <p14:sldId id="595"/>
            <p14:sldId id="764"/>
            <p14:sldId id="851"/>
            <p14:sldId id="864"/>
            <p14:sldId id="869"/>
            <p14:sldId id="806"/>
            <p14:sldId id="766"/>
            <p14:sldId id="852"/>
            <p14:sldId id="862"/>
            <p14:sldId id="860"/>
            <p14:sldId id="861"/>
            <p14:sldId id="863"/>
            <p14:sldId id="807"/>
            <p14:sldId id="854"/>
            <p14:sldId id="855"/>
            <p14:sldId id="856"/>
            <p14:sldId id="857"/>
            <p14:sldId id="858"/>
            <p14:sldId id="859"/>
            <p14:sldId id="690"/>
            <p14:sldId id="865"/>
            <p14:sldId id="866"/>
            <p14:sldId id="868"/>
            <p14:sldId id="867"/>
            <p14:sldId id="870"/>
            <p14:sldId id="871"/>
            <p14:sldId id="872"/>
            <p14:sldId id="873"/>
            <p14:sldId id="874"/>
            <p14:sldId id="875"/>
            <p14:sldId id="878"/>
            <p14:sldId id="879"/>
            <p14:sldId id="880"/>
            <p14:sldId id="881"/>
            <p14:sldId id="882"/>
            <p14:sldId id="883"/>
            <p14:sldId id="877"/>
            <p14:sldId id="884"/>
            <p14:sldId id="349"/>
          </p14:sldIdLst>
        </p14:section>
        <p14:section name="Default Section" id="{EC049921-363B-492D-A16D-C6010B32BCE9}">
          <p14:sldIdLst/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E0F2"/>
    <a:srgbClr val="2D8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52" autoAdjust="0"/>
    <p:restoredTop sz="94660"/>
  </p:normalViewPr>
  <p:slideViewPr>
    <p:cSldViewPr snapToGrid="0">
      <p:cViewPr>
        <p:scale>
          <a:sx n="67" d="100"/>
          <a:sy n="67" d="100"/>
        </p:scale>
        <p:origin x="-494" y="201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othaina Mahmoud Fouad" userId="6337026b70b72472" providerId="LiveId" clId="{ADC48844-4C64-4007-83C7-35661AB427AD}"/>
    <pc:docChg chg="undo custSel addSld delSld modSld sldOrd modSection">
      <pc:chgData name="Bothaina Mahmoud Fouad" userId="6337026b70b72472" providerId="LiveId" clId="{ADC48844-4C64-4007-83C7-35661AB427AD}" dt="2024-07-24T22:06:31.924" v="1332" actId="207"/>
      <pc:docMkLst>
        <pc:docMk/>
      </pc:docMkLst>
      <pc:sldChg chg="del">
        <pc:chgData name="Bothaina Mahmoud Fouad" userId="6337026b70b72472" providerId="LiveId" clId="{ADC48844-4C64-4007-83C7-35661AB427AD}" dt="2024-07-24T21:52:51.611" v="1041" actId="47"/>
        <pc:sldMkLst>
          <pc:docMk/>
          <pc:sldMk cId="4041936470" sldId="256"/>
        </pc:sldMkLst>
      </pc:sldChg>
      <pc:sldChg chg="del">
        <pc:chgData name="Bothaina Mahmoud Fouad" userId="6337026b70b72472" providerId="LiveId" clId="{ADC48844-4C64-4007-83C7-35661AB427AD}" dt="2024-07-24T21:52:50.764" v="1038" actId="47"/>
        <pc:sldMkLst>
          <pc:docMk/>
          <pc:sldMk cId="2175419998" sldId="257"/>
        </pc:sldMkLst>
      </pc:sldChg>
      <pc:sldChg chg="modSp del mod">
        <pc:chgData name="Bothaina Mahmoud Fouad" userId="6337026b70b72472" providerId="LiveId" clId="{ADC48844-4C64-4007-83C7-35661AB427AD}" dt="2024-07-24T19:14:01.936" v="92" actId="47"/>
        <pc:sldMkLst>
          <pc:docMk/>
          <pc:sldMk cId="2136954862" sldId="262"/>
        </pc:sldMkLst>
        <pc:spChg chg="mod">
          <ac:chgData name="Bothaina Mahmoud Fouad" userId="6337026b70b72472" providerId="LiveId" clId="{ADC48844-4C64-4007-83C7-35661AB427AD}" dt="2024-07-24T19:13:48.822" v="86" actId="21"/>
          <ac:spMkLst>
            <pc:docMk/>
            <pc:sldMk cId="2136954862" sldId="262"/>
            <ac:spMk id="3" creationId="{00000000-0000-0000-0000-000000000000}"/>
          </ac:spMkLst>
        </pc:spChg>
      </pc:sldChg>
      <pc:sldChg chg="del">
        <pc:chgData name="Bothaina Mahmoud Fouad" userId="6337026b70b72472" providerId="LiveId" clId="{ADC48844-4C64-4007-83C7-35661AB427AD}" dt="2024-07-24T21:52:53.764" v="1046" actId="47"/>
        <pc:sldMkLst>
          <pc:docMk/>
          <pc:sldMk cId="3415589782" sldId="269"/>
        </pc:sldMkLst>
      </pc:sldChg>
      <pc:sldChg chg="del">
        <pc:chgData name="Bothaina Mahmoud Fouad" userId="6337026b70b72472" providerId="LiveId" clId="{ADC48844-4C64-4007-83C7-35661AB427AD}" dt="2024-07-24T21:52:52.480" v="1045" actId="47"/>
        <pc:sldMkLst>
          <pc:docMk/>
          <pc:sldMk cId="1508372878" sldId="270"/>
        </pc:sldMkLst>
      </pc:sldChg>
      <pc:sldChg chg="del">
        <pc:chgData name="Bothaina Mahmoud Fouad" userId="6337026b70b72472" providerId="LiveId" clId="{ADC48844-4C64-4007-83C7-35661AB427AD}" dt="2024-07-24T21:51:07.245" v="988" actId="47"/>
        <pc:sldMkLst>
          <pc:docMk/>
          <pc:sldMk cId="567565214" sldId="271"/>
        </pc:sldMkLst>
      </pc:sldChg>
      <pc:sldChg chg="addSp delSp modSp del mod">
        <pc:chgData name="Bothaina Mahmoud Fouad" userId="6337026b70b72472" providerId="LiveId" clId="{ADC48844-4C64-4007-83C7-35661AB427AD}" dt="2024-07-24T21:52:53.947" v="1047" actId="47"/>
        <pc:sldMkLst>
          <pc:docMk/>
          <pc:sldMk cId="4179225111" sldId="272"/>
        </pc:sldMkLst>
        <pc:spChg chg="add mod">
          <ac:chgData name="Bothaina Mahmoud Fouad" userId="6337026b70b72472" providerId="LiveId" clId="{ADC48844-4C64-4007-83C7-35661AB427AD}" dt="2024-07-24T20:59:24.567" v="638" actId="21"/>
          <ac:spMkLst>
            <pc:docMk/>
            <pc:sldMk cId="4179225111" sldId="272"/>
            <ac:spMk id="3" creationId="{72C9F7A4-2481-8317-E46F-E9000952DAE7}"/>
          </ac:spMkLst>
        </pc:spChg>
        <pc:spChg chg="del">
          <ac:chgData name="Bothaina Mahmoud Fouad" userId="6337026b70b72472" providerId="LiveId" clId="{ADC48844-4C64-4007-83C7-35661AB427AD}" dt="2024-07-24T20:59:24.567" v="638" actId="21"/>
          <ac:spMkLst>
            <pc:docMk/>
            <pc:sldMk cId="4179225111" sldId="272"/>
            <ac:spMk id="5" creationId="{00000000-0000-0000-0000-000000000000}"/>
          </ac:spMkLst>
        </pc:spChg>
        <pc:picChg chg="del">
          <ac:chgData name="Bothaina Mahmoud Fouad" userId="6337026b70b72472" providerId="LiveId" clId="{ADC48844-4C64-4007-83C7-35661AB427AD}" dt="2024-07-24T20:59:24.567" v="638" actId="21"/>
          <ac:picMkLst>
            <pc:docMk/>
            <pc:sldMk cId="4179225111" sldId="272"/>
            <ac:picMk id="7" creationId="{00000000-0000-0000-0000-000000000000}"/>
          </ac:picMkLst>
        </pc:picChg>
      </pc:sldChg>
      <pc:sldChg chg="del">
        <pc:chgData name="Bothaina Mahmoud Fouad" userId="6337026b70b72472" providerId="LiveId" clId="{ADC48844-4C64-4007-83C7-35661AB427AD}" dt="2024-07-24T20:46:11.064" v="545" actId="47"/>
        <pc:sldMkLst>
          <pc:docMk/>
          <pc:sldMk cId="3805111670" sldId="275"/>
        </pc:sldMkLst>
      </pc:sldChg>
      <pc:sldChg chg="del">
        <pc:chgData name="Bothaina Mahmoud Fouad" userId="6337026b70b72472" providerId="LiveId" clId="{ADC48844-4C64-4007-83C7-35661AB427AD}" dt="2024-07-24T21:51:06.960" v="987" actId="47"/>
        <pc:sldMkLst>
          <pc:docMk/>
          <pc:sldMk cId="683489675" sldId="276"/>
        </pc:sldMkLst>
      </pc:sldChg>
      <pc:sldChg chg="addSp delSp modSp del mod">
        <pc:chgData name="Bothaina Mahmoud Fouad" userId="6337026b70b72472" providerId="LiveId" clId="{ADC48844-4C64-4007-83C7-35661AB427AD}" dt="2024-07-24T21:52:51.974" v="1043" actId="47"/>
        <pc:sldMkLst>
          <pc:docMk/>
          <pc:sldMk cId="3946070497" sldId="278"/>
        </pc:sldMkLst>
        <pc:spChg chg="del">
          <ac:chgData name="Bothaina Mahmoud Fouad" userId="6337026b70b72472" providerId="LiveId" clId="{ADC48844-4C64-4007-83C7-35661AB427AD}" dt="2024-07-24T21:20:16.957" v="755" actId="21"/>
          <ac:spMkLst>
            <pc:docMk/>
            <pc:sldMk cId="3946070497" sldId="278"/>
            <ac:spMk id="2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21:20:16.957" v="755" actId="21"/>
          <ac:spMkLst>
            <pc:docMk/>
            <pc:sldMk cId="3946070497" sldId="278"/>
            <ac:spMk id="5" creationId="{F5479D3D-0B60-BD78-4C55-EE9DAF4E4C0B}"/>
          </ac:spMkLst>
        </pc:spChg>
        <pc:spChg chg="add mod">
          <ac:chgData name="Bothaina Mahmoud Fouad" userId="6337026b70b72472" providerId="LiveId" clId="{ADC48844-4C64-4007-83C7-35661AB427AD}" dt="2024-07-24T21:20:16.957" v="755" actId="21"/>
          <ac:spMkLst>
            <pc:docMk/>
            <pc:sldMk cId="3946070497" sldId="278"/>
            <ac:spMk id="7" creationId="{106097A4-19A0-075C-14B9-F1FE2F18815D}"/>
          </ac:spMkLst>
        </pc:spChg>
        <pc:graphicFrameChg chg="del">
          <ac:chgData name="Bothaina Mahmoud Fouad" userId="6337026b70b72472" providerId="LiveId" clId="{ADC48844-4C64-4007-83C7-35661AB427AD}" dt="2024-07-24T21:20:16.957" v="755" actId="21"/>
          <ac:graphicFrameMkLst>
            <pc:docMk/>
            <pc:sldMk cId="3946070497" sldId="278"/>
            <ac:graphicFrameMk id="8" creationId="{00000000-0000-0000-0000-000000000000}"/>
          </ac:graphicFrameMkLst>
        </pc:graphicFrameChg>
      </pc:sldChg>
      <pc:sldChg chg="del">
        <pc:chgData name="Bothaina Mahmoud Fouad" userId="6337026b70b72472" providerId="LiveId" clId="{ADC48844-4C64-4007-83C7-35661AB427AD}" dt="2024-07-24T21:52:50.949" v="1039" actId="47"/>
        <pc:sldMkLst>
          <pc:docMk/>
          <pc:sldMk cId="2350637604" sldId="280"/>
        </pc:sldMkLst>
      </pc:sldChg>
      <pc:sldChg chg="del">
        <pc:chgData name="Bothaina Mahmoud Fouad" userId="6337026b70b72472" providerId="LiveId" clId="{ADC48844-4C64-4007-83C7-35661AB427AD}" dt="2024-07-24T21:52:54.548" v="1050" actId="47"/>
        <pc:sldMkLst>
          <pc:docMk/>
          <pc:sldMk cId="2897071199" sldId="281"/>
        </pc:sldMkLst>
      </pc:sldChg>
      <pc:sldChg chg="del">
        <pc:chgData name="Bothaina Mahmoud Fouad" userId="6337026b70b72472" providerId="LiveId" clId="{ADC48844-4C64-4007-83C7-35661AB427AD}" dt="2024-07-24T21:52:52.210" v="1044" actId="47"/>
        <pc:sldMkLst>
          <pc:docMk/>
          <pc:sldMk cId="2674957175" sldId="285"/>
        </pc:sldMkLst>
      </pc:sldChg>
      <pc:sldChg chg="del">
        <pc:chgData name="Bothaina Mahmoud Fouad" userId="6337026b70b72472" providerId="LiveId" clId="{ADC48844-4C64-4007-83C7-35661AB427AD}" dt="2024-07-24T21:52:51.737" v="1042" actId="47"/>
        <pc:sldMkLst>
          <pc:docMk/>
          <pc:sldMk cId="3563553972" sldId="286"/>
        </pc:sldMkLst>
      </pc:sldChg>
      <pc:sldChg chg="addSp delSp modSp del mod">
        <pc:chgData name="Bothaina Mahmoud Fouad" userId="6337026b70b72472" providerId="LiveId" clId="{ADC48844-4C64-4007-83C7-35661AB427AD}" dt="2024-07-24T19:36:00.543" v="200" actId="47"/>
        <pc:sldMkLst>
          <pc:docMk/>
          <pc:sldMk cId="1451031686" sldId="287"/>
        </pc:sldMkLst>
        <pc:spChg chg="del">
          <ac:chgData name="Bothaina Mahmoud Fouad" userId="6337026b70b72472" providerId="LiveId" clId="{ADC48844-4C64-4007-83C7-35661AB427AD}" dt="2024-07-24T19:34:27.539" v="183" actId="21"/>
          <ac:spMkLst>
            <pc:docMk/>
            <pc:sldMk cId="1451031686" sldId="287"/>
            <ac:spMk id="2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34:27.539" v="183" actId="21"/>
          <ac:spMkLst>
            <pc:docMk/>
            <pc:sldMk cId="1451031686" sldId="287"/>
            <ac:spMk id="5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19:34:27.539" v="183" actId="21"/>
          <ac:spMkLst>
            <pc:docMk/>
            <pc:sldMk cId="1451031686" sldId="287"/>
            <ac:spMk id="6" creationId="{7A1A25F8-A84E-2379-DF75-BB14391C3CE1}"/>
          </ac:spMkLst>
        </pc:spChg>
        <pc:spChg chg="add mod">
          <ac:chgData name="Bothaina Mahmoud Fouad" userId="6337026b70b72472" providerId="LiveId" clId="{ADC48844-4C64-4007-83C7-35661AB427AD}" dt="2024-07-24T19:34:27.539" v="183" actId="21"/>
          <ac:spMkLst>
            <pc:docMk/>
            <pc:sldMk cId="1451031686" sldId="287"/>
            <ac:spMk id="8" creationId="{08E48926-4B09-A837-7CD0-399DB19B0959}"/>
          </ac:spMkLst>
        </pc:spChg>
        <pc:graphicFrameChg chg="del">
          <ac:chgData name="Bothaina Mahmoud Fouad" userId="6337026b70b72472" providerId="LiveId" clId="{ADC48844-4C64-4007-83C7-35661AB427AD}" dt="2024-07-24T19:34:27.539" v="183" actId="21"/>
          <ac:graphicFrameMkLst>
            <pc:docMk/>
            <pc:sldMk cId="1451031686" sldId="287"/>
            <ac:graphicFrameMk id="4" creationId="{00000000-0000-0000-0000-000000000000}"/>
          </ac:graphicFrameMkLst>
        </pc:graphicFrameChg>
      </pc:sldChg>
      <pc:sldChg chg="del">
        <pc:chgData name="Bothaina Mahmoud Fouad" userId="6337026b70b72472" providerId="LiveId" clId="{ADC48844-4C64-4007-83C7-35661AB427AD}" dt="2024-07-24T21:52:51.407" v="1040" actId="47"/>
        <pc:sldMkLst>
          <pc:docMk/>
          <pc:sldMk cId="3165987455" sldId="289"/>
        </pc:sldMkLst>
      </pc:sldChg>
      <pc:sldChg chg="ord">
        <pc:chgData name="Bothaina Mahmoud Fouad" userId="6337026b70b72472" providerId="LiveId" clId="{ADC48844-4C64-4007-83C7-35661AB427AD}" dt="2024-07-24T21:50:49.022" v="949"/>
        <pc:sldMkLst>
          <pc:docMk/>
          <pc:sldMk cId="0" sldId="349"/>
        </pc:sldMkLst>
      </pc:sldChg>
      <pc:sldChg chg="del">
        <pc:chgData name="Bothaina Mahmoud Fouad" userId="6337026b70b72472" providerId="LiveId" clId="{ADC48844-4C64-4007-83C7-35661AB427AD}" dt="2024-07-24T21:52:48.280" v="1031" actId="47"/>
        <pc:sldMkLst>
          <pc:docMk/>
          <pc:sldMk cId="3774984797" sldId="480"/>
        </pc:sldMkLst>
      </pc:sldChg>
      <pc:sldChg chg="addSp delSp modSp add del mod">
        <pc:chgData name="Bothaina Mahmoud Fouad" userId="6337026b70b72472" providerId="LiveId" clId="{ADC48844-4C64-4007-83C7-35661AB427AD}" dt="2024-07-24T19:07:32.687" v="55" actId="47"/>
        <pc:sldMkLst>
          <pc:docMk/>
          <pc:sldMk cId="3273695744" sldId="499"/>
        </pc:sldMkLst>
        <pc:spChg chg="add del mod">
          <ac:chgData name="Bothaina Mahmoud Fouad" userId="6337026b70b72472" providerId="LiveId" clId="{ADC48844-4C64-4007-83C7-35661AB427AD}" dt="2024-07-24T19:05:50.462" v="35" actId="21"/>
          <ac:spMkLst>
            <pc:docMk/>
            <pc:sldMk cId="3273695744" sldId="499"/>
            <ac:spMk id="3" creationId="{A9161B2A-74B3-EA32-FDA8-268A06B047FB}"/>
          </ac:spMkLst>
        </pc:spChg>
        <pc:spChg chg="del mod">
          <ac:chgData name="Bothaina Mahmoud Fouad" userId="6337026b70b72472" providerId="LiveId" clId="{ADC48844-4C64-4007-83C7-35661AB427AD}" dt="2024-07-24T19:05:50.462" v="35" actId="21"/>
          <ac:spMkLst>
            <pc:docMk/>
            <pc:sldMk cId="3273695744" sldId="499"/>
            <ac:spMk id="8" creationId="{3B429915-7235-4762-BD51-52B20C2FFE13}"/>
          </ac:spMkLst>
        </pc:spChg>
        <pc:spChg chg="del mod">
          <ac:chgData name="Bothaina Mahmoud Fouad" userId="6337026b70b72472" providerId="LiveId" clId="{ADC48844-4C64-4007-83C7-35661AB427AD}" dt="2024-07-24T19:05:26.050" v="28"/>
          <ac:spMkLst>
            <pc:docMk/>
            <pc:sldMk cId="3273695744" sldId="499"/>
            <ac:spMk id="9" creationId="{1C360D49-1EF7-4A48-8EF2-20C4AD8E59C1}"/>
          </ac:spMkLst>
        </pc:spChg>
      </pc:sldChg>
      <pc:sldChg chg="del">
        <pc:chgData name="Bothaina Mahmoud Fouad" userId="6337026b70b72472" providerId="LiveId" clId="{ADC48844-4C64-4007-83C7-35661AB427AD}" dt="2024-07-24T21:52:56.581" v="1053" actId="47"/>
        <pc:sldMkLst>
          <pc:docMk/>
          <pc:sldMk cId="131850748" sldId="501"/>
        </pc:sldMkLst>
      </pc:sldChg>
      <pc:sldChg chg="add del">
        <pc:chgData name="Bothaina Mahmoud Fouad" userId="6337026b70b72472" providerId="LiveId" clId="{ADC48844-4C64-4007-83C7-35661AB427AD}" dt="2024-07-24T19:34:02.639" v="180" actId="47"/>
        <pc:sldMkLst>
          <pc:docMk/>
          <pc:sldMk cId="1569131306" sldId="502"/>
        </pc:sldMkLst>
      </pc:sldChg>
      <pc:sldChg chg="del">
        <pc:chgData name="Bothaina Mahmoud Fouad" userId="6337026b70b72472" providerId="LiveId" clId="{ADC48844-4C64-4007-83C7-35661AB427AD}" dt="2024-07-24T19:42:05.406" v="329" actId="47"/>
        <pc:sldMkLst>
          <pc:docMk/>
          <pc:sldMk cId="3408426603" sldId="505"/>
        </pc:sldMkLst>
      </pc:sldChg>
      <pc:sldChg chg="addSp delSp modSp del mod">
        <pc:chgData name="Bothaina Mahmoud Fouad" userId="6337026b70b72472" providerId="LiveId" clId="{ADC48844-4C64-4007-83C7-35661AB427AD}" dt="2024-07-24T19:36:00.543" v="200" actId="47"/>
        <pc:sldMkLst>
          <pc:docMk/>
          <pc:sldMk cId="3514879327" sldId="509"/>
        </pc:sldMkLst>
        <pc:spChg chg="add mod">
          <ac:chgData name="Bothaina Mahmoud Fouad" userId="6337026b70b72472" providerId="LiveId" clId="{ADC48844-4C64-4007-83C7-35661AB427AD}" dt="2024-07-24T19:14:27.126" v="96" actId="21"/>
          <ac:spMkLst>
            <pc:docMk/>
            <pc:sldMk cId="3514879327" sldId="509"/>
            <ac:spMk id="3" creationId="{FF0A58B0-32D2-2573-7D0F-B254557D8172}"/>
          </ac:spMkLst>
        </pc:spChg>
        <pc:spChg chg="del mod">
          <ac:chgData name="Bothaina Mahmoud Fouad" userId="6337026b70b72472" providerId="LiveId" clId="{ADC48844-4C64-4007-83C7-35661AB427AD}" dt="2024-07-24T19:14:27.126" v="96" actId="21"/>
          <ac:spMkLst>
            <pc:docMk/>
            <pc:sldMk cId="3514879327" sldId="509"/>
            <ac:spMk id="3075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14:27.126" v="96" actId="21"/>
          <ac:spMkLst>
            <pc:docMk/>
            <pc:sldMk cId="3514879327" sldId="509"/>
            <ac:spMk id="3077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14:27.126" v="96" actId="21"/>
          <ac:spMkLst>
            <pc:docMk/>
            <pc:sldMk cId="3514879327" sldId="509"/>
            <ac:spMk id="3078" creationId="{00000000-0000-0000-0000-000000000000}"/>
          </ac:spMkLst>
        </pc:spChg>
      </pc:sldChg>
      <pc:sldChg chg="del">
        <pc:chgData name="Bothaina Mahmoud Fouad" userId="6337026b70b72472" providerId="LiveId" clId="{ADC48844-4C64-4007-83C7-35661AB427AD}" dt="2024-07-24T21:52:54.373" v="1049" actId="47"/>
        <pc:sldMkLst>
          <pc:docMk/>
          <pc:sldMk cId="3379608715" sldId="510"/>
        </pc:sldMkLst>
      </pc:sldChg>
      <pc:sldChg chg="del">
        <pc:chgData name="Bothaina Mahmoud Fouad" userId="6337026b70b72472" providerId="LiveId" clId="{ADC48844-4C64-4007-83C7-35661AB427AD}" dt="2024-07-24T21:51:07.435" v="989" actId="47"/>
        <pc:sldMkLst>
          <pc:docMk/>
          <pc:sldMk cId="3196725967" sldId="523"/>
        </pc:sldMkLst>
      </pc:sldChg>
      <pc:sldChg chg="addSp delSp modSp del mod">
        <pc:chgData name="Bothaina Mahmoud Fouad" userId="6337026b70b72472" providerId="LiveId" clId="{ADC48844-4C64-4007-83C7-35661AB427AD}" dt="2024-07-24T19:36:00.543" v="200" actId="47"/>
        <pc:sldMkLst>
          <pc:docMk/>
          <pc:sldMk cId="1732796679" sldId="524"/>
        </pc:sldMkLst>
        <pc:spChg chg="add del mod">
          <ac:chgData name="Bothaina Mahmoud Fouad" userId="6337026b70b72472" providerId="LiveId" clId="{ADC48844-4C64-4007-83C7-35661AB427AD}" dt="2024-07-24T19:31:03.085" v="167" actId="21"/>
          <ac:spMkLst>
            <pc:docMk/>
            <pc:sldMk cId="1732796679" sldId="524"/>
            <ac:spMk id="2" creationId="{6CE7AC27-1AB7-AE3E-D48E-6ABCFBB2B552}"/>
          </ac:spMkLst>
        </pc:spChg>
        <pc:spChg chg="add mod">
          <ac:chgData name="Bothaina Mahmoud Fouad" userId="6337026b70b72472" providerId="LiveId" clId="{ADC48844-4C64-4007-83C7-35661AB427AD}" dt="2024-07-24T19:31:09.068" v="168" actId="21"/>
          <ac:spMkLst>
            <pc:docMk/>
            <pc:sldMk cId="1732796679" sldId="524"/>
            <ac:spMk id="5" creationId="{285D5A9D-02A7-D94F-51D0-B7B438B4EBAD}"/>
          </ac:spMkLst>
        </pc:spChg>
        <pc:spChg chg="del">
          <ac:chgData name="Bothaina Mahmoud Fouad" userId="6337026b70b72472" providerId="LiveId" clId="{ADC48844-4C64-4007-83C7-35661AB427AD}" dt="2024-07-24T19:31:09.068" v="168" actId="21"/>
          <ac:spMkLst>
            <pc:docMk/>
            <pc:sldMk cId="1732796679" sldId="524"/>
            <ac:spMk id="6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31:09.068" v="168" actId="21"/>
          <ac:spMkLst>
            <pc:docMk/>
            <pc:sldMk cId="1732796679" sldId="524"/>
            <ac:spMk id="10" creationId="{00000000-0000-0000-0000-000000000000}"/>
          </ac:spMkLst>
        </pc:spChg>
      </pc:sldChg>
      <pc:sldChg chg="del">
        <pc:chgData name="Bothaina Mahmoud Fouad" userId="6337026b70b72472" providerId="LiveId" clId="{ADC48844-4C64-4007-83C7-35661AB427AD}" dt="2024-07-24T19:42:03.201" v="328" actId="47"/>
        <pc:sldMkLst>
          <pc:docMk/>
          <pc:sldMk cId="1478079149" sldId="529"/>
        </pc:sldMkLst>
      </pc:sldChg>
      <pc:sldChg chg="del">
        <pc:chgData name="Bothaina Mahmoud Fouad" userId="6337026b70b72472" providerId="LiveId" clId="{ADC48844-4C64-4007-83C7-35661AB427AD}" dt="2024-07-24T19:42:06.180" v="330" actId="47"/>
        <pc:sldMkLst>
          <pc:docMk/>
          <pc:sldMk cId="1739790045" sldId="530"/>
        </pc:sldMkLst>
      </pc:sldChg>
      <pc:sldChg chg="modSp del mod">
        <pc:chgData name="Bothaina Mahmoud Fouad" userId="6337026b70b72472" providerId="LiveId" clId="{ADC48844-4C64-4007-83C7-35661AB427AD}" dt="2024-07-24T19:44:35.339" v="344" actId="47"/>
        <pc:sldMkLst>
          <pc:docMk/>
          <pc:sldMk cId="449161283" sldId="535"/>
        </pc:sldMkLst>
        <pc:spChg chg="mod">
          <ac:chgData name="Bothaina Mahmoud Fouad" userId="6337026b70b72472" providerId="LiveId" clId="{ADC48844-4C64-4007-83C7-35661AB427AD}" dt="2024-07-24T19:43:54.754" v="335" actId="27636"/>
          <ac:spMkLst>
            <pc:docMk/>
            <pc:sldMk cId="449161283" sldId="535"/>
            <ac:spMk id="19459" creationId="{00000000-0000-0000-0000-000000000000}"/>
          </ac:spMkLst>
        </pc:spChg>
      </pc:sldChg>
      <pc:sldChg chg="modSp del mod">
        <pc:chgData name="Bothaina Mahmoud Fouad" userId="6337026b70b72472" providerId="LiveId" clId="{ADC48844-4C64-4007-83C7-35661AB427AD}" dt="2024-07-24T19:49:47.307" v="445" actId="47"/>
        <pc:sldMkLst>
          <pc:docMk/>
          <pc:sldMk cId="3410711476" sldId="537"/>
        </pc:sldMkLst>
        <pc:spChg chg="mod">
          <ac:chgData name="Bothaina Mahmoud Fouad" userId="6337026b70b72472" providerId="LiveId" clId="{ADC48844-4C64-4007-83C7-35661AB427AD}" dt="2024-07-24T19:49:11.822" v="434" actId="21"/>
          <ac:spMkLst>
            <pc:docMk/>
            <pc:sldMk cId="3410711476" sldId="537"/>
            <ac:spMk id="21507" creationId="{00000000-0000-0000-0000-000000000000}"/>
          </ac:spMkLst>
        </pc:spChg>
      </pc:sldChg>
      <pc:sldChg chg="modSp del mod">
        <pc:chgData name="Bothaina Mahmoud Fouad" userId="6337026b70b72472" providerId="LiveId" clId="{ADC48844-4C64-4007-83C7-35661AB427AD}" dt="2024-07-24T19:51:54.292" v="467" actId="47"/>
        <pc:sldMkLst>
          <pc:docMk/>
          <pc:sldMk cId="3437239464" sldId="538"/>
        </pc:sldMkLst>
        <pc:spChg chg="mod">
          <ac:chgData name="Bothaina Mahmoud Fouad" userId="6337026b70b72472" providerId="LiveId" clId="{ADC48844-4C64-4007-83C7-35661AB427AD}" dt="2024-07-24T19:50:10.832" v="450" actId="21"/>
          <ac:spMkLst>
            <pc:docMk/>
            <pc:sldMk cId="3437239464" sldId="538"/>
            <ac:spMk id="22530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19:49:57.908" v="447" actId="21"/>
          <ac:spMkLst>
            <pc:docMk/>
            <pc:sldMk cId="3437239464" sldId="538"/>
            <ac:spMk id="22531" creationId="{00000000-0000-0000-0000-000000000000}"/>
          </ac:spMkLst>
        </pc:spChg>
      </pc:sldChg>
      <pc:sldChg chg="modSp del mod">
        <pc:chgData name="Bothaina Mahmoud Fouad" userId="6337026b70b72472" providerId="LiveId" clId="{ADC48844-4C64-4007-83C7-35661AB427AD}" dt="2024-07-24T20:46:09.961" v="544" actId="47"/>
        <pc:sldMkLst>
          <pc:docMk/>
          <pc:sldMk cId="3000558214" sldId="539"/>
        </pc:sldMkLst>
        <pc:spChg chg="mod">
          <ac:chgData name="Bothaina Mahmoud Fouad" userId="6337026b70b72472" providerId="LiveId" clId="{ADC48844-4C64-4007-83C7-35661AB427AD}" dt="2024-07-24T19:51:56.565" v="468" actId="21"/>
          <ac:spMkLst>
            <pc:docMk/>
            <pc:sldMk cId="3000558214" sldId="539"/>
            <ac:spMk id="39939" creationId="{00000000-0000-0000-0000-000000000000}"/>
          </ac:spMkLst>
        </pc:spChg>
      </pc:sldChg>
      <pc:sldChg chg="addSp delSp modSp del mod">
        <pc:chgData name="Bothaina Mahmoud Fouad" userId="6337026b70b72472" providerId="LiveId" clId="{ADC48844-4C64-4007-83C7-35661AB427AD}" dt="2024-07-24T21:52:55.794" v="1052" actId="47"/>
        <pc:sldMkLst>
          <pc:docMk/>
          <pc:sldMk cId="4128888960" sldId="540"/>
        </pc:sldMkLst>
        <pc:spChg chg="add mod">
          <ac:chgData name="Bothaina Mahmoud Fouad" userId="6337026b70b72472" providerId="LiveId" clId="{ADC48844-4C64-4007-83C7-35661AB427AD}" dt="2024-07-24T20:50:59.140" v="578" actId="21"/>
          <ac:spMkLst>
            <pc:docMk/>
            <pc:sldMk cId="4128888960" sldId="540"/>
            <ac:spMk id="3" creationId="{EA769525-4C4D-629D-D479-F81F43D21497}"/>
          </ac:spMkLst>
        </pc:spChg>
        <pc:spChg chg="del">
          <ac:chgData name="Bothaina Mahmoud Fouad" userId="6337026b70b72472" providerId="LiveId" clId="{ADC48844-4C64-4007-83C7-35661AB427AD}" dt="2024-07-24T20:50:59.140" v="578" actId="21"/>
          <ac:spMkLst>
            <pc:docMk/>
            <pc:sldMk cId="4128888960" sldId="540"/>
            <ac:spMk id="6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20:50:59.140" v="578" actId="21"/>
          <ac:spMkLst>
            <pc:docMk/>
            <pc:sldMk cId="4128888960" sldId="540"/>
            <ac:spMk id="7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20:50:59.140" v="578" actId="21"/>
          <ac:spMkLst>
            <pc:docMk/>
            <pc:sldMk cId="4128888960" sldId="540"/>
            <ac:spMk id="8" creationId="{801F11C0-B792-BBE7-5A39-E2201F2EB87C}"/>
          </ac:spMkLst>
        </pc:spChg>
        <pc:spChg chg="add del mod">
          <ac:chgData name="Bothaina Mahmoud Fouad" userId="6337026b70b72472" providerId="LiveId" clId="{ADC48844-4C64-4007-83C7-35661AB427AD}" dt="2024-07-24T21:00:28.649" v="647" actId="21"/>
          <ac:spMkLst>
            <pc:docMk/>
            <pc:sldMk cId="4128888960" sldId="540"/>
            <ac:spMk id="9" creationId="{6BDCA701-764D-D5D9-D904-3BA26207EADA}"/>
          </ac:spMkLst>
        </pc:spChg>
        <pc:spChg chg="add mod">
          <ac:chgData name="Bothaina Mahmoud Fouad" userId="6337026b70b72472" providerId="LiveId" clId="{ADC48844-4C64-4007-83C7-35661AB427AD}" dt="2024-07-24T21:00:28.649" v="647" actId="21"/>
          <ac:spMkLst>
            <pc:docMk/>
            <pc:sldMk cId="4128888960" sldId="540"/>
            <ac:spMk id="12" creationId="{C15DD7BD-30AB-53EF-3FD6-1B9F63025346}"/>
          </ac:spMkLst>
        </pc:spChg>
        <pc:picChg chg="add del mod">
          <ac:chgData name="Bothaina Mahmoud Fouad" userId="6337026b70b72472" providerId="LiveId" clId="{ADC48844-4C64-4007-83C7-35661AB427AD}" dt="2024-07-24T21:00:28.649" v="647" actId="21"/>
          <ac:picMkLst>
            <pc:docMk/>
            <pc:sldMk cId="4128888960" sldId="540"/>
            <ac:picMk id="10" creationId="{86EE2DEE-94B4-C6CC-2A9E-5E7E2A820C7D}"/>
          </ac:picMkLst>
        </pc:picChg>
      </pc:sldChg>
      <pc:sldChg chg="del">
        <pc:chgData name="Bothaina Mahmoud Fouad" userId="6337026b70b72472" providerId="LiveId" clId="{ADC48844-4C64-4007-83C7-35661AB427AD}" dt="2024-07-24T21:52:55.588" v="1051" actId="47"/>
        <pc:sldMkLst>
          <pc:docMk/>
          <pc:sldMk cId="4015987139" sldId="541"/>
        </pc:sldMkLst>
      </pc:sldChg>
      <pc:sldChg chg="del">
        <pc:chgData name="Bothaina Mahmoud Fouad" userId="6337026b70b72472" providerId="LiveId" clId="{ADC48844-4C64-4007-83C7-35661AB427AD}" dt="2024-07-24T19:42:06.827" v="331" actId="47"/>
        <pc:sldMkLst>
          <pc:docMk/>
          <pc:sldMk cId="3838395299" sldId="542"/>
        </pc:sldMkLst>
      </pc:sldChg>
      <pc:sldChg chg="addSp delSp modSp mod">
        <pc:chgData name="Bothaina Mahmoud Fouad" userId="6337026b70b72472" providerId="LiveId" clId="{ADC48844-4C64-4007-83C7-35661AB427AD}" dt="2024-07-24T22:03:10.929" v="1283"/>
        <pc:sldMkLst>
          <pc:docMk/>
          <pc:sldMk cId="3458377280" sldId="543"/>
        </pc:sldMkLst>
        <pc:spChg chg="add mod">
          <ac:chgData name="Bothaina Mahmoud Fouad" userId="6337026b70b72472" providerId="LiveId" clId="{ADC48844-4C64-4007-83C7-35661AB427AD}" dt="2024-07-24T22:03:10.929" v="1283"/>
          <ac:spMkLst>
            <pc:docMk/>
            <pc:sldMk cId="3458377280" sldId="543"/>
            <ac:spMk id="2" creationId="{5A0F1E2E-EB1C-6145-5246-CD1C295379D2}"/>
          </ac:spMkLst>
        </pc:spChg>
        <pc:spChg chg="mod">
          <ac:chgData name="Bothaina Mahmoud Fouad" userId="6337026b70b72472" providerId="LiveId" clId="{ADC48844-4C64-4007-83C7-35661AB427AD}" dt="2024-07-24T18:34:46.289" v="3" actId="14100"/>
          <ac:spMkLst>
            <pc:docMk/>
            <pc:sldMk cId="3458377280" sldId="543"/>
            <ac:spMk id="3" creationId="{4A47063F-493D-A6F0-0AFD-B39475726BC5}"/>
          </ac:spMkLst>
        </pc:spChg>
        <pc:spChg chg="mod">
          <ac:chgData name="Bothaina Mahmoud Fouad" userId="6337026b70b72472" providerId="LiveId" clId="{ADC48844-4C64-4007-83C7-35661AB427AD}" dt="2024-07-24T22:02:49.916" v="1280" actId="1076"/>
          <ac:spMkLst>
            <pc:docMk/>
            <pc:sldMk cId="3458377280" sldId="543"/>
            <ac:spMk id="5" creationId="{8854FD23-719D-D534-CDD0-E3DB2779F66C}"/>
          </ac:spMkLst>
        </pc:spChg>
        <pc:picChg chg="add mod">
          <ac:chgData name="Bothaina Mahmoud Fouad" userId="6337026b70b72472" providerId="LiveId" clId="{ADC48844-4C64-4007-83C7-35661AB427AD}" dt="2024-07-24T22:03:10.929" v="1283"/>
          <ac:picMkLst>
            <pc:docMk/>
            <pc:sldMk cId="3458377280" sldId="543"/>
            <ac:picMk id="4" creationId="{368AB1E2-4B64-8562-6720-4B18B1F2E27D}"/>
          </ac:picMkLst>
        </pc:picChg>
        <pc:picChg chg="del">
          <ac:chgData name="Bothaina Mahmoud Fouad" userId="6337026b70b72472" providerId="LiveId" clId="{ADC48844-4C64-4007-83C7-35661AB427AD}" dt="2024-07-24T22:02:23.994" v="1270" actId="478"/>
          <ac:picMkLst>
            <pc:docMk/>
            <pc:sldMk cId="3458377280" sldId="543"/>
            <ac:picMk id="6" creationId="{7B1083B8-7F24-C9AF-FA88-CAB8BE99D406}"/>
          </ac:picMkLst>
        </pc:picChg>
        <pc:picChg chg="mod">
          <ac:chgData name="Bothaina Mahmoud Fouad" userId="6337026b70b72472" providerId="LiveId" clId="{ADC48844-4C64-4007-83C7-35661AB427AD}" dt="2024-07-24T22:02:54.557" v="1282" actId="1076"/>
          <ac:picMkLst>
            <pc:docMk/>
            <pc:sldMk cId="3458377280" sldId="543"/>
            <ac:picMk id="7" creationId="{7B12690A-FC79-D86B-C0ED-9D714EBC9487}"/>
          </ac:picMkLst>
        </pc:picChg>
        <pc:picChg chg="del">
          <ac:chgData name="Bothaina Mahmoud Fouad" userId="6337026b70b72472" providerId="LiveId" clId="{ADC48844-4C64-4007-83C7-35661AB427AD}" dt="2024-07-24T22:02:20.244" v="1269" actId="478"/>
          <ac:picMkLst>
            <pc:docMk/>
            <pc:sldMk cId="3458377280" sldId="543"/>
            <ac:picMk id="8" creationId="{D4AF3B79-7C62-249A-6AAB-EA6585FAC59E}"/>
          </ac:picMkLst>
        </pc:picChg>
      </pc:sldChg>
      <pc:sldChg chg="del">
        <pc:chgData name="Bothaina Mahmoud Fouad" userId="6337026b70b72472" providerId="LiveId" clId="{ADC48844-4C64-4007-83C7-35661AB427AD}" dt="2024-07-24T21:51:08.729" v="990" actId="47"/>
        <pc:sldMkLst>
          <pc:docMk/>
          <pc:sldMk cId="1068509807" sldId="549"/>
        </pc:sldMkLst>
      </pc:sldChg>
      <pc:sldChg chg="del">
        <pc:chgData name="Bothaina Mahmoud Fouad" userId="6337026b70b72472" providerId="LiveId" clId="{ADC48844-4C64-4007-83C7-35661AB427AD}" dt="2024-07-24T21:52:50.524" v="1037" actId="47"/>
        <pc:sldMkLst>
          <pc:docMk/>
          <pc:sldMk cId="3211400386" sldId="551"/>
        </pc:sldMkLst>
      </pc:sldChg>
      <pc:sldChg chg="del">
        <pc:chgData name="Bothaina Mahmoud Fouad" userId="6337026b70b72472" providerId="LiveId" clId="{ADC48844-4C64-4007-83C7-35661AB427AD}" dt="2024-07-24T21:52:39.910" v="1024" actId="47"/>
        <pc:sldMkLst>
          <pc:docMk/>
          <pc:sldMk cId="641402078" sldId="553"/>
        </pc:sldMkLst>
      </pc:sldChg>
      <pc:sldChg chg="del">
        <pc:chgData name="Bothaina Mahmoud Fouad" userId="6337026b70b72472" providerId="LiveId" clId="{ADC48844-4C64-4007-83C7-35661AB427AD}" dt="2024-07-24T21:52:37.901" v="1021" actId="47"/>
        <pc:sldMkLst>
          <pc:docMk/>
          <pc:sldMk cId="4172266670" sldId="555"/>
        </pc:sldMkLst>
      </pc:sldChg>
      <pc:sldChg chg="del">
        <pc:chgData name="Bothaina Mahmoud Fouad" userId="6337026b70b72472" providerId="LiveId" clId="{ADC48844-4C64-4007-83C7-35661AB427AD}" dt="2024-07-24T21:52:46.192" v="1028" actId="47"/>
        <pc:sldMkLst>
          <pc:docMk/>
          <pc:sldMk cId="2779649438" sldId="560"/>
        </pc:sldMkLst>
      </pc:sldChg>
      <pc:sldChg chg="del">
        <pc:chgData name="Bothaina Mahmoud Fouad" userId="6337026b70b72472" providerId="LiveId" clId="{ADC48844-4C64-4007-83C7-35661AB427AD}" dt="2024-07-24T21:52:44.023" v="1027" actId="47"/>
        <pc:sldMkLst>
          <pc:docMk/>
          <pc:sldMk cId="191452649" sldId="562"/>
        </pc:sldMkLst>
      </pc:sldChg>
      <pc:sldChg chg="del">
        <pc:chgData name="Bothaina Mahmoud Fouad" userId="6337026b70b72472" providerId="LiveId" clId="{ADC48844-4C64-4007-83C7-35661AB427AD}" dt="2024-07-24T21:52:43.203" v="1026" actId="47"/>
        <pc:sldMkLst>
          <pc:docMk/>
          <pc:sldMk cId="1778331222" sldId="563"/>
        </pc:sldMkLst>
      </pc:sldChg>
      <pc:sldChg chg="del">
        <pc:chgData name="Bothaina Mahmoud Fouad" userId="6337026b70b72472" providerId="LiveId" clId="{ADC48844-4C64-4007-83C7-35661AB427AD}" dt="2024-07-24T21:52:07.011" v="1018" actId="2696"/>
        <pc:sldMkLst>
          <pc:docMk/>
          <pc:sldMk cId="303954746" sldId="564"/>
        </pc:sldMkLst>
      </pc:sldChg>
      <pc:sldChg chg="add del">
        <pc:chgData name="Bothaina Mahmoud Fouad" userId="6337026b70b72472" providerId="LiveId" clId="{ADC48844-4C64-4007-83C7-35661AB427AD}" dt="2024-07-24T21:53:04.490" v="1054" actId="2696"/>
        <pc:sldMkLst>
          <pc:docMk/>
          <pc:sldMk cId="835100741" sldId="564"/>
        </pc:sldMkLst>
      </pc:sldChg>
      <pc:sldChg chg="delSp add del mod">
        <pc:chgData name="Bothaina Mahmoud Fouad" userId="6337026b70b72472" providerId="LiveId" clId="{ADC48844-4C64-4007-83C7-35661AB427AD}" dt="2024-07-24T21:54:52.645" v="1092" actId="47"/>
        <pc:sldMkLst>
          <pc:docMk/>
          <pc:sldMk cId="1024441624" sldId="564"/>
        </pc:sldMkLst>
        <pc:spChg chg="del">
          <ac:chgData name="Bothaina Mahmoud Fouad" userId="6337026b70b72472" providerId="LiveId" clId="{ADC48844-4C64-4007-83C7-35661AB427AD}" dt="2024-07-24T21:54:00.251" v="1057" actId="21"/>
          <ac:spMkLst>
            <pc:docMk/>
            <pc:sldMk cId="1024441624" sldId="564"/>
            <ac:spMk id="3" creationId="{CD9D0FE3-428B-F9E9-DF51-FE1047E86ED2}"/>
          </ac:spMkLst>
        </pc:spChg>
        <pc:spChg chg="del">
          <ac:chgData name="Bothaina Mahmoud Fouad" userId="6337026b70b72472" providerId="LiveId" clId="{ADC48844-4C64-4007-83C7-35661AB427AD}" dt="2024-07-24T21:54:00.251" v="1057" actId="21"/>
          <ac:spMkLst>
            <pc:docMk/>
            <pc:sldMk cId="1024441624" sldId="564"/>
            <ac:spMk id="4" creationId="{6E6253BA-A0B2-ECAC-725E-1C6C6876E2A0}"/>
          </ac:spMkLst>
        </pc:spChg>
        <pc:spChg chg="del">
          <ac:chgData name="Bothaina Mahmoud Fouad" userId="6337026b70b72472" providerId="LiveId" clId="{ADC48844-4C64-4007-83C7-35661AB427AD}" dt="2024-07-24T21:54:00.251" v="1057" actId="21"/>
          <ac:spMkLst>
            <pc:docMk/>
            <pc:sldMk cId="1024441624" sldId="564"/>
            <ac:spMk id="7" creationId="{4835E816-1DFD-0A6D-7510-52A292F058BD}"/>
          </ac:spMkLst>
        </pc:spChg>
      </pc:sldChg>
      <pc:sldChg chg="del">
        <pc:chgData name="Bothaina Mahmoud Fouad" userId="6337026b70b72472" providerId="LiveId" clId="{ADC48844-4C64-4007-83C7-35661AB427AD}" dt="2024-07-24T21:51:37.727" v="1011" actId="47"/>
        <pc:sldMkLst>
          <pc:docMk/>
          <pc:sldMk cId="3945313244" sldId="565"/>
        </pc:sldMkLst>
      </pc:sldChg>
      <pc:sldChg chg="del">
        <pc:chgData name="Bothaina Mahmoud Fouad" userId="6337026b70b72472" providerId="LiveId" clId="{ADC48844-4C64-4007-83C7-35661AB427AD}" dt="2024-07-24T21:51:39.398" v="1013" actId="47"/>
        <pc:sldMkLst>
          <pc:docMk/>
          <pc:sldMk cId="789773379" sldId="566"/>
        </pc:sldMkLst>
      </pc:sldChg>
      <pc:sldChg chg="del">
        <pc:chgData name="Bothaina Mahmoud Fouad" userId="6337026b70b72472" providerId="LiveId" clId="{ADC48844-4C64-4007-83C7-35661AB427AD}" dt="2024-07-24T21:51:38.565" v="1012" actId="47"/>
        <pc:sldMkLst>
          <pc:docMk/>
          <pc:sldMk cId="1472468842" sldId="567"/>
        </pc:sldMkLst>
      </pc:sldChg>
      <pc:sldChg chg="del">
        <pc:chgData name="Bothaina Mahmoud Fouad" userId="6337026b70b72472" providerId="LiveId" clId="{ADC48844-4C64-4007-83C7-35661AB427AD}" dt="2024-07-24T21:51:36.723" v="1010" actId="47"/>
        <pc:sldMkLst>
          <pc:docMk/>
          <pc:sldMk cId="532709416" sldId="568"/>
        </pc:sldMkLst>
      </pc:sldChg>
      <pc:sldChg chg="del">
        <pc:chgData name="Bothaina Mahmoud Fouad" userId="6337026b70b72472" providerId="LiveId" clId="{ADC48844-4C64-4007-83C7-35661AB427AD}" dt="2024-07-24T21:51:35.627" v="1009" actId="47"/>
        <pc:sldMkLst>
          <pc:docMk/>
          <pc:sldMk cId="2954027050" sldId="569"/>
        </pc:sldMkLst>
      </pc:sldChg>
      <pc:sldChg chg="del">
        <pc:chgData name="Bothaina Mahmoud Fouad" userId="6337026b70b72472" providerId="LiveId" clId="{ADC48844-4C64-4007-83C7-35661AB427AD}" dt="2024-07-24T21:51:41.780" v="1014" actId="47"/>
        <pc:sldMkLst>
          <pc:docMk/>
          <pc:sldMk cId="3809215790" sldId="570"/>
        </pc:sldMkLst>
      </pc:sldChg>
      <pc:sldChg chg="del">
        <pc:chgData name="Bothaina Mahmoud Fouad" userId="6337026b70b72472" providerId="LiveId" clId="{ADC48844-4C64-4007-83C7-35661AB427AD}" dt="2024-07-24T21:51:25.274" v="999" actId="47"/>
        <pc:sldMkLst>
          <pc:docMk/>
          <pc:sldMk cId="2395128129" sldId="572"/>
        </pc:sldMkLst>
      </pc:sldChg>
      <pc:sldChg chg="del">
        <pc:chgData name="Bothaina Mahmoud Fouad" userId="6337026b70b72472" providerId="LiveId" clId="{ADC48844-4C64-4007-83C7-35661AB427AD}" dt="2024-07-24T21:51:24.012" v="998" actId="47"/>
        <pc:sldMkLst>
          <pc:docMk/>
          <pc:sldMk cId="3931504923" sldId="573"/>
        </pc:sldMkLst>
      </pc:sldChg>
      <pc:sldChg chg="del">
        <pc:chgData name="Bothaina Mahmoud Fouad" userId="6337026b70b72472" providerId="LiveId" clId="{ADC48844-4C64-4007-83C7-35661AB427AD}" dt="2024-07-24T21:51:23.485" v="997" actId="47"/>
        <pc:sldMkLst>
          <pc:docMk/>
          <pc:sldMk cId="1973389635" sldId="574"/>
        </pc:sldMkLst>
      </pc:sldChg>
      <pc:sldChg chg="del">
        <pc:chgData name="Bothaina Mahmoud Fouad" userId="6337026b70b72472" providerId="LiveId" clId="{ADC48844-4C64-4007-83C7-35661AB427AD}" dt="2024-07-24T21:51:22.716" v="996" actId="47"/>
        <pc:sldMkLst>
          <pc:docMk/>
          <pc:sldMk cId="3902125251" sldId="575"/>
        </pc:sldMkLst>
      </pc:sldChg>
      <pc:sldChg chg="del">
        <pc:chgData name="Bothaina Mahmoud Fouad" userId="6337026b70b72472" providerId="LiveId" clId="{ADC48844-4C64-4007-83C7-35661AB427AD}" dt="2024-07-24T21:51:22.178" v="995" actId="47"/>
        <pc:sldMkLst>
          <pc:docMk/>
          <pc:sldMk cId="3416608875" sldId="576"/>
        </pc:sldMkLst>
      </pc:sldChg>
      <pc:sldChg chg="del">
        <pc:chgData name="Bothaina Mahmoud Fouad" userId="6337026b70b72472" providerId="LiveId" clId="{ADC48844-4C64-4007-83C7-35661AB427AD}" dt="2024-07-24T21:51:21.531" v="994" actId="47"/>
        <pc:sldMkLst>
          <pc:docMk/>
          <pc:sldMk cId="766022755" sldId="577"/>
        </pc:sldMkLst>
      </pc:sldChg>
      <pc:sldChg chg="del">
        <pc:chgData name="Bothaina Mahmoud Fouad" userId="6337026b70b72472" providerId="LiveId" clId="{ADC48844-4C64-4007-83C7-35661AB427AD}" dt="2024-07-24T21:51:20.667" v="993" actId="47"/>
        <pc:sldMkLst>
          <pc:docMk/>
          <pc:sldMk cId="3363762251" sldId="578"/>
        </pc:sldMkLst>
      </pc:sldChg>
      <pc:sldChg chg="del">
        <pc:chgData name="Bothaina Mahmoud Fouad" userId="6337026b70b72472" providerId="LiveId" clId="{ADC48844-4C64-4007-83C7-35661AB427AD}" dt="2024-07-24T21:51:19.936" v="992" actId="47"/>
        <pc:sldMkLst>
          <pc:docMk/>
          <pc:sldMk cId="595352920" sldId="579"/>
        </pc:sldMkLst>
      </pc:sldChg>
      <pc:sldChg chg="del">
        <pc:chgData name="Bothaina Mahmoud Fouad" userId="6337026b70b72472" providerId="LiveId" clId="{ADC48844-4C64-4007-83C7-35661AB427AD}" dt="2024-07-24T21:51:25.654" v="1000" actId="47"/>
        <pc:sldMkLst>
          <pc:docMk/>
          <pc:sldMk cId="4088704276" sldId="581"/>
        </pc:sldMkLst>
      </pc:sldChg>
      <pc:sldChg chg="del">
        <pc:chgData name="Bothaina Mahmoud Fouad" userId="6337026b70b72472" providerId="LiveId" clId="{ADC48844-4C64-4007-83C7-35661AB427AD}" dt="2024-07-24T21:51:26.237" v="1001" actId="47"/>
        <pc:sldMkLst>
          <pc:docMk/>
          <pc:sldMk cId="3593218108" sldId="582"/>
        </pc:sldMkLst>
      </pc:sldChg>
      <pc:sldChg chg="del">
        <pc:chgData name="Bothaina Mahmoud Fouad" userId="6337026b70b72472" providerId="LiveId" clId="{ADC48844-4C64-4007-83C7-35661AB427AD}" dt="2024-07-24T21:52:47.180" v="1029" actId="47"/>
        <pc:sldMkLst>
          <pc:docMk/>
          <pc:sldMk cId="2716635889" sldId="587"/>
        </pc:sldMkLst>
      </pc:sldChg>
      <pc:sldChg chg="del">
        <pc:chgData name="Bothaina Mahmoud Fouad" userId="6337026b70b72472" providerId="LiveId" clId="{ADC48844-4C64-4007-83C7-35661AB427AD}" dt="2024-07-24T21:51:33.951" v="1008" actId="47"/>
        <pc:sldMkLst>
          <pc:docMk/>
          <pc:sldMk cId="2889567300" sldId="588"/>
        </pc:sldMkLst>
      </pc:sldChg>
      <pc:sldChg chg="del">
        <pc:chgData name="Bothaina Mahmoud Fouad" userId="6337026b70b72472" providerId="LiveId" clId="{ADC48844-4C64-4007-83C7-35661AB427AD}" dt="2024-07-24T19:42:08.909" v="332" actId="47"/>
        <pc:sldMkLst>
          <pc:docMk/>
          <pc:sldMk cId="3778668979" sldId="589"/>
        </pc:sldMkLst>
      </pc:sldChg>
      <pc:sldChg chg="del">
        <pc:chgData name="Bothaina Mahmoud Fouad" userId="6337026b70b72472" providerId="LiveId" clId="{ADC48844-4C64-4007-83C7-35661AB427AD}" dt="2024-07-24T21:52:48.786" v="1032" actId="47"/>
        <pc:sldMkLst>
          <pc:docMk/>
          <pc:sldMk cId="1093575003" sldId="590"/>
        </pc:sldMkLst>
      </pc:sldChg>
      <pc:sldChg chg="del">
        <pc:chgData name="Bothaina Mahmoud Fouad" userId="6337026b70b72472" providerId="LiveId" clId="{ADC48844-4C64-4007-83C7-35661AB427AD}" dt="2024-07-24T21:51:28.545" v="1004" actId="47"/>
        <pc:sldMkLst>
          <pc:docMk/>
          <pc:sldMk cId="2506418621" sldId="591"/>
        </pc:sldMkLst>
      </pc:sldChg>
      <pc:sldChg chg="del">
        <pc:chgData name="Bothaina Mahmoud Fouad" userId="6337026b70b72472" providerId="LiveId" clId="{ADC48844-4C64-4007-83C7-35661AB427AD}" dt="2024-07-24T19:36:00.543" v="200" actId="47"/>
        <pc:sldMkLst>
          <pc:docMk/>
          <pc:sldMk cId="2380237222" sldId="592"/>
        </pc:sldMkLst>
      </pc:sldChg>
      <pc:sldChg chg="addSp delSp modSp del mod">
        <pc:chgData name="Bothaina Mahmoud Fouad" userId="6337026b70b72472" providerId="LiveId" clId="{ADC48844-4C64-4007-83C7-35661AB427AD}" dt="2024-07-24T21:52:54.169" v="1048" actId="47"/>
        <pc:sldMkLst>
          <pc:docMk/>
          <pc:sldMk cId="2443101825" sldId="593"/>
        </pc:sldMkLst>
        <pc:spChg chg="add mod">
          <ac:chgData name="Bothaina Mahmoud Fouad" userId="6337026b70b72472" providerId="LiveId" clId="{ADC48844-4C64-4007-83C7-35661AB427AD}" dt="2024-07-24T21:01:37.807" v="660" actId="21"/>
          <ac:spMkLst>
            <pc:docMk/>
            <pc:sldMk cId="2443101825" sldId="593"/>
            <ac:spMk id="3" creationId="{FFBD993D-B9E7-D8CA-DAF6-9A86DFC41BF3}"/>
          </ac:spMkLst>
        </pc:spChg>
        <pc:spChg chg="del">
          <ac:chgData name="Bothaina Mahmoud Fouad" userId="6337026b70b72472" providerId="LiveId" clId="{ADC48844-4C64-4007-83C7-35661AB427AD}" dt="2024-07-24T21:01:37.807" v="660" actId="21"/>
          <ac:spMkLst>
            <pc:docMk/>
            <pc:sldMk cId="2443101825" sldId="593"/>
            <ac:spMk id="8" creationId="{ED882393-832A-3FD3-B2B6-040D98A06F63}"/>
          </ac:spMkLst>
        </pc:spChg>
        <pc:graphicFrameChg chg="add del">
          <ac:chgData name="Bothaina Mahmoud Fouad" userId="6337026b70b72472" providerId="LiveId" clId="{ADC48844-4C64-4007-83C7-35661AB427AD}" dt="2024-07-24T21:01:37.807" v="660" actId="21"/>
          <ac:graphicFrameMkLst>
            <pc:docMk/>
            <pc:sldMk cId="2443101825" sldId="593"/>
            <ac:graphicFrameMk id="5" creationId="{53B04EDE-2251-E404-DB1D-5EE4472FC93C}"/>
          </ac:graphicFrameMkLst>
        </pc:graphicFrameChg>
      </pc:sldChg>
      <pc:sldChg chg="del">
        <pc:chgData name="Bothaina Mahmoud Fouad" userId="6337026b70b72472" providerId="LiveId" clId="{ADC48844-4C64-4007-83C7-35661AB427AD}" dt="2024-07-24T21:52:50.256" v="1036" actId="47"/>
        <pc:sldMkLst>
          <pc:docMk/>
          <pc:sldMk cId="762608048" sldId="594"/>
        </pc:sldMkLst>
      </pc:sldChg>
      <pc:sldChg chg="del">
        <pc:chgData name="Bothaina Mahmoud Fouad" userId="6337026b70b72472" providerId="LiveId" clId="{ADC48844-4C64-4007-83C7-35661AB427AD}" dt="2024-07-24T21:52:49.940" v="1035" actId="47"/>
        <pc:sldMkLst>
          <pc:docMk/>
          <pc:sldMk cId="1222810009" sldId="595"/>
        </pc:sldMkLst>
      </pc:sldChg>
      <pc:sldChg chg="del">
        <pc:chgData name="Bothaina Mahmoud Fouad" userId="6337026b70b72472" providerId="LiveId" clId="{ADC48844-4C64-4007-83C7-35661AB427AD}" dt="2024-07-24T21:52:49.631" v="1034" actId="47"/>
        <pc:sldMkLst>
          <pc:docMk/>
          <pc:sldMk cId="369073403" sldId="596"/>
        </pc:sldMkLst>
      </pc:sldChg>
      <pc:sldChg chg="del">
        <pc:chgData name="Bothaina Mahmoud Fouad" userId="6337026b70b72472" providerId="LiveId" clId="{ADC48844-4C64-4007-83C7-35661AB427AD}" dt="2024-07-24T21:52:49.267" v="1033" actId="47"/>
        <pc:sldMkLst>
          <pc:docMk/>
          <pc:sldMk cId="2959847366" sldId="597"/>
        </pc:sldMkLst>
      </pc:sldChg>
      <pc:sldChg chg="del">
        <pc:chgData name="Bothaina Mahmoud Fouad" userId="6337026b70b72472" providerId="LiveId" clId="{ADC48844-4C64-4007-83C7-35661AB427AD}" dt="2024-07-24T21:51:18.194" v="991" actId="47"/>
        <pc:sldMkLst>
          <pc:docMk/>
          <pc:sldMk cId="3260850991" sldId="598"/>
        </pc:sldMkLst>
      </pc:sldChg>
      <pc:sldChg chg="del">
        <pc:chgData name="Bothaina Mahmoud Fouad" userId="6337026b70b72472" providerId="LiveId" clId="{ADC48844-4C64-4007-83C7-35661AB427AD}" dt="2024-07-24T21:52:39.294" v="1023" actId="47"/>
        <pc:sldMkLst>
          <pc:docMk/>
          <pc:sldMk cId="142532270" sldId="599"/>
        </pc:sldMkLst>
      </pc:sldChg>
      <pc:sldChg chg="del">
        <pc:chgData name="Bothaina Mahmoud Fouad" userId="6337026b70b72472" providerId="LiveId" clId="{ADC48844-4C64-4007-83C7-35661AB427AD}" dt="2024-07-24T21:51:06.723" v="986" actId="47"/>
        <pc:sldMkLst>
          <pc:docMk/>
          <pc:sldMk cId="849507235" sldId="604"/>
        </pc:sldMkLst>
      </pc:sldChg>
      <pc:sldChg chg="del">
        <pc:chgData name="Bothaina Mahmoud Fouad" userId="6337026b70b72472" providerId="LiveId" clId="{ADC48844-4C64-4007-83C7-35661AB427AD}" dt="2024-07-24T21:51:06.328" v="985" actId="47"/>
        <pc:sldMkLst>
          <pc:docMk/>
          <pc:sldMk cId="2639080983" sldId="619"/>
        </pc:sldMkLst>
      </pc:sldChg>
      <pc:sldChg chg="del">
        <pc:chgData name="Bothaina Mahmoud Fouad" userId="6337026b70b72472" providerId="LiveId" clId="{ADC48844-4C64-4007-83C7-35661AB427AD}" dt="2024-07-24T21:51:05.865" v="984" actId="47"/>
        <pc:sldMkLst>
          <pc:docMk/>
          <pc:sldMk cId="2511054472" sldId="632"/>
        </pc:sldMkLst>
      </pc:sldChg>
      <pc:sldChg chg="del">
        <pc:chgData name="Bothaina Mahmoud Fouad" userId="6337026b70b72472" providerId="LiveId" clId="{ADC48844-4C64-4007-83C7-35661AB427AD}" dt="2024-07-24T21:51:05.552" v="982" actId="47"/>
        <pc:sldMkLst>
          <pc:docMk/>
          <pc:sldMk cId="2126691397" sldId="633"/>
        </pc:sldMkLst>
      </pc:sldChg>
      <pc:sldChg chg="del">
        <pc:chgData name="Bothaina Mahmoud Fouad" userId="6337026b70b72472" providerId="LiveId" clId="{ADC48844-4C64-4007-83C7-35661AB427AD}" dt="2024-07-24T21:51:05.111" v="980" actId="47"/>
        <pc:sldMkLst>
          <pc:docMk/>
          <pc:sldMk cId="804410819" sldId="718"/>
        </pc:sldMkLst>
      </pc:sldChg>
      <pc:sldChg chg="del">
        <pc:chgData name="Bothaina Mahmoud Fouad" userId="6337026b70b72472" providerId="LiveId" clId="{ADC48844-4C64-4007-83C7-35661AB427AD}" dt="2024-07-24T21:51:05.711" v="983" actId="47"/>
        <pc:sldMkLst>
          <pc:docMk/>
          <pc:sldMk cId="2726823687" sldId="720"/>
        </pc:sldMkLst>
      </pc:sldChg>
      <pc:sldChg chg="del">
        <pc:chgData name="Bothaina Mahmoud Fouad" userId="6337026b70b72472" providerId="LiveId" clId="{ADC48844-4C64-4007-83C7-35661AB427AD}" dt="2024-07-24T21:51:04.797" v="979" actId="47"/>
        <pc:sldMkLst>
          <pc:docMk/>
          <pc:sldMk cId="974527337" sldId="721"/>
        </pc:sldMkLst>
      </pc:sldChg>
      <pc:sldChg chg="del">
        <pc:chgData name="Bothaina Mahmoud Fouad" userId="6337026b70b72472" providerId="LiveId" clId="{ADC48844-4C64-4007-83C7-35661AB427AD}" dt="2024-07-24T21:51:04.625" v="978" actId="47"/>
        <pc:sldMkLst>
          <pc:docMk/>
          <pc:sldMk cId="327606811" sldId="722"/>
        </pc:sldMkLst>
      </pc:sldChg>
      <pc:sldChg chg="del">
        <pc:chgData name="Bothaina Mahmoud Fouad" userId="6337026b70b72472" providerId="LiveId" clId="{ADC48844-4C64-4007-83C7-35661AB427AD}" dt="2024-07-24T21:51:04.466" v="977" actId="47"/>
        <pc:sldMkLst>
          <pc:docMk/>
          <pc:sldMk cId="2364999255" sldId="723"/>
        </pc:sldMkLst>
      </pc:sldChg>
      <pc:sldChg chg="del">
        <pc:chgData name="Bothaina Mahmoud Fouad" userId="6337026b70b72472" providerId="LiveId" clId="{ADC48844-4C64-4007-83C7-35661AB427AD}" dt="2024-07-24T21:51:04.371" v="976" actId="47"/>
        <pc:sldMkLst>
          <pc:docMk/>
          <pc:sldMk cId="1652411734" sldId="724"/>
        </pc:sldMkLst>
      </pc:sldChg>
      <pc:sldChg chg="del">
        <pc:chgData name="Bothaina Mahmoud Fouad" userId="6337026b70b72472" providerId="LiveId" clId="{ADC48844-4C64-4007-83C7-35661AB427AD}" dt="2024-07-24T21:51:05.316" v="981" actId="47"/>
        <pc:sldMkLst>
          <pc:docMk/>
          <pc:sldMk cId="278934638" sldId="725"/>
        </pc:sldMkLst>
      </pc:sldChg>
      <pc:sldChg chg="del">
        <pc:chgData name="Bothaina Mahmoud Fouad" userId="6337026b70b72472" providerId="LiveId" clId="{ADC48844-4C64-4007-83C7-35661AB427AD}" dt="2024-07-24T21:51:03.866" v="974" actId="47"/>
        <pc:sldMkLst>
          <pc:docMk/>
          <pc:sldMk cId="1957492525" sldId="726"/>
        </pc:sldMkLst>
      </pc:sldChg>
      <pc:sldChg chg="del">
        <pc:chgData name="Bothaina Mahmoud Fouad" userId="6337026b70b72472" providerId="LiveId" clId="{ADC48844-4C64-4007-83C7-35661AB427AD}" dt="2024-07-24T21:51:03.299" v="970" actId="47"/>
        <pc:sldMkLst>
          <pc:docMk/>
          <pc:sldMk cId="3102528633" sldId="727"/>
        </pc:sldMkLst>
      </pc:sldChg>
      <pc:sldChg chg="del">
        <pc:chgData name="Bothaina Mahmoud Fouad" userId="6337026b70b72472" providerId="LiveId" clId="{ADC48844-4C64-4007-83C7-35661AB427AD}" dt="2024-07-24T21:51:03.771" v="973" actId="47"/>
        <pc:sldMkLst>
          <pc:docMk/>
          <pc:sldMk cId="2453813733" sldId="728"/>
        </pc:sldMkLst>
      </pc:sldChg>
      <pc:sldChg chg="del">
        <pc:chgData name="Bothaina Mahmoud Fouad" userId="6337026b70b72472" providerId="LiveId" clId="{ADC48844-4C64-4007-83C7-35661AB427AD}" dt="2024-07-24T21:51:04.119" v="975" actId="47"/>
        <pc:sldMkLst>
          <pc:docMk/>
          <pc:sldMk cId="980972311" sldId="729"/>
        </pc:sldMkLst>
      </pc:sldChg>
      <pc:sldChg chg="del">
        <pc:chgData name="Bothaina Mahmoud Fouad" userId="6337026b70b72472" providerId="LiveId" clId="{ADC48844-4C64-4007-83C7-35661AB427AD}" dt="2024-07-24T21:51:03.535" v="972" actId="47"/>
        <pc:sldMkLst>
          <pc:docMk/>
          <pc:sldMk cId="1957457510" sldId="730"/>
        </pc:sldMkLst>
      </pc:sldChg>
      <pc:sldChg chg="del">
        <pc:chgData name="Bothaina Mahmoud Fouad" userId="6337026b70b72472" providerId="LiveId" clId="{ADC48844-4C64-4007-83C7-35661AB427AD}" dt="2024-07-24T21:51:03.456" v="971" actId="47"/>
        <pc:sldMkLst>
          <pc:docMk/>
          <pc:sldMk cId="3893505091" sldId="731"/>
        </pc:sldMkLst>
      </pc:sldChg>
      <pc:sldChg chg="del">
        <pc:chgData name="Bothaina Mahmoud Fouad" userId="6337026b70b72472" providerId="LiveId" clId="{ADC48844-4C64-4007-83C7-35661AB427AD}" dt="2024-07-24T21:51:03.188" v="969" actId="47"/>
        <pc:sldMkLst>
          <pc:docMk/>
          <pc:sldMk cId="1080196013" sldId="732"/>
        </pc:sldMkLst>
      </pc:sldChg>
      <pc:sldChg chg="del">
        <pc:chgData name="Bothaina Mahmoud Fouad" userId="6337026b70b72472" providerId="LiveId" clId="{ADC48844-4C64-4007-83C7-35661AB427AD}" dt="2024-07-24T21:51:02.906" v="967" actId="47"/>
        <pc:sldMkLst>
          <pc:docMk/>
          <pc:sldMk cId="4238934164" sldId="733"/>
        </pc:sldMkLst>
      </pc:sldChg>
      <pc:sldChg chg="del">
        <pc:chgData name="Bothaina Mahmoud Fouad" userId="6337026b70b72472" providerId="LiveId" clId="{ADC48844-4C64-4007-83C7-35661AB427AD}" dt="2024-07-24T21:51:02.624" v="965" actId="47"/>
        <pc:sldMkLst>
          <pc:docMk/>
          <pc:sldMk cId="4113651644" sldId="734"/>
        </pc:sldMkLst>
      </pc:sldChg>
      <pc:sldChg chg="del">
        <pc:chgData name="Bothaina Mahmoud Fouad" userId="6337026b70b72472" providerId="LiveId" clId="{ADC48844-4C64-4007-83C7-35661AB427AD}" dt="2024-07-24T21:51:02.302" v="963" actId="47"/>
        <pc:sldMkLst>
          <pc:docMk/>
          <pc:sldMk cId="2071962262" sldId="735"/>
        </pc:sldMkLst>
      </pc:sldChg>
      <pc:sldChg chg="del">
        <pc:chgData name="Bothaina Mahmoud Fouad" userId="6337026b70b72472" providerId="LiveId" clId="{ADC48844-4C64-4007-83C7-35661AB427AD}" dt="2024-07-24T21:51:01.673" v="961" actId="47"/>
        <pc:sldMkLst>
          <pc:docMk/>
          <pc:sldMk cId="1493330632" sldId="736"/>
        </pc:sldMkLst>
      </pc:sldChg>
      <pc:sldChg chg="del">
        <pc:chgData name="Bothaina Mahmoud Fouad" userId="6337026b70b72472" providerId="LiveId" clId="{ADC48844-4C64-4007-83C7-35661AB427AD}" dt="2024-07-24T21:51:01.325" v="959" actId="47"/>
        <pc:sldMkLst>
          <pc:docMk/>
          <pc:sldMk cId="3982778535" sldId="737"/>
        </pc:sldMkLst>
      </pc:sldChg>
      <pc:sldChg chg="del">
        <pc:chgData name="Bothaina Mahmoud Fouad" userId="6337026b70b72472" providerId="LiveId" clId="{ADC48844-4C64-4007-83C7-35661AB427AD}" dt="2024-07-24T21:51:00.883" v="958" actId="47"/>
        <pc:sldMkLst>
          <pc:docMk/>
          <pc:sldMk cId="3444553710" sldId="738"/>
        </pc:sldMkLst>
      </pc:sldChg>
      <pc:sldChg chg="del">
        <pc:chgData name="Bothaina Mahmoud Fouad" userId="6337026b70b72472" providerId="LiveId" clId="{ADC48844-4C64-4007-83C7-35661AB427AD}" dt="2024-07-24T21:51:03.073" v="968" actId="47"/>
        <pc:sldMkLst>
          <pc:docMk/>
          <pc:sldMk cId="1123332808" sldId="739"/>
        </pc:sldMkLst>
      </pc:sldChg>
      <pc:sldChg chg="del">
        <pc:chgData name="Bothaina Mahmoud Fouad" userId="6337026b70b72472" providerId="LiveId" clId="{ADC48844-4C64-4007-83C7-35661AB427AD}" dt="2024-07-24T21:51:01.862" v="962" actId="47"/>
        <pc:sldMkLst>
          <pc:docMk/>
          <pc:sldMk cId="2122854177" sldId="740"/>
        </pc:sldMkLst>
      </pc:sldChg>
      <pc:sldChg chg="del">
        <pc:chgData name="Bothaina Mahmoud Fouad" userId="6337026b70b72472" providerId="LiveId" clId="{ADC48844-4C64-4007-83C7-35661AB427AD}" dt="2024-07-24T21:51:02.478" v="964" actId="47"/>
        <pc:sldMkLst>
          <pc:docMk/>
          <pc:sldMk cId="1212450843" sldId="741"/>
        </pc:sldMkLst>
      </pc:sldChg>
      <pc:sldChg chg="del">
        <pc:chgData name="Bothaina Mahmoud Fouad" userId="6337026b70b72472" providerId="LiveId" clId="{ADC48844-4C64-4007-83C7-35661AB427AD}" dt="2024-07-24T21:51:02.715" v="966" actId="47"/>
        <pc:sldMkLst>
          <pc:docMk/>
          <pc:sldMk cId="1863110901" sldId="742"/>
        </pc:sldMkLst>
      </pc:sldChg>
      <pc:sldChg chg="del">
        <pc:chgData name="Bothaina Mahmoud Fouad" userId="6337026b70b72472" providerId="LiveId" clId="{ADC48844-4C64-4007-83C7-35661AB427AD}" dt="2024-07-24T21:51:01.458" v="960" actId="47"/>
        <pc:sldMkLst>
          <pc:docMk/>
          <pc:sldMk cId="2687780904" sldId="743"/>
        </pc:sldMkLst>
      </pc:sldChg>
      <pc:sldChg chg="del">
        <pc:chgData name="Bothaina Mahmoud Fouad" userId="6337026b70b72472" providerId="LiveId" clId="{ADC48844-4C64-4007-83C7-35661AB427AD}" dt="2024-07-24T21:51:00.710" v="957" actId="47"/>
        <pc:sldMkLst>
          <pc:docMk/>
          <pc:sldMk cId="420627517" sldId="744"/>
        </pc:sldMkLst>
      </pc:sldChg>
      <pc:sldChg chg="del">
        <pc:chgData name="Bothaina Mahmoud Fouad" userId="6337026b70b72472" providerId="LiveId" clId="{ADC48844-4C64-4007-83C7-35661AB427AD}" dt="2024-07-24T21:51:00.331" v="955" actId="47"/>
        <pc:sldMkLst>
          <pc:docMk/>
          <pc:sldMk cId="1875968106" sldId="745"/>
        </pc:sldMkLst>
      </pc:sldChg>
      <pc:sldChg chg="del">
        <pc:chgData name="Bothaina Mahmoud Fouad" userId="6337026b70b72472" providerId="LiveId" clId="{ADC48844-4C64-4007-83C7-35661AB427AD}" dt="2024-07-24T21:51:00.204" v="954" actId="47"/>
        <pc:sldMkLst>
          <pc:docMk/>
          <pc:sldMk cId="2742455463" sldId="746"/>
        </pc:sldMkLst>
      </pc:sldChg>
      <pc:sldChg chg="del">
        <pc:chgData name="Bothaina Mahmoud Fouad" userId="6337026b70b72472" providerId="LiveId" clId="{ADC48844-4C64-4007-83C7-35661AB427AD}" dt="2024-07-24T21:51:00.489" v="956" actId="47"/>
        <pc:sldMkLst>
          <pc:docMk/>
          <pc:sldMk cId="852829779" sldId="747"/>
        </pc:sldMkLst>
      </pc:sldChg>
      <pc:sldChg chg="del">
        <pc:chgData name="Bothaina Mahmoud Fouad" userId="6337026b70b72472" providerId="LiveId" clId="{ADC48844-4C64-4007-83C7-35661AB427AD}" dt="2024-07-24T21:51:00.094" v="953" actId="47"/>
        <pc:sldMkLst>
          <pc:docMk/>
          <pc:sldMk cId="319440138" sldId="748"/>
        </pc:sldMkLst>
      </pc:sldChg>
      <pc:sldChg chg="del">
        <pc:chgData name="Bothaina Mahmoud Fouad" userId="6337026b70b72472" providerId="LiveId" clId="{ADC48844-4C64-4007-83C7-35661AB427AD}" dt="2024-07-24T21:50:59.764" v="952" actId="47"/>
        <pc:sldMkLst>
          <pc:docMk/>
          <pc:sldMk cId="573068131" sldId="749"/>
        </pc:sldMkLst>
      </pc:sldChg>
      <pc:sldChg chg="del">
        <pc:chgData name="Bothaina Mahmoud Fouad" userId="6337026b70b72472" providerId="LiveId" clId="{ADC48844-4C64-4007-83C7-35661AB427AD}" dt="2024-07-24T21:50:59.306" v="951" actId="47"/>
        <pc:sldMkLst>
          <pc:docMk/>
          <pc:sldMk cId="256507542" sldId="750"/>
        </pc:sldMkLst>
      </pc:sldChg>
      <pc:sldChg chg="del">
        <pc:chgData name="Bothaina Mahmoud Fouad" userId="6337026b70b72472" providerId="LiveId" clId="{ADC48844-4C64-4007-83C7-35661AB427AD}" dt="2024-07-24T21:50:58.910" v="950" actId="47"/>
        <pc:sldMkLst>
          <pc:docMk/>
          <pc:sldMk cId="2054225316" sldId="751"/>
        </pc:sldMkLst>
      </pc:sldChg>
      <pc:sldChg chg="del">
        <pc:chgData name="Bothaina Mahmoud Fouad" userId="6337026b70b72472" providerId="LiveId" clId="{ADC48844-4C64-4007-83C7-35661AB427AD}" dt="2024-07-24T21:52:47.757" v="1030" actId="47"/>
        <pc:sldMkLst>
          <pc:docMk/>
          <pc:sldMk cId="3612495241" sldId="752"/>
        </pc:sldMkLst>
      </pc:sldChg>
      <pc:sldChg chg="del">
        <pc:chgData name="Bothaina Mahmoud Fouad" userId="6337026b70b72472" providerId="LiveId" clId="{ADC48844-4C64-4007-83C7-35661AB427AD}" dt="2024-07-24T21:52:40.826" v="1025" actId="47"/>
        <pc:sldMkLst>
          <pc:docMk/>
          <pc:sldMk cId="3417250506" sldId="753"/>
        </pc:sldMkLst>
      </pc:sldChg>
      <pc:sldChg chg="del">
        <pc:chgData name="Bothaina Mahmoud Fouad" userId="6337026b70b72472" providerId="LiveId" clId="{ADC48844-4C64-4007-83C7-35661AB427AD}" dt="2024-07-24T21:52:38.620" v="1022" actId="47"/>
        <pc:sldMkLst>
          <pc:docMk/>
          <pc:sldMk cId="1591439604" sldId="754"/>
        </pc:sldMkLst>
      </pc:sldChg>
      <pc:sldChg chg="del">
        <pc:chgData name="Bothaina Mahmoud Fouad" userId="6337026b70b72472" providerId="LiveId" clId="{ADC48844-4C64-4007-83C7-35661AB427AD}" dt="2024-07-24T21:52:37.160" v="1020" actId="47"/>
        <pc:sldMkLst>
          <pc:docMk/>
          <pc:sldMk cId="3598055356" sldId="755"/>
        </pc:sldMkLst>
      </pc:sldChg>
      <pc:sldChg chg="delSp add del mod">
        <pc:chgData name="Bothaina Mahmoud Fouad" userId="6337026b70b72472" providerId="LiveId" clId="{ADC48844-4C64-4007-83C7-35661AB427AD}" dt="2024-07-24T21:56:17.894" v="1113" actId="47"/>
        <pc:sldMkLst>
          <pc:docMk/>
          <pc:sldMk cId="1130113050" sldId="756"/>
        </pc:sldMkLst>
        <pc:graphicFrameChg chg="del">
          <ac:chgData name="Bothaina Mahmoud Fouad" userId="6337026b70b72472" providerId="LiveId" clId="{ADC48844-4C64-4007-83C7-35661AB427AD}" dt="2024-07-24T21:54:58.066" v="1093" actId="21"/>
          <ac:graphicFrameMkLst>
            <pc:docMk/>
            <pc:sldMk cId="1130113050" sldId="756"/>
            <ac:graphicFrameMk id="2" creationId="{F56A2620-2C84-2ED9-FD4C-FB3B57448B7C}"/>
          </ac:graphicFrameMkLst>
        </pc:graphicFrameChg>
      </pc:sldChg>
      <pc:sldChg chg="add del">
        <pc:chgData name="Bothaina Mahmoud Fouad" userId="6337026b70b72472" providerId="LiveId" clId="{ADC48844-4C64-4007-83C7-35661AB427AD}" dt="2024-07-24T21:52:07.011" v="1018" actId="2696"/>
        <pc:sldMkLst>
          <pc:docMk/>
          <pc:sldMk cId="2983613587" sldId="756"/>
        </pc:sldMkLst>
      </pc:sldChg>
      <pc:sldChg chg="add del">
        <pc:chgData name="Bothaina Mahmoud Fouad" userId="6337026b70b72472" providerId="LiveId" clId="{ADC48844-4C64-4007-83C7-35661AB427AD}" dt="2024-07-24T21:53:04.490" v="1054" actId="2696"/>
        <pc:sldMkLst>
          <pc:docMk/>
          <pc:sldMk cId="3305748611" sldId="756"/>
        </pc:sldMkLst>
      </pc:sldChg>
      <pc:sldChg chg="del">
        <pc:chgData name="Bothaina Mahmoud Fouad" userId="6337026b70b72472" providerId="LiveId" clId="{ADC48844-4C64-4007-83C7-35661AB427AD}" dt="2024-07-24T21:51:43.213" v="1015" actId="47"/>
        <pc:sldMkLst>
          <pc:docMk/>
          <pc:sldMk cId="3067638856" sldId="757"/>
        </pc:sldMkLst>
      </pc:sldChg>
      <pc:sldChg chg="del">
        <pc:chgData name="Bothaina Mahmoud Fouad" userId="6337026b70b72472" providerId="LiveId" clId="{ADC48844-4C64-4007-83C7-35661AB427AD}" dt="2024-07-24T21:51:32.686" v="1007" actId="47"/>
        <pc:sldMkLst>
          <pc:docMk/>
          <pc:sldMk cId="3875054829" sldId="758"/>
        </pc:sldMkLst>
      </pc:sldChg>
      <pc:sldChg chg="del">
        <pc:chgData name="Bothaina Mahmoud Fouad" userId="6337026b70b72472" providerId="LiveId" clId="{ADC48844-4C64-4007-83C7-35661AB427AD}" dt="2024-07-24T21:51:31.056" v="1006" actId="47"/>
        <pc:sldMkLst>
          <pc:docMk/>
          <pc:sldMk cId="43824565" sldId="759"/>
        </pc:sldMkLst>
      </pc:sldChg>
      <pc:sldChg chg="del">
        <pc:chgData name="Bothaina Mahmoud Fouad" userId="6337026b70b72472" providerId="LiveId" clId="{ADC48844-4C64-4007-83C7-35661AB427AD}" dt="2024-07-24T21:51:29.778" v="1005" actId="47"/>
        <pc:sldMkLst>
          <pc:docMk/>
          <pc:sldMk cId="2153478326" sldId="760"/>
        </pc:sldMkLst>
      </pc:sldChg>
      <pc:sldChg chg="del">
        <pc:chgData name="Bothaina Mahmoud Fouad" userId="6337026b70b72472" providerId="LiveId" clId="{ADC48844-4C64-4007-83C7-35661AB427AD}" dt="2024-07-24T21:51:26.775" v="1003" actId="47"/>
        <pc:sldMkLst>
          <pc:docMk/>
          <pc:sldMk cId="735841516" sldId="761"/>
        </pc:sldMkLst>
      </pc:sldChg>
      <pc:sldChg chg="del">
        <pc:chgData name="Bothaina Mahmoud Fouad" userId="6337026b70b72472" providerId="LiveId" clId="{ADC48844-4C64-4007-83C7-35661AB427AD}" dt="2024-07-24T21:51:26.555" v="1002" actId="47"/>
        <pc:sldMkLst>
          <pc:docMk/>
          <pc:sldMk cId="1780106853" sldId="762"/>
        </pc:sldMkLst>
      </pc:sldChg>
      <pc:sldChg chg="delSp modSp add del mod">
        <pc:chgData name="Bothaina Mahmoud Fouad" userId="6337026b70b72472" providerId="LiveId" clId="{ADC48844-4C64-4007-83C7-35661AB427AD}" dt="2024-07-24T19:13:36.273" v="84" actId="47"/>
        <pc:sldMkLst>
          <pc:docMk/>
          <pc:sldMk cId="3068631181" sldId="763"/>
        </pc:sldMkLst>
        <pc:spChg chg="del mod">
          <ac:chgData name="Bothaina Mahmoud Fouad" userId="6337026b70b72472" providerId="LiveId" clId="{ADC48844-4C64-4007-83C7-35661AB427AD}" dt="2024-07-24T19:07:39.069" v="58"/>
          <ac:spMkLst>
            <pc:docMk/>
            <pc:sldMk cId="3068631181" sldId="763"/>
            <ac:spMk id="8" creationId="{9261FD39-17DF-4CDD-94A6-BA4E9A4CBB58}"/>
          </ac:spMkLst>
        </pc:spChg>
      </pc:sldChg>
      <pc:sldChg chg="addSp delSp modSp add mod ord">
        <pc:chgData name="Bothaina Mahmoud Fouad" userId="6337026b70b72472" providerId="LiveId" clId="{ADC48844-4C64-4007-83C7-35661AB427AD}" dt="2024-07-24T19:06:32.956" v="53" actId="207"/>
        <pc:sldMkLst>
          <pc:docMk/>
          <pc:sldMk cId="790159652" sldId="764"/>
        </pc:sldMkLst>
        <pc:spChg chg="add mod">
          <ac:chgData name="Bothaina Mahmoud Fouad" userId="6337026b70b72472" providerId="LiveId" clId="{ADC48844-4C64-4007-83C7-35661AB427AD}" dt="2024-07-24T19:06:32.956" v="53" actId="207"/>
          <ac:spMkLst>
            <pc:docMk/>
            <pc:sldMk cId="790159652" sldId="764"/>
            <ac:spMk id="2" creationId="{A9161B2A-74B3-EA32-FDA8-268A06B047FB}"/>
          </ac:spMkLst>
        </pc:spChg>
        <pc:spChg chg="mod">
          <ac:chgData name="Bothaina Mahmoud Fouad" userId="6337026b70b72472" providerId="LiveId" clId="{ADC48844-4C64-4007-83C7-35661AB427AD}" dt="2024-07-24T19:06:15.681" v="49"/>
          <ac:spMkLst>
            <pc:docMk/>
            <pc:sldMk cId="790159652" sldId="764"/>
            <ac:spMk id="3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19:06:28.263" v="51" actId="1076"/>
          <ac:spMkLst>
            <pc:docMk/>
            <pc:sldMk cId="790159652" sldId="764"/>
            <ac:spMk id="8" creationId="{3B429915-7235-4762-BD51-52B20C2FFE13}"/>
          </ac:spMkLst>
        </pc:spChg>
        <pc:spChg chg="mod">
          <ac:chgData name="Bothaina Mahmoud Fouad" userId="6337026b70b72472" providerId="LiveId" clId="{ADC48844-4C64-4007-83C7-35661AB427AD}" dt="2024-07-24T19:06:24.217" v="50" actId="1076"/>
          <ac:spMkLst>
            <pc:docMk/>
            <pc:sldMk cId="790159652" sldId="764"/>
            <ac:spMk id="25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05:08.233" v="24" actId="478"/>
          <ac:spMkLst>
            <pc:docMk/>
            <pc:sldMk cId="790159652" sldId="764"/>
            <ac:spMk id="48" creationId="{00000000-0000-0000-0000-000000000000}"/>
          </ac:spMkLst>
        </pc:spChg>
      </pc:sldChg>
      <pc:sldChg chg="modSp add del mod ord">
        <pc:chgData name="Bothaina Mahmoud Fouad" userId="6337026b70b72472" providerId="LiveId" clId="{ADC48844-4C64-4007-83C7-35661AB427AD}" dt="2024-07-24T22:01:25.894" v="1190" actId="47"/>
        <pc:sldMkLst>
          <pc:docMk/>
          <pc:sldMk cId="393374940" sldId="765"/>
        </pc:sldMkLst>
        <pc:spChg chg="mod">
          <ac:chgData name="Bothaina Mahmoud Fouad" userId="6337026b70b72472" providerId="LiveId" clId="{ADC48844-4C64-4007-83C7-35661AB427AD}" dt="2024-07-24T19:06:10.911" v="48" actId="20577"/>
          <ac:spMkLst>
            <pc:docMk/>
            <pc:sldMk cId="393374940" sldId="765"/>
            <ac:spMk id="3" creationId="{00000000-0000-0000-0000-000000000000}"/>
          </ac:spMkLst>
        </pc:spChg>
      </pc:sldChg>
      <pc:sldChg chg="addSp delSp modSp add mod">
        <pc:chgData name="Bothaina Mahmoud Fouad" userId="6337026b70b72472" providerId="LiveId" clId="{ADC48844-4C64-4007-83C7-35661AB427AD}" dt="2024-07-24T19:13:30.396" v="83" actId="1035"/>
        <pc:sldMkLst>
          <pc:docMk/>
          <pc:sldMk cId="2509006058" sldId="766"/>
        </pc:sldMkLst>
        <pc:spChg chg="del">
          <ac:chgData name="Bothaina Mahmoud Fouad" userId="6337026b70b72472" providerId="LiveId" clId="{ADC48844-4C64-4007-83C7-35661AB427AD}" dt="2024-07-24T19:08:34.532" v="69" actId="478"/>
          <ac:spMkLst>
            <pc:docMk/>
            <pc:sldMk cId="2509006058" sldId="766"/>
            <ac:spMk id="2" creationId="{A9161B2A-74B3-EA32-FDA8-268A06B047FB}"/>
          </ac:spMkLst>
        </pc:spChg>
        <pc:spChg chg="mod">
          <ac:chgData name="Bothaina Mahmoud Fouad" userId="6337026b70b72472" providerId="LiveId" clId="{ADC48844-4C64-4007-83C7-35661AB427AD}" dt="2024-07-24T19:09:53.717" v="71" actId="6549"/>
          <ac:spMkLst>
            <pc:docMk/>
            <pc:sldMk cId="2509006058" sldId="766"/>
            <ac:spMk id="3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08:31.587" v="68" actId="478"/>
          <ac:spMkLst>
            <pc:docMk/>
            <pc:sldMk cId="2509006058" sldId="766"/>
            <ac:spMk id="8" creationId="{3B429915-7235-4762-BD51-52B20C2FFE13}"/>
          </ac:spMkLst>
        </pc:spChg>
        <pc:picChg chg="add mod">
          <ac:chgData name="Bothaina Mahmoud Fouad" userId="6337026b70b72472" providerId="LiveId" clId="{ADC48844-4C64-4007-83C7-35661AB427AD}" dt="2024-07-24T19:13:30.396" v="83" actId="1035"/>
          <ac:picMkLst>
            <pc:docMk/>
            <pc:sldMk cId="2509006058" sldId="766"/>
            <ac:picMk id="1026" creationId="{5DF5683D-C919-6CEE-16A2-40AE706AA2C3}"/>
          </ac:picMkLst>
        </pc:picChg>
      </pc:sldChg>
      <pc:sldChg chg="addSp delSp modSp add mod">
        <pc:chgData name="Bothaina Mahmoud Fouad" userId="6337026b70b72472" providerId="LiveId" clId="{ADC48844-4C64-4007-83C7-35661AB427AD}" dt="2024-07-24T19:13:59.162" v="91" actId="113"/>
        <pc:sldMkLst>
          <pc:docMk/>
          <pc:sldMk cId="3877682677" sldId="767"/>
        </pc:sldMkLst>
        <pc:spChg chg="add mod">
          <ac:chgData name="Bothaina Mahmoud Fouad" userId="6337026b70b72472" providerId="LiveId" clId="{ADC48844-4C64-4007-83C7-35661AB427AD}" dt="2024-07-24T19:13:59.162" v="91" actId="113"/>
          <ac:spMkLst>
            <pc:docMk/>
            <pc:sldMk cId="3877682677" sldId="767"/>
            <ac:spMk id="6" creationId="{C85711F4-33F5-B639-1638-100B68F3CC75}"/>
          </ac:spMkLst>
        </pc:spChg>
        <pc:picChg chg="del">
          <ac:chgData name="Bothaina Mahmoud Fouad" userId="6337026b70b72472" providerId="LiveId" clId="{ADC48844-4C64-4007-83C7-35661AB427AD}" dt="2024-07-24T19:13:53.454" v="87" actId="478"/>
          <ac:picMkLst>
            <pc:docMk/>
            <pc:sldMk cId="3877682677" sldId="767"/>
            <ac:picMk id="1026" creationId="{5DF5683D-C919-6CEE-16A2-40AE706AA2C3}"/>
          </ac:picMkLst>
        </pc:picChg>
      </pc:sldChg>
      <pc:sldChg chg="addSp delSp modSp add mod">
        <pc:chgData name="Bothaina Mahmoud Fouad" userId="6337026b70b72472" providerId="LiveId" clId="{ADC48844-4C64-4007-83C7-35661AB427AD}" dt="2024-07-24T19:29:22.716" v="160" actId="20577"/>
        <pc:sldMkLst>
          <pc:docMk/>
          <pc:sldMk cId="1390273002" sldId="768"/>
        </pc:sldMkLst>
        <pc:spChg chg="mod">
          <ac:chgData name="Bothaina Mahmoud Fouad" userId="6337026b70b72472" providerId="LiveId" clId="{ADC48844-4C64-4007-83C7-35661AB427AD}" dt="2024-07-24T19:14:52.805" v="108" actId="1076"/>
          <ac:spMkLst>
            <pc:docMk/>
            <pc:sldMk cId="1390273002" sldId="768"/>
            <ac:spMk id="3" creationId="{00000000-0000-0000-0000-000000000000}"/>
          </ac:spMkLst>
        </pc:spChg>
        <pc:spChg chg="del mod">
          <ac:chgData name="Bothaina Mahmoud Fouad" userId="6337026b70b72472" providerId="LiveId" clId="{ADC48844-4C64-4007-83C7-35661AB427AD}" dt="2024-07-24T19:15:04.961" v="112"/>
          <ac:spMkLst>
            <pc:docMk/>
            <pc:sldMk cId="1390273002" sldId="768"/>
            <ac:spMk id="6" creationId="{C85711F4-33F5-B639-1638-100B68F3CC75}"/>
          </ac:spMkLst>
        </pc:spChg>
        <pc:spChg chg="add del">
          <ac:chgData name="Bothaina Mahmoud Fouad" userId="6337026b70b72472" providerId="LiveId" clId="{ADC48844-4C64-4007-83C7-35661AB427AD}" dt="2024-07-24T19:29:11.227" v="155" actId="22"/>
          <ac:spMkLst>
            <pc:docMk/>
            <pc:sldMk cId="1390273002" sldId="768"/>
            <ac:spMk id="8" creationId="{0CED35D4-A795-3EA7-90F2-7D9A8F25CE9E}"/>
          </ac:spMkLst>
        </pc:spChg>
        <pc:spChg chg="add mod">
          <ac:chgData name="Bothaina Mahmoud Fouad" userId="6337026b70b72472" providerId="LiveId" clId="{ADC48844-4C64-4007-83C7-35661AB427AD}" dt="2024-07-24T19:29:22.716" v="160" actId="20577"/>
          <ac:spMkLst>
            <pc:docMk/>
            <pc:sldMk cId="1390273002" sldId="768"/>
            <ac:spMk id="3075" creationId="{00000000-0000-0000-0000-000000000000}"/>
          </ac:spMkLst>
        </pc:spChg>
        <pc:spChg chg="add del mod">
          <ac:chgData name="Bothaina Mahmoud Fouad" userId="6337026b70b72472" providerId="LiveId" clId="{ADC48844-4C64-4007-83C7-35661AB427AD}" dt="2024-07-24T19:29:06.784" v="153" actId="478"/>
          <ac:spMkLst>
            <pc:docMk/>
            <pc:sldMk cId="1390273002" sldId="768"/>
            <ac:spMk id="3077" creationId="{00000000-0000-0000-0000-000000000000}"/>
          </ac:spMkLst>
        </pc:spChg>
        <pc:spChg chg="add del mod">
          <ac:chgData name="Bothaina Mahmoud Fouad" userId="6337026b70b72472" providerId="LiveId" clId="{ADC48844-4C64-4007-83C7-35661AB427AD}" dt="2024-07-24T19:29:05.168" v="152" actId="478"/>
          <ac:spMkLst>
            <pc:docMk/>
            <pc:sldMk cId="1390273002" sldId="768"/>
            <ac:spMk id="3078" creationId="{00000000-0000-0000-0000-000000000000}"/>
          </ac:spMkLst>
        </pc:spChg>
      </pc:sldChg>
      <pc:sldChg chg="delSp modSp add mod ord">
        <pc:chgData name="Bothaina Mahmoud Fouad" userId="6337026b70b72472" providerId="LiveId" clId="{ADC48844-4C64-4007-83C7-35661AB427AD}" dt="2024-07-24T19:29:50.807" v="165"/>
        <pc:sldMkLst>
          <pc:docMk/>
          <pc:sldMk cId="316971095" sldId="769"/>
        </pc:sldMkLst>
        <pc:spChg chg="mod">
          <ac:chgData name="Bothaina Mahmoud Fouad" userId="6337026b70b72472" providerId="LiveId" clId="{ADC48844-4C64-4007-83C7-35661AB427AD}" dt="2024-07-24T19:28:22.806" v="144" actId="14100"/>
          <ac:spMkLst>
            <pc:docMk/>
            <pc:sldMk cId="316971095" sldId="769"/>
            <ac:spMk id="3075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23:45.515" v="127" actId="478"/>
          <ac:spMkLst>
            <pc:docMk/>
            <pc:sldMk cId="316971095" sldId="769"/>
            <ac:spMk id="3077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23:43.752" v="126" actId="478"/>
          <ac:spMkLst>
            <pc:docMk/>
            <pc:sldMk cId="316971095" sldId="769"/>
            <ac:spMk id="3078" creationId="{00000000-0000-0000-0000-000000000000}"/>
          </ac:spMkLst>
        </pc:spChg>
      </pc:sldChg>
      <pc:sldChg chg="addSp delSp modSp add mod">
        <pc:chgData name="Bothaina Mahmoud Fouad" userId="6337026b70b72472" providerId="LiveId" clId="{ADC48844-4C64-4007-83C7-35661AB427AD}" dt="2024-07-24T19:31:46.747" v="179" actId="20577"/>
        <pc:sldMkLst>
          <pc:docMk/>
          <pc:sldMk cId="3930137884" sldId="770"/>
        </pc:sldMkLst>
        <pc:spChg chg="mod">
          <ac:chgData name="Bothaina Mahmoud Fouad" userId="6337026b70b72472" providerId="LiveId" clId="{ADC48844-4C64-4007-83C7-35661AB427AD}" dt="2024-07-24T19:31:25.905" v="172"/>
          <ac:spMkLst>
            <pc:docMk/>
            <pc:sldMk cId="3930137884" sldId="770"/>
            <ac:spMk id="3" creationId="{00000000-0000-0000-0000-000000000000}"/>
          </ac:spMkLst>
        </pc:spChg>
        <pc:spChg chg="add del mod">
          <ac:chgData name="Bothaina Mahmoud Fouad" userId="6337026b70b72472" providerId="LiveId" clId="{ADC48844-4C64-4007-83C7-35661AB427AD}" dt="2024-07-24T19:31:23.144" v="171" actId="478"/>
          <ac:spMkLst>
            <pc:docMk/>
            <pc:sldMk cId="3930137884" sldId="770"/>
            <ac:spMk id="6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19:31:46.747" v="179" actId="20577"/>
          <ac:spMkLst>
            <pc:docMk/>
            <pc:sldMk cId="3930137884" sldId="770"/>
            <ac:spMk id="10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19:28:55.747" v="150" actId="21"/>
          <ac:spMkLst>
            <pc:docMk/>
            <pc:sldMk cId="3930137884" sldId="770"/>
            <ac:spMk id="3075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28:39.315" v="148" actId="478"/>
          <ac:spMkLst>
            <pc:docMk/>
            <pc:sldMk cId="3930137884" sldId="770"/>
            <ac:spMk id="3077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28:37.756" v="147" actId="478"/>
          <ac:spMkLst>
            <pc:docMk/>
            <pc:sldMk cId="3930137884" sldId="770"/>
            <ac:spMk id="3078" creationId="{00000000-0000-0000-0000-000000000000}"/>
          </ac:spMkLst>
        </pc:spChg>
      </pc:sldChg>
      <pc:sldChg chg="modSp add mod">
        <pc:chgData name="Bothaina Mahmoud Fouad" userId="6337026b70b72472" providerId="LiveId" clId="{ADC48844-4C64-4007-83C7-35661AB427AD}" dt="2024-07-24T19:29:38.736" v="163" actId="1076"/>
        <pc:sldMkLst>
          <pc:docMk/>
          <pc:sldMk cId="3979687016" sldId="771"/>
        </pc:sldMkLst>
        <pc:spChg chg="mod">
          <ac:chgData name="Bothaina Mahmoud Fouad" userId="6337026b70b72472" providerId="LiveId" clId="{ADC48844-4C64-4007-83C7-35661AB427AD}" dt="2024-07-24T19:29:28.835" v="161" actId="20577"/>
          <ac:spMkLst>
            <pc:docMk/>
            <pc:sldMk cId="3979687016" sldId="771"/>
            <ac:spMk id="3075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19:29:34.841" v="162" actId="1076"/>
          <ac:spMkLst>
            <pc:docMk/>
            <pc:sldMk cId="3979687016" sldId="771"/>
            <ac:spMk id="3077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19:29:38.736" v="163" actId="1076"/>
          <ac:spMkLst>
            <pc:docMk/>
            <pc:sldMk cId="3979687016" sldId="771"/>
            <ac:spMk id="3078" creationId="{00000000-0000-0000-0000-000000000000}"/>
          </ac:spMkLst>
        </pc:spChg>
      </pc:sldChg>
      <pc:sldChg chg="addSp delSp modSp add mod">
        <pc:chgData name="Bothaina Mahmoud Fouad" userId="6337026b70b72472" providerId="LiveId" clId="{ADC48844-4C64-4007-83C7-35661AB427AD}" dt="2024-07-24T19:35:46.743" v="199" actId="1076"/>
        <pc:sldMkLst>
          <pc:docMk/>
          <pc:sldMk cId="577907816" sldId="772"/>
        </pc:sldMkLst>
        <pc:spChg chg="add mod">
          <ac:chgData name="Bothaina Mahmoud Fouad" userId="6337026b70b72472" providerId="LiveId" clId="{ADC48844-4C64-4007-83C7-35661AB427AD}" dt="2024-07-24T19:35:03.578" v="191" actId="1076"/>
          <ac:spMkLst>
            <pc:docMk/>
            <pc:sldMk cId="577907816" sldId="772"/>
            <ac:spMk id="2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34:42.701" v="186" actId="478"/>
          <ac:spMkLst>
            <pc:docMk/>
            <pc:sldMk cId="577907816" sldId="772"/>
            <ac:spMk id="3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19:35:46.743" v="199" actId="1076"/>
          <ac:spMkLst>
            <pc:docMk/>
            <pc:sldMk cId="577907816" sldId="772"/>
            <ac:spMk id="8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34:10.742" v="182" actId="478"/>
          <ac:spMkLst>
            <pc:docMk/>
            <pc:sldMk cId="577907816" sldId="772"/>
            <ac:spMk id="10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35:30.850" v="196" actId="478"/>
          <ac:spMkLst>
            <pc:docMk/>
            <pc:sldMk cId="577907816" sldId="772"/>
            <ac:spMk id="25" creationId="{00000000-0000-0000-0000-000000000000}"/>
          </ac:spMkLst>
        </pc:spChg>
        <pc:graphicFrameChg chg="add mod">
          <ac:chgData name="Bothaina Mahmoud Fouad" userId="6337026b70b72472" providerId="LiveId" clId="{ADC48844-4C64-4007-83C7-35661AB427AD}" dt="2024-07-24T19:35:40.655" v="198" actId="1076"/>
          <ac:graphicFrameMkLst>
            <pc:docMk/>
            <pc:sldMk cId="577907816" sldId="772"/>
            <ac:graphicFrameMk id="6" creationId="{00000000-0000-0000-0000-000000000000}"/>
          </ac:graphicFrameMkLst>
        </pc:graphicFrameChg>
      </pc:sldChg>
      <pc:sldChg chg="addSp delSp modSp add mod ord">
        <pc:chgData name="Bothaina Mahmoud Fouad" userId="6337026b70b72472" providerId="LiveId" clId="{ADC48844-4C64-4007-83C7-35661AB427AD}" dt="2024-07-24T19:36:45.485" v="214" actId="1076"/>
        <pc:sldMkLst>
          <pc:docMk/>
          <pc:sldMk cId="3382974418" sldId="773"/>
        </pc:sldMkLst>
        <pc:spChg chg="mod">
          <ac:chgData name="Bothaina Mahmoud Fouad" userId="6337026b70b72472" providerId="LiveId" clId="{ADC48844-4C64-4007-83C7-35661AB427AD}" dt="2024-07-24T19:36:39.219" v="212" actId="20577"/>
          <ac:spMkLst>
            <pc:docMk/>
            <pc:sldMk cId="3382974418" sldId="773"/>
            <ac:spMk id="3" creationId="{00000000-0000-0000-0000-000000000000}"/>
          </ac:spMkLst>
        </pc:spChg>
        <pc:spChg chg="add del mod">
          <ac:chgData name="Bothaina Mahmoud Fouad" userId="6337026b70b72472" providerId="LiveId" clId="{ADC48844-4C64-4007-83C7-35661AB427AD}" dt="2024-07-24T19:36:35.302" v="209" actId="478"/>
          <ac:spMkLst>
            <pc:docMk/>
            <pc:sldMk cId="3382974418" sldId="773"/>
            <ac:spMk id="6" creationId="{ACB01BB3-96B5-865F-9C6B-934C32128C7A}"/>
          </ac:spMkLst>
        </pc:spChg>
        <pc:spChg chg="del">
          <ac:chgData name="Bothaina Mahmoud Fouad" userId="6337026b70b72472" providerId="LiveId" clId="{ADC48844-4C64-4007-83C7-35661AB427AD}" dt="2024-07-24T19:36:12.223" v="204" actId="478"/>
          <ac:spMkLst>
            <pc:docMk/>
            <pc:sldMk cId="3382974418" sldId="773"/>
            <ac:spMk id="10" creationId="{00000000-0000-0000-0000-000000000000}"/>
          </ac:spMkLst>
        </pc:spChg>
        <pc:picChg chg="add mod">
          <ac:chgData name="Bothaina Mahmoud Fouad" userId="6337026b70b72472" providerId="LiveId" clId="{ADC48844-4C64-4007-83C7-35661AB427AD}" dt="2024-07-24T19:36:45.485" v="214" actId="1076"/>
          <ac:picMkLst>
            <pc:docMk/>
            <pc:sldMk cId="3382974418" sldId="773"/>
            <ac:picMk id="2" creationId="{95365921-4558-EC40-B584-33B011B110CD}"/>
          </ac:picMkLst>
        </pc:picChg>
      </pc:sldChg>
      <pc:sldChg chg="addSp delSp modSp add mod">
        <pc:chgData name="Bothaina Mahmoud Fouad" userId="6337026b70b72472" providerId="LiveId" clId="{ADC48844-4C64-4007-83C7-35661AB427AD}" dt="2024-07-24T19:39:33.185" v="244" actId="1076"/>
        <pc:sldMkLst>
          <pc:docMk/>
          <pc:sldMk cId="3759619086" sldId="774"/>
        </pc:sldMkLst>
        <pc:spChg chg="mod">
          <ac:chgData name="Bothaina Mahmoud Fouad" userId="6337026b70b72472" providerId="LiveId" clId="{ADC48844-4C64-4007-83C7-35661AB427AD}" dt="2024-07-24T19:39:33.185" v="244" actId="1076"/>
          <ac:spMkLst>
            <pc:docMk/>
            <pc:sldMk cId="3759619086" sldId="774"/>
            <ac:spMk id="3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19:39:03.129" v="237" actId="207"/>
          <ac:spMkLst>
            <pc:docMk/>
            <pc:sldMk cId="3759619086" sldId="774"/>
            <ac:spMk id="8" creationId="{A43E3210-8F9B-47E0-DCA3-CBD7F1E4BE4B}"/>
          </ac:spMkLst>
        </pc:spChg>
        <pc:spChg chg="mod">
          <ac:chgData name="Bothaina Mahmoud Fouad" userId="6337026b70b72472" providerId="LiveId" clId="{ADC48844-4C64-4007-83C7-35661AB427AD}" dt="2024-07-24T19:38:38.691" v="234" actId="1076"/>
          <ac:spMkLst>
            <pc:docMk/>
            <pc:sldMk cId="3759619086" sldId="774"/>
            <ac:spMk id="25" creationId="{00000000-0000-0000-0000-000000000000}"/>
          </ac:spMkLst>
        </pc:spChg>
        <pc:picChg chg="del">
          <ac:chgData name="Bothaina Mahmoud Fouad" userId="6337026b70b72472" providerId="LiveId" clId="{ADC48844-4C64-4007-83C7-35661AB427AD}" dt="2024-07-24T19:37:10.219" v="216" actId="478"/>
          <ac:picMkLst>
            <pc:docMk/>
            <pc:sldMk cId="3759619086" sldId="774"/>
            <ac:picMk id="2" creationId="{95365921-4558-EC40-B584-33B011B110CD}"/>
          </ac:picMkLst>
        </pc:picChg>
      </pc:sldChg>
      <pc:sldChg chg="modSp add mod">
        <pc:chgData name="Bothaina Mahmoud Fouad" userId="6337026b70b72472" providerId="LiveId" clId="{ADC48844-4C64-4007-83C7-35661AB427AD}" dt="2024-07-24T19:41:46.079" v="327" actId="14100"/>
        <pc:sldMkLst>
          <pc:docMk/>
          <pc:sldMk cId="2841379592" sldId="775"/>
        </pc:sldMkLst>
        <pc:spChg chg="mod">
          <ac:chgData name="Bothaina Mahmoud Fouad" userId="6337026b70b72472" providerId="LiveId" clId="{ADC48844-4C64-4007-83C7-35661AB427AD}" dt="2024-07-24T19:41:33.992" v="324" actId="20577"/>
          <ac:spMkLst>
            <pc:docMk/>
            <pc:sldMk cId="2841379592" sldId="775"/>
            <ac:spMk id="3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19:41:46.079" v="327" actId="14100"/>
          <ac:spMkLst>
            <pc:docMk/>
            <pc:sldMk cId="2841379592" sldId="775"/>
            <ac:spMk id="8" creationId="{A43E3210-8F9B-47E0-DCA3-CBD7F1E4BE4B}"/>
          </ac:spMkLst>
        </pc:spChg>
      </pc:sldChg>
      <pc:sldChg chg="modSp add mod ord">
        <pc:chgData name="Bothaina Mahmoud Fouad" userId="6337026b70b72472" providerId="LiveId" clId="{ADC48844-4C64-4007-83C7-35661AB427AD}" dt="2024-07-24T19:51:06.678" v="463"/>
        <pc:sldMkLst>
          <pc:docMk/>
          <pc:sldMk cId="696781413" sldId="776"/>
        </pc:sldMkLst>
        <pc:spChg chg="mod">
          <ac:chgData name="Bothaina Mahmoud Fouad" userId="6337026b70b72472" providerId="LiveId" clId="{ADC48844-4C64-4007-83C7-35661AB427AD}" dt="2024-07-24T19:44:55.225" v="348" actId="12"/>
          <ac:spMkLst>
            <pc:docMk/>
            <pc:sldMk cId="696781413" sldId="776"/>
            <ac:spMk id="8" creationId="{A43E3210-8F9B-47E0-DCA3-CBD7F1E4BE4B}"/>
          </ac:spMkLst>
        </pc:spChg>
      </pc:sldChg>
      <pc:sldChg chg="modSp add mod ord">
        <pc:chgData name="Bothaina Mahmoud Fouad" userId="6337026b70b72472" providerId="LiveId" clId="{ADC48844-4C64-4007-83C7-35661AB427AD}" dt="2024-07-24T19:51:08.541" v="465"/>
        <pc:sldMkLst>
          <pc:docMk/>
          <pc:sldMk cId="1563301816" sldId="777"/>
        </pc:sldMkLst>
        <pc:spChg chg="mod">
          <ac:chgData name="Bothaina Mahmoud Fouad" userId="6337026b70b72472" providerId="LiveId" clId="{ADC48844-4C64-4007-83C7-35661AB427AD}" dt="2024-07-24T19:45:37.363" v="432" actId="20577"/>
          <ac:spMkLst>
            <pc:docMk/>
            <pc:sldMk cId="1563301816" sldId="777"/>
            <ac:spMk id="8" creationId="{A43E3210-8F9B-47E0-DCA3-CBD7F1E4BE4B}"/>
          </ac:spMkLst>
        </pc:spChg>
      </pc:sldChg>
      <pc:sldChg chg="modSp add mod">
        <pc:chgData name="Bothaina Mahmoud Fouad" userId="6337026b70b72472" providerId="LiveId" clId="{ADC48844-4C64-4007-83C7-35661AB427AD}" dt="2024-07-24T19:53:27.151" v="525" actId="20577"/>
        <pc:sldMkLst>
          <pc:docMk/>
          <pc:sldMk cId="1456897400" sldId="778"/>
        </pc:sldMkLst>
        <pc:spChg chg="mod">
          <ac:chgData name="Bothaina Mahmoud Fouad" userId="6337026b70b72472" providerId="LiveId" clId="{ADC48844-4C64-4007-83C7-35661AB427AD}" dt="2024-07-24T19:53:27.151" v="525" actId="20577"/>
          <ac:spMkLst>
            <pc:docMk/>
            <pc:sldMk cId="1456897400" sldId="778"/>
            <ac:spMk id="8" creationId="{A43E3210-8F9B-47E0-DCA3-CBD7F1E4BE4B}"/>
          </ac:spMkLst>
        </pc:spChg>
      </pc:sldChg>
      <pc:sldChg chg="modSp add mod">
        <pc:chgData name="Bothaina Mahmoud Fouad" userId="6337026b70b72472" providerId="LiveId" clId="{ADC48844-4C64-4007-83C7-35661AB427AD}" dt="2024-07-24T21:31:32.871" v="820" actId="20577"/>
        <pc:sldMkLst>
          <pc:docMk/>
          <pc:sldMk cId="2584403140" sldId="779"/>
        </pc:sldMkLst>
        <pc:spChg chg="mod">
          <ac:chgData name="Bothaina Mahmoud Fouad" userId="6337026b70b72472" providerId="LiveId" clId="{ADC48844-4C64-4007-83C7-35661AB427AD}" dt="2024-07-24T21:31:32.871" v="820" actId="20577"/>
          <ac:spMkLst>
            <pc:docMk/>
            <pc:sldMk cId="2584403140" sldId="779"/>
            <ac:spMk id="8" creationId="{A43E3210-8F9B-47E0-DCA3-CBD7F1E4BE4B}"/>
          </ac:spMkLst>
        </pc:spChg>
      </pc:sldChg>
      <pc:sldChg chg="modSp add mod">
        <pc:chgData name="Bothaina Mahmoud Fouad" userId="6337026b70b72472" providerId="LiveId" clId="{ADC48844-4C64-4007-83C7-35661AB427AD}" dt="2024-07-24T20:31:45.682" v="526" actId="403"/>
        <pc:sldMkLst>
          <pc:docMk/>
          <pc:sldMk cId="117327378" sldId="780"/>
        </pc:sldMkLst>
        <pc:spChg chg="mod">
          <ac:chgData name="Bothaina Mahmoud Fouad" userId="6337026b70b72472" providerId="LiveId" clId="{ADC48844-4C64-4007-83C7-35661AB427AD}" dt="2024-07-24T20:31:45.682" v="526" actId="403"/>
          <ac:spMkLst>
            <pc:docMk/>
            <pc:sldMk cId="117327378" sldId="780"/>
            <ac:spMk id="8" creationId="{A43E3210-8F9B-47E0-DCA3-CBD7F1E4BE4B}"/>
          </ac:spMkLst>
        </pc:spChg>
      </pc:sldChg>
      <pc:sldChg chg="modSp add mod">
        <pc:chgData name="Bothaina Mahmoud Fouad" userId="6337026b70b72472" providerId="LiveId" clId="{ADC48844-4C64-4007-83C7-35661AB427AD}" dt="2024-07-24T22:03:56.643" v="1284" actId="12"/>
        <pc:sldMkLst>
          <pc:docMk/>
          <pc:sldMk cId="693185725" sldId="781"/>
        </pc:sldMkLst>
        <pc:spChg chg="mod">
          <ac:chgData name="Bothaina Mahmoud Fouad" userId="6337026b70b72472" providerId="LiveId" clId="{ADC48844-4C64-4007-83C7-35661AB427AD}" dt="2024-07-24T20:34:01.669" v="533" actId="207"/>
          <ac:spMkLst>
            <pc:docMk/>
            <pc:sldMk cId="693185725" sldId="781"/>
            <ac:spMk id="3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22:03:56.643" v="1284" actId="12"/>
          <ac:spMkLst>
            <pc:docMk/>
            <pc:sldMk cId="693185725" sldId="781"/>
            <ac:spMk id="8" creationId="{A43E3210-8F9B-47E0-DCA3-CBD7F1E4BE4B}"/>
          </ac:spMkLst>
        </pc:spChg>
      </pc:sldChg>
      <pc:sldChg chg="modSp add mod">
        <pc:chgData name="Bothaina Mahmoud Fouad" userId="6337026b70b72472" providerId="LiveId" clId="{ADC48844-4C64-4007-83C7-35661AB427AD}" dt="2024-07-24T20:47:24.748" v="561" actId="207"/>
        <pc:sldMkLst>
          <pc:docMk/>
          <pc:sldMk cId="3479870366" sldId="782"/>
        </pc:sldMkLst>
        <pc:spChg chg="mod">
          <ac:chgData name="Bothaina Mahmoud Fouad" userId="6337026b70b72472" providerId="LiveId" clId="{ADC48844-4C64-4007-83C7-35661AB427AD}" dt="2024-07-24T20:47:24.748" v="561" actId="207"/>
          <ac:spMkLst>
            <pc:docMk/>
            <pc:sldMk cId="3479870366" sldId="782"/>
            <ac:spMk id="3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20:47:08.878" v="557" actId="1076"/>
          <ac:spMkLst>
            <pc:docMk/>
            <pc:sldMk cId="3479870366" sldId="782"/>
            <ac:spMk id="8" creationId="{A43E3210-8F9B-47E0-DCA3-CBD7F1E4BE4B}"/>
          </ac:spMkLst>
        </pc:spChg>
      </pc:sldChg>
      <pc:sldChg chg="modSp add mod">
        <pc:chgData name="Bothaina Mahmoud Fouad" userId="6337026b70b72472" providerId="LiveId" clId="{ADC48844-4C64-4007-83C7-35661AB427AD}" dt="2024-07-24T22:04:54.269" v="1324" actId="20577"/>
        <pc:sldMkLst>
          <pc:docMk/>
          <pc:sldMk cId="340555182" sldId="783"/>
        </pc:sldMkLst>
        <pc:spChg chg="mod">
          <ac:chgData name="Bothaina Mahmoud Fouad" userId="6337026b70b72472" providerId="LiveId" clId="{ADC48844-4C64-4007-83C7-35661AB427AD}" dt="2024-07-24T22:04:54.269" v="1324" actId="20577"/>
          <ac:spMkLst>
            <pc:docMk/>
            <pc:sldMk cId="340555182" sldId="783"/>
            <ac:spMk id="3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22:04:47.484" v="1316" actId="20577"/>
          <ac:spMkLst>
            <pc:docMk/>
            <pc:sldMk cId="340555182" sldId="783"/>
            <ac:spMk id="8" creationId="{A43E3210-8F9B-47E0-DCA3-CBD7F1E4BE4B}"/>
          </ac:spMkLst>
        </pc:spChg>
      </pc:sldChg>
      <pc:sldChg chg="modSp add mod">
        <pc:chgData name="Bothaina Mahmoud Fouad" userId="6337026b70b72472" providerId="LiveId" clId="{ADC48844-4C64-4007-83C7-35661AB427AD}" dt="2024-07-24T20:50:39.031" v="576" actId="207"/>
        <pc:sldMkLst>
          <pc:docMk/>
          <pc:sldMk cId="3213970444" sldId="784"/>
        </pc:sldMkLst>
        <pc:spChg chg="mod">
          <ac:chgData name="Bothaina Mahmoud Fouad" userId="6337026b70b72472" providerId="LiveId" clId="{ADC48844-4C64-4007-83C7-35661AB427AD}" dt="2024-07-24T20:50:13.246" v="574" actId="207"/>
          <ac:spMkLst>
            <pc:docMk/>
            <pc:sldMk cId="3213970444" sldId="784"/>
            <ac:spMk id="3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20:50:39.031" v="576" actId="207"/>
          <ac:spMkLst>
            <pc:docMk/>
            <pc:sldMk cId="3213970444" sldId="784"/>
            <ac:spMk id="8" creationId="{A43E3210-8F9B-47E0-DCA3-CBD7F1E4BE4B}"/>
          </ac:spMkLst>
        </pc:spChg>
      </pc:sldChg>
      <pc:sldChg chg="addSp delSp modSp add mod">
        <pc:chgData name="Bothaina Mahmoud Fouad" userId="6337026b70b72472" providerId="LiveId" clId="{ADC48844-4C64-4007-83C7-35661AB427AD}" dt="2024-07-24T20:51:15.544" v="613" actId="478"/>
        <pc:sldMkLst>
          <pc:docMk/>
          <pc:sldMk cId="3697030633" sldId="785"/>
        </pc:sldMkLst>
        <pc:spChg chg="add mod">
          <ac:chgData name="Bothaina Mahmoud Fouad" userId="6337026b70b72472" providerId="LiveId" clId="{ADC48844-4C64-4007-83C7-35661AB427AD}" dt="2024-07-24T20:51:08.774" v="612" actId="1035"/>
          <ac:spMkLst>
            <pc:docMk/>
            <pc:sldMk cId="3697030633" sldId="785"/>
            <ac:spMk id="2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20:51:15.544" v="613" actId="478"/>
          <ac:spMkLst>
            <pc:docMk/>
            <pc:sldMk cId="3697030633" sldId="785"/>
            <ac:spMk id="3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20:51:08.774" v="612" actId="1035"/>
          <ac:spMkLst>
            <pc:docMk/>
            <pc:sldMk cId="3697030633" sldId="785"/>
            <ac:spMk id="6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20:51:04.499" v="579" actId="478"/>
          <ac:spMkLst>
            <pc:docMk/>
            <pc:sldMk cId="3697030633" sldId="785"/>
            <ac:spMk id="8" creationId="{A43E3210-8F9B-47E0-DCA3-CBD7F1E4BE4B}"/>
          </ac:spMkLst>
        </pc:spChg>
      </pc:sldChg>
      <pc:sldChg chg="addSp delSp modSp add mod">
        <pc:chgData name="Bothaina Mahmoud Fouad" userId="6337026b70b72472" providerId="LiveId" clId="{ADC48844-4C64-4007-83C7-35661AB427AD}" dt="2024-07-24T22:06:03.942" v="1330" actId="207"/>
        <pc:sldMkLst>
          <pc:docMk/>
          <pc:sldMk cId="2471784856" sldId="786"/>
        </pc:sldMkLst>
        <pc:spChg chg="del">
          <ac:chgData name="Bothaina Mahmoud Fouad" userId="6337026b70b72472" providerId="LiveId" clId="{ADC48844-4C64-4007-83C7-35661AB427AD}" dt="2024-07-24T20:51:47.073" v="615" actId="478"/>
          <ac:spMkLst>
            <pc:docMk/>
            <pc:sldMk cId="2471784856" sldId="786"/>
            <ac:spMk id="2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20:51:47.073" v="615" actId="478"/>
          <ac:spMkLst>
            <pc:docMk/>
            <pc:sldMk cId="2471784856" sldId="786"/>
            <ac:spMk id="6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22:06:03.942" v="1330" actId="207"/>
          <ac:spMkLst>
            <pc:docMk/>
            <pc:sldMk cId="2471784856" sldId="786"/>
            <ac:spMk id="8" creationId="{944A1056-4A48-70E6-1484-8984593215A1}"/>
          </ac:spMkLst>
        </pc:spChg>
        <pc:spChg chg="add mod">
          <ac:chgData name="Bothaina Mahmoud Fouad" userId="6337026b70b72472" providerId="LiveId" clId="{ADC48844-4C64-4007-83C7-35661AB427AD}" dt="2024-07-24T20:52:27.314" v="632" actId="1076"/>
          <ac:spMkLst>
            <pc:docMk/>
            <pc:sldMk cId="2471784856" sldId="786"/>
            <ac:spMk id="10" creationId="{69BB9627-6068-96BE-491E-ECCF90397262}"/>
          </ac:spMkLst>
        </pc:spChg>
        <pc:spChg chg="mod">
          <ac:chgData name="Bothaina Mahmoud Fouad" userId="6337026b70b72472" providerId="LiveId" clId="{ADC48844-4C64-4007-83C7-35661AB427AD}" dt="2024-07-24T20:52:04.693" v="622" actId="1076"/>
          <ac:spMkLst>
            <pc:docMk/>
            <pc:sldMk cId="2471784856" sldId="786"/>
            <ac:spMk id="25" creationId="{00000000-0000-0000-0000-000000000000}"/>
          </ac:spMkLst>
        </pc:spChg>
      </pc:sldChg>
      <pc:sldChg chg="addSp delSp modSp add mod">
        <pc:chgData name="Bothaina Mahmoud Fouad" userId="6337026b70b72472" providerId="LiveId" clId="{ADC48844-4C64-4007-83C7-35661AB427AD}" dt="2024-07-24T22:06:14.232" v="1331" actId="207"/>
        <pc:sldMkLst>
          <pc:docMk/>
          <pc:sldMk cId="4228251904" sldId="787"/>
        </pc:sldMkLst>
        <pc:spChg chg="add mod">
          <ac:chgData name="Bothaina Mahmoud Fouad" userId="6337026b70b72472" providerId="LiveId" clId="{ADC48844-4C64-4007-83C7-35661AB427AD}" dt="2024-07-24T20:59:53.527" v="642"/>
          <ac:spMkLst>
            <pc:docMk/>
            <pc:sldMk cId="4228251904" sldId="787"/>
            <ac:spMk id="2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22:06:14.232" v="1331" actId="207"/>
          <ac:spMkLst>
            <pc:docMk/>
            <pc:sldMk cId="4228251904" sldId="787"/>
            <ac:spMk id="8" creationId="{944A1056-4A48-70E6-1484-8984593215A1}"/>
          </ac:spMkLst>
        </pc:spChg>
        <pc:spChg chg="add del">
          <ac:chgData name="Bothaina Mahmoud Fouad" userId="6337026b70b72472" providerId="LiveId" clId="{ADC48844-4C64-4007-83C7-35661AB427AD}" dt="2024-07-24T21:03:38.722" v="692" actId="22"/>
          <ac:spMkLst>
            <pc:docMk/>
            <pc:sldMk cId="4228251904" sldId="787"/>
            <ac:spMk id="9" creationId="{B7AFE8C4-2452-5FCA-E103-C19C6803FB99}"/>
          </ac:spMkLst>
        </pc:spChg>
        <pc:picChg chg="add mod">
          <ac:chgData name="Bothaina Mahmoud Fouad" userId="6337026b70b72472" providerId="LiveId" clId="{ADC48844-4C64-4007-83C7-35661AB427AD}" dt="2024-07-24T20:59:50.063" v="639"/>
          <ac:picMkLst>
            <pc:docMk/>
            <pc:sldMk cId="4228251904" sldId="787"/>
            <ac:picMk id="3" creationId="{00000000-0000-0000-0000-000000000000}"/>
          </ac:picMkLst>
        </pc:picChg>
      </pc:sldChg>
      <pc:sldChg chg="addSp delSp modSp add mod">
        <pc:chgData name="Bothaina Mahmoud Fouad" userId="6337026b70b72472" providerId="LiveId" clId="{ADC48844-4C64-4007-83C7-35661AB427AD}" dt="2024-07-24T21:01:01.096" v="657" actId="166"/>
        <pc:sldMkLst>
          <pc:docMk/>
          <pc:sldMk cId="3210164233" sldId="788"/>
        </pc:sldMkLst>
        <pc:spChg chg="del">
          <ac:chgData name="Bothaina Mahmoud Fouad" userId="6337026b70b72472" providerId="LiveId" clId="{ADC48844-4C64-4007-83C7-35661AB427AD}" dt="2024-07-24T21:00:21.020" v="646" actId="478"/>
          <ac:spMkLst>
            <pc:docMk/>
            <pc:sldMk cId="3210164233" sldId="788"/>
            <ac:spMk id="3" creationId="{00000000-0000-0000-0000-000000000000}"/>
          </ac:spMkLst>
        </pc:spChg>
        <pc:spChg chg="ord">
          <ac:chgData name="Bothaina Mahmoud Fouad" userId="6337026b70b72472" providerId="LiveId" clId="{ADC48844-4C64-4007-83C7-35661AB427AD}" dt="2024-07-24T21:01:01.096" v="657" actId="166"/>
          <ac:spMkLst>
            <pc:docMk/>
            <pc:sldMk cId="3210164233" sldId="788"/>
            <ac:spMk id="5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21:00:18.499" v="645" actId="478"/>
          <ac:spMkLst>
            <pc:docMk/>
            <pc:sldMk cId="3210164233" sldId="788"/>
            <ac:spMk id="8" creationId="{A43E3210-8F9B-47E0-DCA3-CBD7F1E4BE4B}"/>
          </ac:spMkLst>
        </pc:spChg>
        <pc:spChg chg="add mod">
          <ac:chgData name="Bothaina Mahmoud Fouad" userId="6337026b70b72472" providerId="LiveId" clId="{ADC48844-4C64-4007-83C7-35661AB427AD}" dt="2024-07-24T21:00:43.038" v="652" actId="1076"/>
          <ac:spMkLst>
            <pc:docMk/>
            <pc:sldMk cId="3210164233" sldId="788"/>
            <ac:spMk id="9" creationId="{6BDCA701-764D-D5D9-D904-3BA26207EADA}"/>
          </ac:spMkLst>
        </pc:spChg>
        <pc:picChg chg="add mod">
          <ac:chgData name="Bothaina Mahmoud Fouad" userId="6337026b70b72472" providerId="LiveId" clId="{ADC48844-4C64-4007-83C7-35661AB427AD}" dt="2024-07-24T21:00:54.304" v="656" actId="14100"/>
          <ac:picMkLst>
            <pc:docMk/>
            <pc:sldMk cId="3210164233" sldId="788"/>
            <ac:picMk id="10" creationId="{86EE2DEE-94B4-C6CC-2A9E-5E7E2A820C7D}"/>
          </ac:picMkLst>
        </pc:picChg>
      </pc:sldChg>
      <pc:sldChg chg="addSp delSp modSp add mod">
        <pc:chgData name="Bothaina Mahmoud Fouad" userId="6337026b70b72472" providerId="LiveId" clId="{ADC48844-4C64-4007-83C7-35661AB427AD}" dt="2024-07-24T21:03:17.741" v="690" actId="14100"/>
        <pc:sldMkLst>
          <pc:docMk/>
          <pc:sldMk cId="1007538248" sldId="789"/>
        </pc:sldMkLst>
        <pc:spChg chg="add del mod">
          <ac:chgData name="Bothaina Mahmoud Fouad" userId="6337026b70b72472" providerId="LiveId" clId="{ADC48844-4C64-4007-83C7-35661AB427AD}" dt="2024-07-24T21:02:33.343" v="676" actId="22"/>
          <ac:spMkLst>
            <pc:docMk/>
            <pc:sldMk cId="1007538248" sldId="789"/>
            <ac:spMk id="6" creationId="{90B37E92-F520-2597-7135-87031D79429D}"/>
          </ac:spMkLst>
        </pc:spChg>
        <pc:spChg chg="add mod">
          <ac:chgData name="Bothaina Mahmoud Fouad" userId="6337026b70b72472" providerId="LiveId" clId="{ADC48844-4C64-4007-83C7-35661AB427AD}" dt="2024-07-24T21:03:06.073" v="688" actId="2711"/>
          <ac:spMkLst>
            <pc:docMk/>
            <pc:sldMk cId="1007538248" sldId="789"/>
            <ac:spMk id="8" creationId="{ED882393-832A-3FD3-B2B6-040D98A06F63}"/>
          </ac:spMkLst>
        </pc:spChg>
        <pc:spChg chg="add del mod">
          <ac:chgData name="Bothaina Mahmoud Fouad" userId="6337026b70b72472" providerId="LiveId" clId="{ADC48844-4C64-4007-83C7-35661AB427AD}" dt="2024-07-24T21:02:46.203" v="682" actId="478"/>
          <ac:spMkLst>
            <pc:docMk/>
            <pc:sldMk cId="1007538248" sldId="789"/>
            <ac:spMk id="9" creationId="{6BDCA701-764D-D5D9-D904-3BA26207EADA}"/>
          </ac:spMkLst>
        </pc:spChg>
        <pc:spChg chg="mod">
          <ac:chgData name="Bothaina Mahmoud Fouad" userId="6337026b70b72472" providerId="LiveId" clId="{ADC48844-4C64-4007-83C7-35661AB427AD}" dt="2024-07-24T21:02:31.703" v="674" actId="1076"/>
          <ac:spMkLst>
            <pc:docMk/>
            <pc:sldMk cId="1007538248" sldId="789"/>
            <ac:spMk id="25" creationId="{00000000-0000-0000-0000-000000000000}"/>
          </ac:spMkLst>
        </pc:spChg>
        <pc:graphicFrameChg chg="add del mod">
          <ac:chgData name="Bothaina Mahmoud Fouad" userId="6337026b70b72472" providerId="LiveId" clId="{ADC48844-4C64-4007-83C7-35661AB427AD}" dt="2024-07-24T21:03:17.741" v="690" actId="14100"/>
          <ac:graphicFrameMkLst>
            <pc:docMk/>
            <pc:sldMk cId="1007538248" sldId="789"/>
            <ac:graphicFrameMk id="2" creationId="{53B04EDE-2251-E404-DB1D-5EE4472FC93C}"/>
          </ac:graphicFrameMkLst>
        </pc:graphicFrameChg>
        <pc:picChg chg="del">
          <ac:chgData name="Bothaina Mahmoud Fouad" userId="6337026b70b72472" providerId="LiveId" clId="{ADC48844-4C64-4007-83C7-35661AB427AD}" dt="2024-07-24T21:01:49.736" v="662" actId="478"/>
          <ac:picMkLst>
            <pc:docMk/>
            <pc:sldMk cId="1007538248" sldId="789"/>
            <ac:picMk id="10" creationId="{86EE2DEE-94B4-C6CC-2A9E-5E7E2A820C7D}"/>
          </ac:picMkLst>
        </pc:picChg>
      </pc:sldChg>
      <pc:sldChg chg="modSp add mod">
        <pc:chgData name="Bothaina Mahmoud Fouad" userId="6337026b70b72472" providerId="LiveId" clId="{ADC48844-4C64-4007-83C7-35661AB427AD}" dt="2024-07-24T22:06:31.924" v="1332" actId="207"/>
        <pc:sldMkLst>
          <pc:docMk/>
          <pc:sldMk cId="1903695109" sldId="790"/>
        </pc:sldMkLst>
        <pc:spChg chg="mod">
          <ac:chgData name="Bothaina Mahmoud Fouad" userId="6337026b70b72472" providerId="LiveId" clId="{ADC48844-4C64-4007-83C7-35661AB427AD}" dt="2024-07-24T22:06:31.924" v="1332" actId="207"/>
          <ac:spMkLst>
            <pc:docMk/>
            <pc:sldMk cId="1903695109" sldId="790"/>
            <ac:spMk id="8" creationId="{944A1056-4A48-70E6-1484-8984593215A1}"/>
          </ac:spMkLst>
        </pc:spChg>
        <pc:spChg chg="mod">
          <ac:chgData name="Bothaina Mahmoud Fouad" userId="6337026b70b72472" providerId="LiveId" clId="{ADC48844-4C64-4007-83C7-35661AB427AD}" dt="2024-07-24T21:04:17.344" v="704" actId="1076"/>
          <ac:spMkLst>
            <pc:docMk/>
            <pc:sldMk cId="1903695109" sldId="790"/>
            <ac:spMk id="10" creationId="{69BB9627-6068-96BE-491E-ECCF90397262}"/>
          </ac:spMkLst>
        </pc:spChg>
      </pc:sldChg>
      <pc:sldChg chg="addSp delSp modSp add mod ord">
        <pc:chgData name="Bothaina Mahmoud Fouad" userId="6337026b70b72472" providerId="LiveId" clId="{ADC48844-4C64-4007-83C7-35661AB427AD}" dt="2024-07-24T21:17:12.143" v="723" actId="1076"/>
        <pc:sldMkLst>
          <pc:docMk/>
          <pc:sldMk cId="983674450" sldId="791"/>
        </pc:sldMkLst>
        <pc:spChg chg="add mod">
          <ac:chgData name="Bothaina Mahmoud Fouad" userId="6337026b70b72472" providerId="LiveId" clId="{ADC48844-4C64-4007-83C7-35661AB427AD}" dt="2024-07-24T21:17:03.155" v="720" actId="1076"/>
          <ac:spMkLst>
            <pc:docMk/>
            <pc:sldMk cId="983674450" sldId="791"/>
            <ac:spMk id="2" creationId="{DBA1132E-650B-1642-49EA-EF65A23EB3E1}"/>
          </ac:spMkLst>
        </pc:spChg>
        <pc:spChg chg="del">
          <ac:chgData name="Bothaina Mahmoud Fouad" userId="6337026b70b72472" providerId="LiveId" clId="{ADC48844-4C64-4007-83C7-35661AB427AD}" dt="2024-07-24T21:16:37.757" v="713" actId="478"/>
          <ac:spMkLst>
            <pc:docMk/>
            <pc:sldMk cId="983674450" sldId="791"/>
            <ac:spMk id="3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21:17:12.143" v="723" actId="1076"/>
          <ac:spMkLst>
            <pc:docMk/>
            <pc:sldMk cId="983674450" sldId="791"/>
            <ac:spMk id="6" creationId="{F9A68053-5F41-3E75-CD3C-8FB1C6AFA8ED}"/>
          </ac:spMkLst>
        </pc:spChg>
        <pc:spChg chg="del">
          <ac:chgData name="Bothaina Mahmoud Fouad" userId="6337026b70b72472" providerId="LiveId" clId="{ADC48844-4C64-4007-83C7-35661AB427AD}" dt="2024-07-24T21:16:32.160" v="711" actId="478"/>
          <ac:spMkLst>
            <pc:docMk/>
            <pc:sldMk cId="983674450" sldId="791"/>
            <ac:spMk id="10" creationId="{00000000-0000-0000-0000-000000000000}"/>
          </ac:spMkLst>
        </pc:spChg>
      </pc:sldChg>
      <pc:sldChg chg="addSp delSp modSp add mod ord">
        <pc:chgData name="Bothaina Mahmoud Fouad" userId="6337026b70b72472" providerId="LiveId" clId="{ADC48844-4C64-4007-83C7-35661AB427AD}" dt="2024-07-24T21:31:53.240" v="822"/>
        <pc:sldMkLst>
          <pc:docMk/>
          <pc:sldMk cId="3546076676" sldId="792"/>
        </pc:sldMkLst>
        <pc:spChg chg="add mod">
          <ac:chgData name="Bothaina Mahmoud Fouad" userId="6337026b70b72472" providerId="LiveId" clId="{ADC48844-4C64-4007-83C7-35661AB427AD}" dt="2024-07-24T21:18:25.952" v="741" actId="1076"/>
          <ac:spMkLst>
            <pc:docMk/>
            <pc:sldMk cId="3546076676" sldId="792"/>
            <ac:spMk id="2" creationId="{2BC65283-C482-6C20-1951-DB8CE9002608}"/>
          </ac:spMkLst>
        </pc:spChg>
        <pc:spChg chg="add mod">
          <ac:chgData name="Bothaina Mahmoud Fouad" userId="6337026b70b72472" providerId="LiveId" clId="{ADC48844-4C64-4007-83C7-35661AB427AD}" dt="2024-07-24T21:19:33.068" v="750" actId="1076"/>
          <ac:spMkLst>
            <pc:docMk/>
            <pc:sldMk cId="3546076676" sldId="792"/>
            <ac:spMk id="6" creationId="{4757CE6D-DFA7-E7A9-67AE-D663963CB522}"/>
          </ac:spMkLst>
        </pc:spChg>
        <pc:spChg chg="del">
          <ac:chgData name="Bothaina Mahmoud Fouad" userId="6337026b70b72472" providerId="LiveId" clId="{ADC48844-4C64-4007-83C7-35661AB427AD}" dt="2024-07-24T21:17:57.635" v="725" actId="478"/>
          <ac:spMkLst>
            <pc:docMk/>
            <pc:sldMk cId="3546076676" sldId="792"/>
            <ac:spMk id="8" creationId="{944A1056-4A48-70E6-1484-8984593215A1}"/>
          </ac:spMkLst>
        </pc:spChg>
        <pc:spChg chg="add mod">
          <ac:chgData name="Bothaina Mahmoud Fouad" userId="6337026b70b72472" providerId="LiveId" clId="{ADC48844-4C64-4007-83C7-35661AB427AD}" dt="2024-07-24T21:19:29.528" v="749" actId="1076"/>
          <ac:spMkLst>
            <pc:docMk/>
            <pc:sldMk cId="3546076676" sldId="792"/>
            <ac:spMk id="9" creationId="{5EF55626-3767-A1B8-310C-A1540E55D46C}"/>
          </ac:spMkLst>
        </pc:spChg>
        <pc:spChg chg="del">
          <ac:chgData name="Bothaina Mahmoud Fouad" userId="6337026b70b72472" providerId="LiveId" clId="{ADC48844-4C64-4007-83C7-35661AB427AD}" dt="2024-07-24T21:17:59.604" v="726" actId="478"/>
          <ac:spMkLst>
            <pc:docMk/>
            <pc:sldMk cId="3546076676" sldId="792"/>
            <ac:spMk id="10" creationId="{69BB9627-6068-96BE-491E-ECCF90397262}"/>
          </ac:spMkLst>
        </pc:spChg>
        <pc:spChg chg="add mod">
          <ac:chgData name="Bothaina Mahmoud Fouad" userId="6337026b70b72472" providerId="LiveId" clId="{ADC48844-4C64-4007-83C7-35661AB427AD}" dt="2024-07-24T21:19:36.526" v="751" actId="1076"/>
          <ac:spMkLst>
            <pc:docMk/>
            <pc:sldMk cId="3546076676" sldId="792"/>
            <ac:spMk id="11" creationId="{BA98A14A-EFE3-8C63-30E5-DD37FC3133BC}"/>
          </ac:spMkLst>
        </pc:spChg>
        <pc:spChg chg="add mod">
          <ac:chgData name="Bothaina Mahmoud Fouad" userId="6337026b70b72472" providerId="LiveId" clId="{ADC48844-4C64-4007-83C7-35661AB427AD}" dt="2024-07-24T21:19:26.026" v="748" actId="1076"/>
          <ac:spMkLst>
            <pc:docMk/>
            <pc:sldMk cId="3546076676" sldId="792"/>
            <ac:spMk id="12" creationId="{635A4181-8D82-31D4-CE6C-F12FACEF6381}"/>
          </ac:spMkLst>
        </pc:spChg>
        <pc:spChg chg="add mod">
          <ac:chgData name="Bothaina Mahmoud Fouad" userId="6337026b70b72472" providerId="LiveId" clId="{ADC48844-4C64-4007-83C7-35661AB427AD}" dt="2024-07-24T21:19:21.705" v="747" actId="1076"/>
          <ac:spMkLst>
            <pc:docMk/>
            <pc:sldMk cId="3546076676" sldId="792"/>
            <ac:spMk id="13" creationId="{174DF6E6-763E-5039-0E78-73B418004C52}"/>
          </ac:spMkLst>
        </pc:spChg>
        <pc:spChg chg="add mod">
          <ac:chgData name="Bothaina Mahmoud Fouad" userId="6337026b70b72472" providerId="LiveId" clId="{ADC48844-4C64-4007-83C7-35661AB427AD}" dt="2024-07-24T21:19:40.634" v="752" actId="1076"/>
          <ac:spMkLst>
            <pc:docMk/>
            <pc:sldMk cId="3546076676" sldId="792"/>
            <ac:spMk id="14" creationId="{7DE8A9B1-4BC8-4058-BFAA-C7ED161A3F54}"/>
          </ac:spMkLst>
        </pc:spChg>
        <pc:spChg chg="add mod">
          <ac:chgData name="Bothaina Mahmoud Fouad" userId="6337026b70b72472" providerId="LiveId" clId="{ADC48844-4C64-4007-83C7-35661AB427AD}" dt="2024-07-24T21:19:47.212" v="753" actId="1076"/>
          <ac:spMkLst>
            <pc:docMk/>
            <pc:sldMk cId="3546076676" sldId="792"/>
            <ac:spMk id="15" creationId="{5E2D1C0F-9796-5E30-0F63-1AA2498D7C0B}"/>
          </ac:spMkLst>
        </pc:spChg>
        <pc:spChg chg="add mod">
          <ac:chgData name="Bothaina Mahmoud Fouad" userId="6337026b70b72472" providerId="LiveId" clId="{ADC48844-4C64-4007-83C7-35661AB427AD}" dt="2024-07-24T21:19:05.566" v="745"/>
          <ac:spMkLst>
            <pc:docMk/>
            <pc:sldMk cId="3546076676" sldId="792"/>
            <ac:spMk id="16" creationId="{A2C965DE-6F61-713D-1E3A-F5A12B39115C}"/>
          </ac:spMkLst>
        </pc:spChg>
        <pc:picChg chg="add mod">
          <ac:chgData name="Bothaina Mahmoud Fouad" userId="6337026b70b72472" providerId="LiveId" clId="{ADC48844-4C64-4007-83C7-35661AB427AD}" dt="2024-07-24T21:18:33.988" v="744" actId="1076"/>
          <ac:picMkLst>
            <pc:docMk/>
            <pc:sldMk cId="3546076676" sldId="792"/>
            <ac:picMk id="3" creationId="{4BB22DE0-EF6C-85DE-73EB-0BF0BD4C8E19}"/>
          </ac:picMkLst>
        </pc:picChg>
      </pc:sldChg>
      <pc:sldChg chg="addSp delSp modSp add mod ord">
        <pc:chgData name="Bothaina Mahmoud Fouad" userId="6337026b70b72472" providerId="LiveId" clId="{ADC48844-4C64-4007-83C7-35661AB427AD}" dt="2024-07-24T21:31:55.446" v="824"/>
        <pc:sldMkLst>
          <pc:docMk/>
          <pc:sldMk cId="975081649" sldId="793"/>
        </pc:sldMkLst>
        <pc:spChg chg="del">
          <ac:chgData name="Bothaina Mahmoud Fouad" userId="6337026b70b72472" providerId="LiveId" clId="{ADC48844-4C64-4007-83C7-35661AB427AD}" dt="2024-07-24T21:21:06.146" v="762" actId="478"/>
          <ac:spMkLst>
            <pc:docMk/>
            <pc:sldMk cId="975081649" sldId="793"/>
            <ac:spMk id="2" creationId="{2BC65283-C482-6C20-1951-DB8CE9002608}"/>
          </ac:spMkLst>
        </pc:spChg>
        <pc:spChg chg="del">
          <ac:chgData name="Bothaina Mahmoud Fouad" userId="6337026b70b72472" providerId="LiveId" clId="{ADC48844-4C64-4007-83C7-35661AB427AD}" dt="2024-07-24T21:21:02.543" v="761" actId="478"/>
          <ac:spMkLst>
            <pc:docMk/>
            <pc:sldMk cId="975081649" sldId="793"/>
            <ac:spMk id="5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21:20:45.166" v="757" actId="478"/>
          <ac:spMkLst>
            <pc:docMk/>
            <pc:sldMk cId="975081649" sldId="793"/>
            <ac:spMk id="6" creationId="{4757CE6D-DFA7-E7A9-67AE-D663963CB522}"/>
          </ac:spMkLst>
        </pc:spChg>
        <pc:spChg chg="add mod">
          <ac:chgData name="Bothaina Mahmoud Fouad" userId="6337026b70b72472" providerId="LiveId" clId="{ADC48844-4C64-4007-83C7-35661AB427AD}" dt="2024-07-24T21:21:15.540" v="765" actId="1076"/>
          <ac:spMkLst>
            <pc:docMk/>
            <pc:sldMk cId="975081649" sldId="793"/>
            <ac:spMk id="8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21:20:45.166" v="757" actId="478"/>
          <ac:spMkLst>
            <pc:docMk/>
            <pc:sldMk cId="975081649" sldId="793"/>
            <ac:spMk id="9" creationId="{5EF55626-3767-A1B8-310C-A1540E55D46C}"/>
          </ac:spMkLst>
        </pc:spChg>
        <pc:spChg chg="del">
          <ac:chgData name="Bothaina Mahmoud Fouad" userId="6337026b70b72472" providerId="LiveId" clId="{ADC48844-4C64-4007-83C7-35661AB427AD}" dt="2024-07-24T21:20:45.166" v="757" actId="478"/>
          <ac:spMkLst>
            <pc:docMk/>
            <pc:sldMk cId="975081649" sldId="793"/>
            <ac:spMk id="11" creationId="{BA98A14A-EFE3-8C63-30E5-DD37FC3133BC}"/>
          </ac:spMkLst>
        </pc:spChg>
        <pc:spChg chg="del">
          <ac:chgData name="Bothaina Mahmoud Fouad" userId="6337026b70b72472" providerId="LiveId" clId="{ADC48844-4C64-4007-83C7-35661AB427AD}" dt="2024-07-24T21:20:45.166" v="757" actId="478"/>
          <ac:spMkLst>
            <pc:docMk/>
            <pc:sldMk cId="975081649" sldId="793"/>
            <ac:spMk id="12" creationId="{635A4181-8D82-31D4-CE6C-F12FACEF6381}"/>
          </ac:spMkLst>
        </pc:spChg>
        <pc:spChg chg="del">
          <ac:chgData name="Bothaina Mahmoud Fouad" userId="6337026b70b72472" providerId="LiveId" clId="{ADC48844-4C64-4007-83C7-35661AB427AD}" dt="2024-07-24T21:20:45.166" v="757" actId="478"/>
          <ac:spMkLst>
            <pc:docMk/>
            <pc:sldMk cId="975081649" sldId="793"/>
            <ac:spMk id="13" creationId="{174DF6E6-763E-5039-0E78-73B418004C52}"/>
          </ac:spMkLst>
        </pc:spChg>
        <pc:spChg chg="del">
          <ac:chgData name="Bothaina Mahmoud Fouad" userId="6337026b70b72472" providerId="LiveId" clId="{ADC48844-4C64-4007-83C7-35661AB427AD}" dt="2024-07-24T21:20:45.166" v="757" actId="478"/>
          <ac:spMkLst>
            <pc:docMk/>
            <pc:sldMk cId="975081649" sldId="793"/>
            <ac:spMk id="14" creationId="{7DE8A9B1-4BC8-4058-BFAA-C7ED161A3F54}"/>
          </ac:spMkLst>
        </pc:spChg>
        <pc:spChg chg="del">
          <ac:chgData name="Bothaina Mahmoud Fouad" userId="6337026b70b72472" providerId="LiveId" clId="{ADC48844-4C64-4007-83C7-35661AB427AD}" dt="2024-07-24T21:20:45.166" v="757" actId="478"/>
          <ac:spMkLst>
            <pc:docMk/>
            <pc:sldMk cId="975081649" sldId="793"/>
            <ac:spMk id="15" creationId="{5E2D1C0F-9796-5E30-0F63-1AA2498D7C0B}"/>
          </ac:spMkLst>
        </pc:spChg>
        <pc:spChg chg="del">
          <ac:chgData name="Bothaina Mahmoud Fouad" userId="6337026b70b72472" providerId="LiveId" clId="{ADC48844-4C64-4007-83C7-35661AB427AD}" dt="2024-07-24T21:21:00.192" v="760" actId="478"/>
          <ac:spMkLst>
            <pc:docMk/>
            <pc:sldMk cId="975081649" sldId="793"/>
            <ac:spMk id="16" creationId="{A2C965DE-6F61-713D-1E3A-F5A12B39115C}"/>
          </ac:spMkLst>
        </pc:spChg>
        <pc:spChg chg="del">
          <ac:chgData name="Bothaina Mahmoud Fouad" userId="6337026b70b72472" providerId="LiveId" clId="{ADC48844-4C64-4007-83C7-35661AB427AD}" dt="2024-07-24T21:21:22.128" v="767" actId="478"/>
          <ac:spMkLst>
            <pc:docMk/>
            <pc:sldMk cId="975081649" sldId="793"/>
            <ac:spMk id="25" creationId="{00000000-0000-0000-0000-000000000000}"/>
          </ac:spMkLst>
        </pc:spChg>
        <pc:graphicFrameChg chg="add del mod">
          <ac:chgData name="Bothaina Mahmoud Fouad" userId="6337026b70b72472" providerId="LiveId" clId="{ADC48844-4C64-4007-83C7-35661AB427AD}" dt="2024-07-24T21:21:20.400" v="766" actId="21"/>
          <ac:graphicFrameMkLst>
            <pc:docMk/>
            <pc:sldMk cId="975081649" sldId="793"/>
            <ac:graphicFrameMk id="10" creationId="{00000000-0000-0000-0000-000000000000}"/>
          </ac:graphicFrameMkLst>
        </pc:graphicFrameChg>
        <pc:graphicFrameChg chg="add mod">
          <ac:chgData name="Bothaina Mahmoud Fouad" userId="6337026b70b72472" providerId="LiveId" clId="{ADC48844-4C64-4007-83C7-35661AB427AD}" dt="2024-07-24T21:22:31.280" v="775" actId="113"/>
          <ac:graphicFrameMkLst>
            <pc:docMk/>
            <pc:sldMk cId="975081649" sldId="793"/>
            <ac:graphicFrameMk id="17" creationId="{00000000-0000-0000-0000-000000000000}"/>
          </ac:graphicFrameMkLst>
        </pc:graphicFrameChg>
        <pc:picChg chg="del">
          <ac:chgData name="Bothaina Mahmoud Fouad" userId="6337026b70b72472" providerId="LiveId" clId="{ADC48844-4C64-4007-83C7-35661AB427AD}" dt="2024-07-24T21:20:35.058" v="756" actId="478"/>
          <ac:picMkLst>
            <pc:docMk/>
            <pc:sldMk cId="975081649" sldId="793"/>
            <ac:picMk id="3" creationId="{4BB22DE0-EF6C-85DE-73EB-0BF0BD4C8E19}"/>
          </ac:picMkLst>
        </pc:picChg>
      </pc:sldChg>
      <pc:sldChg chg="addSp delSp modSp add mod ord">
        <pc:chgData name="Bothaina Mahmoud Fouad" userId="6337026b70b72472" providerId="LiveId" clId="{ADC48844-4C64-4007-83C7-35661AB427AD}" dt="2024-07-24T21:32:11.034" v="826"/>
        <pc:sldMkLst>
          <pc:docMk/>
          <pc:sldMk cId="1387459665" sldId="794"/>
        </pc:sldMkLst>
        <pc:spChg chg="del">
          <ac:chgData name="Bothaina Mahmoud Fouad" userId="6337026b70b72472" providerId="LiveId" clId="{ADC48844-4C64-4007-83C7-35661AB427AD}" dt="2024-07-24T21:26:01.097" v="781" actId="478"/>
          <ac:spMkLst>
            <pc:docMk/>
            <pc:sldMk cId="1387459665" sldId="794"/>
            <ac:spMk id="2" creationId="{2BC65283-C482-6C20-1951-DB8CE9002608}"/>
          </ac:spMkLst>
        </pc:spChg>
        <pc:spChg chg="del">
          <ac:chgData name="Bothaina Mahmoud Fouad" userId="6337026b70b72472" providerId="LiveId" clId="{ADC48844-4C64-4007-83C7-35661AB427AD}" dt="2024-07-24T21:25:56.962" v="779" actId="478"/>
          <ac:spMkLst>
            <pc:docMk/>
            <pc:sldMk cId="1387459665" sldId="794"/>
            <ac:spMk id="6" creationId="{4757CE6D-DFA7-E7A9-67AE-D663963CB522}"/>
          </ac:spMkLst>
        </pc:spChg>
        <pc:spChg chg="del">
          <ac:chgData name="Bothaina Mahmoud Fouad" userId="6337026b70b72472" providerId="LiveId" clId="{ADC48844-4C64-4007-83C7-35661AB427AD}" dt="2024-07-24T21:25:56.962" v="779" actId="478"/>
          <ac:spMkLst>
            <pc:docMk/>
            <pc:sldMk cId="1387459665" sldId="794"/>
            <ac:spMk id="9" creationId="{5EF55626-3767-A1B8-310C-A1540E55D46C}"/>
          </ac:spMkLst>
        </pc:spChg>
        <pc:spChg chg="add mod">
          <ac:chgData name="Bothaina Mahmoud Fouad" userId="6337026b70b72472" providerId="LiveId" clId="{ADC48844-4C64-4007-83C7-35661AB427AD}" dt="2024-07-24T21:26:58.115" v="801" actId="20577"/>
          <ac:spMkLst>
            <pc:docMk/>
            <pc:sldMk cId="1387459665" sldId="794"/>
            <ac:spMk id="10" creationId="{FA2B27E5-8668-F18E-CE9A-5AA9FD96B145}"/>
          </ac:spMkLst>
        </pc:spChg>
        <pc:spChg chg="del">
          <ac:chgData name="Bothaina Mahmoud Fouad" userId="6337026b70b72472" providerId="LiveId" clId="{ADC48844-4C64-4007-83C7-35661AB427AD}" dt="2024-07-24T21:25:56.962" v="779" actId="478"/>
          <ac:spMkLst>
            <pc:docMk/>
            <pc:sldMk cId="1387459665" sldId="794"/>
            <ac:spMk id="11" creationId="{BA98A14A-EFE3-8C63-30E5-DD37FC3133BC}"/>
          </ac:spMkLst>
        </pc:spChg>
        <pc:spChg chg="del">
          <ac:chgData name="Bothaina Mahmoud Fouad" userId="6337026b70b72472" providerId="LiveId" clId="{ADC48844-4C64-4007-83C7-35661AB427AD}" dt="2024-07-24T21:25:56.962" v="779" actId="478"/>
          <ac:spMkLst>
            <pc:docMk/>
            <pc:sldMk cId="1387459665" sldId="794"/>
            <ac:spMk id="12" creationId="{635A4181-8D82-31D4-CE6C-F12FACEF6381}"/>
          </ac:spMkLst>
        </pc:spChg>
        <pc:spChg chg="del">
          <ac:chgData name="Bothaina Mahmoud Fouad" userId="6337026b70b72472" providerId="LiveId" clId="{ADC48844-4C64-4007-83C7-35661AB427AD}" dt="2024-07-24T21:25:56.962" v="779" actId="478"/>
          <ac:spMkLst>
            <pc:docMk/>
            <pc:sldMk cId="1387459665" sldId="794"/>
            <ac:spMk id="13" creationId="{174DF6E6-763E-5039-0E78-73B418004C52}"/>
          </ac:spMkLst>
        </pc:spChg>
        <pc:spChg chg="del">
          <ac:chgData name="Bothaina Mahmoud Fouad" userId="6337026b70b72472" providerId="LiveId" clId="{ADC48844-4C64-4007-83C7-35661AB427AD}" dt="2024-07-24T21:25:56.962" v="779" actId="478"/>
          <ac:spMkLst>
            <pc:docMk/>
            <pc:sldMk cId="1387459665" sldId="794"/>
            <ac:spMk id="14" creationId="{7DE8A9B1-4BC8-4058-BFAA-C7ED161A3F54}"/>
          </ac:spMkLst>
        </pc:spChg>
        <pc:spChg chg="del">
          <ac:chgData name="Bothaina Mahmoud Fouad" userId="6337026b70b72472" providerId="LiveId" clId="{ADC48844-4C64-4007-83C7-35661AB427AD}" dt="2024-07-24T21:25:56.962" v="779" actId="478"/>
          <ac:spMkLst>
            <pc:docMk/>
            <pc:sldMk cId="1387459665" sldId="794"/>
            <ac:spMk id="15" creationId="{5E2D1C0F-9796-5E30-0F63-1AA2498D7C0B}"/>
          </ac:spMkLst>
        </pc:spChg>
        <pc:spChg chg="del">
          <ac:chgData name="Bothaina Mahmoud Fouad" userId="6337026b70b72472" providerId="LiveId" clId="{ADC48844-4C64-4007-83C7-35661AB427AD}" dt="2024-07-24T21:26:04.811" v="782" actId="478"/>
          <ac:spMkLst>
            <pc:docMk/>
            <pc:sldMk cId="1387459665" sldId="794"/>
            <ac:spMk id="16" creationId="{A2C965DE-6F61-713D-1E3A-F5A12B39115C}"/>
          </ac:spMkLst>
        </pc:spChg>
        <pc:spChg chg="add mod">
          <ac:chgData name="Bothaina Mahmoud Fouad" userId="6337026b70b72472" providerId="LiveId" clId="{ADC48844-4C64-4007-83C7-35661AB427AD}" dt="2024-07-24T21:26:29.885" v="792" actId="2711"/>
          <ac:spMkLst>
            <pc:docMk/>
            <pc:sldMk cId="1387459665" sldId="794"/>
            <ac:spMk id="18" creationId="{22E915E3-2F42-0862-9468-48F32A58A69A}"/>
          </ac:spMkLst>
        </pc:spChg>
        <pc:picChg chg="del">
          <ac:chgData name="Bothaina Mahmoud Fouad" userId="6337026b70b72472" providerId="LiveId" clId="{ADC48844-4C64-4007-83C7-35661AB427AD}" dt="2024-07-24T21:25:56.962" v="779" actId="478"/>
          <ac:picMkLst>
            <pc:docMk/>
            <pc:sldMk cId="1387459665" sldId="794"/>
            <ac:picMk id="3" creationId="{4BB22DE0-EF6C-85DE-73EB-0BF0BD4C8E19}"/>
          </ac:picMkLst>
        </pc:picChg>
      </pc:sldChg>
      <pc:sldChg chg="modSp add mod ord">
        <pc:chgData name="Bothaina Mahmoud Fouad" userId="6337026b70b72472" providerId="LiveId" clId="{ADC48844-4C64-4007-83C7-35661AB427AD}" dt="2024-07-24T21:47:41.850" v="928" actId="113"/>
        <pc:sldMkLst>
          <pc:docMk/>
          <pc:sldMk cId="3293385454" sldId="795"/>
        </pc:sldMkLst>
        <pc:spChg chg="mod">
          <ac:chgData name="Bothaina Mahmoud Fouad" userId="6337026b70b72472" providerId="LiveId" clId="{ADC48844-4C64-4007-83C7-35661AB427AD}" dt="2024-07-24T21:47:41.850" v="928" actId="113"/>
          <ac:spMkLst>
            <pc:docMk/>
            <pc:sldMk cId="3293385454" sldId="795"/>
            <ac:spMk id="10" creationId="{FA2B27E5-8668-F18E-CE9A-5AA9FD96B145}"/>
          </ac:spMkLst>
        </pc:spChg>
      </pc:sldChg>
      <pc:sldChg chg="addSp delSp modSp add mod">
        <pc:chgData name="Bothaina Mahmoud Fouad" userId="6337026b70b72472" providerId="LiveId" clId="{ADC48844-4C64-4007-83C7-35661AB427AD}" dt="2024-07-24T21:31:05.790" v="818" actId="166"/>
        <pc:sldMkLst>
          <pc:docMk/>
          <pc:sldMk cId="3563086874" sldId="796"/>
        </pc:sldMkLst>
        <pc:spChg chg="ord">
          <ac:chgData name="Bothaina Mahmoud Fouad" userId="6337026b70b72472" providerId="LiveId" clId="{ADC48844-4C64-4007-83C7-35661AB427AD}" dt="2024-07-24T21:31:05.790" v="818" actId="166"/>
          <ac:spMkLst>
            <pc:docMk/>
            <pc:sldMk cId="3563086874" sldId="796"/>
            <ac:spMk id="5" creationId="{00000000-0000-0000-0000-000000000000}"/>
          </ac:spMkLst>
        </pc:spChg>
        <pc:picChg chg="del">
          <ac:chgData name="Bothaina Mahmoud Fouad" userId="6337026b70b72472" providerId="LiveId" clId="{ADC48844-4C64-4007-83C7-35661AB427AD}" dt="2024-07-24T21:30:46.500" v="811" actId="478"/>
          <ac:picMkLst>
            <pc:docMk/>
            <pc:sldMk cId="3563086874" sldId="796"/>
            <ac:picMk id="2" creationId="{95365921-4558-EC40-B584-33B011B110CD}"/>
          </ac:picMkLst>
        </pc:picChg>
        <pc:picChg chg="add mod">
          <ac:chgData name="Bothaina Mahmoud Fouad" userId="6337026b70b72472" providerId="LiveId" clId="{ADC48844-4C64-4007-83C7-35661AB427AD}" dt="2024-07-24T21:31:01.534" v="817" actId="1076"/>
          <ac:picMkLst>
            <pc:docMk/>
            <pc:sldMk cId="3563086874" sldId="796"/>
            <ac:picMk id="2050" creationId="{CED8272B-EB03-5B30-776D-9AA5E643069F}"/>
          </ac:picMkLst>
        </pc:picChg>
      </pc:sldChg>
      <pc:sldChg chg="modSp add mod">
        <pc:chgData name="Bothaina Mahmoud Fouad" userId="6337026b70b72472" providerId="LiveId" clId="{ADC48844-4C64-4007-83C7-35661AB427AD}" dt="2024-07-24T22:05:43.460" v="1329" actId="207"/>
        <pc:sldMkLst>
          <pc:docMk/>
          <pc:sldMk cId="502564038" sldId="797"/>
        </pc:sldMkLst>
        <pc:spChg chg="mod">
          <ac:chgData name="Bothaina Mahmoud Fouad" userId="6337026b70b72472" providerId="LiveId" clId="{ADC48844-4C64-4007-83C7-35661AB427AD}" dt="2024-07-24T22:05:43.460" v="1329" actId="207"/>
          <ac:spMkLst>
            <pc:docMk/>
            <pc:sldMk cId="502564038" sldId="797"/>
            <ac:spMk id="10" creationId="{FA2B27E5-8668-F18E-CE9A-5AA9FD96B145}"/>
          </ac:spMkLst>
        </pc:spChg>
      </pc:sldChg>
      <pc:sldChg chg="addSp delSp modSp add mod">
        <pc:chgData name="Bothaina Mahmoud Fouad" userId="6337026b70b72472" providerId="LiveId" clId="{ADC48844-4C64-4007-83C7-35661AB427AD}" dt="2024-07-24T21:59:07.213" v="1166" actId="1076"/>
        <pc:sldMkLst>
          <pc:docMk/>
          <pc:sldMk cId="1828819509" sldId="798"/>
        </pc:sldMkLst>
        <pc:spChg chg="add del mod">
          <ac:chgData name="Bothaina Mahmoud Fouad" userId="6337026b70b72472" providerId="LiveId" clId="{ADC48844-4C64-4007-83C7-35661AB427AD}" dt="2024-07-24T21:40:02.525" v="854" actId="478"/>
          <ac:spMkLst>
            <pc:docMk/>
            <pc:sldMk cId="1828819509" sldId="798"/>
            <ac:spMk id="3" creationId="{6BFC0689-A314-22E3-7906-00223BD80B4B}"/>
          </ac:spMkLst>
        </pc:spChg>
        <pc:spChg chg="mod">
          <ac:chgData name="Bothaina Mahmoud Fouad" userId="6337026b70b72472" providerId="LiveId" clId="{ADC48844-4C64-4007-83C7-35661AB427AD}" dt="2024-07-24T21:59:07.213" v="1166" actId="1076"/>
          <ac:spMkLst>
            <pc:docMk/>
            <pc:sldMk cId="1828819509" sldId="798"/>
            <ac:spMk id="10" creationId="{FA2B27E5-8668-F18E-CE9A-5AA9FD96B145}"/>
          </ac:spMkLst>
        </pc:spChg>
      </pc:sldChg>
      <pc:sldChg chg="delSp modSp add del mod">
        <pc:chgData name="Bothaina Mahmoud Fouad" userId="6337026b70b72472" providerId="LiveId" clId="{ADC48844-4C64-4007-83C7-35661AB427AD}" dt="2024-07-24T22:00:09.602" v="1185" actId="47"/>
        <pc:sldMkLst>
          <pc:docMk/>
          <pc:sldMk cId="2150313481" sldId="799"/>
        </pc:sldMkLst>
        <pc:spChg chg="del mod">
          <ac:chgData name="Bothaina Mahmoud Fouad" userId="6337026b70b72472" providerId="LiveId" clId="{ADC48844-4C64-4007-83C7-35661AB427AD}" dt="2024-07-24T21:58:30.265" v="1143"/>
          <ac:spMkLst>
            <pc:docMk/>
            <pc:sldMk cId="2150313481" sldId="799"/>
            <ac:spMk id="10" creationId="{FA2B27E5-8668-F18E-CE9A-5AA9FD96B145}"/>
          </ac:spMkLst>
        </pc:spChg>
        <pc:spChg chg="mod">
          <ac:chgData name="Bothaina Mahmoud Fouad" userId="6337026b70b72472" providerId="LiveId" clId="{ADC48844-4C64-4007-83C7-35661AB427AD}" dt="2024-07-24T21:40:48.266" v="883" actId="115"/>
          <ac:spMkLst>
            <pc:docMk/>
            <pc:sldMk cId="2150313481" sldId="799"/>
            <ac:spMk id="18" creationId="{22E915E3-2F42-0862-9468-48F32A58A69A}"/>
          </ac:spMkLst>
        </pc:spChg>
      </pc:sldChg>
      <pc:sldChg chg="delSp modSp add mod">
        <pc:chgData name="Bothaina Mahmoud Fouad" userId="6337026b70b72472" providerId="LiveId" clId="{ADC48844-4C64-4007-83C7-35661AB427AD}" dt="2024-07-24T22:00:25.358" v="1187" actId="122"/>
        <pc:sldMkLst>
          <pc:docMk/>
          <pc:sldMk cId="3609726336" sldId="800"/>
        </pc:sldMkLst>
        <pc:spChg chg="mod">
          <ac:chgData name="Bothaina Mahmoud Fouad" userId="6337026b70b72472" providerId="LiveId" clId="{ADC48844-4C64-4007-83C7-35661AB427AD}" dt="2024-07-24T22:00:25.358" v="1187" actId="122"/>
          <ac:spMkLst>
            <pc:docMk/>
            <pc:sldMk cId="3609726336" sldId="800"/>
            <ac:spMk id="10" creationId="{FA2B27E5-8668-F18E-CE9A-5AA9FD96B145}"/>
          </ac:spMkLst>
        </pc:spChg>
        <pc:spChg chg="del">
          <ac:chgData name="Bothaina Mahmoud Fouad" userId="6337026b70b72472" providerId="LiveId" clId="{ADC48844-4C64-4007-83C7-35661AB427AD}" dt="2024-07-24T22:00:18.112" v="1186" actId="478"/>
          <ac:spMkLst>
            <pc:docMk/>
            <pc:sldMk cId="3609726336" sldId="800"/>
            <ac:spMk id="18" creationId="{22E915E3-2F42-0862-9468-48F32A58A69A}"/>
          </ac:spMkLst>
        </pc:spChg>
      </pc:sldChg>
      <pc:sldChg chg="modSp add mod">
        <pc:chgData name="Bothaina Mahmoud Fouad" userId="6337026b70b72472" providerId="LiveId" clId="{ADC48844-4C64-4007-83C7-35661AB427AD}" dt="2024-07-24T22:00:05.581" v="1184" actId="1076"/>
        <pc:sldMkLst>
          <pc:docMk/>
          <pc:sldMk cId="330785167" sldId="801"/>
        </pc:sldMkLst>
        <pc:spChg chg="mod">
          <ac:chgData name="Bothaina Mahmoud Fouad" userId="6337026b70b72472" providerId="LiveId" clId="{ADC48844-4C64-4007-83C7-35661AB427AD}" dt="2024-07-24T22:00:05.581" v="1184" actId="1076"/>
          <ac:spMkLst>
            <pc:docMk/>
            <pc:sldMk cId="330785167" sldId="801"/>
            <ac:spMk id="5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22:00:02.623" v="1183" actId="1076"/>
          <ac:spMkLst>
            <pc:docMk/>
            <pc:sldMk cId="330785167" sldId="801"/>
            <ac:spMk id="10" creationId="{FA2B27E5-8668-F18E-CE9A-5AA9FD96B145}"/>
          </ac:spMkLst>
        </pc:spChg>
      </pc:sldChg>
      <pc:sldChg chg="modSp add mod">
        <pc:chgData name="Bothaina Mahmoud Fouad" userId="6337026b70b72472" providerId="LiveId" clId="{ADC48844-4C64-4007-83C7-35661AB427AD}" dt="2024-07-24T21:57:14.408" v="1123" actId="20577"/>
        <pc:sldMkLst>
          <pc:docMk/>
          <pc:sldMk cId="1139631759" sldId="802"/>
        </pc:sldMkLst>
        <pc:spChg chg="mod">
          <ac:chgData name="Bothaina Mahmoud Fouad" userId="6337026b70b72472" providerId="LiveId" clId="{ADC48844-4C64-4007-83C7-35661AB427AD}" dt="2024-07-24T21:57:14.408" v="1123" actId="20577"/>
          <ac:spMkLst>
            <pc:docMk/>
            <pc:sldMk cId="1139631759" sldId="802"/>
            <ac:spMk id="10" creationId="{FA2B27E5-8668-F18E-CE9A-5AA9FD96B145}"/>
          </ac:spMkLst>
        </pc:spChg>
      </pc:sldChg>
      <pc:sldChg chg="delSp modSp add del mod">
        <pc:chgData name="Bothaina Mahmoud Fouad" userId="6337026b70b72472" providerId="LiveId" clId="{ADC48844-4C64-4007-83C7-35661AB427AD}" dt="2024-07-24T21:58:16.243" v="1140" actId="47"/>
        <pc:sldMkLst>
          <pc:docMk/>
          <pc:sldMk cId="1082967978" sldId="803"/>
        </pc:sldMkLst>
        <pc:spChg chg="del mod">
          <ac:chgData name="Bothaina Mahmoud Fouad" userId="6337026b70b72472" providerId="LiveId" clId="{ADC48844-4C64-4007-83C7-35661AB427AD}" dt="2024-07-24T21:57:43.615" v="1129"/>
          <ac:spMkLst>
            <pc:docMk/>
            <pc:sldMk cId="1082967978" sldId="803"/>
            <ac:spMk id="10" creationId="{FA2B27E5-8668-F18E-CE9A-5AA9FD96B145}"/>
          </ac:spMkLst>
        </pc:spChg>
      </pc:sldChg>
      <pc:sldChg chg="addSp delSp modSp add mod">
        <pc:chgData name="Bothaina Mahmoud Fouad" userId="6337026b70b72472" providerId="LiveId" clId="{ADC48844-4C64-4007-83C7-35661AB427AD}" dt="2024-07-24T22:05:16.761" v="1325" actId="1076"/>
        <pc:sldMkLst>
          <pc:docMk/>
          <pc:sldMk cId="1571001972" sldId="804"/>
        </pc:sldMkLst>
        <pc:spChg chg="del">
          <ac:chgData name="Bothaina Mahmoud Fouad" userId="6337026b70b72472" providerId="LiveId" clId="{ADC48844-4C64-4007-83C7-35661AB427AD}" dt="2024-07-24T21:54:06.772" v="1058" actId="478"/>
          <ac:spMkLst>
            <pc:docMk/>
            <pc:sldMk cId="1571001972" sldId="804"/>
            <ac:spMk id="2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22:05:16.761" v="1325" actId="1076"/>
          <ac:spMkLst>
            <pc:docMk/>
            <pc:sldMk cId="1571001972" sldId="804"/>
            <ac:spMk id="3" creationId="{CD9D0FE3-428B-F9E9-DF51-FE1047E86ED2}"/>
          </ac:spMkLst>
        </pc:spChg>
        <pc:spChg chg="del">
          <ac:chgData name="Bothaina Mahmoud Fouad" userId="6337026b70b72472" providerId="LiveId" clId="{ADC48844-4C64-4007-83C7-35661AB427AD}" dt="2024-07-24T21:54:06.772" v="1058" actId="478"/>
          <ac:spMkLst>
            <pc:docMk/>
            <pc:sldMk cId="1571001972" sldId="804"/>
            <ac:spMk id="6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21:54:43.076" v="1090" actId="403"/>
          <ac:spMkLst>
            <pc:docMk/>
            <pc:sldMk cId="1571001972" sldId="804"/>
            <ac:spMk id="8" creationId="{6E6253BA-A0B2-ECAC-725E-1C6C6876E2A0}"/>
          </ac:spMkLst>
        </pc:spChg>
        <pc:spChg chg="add mod">
          <ac:chgData name="Bothaina Mahmoud Fouad" userId="6337026b70b72472" providerId="LiveId" clId="{ADC48844-4C64-4007-83C7-35661AB427AD}" dt="2024-07-24T21:54:16.555" v="1061" actId="1076"/>
          <ac:spMkLst>
            <pc:docMk/>
            <pc:sldMk cId="1571001972" sldId="804"/>
            <ac:spMk id="9" creationId="{4835E816-1DFD-0A6D-7510-52A292F058BD}"/>
          </ac:spMkLst>
        </pc:spChg>
        <pc:spChg chg="mod">
          <ac:chgData name="Bothaina Mahmoud Fouad" userId="6337026b70b72472" providerId="LiveId" clId="{ADC48844-4C64-4007-83C7-35661AB427AD}" dt="2024-07-24T21:54:13.633" v="1060" actId="1076"/>
          <ac:spMkLst>
            <pc:docMk/>
            <pc:sldMk cId="1571001972" sldId="804"/>
            <ac:spMk id="25" creationId="{00000000-0000-0000-0000-000000000000}"/>
          </ac:spMkLst>
        </pc:spChg>
      </pc:sldChg>
      <pc:sldChg chg="addSp delSp modSp add mod">
        <pc:chgData name="Bothaina Mahmoud Fouad" userId="6337026b70b72472" providerId="LiveId" clId="{ADC48844-4C64-4007-83C7-35661AB427AD}" dt="2024-07-24T22:05:23.508" v="1326" actId="478"/>
        <pc:sldMkLst>
          <pc:docMk/>
          <pc:sldMk cId="1576734906" sldId="805"/>
        </pc:sldMkLst>
        <pc:spChg chg="del">
          <ac:chgData name="Bothaina Mahmoud Fouad" userId="6337026b70b72472" providerId="LiveId" clId="{ADC48844-4C64-4007-83C7-35661AB427AD}" dt="2024-07-24T21:55:41.042" v="1105" actId="478"/>
          <ac:spMkLst>
            <pc:docMk/>
            <pc:sldMk cId="1576734906" sldId="805"/>
            <ac:spMk id="3" creationId="{CD9D0FE3-428B-F9E9-DF51-FE1047E86ED2}"/>
          </ac:spMkLst>
        </pc:spChg>
        <pc:spChg chg="add del mod">
          <ac:chgData name="Bothaina Mahmoud Fouad" userId="6337026b70b72472" providerId="LiveId" clId="{ADC48844-4C64-4007-83C7-35661AB427AD}" dt="2024-07-24T21:56:09.438" v="1112" actId="1076"/>
          <ac:spMkLst>
            <pc:docMk/>
            <pc:sldMk cId="1576734906" sldId="805"/>
            <ac:spMk id="5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21:55:02.967" v="1094" actId="478"/>
          <ac:spMkLst>
            <pc:docMk/>
            <pc:sldMk cId="1576734906" sldId="805"/>
            <ac:spMk id="9" creationId="{4835E816-1DFD-0A6D-7510-52A292F058BD}"/>
          </ac:spMkLst>
        </pc:spChg>
        <pc:spChg chg="add del">
          <ac:chgData name="Bothaina Mahmoud Fouad" userId="6337026b70b72472" providerId="LiveId" clId="{ADC48844-4C64-4007-83C7-35661AB427AD}" dt="2024-07-24T22:05:23.508" v="1326" actId="478"/>
          <ac:spMkLst>
            <pc:docMk/>
            <pc:sldMk cId="1576734906" sldId="805"/>
            <ac:spMk id="25" creationId="{00000000-0000-0000-0000-000000000000}"/>
          </ac:spMkLst>
        </pc:spChg>
        <pc:graphicFrameChg chg="add mod modGraphic">
          <ac:chgData name="Bothaina Mahmoud Fouad" userId="6337026b70b72472" providerId="LiveId" clId="{ADC48844-4C64-4007-83C7-35661AB427AD}" dt="2024-07-24T21:55:58.892" v="1109" actId="14100"/>
          <ac:graphicFrameMkLst>
            <pc:docMk/>
            <pc:sldMk cId="1576734906" sldId="805"/>
            <ac:graphicFrameMk id="2" creationId="{F56A2620-2C84-2ED9-FD4C-FB3B57448B7C}"/>
          </ac:graphicFrameMkLst>
        </pc:graphicFrameChg>
      </pc:sldChg>
      <pc:sldMasterChg chg="delSldLayout">
        <pc:chgData name="Bothaina Mahmoud Fouad" userId="6337026b70b72472" providerId="LiveId" clId="{ADC48844-4C64-4007-83C7-35661AB427AD}" dt="2024-07-24T21:52:50.764" v="1038" actId="47"/>
        <pc:sldMasterMkLst>
          <pc:docMk/>
          <pc:sldMasterMk cId="3168082162" sldId="2147483648"/>
        </pc:sldMasterMkLst>
        <pc:sldLayoutChg chg="del">
          <pc:chgData name="Bothaina Mahmoud Fouad" userId="6337026b70b72472" providerId="LiveId" clId="{ADC48844-4C64-4007-83C7-35661AB427AD}" dt="2024-07-24T21:52:44.023" v="1027" actId="47"/>
          <pc:sldLayoutMkLst>
            <pc:docMk/>
            <pc:sldMasterMk cId="3168082162" sldId="2147483648"/>
            <pc:sldLayoutMk cId="1817048300" sldId="2147483660"/>
          </pc:sldLayoutMkLst>
        </pc:sldLayoutChg>
        <pc:sldLayoutChg chg="del">
          <pc:chgData name="Bothaina Mahmoud Fouad" userId="6337026b70b72472" providerId="LiveId" clId="{ADC48844-4C64-4007-83C7-35661AB427AD}" dt="2024-07-24T21:51:25.274" v="999" actId="47"/>
          <pc:sldLayoutMkLst>
            <pc:docMk/>
            <pc:sldMasterMk cId="3168082162" sldId="2147483648"/>
            <pc:sldLayoutMk cId="2590101804" sldId="2147483665"/>
          </pc:sldLayoutMkLst>
        </pc:sldLayoutChg>
        <pc:sldLayoutChg chg="del">
          <pc:chgData name="Bothaina Mahmoud Fouad" userId="6337026b70b72472" providerId="LiveId" clId="{ADC48844-4C64-4007-83C7-35661AB427AD}" dt="2024-07-24T19:42:05.406" v="329" actId="47"/>
          <pc:sldLayoutMkLst>
            <pc:docMk/>
            <pc:sldMasterMk cId="3168082162" sldId="2147483648"/>
            <pc:sldLayoutMk cId="1597523546" sldId="2147483667"/>
          </pc:sldLayoutMkLst>
        </pc:sldLayoutChg>
        <pc:sldLayoutChg chg="del">
          <pc:chgData name="Bothaina Mahmoud Fouad" userId="6337026b70b72472" providerId="LiveId" clId="{ADC48844-4C64-4007-83C7-35661AB427AD}" dt="2024-07-24T21:52:50.764" v="1038" actId="47"/>
          <pc:sldLayoutMkLst>
            <pc:docMk/>
            <pc:sldMasterMk cId="3168082162" sldId="2147483648"/>
            <pc:sldLayoutMk cId="1028237122" sldId="2147483668"/>
          </pc:sldLayoutMkLst>
        </pc:sldLayoutChg>
        <pc:sldLayoutChg chg="del">
          <pc:chgData name="Bothaina Mahmoud Fouad" userId="6337026b70b72472" providerId="LiveId" clId="{ADC48844-4C64-4007-83C7-35661AB427AD}" dt="2024-07-24T21:52:48.280" v="1031" actId="47"/>
          <pc:sldLayoutMkLst>
            <pc:docMk/>
            <pc:sldMasterMk cId="3168082162" sldId="2147483648"/>
            <pc:sldLayoutMk cId="1149482896" sldId="2147483669"/>
          </pc:sldLayoutMkLst>
        </pc:sldLayoutChg>
        <pc:sldLayoutChg chg="del">
          <pc:chgData name="Bothaina Mahmoud Fouad" userId="6337026b70b72472" providerId="LiveId" clId="{ADC48844-4C64-4007-83C7-35661AB427AD}" dt="2024-07-24T21:51:26.555" v="1002" actId="47"/>
          <pc:sldLayoutMkLst>
            <pc:docMk/>
            <pc:sldMasterMk cId="3168082162" sldId="2147483648"/>
            <pc:sldLayoutMk cId="1698225515" sldId="2147483670"/>
          </pc:sldLayoutMkLst>
        </pc:sldLayoutChg>
      </pc:sldMasterChg>
    </pc:docChg>
  </pc:docChgLst>
  <pc:docChgLst>
    <pc:chgData name="Bothaina Mahmoud Fouad" userId="6337026b70b72472" providerId="LiveId" clId="{C2B960D1-4348-4610-804B-AC8BA408DD8B}"/>
    <pc:docChg chg="undo custSel addSld delSld modSld sldOrd modSection">
      <pc:chgData name="Bothaina Mahmoud Fouad" userId="6337026b70b72472" providerId="LiveId" clId="{C2B960D1-4348-4610-804B-AC8BA408DD8B}" dt="2024-07-30T07:53:16.600" v="864"/>
      <pc:docMkLst>
        <pc:docMk/>
      </pc:docMkLst>
      <pc:sldChg chg="del">
        <pc:chgData name="Bothaina Mahmoud Fouad" userId="6337026b70b72472" providerId="LiveId" clId="{C2B960D1-4348-4610-804B-AC8BA408DD8B}" dt="2024-07-30T05:16:12.067" v="115" actId="47"/>
        <pc:sldMkLst>
          <pc:docMk/>
          <pc:sldMk cId="3877682677" sldId="767"/>
        </pc:sldMkLst>
      </pc:sldChg>
      <pc:sldChg chg="del">
        <pc:chgData name="Bothaina Mahmoud Fouad" userId="6337026b70b72472" providerId="LiveId" clId="{C2B960D1-4348-4610-804B-AC8BA408DD8B}" dt="2024-07-30T05:16:11.446" v="114" actId="47"/>
        <pc:sldMkLst>
          <pc:docMk/>
          <pc:sldMk cId="1390273002" sldId="768"/>
        </pc:sldMkLst>
      </pc:sldChg>
      <pc:sldChg chg="del">
        <pc:chgData name="Bothaina Mahmoud Fouad" userId="6337026b70b72472" providerId="LiveId" clId="{C2B960D1-4348-4610-804B-AC8BA408DD8B}" dt="2024-07-30T05:16:11.064" v="112" actId="47"/>
        <pc:sldMkLst>
          <pc:docMk/>
          <pc:sldMk cId="316971095" sldId="769"/>
        </pc:sldMkLst>
      </pc:sldChg>
      <pc:sldChg chg="del">
        <pc:chgData name="Bothaina Mahmoud Fouad" userId="6337026b70b72472" providerId="LiveId" clId="{C2B960D1-4348-4610-804B-AC8BA408DD8B}" dt="2024-07-30T05:16:10.228" v="111" actId="47"/>
        <pc:sldMkLst>
          <pc:docMk/>
          <pc:sldMk cId="3930137884" sldId="770"/>
        </pc:sldMkLst>
      </pc:sldChg>
      <pc:sldChg chg="del">
        <pc:chgData name="Bothaina Mahmoud Fouad" userId="6337026b70b72472" providerId="LiveId" clId="{C2B960D1-4348-4610-804B-AC8BA408DD8B}" dt="2024-07-30T05:16:11.270" v="113" actId="47"/>
        <pc:sldMkLst>
          <pc:docMk/>
          <pc:sldMk cId="3979687016" sldId="771"/>
        </pc:sldMkLst>
      </pc:sldChg>
      <pc:sldChg chg="del">
        <pc:chgData name="Bothaina Mahmoud Fouad" userId="6337026b70b72472" providerId="LiveId" clId="{C2B960D1-4348-4610-804B-AC8BA408DD8B}" dt="2024-07-30T05:16:09.904" v="110" actId="47"/>
        <pc:sldMkLst>
          <pc:docMk/>
          <pc:sldMk cId="577907816" sldId="772"/>
        </pc:sldMkLst>
      </pc:sldChg>
      <pc:sldChg chg="del">
        <pc:chgData name="Bothaina Mahmoud Fouad" userId="6337026b70b72472" providerId="LiveId" clId="{C2B960D1-4348-4610-804B-AC8BA408DD8B}" dt="2024-07-30T05:16:09.179" v="108" actId="47"/>
        <pc:sldMkLst>
          <pc:docMk/>
          <pc:sldMk cId="3382974418" sldId="773"/>
        </pc:sldMkLst>
      </pc:sldChg>
      <pc:sldChg chg="del">
        <pc:chgData name="Bothaina Mahmoud Fouad" userId="6337026b70b72472" providerId="LiveId" clId="{C2B960D1-4348-4610-804B-AC8BA408DD8B}" dt="2024-07-30T05:16:08.708" v="106" actId="47"/>
        <pc:sldMkLst>
          <pc:docMk/>
          <pc:sldMk cId="3759619086" sldId="774"/>
        </pc:sldMkLst>
      </pc:sldChg>
      <pc:sldChg chg="del">
        <pc:chgData name="Bothaina Mahmoud Fouad" userId="6337026b70b72472" providerId="LiveId" clId="{C2B960D1-4348-4610-804B-AC8BA408DD8B}" dt="2024-07-30T05:16:08.090" v="103" actId="47"/>
        <pc:sldMkLst>
          <pc:docMk/>
          <pc:sldMk cId="2841379592" sldId="775"/>
        </pc:sldMkLst>
      </pc:sldChg>
      <pc:sldChg chg="del">
        <pc:chgData name="Bothaina Mahmoud Fouad" userId="6337026b70b72472" providerId="LiveId" clId="{C2B960D1-4348-4610-804B-AC8BA408DD8B}" dt="2024-07-30T05:16:08.483" v="105" actId="47"/>
        <pc:sldMkLst>
          <pc:docMk/>
          <pc:sldMk cId="696781413" sldId="776"/>
        </pc:sldMkLst>
      </pc:sldChg>
      <pc:sldChg chg="del">
        <pc:chgData name="Bothaina Mahmoud Fouad" userId="6337026b70b72472" providerId="LiveId" clId="{C2B960D1-4348-4610-804B-AC8BA408DD8B}" dt="2024-07-30T05:16:08.287" v="104" actId="47"/>
        <pc:sldMkLst>
          <pc:docMk/>
          <pc:sldMk cId="1563301816" sldId="777"/>
        </pc:sldMkLst>
      </pc:sldChg>
      <pc:sldChg chg="del">
        <pc:chgData name="Bothaina Mahmoud Fouad" userId="6337026b70b72472" providerId="LiveId" clId="{C2B960D1-4348-4610-804B-AC8BA408DD8B}" dt="2024-07-30T05:16:07.870" v="102" actId="47"/>
        <pc:sldMkLst>
          <pc:docMk/>
          <pc:sldMk cId="1456897400" sldId="778"/>
        </pc:sldMkLst>
      </pc:sldChg>
      <pc:sldChg chg="del">
        <pc:chgData name="Bothaina Mahmoud Fouad" userId="6337026b70b72472" providerId="LiveId" clId="{C2B960D1-4348-4610-804B-AC8BA408DD8B}" dt="2024-07-30T05:16:07.674" v="101" actId="47"/>
        <pc:sldMkLst>
          <pc:docMk/>
          <pc:sldMk cId="2584403140" sldId="779"/>
        </pc:sldMkLst>
      </pc:sldChg>
      <pc:sldChg chg="del">
        <pc:chgData name="Bothaina Mahmoud Fouad" userId="6337026b70b72472" providerId="LiveId" clId="{C2B960D1-4348-4610-804B-AC8BA408DD8B}" dt="2024-07-30T05:16:07.448" v="100" actId="47"/>
        <pc:sldMkLst>
          <pc:docMk/>
          <pc:sldMk cId="117327378" sldId="780"/>
        </pc:sldMkLst>
      </pc:sldChg>
      <pc:sldChg chg="del">
        <pc:chgData name="Bothaina Mahmoud Fouad" userId="6337026b70b72472" providerId="LiveId" clId="{C2B960D1-4348-4610-804B-AC8BA408DD8B}" dt="2024-07-30T05:16:07.211" v="99" actId="47"/>
        <pc:sldMkLst>
          <pc:docMk/>
          <pc:sldMk cId="693185725" sldId="781"/>
        </pc:sldMkLst>
      </pc:sldChg>
      <pc:sldChg chg="del">
        <pc:chgData name="Bothaina Mahmoud Fouad" userId="6337026b70b72472" providerId="LiveId" clId="{C2B960D1-4348-4610-804B-AC8BA408DD8B}" dt="2024-07-30T05:16:06.404" v="95" actId="47"/>
        <pc:sldMkLst>
          <pc:docMk/>
          <pc:sldMk cId="2417289041" sldId="782"/>
        </pc:sldMkLst>
      </pc:sldChg>
      <pc:sldChg chg="del">
        <pc:chgData name="Bothaina Mahmoud Fouad" userId="6337026b70b72472" providerId="LiveId" clId="{C2B960D1-4348-4610-804B-AC8BA408DD8B}" dt="2024-07-30T05:16:06.357" v="94" actId="47"/>
        <pc:sldMkLst>
          <pc:docMk/>
          <pc:sldMk cId="3411036777" sldId="783"/>
        </pc:sldMkLst>
      </pc:sldChg>
      <pc:sldChg chg="del">
        <pc:chgData name="Bothaina Mahmoud Fouad" userId="6337026b70b72472" providerId="LiveId" clId="{C2B960D1-4348-4610-804B-AC8BA408DD8B}" dt="2024-07-30T05:16:06.620" v="96" actId="47"/>
        <pc:sldMkLst>
          <pc:docMk/>
          <pc:sldMk cId="3213970444" sldId="784"/>
        </pc:sldMkLst>
      </pc:sldChg>
      <pc:sldChg chg="del">
        <pc:chgData name="Bothaina Mahmoud Fouad" userId="6337026b70b72472" providerId="LiveId" clId="{C2B960D1-4348-4610-804B-AC8BA408DD8B}" dt="2024-07-30T05:16:06.792" v="97" actId="47"/>
        <pc:sldMkLst>
          <pc:docMk/>
          <pc:sldMk cId="3697030633" sldId="785"/>
        </pc:sldMkLst>
      </pc:sldChg>
      <pc:sldChg chg="del">
        <pc:chgData name="Bothaina Mahmoud Fouad" userId="6337026b70b72472" providerId="LiveId" clId="{C2B960D1-4348-4610-804B-AC8BA408DD8B}" dt="2024-07-30T05:16:02.413" v="82" actId="47"/>
        <pc:sldMkLst>
          <pc:docMk/>
          <pc:sldMk cId="2471784856" sldId="786"/>
        </pc:sldMkLst>
      </pc:sldChg>
      <pc:sldChg chg="del">
        <pc:chgData name="Bothaina Mahmoud Fouad" userId="6337026b70b72472" providerId="LiveId" clId="{C2B960D1-4348-4610-804B-AC8BA408DD8B}" dt="2024-07-30T05:16:01.898" v="81" actId="47"/>
        <pc:sldMkLst>
          <pc:docMk/>
          <pc:sldMk cId="4228251904" sldId="787"/>
        </pc:sldMkLst>
      </pc:sldChg>
      <pc:sldChg chg="del">
        <pc:chgData name="Bothaina Mahmoud Fouad" userId="6337026b70b72472" providerId="LiveId" clId="{C2B960D1-4348-4610-804B-AC8BA408DD8B}" dt="2024-07-30T05:16:07.022" v="98" actId="47"/>
        <pc:sldMkLst>
          <pc:docMk/>
          <pc:sldMk cId="3210164233" sldId="788"/>
        </pc:sldMkLst>
      </pc:sldChg>
      <pc:sldChg chg="del">
        <pc:chgData name="Bothaina Mahmoud Fouad" userId="6337026b70b72472" providerId="LiveId" clId="{C2B960D1-4348-4610-804B-AC8BA408DD8B}" dt="2024-07-30T05:16:06.305" v="93" actId="47"/>
        <pc:sldMkLst>
          <pc:docMk/>
          <pc:sldMk cId="1007538248" sldId="789"/>
        </pc:sldMkLst>
      </pc:sldChg>
      <pc:sldChg chg="del">
        <pc:chgData name="Bothaina Mahmoud Fouad" userId="6337026b70b72472" providerId="LiveId" clId="{C2B960D1-4348-4610-804B-AC8BA408DD8B}" dt="2024-07-30T05:16:01.369" v="80" actId="47"/>
        <pc:sldMkLst>
          <pc:docMk/>
          <pc:sldMk cId="1903695109" sldId="790"/>
        </pc:sldMkLst>
      </pc:sldChg>
      <pc:sldChg chg="del">
        <pc:chgData name="Bothaina Mahmoud Fouad" userId="6337026b70b72472" providerId="LiveId" clId="{C2B960D1-4348-4610-804B-AC8BA408DD8B}" dt="2024-07-30T05:16:09.414" v="109" actId="47"/>
        <pc:sldMkLst>
          <pc:docMk/>
          <pc:sldMk cId="983674450" sldId="791"/>
        </pc:sldMkLst>
      </pc:sldChg>
      <pc:sldChg chg="del">
        <pc:chgData name="Bothaina Mahmoud Fouad" userId="6337026b70b72472" providerId="LiveId" clId="{C2B960D1-4348-4610-804B-AC8BA408DD8B}" dt="2024-07-30T05:16:05.330" v="90" actId="47"/>
        <pc:sldMkLst>
          <pc:docMk/>
          <pc:sldMk cId="3546076676" sldId="792"/>
        </pc:sldMkLst>
      </pc:sldChg>
      <pc:sldChg chg="del">
        <pc:chgData name="Bothaina Mahmoud Fouad" userId="6337026b70b72472" providerId="LiveId" clId="{C2B960D1-4348-4610-804B-AC8BA408DD8B}" dt="2024-07-30T05:16:05.168" v="89" actId="47"/>
        <pc:sldMkLst>
          <pc:docMk/>
          <pc:sldMk cId="975081649" sldId="793"/>
        </pc:sldMkLst>
      </pc:sldChg>
      <pc:sldChg chg="del">
        <pc:chgData name="Bothaina Mahmoud Fouad" userId="6337026b70b72472" providerId="LiveId" clId="{C2B960D1-4348-4610-804B-AC8BA408DD8B}" dt="2024-07-30T05:16:04.885" v="88" actId="47"/>
        <pc:sldMkLst>
          <pc:docMk/>
          <pc:sldMk cId="1387459665" sldId="794"/>
        </pc:sldMkLst>
      </pc:sldChg>
      <pc:sldChg chg="del">
        <pc:chgData name="Bothaina Mahmoud Fouad" userId="6337026b70b72472" providerId="LiveId" clId="{C2B960D1-4348-4610-804B-AC8BA408DD8B}" dt="2024-07-30T05:16:04.647" v="87" actId="47"/>
        <pc:sldMkLst>
          <pc:docMk/>
          <pc:sldMk cId="3293385454" sldId="795"/>
        </pc:sldMkLst>
      </pc:sldChg>
      <pc:sldChg chg="del">
        <pc:chgData name="Bothaina Mahmoud Fouad" userId="6337026b70b72472" providerId="LiveId" clId="{C2B960D1-4348-4610-804B-AC8BA408DD8B}" dt="2024-07-30T05:16:08.924" v="107" actId="47"/>
        <pc:sldMkLst>
          <pc:docMk/>
          <pc:sldMk cId="3563086874" sldId="796"/>
        </pc:sldMkLst>
      </pc:sldChg>
      <pc:sldChg chg="del">
        <pc:chgData name="Bothaina Mahmoud Fouad" userId="6337026b70b72472" providerId="LiveId" clId="{C2B960D1-4348-4610-804B-AC8BA408DD8B}" dt="2024-07-30T05:16:03.870" v="85" actId="47"/>
        <pc:sldMkLst>
          <pc:docMk/>
          <pc:sldMk cId="502564038" sldId="797"/>
        </pc:sldMkLst>
      </pc:sldChg>
      <pc:sldChg chg="del">
        <pc:chgData name="Bothaina Mahmoud Fouad" userId="6337026b70b72472" providerId="LiveId" clId="{C2B960D1-4348-4610-804B-AC8BA408DD8B}" dt="2024-07-30T05:16:03.576" v="84" actId="47"/>
        <pc:sldMkLst>
          <pc:docMk/>
          <pc:sldMk cId="1828819509" sldId="798"/>
        </pc:sldMkLst>
      </pc:sldChg>
      <pc:sldChg chg="del">
        <pc:chgData name="Bothaina Mahmoud Fouad" userId="6337026b70b72472" providerId="LiveId" clId="{C2B960D1-4348-4610-804B-AC8BA408DD8B}" dt="2024-07-30T05:16:02.890" v="83" actId="47"/>
        <pc:sldMkLst>
          <pc:docMk/>
          <pc:sldMk cId="330785167" sldId="801"/>
        </pc:sldMkLst>
      </pc:sldChg>
      <pc:sldChg chg="del">
        <pc:chgData name="Bothaina Mahmoud Fouad" userId="6337026b70b72472" providerId="LiveId" clId="{C2B960D1-4348-4610-804B-AC8BA408DD8B}" dt="2024-07-30T05:16:04.330" v="86" actId="47"/>
        <pc:sldMkLst>
          <pc:docMk/>
          <pc:sldMk cId="1139631759" sldId="802"/>
        </pc:sldMkLst>
      </pc:sldChg>
      <pc:sldChg chg="del">
        <pc:chgData name="Bothaina Mahmoud Fouad" userId="6337026b70b72472" providerId="LiveId" clId="{C2B960D1-4348-4610-804B-AC8BA408DD8B}" dt="2024-07-30T05:16:05.801" v="92" actId="47"/>
        <pc:sldMkLst>
          <pc:docMk/>
          <pc:sldMk cId="1571001972" sldId="804"/>
        </pc:sldMkLst>
      </pc:sldChg>
      <pc:sldChg chg="del">
        <pc:chgData name="Bothaina Mahmoud Fouad" userId="6337026b70b72472" providerId="LiveId" clId="{C2B960D1-4348-4610-804B-AC8BA408DD8B}" dt="2024-07-30T05:16:05.573" v="91" actId="47"/>
        <pc:sldMkLst>
          <pc:docMk/>
          <pc:sldMk cId="1576734906" sldId="805"/>
        </pc:sldMkLst>
      </pc:sldChg>
      <pc:sldChg chg="addSp delSp modSp mod">
        <pc:chgData name="Bothaina Mahmoud Fouad" userId="6337026b70b72472" providerId="LiveId" clId="{C2B960D1-4348-4610-804B-AC8BA408DD8B}" dt="2024-07-30T07:32:04.370" v="831" actId="1076"/>
        <pc:sldMkLst>
          <pc:docMk/>
          <pc:sldMk cId="2698636473" sldId="808"/>
        </pc:sldMkLst>
        <pc:spChg chg="del">
          <ac:chgData name="Bothaina Mahmoud Fouad" userId="6337026b70b72472" providerId="LiveId" clId="{C2B960D1-4348-4610-804B-AC8BA408DD8B}" dt="2024-07-30T05:03:39.089" v="0" actId="478"/>
          <ac:spMkLst>
            <pc:docMk/>
            <pc:sldMk cId="2698636473" sldId="808"/>
            <ac:spMk id="3" creationId="{00000000-0000-0000-0000-000000000000}"/>
          </ac:spMkLst>
        </pc:spChg>
        <pc:spChg chg="mod ord">
          <ac:chgData name="Bothaina Mahmoud Fouad" userId="6337026b70b72472" providerId="LiveId" clId="{C2B960D1-4348-4610-804B-AC8BA408DD8B}" dt="2024-07-30T07:32:04.370" v="831" actId="1076"/>
          <ac:spMkLst>
            <pc:docMk/>
            <pc:sldMk cId="2698636473" sldId="808"/>
            <ac:spMk id="5" creationId="{00000000-0000-0000-0000-000000000000}"/>
          </ac:spMkLst>
        </pc:spChg>
        <pc:spChg chg="del">
          <ac:chgData name="Bothaina Mahmoud Fouad" userId="6337026b70b72472" providerId="LiveId" clId="{C2B960D1-4348-4610-804B-AC8BA408DD8B}" dt="2024-07-30T07:30:58.317" v="821" actId="478"/>
          <ac:spMkLst>
            <pc:docMk/>
            <pc:sldMk cId="2698636473" sldId="808"/>
            <ac:spMk id="6" creationId="{0814DFA3-AC4B-0F9C-A121-F105AAAC65CF}"/>
          </ac:spMkLst>
        </pc:spChg>
        <pc:picChg chg="add mod">
          <ac:chgData name="Bothaina Mahmoud Fouad" userId="6337026b70b72472" providerId="LiveId" clId="{C2B960D1-4348-4610-804B-AC8BA408DD8B}" dt="2024-07-30T07:31:51.174" v="829" actId="14100"/>
          <ac:picMkLst>
            <pc:docMk/>
            <pc:sldMk cId="2698636473" sldId="808"/>
            <ac:picMk id="7170" creationId="{9D1DB895-AE9C-D203-3B16-4AAB275729AA}"/>
          </ac:picMkLst>
        </pc:picChg>
      </pc:sldChg>
      <pc:sldChg chg="modSp mod ord">
        <pc:chgData name="Bothaina Mahmoud Fouad" userId="6337026b70b72472" providerId="LiveId" clId="{C2B960D1-4348-4610-804B-AC8BA408DD8B}" dt="2024-07-30T07:53:16.600" v="864"/>
        <pc:sldMkLst>
          <pc:docMk/>
          <pc:sldMk cId="2636200210" sldId="811"/>
        </pc:sldMkLst>
        <pc:spChg chg="mod">
          <ac:chgData name="Bothaina Mahmoud Fouad" userId="6337026b70b72472" providerId="LiveId" clId="{C2B960D1-4348-4610-804B-AC8BA408DD8B}" dt="2024-07-30T05:04:21.323" v="2" actId="20577"/>
          <ac:spMkLst>
            <pc:docMk/>
            <pc:sldMk cId="2636200210" sldId="811"/>
            <ac:spMk id="6" creationId="{0814DFA3-AC4B-0F9C-A121-F105AAAC65CF}"/>
          </ac:spMkLst>
        </pc:spChg>
      </pc:sldChg>
      <pc:sldChg chg="add">
        <pc:chgData name="Bothaina Mahmoud Fouad" userId="6337026b70b72472" providerId="LiveId" clId="{C2B960D1-4348-4610-804B-AC8BA408DD8B}" dt="2024-07-30T05:29:32.848" v="125"/>
        <pc:sldMkLst>
          <pc:docMk/>
          <pc:sldMk cId="2027069807" sldId="813"/>
        </pc:sldMkLst>
      </pc:sldChg>
      <pc:sldChg chg="del">
        <pc:chgData name="Bothaina Mahmoud Fouad" userId="6337026b70b72472" providerId="LiveId" clId="{C2B960D1-4348-4610-804B-AC8BA408DD8B}" dt="2024-07-30T05:29:26.118" v="124" actId="2696"/>
        <pc:sldMkLst>
          <pc:docMk/>
          <pc:sldMk cId="2801083640" sldId="813"/>
        </pc:sldMkLst>
      </pc:sldChg>
      <pc:sldChg chg="modSp mod">
        <pc:chgData name="Bothaina Mahmoud Fouad" userId="6337026b70b72472" providerId="LiveId" clId="{C2B960D1-4348-4610-804B-AC8BA408DD8B}" dt="2024-07-30T05:15:35.033" v="79" actId="20577"/>
        <pc:sldMkLst>
          <pc:docMk/>
          <pc:sldMk cId="1077426182" sldId="814"/>
        </pc:sldMkLst>
        <pc:graphicFrameChg chg="mod modGraphic">
          <ac:chgData name="Bothaina Mahmoud Fouad" userId="6337026b70b72472" providerId="LiveId" clId="{C2B960D1-4348-4610-804B-AC8BA408DD8B}" dt="2024-07-30T05:15:35.033" v="79" actId="20577"/>
          <ac:graphicFrameMkLst>
            <pc:docMk/>
            <pc:sldMk cId="1077426182" sldId="814"/>
            <ac:graphicFrameMk id="3" creationId="{D1C8077E-110D-E8AF-F640-48F07AE07B3C}"/>
          </ac:graphicFrameMkLst>
        </pc:graphicFrameChg>
      </pc:sldChg>
      <pc:sldChg chg="addSp delSp modSp mod">
        <pc:chgData name="Bothaina Mahmoud Fouad" userId="6337026b70b72472" providerId="LiveId" clId="{C2B960D1-4348-4610-804B-AC8BA408DD8B}" dt="2024-07-30T06:05:39.345" v="367" actId="207"/>
        <pc:sldMkLst>
          <pc:docMk/>
          <pc:sldMk cId="1795109334" sldId="815"/>
        </pc:sldMkLst>
        <pc:spChg chg="mod">
          <ac:chgData name="Bothaina Mahmoud Fouad" userId="6337026b70b72472" providerId="LiveId" clId="{C2B960D1-4348-4610-804B-AC8BA408DD8B}" dt="2024-07-30T05:32:46.893" v="132" actId="14100"/>
          <ac:spMkLst>
            <pc:docMk/>
            <pc:sldMk cId="1795109334" sldId="815"/>
            <ac:spMk id="2" creationId="{DCD3CFA6-8542-367F-3AA0-01C86F9EC19F}"/>
          </ac:spMkLst>
        </pc:spChg>
        <pc:spChg chg="add mod">
          <ac:chgData name="Bothaina Mahmoud Fouad" userId="6337026b70b72472" providerId="LiveId" clId="{C2B960D1-4348-4610-804B-AC8BA408DD8B}" dt="2024-07-30T05:33:45.066" v="203" actId="1076"/>
          <ac:spMkLst>
            <pc:docMk/>
            <pc:sldMk cId="1795109334" sldId="815"/>
            <ac:spMk id="6" creationId="{3313EB64-B703-13F8-C678-A7309E40A05D}"/>
          </ac:spMkLst>
        </pc:spChg>
        <pc:spChg chg="add mod">
          <ac:chgData name="Bothaina Mahmoud Fouad" userId="6337026b70b72472" providerId="LiveId" clId="{C2B960D1-4348-4610-804B-AC8BA408DD8B}" dt="2024-07-30T06:05:33.900" v="366" actId="255"/>
          <ac:spMkLst>
            <pc:docMk/>
            <pc:sldMk cId="1795109334" sldId="815"/>
            <ac:spMk id="8" creationId="{51556C2B-6440-9FEF-E7E4-0155704EEE29}"/>
          </ac:spMkLst>
        </pc:spChg>
        <pc:spChg chg="add mod">
          <ac:chgData name="Bothaina Mahmoud Fouad" userId="6337026b70b72472" providerId="LiveId" clId="{C2B960D1-4348-4610-804B-AC8BA408DD8B}" dt="2024-07-30T05:33:30.021" v="201" actId="1038"/>
          <ac:spMkLst>
            <pc:docMk/>
            <pc:sldMk cId="1795109334" sldId="815"/>
            <ac:spMk id="9" creationId="{28DC60CD-5908-D9FC-659F-1E18AC49357C}"/>
          </ac:spMkLst>
        </pc:spChg>
        <pc:spChg chg="add mod">
          <ac:chgData name="Bothaina Mahmoud Fouad" userId="6337026b70b72472" providerId="LiveId" clId="{C2B960D1-4348-4610-804B-AC8BA408DD8B}" dt="2024-07-30T05:33:30.021" v="201" actId="1038"/>
          <ac:spMkLst>
            <pc:docMk/>
            <pc:sldMk cId="1795109334" sldId="815"/>
            <ac:spMk id="10" creationId="{291E7832-FA08-E691-121D-9421DF08D0A0}"/>
          </ac:spMkLst>
        </pc:spChg>
        <pc:spChg chg="add mod">
          <ac:chgData name="Bothaina Mahmoud Fouad" userId="6337026b70b72472" providerId="LiveId" clId="{C2B960D1-4348-4610-804B-AC8BA408DD8B}" dt="2024-07-30T06:05:39.345" v="367" actId="207"/>
          <ac:spMkLst>
            <pc:docMk/>
            <pc:sldMk cId="1795109334" sldId="815"/>
            <ac:spMk id="11" creationId="{7B3DE66A-DB07-6726-6C75-C52832314592}"/>
          </ac:spMkLst>
        </pc:spChg>
        <pc:spChg chg="add mod">
          <ac:chgData name="Bothaina Mahmoud Fouad" userId="6337026b70b72472" providerId="LiveId" clId="{C2B960D1-4348-4610-804B-AC8BA408DD8B}" dt="2024-07-30T05:33:53.333" v="205" actId="1076"/>
          <ac:spMkLst>
            <pc:docMk/>
            <pc:sldMk cId="1795109334" sldId="815"/>
            <ac:spMk id="12" creationId="{B6F29997-5FFC-BDA8-38EE-17F77E272346}"/>
          </ac:spMkLst>
        </pc:spChg>
        <pc:spChg chg="add mod">
          <ac:chgData name="Bothaina Mahmoud Fouad" userId="6337026b70b72472" providerId="LiveId" clId="{C2B960D1-4348-4610-804B-AC8BA408DD8B}" dt="2024-07-30T05:33:39.709" v="202" actId="1076"/>
          <ac:spMkLst>
            <pc:docMk/>
            <pc:sldMk cId="1795109334" sldId="815"/>
            <ac:spMk id="13" creationId="{B90EA812-286B-F46B-46FD-44F35AA50B2A}"/>
          </ac:spMkLst>
        </pc:spChg>
        <pc:spChg chg="mod">
          <ac:chgData name="Bothaina Mahmoud Fouad" userId="6337026b70b72472" providerId="LiveId" clId="{C2B960D1-4348-4610-804B-AC8BA408DD8B}" dt="2024-07-30T05:33:01.664" v="138" actId="403"/>
          <ac:spMkLst>
            <pc:docMk/>
            <pc:sldMk cId="1795109334" sldId="815"/>
            <ac:spMk id="18" creationId="{3329809F-F941-4BBA-D687-10B84AFDDB59}"/>
          </ac:spMkLst>
        </pc:spChg>
        <pc:spChg chg="mod">
          <ac:chgData name="Bothaina Mahmoud Fouad" userId="6337026b70b72472" providerId="LiveId" clId="{C2B960D1-4348-4610-804B-AC8BA408DD8B}" dt="2024-07-30T05:32:53.818" v="134" actId="1076"/>
          <ac:spMkLst>
            <pc:docMk/>
            <pc:sldMk cId="1795109334" sldId="815"/>
            <ac:spMk id="19" creationId="{94AC6C5A-807E-F849-A152-842291D88B06}"/>
          </ac:spMkLst>
        </pc:spChg>
        <pc:graphicFrameChg chg="add del mod">
          <ac:chgData name="Bothaina Mahmoud Fouad" userId="6337026b70b72472" providerId="LiveId" clId="{C2B960D1-4348-4610-804B-AC8BA408DD8B}" dt="2024-07-30T05:32:34.583" v="128" actId="478"/>
          <ac:graphicFrameMkLst>
            <pc:docMk/>
            <pc:sldMk cId="1795109334" sldId="815"/>
            <ac:graphicFrameMk id="3" creationId="{FE068FE6-6F0E-B235-9919-7E919599DBB2}"/>
          </ac:graphicFrameMkLst>
        </pc:graphicFrameChg>
      </pc:sldChg>
      <pc:sldChg chg="addSp delSp modSp mod ord modAnim">
        <pc:chgData name="Bothaina Mahmoud Fouad" userId="6337026b70b72472" providerId="LiveId" clId="{C2B960D1-4348-4610-804B-AC8BA408DD8B}" dt="2024-07-30T07:15:42.299" v="812"/>
        <pc:sldMkLst>
          <pc:docMk/>
          <pc:sldMk cId="2371515773" sldId="816"/>
        </pc:sldMkLst>
        <pc:spChg chg="mod">
          <ac:chgData name="Bothaina Mahmoud Fouad" userId="6337026b70b72472" providerId="LiveId" clId="{C2B960D1-4348-4610-804B-AC8BA408DD8B}" dt="2024-07-30T05:23:54.188" v="123" actId="14100"/>
          <ac:spMkLst>
            <pc:docMk/>
            <pc:sldMk cId="2371515773" sldId="816"/>
            <ac:spMk id="6" creationId="{D628C526-D37B-5FC5-74FF-CB6F6DECF8FD}"/>
          </ac:spMkLst>
        </pc:spChg>
        <pc:spChg chg="del mod">
          <ac:chgData name="Bothaina Mahmoud Fouad" userId="6337026b70b72472" providerId="LiveId" clId="{C2B960D1-4348-4610-804B-AC8BA408DD8B}" dt="2024-07-30T05:22:23.581" v="116" actId="478"/>
          <ac:spMkLst>
            <pc:docMk/>
            <pc:sldMk cId="2371515773" sldId="816"/>
            <ac:spMk id="8" creationId="{BC66C6DC-C627-3CC0-EC26-16C71ECD41BC}"/>
          </ac:spMkLst>
        </pc:spChg>
        <pc:spChg chg="mod">
          <ac:chgData name="Bothaina Mahmoud Fouad" userId="6337026b70b72472" providerId="LiveId" clId="{C2B960D1-4348-4610-804B-AC8BA408DD8B}" dt="2024-07-30T05:23:54.188" v="123" actId="14100"/>
          <ac:spMkLst>
            <pc:docMk/>
            <pc:sldMk cId="2371515773" sldId="816"/>
            <ac:spMk id="9" creationId="{47535E6E-3E2C-1636-CA19-4C40F187A7EE}"/>
          </ac:spMkLst>
        </pc:spChg>
        <pc:spChg chg="mod">
          <ac:chgData name="Bothaina Mahmoud Fouad" userId="6337026b70b72472" providerId="LiveId" clId="{C2B960D1-4348-4610-804B-AC8BA408DD8B}" dt="2024-07-30T05:23:54.188" v="123" actId="14100"/>
          <ac:spMkLst>
            <pc:docMk/>
            <pc:sldMk cId="2371515773" sldId="816"/>
            <ac:spMk id="10" creationId="{9AFA3A3C-8D94-8536-BFC9-B885A28BDCF0}"/>
          </ac:spMkLst>
        </pc:spChg>
        <pc:spChg chg="mod">
          <ac:chgData name="Bothaina Mahmoud Fouad" userId="6337026b70b72472" providerId="LiveId" clId="{C2B960D1-4348-4610-804B-AC8BA408DD8B}" dt="2024-07-30T05:23:54.188" v="123" actId="14100"/>
          <ac:spMkLst>
            <pc:docMk/>
            <pc:sldMk cId="2371515773" sldId="816"/>
            <ac:spMk id="11" creationId="{B3E276D7-F3E1-5CE2-BACE-CAA0A8DABF0C}"/>
          </ac:spMkLst>
        </pc:spChg>
        <pc:spChg chg="mod">
          <ac:chgData name="Bothaina Mahmoud Fouad" userId="6337026b70b72472" providerId="LiveId" clId="{C2B960D1-4348-4610-804B-AC8BA408DD8B}" dt="2024-07-30T05:23:54.188" v="123" actId="14100"/>
          <ac:spMkLst>
            <pc:docMk/>
            <pc:sldMk cId="2371515773" sldId="816"/>
            <ac:spMk id="16" creationId="{5FD3E112-B630-F9C0-0EB2-42999C746B6B}"/>
          </ac:spMkLst>
        </pc:spChg>
        <pc:grpChg chg="add mod">
          <ac:chgData name="Bothaina Mahmoud Fouad" userId="6337026b70b72472" providerId="LiveId" clId="{C2B960D1-4348-4610-804B-AC8BA408DD8B}" dt="2024-07-30T05:23:54.188" v="123" actId="14100"/>
          <ac:grpSpMkLst>
            <pc:docMk/>
            <pc:sldMk cId="2371515773" sldId="816"/>
            <ac:grpSpMk id="3" creationId="{8250EB2D-4256-FDB3-BABF-BF0214D1E90D}"/>
          </ac:grpSpMkLst>
        </pc:grpChg>
        <pc:cxnChg chg="mod">
          <ac:chgData name="Bothaina Mahmoud Fouad" userId="6337026b70b72472" providerId="LiveId" clId="{C2B960D1-4348-4610-804B-AC8BA408DD8B}" dt="2024-07-30T05:23:54.188" v="123" actId="14100"/>
          <ac:cxnSpMkLst>
            <pc:docMk/>
            <pc:sldMk cId="2371515773" sldId="816"/>
            <ac:cxnSpMk id="12" creationId="{6FCF2FC2-6F68-A701-B691-01B3F043099E}"/>
          </ac:cxnSpMkLst>
        </pc:cxnChg>
        <pc:cxnChg chg="mod">
          <ac:chgData name="Bothaina Mahmoud Fouad" userId="6337026b70b72472" providerId="LiveId" clId="{C2B960D1-4348-4610-804B-AC8BA408DD8B}" dt="2024-07-30T05:23:54.188" v="123" actId="14100"/>
          <ac:cxnSpMkLst>
            <pc:docMk/>
            <pc:sldMk cId="2371515773" sldId="816"/>
            <ac:cxnSpMk id="13" creationId="{4D092E11-2888-2134-E0D4-1E1E0DB128DF}"/>
          </ac:cxnSpMkLst>
        </pc:cxnChg>
        <pc:cxnChg chg="mod">
          <ac:chgData name="Bothaina Mahmoud Fouad" userId="6337026b70b72472" providerId="LiveId" clId="{C2B960D1-4348-4610-804B-AC8BA408DD8B}" dt="2024-07-30T05:23:54.188" v="123" actId="14100"/>
          <ac:cxnSpMkLst>
            <pc:docMk/>
            <pc:sldMk cId="2371515773" sldId="816"/>
            <ac:cxnSpMk id="14" creationId="{B9A06338-B374-4433-05AE-D412DCB2D5A8}"/>
          </ac:cxnSpMkLst>
        </pc:cxnChg>
        <pc:cxnChg chg="mod">
          <ac:chgData name="Bothaina Mahmoud Fouad" userId="6337026b70b72472" providerId="LiveId" clId="{C2B960D1-4348-4610-804B-AC8BA408DD8B}" dt="2024-07-30T05:23:54.188" v="123" actId="14100"/>
          <ac:cxnSpMkLst>
            <pc:docMk/>
            <pc:sldMk cId="2371515773" sldId="816"/>
            <ac:cxnSpMk id="15" creationId="{E96F9FB9-EA27-7248-B683-D0976D8CF40E}"/>
          </ac:cxnSpMkLst>
        </pc:cxnChg>
      </pc:sldChg>
      <pc:sldChg chg="modSp mod">
        <pc:chgData name="Bothaina Mahmoud Fouad" userId="6337026b70b72472" providerId="LiveId" clId="{C2B960D1-4348-4610-804B-AC8BA408DD8B}" dt="2024-07-30T07:33:35.019" v="833" actId="207"/>
        <pc:sldMkLst>
          <pc:docMk/>
          <pc:sldMk cId="2320611872" sldId="817"/>
        </pc:sldMkLst>
        <pc:spChg chg="mod">
          <ac:chgData name="Bothaina Mahmoud Fouad" userId="6337026b70b72472" providerId="LiveId" clId="{C2B960D1-4348-4610-804B-AC8BA408DD8B}" dt="2024-07-30T07:33:35.019" v="833" actId="207"/>
          <ac:spMkLst>
            <pc:docMk/>
            <pc:sldMk cId="2320611872" sldId="817"/>
            <ac:spMk id="6" creationId="{0814DFA3-AC4B-0F9C-A121-F105AAAC65CF}"/>
          </ac:spMkLst>
        </pc:spChg>
      </pc:sldChg>
      <pc:sldChg chg="modSp mod">
        <pc:chgData name="Bothaina Mahmoud Fouad" userId="6337026b70b72472" providerId="LiveId" clId="{C2B960D1-4348-4610-804B-AC8BA408DD8B}" dt="2024-07-30T06:51:40.103" v="691" actId="20577"/>
        <pc:sldMkLst>
          <pc:docMk/>
          <pc:sldMk cId="654817575" sldId="818"/>
        </pc:sldMkLst>
        <pc:spChg chg="mod">
          <ac:chgData name="Bothaina Mahmoud Fouad" userId="6337026b70b72472" providerId="LiveId" clId="{C2B960D1-4348-4610-804B-AC8BA408DD8B}" dt="2024-07-30T06:51:40.103" v="691" actId="20577"/>
          <ac:spMkLst>
            <pc:docMk/>
            <pc:sldMk cId="654817575" sldId="818"/>
            <ac:spMk id="15" creationId="{29D5EA44-10D1-B5A0-FF11-5FA8397CEA04}"/>
          </ac:spMkLst>
        </pc:spChg>
      </pc:sldChg>
      <pc:sldChg chg="add">
        <pc:chgData name="Bothaina Mahmoud Fouad" userId="6337026b70b72472" providerId="LiveId" clId="{C2B960D1-4348-4610-804B-AC8BA408DD8B}" dt="2024-07-30T05:29:32.848" v="125"/>
        <pc:sldMkLst>
          <pc:docMk/>
          <pc:sldMk cId="2426533067" sldId="826"/>
        </pc:sldMkLst>
      </pc:sldChg>
      <pc:sldChg chg="del">
        <pc:chgData name="Bothaina Mahmoud Fouad" userId="6337026b70b72472" providerId="LiveId" clId="{C2B960D1-4348-4610-804B-AC8BA408DD8B}" dt="2024-07-30T05:29:26.118" v="124" actId="2696"/>
        <pc:sldMkLst>
          <pc:docMk/>
          <pc:sldMk cId="2898113943" sldId="826"/>
        </pc:sldMkLst>
      </pc:sldChg>
      <pc:sldChg chg="add">
        <pc:chgData name="Bothaina Mahmoud Fouad" userId="6337026b70b72472" providerId="LiveId" clId="{C2B960D1-4348-4610-804B-AC8BA408DD8B}" dt="2024-07-30T05:29:32.848" v="125"/>
        <pc:sldMkLst>
          <pc:docMk/>
          <pc:sldMk cId="632195609" sldId="827"/>
        </pc:sldMkLst>
      </pc:sldChg>
      <pc:sldChg chg="del">
        <pc:chgData name="Bothaina Mahmoud Fouad" userId="6337026b70b72472" providerId="LiveId" clId="{C2B960D1-4348-4610-804B-AC8BA408DD8B}" dt="2024-07-30T05:29:26.118" v="124" actId="2696"/>
        <pc:sldMkLst>
          <pc:docMk/>
          <pc:sldMk cId="1938921960" sldId="827"/>
        </pc:sldMkLst>
      </pc:sldChg>
      <pc:sldChg chg="add">
        <pc:chgData name="Bothaina Mahmoud Fouad" userId="6337026b70b72472" providerId="LiveId" clId="{C2B960D1-4348-4610-804B-AC8BA408DD8B}" dt="2024-07-30T05:29:32.848" v="125"/>
        <pc:sldMkLst>
          <pc:docMk/>
          <pc:sldMk cId="1053666202" sldId="828"/>
        </pc:sldMkLst>
      </pc:sldChg>
      <pc:sldChg chg="del">
        <pc:chgData name="Bothaina Mahmoud Fouad" userId="6337026b70b72472" providerId="LiveId" clId="{C2B960D1-4348-4610-804B-AC8BA408DD8B}" dt="2024-07-30T05:29:26.118" v="124" actId="2696"/>
        <pc:sldMkLst>
          <pc:docMk/>
          <pc:sldMk cId="2398226401" sldId="828"/>
        </pc:sldMkLst>
      </pc:sldChg>
      <pc:sldChg chg="addSp delSp modSp add mod modAnim">
        <pc:chgData name="Bothaina Mahmoud Fouad" userId="6337026b70b72472" providerId="LiveId" clId="{C2B960D1-4348-4610-804B-AC8BA408DD8B}" dt="2024-07-30T05:23:53.970" v="122" actId="478"/>
        <pc:sldMkLst>
          <pc:docMk/>
          <pc:sldMk cId="29671243" sldId="829"/>
        </pc:sldMkLst>
        <pc:spChg chg="del mod">
          <ac:chgData name="Bothaina Mahmoud Fouad" userId="6337026b70b72472" providerId="LiveId" clId="{C2B960D1-4348-4610-804B-AC8BA408DD8B}" dt="2024-07-30T05:06:12.125" v="8"/>
          <ac:spMkLst>
            <pc:docMk/>
            <pc:sldMk cId="29671243" sldId="829"/>
            <ac:spMk id="8" creationId="{BC66C6DC-C627-3CC0-EC26-16C71ECD41BC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9" creationId="{A30BD95F-C1B1-486B-6B54-557224D3C0B2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10" creationId="{74DA6F74-011F-1EFF-BB2E-CF07B49AA5E9}"/>
          </ac:spMkLst>
        </pc:spChg>
        <pc:spChg chg="add del mod">
          <ac:chgData name="Bothaina Mahmoud Fouad" userId="6337026b70b72472" providerId="LiveId" clId="{C2B960D1-4348-4610-804B-AC8BA408DD8B}" dt="2024-07-30T05:23:53.970" v="122" actId="478"/>
          <ac:spMkLst>
            <pc:docMk/>
            <pc:sldMk cId="29671243" sldId="829"/>
            <ac:spMk id="11" creationId="{F13A1285-51FC-173C-04C3-DAD9B2F0BE6C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12" creationId="{7FB513EF-8BC3-A153-5127-F4ADF5D51E74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13" creationId="{7C54E5CC-3165-F5FA-D758-47CEFD7519C2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14" creationId="{D35B9E16-0EF8-608D-9234-7C945C3F08F5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15" creationId="{63A2F18A-7FA7-1918-07F6-8834A95D6531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16" creationId="{3AF7BDDF-FE04-5C7E-FAF0-31FE7458B38E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17" creationId="{6111FDDB-DF8F-E1BB-E58D-33B4DA959ED6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18" creationId="{B2D32C17-E06A-5897-5A8C-A772166F7DD0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19" creationId="{9F51BF68-A181-F872-A63D-2F661FDAE91A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20" creationId="{4F385365-B13D-50F7-3FBA-72B053168253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21" creationId="{14F12CF4-BB75-3E42-50D4-2682E6F4174E}"/>
          </ac:spMkLst>
        </pc:spChg>
        <pc:spChg chg="add mod">
          <ac:chgData name="Bothaina Mahmoud Fouad" userId="6337026b70b72472" providerId="LiveId" clId="{C2B960D1-4348-4610-804B-AC8BA408DD8B}" dt="2024-07-30T05:06:29.813" v="17" actId="1076"/>
          <ac:spMkLst>
            <pc:docMk/>
            <pc:sldMk cId="29671243" sldId="829"/>
            <ac:spMk id="23" creationId="{70AD2CB5-2F63-4573-DA5B-A91DE4F80D1D}"/>
          </ac:spMkLst>
        </pc:spChg>
        <pc:grpChg chg="add mod">
          <ac:chgData name="Bothaina Mahmoud Fouad" userId="6337026b70b72472" providerId="LiveId" clId="{C2B960D1-4348-4610-804B-AC8BA408DD8B}" dt="2024-07-30T05:05:59.514" v="6" actId="1076"/>
          <ac:grpSpMkLst>
            <pc:docMk/>
            <pc:sldMk cId="29671243" sldId="829"/>
            <ac:grpSpMk id="3" creationId="{2D01356D-80D6-AEE1-4667-E67D59D72987}"/>
          </ac:grpSpMkLst>
        </pc:grpChg>
        <pc:grpChg chg="mod">
          <ac:chgData name="Bothaina Mahmoud Fouad" userId="6337026b70b72472" providerId="LiveId" clId="{C2B960D1-4348-4610-804B-AC8BA408DD8B}" dt="2024-07-30T05:05:55.701" v="5"/>
          <ac:grpSpMkLst>
            <pc:docMk/>
            <pc:sldMk cId="29671243" sldId="829"/>
            <ac:grpSpMk id="6" creationId="{92FB3377-43FD-C516-B538-EBC9DE720BA8}"/>
          </ac:grpSpMkLst>
        </pc:grpChg>
      </pc:sldChg>
      <pc:sldChg chg="addSp delSp modSp add mod">
        <pc:chgData name="Bothaina Mahmoud Fouad" userId="6337026b70b72472" providerId="LiveId" clId="{C2B960D1-4348-4610-804B-AC8BA408DD8B}" dt="2024-07-30T06:06:44.932" v="388" actId="207"/>
        <pc:sldMkLst>
          <pc:docMk/>
          <pc:sldMk cId="134998631" sldId="830"/>
        </pc:sldMkLst>
        <pc:spChg chg="add mod">
          <ac:chgData name="Bothaina Mahmoud Fouad" userId="6337026b70b72472" providerId="LiveId" clId="{C2B960D1-4348-4610-804B-AC8BA408DD8B}" dt="2024-07-30T06:06:44.932" v="388" actId="207"/>
          <ac:spMkLst>
            <pc:docMk/>
            <pc:sldMk cId="134998631" sldId="830"/>
            <ac:spMk id="8" creationId="{ABADF261-8FA6-88E2-153D-EBA925C563AD}"/>
          </ac:spMkLst>
        </pc:spChg>
        <pc:graphicFrameChg chg="del">
          <ac:chgData name="Bothaina Mahmoud Fouad" userId="6337026b70b72472" providerId="LiveId" clId="{C2B960D1-4348-4610-804B-AC8BA408DD8B}" dt="2024-07-30T05:10:12.457" v="25" actId="478"/>
          <ac:graphicFrameMkLst>
            <pc:docMk/>
            <pc:sldMk cId="134998631" sldId="830"/>
            <ac:graphicFrameMk id="3" creationId="{D1C8077E-110D-E8AF-F640-48F07AE07B3C}"/>
          </ac:graphicFrameMkLst>
        </pc:graphicFrameChg>
      </pc:sldChg>
      <pc:sldChg chg="modSp add mod ord">
        <pc:chgData name="Bothaina Mahmoud Fouad" userId="6337026b70b72472" providerId="LiveId" clId="{C2B960D1-4348-4610-804B-AC8BA408DD8B}" dt="2024-07-30T06:05:10.155" v="364" actId="255"/>
        <pc:sldMkLst>
          <pc:docMk/>
          <pc:sldMk cId="124531586" sldId="831"/>
        </pc:sldMkLst>
        <pc:spChg chg="mod">
          <ac:chgData name="Bothaina Mahmoud Fouad" userId="6337026b70b72472" providerId="LiveId" clId="{C2B960D1-4348-4610-804B-AC8BA408DD8B}" dt="2024-07-30T05:37:21.725" v="266" actId="14100"/>
          <ac:spMkLst>
            <pc:docMk/>
            <pc:sldMk cId="124531586" sldId="831"/>
            <ac:spMk id="2" creationId="{DCD3CFA6-8542-367F-3AA0-01C86F9EC19F}"/>
          </ac:spMkLst>
        </pc:spChg>
        <pc:spChg chg="mod">
          <ac:chgData name="Bothaina Mahmoud Fouad" userId="6337026b70b72472" providerId="LiveId" clId="{C2B960D1-4348-4610-804B-AC8BA408DD8B}" dt="2024-07-30T05:37:25.157" v="267" actId="1076"/>
          <ac:spMkLst>
            <pc:docMk/>
            <pc:sldMk cId="124531586" sldId="831"/>
            <ac:spMk id="5" creationId="{00000000-0000-0000-0000-000000000000}"/>
          </ac:spMkLst>
        </pc:spChg>
        <pc:spChg chg="mod">
          <ac:chgData name="Bothaina Mahmoud Fouad" userId="6337026b70b72472" providerId="LiveId" clId="{C2B960D1-4348-4610-804B-AC8BA408DD8B}" dt="2024-07-30T06:05:10.155" v="364" actId="255"/>
          <ac:spMkLst>
            <pc:docMk/>
            <pc:sldMk cId="124531586" sldId="831"/>
            <ac:spMk id="8" creationId="{51556C2B-6440-9FEF-E7E4-0155704EEE29}"/>
          </ac:spMkLst>
        </pc:spChg>
        <pc:spChg chg="mod">
          <ac:chgData name="Bothaina Mahmoud Fouad" userId="6337026b70b72472" providerId="LiveId" clId="{C2B960D1-4348-4610-804B-AC8BA408DD8B}" dt="2024-07-30T05:36:27.925" v="220" actId="207"/>
          <ac:spMkLst>
            <pc:docMk/>
            <pc:sldMk cId="124531586" sldId="831"/>
            <ac:spMk id="9" creationId="{28DC60CD-5908-D9FC-659F-1E18AC49357C}"/>
          </ac:spMkLst>
        </pc:spChg>
        <pc:spChg chg="mod">
          <ac:chgData name="Bothaina Mahmoud Fouad" userId="6337026b70b72472" providerId="LiveId" clId="{C2B960D1-4348-4610-804B-AC8BA408DD8B}" dt="2024-07-30T05:36:10.509" v="216" actId="404"/>
          <ac:spMkLst>
            <pc:docMk/>
            <pc:sldMk cId="124531586" sldId="831"/>
            <ac:spMk id="11" creationId="{7B3DE66A-DB07-6726-6C75-C52832314592}"/>
          </ac:spMkLst>
        </pc:spChg>
        <pc:spChg chg="mod">
          <ac:chgData name="Bothaina Mahmoud Fouad" userId="6337026b70b72472" providerId="LiveId" clId="{C2B960D1-4348-4610-804B-AC8BA408DD8B}" dt="2024-07-30T05:37:02.931" v="262" actId="14100"/>
          <ac:spMkLst>
            <pc:docMk/>
            <pc:sldMk cId="124531586" sldId="831"/>
            <ac:spMk id="18" creationId="{3329809F-F941-4BBA-D687-10B84AFDDB59}"/>
          </ac:spMkLst>
        </pc:spChg>
        <pc:spChg chg="mod">
          <ac:chgData name="Bothaina Mahmoud Fouad" userId="6337026b70b72472" providerId="LiveId" clId="{C2B960D1-4348-4610-804B-AC8BA408DD8B}" dt="2024-07-30T05:37:45.356" v="271" actId="1076"/>
          <ac:spMkLst>
            <pc:docMk/>
            <pc:sldMk cId="124531586" sldId="831"/>
            <ac:spMk id="19" creationId="{94AC6C5A-807E-F849-A152-842291D88B06}"/>
          </ac:spMkLst>
        </pc:spChg>
      </pc:sldChg>
      <pc:sldChg chg="modSp add mod">
        <pc:chgData name="Bothaina Mahmoud Fouad" userId="6337026b70b72472" providerId="LiveId" clId="{C2B960D1-4348-4610-804B-AC8BA408DD8B}" dt="2024-07-30T06:04:42.521" v="359" actId="255"/>
        <pc:sldMkLst>
          <pc:docMk/>
          <pc:sldMk cId="2747062168" sldId="832"/>
        </pc:sldMkLst>
        <pc:spChg chg="mod">
          <ac:chgData name="Bothaina Mahmoud Fouad" userId="6337026b70b72472" providerId="LiveId" clId="{C2B960D1-4348-4610-804B-AC8BA408DD8B}" dt="2024-07-30T06:04:42.521" v="359" actId="255"/>
          <ac:spMkLst>
            <pc:docMk/>
            <pc:sldMk cId="2747062168" sldId="832"/>
            <ac:spMk id="8" creationId="{51556C2B-6440-9FEF-E7E4-0155704EEE29}"/>
          </ac:spMkLst>
        </pc:spChg>
        <pc:spChg chg="mod">
          <ac:chgData name="Bothaina Mahmoud Fouad" userId="6337026b70b72472" providerId="LiveId" clId="{C2B960D1-4348-4610-804B-AC8BA408DD8B}" dt="2024-07-30T05:38:33.061" v="278" actId="20577"/>
          <ac:spMkLst>
            <pc:docMk/>
            <pc:sldMk cId="2747062168" sldId="832"/>
            <ac:spMk id="19" creationId="{94AC6C5A-807E-F849-A152-842291D88B06}"/>
          </ac:spMkLst>
        </pc:spChg>
      </pc:sldChg>
      <pc:sldChg chg="modSp add mod">
        <pc:chgData name="Bothaina Mahmoud Fouad" userId="6337026b70b72472" providerId="LiveId" clId="{C2B960D1-4348-4610-804B-AC8BA408DD8B}" dt="2024-07-30T06:04:16.390" v="357" actId="255"/>
        <pc:sldMkLst>
          <pc:docMk/>
          <pc:sldMk cId="2577121588" sldId="833"/>
        </pc:sldMkLst>
        <pc:spChg chg="mod">
          <ac:chgData name="Bothaina Mahmoud Fouad" userId="6337026b70b72472" providerId="LiveId" clId="{C2B960D1-4348-4610-804B-AC8BA408DD8B}" dt="2024-07-30T06:04:16.390" v="357" actId="255"/>
          <ac:spMkLst>
            <pc:docMk/>
            <pc:sldMk cId="2577121588" sldId="833"/>
            <ac:spMk id="8" creationId="{51556C2B-6440-9FEF-E7E4-0155704EEE29}"/>
          </ac:spMkLst>
        </pc:spChg>
        <pc:spChg chg="mod">
          <ac:chgData name="Bothaina Mahmoud Fouad" userId="6337026b70b72472" providerId="LiveId" clId="{C2B960D1-4348-4610-804B-AC8BA408DD8B}" dt="2024-07-30T05:38:59.127" v="280"/>
          <ac:spMkLst>
            <pc:docMk/>
            <pc:sldMk cId="2577121588" sldId="833"/>
            <ac:spMk id="19" creationId="{94AC6C5A-807E-F849-A152-842291D88B06}"/>
          </ac:spMkLst>
        </pc:spChg>
      </pc:sldChg>
      <pc:sldChg chg="modSp add mod">
        <pc:chgData name="Bothaina Mahmoud Fouad" userId="6337026b70b72472" providerId="LiveId" clId="{C2B960D1-4348-4610-804B-AC8BA408DD8B}" dt="2024-07-30T06:03:47.995" v="355" actId="207"/>
        <pc:sldMkLst>
          <pc:docMk/>
          <pc:sldMk cId="4085280094" sldId="834"/>
        </pc:sldMkLst>
        <pc:spChg chg="mod">
          <ac:chgData name="Bothaina Mahmoud Fouad" userId="6337026b70b72472" providerId="LiveId" clId="{C2B960D1-4348-4610-804B-AC8BA408DD8B}" dt="2024-07-30T05:41:44.766" v="300" actId="14100"/>
          <ac:spMkLst>
            <pc:docMk/>
            <pc:sldMk cId="4085280094" sldId="834"/>
            <ac:spMk id="2" creationId="{DCD3CFA6-8542-367F-3AA0-01C86F9EC19F}"/>
          </ac:spMkLst>
        </pc:spChg>
        <pc:spChg chg="mod">
          <ac:chgData name="Bothaina Mahmoud Fouad" userId="6337026b70b72472" providerId="LiveId" clId="{C2B960D1-4348-4610-804B-AC8BA408DD8B}" dt="2024-07-30T06:03:23.739" v="351" actId="255"/>
          <ac:spMkLst>
            <pc:docMk/>
            <pc:sldMk cId="4085280094" sldId="834"/>
            <ac:spMk id="8" creationId="{51556C2B-6440-9FEF-E7E4-0155704EEE29}"/>
          </ac:spMkLst>
        </pc:spChg>
        <pc:spChg chg="mod">
          <ac:chgData name="Bothaina Mahmoud Fouad" userId="6337026b70b72472" providerId="LiveId" clId="{C2B960D1-4348-4610-804B-AC8BA408DD8B}" dt="2024-07-30T05:39:27.565" v="283" actId="404"/>
          <ac:spMkLst>
            <pc:docMk/>
            <pc:sldMk cId="4085280094" sldId="834"/>
            <ac:spMk id="9" creationId="{28DC60CD-5908-D9FC-659F-1E18AC49357C}"/>
          </ac:spMkLst>
        </pc:spChg>
        <pc:spChg chg="mod">
          <ac:chgData name="Bothaina Mahmoud Fouad" userId="6337026b70b72472" providerId="LiveId" clId="{C2B960D1-4348-4610-804B-AC8BA408DD8B}" dt="2024-07-30T06:03:47.995" v="355" actId="207"/>
          <ac:spMkLst>
            <pc:docMk/>
            <pc:sldMk cId="4085280094" sldId="834"/>
            <ac:spMk id="10" creationId="{291E7832-FA08-E691-121D-9421DF08D0A0}"/>
          </ac:spMkLst>
        </pc:spChg>
        <pc:spChg chg="mod">
          <ac:chgData name="Bothaina Mahmoud Fouad" userId="6337026b70b72472" providerId="LiveId" clId="{C2B960D1-4348-4610-804B-AC8BA408DD8B}" dt="2024-07-30T05:40:24.289" v="291" actId="115"/>
          <ac:spMkLst>
            <pc:docMk/>
            <pc:sldMk cId="4085280094" sldId="834"/>
            <ac:spMk id="18" creationId="{3329809F-F941-4BBA-D687-10B84AFDDB59}"/>
          </ac:spMkLst>
        </pc:spChg>
        <pc:spChg chg="mod">
          <ac:chgData name="Bothaina Mahmoud Fouad" userId="6337026b70b72472" providerId="LiveId" clId="{C2B960D1-4348-4610-804B-AC8BA408DD8B}" dt="2024-07-30T05:42:46.485" v="310" actId="14100"/>
          <ac:spMkLst>
            <pc:docMk/>
            <pc:sldMk cId="4085280094" sldId="834"/>
            <ac:spMk id="19" creationId="{94AC6C5A-807E-F849-A152-842291D88B06}"/>
          </ac:spMkLst>
        </pc:spChg>
      </pc:sldChg>
      <pc:sldChg chg="modSp add mod">
        <pc:chgData name="Bothaina Mahmoud Fouad" userId="6337026b70b72472" providerId="LiveId" clId="{C2B960D1-4348-4610-804B-AC8BA408DD8B}" dt="2024-07-30T05:45:42.156" v="346"/>
        <pc:sldMkLst>
          <pc:docMk/>
          <pc:sldMk cId="2494673943" sldId="835"/>
        </pc:sldMkLst>
        <pc:spChg chg="mod">
          <ac:chgData name="Bothaina Mahmoud Fouad" userId="6337026b70b72472" providerId="LiveId" clId="{C2B960D1-4348-4610-804B-AC8BA408DD8B}" dt="2024-07-30T05:44:36.668" v="332" actId="1076"/>
          <ac:spMkLst>
            <pc:docMk/>
            <pc:sldMk cId="2494673943" sldId="835"/>
            <ac:spMk id="6" creationId="{3313EB64-B703-13F8-C678-A7309E40A05D}"/>
          </ac:spMkLst>
        </pc:spChg>
        <pc:spChg chg="mod">
          <ac:chgData name="Bothaina Mahmoud Fouad" userId="6337026b70b72472" providerId="LiveId" clId="{C2B960D1-4348-4610-804B-AC8BA408DD8B}" dt="2024-07-30T05:45:17.074" v="343" actId="207"/>
          <ac:spMkLst>
            <pc:docMk/>
            <pc:sldMk cId="2494673943" sldId="835"/>
            <ac:spMk id="8" creationId="{51556C2B-6440-9FEF-E7E4-0155704EEE29}"/>
          </ac:spMkLst>
        </pc:spChg>
        <pc:spChg chg="mod">
          <ac:chgData name="Bothaina Mahmoud Fouad" userId="6337026b70b72472" providerId="LiveId" clId="{C2B960D1-4348-4610-804B-AC8BA408DD8B}" dt="2024-07-30T05:44:44.180" v="334" actId="1076"/>
          <ac:spMkLst>
            <pc:docMk/>
            <pc:sldMk cId="2494673943" sldId="835"/>
            <ac:spMk id="10" creationId="{291E7832-FA08-E691-121D-9421DF08D0A0}"/>
          </ac:spMkLst>
        </pc:spChg>
        <pc:spChg chg="mod">
          <ac:chgData name="Bothaina Mahmoud Fouad" userId="6337026b70b72472" providerId="LiveId" clId="{C2B960D1-4348-4610-804B-AC8BA408DD8B}" dt="2024-07-30T05:44:40.671" v="333" actId="1076"/>
          <ac:spMkLst>
            <pc:docMk/>
            <pc:sldMk cId="2494673943" sldId="835"/>
            <ac:spMk id="13" creationId="{B90EA812-286B-F46B-46FD-44F35AA50B2A}"/>
          </ac:spMkLst>
        </pc:spChg>
        <pc:spChg chg="mod">
          <ac:chgData name="Bothaina Mahmoud Fouad" userId="6337026b70b72472" providerId="LiveId" clId="{C2B960D1-4348-4610-804B-AC8BA408DD8B}" dt="2024-07-30T05:45:42.156" v="346"/>
          <ac:spMkLst>
            <pc:docMk/>
            <pc:sldMk cId="2494673943" sldId="835"/>
            <ac:spMk id="18" creationId="{3329809F-F941-4BBA-D687-10B84AFDDB59}"/>
          </ac:spMkLst>
        </pc:spChg>
        <pc:spChg chg="mod">
          <ac:chgData name="Bothaina Mahmoud Fouad" userId="6337026b70b72472" providerId="LiveId" clId="{C2B960D1-4348-4610-804B-AC8BA408DD8B}" dt="2024-07-30T05:45:34.542" v="345" actId="113"/>
          <ac:spMkLst>
            <pc:docMk/>
            <pc:sldMk cId="2494673943" sldId="835"/>
            <ac:spMk id="19" creationId="{94AC6C5A-807E-F849-A152-842291D88B06}"/>
          </ac:spMkLst>
        </pc:spChg>
      </pc:sldChg>
      <pc:sldChg chg="modSp add mod ord">
        <pc:chgData name="Bothaina Mahmoud Fouad" userId="6337026b70b72472" providerId="LiveId" clId="{C2B960D1-4348-4610-804B-AC8BA408DD8B}" dt="2024-07-30T06:08:22.880" v="402" actId="14100"/>
        <pc:sldMkLst>
          <pc:docMk/>
          <pc:sldMk cId="2867755975" sldId="836"/>
        </pc:sldMkLst>
        <pc:spChg chg="mod">
          <ac:chgData name="Bothaina Mahmoud Fouad" userId="6337026b70b72472" providerId="LiveId" clId="{C2B960D1-4348-4610-804B-AC8BA408DD8B}" dt="2024-07-30T06:07:16.362" v="399" actId="403"/>
          <ac:spMkLst>
            <pc:docMk/>
            <pc:sldMk cId="2867755975" sldId="836"/>
            <ac:spMk id="12" creationId="{B6F29997-5FFC-BDA8-38EE-17F77E272346}"/>
          </ac:spMkLst>
        </pc:spChg>
        <pc:spChg chg="mod">
          <ac:chgData name="Bothaina Mahmoud Fouad" userId="6337026b70b72472" providerId="LiveId" clId="{C2B960D1-4348-4610-804B-AC8BA408DD8B}" dt="2024-07-30T06:07:01.371" v="394" actId="404"/>
          <ac:spMkLst>
            <pc:docMk/>
            <pc:sldMk cId="2867755975" sldId="836"/>
            <ac:spMk id="13" creationId="{B90EA812-286B-F46B-46FD-44F35AA50B2A}"/>
          </ac:spMkLst>
        </pc:spChg>
        <pc:spChg chg="mod">
          <ac:chgData name="Bothaina Mahmoud Fouad" userId="6337026b70b72472" providerId="LiveId" clId="{C2B960D1-4348-4610-804B-AC8BA408DD8B}" dt="2024-07-30T06:08:22.880" v="402" actId="14100"/>
          <ac:spMkLst>
            <pc:docMk/>
            <pc:sldMk cId="2867755975" sldId="836"/>
            <ac:spMk id="18" creationId="{3329809F-F941-4BBA-D687-10B84AFDDB59}"/>
          </ac:spMkLst>
        </pc:spChg>
        <pc:spChg chg="mod">
          <ac:chgData name="Bothaina Mahmoud Fouad" userId="6337026b70b72472" providerId="LiveId" clId="{C2B960D1-4348-4610-804B-AC8BA408DD8B}" dt="2024-07-30T06:08:11.693" v="400"/>
          <ac:spMkLst>
            <pc:docMk/>
            <pc:sldMk cId="2867755975" sldId="836"/>
            <ac:spMk id="19" creationId="{94AC6C5A-807E-F849-A152-842291D88B06}"/>
          </ac:spMkLst>
        </pc:spChg>
      </pc:sldChg>
      <pc:sldChg chg="addSp delSp modSp add mod ord delAnim">
        <pc:chgData name="Bothaina Mahmoud Fouad" userId="6337026b70b72472" providerId="LiveId" clId="{C2B960D1-4348-4610-804B-AC8BA408DD8B}" dt="2024-07-30T06:14:51.407" v="412"/>
        <pc:sldMkLst>
          <pc:docMk/>
          <pc:sldMk cId="2035647278" sldId="837"/>
        </pc:sldMkLst>
        <pc:spChg chg="ord">
          <ac:chgData name="Bothaina Mahmoud Fouad" userId="6337026b70b72472" providerId="LiveId" clId="{C2B960D1-4348-4610-804B-AC8BA408DD8B}" dt="2024-07-30T06:14:24.077" v="410" actId="166"/>
          <ac:spMkLst>
            <pc:docMk/>
            <pc:sldMk cId="2035647278" sldId="837"/>
            <ac:spMk id="5" creationId="{00000000-0000-0000-0000-000000000000}"/>
          </ac:spMkLst>
        </pc:spChg>
        <pc:spChg chg="mod">
          <ac:chgData name="Bothaina Mahmoud Fouad" userId="6337026b70b72472" providerId="LiveId" clId="{C2B960D1-4348-4610-804B-AC8BA408DD8B}" dt="2024-07-30T06:14:08.457" v="407"/>
          <ac:spMkLst>
            <pc:docMk/>
            <pc:sldMk cId="2035647278" sldId="837"/>
            <ac:spMk id="23" creationId="{70AD2CB5-2F63-4573-DA5B-A91DE4F80D1D}"/>
          </ac:spMkLst>
        </pc:spChg>
        <pc:grpChg chg="del">
          <ac:chgData name="Bothaina Mahmoud Fouad" userId="6337026b70b72472" providerId="LiveId" clId="{C2B960D1-4348-4610-804B-AC8BA408DD8B}" dt="2024-07-30T06:13:44.943" v="404" actId="478"/>
          <ac:grpSpMkLst>
            <pc:docMk/>
            <pc:sldMk cId="2035647278" sldId="837"/>
            <ac:grpSpMk id="3" creationId="{2D01356D-80D6-AEE1-4667-E67D59D72987}"/>
          </ac:grpSpMkLst>
        </pc:grpChg>
        <pc:picChg chg="add mod">
          <ac:chgData name="Bothaina Mahmoud Fouad" userId="6337026b70b72472" providerId="LiveId" clId="{C2B960D1-4348-4610-804B-AC8BA408DD8B}" dt="2024-07-30T06:14:19.229" v="409" actId="14100"/>
          <ac:picMkLst>
            <pc:docMk/>
            <pc:sldMk cId="2035647278" sldId="837"/>
            <ac:picMk id="1026" creationId="{36F2452C-6928-6634-CCC3-F65E0085FA07}"/>
          </ac:picMkLst>
        </pc:picChg>
      </pc:sldChg>
      <pc:sldChg chg="addSp delSp modSp add mod ord delAnim">
        <pc:chgData name="Bothaina Mahmoud Fouad" userId="6337026b70b72472" providerId="LiveId" clId="{C2B960D1-4348-4610-804B-AC8BA408DD8B}" dt="2024-07-30T06:42:17.264" v="623"/>
        <pc:sldMkLst>
          <pc:docMk/>
          <pc:sldMk cId="3263248357" sldId="838"/>
        </pc:sldMkLst>
        <pc:spChg chg="add del">
          <ac:chgData name="Bothaina Mahmoud Fouad" userId="6337026b70b72472" providerId="LiveId" clId="{C2B960D1-4348-4610-804B-AC8BA408DD8B}" dt="2024-07-30T06:21:43.158" v="415" actId="478"/>
          <ac:spMkLst>
            <pc:docMk/>
            <pc:sldMk cId="3263248357" sldId="838"/>
            <ac:spMk id="2" creationId="{DCD3CFA6-8542-367F-3AA0-01C86F9EC19F}"/>
          </ac:spMkLst>
        </pc:spChg>
        <pc:spChg chg="add mod">
          <ac:chgData name="Bothaina Mahmoud Fouad" userId="6337026b70b72472" providerId="LiveId" clId="{C2B960D1-4348-4610-804B-AC8BA408DD8B}" dt="2024-07-30T06:23:22.250" v="454" actId="20577"/>
          <ac:spMkLst>
            <pc:docMk/>
            <pc:sldMk cId="3263248357" sldId="838"/>
            <ac:spMk id="8" creationId="{AC216202-2194-8CD6-8959-C475BF9AA3F6}"/>
          </ac:spMkLst>
        </pc:spChg>
        <pc:spChg chg="add mod">
          <ac:chgData name="Bothaina Mahmoud Fouad" userId="6337026b70b72472" providerId="LiveId" clId="{C2B960D1-4348-4610-804B-AC8BA408DD8B}" dt="2024-07-30T06:25:20.120" v="478" actId="1037"/>
          <ac:spMkLst>
            <pc:docMk/>
            <pc:sldMk cId="3263248357" sldId="838"/>
            <ac:spMk id="22" creationId="{82B1490C-E21A-4A69-B305-4F9BB28AB93D}"/>
          </ac:spMkLst>
        </pc:spChg>
        <pc:spChg chg="mod">
          <ac:chgData name="Bothaina Mahmoud Fouad" userId="6337026b70b72472" providerId="LiveId" clId="{C2B960D1-4348-4610-804B-AC8BA408DD8B}" dt="2024-07-30T06:25:58.926" v="514" actId="1076"/>
          <ac:spMkLst>
            <pc:docMk/>
            <pc:sldMk cId="3263248357" sldId="838"/>
            <ac:spMk id="23" creationId="{70AD2CB5-2F63-4573-DA5B-A91DE4F80D1D}"/>
          </ac:spMkLst>
        </pc:spChg>
        <pc:grpChg chg="del">
          <ac:chgData name="Bothaina Mahmoud Fouad" userId="6337026b70b72472" providerId="LiveId" clId="{C2B960D1-4348-4610-804B-AC8BA408DD8B}" dt="2024-07-30T06:21:47.226" v="416" actId="478"/>
          <ac:grpSpMkLst>
            <pc:docMk/>
            <pc:sldMk cId="3263248357" sldId="838"/>
            <ac:grpSpMk id="3" creationId="{2D01356D-80D6-AEE1-4667-E67D59D72987}"/>
          </ac:grpSpMkLst>
        </pc:grpChg>
        <pc:picChg chg="add mod">
          <ac:chgData name="Bothaina Mahmoud Fouad" userId="6337026b70b72472" providerId="LiveId" clId="{C2B960D1-4348-4610-804B-AC8BA408DD8B}" dt="2024-07-30T06:21:59.282" v="421" actId="1076"/>
          <ac:picMkLst>
            <pc:docMk/>
            <pc:sldMk cId="3263248357" sldId="838"/>
            <ac:picMk id="4098" creationId="{EFBB0ACD-5DD1-4C5F-9805-F23F831C2B16}"/>
          </ac:picMkLst>
        </pc:picChg>
      </pc:sldChg>
      <pc:sldChg chg="addSp delSp modSp add mod">
        <pc:chgData name="Bothaina Mahmoud Fouad" userId="6337026b70b72472" providerId="LiveId" clId="{C2B960D1-4348-4610-804B-AC8BA408DD8B}" dt="2024-07-30T06:30:39.660" v="563" actId="14100"/>
        <pc:sldMkLst>
          <pc:docMk/>
          <pc:sldMk cId="3394638115" sldId="839"/>
        </pc:sldMkLst>
        <pc:spChg chg="del">
          <ac:chgData name="Bothaina Mahmoud Fouad" userId="6337026b70b72472" providerId="LiveId" clId="{C2B960D1-4348-4610-804B-AC8BA408DD8B}" dt="2024-07-30T06:29:47.588" v="522" actId="478"/>
          <ac:spMkLst>
            <pc:docMk/>
            <pc:sldMk cId="3394638115" sldId="839"/>
            <ac:spMk id="3" creationId="{00000000-0000-0000-0000-000000000000}"/>
          </ac:spMkLst>
        </pc:spChg>
        <pc:spChg chg="mod">
          <ac:chgData name="Bothaina Mahmoud Fouad" userId="6337026b70b72472" providerId="LiveId" clId="{C2B960D1-4348-4610-804B-AC8BA408DD8B}" dt="2024-07-30T06:30:11.789" v="540" actId="1035"/>
          <ac:spMkLst>
            <pc:docMk/>
            <pc:sldMk cId="3394638115" sldId="839"/>
            <ac:spMk id="4" creationId="{00000000-0000-0000-0000-000000000000}"/>
          </ac:spMkLst>
        </pc:spChg>
        <pc:spChg chg="del">
          <ac:chgData name="Bothaina Mahmoud Fouad" userId="6337026b70b72472" providerId="LiveId" clId="{C2B960D1-4348-4610-804B-AC8BA408DD8B}" dt="2024-07-30T06:29:49.757" v="523" actId="478"/>
          <ac:spMkLst>
            <pc:docMk/>
            <pc:sldMk cId="3394638115" sldId="839"/>
            <ac:spMk id="5" creationId="{00000000-0000-0000-0000-000000000000}"/>
          </ac:spMkLst>
        </pc:spChg>
        <pc:spChg chg="del mod">
          <ac:chgData name="Bothaina Mahmoud Fouad" userId="6337026b70b72472" providerId="LiveId" clId="{C2B960D1-4348-4610-804B-AC8BA408DD8B}" dt="2024-07-30T06:29:31.148" v="517" actId="478"/>
          <ac:spMkLst>
            <pc:docMk/>
            <pc:sldMk cId="3394638115" sldId="839"/>
            <ac:spMk id="9" creationId="{FCDA35B9-29EB-C88B-4211-E77795008C92}"/>
          </ac:spMkLst>
        </pc:spChg>
        <pc:spChg chg="del">
          <ac:chgData name="Bothaina Mahmoud Fouad" userId="6337026b70b72472" providerId="LiveId" clId="{C2B960D1-4348-4610-804B-AC8BA408DD8B}" dt="2024-07-30T06:29:34.139" v="518" actId="478"/>
          <ac:spMkLst>
            <pc:docMk/>
            <pc:sldMk cId="3394638115" sldId="839"/>
            <ac:spMk id="11" creationId="{A78F6981-82AA-B659-D506-7C4D64A7EC36}"/>
          </ac:spMkLst>
        </pc:spChg>
        <pc:spChg chg="del">
          <ac:chgData name="Bothaina Mahmoud Fouad" userId="6337026b70b72472" providerId="LiveId" clId="{C2B960D1-4348-4610-804B-AC8BA408DD8B}" dt="2024-07-30T06:29:54.689" v="524" actId="478"/>
          <ac:spMkLst>
            <pc:docMk/>
            <pc:sldMk cId="3394638115" sldId="839"/>
            <ac:spMk id="25" creationId="{00000000-0000-0000-0000-000000000000}"/>
          </ac:spMkLst>
        </pc:spChg>
        <pc:picChg chg="mod">
          <ac:chgData name="Bothaina Mahmoud Fouad" userId="6337026b70b72472" providerId="LiveId" clId="{C2B960D1-4348-4610-804B-AC8BA408DD8B}" dt="2024-07-30T06:30:21.474" v="560" actId="1038"/>
          <ac:picMkLst>
            <pc:docMk/>
            <pc:sldMk cId="3394638115" sldId="839"/>
            <ac:picMk id="7" creationId="{00000000-0000-0000-0000-000000000000}"/>
          </ac:picMkLst>
        </pc:picChg>
        <pc:picChg chg="add mod">
          <ac:chgData name="Bothaina Mahmoud Fouad" userId="6337026b70b72472" providerId="LiveId" clId="{C2B960D1-4348-4610-804B-AC8BA408DD8B}" dt="2024-07-30T06:30:39.660" v="563" actId="14100"/>
          <ac:picMkLst>
            <pc:docMk/>
            <pc:sldMk cId="3394638115" sldId="839"/>
            <ac:picMk id="5122" creationId="{7EC87CFA-7458-E9CC-5299-BAE41F69C253}"/>
          </ac:picMkLst>
        </pc:picChg>
      </pc:sldChg>
      <pc:sldChg chg="addSp delSp modSp add mod">
        <pc:chgData name="Bothaina Mahmoud Fouad" userId="6337026b70b72472" providerId="LiveId" clId="{C2B960D1-4348-4610-804B-AC8BA408DD8B}" dt="2024-07-30T06:45:44.301" v="675" actId="20577"/>
        <pc:sldMkLst>
          <pc:docMk/>
          <pc:sldMk cId="2924409458" sldId="840"/>
        </pc:sldMkLst>
        <pc:graphicFrameChg chg="del">
          <ac:chgData name="Bothaina Mahmoud Fouad" userId="6337026b70b72472" providerId="LiveId" clId="{C2B960D1-4348-4610-804B-AC8BA408DD8B}" dt="2024-07-30T06:33:08.438" v="565" actId="478"/>
          <ac:graphicFrameMkLst>
            <pc:docMk/>
            <pc:sldMk cId="2924409458" sldId="840"/>
            <ac:graphicFrameMk id="3" creationId="{D1C8077E-110D-E8AF-F640-48F07AE07B3C}"/>
          </ac:graphicFrameMkLst>
        </pc:graphicFrameChg>
        <pc:graphicFrameChg chg="add mod modGraphic">
          <ac:chgData name="Bothaina Mahmoud Fouad" userId="6337026b70b72472" providerId="LiveId" clId="{C2B960D1-4348-4610-804B-AC8BA408DD8B}" dt="2024-07-30T06:45:44.301" v="675" actId="20577"/>
          <ac:graphicFrameMkLst>
            <pc:docMk/>
            <pc:sldMk cId="2924409458" sldId="840"/>
            <ac:graphicFrameMk id="6" creationId="{2E0CFC05-EC9A-6F0F-AEBC-EA529D6BFD24}"/>
          </ac:graphicFrameMkLst>
        </pc:graphicFrameChg>
      </pc:sldChg>
      <pc:sldChg chg="addSp delSp modSp add mod">
        <pc:chgData name="Bothaina Mahmoud Fouad" userId="6337026b70b72472" providerId="LiveId" clId="{C2B960D1-4348-4610-804B-AC8BA408DD8B}" dt="2024-07-30T06:45:11.336" v="669" actId="1076"/>
        <pc:sldMkLst>
          <pc:docMk/>
          <pc:sldMk cId="4092243608" sldId="841"/>
        </pc:sldMkLst>
        <pc:spChg chg="del">
          <ac:chgData name="Bothaina Mahmoud Fouad" userId="6337026b70b72472" providerId="LiveId" clId="{C2B960D1-4348-4610-804B-AC8BA408DD8B}" dt="2024-07-30T06:37:40.446" v="593" actId="478"/>
          <ac:spMkLst>
            <pc:docMk/>
            <pc:sldMk cId="4092243608" sldId="841"/>
            <ac:spMk id="2" creationId="{DCD3CFA6-8542-367F-3AA0-01C86F9EC19F}"/>
          </ac:spMkLst>
        </pc:spChg>
        <pc:spChg chg="add mod">
          <ac:chgData name="Bothaina Mahmoud Fouad" userId="6337026b70b72472" providerId="LiveId" clId="{C2B960D1-4348-4610-804B-AC8BA408DD8B}" dt="2024-07-30T06:37:26.524" v="590"/>
          <ac:spMkLst>
            <pc:docMk/>
            <pc:sldMk cId="4092243608" sldId="841"/>
            <ac:spMk id="3" creationId="{948ECE32-9F1C-078E-5761-F258DC8BCF64}"/>
          </ac:spMkLst>
        </pc:spChg>
        <pc:spChg chg="add mod">
          <ac:chgData name="Bothaina Mahmoud Fouad" userId="6337026b70b72472" providerId="LiveId" clId="{C2B960D1-4348-4610-804B-AC8BA408DD8B}" dt="2024-07-30T06:37:26.524" v="590"/>
          <ac:spMkLst>
            <pc:docMk/>
            <pc:sldMk cId="4092243608" sldId="841"/>
            <ac:spMk id="8" creationId="{928EB593-A5B0-2152-0A7A-2D4C42DE2D54}"/>
          </ac:spMkLst>
        </pc:spChg>
        <pc:spChg chg="add mod">
          <ac:chgData name="Bothaina Mahmoud Fouad" userId="6337026b70b72472" providerId="LiveId" clId="{C2B960D1-4348-4610-804B-AC8BA408DD8B}" dt="2024-07-30T06:37:26.524" v="590"/>
          <ac:spMkLst>
            <pc:docMk/>
            <pc:sldMk cId="4092243608" sldId="841"/>
            <ac:spMk id="9" creationId="{860CE826-DD4F-E2CF-CBEF-113CDDD4A22F}"/>
          </ac:spMkLst>
        </pc:spChg>
        <pc:spChg chg="add mod">
          <ac:chgData name="Bothaina Mahmoud Fouad" userId="6337026b70b72472" providerId="LiveId" clId="{C2B960D1-4348-4610-804B-AC8BA408DD8B}" dt="2024-07-30T06:37:26.524" v="590"/>
          <ac:spMkLst>
            <pc:docMk/>
            <pc:sldMk cId="4092243608" sldId="841"/>
            <ac:spMk id="10" creationId="{CE8580FD-2583-757C-DAA7-911009B71BFA}"/>
          </ac:spMkLst>
        </pc:spChg>
        <pc:spChg chg="add mod">
          <ac:chgData name="Bothaina Mahmoud Fouad" userId="6337026b70b72472" providerId="LiveId" clId="{C2B960D1-4348-4610-804B-AC8BA408DD8B}" dt="2024-07-30T06:43:31.781" v="648" actId="14100"/>
          <ac:spMkLst>
            <pc:docMk/>
            <pc:sldMk cId="4092243608" sldId="841"/>
            <ac:spMk id="11" creationId="{940826F7-8EE0-E8DC-028D-59F602671D87}"/>
          </ac:spMkLst>
        </pc:spChg>
        <pc:spChg chg="add del mod">
          <ac:chgData name="Bothaina Mahmoud Fouad" userId="6337026b70b72472" providerId="LiveId" clId="{C2B960D1-4348-4610-804B-AC8BA408DD8B}" dt="2024-07-30T06:42:45.991" v="634" actId="478"/>
          <ac:spMkLst>
            <pc:docMk/>
            <pc:sldMk cId="4092243608" sldId="841"/>
            <ac:spMk id="12" creationId="{FCA7645A-4E03-C7FE-68CE-F2DAAC155F90}"/>
          </ac:spMkLst>
        </pc:spChg>
        <pc:spChg chg="add mod">
          <ac:chgData name="Bothaina Mahmoud Fouad" userId="6337026b70b72472" providerId="LiveId" clId="{C2B960D1-4348-4610-804B-AC8BA408DD8B}" dt="2024-07-30T06:45:02.799" v="666" actId="27636"/>
          <ac:spMkLst>
            <pc:docMk/>
            <pc:sldMk cId="4092243608" sldId="841"/>
            <ac:spMk id="13" creationId="{A8ABF211-80DF-718F-4C81-A3947C4F2DE8}"/>
          </ac:spMkLst>
        </pc:spChg>
        <pc:spChg chg="add mod">
          <ac:chgData name="Bothaina Mahmoud Fouad" userId="6337026b70b72472" providerId="LiveId" clId="{C2B960D1-4348-4610-804B-AC8BA408DD8B}" dt="2024-07-30T06:45:11.336" v="669" actId="1076"/>
          <ac:spMkLst>
            <pc:docMk/>
            <pc:sldMk cId="4092243608" sldId="841"/>
            <ac:spMk id="14" creationId="{CB5307F6-7E50-BFAF-4983-512DF1882D86}"/>
          </ac:spMkLst>
        </pc:spChg>
        <pc:spChg chg="add del mod">
          <ac:chgData name="Bothaina Mahmoud Fouad" userId="6337026b70b72472" providerId="LiveId" clId="{C2B960D1-4348-4610-804B-AC8BA408DD8B}" dt="2024-07-30T06:44:25.310" v="651" actId="478"/>
          <ac:spMkLst>
            <pc:docMk/>
            <pc:sldMk cId="4092243608" sldId="841"/>
            <ac:spMk id="16" creationId="{6DB355EA-12AB-AE13-0F35-372C0A5A30B4}"/>
          </ac:spMkLst>
        </pc:spChg>
        <pc:spChg chg="add mod">
          <ac:chgData name="Bothaina Mahmoud Fouad" userId="6337026b70b72472" providerId="LiveId" clId="{C2B960D1-4348-4610-804B-AC8BA408DD8B}" dt="2024-07-30T06:44:53.689" v="664" actId="20577"/>
          <ac:spMkLst>
            <pc:docMk/>
            <pc:sldMk cId="4092243608" sldId="841"/>
            <ac:spMk id="18" creationId="{166DA8E5-E8E4-6A52-C3A7-26A3A75F24CD}"/>
          </ac:spMkLst>
        </pc:spChg>
        <pc:graphicFrameChg chg="del">
          <ac:chgData name="Bothaina Mahmoud Fouad" userId="6337026b70b72472" providerId="LiveId" clId="{C2B960D1-4348-4610-804B-AC8BA408DD8B}" dt="2024-07-30T06:37:34.636" v="591" actId="478"/>
          <ac:graphicFrameMkLst>
            <pc:docMk/>
            <pc:sldMk cId="4092243608" sldId="841"/>
            <ac:graphicFrameMk id="6" creationId="{2E0CFC05-EC9A-6F0F-AEBC-EA529D6BFD24}"/>
          </ac:graphicFrameMkLst>
        </pc:graphicFrameChg>
      </pc:sldChg>
      <pc:sldChg chg="addSp delSp modSp add mod">
        <pc:chgData name="Bothaina Mahmoud Fouad" userId="6337026b70b72472" providerId="LiveId" clId="{C2B960D1-4348-4610-804B-AC8BA408DD8B}" dt="2024-07-30T06:50:06.803" v="690" actId="403"/>
        <pc:sldMkLst>
          <pc:docMk/>
          <pc:sldMk cId="3577465347" sldId="842"/>
        </pc:sldMkLst>
        <pc:spChg chg="add mod">
          <ac:chgData name="Bothaina Mahmoud Fouad" userId="6337026b70b72472" providerId="LiveId" clId="{C2B960D1-4348-4610-804B-AC8BA408DD8B}" dt="2024-07-30T06:47:36.658" v="685" actId="1076"/>
          <ac:spMkLst>
            <pc:docMk/>
            <pc:sldMk cId="3577465347" sldId="842"/>
            <ac:spMk id="3" creationId="{C090E131-4224-129D-664B-5786DFB5D607}"/>
          </ac:spMkLst>
        </pc:spChg>
        <pc:spChg chg="add mod">
          <ac:chgData name="Bothaina Mahmoud Fouad" userId="6337026b70b72472" providerId="LiveId" clId="{C2B960D1-4348-4610-804B-AC8BA408DD8B}" dt="2024-07-30T06:47:38.865" v="686" actId="1076"/>
          <ac:spMkLst>
            <pc:docMk/>
            <pc:sldMk cId="3577465347" sldId="842"/>
            <ac:spMk id="8" creationId="{3112C60F-F626-ACF0-2F68-64F70904B380}"/>
          </ac:spMkLst>
        </pc:spChg>
        <pc:spChg chg="add mod">
          <ac:chgData name="Bothaina Mahmoud Fouad" userId="6337026b70b72472" providerId="LiveId" clId="{C2B960D1-4348-4610-804B-AC8BA408DD8B}" dt="2024-07-30T06:47:33.486" v="684" actId="1076"/>
          <ac:spMkLst>
            <pc:docMk/>
            <pc:sldMk cId="3577465347" sldId="842"/>
            <ac:spMk id="9" creationId="{5F927E31-C712-65EB-3999-E54BF5B81E7A}"/>
          </ac:spMkLst>
        </pc:spChg>
        <pc:spChg chg="add mod">
          <ac:chgData name="Bothaina Mahmoud Fouad" userId="6337026b70b72472" providerId="LiveId" clId="{C2B960D1-4348-4610-804B-AC8BA408DD8B}" dt="2024-07-30T06:47:31.370" v="683" actId="1076"/>
          <ac:spMkLst>
            <pc:docMk/>
            <pc:sldMk cId="3577465347" sldId="842"/>
            <ac:spMk id="10" creationId="{8822E251-6715-9ADC-6E76-333D426B5FA2}"/>
          </ac:spMkLst>
        </pc:spChg>
        <pc:spChg chg="add mod">
          <ac:chgData name="Bothaina Mahmoud Fouad" userId="6337026b70b72472" providerId="LiveId" clId="{C2B960D1-4348-4610-804B-AC8BA408DD8B}" dt="2024-07-30T06:47:29.394" v="682" actId="1076"/>
          <ac:spMkLst>
            <pc:docMk/>
            <pc:sldMk cId="3577465347" sldId="842"/>
            <ac:spMk id="11" creationId="{C2CD6188-614B-65D9-42A4-08AE6E7520B7}"/>
          </ac:spMkLst>
        </pc:spChg>
        <pc:spChg chg="add mod">
          <ac:chgData name="Bothaina Mahmoud Fouad" userId="6337026b70b72472" providerId="LiveId" clId="{C2B960D1-4348-4610-804B-AC8BA408DD8B}" dt="2024-07-30T06:47:41.230" v="687" actId="1076"/>
          <ac:spMkLst>
            <pc:docMk/>
            <pc:sldMk cId="3577465347" sldId="842"/>
            <ac:spMk id="12" creationId="{435CF4E5-3C8F-E277-F011-E7F1F3470A2C}"/>
          </ac:spMkLst>
        </pc:spChg>
        <pc:spChg chg="add mod">
          <ac:chgData name="Bothaina Mahmoud Fouad" userId="6337026b70b72472" providerId="LiveId" clId="{C2B960D1-4348-4610-804B-AC8BA408DD8B}" dt="2024-07-30T06:50:06.803" v="690" actId="403"/>
          <ac:spMkLst>
            <pc:docMk/>
            <pc:sldMk cId="3577465347" sldId="842"/>
            <ac:spMk id="13" creationId="{5E09A2A4-E7C3-1BCC-27CC-4FE9D7B2F339}"/>
          </ac:spMkLst>
        </pc:spChg>
        <pc:spChg chg="add mod">
          <ac:chgData name="Bothaina Mahmoud Fouad" userId="6337026b70b72472" providerId="LiveId" clId="{C2B960D1-4348-4610-804B-AC8BA408DD8B}" dt="2024-07-30T06:47:24.230" v="681" actId="14100"/>
          <ac:spMkLst>
            <pc:docMk/>
            <pc:sldMk cId="3577465347" sldId="842"/>
            <ac:spMk id="14" creationId="{ED332462-F2A5-6308-6CA1-233AD9320B7F}"/>
          </ac:spMkLst>
        </pc:spChg>
        <pc:spChg chg="add mod">
          <ac:chgData name="Bothaina Mahmoud Fouad" userId="6337026b70b72472" providerId="LiveId" clId="{C2B960D1-4348-4610-804B-AC8BA408DD8B}" dt="2024-07-30T06:47:24.230" v="681" actId="14100"/>
          <ac:spMkLst>
            <pc:docMk/>
            <pc:sldMk cId="3577465347" sldId="842"/>
            <ac:spMk id="15" creationId="{98AFA7E2-6C64-196D-1019-3219C41BA9D4}"/>
          </ac:spMkLst>
        </pc:spChg>
        <pc:spChg chg="add mod">
          <ac:chgData name="Bothaina Mahmoud Fouad" userId="6337026b70b72472" providerId="LiveId" clId="{C2B960D1-4348-4610-804B-AC8BA408DD8B}" dt="2024-07-30T06:47:24.230" v="681" actId="14100"/>
          <ac:spMkLst>
            <pc:docMk/>
            <pc:sldMk cId="3577465347" sldId="842"/>
            <ac:spMk id="16" creationId="{831562B9-8D5C-4053-FD01-561C19AFE3CA}"/>
          </ac:spMkLst>
        </pc:spChg>
        <pc:spChg chg="add mod">
          <ac:chgData name="Bothaina Mahmoud Fouad" userId="6337026b70b72472" providerId="LiveId" clId="{C2B960D1-4348-4610-804B-AC8BA408DD8B}" dt="2024-07-30T06:47:24.230" v="681" actId="14100"/>
          <ac:spMkLst>
            <pc:docMk/>
            <pc:sldMk cId="3577465347" sldId="842"/>
            <ac:spMk id="17" creationId="{AD39958B-D5B8-61C3-A0AC-DF540D8C5D6A}"/>
          </ac:spMkLst>
        </pc:spChg>
        <pc:spChg chg="add mod">
          <ac:chgData name="Bothaina Mahmoud Fouad" userId="6337026b70b72472" providerId="LiveId" clId="{C2B960D1-4348-4610-804B-AC8BA408DD8B}" dt="2024-07-30T06:47:24.230" v="681" actId="14100"/>
          <ac:spMkLst>
            <pc:docMk/>
            <pc:sldMk cId="3577465347" sldId="842"/>
            <ac:spMk id="18" creationId="{F0C3ECB0-E420-2E1B-B63D-FC1A80841391}"/>
          </ac:spMkLst>
        </pc:spChg>
        <pc:spChg chg="add mod">
          <ac:chgData name="Bothaina Mahmoud Fouad" userId="6337026b70b72472" providerId="LiveId" clId="{C2B960D1-4348-4610-804B-AC8BA408DD8B}" dt="2024-07-30T06:47:24.230" v="681" actId="14100"/>
          <ac:spMkLst>
            <pc:docMk/>
            <pc:sldMk cId="3577465347" sldId="842"/>
            <ac:spMk id="19" creationId="{0655788A-3463-8C69-FCA1-7A275B9A85A2}"/>
          </ac:spMkLst>
        </pc:spChg>
        <pc:graphicFrameChg chg="del">
          <ac:chgData name="Bothaina Mahmoud Fouad" userId="6337026b70b72472" providerId="LiveId" clId="{C2B960D1-4348-4610-804B-AC8BA408DD8B}" dt="2024-07-30T06:47:10.010" v="677" actId="478"/>
          <ac:graphicFrameMkLst>
            <pc:docMk/>
            <pc:sldMk cId="3577465347" sldId="842"/>
            <ac:graphicFrameMk id="6" creationId="{2E0CFC05-EC9A-6F0F-AEBC-EA529D6BFD24}"/>
          </ac:graphicFrameMkLst>
        </pc:graphicFrameChg>
      </pc:sldChg>
      <pc:sldChg chg="addSp delSp modSp add mod">
        <pc:chgData name="Bothaina Mahmoud Fouad" userId="6337026b70b72472" providerId="LiveId" clId="{C2B960D1-4348-4610-804B-AC8BA408DD8B}" dt="2024-07-30T06:55:49.840" v="745" actId="14100"/>
        <pc:sldMkLst>
          <pc:docMk/>
          <pc:sldMk cId="4157224530" sldId="843"/>
        </pc:sldMkLst>
        <pc:spChg chg="add del mod">
          <ac:chgData name="Bothaina Mahmoud Fouad" userId="6337026b70b72472" providerId="LiveId" clId="{C2B960D1-4348-4610-804B-AC8BA408DD8B}" dt="2024-07-30T06:52:24.486" v="699" actId="478"/>
          <ac:spMkLst>
            <pc:docMk/>
            <pc:sldMk cId="4157224530" sldId="843"/>
            <ac:spMk id="6" creationId="{CA65AF41-9E71-46FE-E7B6-59C6CBFDA1BF}"/>
          </ac:spMkLst>
        </pc:spChg>
        <pc:spChg chg="del">
          <ac:chgData name="Bothaina Mahmoud Fouad" userId="6337026b70b72472" providerId="LiveId" clId="{C2B960D1-4348-4610-804B-AC8BA408DD8B}" dt="2024-07-30T06:52:00.619" v="694" actId="478"/>
          <ac:spMkLst>
            <pc:docMk/>
            <pc:sldMk cId="4157224530" sldId="843"/>
            <ac:spMk id="8" creationId="{AC216202-2194-8CD6-8959-C475BF9AA3F6}"/>
          </ac:spMkLst>
        </pc:spChg>
        <pc:spChg chg="del">
          <ac:chgData name="Bothaina Mahmoud Fouad" userId="6337026b70b72472" providerId="LiveId" clId="{C2B960D1-4348-4610-804B-AC8BA408DD8B}" dt="2024-07-30T06:52:03.072" v="695" actId="478"/>
          <ac:spMkLst>
            <pc:docMk/>
            <pc:sldMk cId="4157224530" sldId="843"/>
            <ac:spMk id="22" creationId="{82B1490C-E21A-4A69-B305-4F9BB28AB93D}"/>
          </ac:spMkLst>
        </pc:spChg>
        <pc:spChg chg="del">
          <ac:chgData name="Bothaina Mahmoud Fouad" userId="6337026b70b72472" providerId="LiveId" clId="{C2B960D1-4348-4610-804B-AC8BA408DD8B}" dt="2024-07-30T06:52:20.032" v="697" actId="478"/>
          <ac:spMkLst>
            <pc:docMk/>
            <pc:sldMk cId="4157224530" sldId="843"/>
            <ac:spMk id="23" creationId="{70AD2CB5-2F63-4573-DA5B-A91DE4F80D1D}"/>
          </ac:spMkLst>
        </pc:spChg>
        <pc:graphicFrameChg chg="add mod modGraphic">
          <ac:chgData name="Bothaina Mahmoud Fouad" userId="6337026b70b72472" providerId="LiveId" clId="{C2B960D1-4348-4610-804B-AC8BA408DD8B}" dt="2024-07-30T06:55:49.840" v="745" actId="14100"/>
          <ac:graphicFrameMkLst>
            <pc:docMk/>
            <pc:sldMk cId="4157224530" sldId="843"/>
            <ac:graphicFrameMk id="9" creationId="{73801C5D-66DF-8C4D-DC6F-3B83ED0B8C4E}"/>
          </ac:graphicFrameMkLst>
        </pc:graphicFrameChg>
        <pc:picChg chg="del">
          <ac:chgData name="Bothaina Mahmoud Fouad" userId="6337026b70b72472" providerId="LiveId" clId="{C2B960D1-4348-4610-804B-AC8BA408DD8B}" dt="2024-07-30T06:51:57.504" v="693" actId="478"/>
          <ac:picMkLst>
            <pc:docMk/>
            <pc:sldMk cId="4157224530" sldId="843"/>
            <ac:picMk id="4098" creationId="{EFBB0ACD-5DD1-4C5F-9805-F23F831C2B16}"/>
          </ac:picMkLst>
        </pc:picChg>
      </pc:sldChg>
      <pc:sldChg chg="addSp delSp modSp add mod">
        <pc:chgData name="Bothaina Mahmoud Fouad" userId="6337026b70b72472" providerId="LiveId" clId="{C2B960D1-4348-4610-804B-AC8BA408DD8B}" dt="2024-07-30T07:45:28.401" v="850" actId="404"/>
        <pc:sldMkLst>
          <pc:docMk/>
          <pc:sldMk cId="2299434085" sldId="844"/>
        </pc:sldMkLst>
        <pc:spChg chg="add mod">
          <ac:chgData name="Bothaina Mahmoud Fouad" userId="6337026b70b72472" providerId="LiveId" clId="{C2B960D1-4348-4610-804B-AC8BA408DD8B}" dt="2024-07-30T07:11:27.587" v="805" actId="403"/>
          <ac:spMkLst>
            <pc:docMk/>
            <pc:sldMk cId="2299434085" sldId="844"/>
            <ac:spMk id="8" creationId="{6608734B-C3E1-E4C7-60DD-426320D30102}"/>
          </ac:spMkLst>
        </pc:spChg>
        <pc:graphicFrameChg chg="add mod modGraphic">
          <ac:chgData name="Bothaina Mahmoud Fouad" userId="6337026b70b72472" providerId="LiveId" clId="{C2B960D1-4348-4610-804B-AC8BA408DD8B}" dt="2024-07-30T07:45:28.401" v="850" actId="404"/>
          <ac:graphicFrameMkLst>
            <pc:docMk/>
            <pc:sldMk cId="2299434085" sldId="844"/>
            <ac:graphicFrameMk id="3" creationId="{CBF67D7F-DBC0-D57A-5D62-036BFE910C90}"/>
          </ac:graphicFrameMkLst>
        </pc:graphicFrameChg>
        <pc:graphicFrameChg chg="del mod">
          <ac:chgData name="Bothaina Mahmoud Fouad" userId="6337026b70b72472" providerId="LiveId" clId="{C2B960D1-4348-4610-804B-AC8BA408DD8B}" dt="2024-07-30T06:57:12.196" v="752" actId="478"/>
          <ac:graphicFrameMkLst>
            <pc:docMk/>
            <pc:sldMk cId="2299434085" sldId="844"/>
            <ac:graphicFrameMk id="9" creationId="{73801C5D-66DF-8C4D-DC6F-3B83ED0B8C4E}"/>
          </ac:graphicFrameMkLst>
        </pc:graphicFrameChg>
      </pc:sldChg>
      <pc:sldChg chg="addSp delSp modSp add mod ord delAnim">
        <pc:chgData name="Bothaina Mahmoud Fouad" userId="6337026b70b72472" providerId="LiveId" clId="{C2B960D1-4348-4610-804B-AC8BA408DD8B}" dt="2024-07-30T07:35:11.189" v="835"/>
        <pc:sldMkLst>
          <pc:docMk/>
          <pc:sldMk cId="1742602728" sldId="845"/>
        </pc:sldMkLst>
        <pc:spChg chg="ord">
          <ac:chgData name="Bothaina Mahmoud Fouad" userId="6337026b70b72472" providerId="LiveId" clId="{C2B960D1-4348-4610-804B-AC8BA408DD8B}" dt="2024-07-30T07:16:10.772" v="819" actId="166"/>
          <ac:spMkLst>
            <pc:docMk/>
            <pc:sldMk cId="1742602728" sldId="845"/>
            <ac:spMk id="5" creationId="{00000000-0000-0000-0000-000000000000}"/>
          </ac:spMkLst>
        </pc:spChg>
        <pc:grpChg chg="del">
          <ac:chgData name="Bothaina Mahmoud Fouad" userId="6337026b70b72472" providerId="LiveId" clId="{C2B960D1-4348-4610-804B-AC8BA408DD8B}" dt="2024-07-30T07:15:52.848" v="814" actId="478"/>
          <ac:grpSpMkLst>
            <pc:docMk/>
            <pc:sldMk cId="1742602728" sldId="845"/>
            <ac:grpSpMk id="3" creationId="{2D01356D-80D6-AEE1-4667-E67D59D72987}"/>
          </ac:grpSpMkLst>
        </pc:grpChg>
        <pc:picChg chg="add mod">
          <ac:chgData name="Bothaina Mahmoud Fouad" userId="6337026b70b72472" providerId="LiveId" clId="{C2B960D1-4348-4610-804B-AC8BA408DD8B}" dt="2024-07-30T07:16:05.609" v="818" actId="1076"/>
          <ac:picMkLst>
            <pc:docMk/>
            <pc:sldMk cId="1742602728" sldId="845"/>
            <ac:picMk id="6146" creationId="{47099B68-D8F5-5DD7-9D4D-DE74A1DEF7CD}"/>
          </ac:picMkLst>
        </pc:picChg>
      </pc:sldChg>
      <pc:sldChg chg="add">
        <pc:chgData name="Bothaina Mahmoud Fouad" userId="6337026b70b72472" providerId="LiveId" clId="{C2B960D1-4348-4610-804B-AC8BA408DD8B}" dt="2024-07-30T07:30:51.695" v="820" actId="2890"/>
        <pc:sldMkLst>
          <pc:docMk/>
          <pc:sldMk cId="623344462" sldId="846"/>
        </pc:sldMkLst>
      </pc:sldChg>
      <pc:sldChg chg="addSp delSp add del">
        <pc:chgData name="Bothaina Mahmoud Fouad" userId="6337026b70b72472" providerId="LiveId" clId="{C2B960D1-4348-4610-804B-AC8BA408DD8B}" dt="2024-07-30T07:45:00.560" v="840" actId="47"/>
        <pc:sldMkLst>
          <pc:docMk/>
          <pc:sldMk cId="575495620" sldId="847"/>
        </pc:sldMkLst>
        <pc:picChg chg="del">
          <ac:chgData name="Bothaina Mahmoud Fouad" userId="6337026b70b72472" providerId="LiveId" clId="{C2B960D1-4348-4610-804B-AC8BA408DD8B}" dt="2024-07-30T07:35:21.148" v="837" actId="478"/>
          <ac:picMkLst>
            <pc:docMk/>
            <pc:sldMk cId="575495620" sldId="847"/>
            <ac:picMk id="6146" creationId="{47099B68-D8F5-5DD7-9D4D-DE74A1DEF7CD}"/>
          </ac:picMkLst>
        </pc:picChg>
        <pc:picChg chg="add del">
          <ac:chgData name="Bothaina Mahmoud Fouad" userId="6337026b70b72472" providerId="LiveId" clId="{C2B960D1-4348-4610-804B-AC8BA408DD8B}" dt="2024-07-30T07:35:30.059" v="839" actId="478"/>
          <ac:picMkLst>
            <pc:docMk/>
            <pc:sldMk cId="575495620" sldId="847"/>
            <ac:picMk id="8194" creationId="{88F70075-8EE5-3779-EAF1-CA81AE485E96}"/>
          </ac:picMkLst>
        </pc:picChg>
      </pc:sldChg>
      <pc:sldChg chg="addSp delSp modSp add mod">
        <pc:chgData name="Bothaina Mahmoud Fouad" userId="6337026b70b72472" providerId="LiveId" clId="{C2B960D1-4348-4610-804B-AC8BA408DD8B}" dt="2024-07-30T07:49:18.918" v="862" actId="14100"/>
        <pc:sldMkLst>
          <pc:docMk/>
          <pc:sldMk cId="2855793857" sldId="847"/>
        </pc:sldMkLst>
        <pc:spChg chg="add mod">
          <ac:chgData name="Bothaina Mahmoud Fouad" userId="6337026b70b72472" providerId="LiveId" clId="{C2B960D1-4348-4610-804B-AC8BA408DD8B}" dt="2024-07-30T07:49:18.918" v="862" actId="14100"/>
          <ac:spMkLst>
            <pc:docMk/>
            <pc:sldMk cId="2855793857" sldId="847"/>
            <ac:spMk id="8" creationId="{7A3E05F5-CC14-5355-DF81-2220CAC12689}"/>
          </ac:spMkLst>
        </pc:spChg>
        <pc:graphicFrameChg chg="del mod">
          <ac:chgData name="Bothaina Mahmoud Fouad" userId="6337026b70b72472" providerId="LiveId" clId="{C2B960D1-4348-4610-804B-AC8BA408DD8B}" dt="2024-07-30T07:47:30.494" v="854" actId="478"/>
          <ac:graphicFrameMkLst>
            <pc:docMk/>
            <pc:sldMk cId="2855793857" sldId="847"/>
            <ac:graphicFrameMk id="6" creationId="{2E0CFC05-EC9A-6F0F-AEBC-EA529D6BFD24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492AF84-98C6-4813-90DD-339E461941FF}" type="doc">
      <dgm:prSet loTypeId="urn:microsoft.com/office/officeart/2005/8/layout/list1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EAB5D9C9-F7F7-47D2-BFDE-059C9462684F}">
      <dgm:prSet custT="1"/>
      <dgm:spPr/>
      <dgm:t>
        <a:bodyPr/>
        <a:lstStyle/>
        <a:p>
          <a:pPr rtl="0"/>
          <a:r>
            <a:rPr lang="en-US" sz="2400" b="1" dirty="0"/>
            <a:t>Controlling Definition</a:t>
          </a:r>
          <a:endParaRPr lang="ar-SA" sz="2400" b="1" i="0" dirty="0"/>
        </a:p>
      </dgm:t>
    </dgm:pt>
    <dgm:pt modelId="{C2789CC3-A063-4A58-8133-E1C57C769836}" type="parTrans" cxnId="{AAED4914-B4A7-45FF-A729-731DB6B76B9B}">
      <dgm:prSet/>
      <dgm:spPr/>
      <dgm:t>
        <a:bodyPr/>
        <a:lstStyle/>
        <a:p>
          <a:endParaRPr lang="en-US" sz="2800" b="1" i="0"/>
        </a:p>
      </dgm:t>
    </dgm:pt>
    <dgm:pt modelId="{3FEAF7B9-1A2C-46B5-B38F-CDE7E6AA89CD}" type="sibTrans" cxnId="{AAED4914-B4A7-45FF-A729-731DB6B76B9B}">
      <dgm:prSet/>
      <dgm:spPr/>
      <dgm:t>
        <a:bodyPr/>
        <a:lstStyle/>
        <a:p>
          <a:endParaRPr lang="en-US" sz="2800" b="1" i="0"/>
        </a:p>
      </dgm:t>
    </dgm:pt>
    <dgm:pt modelId="{EC45C7FB-1A46-4D63-8C8D-35810E5AD275}">
      <dgm:prSet custT="1"/>
      <dgm:spPr/>
      <dgm:t>
        <a:bodyPr/>
        <a:lstStyle/>
        <a:p>
          <a:pPr rtl="0"/>
          <a:r>
            <a:rPr lang="en-US" sz="2400" b="1" dirty="0"/>
            <a:t>Importance of Controlling </a:t>
          </a:r>
          <a:endParaRPr lang="ar-SA" sz="2400" b="1" i="0" dirty="0"/>
        </a:p>
      </dgm:t>
    </dgm:pt>
    <dgm:pt modelId="{EB9009AE-1FCD-49F2-86FB-316A9E8651F0}" type="parTrans" cxnId="{1C6A92E8-72EA-44B2-9683-A06BA7788E24}">
      <dgm:prSet/>
      <dgm:spPr/>
      <dgm:t>
        <a:bodyPr/>
        <a:lstStyle/>
        <a:p>
          <a:endParaRPr lang="en-US" sz="2800" b="1" i="0"/>
        </a:p>
      </dgm:t>
    </dgm:pt>
    <dgm:pt modelId="{695959CC-B5E0-4E22-9AEB-B0E9AEB0D692}" type="sibTrans" cxnId="{1C6A92E8-72EA-44B2-9683-A06BA7788E24}">
      <dgm:prSet/>
      <dgm:spPr/>
      <dgm:t>
        <a:bodyPr/>
        <a:lstStyle/>
        <a:p>
          <a:endParaRPr lang="en-US" sz="2800" b="1" i="0"/>
        </a:p>
      </dgm:t>
    </dgm:pt>
    <dgm:pt modelId="{778618B2-20CB-4337-BA91-039D6F27FCA3}">
      <dgm:prSet custT="1"/>
      <dgm:spPr/>
      <dgm:t>
        <a:bodyPr/>
        <a:lstStyle/>
        <a:p>
          <a:pPr rtl="0"/>
          <a:r>
            <a:rPr lang="en-US" sz="2400" b="1" dirty="0"/>
            <a:t>Types of Control</a:t>
          </a:r>
          <a:endParaRPr lang="ar-SA" sz="2400" b="1" i="0" dirty="0"/>
        </a:p>
      </dgm:t>
    </dgm:pt>
    <dgm:pt modelId="{4239D59D-C38D-4034-B653-97A5646668A2}" type="parTrans" cxnId="{F05A382A-2EDC-4582-96EC-23F1F253FBBB}">
      <dgm:prSet/>
      <dgm:spPr/>
      <dgm:t>
        <a:bodyPr/>
        <a:lstStyle/>
        <a:p>
          <a:endParaRPr lang="en-US" sz="2800" b="1" i="0"/>
        </a:p>
      </dgm:t>
    </dgm:pt>
    <dgm:pt modelId="{14AA4F02-6A69-475E-A420-5538A24B53AF}" type="sibTrans" cxnId="{F05A382A-2EDC-4582-96EC-23F1F253FBBB}">
      <dgm:prSet/>
      <dgm:spPr/>
      <dgm:t>
        <a:bodyPr/>
        <a:lstStyle/>
        <a:p>
          <a:endParaRPr lang="en-US" sz="2800" b="1" i="0"/>
        </a:p>
      </dgm:t>
    </dgm:pt>
    <dgm:pt modelId="{E7C22560-705A-46AF-B2BA-E280D23F1AB2}">
      <dgm:prSet custT="1"/>
      <dgm:spPr/>
      <dgm:t>
        <a:bodyPr/>
        <a:lstStyle/>
        <a:p>
          <a:pPr rtl="0"/>
          <a:r>
            <a:rPr lang="en-US" sz="2400" b="1" dirty="0"/>
            <a:t>Scope of Control</a:t>
          </a:r>
          <a:endParaRPr lang="ar-SA" sz="2400" b="1" i="0" dirty="0"/>
        </a:p>
      </dgm:t>
    </dgm:pt>
    <dgm:pt modelId="{CC1510E6-44B8-4443-B1BC-2BFECD744B33}" type="parTrans" cxnId="{EEAB85D7-99EF-4864-8902-A9459667D342}">
      <dgm:prSet/>
      <dgm:spPr/>
      <dgm:t>
        <a:bodyPr/>
        <a:lstStyle/>
        <a:p>
          <a:endParaRPr lang="en-US" sz="2800" b="1" i="0"/>
        </a:p>
      </dgm:t>
    </dgm:pt>
    <dgm:pt modelId="{F5643A8E-A03E-43DD-A3B3-777AC25B879D}" type="sibTrans" cxnId="{EEAB85D7-99EF-4864-8902-A9459667D342}">
      <dgm:prSet/>
      <dgm:spPr/>
      <dgm:t>
        <a:bodyPr/>
        <a:lstStyle/>
        <a:p>
          <a:endParaRPr lang="en-US" sz="2800" b="1" i="0"/>
        </a:p>
      </dgm:t>
    </dgm:pt>
    <dgm:pt modelId="{6B924DF5-88F7-42B2-9E77-14339BC015F7}">
      <dgm:prSet custT="1"/>
      <dgm:spPr/>
      <dgm:t>
        <a:bodyPr/>
        <a:lstStyle/>
        <a:p>
          <a:pPr rtl="0"/>
          <a:r>
            <a:rPr lang="en-US" sz="2400" b="1" dirty="0"/>
            <a:t>Relationship between controlling and other managerial functions </a:t>
          </a:r>
          <a:endParaRPr lang="ar-SA" sz="2400" b="1" i="0" dirty="0"/>
        </a:p>
      </dgm:t>
    </dgm:pt>
    <dgm:pt modelId="{9273A4A4-441D-433E-9ABB-EBC2B8216F8D}" type="sibTrans" cxnId="{498EEEF5-64D2-437F-8556-B0C15B765472}">
      <dgm:prSet/>
      <dgm:spPr/>
      <dgm:t>
        <a:bodyPr/>
        <a:lstStyle/>
        <a:p>
          <a:endParaRPr lang="en-US" sz="2800" b="1" i="0"/>
        </a:p>
      </dgm:t>
    </dgm:pt>
    <dgm:pt modelId="{809D077F-244A-4337-B80A-B5E828FC1269}" type="parTrans" cxnId="{498EEEF5-64D2-437F-8556-B0C15B765472}">
      <dgm:prSet/>
      <dgm:spPr/>
      <dgm:t>
        <a:bodyPr/>
        <a:lstStyle/>
        <a:p>
          <a:endParaRPr lang="en-US" sz="2800" b="1" i="0"/>
        </a:p>
      </dgm:t>
    </dgm:pt>
    <dgm:pt modelId="{5EF07030-AC6E-44A3-8540-70B66820837C}" type="pres">
      <dgm:prSet presAssocID="{B492AF84-98C6-4813-90DD-339E461941F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18DEAE0-5591-4863-8F47-6B47E7850F09}" type="pres">
      <dgm:prSet presAssocID="{EAB5D9C9-F7F7-47D2-BFDE-059C9462684F}" presName="parentLin" presStyleCnt="0"/>
      <dgm:spPr/>
    </dgm:pt>
    <dgm:pt modelId="{3493B332-7B31-41D7-B81D-DE8744BB8205}" type="pres">
      <dgm:prSet presAssocID="{EAB5D9C9-F7F7-47D2-BFDE-059C9462684F}" presName="parentLeftMargin" presStyleLbl="node1" presStyleIdx="0" presStyleCnt="5"/>
      <dgm:spPr/>
      <dgm:t>
        <a:bodyPr/>
        <a:lstStyle/>
        <a:p>
          <a:endParaRPr lang="en-US"/>
        </a:p>
      </dgm:t>
    </dgm:pt>
    <dgm:pt modelId="{6272754E-FD93-4EBA-9DAE-B82B3C09F90E}" type="pres">
      <dgm:prSet presAssocID="{EAB5D9C9-F7F7-47D2-BFDE-059C9462684F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E8829E-E6E0-4F40-9D70-B9611292D654}" type="pres">
      <dgm:prSet presAssocID="{EAB5D9C9-F7F7-47D2-BFDE-059C9462684F}" presName="negativeSpace" presStyleCnt="0"/>
      <dgm:spPr/>
    </dgm:pt>
    <dgm:pt modelId="{E5BD3C81-67E9-4A92-A4D8-798613B6D632}" type="pres">
      <dgm:prSet presAssocID="{EAB5D9C9-F7F7-47D2-BFDE-059C9462684F}" presName="childText" presStyleLbl="conFgAcc1" presStyleIdx="0" presStyleCnt="5">
        <dgm:presLayoutVars>
          <dgm:bulletEnabled val="1"/>
        </dgm:presLayoutVars>
      </dgm:prSet>
      <dgm:spPr/>
    </dgm:pt>
    <dgm:pt modelId="{A074178E-8C8A-418B-A80D-AD796F4F9E0A}" type="pres">
      <dgm:prSet presAssocID="{3FEAF7B9-1A2C-46B5-B38F-CDE7E6AA89CD}" presName="spaceBetweenRectangles" presStyleCnt="0"/>
      <dgm:spPr/>
    </dgm:pt>
    <dgm:pt modelId="{82004A4D-18A4-41F5-A4C6-82DDD4D39ACE}" type="pres">
      <dgm:prSet presAssocID="{EC45C7FB-1A46-4D63-8C8D-35810E5AD275}" presName="parentLin" presStyleCnt="0"/>
      <dgm:spPr/>
    </dgm:pt>
    <dgm:pt modelId="{D7298409-131B-4D55-9051-1B772C6750AB}" type="pres">
      <dgm:prSet presAssocID="{EC45C7FB-1A46-4D63-8C8D-35810E5AD275}" presName="parentLeftMargin" presStyleLbl="node1" presStyleIdx="0" presStyleCnt="5"/>
      <dgm:spPr/>
      <dgm:t>
        <a:bodyPr/>
        <a:lstStyle/>
        <a:p>
          <a:endParaRPr lang="en-US"/>
        </a:p>
      </dgm:t>
    </dgm:pt>
    <dgm:pt modelId="{90C2D749-800E-4018-AE92-94C87FA89AA9}" type="pres">
      <dgm:prSet presAssocID="{EC45C7FB-1A46-4D63-8C8D-35810E5AD275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A464B6-CA7C-477D-9EA1-7BCA942BA5E7}" type="pres">
      <dgm:prSet presAssocID="{EC45C7FB-1A46-4D63-8C8D-35810E5AD275}" presName="negativeSpace" presStyleCnt="0"/>
      <dgm:spPr/>
    </dgm:pt>
    <dgm:pt modelId="{B8E6A4AB-F2C5-4C9D-A53C-FCF3EFD8C7F2}" type="pres">
      <dgm:prSet presAssocID="{EC45C7FB-1A46-4D63-8C8D-35810E5AD275}" presName="childText" presStyleLbl="conFgAcc1" presStyleIdx="1" presStyleCnt="5">
        <dgm:presLayoutVars>
          <dgm:bulletEnabled val="1"/>
        </dgm:presLayoutVars>
      </dgm:prSet>
      <dgm:spPr/>
    </dgm:pt>
    <dgm:pt modelId="{E7542437-22E5-4449-91A6-3C47D962A187}" type="pres">
      <dgm:prSet presAssocID="{695959CC-B5E0-4E22-9AEB-B0E9AEB0D692}" presName="spaceBetweenRectangles" presStyleCnt="0"/>
      <dgm:spPr/>
    </dgm:pt>
    <dgm:pt modelId="{57F38886-F6F0-473D-A585-2A1FA9BEF663}" type="pres">
      <dgm:prSet presAssocID="{778618B2-20CB-4337-BA91-039D6F27FCA3}" presName="parentLin" presStyleCnt="0"/>
      <dgm:spPr/>
    </dgm:pt>
    <dgm:pt modelId="{80DDAF13-F10F-4F3E-954F-B50F61863579}" type="pres">
      <dgm:prSet presAssocID="{778618B2-20CB-4337-BA91-039D6F27FCA3}" presName="parentLeftMargin" presStyleLbl="node1" presStyleIdx="1" presStyleCnt="5"/>
      <dgm:spPr/>
      <dgm:t>
        <a:bodyPr/>
        <a:lstStyle/>
        <a:p>
          <a:endParaRPr lang="en-US"/>
        </a:p>
      </dgm:t>
    </dgm:pt>
    <dgm:pt modelId="{106D93FA-C885-487F-9FBE-FDABEB24F004}" type="pres">
      <dgm:prSet presAssocID="{778618B2-20CB-4337-BA91-039D6F27FCA3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18906F-C9DA-420B-861A-5CC9AF1CD46F}" type="pres">
      <dgm:prSet presAssocID="{778618B2-20CB-4337-BA91-039D6F27FCA3}" presName="negativeSpace" presStyleCnt="0"/>
      <dgm:spPr/>
    </dgm:pt>
    <dgm:pt modelId="{CF4F523A-51BD-441F-9990-F0AA48FEB99B}" type="pres">
      <dgm:prSet presAssocID="{778618B2-20CB-4337-BA91-039D6F27FCA3}" presName="childText" presStyleLbl="conFgAcc1" presStyleIdx="2" presStyleCnt="5">
        <dgm:presLayoutVars>
          <dgm:bulletEnabled val="1"/>
        </dgm:presLayoutVars>
      </dgm:prSet>
      <dgm:spPr/>
    </dgm:pt>
    <dgm:pt modelId="{D0830481-63C9-40B6-B529-BA696B974A78}" type="pres">
      <dgm:prSet presAssocID="{14AA4F02-6A69-475E-A420-5538A24B53AF}" presName="spaceBetweenRectangles" presStyleCnt="0"/>
      <dgm:spPr/>
    </dgm:pt>
    <dgm:pt modelId="{1C2F59DA-6762-42EA-886E-41ED91034DBE}" type="pres">
      <dgm:prSet presAssocID="{E7C22560-705A-46AF-B2BA-E280D23F1AB2}" presName="parentLin" presStyleCnt="0"/>
      <dgm:spPr/>
    </dgm:pt>
    <dgm:pt modelId="{670D16E0-2417-4FF8-BB1C-208F7A2711A1}" type="pres">
      <dgm:prSet presAssocID="{E7C22560-705A-46AF-B2BA-E280D23F1AB2}" presName="parentLeftMargin" presStyleLbl="node1" presStyleIdx="2" presStyleCnt="5"/>
      <dgm:spPr/>
      <dgm:t>
        <a:bodyPr/>
        <a:lstStyle/>
        <a:p>
          <a:endParaRPr lang="en-US"/>
        </a:p>
      </dgm:t>
    </dgm:pt>
    <dgm:pt modelId="{243E5469-C87D-419F-85EE-0D8064AEFB36}" type="pres">
      <dgm:prSet presAssocID="{E7C22560-705A-46AF-B2BA-E280D23F1AB2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9F92F7-ED99-424D-8FFF-E6CD6DAE043F}" type="pres">
      <dgm:prSet presAssocID="{E7C22560-705A-46AF-B2BA-E280D23F1AB2}" presName="negativeSpace" presStyleCnt="0"/>
      <dgm:spPr/>
    </dgm:pt>
    <dgm:pt modelId="{8A64EF78-5677-4A32-9DEA-90DF1CB7615B}" type="pres">
      <dgm:prSet presAssocID="{E7C22560-705A-46AF-B2BA-E280D23F1AB2}" presName="childText" presStyleLbl="conFgAcc1" presStyleIdx="3" presStyleCnt="5">
        <dgm:presLayoutVars>
          <dgm:bulletEnabled val="1"/>
        </dgm:presLayoutVars>
      </dgm:prSet>
      <dgm:spPr/>
    </dgm:pt>
    <dgm:pt modelId="{F8029DA1-6BEC-42D3-A895-C36271F98029}" type="pres">
      <dgm:prSet presAssocID="{F5643A8E-A03E-43DD-A3B3-777AC25B879D}" presName="spaceBetweenRectangles" presStyleCnt="0"/>
      <dgm:spPr/>
    </dgm:pt>
    <dgm:pt modelId="{B283B898-0D8B-47D2-9A9F-A615325DA154}" type="pres">
      <dgm:prSet presAssocID="{6B924DF5-88F7-42B2-9E77-14339BC015F7}" presName="parentLin" presStyleCnt="0"/>
      <dgm:spPr/>
    </dgm:pt>
    <dgm:pt modelId="{B4022497-EE2F-4B5D-887C-DFF122C5A593}" type="pres">
      <dgm:prSet presAssocID="{6B924DF5-88F7-42B2-9E77-14339BC015F7}" presName="parentLeftMargin" presStyleLbl="node1" presStyleIdx="3" presStyleCnt="5"/>
      <dgm:spPr/>
      <dgm:t>
        <a:bodyPr/>
        <a:lstStyle/>
        <a:p>
          <a:endParaRPr lang="en-US"/>
        </a:p>
      </dgm:t>
    </dgm:pt>
    <dgm:pt modelId="{9FCBCA27-7CBC-404F-BB7E-75FBD4639FA3}" type="pres">
      <dgm:prSet presAssocID="{6B924DF5-88F7-42B2-9E77-14339BC015F7}" presName="parentText" presStyleLbl="node1" presStyleIdx="4" presStyleCnt="5" custScaleY="14522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E527F5-3A61-432F-AB65-AC223AA795D3}" type="pres">
      <dgm:prSet presAssocID="{6B924DF5-88F7-42B2-9E77-14339BC015F7}" presName="negativeSpace" presStyleCnt="0"/>
      <dgm:spPr/>
    </dgm:pt>
    <dgm:pt modelId="{D596EF53-A1FD-4A29-A75B-5D8A53EE655E}" type="pres">
      <dgm:prSet presAssocID="{6B924DF5-88F7-42B2-9E77-14339BC015F7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1C6A92E8-72EA-44B2-9683-A06BA7788E24}" srcId="{B492AF84-98C6-4813-90DD-339E461941FF}" destId="{EC45C7FB-1A46-4D63-8C8D-35810E5AD275}" srcOrd="1" destOrd="0" parTransId="{EB9009AE-1FCD-49F2-86FB-316A9E8651F0}" sibTransId="{695959CC-B5E0-4E22-9AEB-B0E9AEB0D692}"/>
    <dgm:cxn modelId="{019F122D-83A0-49B7-88FA-8EF32C974E37}" type="presOf" srcId="{6B924DF5-88F7-42B2-9E77-14339BC015F7}" destId="{B4022497-EE2F-4B5D-887C-DFF122C5A593}" srcOrd="0" destOrd="0" presId="urn:microsoft.com/office/officeart/2005/8/layout/list1"/>
    <dgm:cxn modelId="{BBB090C3-5C26-465E-9BDE-1EC582254996}" type="presOf" srcId="{E7C22560-705A-46AF-B2BA-E280D23F1AB2}" destId="{670D16E0-2417-4FF8-BB1C-208F7A2711A1}" srcOrd="0" destOrd="0" presId="urn:microsoft.com/office/officeart/2005/8/layout/list1"/>
    <dgm:cxn modelId="{5CCE7CE7-02E5-40DF-9988-97726FE81959}" type="presOf" srcId="{E7C22560-705A-46AF-B2BA-E280D23F1AB2}" destId="{243E5469-C87D-419F-85EE-0D8064AEFB36}" srcOrd="1" destOrd="0" presId="urn:microsoft.com/office/officeart/2005/8/layout/list1"/>
    <dgm:cxn modelId="{498EEEF5-64D2-437F-8556-B0C15B765472}" srcId="{B492AF84-98C6-4813-90DD-339E461941FF}" destId="{6B924DF5-88F7-42B2-9E77-14339BC015F7}" srcOrd="4" destOrd="0" parTransId="{809D077F-244A-4337-B80A-B5E828FC1269}" sibTransId="{9273A4A4-441D-433E-9ABB-EBC2B8216F8D}"/>
    <dgm:cxn modelId="{EEAB85D7-99EF-4864-8902-A9459667D342}" srcId="{B492AF84-98C6-4813-90DD-339E461941FF}" destId="{E7C22560-705A-46AF-B2BA-E280D23F1AB2}" srcOrd="3" destOrd="0" parTransId="{CC1510E6-44B8-4443-B1BC-2BFECD744B33}" sibTransId="{F5643A8E-A03E-43DD-A3B3-777AC25B879D}"/>
    <dgm:cxn modelId="{94B1096A-1571-443C-9B6C-92283B939FD2}" type="presOf" srcId="{B492AF84-98C6-4813-90DD-339E461941FF}" destId="{5EF07030-AC6E-44A3-8540-70B66820837C}" srcOrd="0" destOrd="0" presId="urn:microsoft.com/office/officeart/2005/8/layout/list1"/>
    <dgm:cxn modelId="{F05A382A-2EDC-4582-96EC-23F1F253FBBB}" srcId="{B492AF84-98C6-4813-90DD-339E461941FF}" destId="{778618B2-20CB-4337-BA91-039D6F27FCA3}" srcOrd="2" destOrd="0" parTransId="{4239D59D-C38D-4034-B653-97A5646668A2}" sibTransId="{14AA4F02-6A69-475E-A420-5538A24B53AF}"/>
    <dgm:cxn modelId="{AAED4914-B4A7-45FF-A729-731DB6B76B9B}" srcId="{B492AF84-98C6-4813-90DD-339E461941FF}" destId="{EAB5D9C9-F7F7-47D2-BFDE-059C9462684F}" srcOrd="0" destOrd="0" parTransId="{C2789CC3-A063-4A58-8133-E1C57C769836}" sibTransId="{3FEAF7B9-1A2C-46B5-B38F-CDE7E6AA89CD}"/>
    <dgm:cxn modelId="{58DDFD46-BA5B-46A1-B3E9-36A8D3CD51F2}" type="presOf" srcId="{EC45C7FB-1A46-4D63-8C8D-35810E5AD275}" destId="{D7298409-131B-4D55-9051-1B772C6750AB}" srcOrd="0" destOrd="0" presId="urn:microsoft.com/office/officeart/2005/8/layout/list1"/>
    <dgm:cxn modelId="{DB7C2118-E59F-4449-BD35-CC50A1505697}" type="presOf" srcId="{778618B2-20CB-4337-BA91-039D6F27FCA3}" destId="{80DDAF13-F10F-4F3E-954F-B50F61863579}" srcOrd="0" destOrd="0" presId="urn:microsoft.com/office/officeart/2005/8/layout/list1"/>
    <dgm:cxn modelId="{58AD65E0-F7F3-4596-9FF8-D9762E1EB1B8}" type="presOf" srcId="{EC45C7FB-1A46-4D63-8C8D-35810E5AD275}" destId="{90C2D749-800E-4018-AE92-94C87FA89AA9}" srcOrd="1" destOrd="0" presId="urn:microsoft.com/office/officeart/2005/8/layout/list1"/>
    <dgm:cxn modelId="{D56AA59C-B738-4FD4-B36B-85A50845D554}" type="presOf" srcId="{EAB5D9C9-F7F7-47D2-BFDE-059C9462684F}" destId="{3493B332-7B31-41D7-B81D-DE8744BB8205}" srcOrd="0" destOrd="0" presId="urn:microsoft.com/office/officeart/2005/8/layout/list1"/>
    <dgm:cxn modelId="{BBE9919E-8A44-4879-8FCA-9F6E375427BA}" type="presOf" srcId="{EAB5D9C9-F7F7-47D2-BFDE-059C9462684F}" destId="{6272754E-FD93-4EBA-9DAE-B82B3C09F90E}" srcOrd="1" destOrd="0" presId="urn:microsoft.com/office/officeart/2005/8/layout/list1"/>
    <dgm:cxn modelId="{209BDDA5-E8E0-4F93-9715-2A645FBB6DBC}" type="presOf" srcId="{6B924DF5-88F7-42B2-9E77-14339BC015F7}" destId="{9FCBCA27-7CBC-404F-BB7E-75FBD4639FA3}" srcOrd="1" destOrd="0" presId="urn:microsoft.com/office/officeart/2005/8/layout/list1"/>
    <dgm:cxn modelId="{4BCF1B6F-754B-4097-A811-5D046BA617A4}" type="presOf" srcId="{778618B2-20CB-4337-BA91-039D6F27FCA3}" destId="{106D93FA-C885-487F-9FBE-FDABEB24F004}" srcOrd="1" destOrd="0" presId="urn:microsoft.com/office/officeart/2005/8/layout/list1"/>
    <dgm:cxn modelId="{189C021C-46B4-42A8-97A9-6A8A2C0C1053}" type="presParOf" srcId="{5EF07030-AC6E-44A3-8540-70B66820837C}" destId="{218DEAE0-5591-4863-8F47-6B47E7850F09}" srcOrd="0" destOrd="0" presId="urn:microsoft.com/office/officeart/2005/8/layout/list1"/>
    <dgm:cxn modelId="{0691E4E5-99CA-4250-9E37-0264B80A2D81}" type="presParOf" srcId="{218DEAE0-5591-4863-8F47-6B47E7850F09}" destId="{3493B332-7B31-41D7-B81D-DE8744BB8205}" srcOrd="0" destOrd="0" presId="urn:microsoft.com/office/officeart/2005/8/layout/list1"/>
    <dgm:cxn modelId="{0910B79E-ED88-44D0-B53C-23234566F04A}" type="presParOf" srcId="{218DEAE0-5591-4863-8F47-6B47E7850F09}" destId="{6272754E-FD93-4EBA-9DAE-B82B3C09F90E}" srcOrd="1" destOrd="0" presId="urn:microsoft.com/office/officeart/2005/8/layout/list1"/>
    <dgm:cxn modelId="{AFA19DEA-2C0A-4284-B513-01297003E01A}" type="presParOf" srcId="{5EF07030-AC6E-44A3-8540-70B66820837C}" destId="{3AE8829E-E6E0-4F40-9D70-B9611292D654}" srcOrd="1" destOrd="0" presId="urn:microsoft.com/office/officeart/2005/8/layout/list1"/>
    <dgm:cxn modelId="{17B17480-E98F-451E-908D-4B04FE2EEDBE}" type="presParOf" srcId="{5EF07030-AC6E-44A3-8540-70B66820837C}" destId="{E5BD3C81-67E9-4A92-A4D8-798613B6D632}" srcOrd="2" destOrd="0" presId="urn:microsoft.com/office/officeart/2005/8/layout/list1"/>
    <dgm:cxn modelId="{55A9FA9E-FC6A-4428-A369-4566BBE633FF}" type="presParOf" srcId="{5EF07030-AC6E-44A3-8540-70B66820837C}" destId="{A074178E-8C8A-418B-A80D-AD796F4F9E0A}" srcOrd="3" destOrd="0" presId="urn:microsoft.com/office/officeart/2005/8/layout/list1"/>
    <dgm:cxn modelId="{EF1821DD-3941-4D89-98E2-77031C5B5A60}" type="presParOf" srcId="{5EF07030-AC6E-44A3-8540-70B66820837C}" destId="{82004A4D-18A4-41F5-A4C6-82DDD4D39ACE}" srcOrd="4" destOrd="0" presId="urn:microsoft.com/office/officeart/2005/8/layout/list1"/>
    <dgm:cxn modelId="{42A6A908-693A-492D-9A9D-C82D4275E3D6}" type="presParOf" srcId="{82004A4D-18A4-41F5-A4C6-82DDD4D39ACE}" destId="{D7298409-131B-4D55-9051-1B772C6750AB}" srcOrd="0" destOrd="0" presId="urn:microsoft.com/office/officeart/2005/8/layout/list1"/>
    <dgm:cxn modelId="{928CB31A-B393-405D-94C8-77C532396FA9}" type="presParOf" srcId="{82004A4D-18A4-41F5-A4C6-82DDD4D39ACE}" destId="{90C2D749-800E-4018-AE92-94C87FA89AA9}" srcOrd="1" destOrd="0" presId="urn:microsoft.com/office/officeart/2005/8/layout/list1"/>
    <dgm:cxn modelId="{0FD0B598-870B-42BB-85D7-CC3A15575779}" type="presParOf" srcId="{5EF07030-AC6E-44A3-8540-70B66820837C}" destId="{31A464B6-CA7C-477D-9EA1-7BCA942BA5E7}" srcOrd="5" destOrd="0" presId="urn:microsoft.com/office/officeart/2005/8/layout/list1"/>
    <dgm:cxn modelId="{7F017188-F1B1-465C-89DC-CF45A7044945}" type="presParOf" srcId="{5EF07030-AC6E-44A3-8540-70B66820837C}" destId="{B8E6A4AB-F2C5-4C9D-A53C-FCF3EFD8C7F2}" srcOrd="6" destOrd="0" presId="urn:microsoft.com/office/officeart/2005/8/layout/list1"/>
    <dgm:cxn modelId="{0D8202FE-D350-45F7-B300-5D09FD35A6E0}" type="presParOf" srcId="{5EF07030-AC6E-44A3-8540-70B66820837C}" destId="{E7542437-22E5-4449-91A6-3C47D962A187}" srcOrd="7" destOrd="0" presId="urn:microsoft.com/office/officeart/2005/8/layout/list1"/>
    <dgm:cxn modelId="{7592248B-2FDE-4A39-A528-F309D15EB05F}" type="presParOf" srcId="{5EF07030-AC6E-44A3-8540-70B66820837C}" destId="{57F38886-F6F0-473D-A585-2A1FA9BEF663}" srcOrd="8" destOrd="0" presId="urn:microsoft.com/office/officeart/2005/8/layout/list1"/>
    <dgm:cxn modelId="{B5A82088-6576-4CAF-8BC7-2D4B0EBCAF9E}" type="presParOf" srcId="{57F38886-F6F0-473D-A585-2A1FA9BEF663}" destId="{80DDAF13-F10F-4F3E-954F-B50F61863579}" srcOrd="0" destOrd="0" presId="urn:microsoft.com/office/officeart/2005/8/layout/list1"/>
    <dgm:cxn modelId="{73EE4667-0C04-42C2-B271-9173BAF973D2}" type="presParOf" srcId="{57F38886-F6F0-473D-A585-2A1FA9BEF663}" destId="{106D93FA-C885-487F-9FBE-FDABEB24F004}" srcOrd="1" destOrd="0" presId="urn:microsoft.com/office/officeart/2005/8/layout/list1"/>
    <dgm:cxn modelId="{DE402689-C6AA-4BAB-9738-68FC0244D614}" type="presParOf" srcId="{5EF07030-AC6E-44A3-8540-70B66820837C}" destId="{7718906F-C9DA-420B-861A-5CC9AF1CD46F}" srcOrd="9" destOrd="0" presId="urn:microsoft.com/office/officeart/2005/8/layout/list1"/>
    <dgm:cxn modelId="{16EA1E11-11C8-4A95-B7D6-F29E6C7DA076}" type="presParOf" srcId="{5EF07030-AC6E-44A3-8540-70B66820837C}" destId="{CF4F523A-51BD-441F-9990-F0AA48FEB99B}" srcOrd="10" destOrd="0" presId="urn:microsoft.com/office/officeart/2005/8/layout/list1"/>
    <dgm:cxn modelId="{98F4CD3C-8548-4CC4-A011-5C30147BB416}" type="presParOf" srcId="{5EF07030-AC6E-44A3-8540-70B66820837C}" destId="{D0830481-63C9-40B6-B529-BA696B974A78}" srcOrd="11" destOrd="0" presId="urn:microsoft.com/office/officeart/2005/8/layout/list1"/>
    <dgm:cxn modelId="{25AB9D70-33C0-410C-8116-9A23187CCE9D}" type="presParOf" srcId="{5EF07030-AC6E-44A3-8540-70B66820837C}" destId="{1C2F59DA-6762-42EA-886E-41ED91034DBE}" srcOrd="12" destOrd="0" presId="urn:microsoft.com/office/officeart/2005/8/layout/list1"/>
    <dgm:cxn modelId="{ACC9BCD9-BAEF-4987-9880-28A260DA3BD9}" type="presParOf" srcId="{1C2F59DA-6762-42EA-886E-41ED91034DBE}" destId="{670D16E0-2417-4FF8-BB1C-208F7A2711A1}" srcOrd="0" destOrd="0" presId="urn:microsoft.com/office/officeart/2005/8/layout/list1"/>
    <dgm:cxn modelId="{E631FA4A-EB7F-4F6D-8772-AB9E73E1F8E2}" type="presParOf" srcId="{1C2F59DA-6762-42EA-886E-41ED91034DBE}" destId="{243E5469-C87D-419F-85EE-0D8064AEFB36}" srcOrd="1" destOrd="0" presId="urn:microsoft.com/office/officeart/2005/8/layout/list1"/>
    <dgm:cxn modelId="{320107A0-03B5-47BF-B2C0-D67C861423FA}" type="presParOf" srcId="{5EF07030-AC6E-44A3-8540-70B66820837C}" destId="{DA9F92F7-ED99-424D-8FFF-E6CD6DAE043F}" srcOrd="13" destOrd="0" presId="urn:microsoft.com/office/officeart/2005/8/layout/list1"/>
    <dgm:cxn modelId="{A706550C-F5E7-4385-9BF1-034D36ADDBCC}" type="presParOf" srcId="{5EF07030-AC6E-44A3-8540-70B66820837C}" destId="{8A64EF78-5677-4A32-9DEA-90DF1CB7615B}" srcOrd="14" destOrd="0" presId="urn:microsoft.com/office/officeart/2005/8/layout/list1"/>
    <dgm:cxn modelId="{FAFE0FC7-90AB-464D-AED5-E60883DAD968}" type="presParOf" srcId="{5EF07030-AC6E-44A3-8540-70B66820837C}" destId="{F8029DA1-6BEC-42D3-A895-C36271F98029}" srcOrd="15" destOrd="0" presId="urn:microsoft.com/office/officeart/2005/8/layout/list1"/>
    <dgm:cxn modelId="{FB490C72-04FE-4730-831A-C6AF3D9143B6}" type="presParOf" srcId="{5EF07030-AC6E-44A3-8540-70B66820837C}" destId="{B283B898-0D8B-47D2-9A9F-A615325DA154}" srcOrd="16" destOrd="0" presId="urn:microsoft.com/office/officeart/2005/8/layout/list1"/>
    <dgm:cxn modelId="{FFDCE717-D56B-4726-8761-FB4F7C8F5CF9}" type="presParOf" srcId="{B283B898-0D8B-47D2-9A9F-A615325DA154}" destId="{B4022497-EE2F-4B5D-887C-DFF122C5A593}" srcOrd="0" destOrd="0" presId="urn:microsoft.com/office/officeart/2005/8/layout/list1"/>
    <dgm:cxn modelId="{31BE2246-A6DD-4A24-A0B5-560BC7283B49}" type="presParOf" srcId="{B283B898-0D8B-47D2-9A9F-A615325DA154}" destId="{9FCBCA27-7CBC-404F-BB7E-75FBD4639FA3}" srcOrd="1" destOrd="0" presId="urn:microsoft.com/office/officeart/2005/8/layout/list1"/>
    <dgm:cxn modelId="{76358152-2E05-48AB-B9E7-D2982FDB626D}" type="presParOf" srcId="{5EF07030-AC6E-44A3-8540-70B66820837C}" destId="{12E527F5-3A61-432F-AB65-AC223AA795D3}" srcOrd="17" destOrd="0" presId="urn:microsoft.com/office/officeart/2005/8/layout/list1"/>
    <dgm:cxn modelId="{E8B4F3FA-1544-4116-815A-823B53B9D949}" type="presParOf" srcId="{5EF07030-AC6E-44A3-8540-70B66820837C}" destId="{D596EF53-A1FD-4A29-A75B-5D8A53EE655E}" srcOrd="18" destOrd="0" presId="urn:microsoft.com/office/officeart/2005/8/layout/lis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272E084-299A-44B1-9180-75127369B2EC}" type="doc">
      <dgm:prSet loTypeId="urn:microsoft.com/office/officeart/2005/8/layout/hierarchy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51F552-659B-4678-9881-B14880A4E826}">
      <dgm:prSet phldrT="[Text]"/>
      <dgm:spPr>
        <a:solidFill>
          <a:srgbClr val="FFFF00">
            <a:alpha val="90000"/>
          </a:srgb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b="1" dirty="0"/>
            <a:t>planning</a:t>
          </a:r>
        </a:p>
      </dgm:t>
    </dgm:pt>
    <dgm:pt modelId="{FBECDF55-B815-4343-89D2-1E6116E3602D}" type="parTrans" cxnId="{6FCD0415-5DCF-419F-8FB5-FAA4586CD2F3}">
      <dgm:prSet/>
      <dgm:spPr/>
      <dgm:t>
        <a:bodyPr/>
        <a:lstStyle/>
        <a:p>
          <a:endParaRPr lang="en-US" b="1"/>
        </a:p>
      </dgm:t>
    </dgm:pt>
    <dgm:pt modelId="{922369F4-36DB-4CA8-A119-32290411CD9F}" type="sibTrans" cxnId="{6FCD0415-5DCF-419F-8FB5-FAA4586CD2F3}">
      <dgm:prSet/>
      <dgm:spPr/>
      <dgm:t>
        <a:bodyPr/>
        <a:lstStyle/>
        <a:p>
          <a:endParaRPr lang="en-US" b="1"/>
        </a:p>
      </dgm:t>
    </dgm:pt>
    <dgm:pt modelId="{6E433E89-55BC-4E86-8095-CD69030124EA}">
      <dgm:prSet phldrT="[Text]"/>
      <dgm:spPr>
        <a:solidFill>
          <a:srgbClr val="92D050">
            <a:alpha val="90000"/>
          </a:srgb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b="1" dirty="0"/>
            <a:t>organizing</a:t>
          </a:r>
        </a:p>
      </dgm:t>
    </dgm:pt>
    <dgm:pt modelId="{140B4CEC-D475-4382-B5E1-6EBDC8D9D32C}" type="parTrans" cxnId="{5F2B84FD-56FF-4491-92CE-9F9A08371BA7}">
      <dgm:prSet/>
      <dgm:spPr/>
      <dgm:t>
        <a:bodyPr/>
        <a:lstStyle/>
        <a:p>
          <a:endParaRPr lang="en-US" b="1"/>
        </a:p>
      </dgm:t>
    </dgm:pt>
    <dgm:pt modelId="{723B6923-B35D-40D6-AD51-2C8D43F215A1}" type="sibTrans" cxnId="{5F2B84FD-56FF-4491-92CE-9F9A08371BA7}">
      <dgm:prSet/>
      <dgm:spPr/>
      <dgm:t>
        <a:bodyPr/>
        <a:lstStyle/>
        <a:p>
          <a:endParaRPr lang="en-US" b="1"/>
        </a:p>
      </dgm:t>
    </dgm:pt>
    <dgm:pt modelId="{B43C85D0-D3BC-49C7-82A7-641B80A52CD0}">
      <dgm:prSet phldrT="[Text]"/>
      <dgm:spPr>
        <a:solidFill>
          <a:schemeClr val="accent2">
            <a:alpha val="9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b="1" dirty="0"/>
            <a:t>leading</a:t>
          </a:r>
        </a:p>
      </dgm:t>
    </dgm:pt>
    <dgm:pt modelId="{CF76736B-8574-4D5D-AF5A-05AB2ACD4BA3}" type="parTrans" cxnId="{6A8C9828-0454-4B20-BC24-52E67F0CC4BB}">
      <dgm:prSet/>
      <dgm:spPr/>
      <dgm:t>
        <a:bodyPr/>
        <a:lstStyle/>
        <a:p>
          <a:endParaRPr lang="en-US" b="1"/>
        </a:p>
      </dgm:t>
    </dgm:pt>
    <dgm:pt modelId="{F47D6E17-20AD-42CB-A655-F8D941DDF52C}" type="sibTrans" cxnId="{6A8C9828-0454-4B20-BC24-52E67F0CC4BB}">
      <dgm:prSet/>
      <dgm:spPr/>
      <dgm:t>
        <a:bodyPr/>
        <a:lstStyle/>
        <a:p>
          <a:endParaRPr lang="en-US" b="1"/>
        </a:p>
      </dgm:t>
    </dgm:pt>
    <dgm:pt modelId="{18B96BEA-0D81-4625-B310-2E2D790B350E}">
      <dgm:prSet phldrT="[Text]"/>
      <dgm:spPr>
        <a:solidFill>
          <a:srgbClr val="00B0F0">
            <a:alpha val="90000"/>
          </a:srgb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b="1" dirty="0"/>
            <a:t>controlling</a:t>
          </a:r>
        </a:p>
      </dgm:t>
    </dgm:pt>
    <dgm:pt modelId="{09DE5D81-6AE8-4259-8CAA-6E7F9F3AB2FD}" type="parTrans" cxnId="{923BC6FC-96E9-482A-8DB8-EC9EE87F6FE9}">
      <dgm:prSet/>
      <dgm:spPr/>
      <dgm:t>
        <a:bodyPr/>
        <a:lstStyle/>
        <a:p>
          <a:endParaRPr lang="en-US" b="1"/>
        </a:p>
      </dgm:t>
    </dgm:pt>
    <dgm:pt modelId="{9DA02AEE-FA37-472B-AA00-157602C601F3}" type="sibTrans" cxnId="{923BC6FC-96E9-482A-8DB8-EC9EE87F6FE9}">
      <dgm:prSet/>
      <dgm:spPr/>
      <dgm:t>
        <a:bodyPr/>
        <a:lstStyle/>
        <a:p>
          <a:endParaRPr lang="en-US" b="1"/>
        </a:p>
      </dgm:t>
    </dgm:pt>
    <dgm:pt modelId="{443922A5-06EC-42D0-B011-9CD0EBE42122}" type="pres">
      <dgm:prSet presAssocID="{0272E084-299A-44B1-9180-75127369B2E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DF15F82-BE04-4C39-80F7-C80654E6CC87}" type="pres">
      <dgm:prSet presAssocID="{BA51F552-659B-4678-9881-B14880A4E826}" presName="hierRoot1" presStyleCnt="0"/>
      <dgm:spPr/>
    </dgm:pt>
    <dgm:pt modelId="{37BBD3FB-C760-4B46-99D7-C33184979899}" type="pres">
      <dgm:prSet presAssocID="{BA51F552-659B-4678-9881-B14880A4E826}" presName="composite" presStyleCnt="0"/>
      <dgm:spPr/>
    </dgm:pt>
    <dgm:pt modelId="{18DFE9BA-C3FB-4520-A50A-6DB64DBF0B33}" type="pres">
      <dgm:prSet presAssocID="{BA51F552-659B-4678-9881-B14880A4E826}" presName="background" presStyleLbl="node0" presStyleIdx="0" presStyleCnt="4"/>
      <dgm:spPr/>
    </dgm:pt>
    <dgm:pt modelId="{FA2CDB0A-9B44-4448-AE6E-B3D2DC3411D2}" type="pres">
      <dgm:prSet presAssocID="{BA51F552-659B-4678-9881-B14880A4E826}" presName="text" presStyleLbl="fgAcc0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CCF25BC-1715-44A6-A4D7-DBDDE45D5337}" type="pres">
      <dgm:prSet presAssocID="{BA51F552-659B-4678-9881-B14880A4E826}" presName="hierChild2" presStyleCnt="0"/>
      <dgm:spPr/>
    </dgm:pt>
    <dgm:pt modelId="{1B58DB7B-00D5-40A4-A613-5E740133D11D}" type="pres">
      <dgm:prSet presAssocID="{6E433E89-55BC-4E86-8095-CD69030124EA}" presName="hierRoot1" presStyleCnt="0"/>
      <dgm:spPr/>
    </dgm:pt>
    <dgm:pt modelId="{80683C73-119A-4C71-AEF9-75BB6A0574A5}" type="pres">
      <dgm:prSet presAssocID="{6E433E89-55BC-4E86-8095-CD69030124EA}" presName="composite" presStyleCnt="0"/>
      <dgm:spPr/>
    </dgm:pt>
    <dgm:pt modelId="{F0E83BBB-12FC-4129-B565-635A5B422328}" type="pres">
      <dgm:prSet presAssocID="{6E433E89-55BC-4E86-8095-CD69030124EA}" presName="background" presStyleLbl="node0" presStyleIdx="1" presStyleCnt="4"/>
      <dgm:spPr/>
    </dgm:pt>
    <dgm:pt modelId="{0568FD2B-CD5C-43C7-B01C-226924076ADB}" type="pres">
      <dgm:prSet presAssocID="{6E433E89-55BC-4E86-8095-CD69030124EA}" presName="text" presStyleLbl="fgAcc0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117221A-DF2D-43EA-9847-2E80C190DD7C}" type="pres">
      <dgm:prSet presAssocID="{6E433E89-55BC-4E86-8095-CD69030124EA}" presName="hierChild2" presStyleCnt="0"/>
      <dgm:spPr/>
    </dgm:pt>
    <dgm:pt modelId="{F6600155-0C77-4222-AB1F-491EEC09CD24}" type="pres">
      <dgm:prSet presAssocID="{B43C85D0-D3BC-49C7-82A7-641B80A52CD0}" presName="hierRoot1" presStyleCnt="0"/>
      <dgm:spPr/>
    </dgm:pt>
    <dgm:pt modelId="{D382ACA3-01B5-4018-9F2E-FC6BDBDCC3AF}" type="pres">
      <dgm:prSet presAssocID="{B43C85D0-D3BC-49C7-82A7-641B80A52CD0}" presName="composite" presStyleCnt="0"/>
      <dgm:spPr/>
    </dgm:pt>
    <dgm:pt modelId="{6C7E2847-AE3B-4C4E-AFB8-7A6CB94A6253}" type="pres">
      <dgm:prSet presAssocID="{B43C85D0-D3BC-49C7-82A7-641B80A52CD0}" presName="background" presStyleLbl="node0" presStyleIdx="2" presStyleCnt="4"/>
      <dgm:spPr/>
    </dgm:pt>
    <dgm:pt modelId="{CD817A05-372D-4361-8C3B-B29D9B7269C6}" type="pres">
      <dgm:prSet presAssocID="{B43C85D0-D3BC-49C7-82A7-641B80A52CD0}" presName="text" presStyleLbl="fgAcc0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A39199D-8FAA-4116-9BB0-62A97C9B6FA6}" type="pres">
      <dgm:prSet presAssocID="{B43C85D0-D3BC-49C7-82A7-641B80A52CD0}" presName="hierChild2" presStyleCnt="0"/>
      <dgm:spPr/>
    </dgm:pt>
    <dgm:pt modelId="{8DEA6AE6-44D3-4637-9B77-A6F17341F45C}" type="pres">
      <dgm:prSet presAssocID="{18B96BEA-0D81-4625-B310-2E2D790B350E}" presName="hierRoot1" presStyleCnt="0"/>
      <dgm:spPr/>
    </dgm:pt>
    <dgm:pt modelId="{ED607E8E-8E31-4DA7-A327-4EC0215FB617}" type="pres">
      <dgm:prSet presAssocID="{18B96BEA-0D81-4625-B310-2E2D790B350E}" presName="composite" presStyleCnt="0"/>
      <dgm:spPr/>
    </dgm:pt>
    <dgm:pt modelId="{4714F89F-418B-48B0-9FCC-3B5E33DF2145}" type="pres">
      <dgm:prSet presAssocID="{18B96BEA-0D81-4625-B310-2E2D790B350E}" presName="background" presStyleLbl="node0" presStyleIdx="3" presStyleCnt="4"/>
      <dgm:spPr/>
    </dgm:pt>
    <dgm:pt modelId="{BB926A1D-04A7-463F-B5C5-BB5C936F54DE}" type="pres">
      <dgm:prSet presAssocID="{18B96BEA-0D81-4625-B310-2E2D790B350E}" presName="text" presStyleLbl="fgAcc0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3939F5C-8214-40B6-AA67-9296034DD045}" type="pres">
      <dgm:prSet presAssocID="{18B96BEA-0D81-4625-B310-2E2D790B350E}" presName="hierChild2" presStyleCnt="0"/>
      <dgm:spPr/>
    </dgm:pt>
  </dgm:ptLst>
  <dgm:cxnLst>
    <dgm:cxn modelId="{923BC6FC-96E9-482A-8DB8-EC9EE87F6FE9}" srcId="{0272E084-299A-44B1-9180-75127369B2EC}" destId="{18B96BEA-0D81-4625-B310-2E2D790B350E}" srcOrd="3" destOrd="0" parTransId="{09DE5D81-6AE8-4259-8CAA-6E7F9F3AB2FD}" sibTransId="{9DA02AEE-FA37-472B-AA00-157602C601F3}"/>
    <dgm:cxn modelId="{6FCD0415-5DCF-419F-8FB5-FAA4586CD2F3}" srcId="{0272E084-299A-44B1-9180-75127369B2EC}" destId="{BA51F552-659B-4678-9881-B14880A4E826}" srcOrd="0" destOrd="0" parTransId="{FBECDF55-B815-4343-89D2-1E6116E3602D}" sibTransId="{922369F4-36DB-4CA8-A119-32290411CD9F}"/>
    <dgm:cxn modelId="{5F2B84FD-56FF-4491-92CE-9F9A08371BA7}" srcId="{0272E084-299A-44B1-9180-75127369B2EC}" destId="{6E433E89-55BC-4E86-8095-CD69030124EA}" srcOrd="1" destOrd="0" parTransId="{140B4CEC-D475-4382-B5E1-6EBDC8D9D32C}" sibTransId="{723B6923-B35D-40D6-AD51-2C8D43F215A1}"/>
    <dgm:cxn modelId="{2DFC1112-9F41-4E6C-A9C4-400A2AE5B789}" type="presOf" srcId="{6E433E89-55BC-4E86-8095-CD69030124EA}" destId="{0568FD2B-CD5C-43C7-B01C-226924076ADB}" srcOrd="0" destOrd="0" presId="urn:microsoft.com/office/officeart/2005/8/layout/hierarchy1"/>
    <dgm:cxn modelId="{3A035016-866E-4617-8941-12AF539AF0CE}" type="presOf" srcId="{BA51F552-659B-4678-9881-B14880A4E826}" destId="{FA2CDB0A-9B44-4448-AE6E-B3D2DC3411D2}" srcOrd="0" destOrd="0" presId="urn:microsoft.com/office/officeart/2005/8/layout/hierarchy1"/>
    <dgm:cxn modelId="{1A8EC455-B1FC-47B5-B565-113DB2DF1391}" type="presOf" srcId="{0272E084-299A-44B1-9180-75127369B2EC}" destId="{443922A5-06EC-42D0-B011-9CD0EBE42122}" srcOrd="0" destOrd="0" presId="urn:microsoft.com/office/officeart/2005/8/layout/hierarchy1"/>
    <dgm:cxn modelId="{17432008-8007-49AA-B784-DC0AD315BBAC}" type="presOf" srcId="{18B96BEA-0D81-4625-B310-2E2D790B350E}" destId="{BB926A1D-04A7-463F-B5C5-BB5C936F54DE}" srcOrd="0" destOrd="0" presId="urn:microsoft.com/office/officeart/2005/8/layout/hierarchy1"/>
    <dgm:cxn modelId="{33BADF98-8FB0-4ED2-B1BE-872F8120C2AA}" type="presOf" srcId="{B43C85D0-D3BC-49C7-82A7-641B80A52CD0}" destId="{CD817A05-372D-4361-8C3B-B29D9B7269C6}" srcOrd="0" destOrd="0" presId="urn:microsoft.com/office/officeart/2005/8/layout/hierarchy1"/>
    <dgm:cxn modelId="{6A8C9828-0454-4B20-BC24-52E67F0CC4BB}" srcId="{0272E084-299A-44B1-9180-75127369B2EC}" destId="{B43C85D0-D3BC-49C7-82A7-641B80A52CD0}" srcOrd="2" destOrd="0" parTransId="{CF76736B-8574-4D5D-AF5A-05AB2ACD4BA3}" sibTransId="{F47D6E17-20AD-42CB-A655-F8D941DDF52C}"/>
    <dgm:cxn modelId="{435BDDB1-9D4C-4147-AD5E-60D70B10D15A}" type="presParOf" srcId="{443922A5-06EC-42D0-B011-9CD0EBE42122}" destId="{ADF15F82-BE04-4C39-80F7-C80654E6CC87}" srcOrd="0" destOrd="0" presId="urn:microsoft.com/office/officeart/2005/8/layout/hierarchy1"/>
    <dgm:cxn modelId="{75F1907E-AB4A-4654-AE9D-BEBC8A791638}" type="presParOf" srcId="{ADF15F82-BE04-4C39-80F7-C80654E6CC87}" destId="{37BBD3FB-C760-4B46-99D7-C33184979899}" srcOrd="0" destOrd="0" presId="urn:microsoft.com/office/officeart/2005/8/layout/hierarchy1"/>
    <dgm:cxn modelId="{75F3A2D3-85F9-4CF5-B32E-DF16A19EAA1A}" type="presParOf" srcId="{37BBD3FB-C760-4B46-99D7-C33184979899}" destId="{18DFE9BA-C3FB-4520-A50A-6DB64DBF0B33}" srcOrd="0" destOrd="0" presId="urn:microsoft.com/office/officeart/2005/8/layout/hierarchy1"/>
    <dgm:cxn modelId="{10125859-B6F7-46B9-B7BF-F80CDD55635D}" type="presParOf" srcId="{37BBD3FB-C760-4B46-99D7-C33184979899}" destId="{FA2CDB0A-9B44-4448-AE6E-B3D2DC3411D2}" srcOrd="1" destOrd="0" presId="urn:microsoft.com/office/officeart/2005/8/layout/hierarchy1"/>
    <dgm:cxn modelId="{639182A9-B65A-49B9-8BF5-00814B63D7B5}" type="presParOf" srcId="{ADF15F82-BE04-4C39-80F7-C80654E6CC87}" destId="{0CCF25BC-1715-44A6-A4D7-DBDDE45D5337}" srcOrd="1" destOrd="0" presId="urn:microsoft.com/office/officeart/2005/8/layout/hierarchy1"/>
    <dgm:cxn modelId="{88343993-BE2A-4DF4-B718-48C89E6D6103}" type="presParOf" srcId="{443922A5-06EC-42D0-B011-9CD0EBE42122}" destId="{1B58DB7B-00D5-40A4-A613-5E740133D11D}" srcOrd="1" destOrd="0" presId="urn:microsoft.com/office/officeart/2005/8/layout/hierarchy1"/>
    <dgm:cxn modelId="{EA3334AB-31EE-4015-8F2C-27E172FAEA8D}" type="presParOf" srcId="{1B58DB7B-00D5-40A4-A613-5E740133D11D}" destId="{80683C73-119A-4C71-AEF9-75BB6A0574A5}" srcOrd="0" destOrd="0" presId="urn:microsoft.com/office/officeart/2005/8/layout/hierarchy1"/>
    <dgm:cxn modelId="{DD69CA44-3E41-49E3-9702-5CF80E46535D}" type="presParOf" srcId="{80683C73-119A-4C71-AEF9-75BB6A0574A5}" destId="{F0E83BBB-12FC-4129-B565-635A5B422328}" srcOrd="0" destOrd="0" presId="urn:microsoft.com/office/officeart/2005/8/layout/hierarchy1"/>
    <dgm:cxn modelId="{5A699015-C126-4065-804A-6F73A027EE8F}" type="presParOf" srcId="{80683C73-119A-4C71-AEF9-75BB6A0574A5}" destId="{0568FD2B-CD5C-43C7-B01C-226924076ADB}" srcOrd="1" destOrd="0" presId="urn:microsoft.com/office/officeart/2005/8/layout/hierarchy1"/>
    <dgm:cxn modelId="{56E492C0-0CD9-4A0B-BE49-3DC848CBCB25}" type="presParOf" srcId="{1B58DB7B-00D5-40A4-A613-5E740133D11D}" destId="{2117221A-DF2D-43EA-9847-2E80C190DD7C}" srcOrd="1" destOrd="0" presId="urn:microsoft.com/office/officeart/2005/8/layout/hierarchy1"/>
    <dgm:cxn modelId="{56A1695E-7250-43F8-841E-0604261E9014}" type="presParOf" srcId="{443922A5-06EC-42D0-B011-9CD0EBE42122}" destId="{F6600155-0C77-4222-AB1F-491EEC09CD24}" srcOrd="2" destOrd="0" presId="urn:microsoft.com/office/officeart/2005/8/layout/hierarchy1"/>
    <dgm:cxn modelId="{03CD05B9-6C83-4E6F-93F8-B590E870B0DC}" type="presParOf" srcId="{F6600155-0C77-4222-AB1F-491EEC09CD24}" destId="{D382ACA3-01B5-4018-9F2E-FC6BDBDCC3AF}" srcOrd="0" destOrd="0" presId="urn:microsoft.com/office/officeart/2005/8/layout/hierarchy1"/>
    <dgm:cxn modelId="{680D298D-845B-4D54-99F1-7C986ECFCE1C}" type="presParOf" srcId="{D382ACA3-01B5-4018-9F2E-FC6BDBDCC3AF}" destId="{6C7E2847-AE3B-4C4E-AFB8-7A6CB94A6253}" srcOrd="0" destOrd="0" presId="urn:microsoft.com/office/officeart/2005/8/layout/hierarchy1"/>
    <dgm:cxn modelId="{C3988D14-61A3-4790-9B24-B098A31550F5}" type="presParOf" srcId="{D382ACA3-01B5-4018-9F2E-FC6BDBDCC3AF}" destId="{CD817A05-372D-4361-8C3B-B29D9B7269C6}" srcOrd="1" destOrd="0" presId="urn:microsoft.com/office/officeart/2005/8/layout/hierarchy1"/>
    <dgm:cxn modelId="{CF2591C8-A7E0-4A39-94CF-D30843FAC8C6}" type="presParOf" srcId="{F6600155-0C77-4222-AB1F-491EEC09CD24}" destId="{8A39199D-8FAA-4116-9BB0-62A97C9B6FA6}" srcOrd="1" destOrd="0" presId="urn:microsoft.com/office/officeart/2005/8/layout/hierarchy1"/>
    <dgm:cxn modelId="{751ED6FB-3F83-4D38-BCDA-8161163B4E06}" type="presParOf" srcId="{443922A5-06EC-42D0-B011-9CD0EBE42122}" destId="{8DEA6AE6-44D3-4637-9B77-A6F17341F45C}" srcOrd="3" destOrd="0" presId="urn:microsoft.com/office/officeart/2005/8/layout/hierarchy1"/>
    <dgm:cxn modelId="{B36C7896-E145-46E3-A384-9E3A5FA28DC4}" type="presParOf" srcId="{8DEA6AE6-44D3-4637-9B77-A6F17341F45C}" destId="{ED607E8E-8E31-4DA7-A327-4EC0215FB617}" srcOrd="0" destOrd="0" presId="urn:microsoft.com/office/officeart/2005/8/layout/hierarchy1"/>
    <dgm:cxn modelId="{8FF294D3-706E-42A5-9D43-94139C3D2458}" type="presParOf" srcId="{ED607E8E-8E31-4DA7-A327-4EC0215FB617}" destId="{4714F89F-418B-48B0-9FCC-3B5E33DF2145}" srcOrd="0" destOrd="0" presId="urn:microsoft.com/office/officeart/2005/8/layout/hierarchy1"/>
    <dgm:cxn modelId="{94F07963-373C-42AF-8075-5A4B4A20A31A}" type="presParOf" srcId="{ED607E8E-8E31-4DA7-A327-4EC0215FB617}" destId="{BB926A1D-04A7-463F-B5C5-BB5C936F54DE}" srcOrd="1" destOrd="0" presId="urn:microsoft.com/office/officeart/2005/8/layout/hierarchy1"/>
    <dgm:cxn modelId="{CF74F16C-BFD2-4D67-8E63-1F6F1E8299E0}" type="presParOf" srcId="{8DEA6AE6-44D3-4637-9B77-A6F17341F45C}" destId="{83939F5C-8214-40B6-AA67-9296034DD045}" srcOrd="1" destOrd="0" presId="urn:microsoft.com/office/officeart/2005/8/layout/hierarchy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1C5D84E-1205-47D4-9F2C-0D75E105A688}" type="doc">
      <dgm:prSet loTypeId="urn:microsoft.com/office/officeart/2005/8/layout/hierarchy3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12052458-7216-429F-B2A9-98928EF90A5A}">
      <dgm:prSet phldrT="[Text]"/>
      <dgm:spPr/>
      <dgm:t>
        <a:bodyPr/>
        <a:lstStyle/>
        <a:p>
          <a:r>
            <a:rPr lang="en-US" b="1" u="sng" dirty="0"/>
            <a:t>Output Standards </a:t>
          </a:r>
          <a:endParaRPr lang="en-US" dirty="0"/>
        </a:p>
      </dgm:t>
    </dgm:pt>
    <dgm:pt modelId="{E824637C-C48F-4EA5-937E-FB93DD1453E0}" type="parTrans" cxnId="{D5C1A4EC-C897-4CEA-A7AA-695D180B193E}">
      <dgm:prSet/>
      <dgm:spPr/>
      <dgm:t>
        <a:bodyPr/>
        <a:lstStyle/>
        <a:p>
          <a:endParaRPr lang="en-US"/>
        </a:p>
      </dgm:t>
    </dgm:pt>
    <dgm:pt modelId="{2AC8D626-7AF8-494E-BAD8-D15252C3B792}" type="sibTrans" cxnId="{D5C1A4EC-C897-4CEA-A7AA-695D180B193E}">
      <dgm:prSet/>
      <dgm:spPr/>
      <dgm:t>
        <a:bodyPr/>
        <a:lstStyle/>
        <a:p>
          <a:endParaRPr lang="en-US"/>
        </a:p>
      </dgm:t>
    </dgm:pt>
    <dgm:pt modelId="{F2D6F6F2-7413-46ED-B1B8-D29224B71F60}">
      <dgm:prSet phldrT="[Text]"/>
      <dgm:spPr/>
      <dgm:t>
        <a:bodyPr/>
        <a:lstStyle/>
        <a:p>
          <a:pPr>
            <a:buFont typeface="+mj-lt"/>
            <a:buAutoNum type="arabicPeriod"/>
          </a:pPr>
          <a:r>
            <a:rPr lang="en-US" b="1" dirty="0"/>
            <a:t>measures performance results in terms of quantity, quality, cost, or time.</a:t>
          </a:r>
          <a:endParaRPr lang="en-US" dirty="0"/>
        </a:p>
      </dgm:t>
    </dgm:pt>
    <dgm:pt modelId="{9BA57A64-7EFF-4446-8914-A620BD23D73A}" type="parTrans" cxnId="{52C162B5-D164-4EB0-8599-5323FF3F90B0}">
      <dgm:prSet/>
      <dgm:spPr/>
      <dgm:t>
        <a:bodyPr/>
        <a:lstStyle/>
        <a:p>
          <a:endParaRPr lang="en-US"/>
        </a:p>
      </dgm:t>
    </dgm:pt>
    <dgm:pt modelId="{DBC3D685-C29E-4E73-A5A6-4866FFB2F055}" type="sibTrans" cxnId="{52C162B5-D164-4EB0-8599-5323FF3F90B0}">
      <dgm:prSet/>
      <dgm:spPr/>
      <dgm:t>
        <a:bodyPr/>
        <a:lstStyle/>
        <a:p>
          <a:endParaRPr lang="en-US"/>
        </a:p>
      </dgm:t>
    </dgm:pt>
    <dgm:pt modelId="{73680F56-3492-4E50-BCAA-1314563327B3}">
      <dgm:prSet phldrT="[Text]"/>
      <dgm:spPr/>
      <dgm:t>
        <a:bodyPr/>
        <a:lstStyle/>
        <a:p>
          <a:r>
            <a:rPr lang="en-US" b="1" u="sng" dirty="0"/>
            <a:t>Input Standards</a:t>
          </a:r>
          <a:r>
            <a:rPr lang="en-US" b="1" dirty="0"/>
            <a:t> </a:t>
          </a:r>
          <a:endParaRPr lang="en-US" dirty="0"/>
        </a:p>
      </dgm:t>
    </dgm:pt>
    <dgm:pt modelId="{43E4F448-BADE-4E7D-9690-AEFFF183C35F}" type="parTrans" cxnId="{81979659-CA60-46F3-B952-9CC1A5134548}">
      <dgm:prSet/>
      <dgm:spPr/>
      <dgm:t>
        <a:bodyPr/>
        <a:lstStyle/>
        <a:p>
          <a:endParaRPr lang="en-US"/>
        </a:p>
      </dgm:t>
    </dgm:pt>
    <dgm:pt modelId="{DA1FC06A-A1A4-4D1D-9EA3-57325744CC1F}" type="sibTrans" cxnId="{81979659-CA60-46F3-B952-9CC1A5134548}">
      <dgm:prSet/>
      <dgm:spPr/>
      <dgm:t>
        <a:bodyPr/>
        <a:lstStyle/>
        <a:p>
          <a:endParaRPr lang="en-US"/>
        </a:p>
      </dgm:t>
    </dgm:pt>
    <dgm:pt modelId="{A2CAB0A2-F928-45BE-BE6F-1BB92E6B426A}">
      <dgm:prSet phldrT="[Text]"/>
      <dgm:spPr/>
      <dgm:t>
        <a:bodyPr/>
        <a:lstStyle/>
        <a:p>
          <a:pPr>
            <a:buFont typeface="+mj-lt"/>
            <a:buAutoNum type="arabicPeriod"/>
          </a:pPr>
          <a:r>
            <a:rPr lang="en-US" b="1" dirty="0"/>
            <a:t>measures work efforts that go into a performance task.</a:t>
          </a:r>
          <a:endParaRPr lang="en-US" dirty="0"/>
        </a:p>
      </dgm:t>
    </dgm:pt>
    <dgm:pt modelId="{85F5237C-A7D7-481B-8B3E-672B72573A54}" type="parTrans" cxnId="{25ADEC10-4847-417A-8657-F74779CD8BE4}">
      <dgm:prSet/>
      <dgm:spPr/>
      <dgm:t>
        <a:bodyPr/>
        <a:lstStyle/>
        <a:p>
          <a:endParaRPr lang="en-US"/>
        </a:p>
      </dgm:t>
    </dgm:pt>
    <dgm:pt modelId="{9F2F6133-C3E0-4D86-8A1A-685882205A5C}" type="sibTrans" cxnId="{25ADEC10-4847-417A-8657-F74779CD8BE4}">
      <dgm:prSet/>
      <dgm:spPr/>
      <dgm:t>
        <a:bodyPr/>
        <a:lstStyle/>
        <a:p>
          <a:endParaRPr lang="en-US"/>
        </a:p>
      </dgm:t>
    </dgm:pt>
    <dgm:pt modelId="{5E8F8643-939B-478C-9F0E-B83FC377E990}" type="pres">
      <dgm:prSet presAssocID="{D1C5D84E-1205-47D4-9F2C-0D75E105A688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F0C1DFE0-FDA7-41F4-83B5-B49874079530}" type="pres">
      <dgm:prSet presAssocID="{12052458-7216-429F-B2A9-98928EF90A5A}" presName="root" presStyleCnt="0"/>
      <dgm:spPr/>
    </dgm:pt>
    <dgm:pt modelId="{02CEE3C2-D976-41D2-87D9-E668EFA08436}" type="pres">
      <dgm:prSet presAssocID="{12052458-7216-429F-B2A9-98928EF90A5A}" presName="rootComposite" presStyleCnt="0"/>
      <dgm:spPr/>
    </dgm:pt>
    <dgm:pt modelId="{AB00F400-AEA3-4CF9-B601-369F3E662B7A}" type="pres">
      <dgm:prSet presAssocID="{12052458-7216-429F-B2A9-98928EF90A5A}" presName="rootText" presStyleLbl="node1" presStyleIdx="0" presStyleCnt="2"/>
      <dgm:spPr/>
      <dgm:t>
        <a:bodyPr/>
        <a:lstStyle/>
        <a:p>
          <a:endParaRPr lang="en-US"/>
        </a:p>
      </dgm:t>
    </dgm:pt>
    <dgm:pt modelId="{9CCDF0AD-6916-4E0E-AB79-7A88A042D6DC}" type="pres">
      <dgm:prSet presAssocID="{12052458-7216-429F-B2A9-98928EF90A5A}" presName="rootConnector" presStyleLbl="node1" presStyleIdx="0" presStyleCnt="2"/>
      <dgm:spPr/>
      <dgm:t>
        <a:bodyPr/>
        <a:lstStyle/>
        <a:p>
          <a:endParaRPr lang="en-US"/>
        </a:p>
      </dgm:t>
    </dgm:pt>
    <dgm:pt modelId="{DB682958-2422-4D9F-8832-35EFEC40865C}" type="pres">
      <dgm:prSet presAssocID="{12052458-7216-429F-B2A9-98928EF90A5A}" presName="childShape" presStyleCnt="0"/>
      <dgm:spPr/>
    </dgm:pt>
    <dgm:pt modelId="{B54F0E20-AA75-4A91-A382-7710A263A0D4}" type="pres">
      <dgm:prSet presAssocID="{9BA57A64-7EFF-4446-8914-A620BD23D73A}" presName="Name13" presStyleLbl="parChTrans1D2" presStyleIdx="0" presStyleCnt="2"/>
      <dgm:spPr/>
      <dgm:t>
        <a:bodyPr/>
        <a:lstStyle/>
        <a:p>
          <a:endParaRPr lang="en-US"/>
        </a:p>
      </dgm:t>
    </dgm:pt>
    <dgm:pt modelId="{478770D2-571B-443D-B864-ECDE6E02533A}" type="pres">
      <dgm:prSet presAssocID="{F2D6F6F2-7413-46ED-B1B8-D29224B71F60}" presName="childText" presStyleLbl="bgAcc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5636E5-26EA-499F-BBE9-F18BE634D3A4}" type="pres">
      <dgm:prSet presAssocID="{73680F56-3492-4E50-BCAA-1314563327B3}" presName="root" presStyleCnt="0"/>
      <dgm:spPr/>
    </dgm:pt>
    <dgm:pt modelId="{E242B038-9E63-4C64-AD66-03F873567D34}" type="pres">
      <dgm:prSet presAssocID="{73680F56-3492-4E50-BCAA-1314563327B3}" presName="rootComposite" presStyleCnt="0"/>
      <dgm:spPr/>
    </dgm:pt>
    <dgm:pt modelId="{1C03F42E-D165-4BEE-BB43-CCFF3FEAFF08}" type="pres">
      <dgm:prSet presAssocID="{73680F56-3492-4E50-BCAA-1314563327B3}" presName="rootText" presStyleLbl="node1" presStyleIdx="1" presStyleCnt="2"/>
      <dgm:spPr/>
      <dgm:t>
        <a:bodyPr/>
        <a:lstStyle/>
        <a:p>
          <a:endParaRPr lang="en-US"/>
        </a:p>
      </dgm:t>
    </dgm:pt>
    <dgm:pt modelId="{27C37FAB-5EFF-426D-9624-A2384602F7D1}" type="pres">
      <dgm:prSet presAssocID="{73680F56-3492-4E50-BCAA-1314563327B3}" presName="rootConnector" presStyleLbl="node1" presStyleIdx="1" presStyleCnt="2"/>
      <dgm:spPr/>
      <dgm:t>
        <a:bodyPr/>
        <a:lstStyle/>
        <a:p>
          <a:endParaRPr lang="en-US"/>
        </a:p>
      </dgm:t>
    </dgm:pt>
    <dgm:pt modelId="{EEF710DD-1618-4408-8194-C0FD363A3AC0}" type="pres">
      <dgm:prSet presAssocID="{73680F56-3492-4E50-BCAA-1314563327B3}" presName="childShape" presStyleCnt="0"/>
      <dgm:spPr/>
    </dgm:pt>
    <dgm:pt modelId="{D589171A-052F-4250-AB78-B417F42BF25F}" type="pres">
      <dgm:prSet presAssocID="{85F5237C-A7D7-481B-8B3E-672B72573A54}" presName="Name13" presStyleLbl="parChTrans1D2" presStyleIdx="1" presStyleCnt="2"/>
      <dgm:spPr/>
      <dgm:t>
        <a:bodyPr/>
        <a:lstStyle/>
        <a:p>
          <a:endParaRPr lang="en-US"/>
        </a:p>
      </dgm:t>
    </dgm:pt>
    <dgm:pt modelId="{AE446C0E-42FF-4F9D-8522-FA790EAB116F}" type="pres">
      <dgm:prSet presAssocID="{A2CAB0A2-F928-45BE-BE6F-1BB92E6B426A}" presName="childText" presStyleLbl="bgAcc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150B0FC-BF2F-4644-8C70-1DF5BED93B70}" type="presOf" srcId="{12052458-7216-429F-B2A9-98928EF90A5A}" destId="{AB00F400-AEA3-4CF9-B601-369F3E662B7A}" srcOrd="0" destOrd="0" presId="urn:microsoft.com/office/officeart/2005/8/layout/hierarchy3"/>
    <dgm:cxn modelId="{1F9FF7C3-C177-45E2-82D6-B2F1AA1A8FB0}" type="presOf" srcId="{D1C5D84E-1205-47D4-9F2C-0D75E105A688}" destId="{5E8F8643-939B-478C-9F0E-B83FC377E990}" srcOrd="0" destOrd="0" presId="urn:microsoft.com/office/officeart/2005/8/layout/hierarchy3"/>
    <dgm:cxn modelId="{81979659-CA60-46F3-B952-9CC1A5134548}" srcId="{D1C5D84E-1205-47D4-9F2C-0D75E105A688}" destId="{73680F56-3492-4E50-BCAA-1314563327B3}" srcOrd="1" destOrd="0" parTransId="{43E4F448-BADE-4E7D-9690-AEFFF183C35F}" sibTransId="{DA1FC06A-A1A4-4D1D-9EA3-57325744CC1F}"/>
    <dgm:cxn modelId="{D5C1A4EC-C897-4CEA-A7AA-695D180B193E}" srcId="{D1C5D84E-1205-47D4-9F2C-0D75E105A688}" destId="{12052458-7216-429F-B2A9-98928EF90A5A}" srcOrd="0" destOrd="0" parTransId="{E824637C-C48F-4EA5-937E-FB93DD1453E0}" sibTransId="{2AC8D626-7AF8-494E-BAD8-D15252C3B792}"/>
    <dgm:cxn modelId="{A853C857-2357-482D-9947-E039E1BF4EA5}" type="presOf" srcId="{73680F56-3492-4E50-BCAA-1314563327B3}" destId="{27C37FAB-5EFF-426D-9624-A2384602F7D1}" srcOrd="1" destOrd="0" presId="urn:microsoft.com/office/officeart/2005/8/layout/hierarchy3"/>
    <dgm:cxn modelId="{E3B91D70-FB9A-41CF-B7EA-D3F454DE8555}" type="presOf" srcId="{9BA57A64-7EFF-4446-8914-A620BD23D73A}" destId="{B54F0E20-AA75-4A91-A382-7710A263A0D4}" srcOrd="0" destOrd="0" presId="urn:microsoft.com/office/officeart/2005/8/layout/hierarchy3"/>
    <dgm:cxn modelId="{52C162B5-D164-4EB0-8599-5323FF3F90B0}" srcId="{12052458-7216-429F-B2A9-98928EF90A5A}" destId="{F2D6F6F2-7413-46ED-B1B8-D29224B71F60}" srcOrd="0" destOrd="0" parTransId="{9BA57A64-7EFF-4446-8914-A620BD23D73A}" sibTransId="{DBC3D685-C29E-4E73-A5A6-4866FFB2F055}"/>
    <dgm:cxn modelId="{F3E008E1-44EB-44DA-8B48-289C6936E78F}" type="presOf" srcId="{F2D6F6F2-7413-46ED-B1B8-D29224B71F60}" destId="{478770D2-571B-443D-B864-ECDE6E02533A}" srcOrd="0" destOrd="0" presId="urn:microsoft.com/office/officeart/2005/8/layout/hierarchy3"/>
    <dgm:cxn modelId="{88D48234-5599-4F18-A9A0-E4E22752A6CB}" type="presOf" srcId="{12052458-7216-429F-B2A9-98928EF90A5A}" destId="{9CCDF0AD-6916-4E0E-AB79-7A88A042D6DC}" srcOrd="1" destOrd="0" presId="urn:microsoft.com/office/officeart/2005/8/layout/hierarchy3"/>
    <dgm:cxn modelId="{25ADEC10-4847-417A-8657-F74779CD8BE4}" srcId="{73680F56-3492-4E50-BCAA-1314563327B3}" destId="{A2CAB0A2-F928-45BE-BE6F-1BB92E6B426A}" srcOrd="0" destOrd="0" parTransId="{85F5237C-A7D7-481B-8B3E-672B72573A54}" sibTransId="{9F2F6133-C3E0-4D86-8A1A-685882205A5C}"/>
    <dgm:cxn modelId="{DA310756-5B10-4607-9F5C-7901D8B96135}" type="presOf" srcId="{A2CAB0A2-F928-45BE-BE6F-1BB92E6B426A}" destId="{AE446C0E-42FF-4F9D-8522-FA790EAB116F}" srcOrd="0" destOrd="0" presId="urn:microsoft.com/office/officeart/2005/8/layout/hierarchy3"/>
    <dgm:cxn modelId="{A952EAEB-CAAC-471D-8063-C15E361AE868}" type="presOf" srcId="{73680F56-3492-4E50-BCAA-1314563327B3}" destId="{1C03F42E-D165-4BEE-BB43-CCFF3FEAFF08}" srcOrd="0" destOrd="0" presId="urn:microsoft.com/office/officeart/2005/8/layout/hierarchy3"/>
    <dgm:cxn modelId="{12675111-D286-4C3F-A6D6-E2A339BFA9AD}" type="presOf" srcId="{85F5237C-A7D7-481B-8B3E-672B72573A54}" destId="{D589171A-052F-4250-AB78-B417F42BF25F}" srcOrd="0" destOrd="0" presId="urn:microsoft.com/office/officeart/2005/8/layout/hierarchy3"/>
    <dgm:cxn modelId="{6DD348AE-4F95-436A-9D98-088B6E256CA7}" type="presParOf" srcId="{5E8F8643-939B-478C-9F0E-B83FC377E990}" destId="{F0C1DFE0-FDA7-41F4-83B5-B49874079530}" srcOrd="0" destOrd="0" presId="urn:microsoft.com/office/officeart/2005/8/layout/hierarchy3"/>
    <dgm:cxn modelId="{6D89E405-B3ED-4262-8E99-75B51E873D85}" type="presParOf" srcId="{F0C1DFE0-FDA7-41F4-83B5-B49874079530}" destId="{02CEE3C2-D976-41D2-87D9-E668EFA08436}" srcOrd="0" destOrd="0" presId="urn:microsoft.com/office/officeart/2005/8/layout/hierarchy3"/>
    <dgm:cxn modelId="{4B494428-8197-4084-987F-866DEBDB4DCC}" type="presParOf" srcId="{02CEE3C2-D976-41D2-87D9-E668EFA08436}" destId="{AB00F400-AEA3-4CF9-B601-369F3E662B7A}" srcOrd="0" destOrd="0" presId="urn:microsoft.com/office/officeart/2005/8/layout/hierarchy3"/>
    <dgm:cxn modelId="{FEEC499B-F8AF-4AE3-A247-1D41B84187EA}" type="presParOf" srcId="{02CEE3C2-D976-41D2-87D9-E668EFA08436}" destId="{9CCDF0AD-6916-4E0E-AB79-7A88A042D6DC}" srcOrd="1" destOrd="0" presId="urn:microsoft.com/office/officeart/2005/8/layout/hierarchy3"/>
    <dgm:cxn modelId="{BBA0ECB4-2CDD-41C8-A861-E10D8FBCF750}" type="presParOf" srcId="{F0C1DFE0-FDA7-41F4-83B5-B49874079530}" destId="{DB682958-2422-4D9F-8832-35EFEC40865C}" srcOrd="1" destOrd="0" presId="urn:microsoft.com/office/officeart/2005/8/layout/hierarchy3"/>
    <dgm:cxn modelId="{30E03472-F871-42E4-B80D-03A9CB227D68}" type="presParOf" srcId="{DB682958-2422-4D9F-8832-35EFEC40865C}" destId="{B54F0E20-AA75-4A91-A382-7710A263A0D4}" srcOrd="0" destOrd="0" presId="urn:microsoft.com/office/officeart/2005/8/layout/hierarchy3"/>
    <dgm:cxn modelId="{2B158C14-7E8D-42BC-A54F-054FF539F687}" type="presParOf" srcId="{DB682958-2422-4D9F-8832-35EFEC40865C}" destId="{478770D2-571B-443D-B864-ECDE6E02533A}" srcOrd="1" destOrd="0" presId="urn:microsoft.com/office/officeart/2005/8/layout/hierarchy3"/>
    <dgm:cxn modelId="{541DB895-D1C4-4DD7-B788-AAE074638844}" type="presParOf" srcId="{5E8F8643-939B-478C-9F0E-B83FC377E990}" destId="{C75636E5-26EA-499F-BBE9-F18BE634D3A4}" srcOrd="1" destOrd="0" presId="urn:microsoft.com/office/officeart/2005/8/layout/hierarchy3"/>
    <dgm:cxn modelId="{BBE94667-A0F3-4C96-B3F3-D9F1B0032672}" type="presParOf" srcId="{C75636E5-26EA-499F-BBE9-F18BE634D3A4}" destId="{E242B038-9E63-4C64-AD66-03F873567D34}" srcOrd="0" destOrd="0" presId="urn:microsoft.com/office/officeart/2005/8/layout/hierarchy3"/>
    <dgm:cxn modelId="{B7BA53B6-52ED-49E7-8AC6-57CE79F6B4C4}" type="presParOf" srcId="{E242B038-9E63-4C64-AD66-03F873567D34}" destId="{1C03F42E-D165-4BEE-BB43-CCFF3FEAFF08}" srcOrd="0" destOrd="0" presId="urn:microsoft.com/office/officeart/2005/8/layout/hierarchy3"/>
    <dgm:cxn modelId="{21B5E1B2-A9D0-4B86-8FEC-75980A0AC5DD}" type="presParOf" srcId="{E242B038-9E63-4C64-AD66-03F873567D34}" destId="{27C37FAB-5EFF-426D-9624-A2384602F7D1}" srcOrd="1" destOrd="0" presId="urn:microsoft.com/office/officeart/2005/8/layout/hierarchy3"/>
    <dgm:cxn modelId="{053D7CCE-3467-4032-AD78-765D03B5CA27}" type="presParOf" srcId="{C75636E5-26EA-499F-BBE9-F18BE634D3A4}" destId="{EEF710DD-1618-4408-8194-C0FD363A3AC0}" srcOrd="1" destOrd="0" presId="urn:microsoft.com/office/officeart/2005/8/layout/hierarchy3"/>
    <dgm:cxn modelId="{4DD0178B-36A1-46E4-AF3A-782DAF70112D}" type="presParOf" srcId="{EEF710DD-1618-4408-8194-C0FD363A3AC0}" destId="{D589171A-052F-4250-AB78-B417F42BF25F}" srcOrd="0" destOrd="0" presId="urn:microsoft.com/office/officeart/2005/8/layout/hierarchy3"/>
    <dgm:cxn modelId="{7038D4A1-BA0A-4B22-AAA7-C82AF5DAC15E}" type="presParOf" srcId="{EEF710DD-1618-4408-8194-C0FD363A3AC0}" destId="{AE446C0E-42FF-4F9D-8522-FA790EAB116F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C94548D-5D8E-4B3F-BA04-D45CAC4BBFFB}" type="doc">
      <dgm:prSet loTypeId="urn:microsoft.com/office/officeart/2005/8/layout/list1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CE4F0286-55BC-4209-8753-A48346146863}">
      <dgm:prSet custT="1"/>
      <dgm:spPr>
        <a:solidFill>
          <a:schemeClr val="bg1">
            <a:lumMod val="85000"/>
          </a:schemeClr>
        </a:solidFill>
      </dgm:spPr>
      <dgm:t>
        <a:bodyPr/>
        <a:lstStyle/>
        <a:p>
          <a:pPr rtl="0"/>
          <a:r>
            <a:rPr lang="en-US" sz="3200" b="1" dirty="0">
              <a:solidFill>
                <a:schemeClr val="tx1"/>
              </a:solidFill>
            </a:rPr>
            <a:t>1.Preliminary</a:t>
          </a:r>
          <a:endParaRPr lang="ar-SA" sz="3200" dirty="0">
            <a:solidFill>
              <a:schemeClr val="tx1"/>
            </a:solidFill>
          </a:endParaRPr>
        </a:p>
      </dgm:t>
    </dgm:pt>
    <dgm:pt modelId="{4B59F7FE-1A9C-4FFC-87BF-1F40CA3A709A}" type="parTrans" cxnId="{A8755180-2C43-4938-8F4B-EF476F89976C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6152E673-5E1F-47A6-931A-2ECAB8BE124D}" type="sibTrans" cxnId="{A8755180-2C43-4938-8F4B-EF476F89976C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F41EF790-7E8B-4D24-80A5-B4EA0DAEE11D}">
      <dgm:prSet custT="1"/>
      <dgm:spPr>
        <a:solidFill>
          <a:schemeClr val="bg1">
            <a:lumMod val="85000"/>
          </a:schemeClr>
        </a:solidFill>
      </dgm:spPr>
      <dgm:t>
        <a:bodyPr/>
        <a:lstStyle/>
        <a:p>
          <a:pPr rtl="0"/>
          <a:r>
            <a:rPr lang="en-US" sz="3200" b="1" dirty="0">
              <a:solidFill>
                <a:schemeClr val="tx1"/>
              </a:solidFill>
            </a:rPr>
            <a:t>2.Concurrent</a:t>
          </a:r>
          <a:endParaRPr lang="ar-SA" sz="3200" dirty="0">
            <a:solidFill>
              <a:schemeClr val="tx1"/>
            </a:solidFill>
          </a:endParaRPr>
        </a:p>
      </dgm:t>
    </dgm:pt>
    <dgm:pt modelId="{D2A2CA72-F3FC-43D4-8FB5-40A9CC1B76AD}" type="parTrans" cxnId="{9E504718-7BCE-49A2-A11F-FCE3E56710B7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1F16EF57-A561-45E3-AA32-3F2CCD6BF65C}" type="sibTrans" cxnId="{9E504718-7BCE-49A2-A11F-FCE3E56710B7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3B0F0DD6-5BA6-42A1-A871-D5A8DF629A2F}">
      <dgm:prSet custT="1"/>
      <dgm:spPr>
        <a:solidFill>
          <a:schemeClr val="bg1">
            <a:lumMod val="85000"/>
          </a:schemeClr>
        </a:solidFill>
      </dgm:spPr>
      <dgm:t>
        <a:bodyPr/>
        <a:lstStyle/>
        <a:p>
          <a:pPr rtl="0"/>
          <a:r>
            <a:rPr lang="en-US" sz="3200" b="1" dirty="0">
              <a:solidFill>
                <a:schemeClr val="tx1"/>
              </a:solidFill>
            </a:rPr>
            <a:t>3.Post action</a:t>
          </a:r>
          <a:endParaRPr lang="ar-SA" sz="3200" dirty="0">
            <a:solidFill>
              <a:schemeClr val="tx1"/>
            </a:solidFill>
          </a:endParaRPr>
        </a:p>
      </dgm:t>
    </dgm:pt>
    <dgm:pt modelId="{CFDC0D2E-BB18-403F-BFDB-E8AAC7E9283F}" type="parTrans" cxnId="{31FCC56C-F7CE-4DD9-95F0-A055CFACF9FD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B42D8626-407F-4660-BD27-5520EC141DAF}" type="sibTrans" cxnId="{31FCC56C-F7CE-4DD9-95F0-A055CFACF9FD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D4379F2B-A754-47D7-ACEA-21242278C5DC}">
      <dgm:prSet custT="1"/>
      <dgm:spPr>
        <a:solidFill>
          <a:schemeClr val="bg1">
            <a:lumMod val="85000"/>
          </a:schemeClr>
        </a:solidFill>
      </dgm:spPr>
      <dgm:t>
        <a:bodyPr/>
        <a:lstStyle/>
        <a:p>
          <a:pPr rtl="0"/>
          <a:r>
            <a:rPr lang="en-US" sz="3200" b="1" dirty="0">
              <a:solidFill>
                <a:schemeClr val="tx1"/>
              </a:solidFill>
            </a:rPr>
            <a:t>4.Internal Controls</a:t>
          </a:r>
          <a:endParaRPr lang="ar-SA" sz="3200" dirty="0">
            <a:solidFill>
              <a:schemeClr val="tx1"/>
            </a:solidFill>
          </a:endParaRPr>
        </a:p>
      </dgm:t>
    </dgm:pt>
    <dgm:pt modelId="{223B7BFA-5FB0-407A-A238-843189A29E46}" type="parTrans" cxnId="{550EEFD1-57C1-42DB-AF09-FA3B092F449D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EA494F63-E48C-4863-A0F8-44DFAF4642EE}" type="sibTrans" cxnId="{550EEFD1-57C1-42DB-AF09-FA3B092F449D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584B9A93-30DB-43BD-9974-880E22635E4F}">
      <dgm:prSet custT="1"/>
      <dgm:spPr>
        <a:solidFill>
          <a:schemeClr val="bg1">
            <a:lumMod val="85000"/>
          </a:schemeClr>
        </a:solidFill>
      </dgm:spPr>
      <dgm:t>
        <a:bodyPr/>
        <a:lstStyle/>
        <a:p>
          <a:pPr rtl="0"/>
          <a:r>
            <a:rPr lang="en-US" sz="3200" b="1" dirty="0">
              <a:solidFill>
                <a:schemeClr val="tx1"/>
              </a:solidFill>
            </a:rPr>
            <a:t>5.External Controls</a:t>
          </a:r>
          <a:endParaRPr lang="ar-SA" sz="3200" dirty="0">
            <a:solidFill>
              <a:schemeClr val="tx1"/>
            </a:solidFill>
          </a:endParaRPr>
        </a:p>
      </dgm:t>
    </dgm:pt>
    <dgm:pt modelId="{67E2C3DD-7FD4-4C10-9C73-FCD95B776444}" type="parTrans" cxnId="{3C15C1DE-3B4A-4099-8813-96D0AE644622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DCDCE169-E907-4789-AA92-A2E9B82A2ABE}" type="sibTrans" cxnId="{3C15C1DE-3B4A-4099-8813-96D0AE644622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5C9043AD-A62D-46BB-8366-4EEEA5A30CF1}" type="pres">
      <dgm:prSet presAssocID="{0C94548D-5D8E-4B3F-BA04-D45CAC4BBFF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B04D66C-CB5C-44AE-ACA5-8E0EC83D5A3D}" type="pres">
      <dgm:prSet presAssocID="{CE4F0286-55BC-4209-8753-A48346146863}" presName="parentLin" presStyleCnt="0"/>
      <dgm:spPr/>
    </dgm:pt>
    <dgm:pt modelId="{9C6AB528-B422-4F16-8774-D1834817B7D7}" type="pres">
      <dgm:prSet presAssocID="{CE4F0286-55BC-4209-8753-A48346146863}" presName="parentLeftMargin" presStyleLbl="node1" presStyleIdx="0" presStyleCnt="5"/>
      <dgm:spPr/>
      <dgm:t>
        <a:bodyPr/>
        <a:lstStyle/>
        <a:p>
          <a:endParaRPr lang="en-US"/>
        </a:p>
      </dgm:t>
    </dgm:pt>
    <dgm:pt modelId="{C5413BF5-5281-42F7-9BED-DD243F338C27}" type="pres">
      <dgm:prSet presAssocID="{CE4F0286-55BC-4209-8753-A48346146863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D06BDA-D3DE-4665-A39B-FFC210D76BFB}" type="pres">
      <dgm:prSet presAssocID="{CE4F0286-55BC-4209-8753-A48346146863}" presName="negativeSpace" presStyleCnt="0"/>
      <dgm:spPr/>
    </dgm:pt>
    <dgm:pt modelId="{69580C46-6F03-4096-B32B-E23B7466797B}" type="pres">
      <dgm:prSet presAssocID="{CE4F0286-55BC-4209-8753-A48346146863}" presName="childText" presStyleLbl="conFgAcc1" presStyleIdx="0" presStyleCnt="5">
        <dgm:presLayoutVars>
          <dgm:bulletEnabled val="1"/>
        </dgm:presLayoutVars>
      </dgm:prSet>
      <dgm:spPr/>
    </dgm:pt>
    <dgm:pt modelId="{4691A527-0612-4A5B-9160-FC18DD572935}" type="pres">
      <dgm:prSet presAssocID="{6152E673-5E1F-47A6-931A-2ECAB8BE124D}" presName="spaceBetweenRectangles" presStyleCnt="0"/>
      <dgm:spPr/>
    </dgm:pt>
    <dgm:pt modelId="{3D0CCAA7-16E5-4B21-BB73-5B1C68BF491B}" type="pres">
      <dgm:prSet presAssocID="{F41EF790-7E8B-4D24-80A5-B4EA0DAEE11D}" presName="parentLin" presStyleCnt="0"/>
      <dgm:spPr/>
    </dgm:pt>
    <dgm:pt modelId="{A6993E45-E389-4084-96B6-3D63A9850C7A}" type="pres">
      <dgm:prSet presAssocID="{F41EF790-7E8B-4D24-80A5-B4EA0DAEE11D}" presName="parentLeftMargin" presStyleLbl="node1" presStyleIdx="0" presStyleCnt="5"/>
      <dgm:spPr/>
      <dgm:t>
        <a:bodyPr/>
        <a:lstStyle/>
        <a:p>
          <a:endParaRPr lang="en-US"/>
        </a:p>
      </dgm:t>
    </dgm:pt>
    <dgm:pt modelId="{A77D7030-7862-4126-B391-D27389E593F1}" type="pres">
      <dgm:prSet presAssocID="{F41EF790-7E8B-4D24-80A5-B4EA0DAEE11D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277C82-7A84-440B-B054-764AC96E146D}" type="pres">
      <dgm:prSet presAssocID="{F41EF790-7E8B-4D24-80A5-B4EA0DAEE11D}" presName="negativeSpace" presStyleCnt="0"/>
      <dgm:spPr/>
    </dgm:pt>
    <dgm:pt modelId="{62AD5A3F-5F0A-44DA-8A51-0AC726D0BA24}" type="pres">
      <dgm:prSet presAssocID="{F41EF790-7E8B-4D24-80A5-B4EA0DAEE11D}" presName="childText" presStyleLbl="conFgAcc1" presStyleIdx="1" presStyleCnt="5">
        <dgm:presLayoutVars>
          <dgm:bulletEnabled val="1"/>
        </dgm:presLayoutVars>
      </dgm:prSet>
      <dgm:spPr/>
    </dgm:pt>
    <dgm:pt modelId="{944A14FD-0468-465B-8554-FCA2E6D98B39}" type="pres">
      <dgm:prSet presAssocID="{1F16EF57-A561-45E3-AA32-3F2CCD6BF65C}" presName="spaceBetweenRectangles" presStyleCnt="0"/>
      <dgm:spPr/>
    </dgm:pt>
    <dgm:pt modelId="{344AEC67-BCB6-4EDC-8E41-6A6A06C2FEF5}" type="pres">
      <dgm:prSet presAssocID="{3B0F0DD6-5BA6-42A1-A871-D5A8DF629A2F}" presName="parentLin" presStyleCnt="0"/>
      <dgm:spPr/>
    </dgm:pt>
    <dgm:pt modelId="{213EF87D-A6AC-4428-BE23-3051CA0A954F}" type="pres">
      <dgm:prSet presAssocID="{3B0F0DD6-5BA6-42A1-A871-D5A8DF629A2F}" presName="parentLeftMargin" presStyleLbl="node1" presStyleIdx="1" presStyleCnt="5"/>
      <dgm:spPr/>
      <dgm:t>
        <a:bodyPr/>
        <a:lstStyle/>
        <a:p>
          <a:endParaRPr lang="en-US"/>
        </a:p>
      </dgm:t>
    </dgm:pt>
    <dgm:pt modelId="{C3FCF35F-4F63-4AE0-9684-51BF56C37B20}" type="pres">
      <dgm:prSet presAssocID="{3B0F0DD6-5BA6-42A1-A871-D5A8DF629A2F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5D0F53-8304-4C1D-97F1-9889DA004306}" type="pres">
      <dgm:prSet presAssocID="{3B0F0DD6-5BA6-42A1-A871-D5A8DF629A2F}" presName="negativeSpace" presStyleCnt="0"/>
      <dgm:spPr/>
    </dgm:pt>
    <dgm:pt modelId="{96F667A3-BBAF-40F6-9963-96C22125BFC2}" type="pres">
      <dgm:prSet presAssocID="{3B0F0DD6-5BA6-42A1-A871-D5A8DF629A2F}" presName="childText" presStyleLbl="conFgAcc1" presStyleIdx="2" presStyleCnt="5">
        <dgm:presLayoutVars>
          <dgm:bulletEnabled val="1"/>
        </dgm:presLayoutVars>
      </dgm:prSet>
      <dgm:spPr/>
    </dgm:pt>
    <dgm:pt modelId="{55708953-E282-47C3-8C3B-B0B35218974F}" type="pres">
      <dgm:prSet presAssocID="{B42D8626-407F-4660-BD27-5520EC141DAF}" presName="spaceBetweenRectangles" presStyleCnt="0"/>
      <dgm:spPr/>
    </dgm:pt>
    <dgm:pt modelId="{5845D9C2-2B44-40B5-BD02-957041806215}" type="pres">
      <dgm:prSet presAssocID="{D4379F2B-A754-47D7-ACEA-21242278C5DC}" presName="parentLin" presStyleCnt="0"/>
      <dgm:spPr/>
    </dgm:pt>
    <dgm:pt modelId="{D89706B3-79DD-442B-8812-972AC9005DCB}" type="pres">
      <dgm:prSet presAssocID="{D4379F2B-A754-47D7-ACEA-21242278C5DC}" presName="parentLeftMargin" presStyleLbl="node1" presStyleIdx="2" presStyleCnt="5"/>
      <dgm:spPr/>
      <dgm:t>
        <a:bodyPr/>
        <a:lstStyle/>
        <a:p>
          <a:endParaRPr lang="en-US"/>
        </a:p>
      </dgm:t>
    </dgm:pt>
    <dgm:pt modelId="{8E9E7827-EDD4-4CED-8734-2134BE6B570A}" type="pres">
      <dgm:prSet presAssocID="{D4379F2B-A754-47D7-ACEA-21242278C5DC}" presName="parentText" presStyleLbl="node1" presStyleIdx="3" presStyleCnt="5" custLinFactNeighborY="1322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80F7D5-FA0D-4C1F-80F8-BC521D82531E}" type="pres">
      <dgm:prSet presAssocID="{D4379F2B-A754-47D7-ACEA-21242278C5DC}" presName="negativeSpace" presStyleCnt="0"/>
      <dgm:spPr/>
    </dgm:pt>
    <dgm:pt modelId="{E5325276-1BB0-4294-914B-A1905FE795A7}" type="pres">
      <dgm:prSet presAssocID="{D4379F2B-A754-47D7-ACEA-21242278C5DC}" presName="childText" presStyleLbl="conFgAcc1" presStyleIdx="3" presStyleCnt="5">
        <dgm:presLayoutVars>
          <dgm:bulletEnabled val="1"/>
        </dgm:presLayoutVars>
      </dgm:prSet>
      <dgm:spPr/>
    </dgm:pt>
    <dgm:pt modelId="{D9C642B5-DC4E-4AD4-9225-80A59ABB6586}" type="pres">
      <dgm:prSet presAssocID="{EA494F63-E48C-4863-A0F8-44DFAF4642EE}" presName="spaceBetweenRectangles" presStyleCnt="0"/>
      <dgm:spPr/>
    </dgm:pt>
    <dgm:pt modelId="{BB8E8D54-4CE1-41EB-9CAF-9DBA4F3AD9AF}" type="pres">
      <dgm:prSet presAssocID="{584B9A93-30DB-43BD-9974-880E22635E4F}" presName="parentLin" presStyleCnt="0"/>
      <dgm:spPr/>
    </dgm:pt>
    <dgm:pt modelId="{CDB6A2D4-A6EB-4764-AFB9-6BFD2C9471F9}" type="pres">
      <dgm:prSet presAssocID="{584B9A93-30DB-43BD-9974-880E22635E4F}" presName="parentLeftMargin" presStyleLbl="node1" presStyleIdx="3" presStyleCnt="5"/>
      <dgm:spPr/>
      <dgm:t>
        <a:bodyPr/>
        <a:lstStyle/>
        <a:p>
          <a:endParaRPr lang="en-US"/>
        </a:p>
      </dgm:t>
    </dgm:pt>
    <dgm:pt modelId="{2E53B9AB-EAC3-4DBE-B9A3-9A7BC6A6ED69}" type="pres">
      <dgm:prSet presAssocID="{584B9A93-30DB-43BD-9974-880E22635E4F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9E8B0D-2F3B-4AE6-80D0-6F8281E69503}" type="pres">
      <dgm:prSet presAssocID="{584B9A93-30DB-43BD-9974-880E22635E4F}" presName="negativeSpace" presStyleCnt="0"/>
      <dgm:spPr/>
    </dgm:pt>
    <dgm:pt modelId="{9E361EC0-E3D2-4B7E-833F-65549C953593}" type="pres">
      <dgm:prSet presAssocID="{584B9A93-30DB-43BD-9974-880E22635E4F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99A765C7-D64A-4677-850F-BEF8BA37E251}" type="presOf" srcId="{F41EF790-7E8B-4D24-80A5-B4EA0DAEE11D}" destId="{A6993E45-E389-4084-96B6-3D63A9850C7A}" srcOrd="0" destOrd="0" presId="urn:microsoft.com/office/officeart/2005/8/layout/list1"/>
    <dgm:cxn modelId="{F9B061F3-74D3-415B-B8B1-63D34A5384CE}" type="presOf" srcId="{3B0F0DD6-5BA6-42A1-A871-D5A8DF629A2F}" destId="{C3FCF35F-4F63-4AE0-9684-51BF56C37B20}" srcOrd="1" destOrd="0" presId="urn:microsoft.com/office/officeart/2005/8/layout/list1"/>
    <dgm:cxn modelId="{A8755180-2C43-4938-8F4B-EF476F89976C}" srcId="{0C94548D-5D8E-4B3F-BA04-D45CAC4BBFFB}" destId="{CE4F0286-55BC-4209-8753-A48346146863}" srcOrd="0" destOrd="0" parTransId="{4B59F7FE-1A9C-4FFC-87BF-1F40CA3A709A}" sibTransId="{6152E673-5E1F-47A6-931A-2ECAB8BE124D}"/>
    <dgm:cxn modelId="{F8848FF0-5F7E-41B1-BD49-25251B919ABE}" type="presOf" srcId="{0C94548D-5D8E-4B3F-BA04-D45CAC4BBFFB}" destId="{5C9043AD-A62D-46BB-8366-4EEEA5A30CF1}" srcOrd="0" destOrd="0" presId="urn:microsoft.com/office/officeart/2005/8/layout/list1"/>
    <dgm:cxn modelId="{86E5BB7F-00C9-456E-B0DC-A239A9DEC806}" type="presOf" srcId="{584B9A93-30DB-43BD-9974-880E22635E4F}" destId="{CDB6A2D4-A6EB-4764-AFB9-6BFD2C9471F9}" srcOrd="0" destOrd="0" presId="urn:microsoft.com/office/officeart/2005/8/layout/list1"/>
    <dgm:cxn modelId="{80BDAA7A-8057-407F-9881-F16369FCDAE2}" type="presOf" srcId="{3B0F0DD6-5BA6-42A1-A871-D5A8DF629A2F}" destId="{213EF87D-A6AC-4428-BE23-3051CA0A954F}" srcOrd="0" destOrd="0" presId="urn:microsoft.com/office/officeart/2005/8/layout/list1"/>
    <dgm:cxn modelId="{59FBA1B3-2DDB-42C2-B4AB-6E5049D7939A}" type="presOf" srcId="{D4379F2B-A754-47D7-ACEA-21242278C5DC}" destId="{8E9E7827-EDD4-4CED-8734-2134BE6B570A}" srcOrd="1" destOrd="0" presId="urn:microsoft.com/office/officeart/2005/8/layout/list1"/>
    <dgm:cxn modelId="{31FCC56C-F7CE-4DD9-95F0-A055CFACF9FD}" srcId="{0C94548D-5D8E-4B3F-BA04-D45CAC4BBFFB}" destId="{3B0F0DD6-5BA6-42A1-A871-D5A8DF629A2F}" srcOrd="2" destOrd="0" parTransId="{CFDC0D2E-BB18-403F-BFDB-E8AAC7E9283F}" sibTransId="{B42D8626-407F-4660-BD27-5520EC141DAF}"/>
    <dgm:cxn modelId="{6B410BC1-A8CB-483E-A8C0-7A817914944D}" type="presOf" srcId="{CE4F0286-55BC-4209-8753-A48346146863}" destId="{9C6AB528-B422-4F16-8774-D1834817B7D7}" srcOrd="0" destOrd="0" presId="urn:microsoft.com/office/officeart/2005/8/layout/list1"/>
    <dgm:cxn modelId="{D4263DCE-3F9C-454A-8548-111F39F9F017}" type="presOf" srcId="{D4379F2B-A754-47D7-ACEA-21242278C5DC}" destId="{D89706B3-79DD-442B-8812-972AC9005DCB}" srcOrd="0" destOrd="0" presId="urn:microsoft.com/office/officeart/2005/8/layout/list1"/>
    <dgm:cxn modelId="{550EEFD1-57C1-42DB-AF09-FA3B092F449D}" srcId="{0C94548D-5D8E-4B3F-BA04-D45CAC4BBFFB}" destId="{D4379F2B-A754-47D7-ACEA-21242278C5DC}" srcOrd="3" destOrd="0" parTransId="{223B7BFA-5FB0-407A-A238-843189A29E46}" sibTransId="{EA494F63-E48C-4863-A0F8-44DFAF4642EE}"/>
    <dgm:cxn modelId="{9E504718-7BCE-49A2-A11F-FCE3E56710B7}" srcId="{0C94548D-5D8E-4B3F-BA04-D45CAC4BBFFB}" destId="{F41EF790-7E8B-4D24-80A5-B4EA0DAEE11D}" srcOrd="1" destOrd="0" parTransId="{D2A2CA72-F3FC-43D4-8FB5-40A9CC1B76AD}" sibTransId="{1F16EF57-A561-45E3-AA32-3F2CCD6BF65C}"/>
    <dgm:cxn modelId="{C2944CD7-2DFC-4794-A3C1-BFA3EA2D0B7D}" type="presOf" srcId="{CE4F0286-55BC-4209-8753-A48346146863}" destId="{C5413BF5-5281-42F7-9BED-DD243F338C27}" srcOrd="1" destOrd="0" presId="urn:microsoft.com/office/officeart/2005/8/layout/list1"/>
    <dgm:cxn modelId="{78C2F939-F8AF-466F-BC07-D7542EA68661}" type="presOf" srcId="{584B9A93-30DB-43BD-9974-880E22635E4F}" destId="{2E53B9AB-EAC3-4DBE-B9A3-9A7BC6A6ED69}" srcOrd="1" destOrd="0" presId="urn:microsoft.com/office/officeart/2005/8/layout/list1"/>
    <dgm:cxn modelId="{755619FB-682D-4A5E-9890-371B8692C2D9}" type="presOf" srcId="{F41EF790-7E8B-4D24-80A5-B4EA0DAEE11D}" destId="{A77D7030-7862-4126-B391-D27389E593F1}" srcOrd="1" destOrd="0" presId="urn:microsoft.com/office/officeart/2005/8/layout/list1"/>
    <dgm:cxn modelId="{3C15C1DE-3B4A-4099-8813-96D0AE644622}" srcId="{0C94548D-5D8E-4B3F-BA04-D45CAC4BBFFB}" destId="{584B9A93-30DB-43BD-9974-880E22635E4F}" srcOrd="4" destOrd="0" parTransId="{67E2C3DD-7FD4-4C10-9C73-FCD95B776444}" sibTransId="{DCDCE169-E907-4789-AA92-A2E9B82A2ABE}"/>
    <dgm:cxn modelId="{D9392E9B-D5F5-4700-9313-0CFD6796AA9D}" type="presParOf" srcId="{5C9043AD-A62D-46BB-8366-4EEEA5A30CF1}" destId="{4B04D66C-CB5C-44AE-ACA5-8E0EC83D5A3D}" srcOrd="0" destOrd="0" presId="urn:microsoft.com/office/officeart/2005/8/layout/list1"/>
    <dgm:cxn modelId="{6C4A1A42-B9CB-4BBC-9445-7F49DC744BAB}" type="presParOf" srcId="{4B04D66C-CB5C-44AE-ACA5-8E0EC83D5A3D}" destId="{9C6AB528-B422-4F16-8774-D1834817B7D7}" srcOrd="0" destOrd="0" presId="urn:microsoft.com/office/officeart/2005/8/layout/list1"/>
    <dgm:cxn modelId="{93E8B30C-7259-4FAE-855F-AB0DFE726803}" type="presParOf" srcId="{4B04D66C-CB5C-44AE-ACA5-8E0EC83D5A3D}" destId="{C5413BF5-5281-42F7-9BED-DD243F338C27}" srcOrd="1" destOrd="0" presId="urn:microsoft.com/office/officeart/2005/8/layout/list1"/>
    <dgm:cxn modelId="{1174D641-93EF-443C-AA37-37E44494B239}" type="presParOf" srcId="{5C9043AD-A62D-46BB-8366-4EEEA5A30CF1}" destId="{A7D06BDA-D3DE-4665-A39B-FFC210D76BFB}" srcOrd="1" destOrd="0" presId="urn:microsoft.com/office/officeart/2005/8/layout/list1"/>
    <dgm:cxn modelId="{081A66B4-A53F-4ECA-9DA4-5D8C44C118E5}" type="presParOf" srcId="{5C9043AD-A62D-46BB-8366-4EEEA5A30CF1}" destId="{69580C46-6F03-4096-B32B-E23B7466797B}" srcOrd="2" destOrd="0" presId="urn:microsoft.com/office/officeart/2005/8/layout/list1"/>
    <dgm:cxn modelId="{F443C71E-6777-4E8C-963C-C0195D19B884}" type="presParOf" srcId="{5C9043AD-A62D-46BB-8366-4EEEA5A30CF1}" destId="{4691A527-0612-4A5B-9160-FC18DD572935}" srcOrd="3" destOrd="0" presId="urn:microsoft.com/office/officeart/2005/8/layout/list1"/>
    <dgm:cxn modelId="{E1187876-F841-46E6-83CB-6F990F149FA0}" type="presParOf" srcId="{5C9043AD-A62D-46BB-8366-4EEEA5A30CF1}" destId="{3D0CCAA7-16E5-4B21-BB73-5B1C68BF491B}" srcOrd="4" destOrd="0" presId="urn:microsoft.com/office/officeart/2005/8/layout/list1"/>
    <dgm:cxn modelId="{08451725-0643-4912-88E2-BFA1A1616F97}" type="presParOf" srcId="{3D0CCAA7-16E5-4B21-BB73-5B1C68BF491B}" destId="{A6993E45-E389-4084-96B6-3D63A9850C7A}" srcOrd="0" destOrd="0" presId="urn:microsoft.com/office/officeart/2005/8/layout/list1"/>
    <dgm:cxn modelId="{B48B9A58-33FF-4665-9504-3A5D53439862}" type="presParOf" srcId="{3D0CCAA7-16E5-4B21-BB73-5B1C68BF491B}" destId="{A77D7030-7862-4126-B391-D27389E593F1}" srcOrd="1" destOrd="0" presId="urn:microsoft.com/office/officeart/2005/8/layout/list1"/>
    <dgm:cxn modelId="{EAE9EA79-C281-41DD-992F-A643A7D70410}" type="presParOf" srcId="{5C9043AD-A62D-46BB-8366-4EEEA5A30CF1}" destId="{33277C82-7A84-440B-B054-764AC96E146D}" srcOrd="5" destOrd="0" presId="urn:microsoft.com/office/officeart/2005/8/layout/list1"/>
    <dgm:cxn modelId="{ADEAEB78-87F6-462A-8EE2-1F91D39E76A3}" type="presParOf" srcId="{5C9043AD-A62D-46BB-8366-4EEEA5A30CF1}" destId="{62AD5A3F-5F0A-44DA-8A51-0AC726D0BA24}" srcOrd="6" destOrd="0" presId="urn:microsoft.com/office/officeart/2005/8/layout/list1"/>
    <dgm:cxn modelId="{0CA9280F-6DCD-40F8-BAD5-CBFA2803BA60}" type="presParOf" srcId="{5C9043AD-A62D-46BB-8366-4EEEA5A30CF1}" destId="{944A14FD-0468-465B-8554-FCA2E6D98B39}" srcOrd="7" destOrd="0" presId="urn:microsoft.com/office/officeart/2005/8/layout/list1"/>
    <dgm:cxn modelId="{06D71DAC-6785-455E-B224-CF5656772A21}" type="presParOf" srcId="{5C9043AD-A62D-46BB-8366-4EEEA5A30CF1}" destId="{344AEC67-BCB6-4EDC-8E41-6A6A06C2FEF5}" srcOrd="8" destOrd="0" presId="urn:microsoft.com/office/officeart/2005/8/layout/list1"/>
    <dgm:cxn modelId="{9E210B6B-5DE2-46B0-90B9-36B5A1D9FEDF}" type="presParOf" srcId="{344AEC67-BCB6-4EDC-8E41-6A6A06C2FEF5}" destId="{213EF87D-A6AC-4428-BE23-3051CA0A954F}" srcOrd="0" destOrd="0" presId="urn:microsoft.com/office/officeart/2005/8/layout/list1"/>
    <dgm:cxn modelId="{2FAF079B-28D2-44F2-ACD0-4F1209DA7E4E}" type="presParOf" srcId="{344AEC67-BCB6-4EDC-8E41-6A6A06C2FEF5}" destId="{C3FCF35F-4F63-4AE0-9684-51BF56C37B20}" srcOrd="1" destOrd="0" presId="urn:microsoft.com/office/officeart/2005/8/layout/list1"/>
    <dgm:cxn modelId="{66A57D1E-7EC2-4652-A72D-9FCFD682D63A}" type="presParOf" srcId="{5C9043AD-A62D-46BB-8366-4EEEA5A30CF1}" destId="{8A5D0F53-8304-4C1D-97F1-9889DA004306}" srcOrd="9" destOrd="0" presId="urn:microsoft.com/office/officeart/2005/8/layout/list1"/>
    <dgm:cxn modelId="{0D5F4A90-F5F7-437A-A4E1-579798F4B50A}" type="presParOf" srcId="{5C9043AD-A62D-46BB-8366-4EEEA5A30CF1}" destId="{96F667A3-BBAF-40F6-9963-96C22125BFC2}" srcOrd="10" destOrd="0" presId="urn:microsoft.com/office/officeart/2005/8/layout/list1"/>
    <dgm:cxn modelId="{FE037AA2-62E3-4A81-9C79-DC9A28ADEB5F}" type="presParOf" srcId="{5C9043AD-A62D-46BB-8366-4EEEA5A30CF1}" destId="{55708953-E282-47C3-8C3B-B0B35218974F}" srcOrd="11" destOrd="0" presId="urn:microsoft.com/office/officeart/2005/8/layout/list1"/>
    <dgm:cxn modelId="{106700E3-DE06-421A-816A-0A81C4350591}" type="presParOf" srcId="{5C9043AD-A62D-46BB-8366-4EEEA5A30CF1}" destId="{5845D9C2-2B44-40B5-BD02-957041806215}" srcOrd="12" destOrd="0" presId="urn:microsoft.com/office/officeart/2005/8/layout/list1"/>
    <dgm:cxn modelId="{473CDBAF-C13A-4C94-990A-AECE549D0DDA}" type="presParOf" srcId="{5845D9C2-2B44-40B5-BD02-957041806215}" destId="{D89706B3-79DD-442B-8812-972AC9005DCB}" srcOrd="0" destOrd="0" presId="urn:microsoft.com/office/officeart/2005/8/layout/list1"/>
    <dgm:cxn modelId="{35BECC76-8E9A-4CBE-9BF7-543FB21C6340}" type="presParOf" srcId="{5845D9C2-2B44-40B5-BD02-957041806215}" destId="{8E9E7827-EDD4-4CED-8734-2134BE6B570A}" srcOrd="1" destOrd="0" presId="urn:microsoft.com/office/officeart/2005/8/layout/list1"/>
    <dgm:cxn modelId="{15F8FBBD-58CA-4AC0-8F73-5A22C14D23AA}" type="presParOf" srcId="{5C9043AD-A62D-46BB-8366-4EEEA5A30CF1}" destId="{9F80F7D5-FA0D-4C1F-80F8-BC521D82531E}" srcOrd="13" destOrd="0" presId="urn:microsoft.com/office/officeart/2005/8/layout/list1"/>
    <dgm:cxn modelId="{49DCB5A4-83BC-40D3-8F1A-BCEA13B6B956}" type="presParOf" srcId="{5C9043AD-A62D-46BB-8366-4EEEA5A30CF1}" destId="{E5325276-1BB0-4294-914B-A1905FE795A7}" srcOrd="14" destOrd="0" presId="urn:microsoft.com/office/officeart/2005/8/layout/list1"/>
    <dgm:cxn modelId="{B91292A8-797E-4BD1-9938-A0F03433FD5C}" type="presParOf" srcId="{5C9043AD-A62D-46BB-8366-4EEEA5A30CF1}" destId="{D9C642B5-DC4E-4AD4-9225-80A59ABB6586}" srcOrd="15" destOrd="0" presId="urn:microsoft.com/office/officeart/2005/8/layout/list1"/>
    <dgm:cxn modelId="{E5551E68-4A1E-43B8-AF12-348A629A776A}" type="presParOf" srcId="{5C9043AD-A62D-46BB-8366-4EEEA5A30CF1}" destId="{BB8E8D54-4CE1-41EB-9CAF-9DBA4F3AD9AF}" srcOrd="16" destOrd="0" presId="urn:microsoft.com/office/officeart/2005/8/layout/list1"/>
    <dgm:cxn modelId="{F82D0804-FCF3-4E64-A0D8-347D0F458963}" type="presParOf" srcId="{BB8E8D54-4CE1-41EB-9CAF-9DBA4F3AD9AF}" destId="{CDB6A2D4-A6EB-4764-AFB9-6BFD2C9471F9}" srcOrd="0" destOrd="0" presId="urn:microsoft.com/office/officeart/2005/8/layout/list1"/>
    <dgm:cxn modelId="{2C394F03-302B-47FD-A4AE-8E7F5A6DACF0}" type="presParOf" srcId="{BB8E8D54-4CE1-41EB-9CAF-9DBA4F3AD9AF}" destId="{2E53B9AB-EAC3-4DBE-B9A3-9A7BC6A6ED69}" srcOrd="1" destOrd="0" presId="urn:microsoft.com/office/officeart/2005/8/layout/list1"/>
    <dgm:cxn modelId="{12F9EE8F-1DC4-40AB-90BE-6A70D94DE9CD}" type="presParOf" srcId="{5C9043AD-A62D-46BB-8366-4EEEA5A30CF1}" destId="{7D9E8B0D-2F3B-4AE6-80D0-6F8281E69503}" srcOrd="17" destOrd="0" presId="urn:microsoft.com/office/officeart/2005/8/layout/list1"/>
    <dgm:cxn modelId="{41E91A96-0799-46E7-A1F8-16A45A11AFD2}" type="presParOf" srcId="{5C9043AD-A62D-46BB-8366-4EEEA5A30CF1}" destId="{9E361EC0-E3D2-4B7E-833F-65549C953593}" srcOrd="18" destOrd="0" presId="urn:microsoft.com/office/officeart/2005/8/layout/lis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7F865F1-4E0E-45CF-B582-2A34F31CEE76}" type="doc">
      <dgm:prSet loTypeId="urn:microsoft.com/office/officeart/2005/8/layout/list1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930DB6E7-DE36-44FC-861F-363316FE6A5D}">
      <dgm:prSet custT="1"/>
      <dgm:spPr/>
      <dgm:t>
        <a:bodyPr/>
        <a:lstStyle/>
        <a:p>
          <a:pPr algn="ctr" rtl="0"/>
          <a:r>
            <a:rPr lang="en-US" sz="3200" b="1" i="0" dirty="0"/>
            <a:t>Management Processes </a:t>
          </a:r>
          <a:endParaRPr lang="ar-SA" sz="3200" i="0" dirty="0"/>
        </a:p>
      </dgm:t>
    </dgm:pt>
    <dgm:pt modelId="{F7C19B0A-DBEB-4AED-B0C1-C4E316A2FCC6}" type="parTrans" cxnId="{C099B04B-EBC8-42DE-B2B3-6F0501B82B8E}">
      <dgm:prSet/>
      <dgm:spPr/>
      <dgm:t>
        <a:bodyPr/>
        <a:lstStyle/>
        <a:p>
          <a:endParaRPr lang="en-US" sz="2800" i="0"/>
        </a:p>
      </dgm:t>
    </dgm:pt>
    <dgm:pt modelId="{B6CF2993-D666-4C98-A9ED-38C6D32A9220}" type="sibTrans" cxnId="{C099B04B-EBC8-42DE-B2B3-6F0501B82B8E}">
      <dgm:prSet/>
      <dgm:spPr/>
      <dgm:t>
        <a:bodyPr/>
        <a:lstStyle/>
        <a:p>
          <a:endParaRPr lang="en-US" sz="2800" i="0"/>
        </a:p>
      </dgm:t>
    </dgm:pt>
    <dgm:pt modelId="{62AE4520-6A78-4F90-B7C2-3115C11805D2}">
      <dgm:prSet custT="1"/>
      <dgm:spPr/>
      <dgm:t>
        <a:bodyPr/>
        <a:lstStyle/>
        <a:p>
          <a:pPr algn="ctr" rtl="0"/>
          <a:r>
            <a:rPr lang="en-US" sz="3200" b="1" i="0" dirty="0"/>
            <a:t>Compensation and Benefits</a:t>
          </a:r>
          <a:endParaRPr lang="ar-SA" sz="3200" i="0" dirty="0"/>
        </a:p>
      </dgm:t>
    </dgm:pt>
    <dgm:pt modelId="{E9B11080-5210-4FE4-8135-B7DC26919DA9}" type="parTrans" cxnId="{500A33AE-7F6C-4995-A3A0-01A1D387B7FE}">
      <dgm:prSet/>
      <dgm:spPr/>
      <dgm:t>
        <a:bodyPr/>
        <a:lstStyle/>
        <a:p>
          <a:endParaRPr lang="en-US" sz="2800" i="0"/>
        </a:p>
      </dgm:t>
    </dgm:pt>
    <dgm:pt modelId="{597C6536-74B7-478E-A951-5BBDA8A461F2}" type="sibTrans" cxnId="{500A33AE-7F6C-4995-A3A0-01A1D387B7FE}">
      <dgm:prSet/>
      <dgm:spPr/>
      <dgm:t>
        <a:bodyPr/>
        <a:lstStyle/>
        <a:p>
          <a:endParaRPr lang="en-US" sz="2800" i="0"/>
        </a:p>
      </dgm:t>
    </dgm:pt>
    <dgm:pt modelId="{22A76997-3185-4677-925E-F78446BCA6C8}">
      <dgm:prSet custT="1"/>
      <dgm:spPr/>
      <dgm:t>
        <a:bodyPr/>
        <a:lstStyle/>
        <a:p>
          <a:pPr algn="ctr" rtl="0"/>
          <a:r>
            <a:rPr lang="en-US" sz="3200" b="1" i="0"/>
            <a:t>Employee Discipline </a:t>
          </a:r>
          <a:endParaRPr lang="ar-SA" sz="3200" i="0"/>
        </a:p>
      </dgm:t>
    </dgm:pt>
    <dgm:pt modelId="{192EF63E-A2F7-4169-85A6-02BFBE8F9166}" type="parTrans" cxnId="{6D7D786A-4F0A-4943-8AF0-49C6A5AE5C59}">
      <dgm:prSet/>
      <dgm:spPr/>
      <dgm:t>
        <a:bodyPr/>
        <a:lstStyle/>
        <a:p>
          <a:endParaRPr lang="en-US" sz="2800" i="0"/>
        </a:p>
      </dgm:t>
    </dgm:pt>
    <dgm:pt modelId="{3B10F6B6-7ABF-4642-BD21-17F551BDB65C}" type="sibTrans" cxnId="{6D7D786A-4F0A-4943-8AF0-49C6A5AE5C59}">
      <dgm:prSet/>
      <dgm:spPr/>
      <dgm:t>
        <a:bodyPr/>
        <a:lstStyle/>
        <a:p>
          <a:endParaRPr lang="en-US" sz="2800" i="0"/>
        </a:p>
      </dgm:t>
    </dgm:pt>
    <dgm:pt modelId="{7D877E83-3B95-4611-AD52-E257EDE2DC1A}">
      <dgm:prSet custT="1"/>
      <dgm:spPr/>
      <dgm:t>
        <a:bodyPr/>
        <a:lstStyle/>
        <a:p>
          <a:pPr algn="ctr" rtl="0"/>
          <a:r>
            <a:rPr lang="en-US" sz="3200" b="1" i="0" dirty="0"/>
            <a:t>Information and Financial </a:t>
          </a:r>
          <a:endParaRPr lang="ar-SA" sz="3200" i="0" dirty="0"/>
        </a:p>
      </dgm:t>
    </dgm:pt>
    <dgm:pt modelId="{0EF4EB2B-9691-4F5A-BD1E-F3EC6129DF05}" type="parTrans" cxnId="{4ECA3B3B-1EE5-4E67-9142-E61075960DF3}">
      <dgm:prSet/>
      <dgm:spPr/>
      <dgm:t>
        <a:bodyPr/>
        <a:lstStyle/>
        <a:p>
          <a:endParaRPr lang="en-US" sz="2800" i="0"/>
        </a:p>
      </dgm:t>
    </dgm:pt>
    <dgm:pt modelId="{B9BEFFC8-E9EE-4565-8A38-2152DDE73D90}" type="sibTrans" cxnId="{4ECA3B3B-1EE5-4E67-9142-E61075960DF3}">
      <dgm:prSet/>
      <dgm:spPr/>
      <dgm:t>
        <a:bodyPr/>
        <a:lstStyle/>
        <a:p>
          <a:endParaRPr lang="en-US" sz="2800" i="0"/>
        </a:p>
      </dgm:t>
    </dgm:pt>
    <dgm:pt modelId="{B2180AA7-FA27-4B97-920B-EF6E94BCD837}" type="pres">
      <dgm:prSet presAssocID="{47F865F1-4E0E-45CF-B582-2A34F31CEE7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7A639B5-D496-4901-8535-ADE3797477AE}" type="pres">
      <dgm:prSet presAssocID="{930DB6E7-DE36-44FC-861F-363316FE6A5D}" presName="parentLin" presStyleCnt="0"/>
      <dgm:spPr/>
    </dgm:pt>
    <dgm:pt modelId="{84F4C777-CF16-4233-8F1F-349898F8557D}" type="pres">
      <dgm:prSet presAssocID="{930DB6E7-DE36-44FC-861F-363316FE6A5D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2737A006-0B50-4EFF-976C-8967E569E9CC}" type="pres">
      <dgm:prSet presAssocID="{930DB6E7-DE36-44FC-861F-363316FE6A5D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7392FB-4BAB-49F7-835A-1287DD605D24}" type="pres">
      <dgm:prSet presAssocID="{930DB6E7-DE36-44FC-861F-363316FE6A5D}" presName="negativeSpace" presStyleCnt="0"/>
      <dgm:spPr/>
    </dgm:pt>
    <dgm:pt modelId="{B5A50DB3-E212-4D21-A6D5-6BB55A7A14C8}" type="pres">
      <dgm:prSet presAssocID="{930DB6E7-DE36-44FC-861F-363316FE6A5D}" presName="childText" presStyleLbl="conFgAcc1" presStyleIdx="0" presStyleCnt="4">
        <dgm:presLayoutVars>
          <dgm:bulletEnabled val="1"/>
        </dgm:presLayoutVars>
      </dgm:prSet>
      <dgm:spPr/>
    </dgm:pt>
    <dgm:pt modelId="{6E9777CD-7A0B-47F7-AFF3-C8AFD0F525B6}" type="pres">
      <dgm:prSet presAssocID="{B6CF2993-D666-4C98-A9ED-38C6D32A9220}" presName="spaceBetweenRectangles" presStyleCnt="0"/>
      <dgm:spPr/>
    </dgm:pt>
    <dgm:pt modelId="{50F48D5E-E020-4109-98E1-4BC940EE58F4}" type="pres">
      <dgm:prSet presAssocID="{62AE4520-6A78-4F90-B7C2-3115C11805D2}" presName="parentLin" presStyleCnt="0"/>
      <dgm:spPr/>
    </dgm:pt>
    <dgm:pt modelId="{D1F841AE-CFB1-451E-9E96-AB3979638676}" type="pres">
      <dgm:prSet presAssocID="{62AE4520-6A78-4F90-B7C2-3115C11805D2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86C9375D-CD0C-4244-999C-B7703CD7AC42}" type="pres">
      <dgm:prSet presAssocID="{62AE4520-6A78-4F90-B7C2-3115C11805D2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0972E6-1AB6-4C57-B75A-BFEA38EF1EC7}" type="pres">
      <dgm:prSet presAssocID="{62AE4520-6A78-4F90-B7C2-3115C11805D2}" presName="negativeSpace" presStyleCnt="0"/>
      <dgm:spPr/>
    </dgm:pt>
    <dgm:pt modelId="{9FF66212-120C-40F7-B639-A269E25A50D7}" type="pres">
      <dgm:prSet presAssocID="{62AE4520-6A78-4F90-B7C2-3115C11805D2}" presName="childText" presStyleLbl="conFgAcc1" presStyleIdx="1" presStyleCnt="4">
        <dgm:presLayoutVars>
          <dgm:bulletEnabled val="1"/>
        </dgm:presLayoutVars>
      </dgm:prSet>
      <dgm:spPr/>
    </dgm:pt>
    <dgm:pt modelId="{217C56A4-AC5F-4D1B-A95B-9B75B0B96279}" type="pres">
      <dgm:prSet presAssocID="{597C6536-74B7-478E-A951-5BBDA8A461F2}" presName="spaceBetweenRectangles" presStyleCnt="0"/>
      <dgm:spPr/>
    </dgm:pt>
    <dgm:pt modelId="{E77614D1-B74A-4D7E-8BD7-B56987BF43A7}" type="pres">
      <dgm:prSet presAssocID="{22A76997-3185-4677-925E-F78446BCA6C8}" presName="parentLin" presStyleCnt="0"/>
      <dgm:spPr/>
    </dgm:pt>
    <dgm:pt modelId="{0B811FD1-9D9E-4B47-B5F5-7F544C7E0128}" type="pres">
      <dgm:prSet presAssocID="{22A76997-3185-4677-925E-F78446BCA6C8}" presName="parentLeftMargin" presStyleLbl="node1" presStyleIdx="1" presStyleCnt="4"/>
      <dgm:spPr/>
      <dgm:t>
        <a:bodyPr/>
        <a:lstStyle/>
        <a:p>
          <a:endParaRPr lang="en-US"/>
        </a:p>
      </dgm:t>
    </dgm:pt>
    <dgm:pt modelId="{E0F57E11-BF8F-4361-82CB-ECDCB426473F}" type="pres">
      <dgm:prSet presAssocID="{22A76997-3185-4677-925E-F78446BCA6C8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0AD194-16AC-4B74-AE2B-3B7433B298E6}" type="pres">
      <dgm:prSet presAssocID="{22A76997-3185-4677-925E-F78446BCA6C8}" presName="negativeSpace" presStyleCnt="0"/>
      <dgm:spPr/>
    </dgm:pt>
    <dgm:pt modelId="{720509AE-0202-4118-99FA-974D5BA0C6F7}" type="pres">
      <dgm:prSet presAssocID="{22A76997-3185-4677-925E-F78446BCA6C8}" presName="childText" presStyleLbl="conFgAcc1" presStyleIdx="2" presStyleCnt="4">
        <dgm:presLayoutVars>
          <dgm:bulletEnabled val="1"/>
        </dgm:presLayoutVars>
      </dgm:prSet>
      <dgm:spPr/>
    </dgm:pt>
    <dgm:pt modelId="{8ADD431D-907E-4D07-A5C5-C78CE1E6F6EB}" type="pres">
      <dgm:prSet presAssocID="{3B10F6B6-7ABF-4642-BD21-17F551BDB65C}" presName="spaceBetweenRectangles" presStyleCnt="0"/>
      <dgm:spPr/>
    </dgm:pt>
    <dgm:pt modelId="{C6563AF1-AB34-40E9-B54A-A77FDBB884D9}" type="pres">
      <dgm:prSet presAssocID="{7D877E83-3B95-4611-AD52-E257EDE2DC1A}" presName="parentLin" presStyleCnt="0"/>
      <dgm:spPr/>
    </dgm:pt>
    <dgm:pt modelId="{F1F2D962-CAB2-4161-9B84-EFECC1BA4B85}" type="pres">
      <dgm:prSet presAssocID="{7D877E83-3B95-4611-AD52-E257EDE2DC1A}" presName="parentLeftMargin" presStyleLbl="node1" presStyleIdx="2" presStyleCnt="4"/>
      <dgm:spPr/>
      <dgm:t>
        <a:bodyPr/>
        <a:lstStyle/>
        <a:p>
          <a:endParaRPr lang="en-US"/>
        </a:p>
      </dgm:t>
    </dgm:pt>
    <dgm:pt modelId="{7DC07353-80A1-44BF-AF87-D439E1B4FB7A}" type="pres">
      <dgm:prSet presAssocID="{7D877E83-3B95-4611-AD52-E257EDE2DC1A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0A46BD-8FFF-4ADB-8709-73BCEC9D2B9A}" type="pres">
      <dgm:prSet presAssocID="{7D877E83-3B95-4611-AD52-E257EDE2DC1A}" presName="negativeSpace" presStyleCnt="0"/>
      <dgm:spPr/>
    </dgm:pt>
    <dgm:pt modelId="{5D13C326-102C-424B-9C94-5540EC126941}" type="pres">
      <dgm:prSet presAssocID="{7D877E83-3B95-4611-AD52-E257EDE2DC1A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C099B04B-EBC8-42DE-B2B3-6F0501B82B8E}" srcId="{47F865F1-4E0E-45CF-B582-2A34F31CEE76}" destId="{930DB6E7-DE36-44FC-861F-363316FE6A5D}" srcOrd="0" destOrd="0" parTransId="{F7C19B0A-DBEB-4AED-B0C1-C4E316A2FCC6}" sibTransId="{B6CF2993-D666-4C98-A9ED-38C6D32A9220}"/>
    <dgm:cxn modelId="{6D7D786A-4F0A-4943-8AF0-49C6A5AE5C59}" srcId="{47F865F1-4E0E-45CF-B582-2A34F31CEE76}" destId="{22A76997-3185-4677-925E-F78446BCA6C8}" srcOrd="2" destOrd="0" parTransId="{192EF63E-A2F7-4169-85A6-02BFBE8F9166}" sibTransId="{3B10F6B6-7ABF-4642-BD21-17F551BDB65C}"/>
    <dgm:cxn modelId="{C6DB4427-BB84-4E3E-A11A-56E575C80570}" type="presOf" srcId="{7D877E83-3B95-4611-AD52-E257EDE2DC1A}" destId="{F1F2D962-CAB2-4161-9B84-EFECC1BA4B85}" srcOrd="0" destOrd="0" presId="urn:microsoft.com/office/officeart/2005/8/layout/list1"/>
    <dgm:cxn modelId="{CBC939D8-8AF3-4F9E-9F16-040FA72B80A1}" type="presOf" srcId="{930DB6E7-DE36-44FC-861F-363316FE6A5D}" destId="{2737A006-0B50-4EFF-976C-8967E569E9CC}" srcOrd="1" destOrd="0" presId="urn:microsoft.com/office/officeart/2005/8/layout/list1"/>
    <dgm:cxn modelId="{087C07C8-F94A-4468-8749-2FC2C30E76B8}" type="presOf" srcId="{22A76997-3185-4677-925E-F78446BCA6C8}" destId="{0B811FD1-9D9E-4B47-B5F5-7F544C7E0128}" srcOrd="0" destOrd="0" presId="urn:microsoft.com/office/officeart/2005/8/layout/list1"/>
    <dgm:cxn modelId="{335A53EF-064E-43B0-B3F9-D60B3CCF84A6}" type="presOf" srcId="{22A76997-3185-4677-925E-F78446BCA6C8}" destId="{E0F57E11-BF8F-4361-82CB-ECDCB426473F}" srcOrd="1" destOrd="0" presId="urn:microsoft.com/office/officeart/2005/8/layout/list1"/>
    <dgm:cxn modelId="{A887E885-AFD8-427B-8494-DDE15E5EE539}" type="presOf" srcId="{930DB6E7-DE36-44FC-861F-363316FE6A5D}" destId="{84F4C777-CF16-4233-8F1F-349898F8557D}" srcOrd="0" destOrd="0" presId="urn:microsoft.com/office/officeart/2005/8/layout/list1"/>
    <dgm:cxn modelId="{DBAEE3A1-BE4A-4595-B233-EE28788D03F5}" type="presOf" srcId="{7D877E83-3B95-4611-AD52-E257EDE2DC1A}" destId="{7DC07353-80A1-44BF-AF87-D439E1B4FB7A}" srcOrd="1" destOrd="0" presId="urn:microsoft.com/office/officeart/2005/8/layout/list1"/>
    <dgm:cxn modelId="{099A880E-7B48-4F6F-93F2-3A74E13E4725}" type="presOf" srcId="{62AE4520-6A78-4F90-B7C2-3115C11805D2}" destId="{86C9375D-CD0C-4244-999C-B7703CD7AC42}" srcOrd="1" destOrd="0" presId="urn:microsoft.com/office/officeart/2005/8/layout/list1"/>
    <dgm:cxn modelId="{7C3A20FB-6EDA-43DA-A74F-8A914FA7DADD}" type="presOf" srcId="{62AE4520-6A78-4F90-B7C2-3115C11805D2}" destId="{D1F841AE-CFB1-451E-9E96-AB3979638676}" srcOrd="0" destOrd="0" presId="urn:microsoft.com/office/officeart/2005/8/layout/list1"/>
    <dgm:cxn modelId="{500A33AE-7F6C-4995-A3A0-01A1D387B7FE}" srcId="{47F865F1-4E0E-45CF-B582-2A34F31CEE76}" destId="{62AE4520-6A78-4F90-B7C2-3115C11805D2}" srcOrd="1" destOrd="0" parTransId="{E9B11080-5210-4FE4-8135-B7DC26919DA9}" sibTransId="{597C6536-74B7-478E-A951-5BBDA8A461F2}"/>
    <dgm:cxn modelId="{4ECA3B3B-1EE5-4E67-9142-E61075960DF3}" srcId="{47F865F1-4E0E-45CF-B582-2A34F31CEE76}" destId="{7D877E83-3B95-4611-AD52-E257EDE2DC1A}" srcOrd="3" destOrd="0" parTransId="{0EF4EB2B-9691-4F5A-BD1E-F3EC6129DF05}" sibTransId="{B9BEFFC8-E9EE-4565-8A38-2152DDE73D90}"/>
    <dgm:cxn modelId="{1284DA87-6D0E-4C62-9972-F4EE7873CC93}" type="presOf" srcId="{47F865F1-4E0E-45CF-B582-2A34F31CEE76}" destId="{B2180AA7-FA27-4B97-920B-EF6E94BCD837}" srcOrd="0" destOrd="0" presId="urn:microsoft.com/office/officeart/2005/8/layout/list1"/>
    <dgm:cxn modelId="{648E0217-F6FB-4273-9A68-CA62FCA087DF}" type="presParOf" srcId="{B2180AA7-FA27-4B97-920B-EF6E94BCD837}" destId="{B7A639B5-D496-4901-8535-ADE3797477AE}" srcOrd="0" destOrd="0" presId="urn:microsoft.com/office/officeart/2005/8/layout/list1"/>
    <dgm:cxn modelId="{C419BAC1-BC6A-4FE1-985E-77AB4A144466}" type="presParOf" srcId="{B7A639B5-D496-4901-8535-ADE3797477AE}" destId="{84F4C777-CF16-4233-8F1F-349898F8557D}" srcOrd="0" destOrd="0" presId="urn:microsoft.com/office/officeart/2005/8/layout/list1"/>
    <dgm:cxn modelId="{47E0D79F-9E17-4B79-AE72-FA7526BBA07D}" type="presParOf" srcId="{B7A639B5-D496-4901-8535-ADE3797477AE}" destId="{2737A006-0B50-4EFF-976C-8967E569E9CC}" srcOrd="1" destOrd="0" presId="urn:microsoft.com/office/officeart/2005/8/layout/list1"/>
    <dgm:cxn modelId="{8359FA4D-8955-42A4-9040-998E93E9F4DB}" type="presParOf" srcId="{B2180AA7-FA27-4B97-920B-EF6E94BCD837}" destId="{997392FB-4BAB-49F7-835A-1287DD605D24}" srcOrd="1" destOrd="0" presId="urn:microsoft.com/office/officeart/2005/8/layout/list1"/>
    <dgm:cxn modelId="{31EB983D-0326-44B2-AF3F-F0366DC89868}" type="presParOf" srcId="{B2180AA7-FA27-4B97-920B-EF6E94BCD837}" destId="{B5A50DB3-E212-4D21-A6D5-6BB55A7A14C8}" srcOrd="2" destOrd="0" presId="urn:microsoft.com/office/officeart/2005/8/layout/list1"/>
    <dgm:cxn modelId="{706FA159-F554-471E-AA98-6F134ECC75E7}" type="presParOf" srcId="{B2180AA7-FA27-4B97-920B-EF6E94BCD837}" destId="{6E9777CD-7A0B-47F7-AFF3-C8AFD0F525B6}" srcOrd="3" destOrd="0" presId="urn:microsoft.com/office/officeart/2005/8/layout/list1"/>
    <dgm:cxn modelId="{859918DA-4CB6-4BF4-A3E0-A3B6CAC9E7CC}" type="presParOf" srcId="{B2180AA7-FA27-4B97-920B-EF6E94BCD837}" destId="{50F48D5E-E020-4109-98E1-4BC940EE58F4}" srcOrd="4" destOrd="0" presId="urn:microsoft.com/office/officeart/2005/8/layout/list1"/>
    <dgm:cxn modelId="{B350202D-B53B-458A-AC0C-A863FEEDCB70}" type="presParOf" srcId="{50F48D5E-E020-4109-98E1-4BC940EE58F4}" destId="{D1F841AE-CFB1-451E-9E96-AB3979638676}" srcOrd="0" destOrd="0" presId="urn:microsoft.com/office/officeart/2005/8/layout/list1"/>
    <dgm:cxn modelId="{C5AFC137-FF32-41ED-ADE7-53DDA1B395A2}" type="presParOf" srcId="{50F48D5E-E020-4109-98E1-4BC940EE58F4}" destId="{86C9375D-CD0C-4244-999C-B7703CD7AC42}" srcOrd="1" destOrd="0" presId="urn:microsoft.com/office/officeart/2005/8/layout/list1"/>
    <dgm:cxn modelId="{21E669D9-1E30-40AD-8A60-28897EFF2087}" type="presParOf" srcId="{B2180AA7-FA27-4B97-920B-EF6E94BCD837}" destId="{150972E6-1AB6-4C57-B75A-BFEA38EF1EC7}" srcOrd="5" destOrd="0" presId="urn:microsoft.com/office/officeart/2005/8/layout/list1"/>
    <dgm:cxn modelId="{7AE368D9-61F6-4711-ACF7-D0B2A7B64292}" type="presParOf" srcId="{B2180AA7-FA27-4B97-920B-EF6E94BCD837}" destId="{9FF66212-120C-40F7-B639-A269E25A50D7}" srcOrd="6" destOrd="0" presId="urn:microsoft.com/office/officeart/2005/8/layout/list1"/>
    <dgm:cxn modelId="{94E5B371-CCEC-48C4-8EFB-2863D1CF55FD}" type="presParOf" srcId="{B2180AA7-FA27-4B97-920B-EF6E94BCD837}" destId="{217C56A4-AC5F-4D1B-A95B-9B75B0B96279}" srcOrd="7" destOrd="0" presId="urn:microsoft.com/office/officeart/2005/8/layout/list1"/>
    <dgm:cxn modelId="{C6D0EFF8-C209-4F6D-8F28-94F64EC636D8}" type="presParOf" srcId="{B2180AA7-FA27-4B97-920B-EF6E94BCD837}" destId="{E77614D1-B74A-4D7E-8BD7-B56987BF43A7}" srcOrd="8" destOrd="0" presId="urn:microsoft.com/office/officeart/2005/8/layout/list1"/>
    <dgm:cxn modelId="{21416845-E528-46CF-96DC-E83D4E68D4C0}" type="presParOf" srcId="{E77614D1-B74A-4D7E-8BD7-B56987BF43A7}" destId="{0B811FD1-9D9E-4B47-B5F5-7F544C7E0128}" srcOrd="0" destOrd="0" presId="urn:microsoft.com/office/officeart/2005/8/layout/list1"/>
    <dgm:cxn modelId="{39070A8A-33A8-4519-8CF3-72AA287851B9}" type="presParOf" srcId="{E77614D1-B74A-4D7E-8BD7-B56987BF43A7}" destId="{E0F57E11-BF8F-4361-82CB-ECDCB426473F}" srcOrd="1" destOrd="0" presId="urn:microsoft.com/office/officeart/2005/8/layout/list1"/>
    <dgm:cxn modelId="{19899513-9351-4A1D-A1A5-DA730244C484}" type="presParOf" srcId="{B2180AA7-FA27-4B97-920B-EF6E94BCD837}" destId="{9F0AD194-16AC-4B74-AE2B-3B7433B298E6}" srcOrd="9" destOrd="0" presId="urn:microsoft.com/office/officeart/2005/8/layout/list1"/>
    <dgm:cxn modelId="{9DA7336F-AF16-4C99-AD47-B5E221B844E5}" type="presParOf" srcId="{B2180AA7-FA27-4B97-920B-EF6E94BCD837}" destId="{720509AE-0202-4118-99FA-974D5BA0C6F7}" srcOrd="10" destOrd="0" presId="urn:microsoft.com/office/officeart/2005/8/layout/list1"/>
    <dgm:cxn modelId="{73B2CAD8-FA3D-4483-B034-71055AE95055}" type="presParOf" srcId="{B2180AA7-FA27-4B97-920B-EF6E94BCD837}" destId="{8ADD431D-907E-4D07-A5C5-C78CE1E6F6EB}" srcOrd="11" destOrd="0" presId="urn:microsoft.com/office/officeart/2005/8/layout/list1"/>
    <dgm:cxn modelId="{A32CE9E2-1AA1-486F-9F53-2EB1A3452438}" type="presParOf" srcId="{B2180AA7-FA27-4B97-920B-EF6E94BCD837}" destId="{C6563AF1-AB34-40E9-B54A-A77FDBB884D9}" srcOrd="12" destOrd="0" presId="urn:microsoft.com/office/officeart/2005/8/layout/list1"/>
    <dgm:cxn modelId="{62CBABEB-A40E-4A97-B9AC-6482BE367D3A}" type="presParOf" srcId="{C6563AF1-AB34-40E9-B54A-A77FDBB884D9}" destId="{F1F2D962-CAB2-4161-9B84-EFECC1BA4B85}" srcOrd="0" destOrd="0" presId="urn:microsoft.com/office/officeart/2005/8/layout/list1"/>
    <dgm:cxn modelId="{66810C00-C7DB-4620-951D-04335551064E}" type="presParOf" srcId="{C6563AF1-AB34-40E9-B54A-A77FDBB884D9}" destId="{7DC07353-80A1-44BF-AF87-D439E1B4FB7A}" srcOrd="1" destOrd="0" presId="urn:microsoft.com/office/officeart/2005/8/layout/list1"/>
    <dgm:cxn modelId="{C9690377-85C6-42EB-B647-C70C09A79E8F}" type="presParOf" srcId="{B2180AA7-FA27-4B97-920B-EF6E94BCD837}" destId="{750A46BD-8FFF-4ADB-8709-73BCEC9D2B9A}" srcOrd="13" destOrd="0" presId="urn:microsoft.com/office/officeart/2005/8/layout/list1"/>
    <dgm:cxn modelId="{44981D6A-9B58-4B4A-A82D-6BB601F5B7E8}" type="presParOf" srcId="{B2180AA7-FA27-4B97-920B-EF6E94BCD837}" destId="{5D13C326-102C-424B-9C94-5540EC126941}" srcOrd="14" destOrd="0" presId="urn:microsoft.com/office/officeart/2005/8/layout/lis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BD3C81-67E9-4A92-A4D8-798613B6D632}">
      <dsp:nvSpPr>
        <dsp:cNvPr id="0" name=""/>
        <dsp:cNvSpPr/>
      </dsp:nvSpPr>
      <dsp:spPr>
        <a:xfrm>
          <a:off x="0" y="326852"/>
          <a:ext cx="6959662" cy="5544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72754E-FD93-4EBA-9DAE-B82B3C09F90E}">
      <dsp:nvSpPr>
        <dsp:cNvPr id="0" name=""/>
        <dsp:cNvSpPr/>
      </dsp:nvSpPr>
      <dsp:spPr>
        <a:xfrm>
          <a:off x="347983" y="2132"/>
          <a:ext cx="4871763" cy="6494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41" tIns="0" rIns="184141" bIns="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/>
            <a:t>Controlling Definition</a:t>
          </a:r>
          <a:endParaRPr lang="ar-SA" sz="2400" b="1" i="0" kern="1200" dirty="0"/>
        </a:p>
      </dsp:txBody>
      <dsp:txXfrm>
        <a:off x="379686" y="33835"/>
        <a:ext cx="4808357" cy="586034"/>
      </dsp:txXfrm>
    </dsp:sp>
    <dsp:sp modelId="{B8E6A4AB-F2C5-4C9D-A53C-FCF3EFD8C7F2}">
      <dsp:nvSpPr>
        <dsp:cNvPr id="0" name=""/>
        <dsp:cNvSpPr/>
      </dsp:nvSpPr>
      <dsp:spPr>
        <a:xfrm>
          <a:off x="0" y="1324772"/>
          <a:ext cx="6959662" cy="5544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C2D749-800E-4018-AE92-94C87FA89AA9}">
      <dsp:nvSpPr>
        <dsp:cNvPr id="0" name=""/>
        <dsp:cNvSpPr/>
      </dsp:nvSpPr>
      <dsp:spPr>
        <a:xfrm>
          <a:off x="347983" y="1000052"/>
          <a:ext cx="4871763" cy="6494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41" tIns="0" rIns="184141" bIns="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/>
            <a:t>Importance of Controlling </a:t>
          </a:r>
          <a:endParaRPr lang="ar-SA" sz="2400" b="1" i="0" kern="1200" dirty="0"/>
        </a:p>
      </dsp:txBody>
      <dsp:txXfrm>
        <a:off x="379686" y="1031755"/>
        <a:ext cx="4808357" cy="586034"/>
      </dsp:txXfrm>
    </dsp:sp>
    <dsp:sp modelId="{CF4F523A-51BD-441F-9990-F0AA48FEB99B}">
      <dsp:nvSpPr>
        <dsp:cNvPr id="0" name=""/>
        <dsp:cNvSpPr/>
      </dsp:nvSpPr>
      <dsp:spPr>
        <a:xfrm>
          <a:off x="0" y="2322692"/>
          <a:ext cx="6959662" cy="5544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6D93FA-C885-487F-9FBE-FDABEB24F004}">
      <dsp:nvSpPr>
        <dsp:cNvPr id="0" name=""/>
        <dsp:cNvSpPr/>
      </dsp:nvSpPr>
      <dsp:spPr>
        <a:xfrm>
          <a:off x="347983" y="1997972"/>
          <a:ext cx="4871763" cy="6494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41" tIns="0" rIns="184141" bIns="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/>
            <a:t>Types of Control</a:t>
          </a:r>
          <a:endParaRPr lang="ar-SA" sz="2400" b="1" i="0" kern="1200" dirty="0"/>
        </a:p>
      </dsp:txBody>
      <dsp:txXfrm>
        <a:off x="379686" y="2029675"/>
        <a:ext cx="4808357" cy="586034"/>
      </dsp:txXfrm>
    </dsp:sp>
    <dsp:sp modelId="{8A64EF78-5677-4A32-9DEA-90DF1CB7615B}">
      <dsp:nvSpPr>
        <dsp:cNvPr id="0" name=""/>
        <dsp:cNvSpPr/>
      </dsp:nvSpPr>
      <dsp:spPr>
        <a:xfrm>
          <a:off x="0" y="3320612"/>
          <a:ext cx="6959662" cy="5544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3E5469-C87D-419F-85EE-0D8064AEFB36}">
      <dsp:nvSpPr>
        <dsp:cNvPr id="0" name=""/>
        <dsp:cNvSpPr/>
      </dsp:nvSpPr>
      <dsp:spPr>
        <a:xfrm>
          <a:off x="347983" y="2995892"/>
          <a:ext cx="4871763" cy="6494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41" tIns="0" rIns="184141" bIns="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/>
            <a:t>Scope of Control</a:t>
          </a:r>
          <a:endParaRPr lang="ar-SA" sz="2400" b="1" i="0" kern="1200" dirty="0"/>
        </a:p>
      </dsp:txBody>
      <dsp:txXfrm>
        <a:off x="379686" y="3027595"/>
        <a:ext cx="4808357" cy="586034"/>
      </dsp:txXfrm>
    </dsp:sp>
    <dsp:sp modelId="{D596EF53-A1FD-4A29-A75B-5D8A53EE655E}">
      <dsp:nvSpPr>
        <dsp:cNvPr id="0" name=""/>
        <dsp:cNvSpPr/>
      </dsp:nvSpPr>
      <dsp:spPr>
        <a:xfrm>
          <a:off x="0" y="4612208"/>
          <a:ext cx="6959662" cy="5544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CBCA27-7CBC-404F-BB7E-75FBD4639FA3}">
      <dsp:nvSpPr>
        <dsp:cNvPr id="0" name=""/>
        <dsp:cNvSpPr/>
      </dsp:nvSpPr>
      <dsp:spPr>
        <a:xfrm>
          <a:off x="347983" y="3993812"/>
          <a:ext cx="4871763" cy="94311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41" tIns="0" rIns="184141" bIns="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/>
            <a:t>Relationship between controlling and other managerial functions </a:t>
          </a:r>
          <a:endParaRPr lang="ar-SA" sz="2400" b="1" i="0" kern="1200" dirty="0"/>
        </a:p>
      </dsp:txBody>
      <dsp:txXfrm>
        <a:off x="394022" y="4039851"/>
        <a:ext cx="4779685" cy="85103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DFE9BA-C3FB-4520-A50A-6DB64DBF0B33}">
      <dsp:nvSpPr>
        <dsp:cNvPr id="0" name=""/>
        <dsp:cNvSpPr/>
      </dsp:nvSpPr>
      <dsp:spPr>
        <a:xfrm>
          <a:off x="2919" y="1451498"/>
          <a:ext cx="2084433" cy="13236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A2CDB0A-9B44-4448-AE6E-B3D2DC3411D2}">
      <dsp:nvSpPr>
        <dsp:cNvPr id="0" name=""/>
        <dsp:cNvSpPr/>
      </dsp:nvSpPr>
      <dsp:spPr>
        <a:xfrm>
          <a:off x="234523" y="1671522"/>
          <a:ext cx="2084433" cy="1323615"/>
        </a:xfrm>
        <a:prstGeom prst="roundRect">
          <a:avLst>
            <a:gd name="adj" fmla="val 10000"/>
          </a:avLst>
        </a:prstGeom>
        <a:solidFill>
          <a:srgbClr val="FFFF00">
            <a:alpha val="90000"/>
          </a:srgbClr>
        </a:solidFill>
        <a:ln w="63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b="1" kern="1200" dirty="0"/>
            <a:t>planning</a:t>
          </a:r>
        </a:p>
      </dsp:txBody>
      <dsp:txXfrm>
        <a:off x="273290" y="1710289"/>
        <a:ext cx="2006899" cy="1246081"/>
      </dsp:txXfrm>
    </dsp:sp>
    <dsp:sp modelId="{F0E83BBB-12FC-4129-B565-635A5B422328}">
      <dsp:nvSpPr>
        <dsp:cNvPr id="0" name=""/>
        <dsp:cNvSpPr/>
      </dsp:nvSpPr>
      <dsp:spPr>
        <a:xfrm>
          <a:off x="2550560" y="1451498"/>
          <a:ext cx="2084433" cy="13236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568FD2B-CD5C-43C7-B01C-226924076ADB}">
      <dsp:nvSpPr>
        <dsp:cNvPr id="0" name=""/>
        <dsp:cNvSpPr/>
      </dsp:nvSpPr>
      <dsp:spPr>
        <a:xfrm>
          <a:off x="2782164" y="1671522"/>
          <a:ext cx="2084433" cy="1323615"/>
        </a:xfrm>
        <a:prstGeom prst="roundRect">
          <a:avLst>
            <a:gd name="adj" fmla="val 10000"/>
          </a:avLst>
        </a:prstGeom>
        <a:solidFill>
          <a:srgbClr val="92D050">
            <a:alpha val="90000"/>
          </a:srgbClr>
        </a:solidFill>
        <a:ln w="63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b="1" kern="1200" dirty="0"/>
            <a:t>organizing</a:t>
          </a:r>
        </a:p>
      </dsp:txBody>
      <dsp:txXfrm>
        <a:off x="2820931" y="1710289"/>
        <a:ext cx="2006899" cy="1246081"/>
      </dsp:txXfrm>
    </dsp:sp>
    <dsp:sp modelId="{6C7E2847-AE3B-4C4E-AFB8-7A6CB94A6253}">
      <dsp:nvSpPr>
        <dsp:cNvPr id="0" name=""/>
        <dsp:cNvSpPr/>
      </dsp:nvSpPr>
      <dsp:spPr>
        <a:xfrm>
          <a:off x="5098202" y="1451498"/>
          <a:ext cx="2084433" cy="13236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D817A05-372D-4361-8C3B-B29D9B7269C6}">
      <dsp:nvSpPr>
        <dsp:cNvPr id="0" name=""/>
        <dsp:cNvSpPr/>
      </dsp:nvSpPr>
      <dsp:spPr>
        <a:xfrm>
          <a:off x="5329806" y="1671522"/>
          <a:ext cx="2084433" cy="1323615"/>
        </a:xfrm>
        <a:prstGeom prst="roundRect">
          <a:avLst>
            <a:gd name="adj" fmla="val 10000"/>
          </a:avLst>
        </a:prstGeom>
        <a:solidFill>
          <a:schemeClr val="accent2">
            <a:alpha val="90000"/>
          </a:schemeClr>
        </a:solidFill>
        <a:ln w="63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b="1" kern="1200" dirty="0"/>
            <a:t>leading</a:t>
          </a:r>
        </a:p>
      </dsp:txBody>
      <dsp:txXfrm>
        <a:off x="5368573" y="1710289"/>
        <a:ext cx="2006899" cy="1246081"/>
      </dsp:txXfrm>
    </dsp:sp>
    <dsp:sp modelId="{4714F89F-418B-48B0-9FCC-3B5E33DF2145}">
      <dsp:nvSpPr>
        <dsp:cNvPr id="0" name=""/>
        <dsp:cNvSpPr/>
      </dsp:nvSpPr>
      <dsp:spPr>
        <a:xfrm>
          <a:off x="7645843" y="1451498"/>
          <a:ext cx="2084433" cy="13236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B926A1D-04A7-463F-B5C5-BB5C936F54DE}">
      <dsp:nvSpPr>
        <dsp:cNvPr id="0" name=""/>
        <dsp:cNvSpPr/>
      </dsp:nvSpPr>
      <dsp:spPr>
        <a:xfrm>
          <a:off x="7877447" y="1671522"/>
          <a:ext cx="2084433" cy="1323615"/>
        </a:xfrm>
        <a:prstGeom prst="roundRect">
          <a:avLst>
            <a:gd name="adj" fmla="val 10000"/>
          </a:avLst>
        </a:prstGeom>
        <a:solidFill>
          <a:srgbClr val="00B0F0">
            <a:alpha val="90000"/>
          </a:srgbClr>
        </a:solidFill>
        <a:ln w="63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b="1" kern="1200" dirty="0"/>
            <a:t>controlling</a:t>
          </a:r>
        </a:p>
      </dsp:txBody>
      <dsp:txXfrm>
        <a:off x="7916214" y="1710289"/>
        <a:ext cx="2006899" cy="124608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00F400-AEA3-4CF9-B601-369F3E662B7A}">
      <dsp:nvSpPr>
        <dsp:cNvPr id="0" name=""/>
        <dsp:cNvSpPr/>
      </dsp:nvSpPr>
      <dsp:spPr>
        <a:xfrm>
          <a:off x="1014781" y="370"/>
          <a:ext cx="2419056" cy="120952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0485" tIns="46990" rIns="70485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u="sng" kern="1200" dirty="0"/>
            <a:t>Output Standards </a:t>
          </a:r>
          <a:endParaRPr lang="en-US" sz="3700" kern="1200" dirty="0"/>
        </a:p>
      </dsp:txBody>
      <dsp:txXfrm>
        <a:off x="1050207" y="35796"/>
        <a:ext cx="2348204" cy="1138676"/>
      </dsp:txXfrm>
    </dsp:sp>
    <dsp:sp modelId="{B54F0E20-AA75-4A91-A382-7710A263A0D4}">
      <dsp:nvSpPr>
        <dsp:cNvPr id="0" name=""/>
        <dsp:cNvSpPr/>
      </dsp:nvSpPr>
      <dsp:spPr>
        <a:xfrm>
          <a:off x="1256687" y="1209898"/>
          <a:ext cx="241905" cy="9071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7146"/>
              </a:lnTo>
              <a:lnTo>
                <a:pt x="241905" y="907146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8770D2-571B-443D-B864-ECDE6E02533A}">
      <dsp:nvSpPr>
        <dsp:cNvPr id="0" name=""/>
        <dsp:cNvSpPr/>
      </dsp:nvSpPr>
      <dsp:spPr>
        <a:xfrm>
          <a:off x="1498592" y="1512280"/>
          <a:ext cx="1935245" cy="12095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en-US" sz="1600" b="1" kern="1200" dirty="0"/>
            <a:t>measures performance results in terms of quantity, quality, cost, or time.</a:t>
          </a:r>
          <a:endParaRPr lang="en-US" sz="1600" kern="1200" dirty="0"/>
        </a:p>
      </dsp:txBody>
      <dsp:txXfrm>
        <a:off x="1534018" y="1547706"/>
        <a:ext cx="1864393" cy="1138676"/>
      </dsp:txXfrm>
    </dsp:sp>
    <dsp:sp modelId="{1C03F42E-D165-4BEE-BB43-CCFF3FEAFF08}">
      <dsp:nvSpPr>
        <dsp:cNvPr id="0" name=""/>
        <dsp:cNvSpPr/>
      </dsp:nvSpPr>
      <dsp:spPr>
        <a:xfrm>
          <a:off x="4038602" y="370"/>
          <a:ext cx="2419056" cy="120952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0485" tIns="46990" rIns="70485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u="sng" kern="1200" dirty="0"/>
            <a:t>Input Standards</a:t>
          </a:r>
          <a:r>
            <a:rPr lang="en-US" sz="3700" b="1" kern="1200" dirty="0"/>
            <a:t> </a:t>
          </a:r>
          <a:endParaRPr lang="en-US" sz="3700" kern="1200" dirty="0"/>
        </a:p>
      </dsp:txBody>
      <dsp:txXfrm>
        <a:off x="4074028" y="35796"/>
        <a:ext cx="2348204" cy="1138676"/>
      </dsp:txXfrm>
    </dsp:sp>
    <dsp:sp modelId="{D589171A-052F-4250-AB78-B417F42BF25F}">
      <dsp:nvSpPr>
        <dsp:cNvPr id="0" name=""/>
        <dsp:cNvSpPr/>
      </dsp:nvSpPr>
      <dsp:spPr>
        <a:xfrm>
          <a:off x="4280507" y="1209898"/>
          <a:ext cx="241905" cy="9071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7146"/>
              </a:lnTo>
              <a:lnTo>
                <a:pt x="241905" y="907146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E446C0E-42FF-4F9D-8522-FA790EAB116F}">
      <dsp:nvSpPr>
        <dsp:cNvPr id="0" name=""/>
        <dsp:cNvSpPr/>
      </dsp:nvSpPr>
      <dsp:spPr>
        <a:xfrm>
          <a:off x="4522413" y="1512280"/>
          <a:ext cx="1935245" cy="12095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en-US" sz="1600" b="1" kern="1200" dirty="0"/>
            <a:t>measures work efforts that go into a performance task.</a:t>
          </a:r>
          <a:endParaRPr lang="en-US" sz="1600" kern="1200" dirty="0"/>
        </a:p>
      </dsp:txBody>
      <dsp:txXfrm>
        <a:off x="4557839" y="1547706"/>
        <a:ext cx="1864393" cy="113867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580C46-6F03-4096-B32B-E23B7466797B}">
      <dsp:nvSpPr>
        <dsp:cNvPr id="0" name=""/>
        <dsp:cNvSpPr/>
      </dsp:nvSpPr>
      <dsp:spPr>
        <a:xfrm>
          <a:off x="0" y="305942"/>
          <a:ext cx="7932355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413BF5-5281-42F7-9BED-DD243F338C27}">
      <dsp:nvSpPr>
        <dsp:cNvPr id="0" name=""/>
        <dsp:cNvSpPr/>
      </dsp:nvSpPr>
      <dsp:spPr>
        <a:xfrm>
          <a:off x="396617" y="69782"/>
          <a:ext cx="5552648" cy="472320"/>
        </a:xfrm>
        <a:prstGeom prst="round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877" tIns="0" rIns="209877" bIns="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>
              <a:solidFill>
                <a:schemeClr val="tx1"/>
              </a:solidFill>
            </a:rPr>
            <a:t>1.Preliminary</a:t>
          </a:r>
          <a:endParaRPr lang="ar-SA" sz="3200" kern="1200" dirty="0">
            <a:solidFill>
              <a:schemeClr val="tx1"/>
            </a:solidFill>
          </a:endParaRPr>
        </a:p>
      </dsp:txBody>
      <dsp:txXfrm>
        <a:off x="419674" y="92839"/>
        <a:ext cx="5506534" cy="426206"/>
      </dsp:txXfrm>
    </dsp:sp>
    <dsp:sp modelId="{62AD5A3F-5F0A-44DA-8A51-0AC726D0BA24}">
      <dsp:nvSpPr>
        <dsp:cNvPr id="0" name=""/>
        <dsp:cNvSpPr/>
      </dsp:nvSpPr>
      <dsp:spPr>
        <a:xfrm>
          <a:off x="0" y="1031702"/>
          <a:ext cx="7932355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1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7D7030-7862-4126-B391-D27389E593F1}">
      <dsp:nvSpPr>
        <dsp:cNvPr id="0" name=""/>
        <dsp:cNvSpPr/>
      </dsp:nvSpPr>
      <dsp:spPr>
        <a:xfrm>
          <a:off x="396617" y="795542"/>
          <a:ext cx="5552648" cy="472320"/>
        </a:xfrm>
        <a:prstGeom prst="round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877" tIns="0" rIns="209877" bIns="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>
              <a:solidFill>
                <a:schemeClr val="tx1"/>
              </a:solidFill>
            </a:rPr>
            <a:t>2.Concurrent</a:t>
          </a:r>
          <a:endParaRPr lang="ar-SA" sz="3200" kern="1200" dirty="0">
            <a:solidFill>
              <a:schemeClr val="tx1"/>
            </a:solidFill>
          </a:endParaRPr>
        </a:p>
      </dsp:txBody>
      <dsp:txXfrm>
        <a:off x="419674" y="818599"/>
        <a:ext cx="5506534" cy="426206"/>
      </dsp:txXfrm>
    </dsp:sp>
    <dsp:sp modelId="{96F667A3-BBAF-40F6-9963-96C22125BFC2}">
      <dsp:nvSpPr>
        <dsp:cNvPr id="0" name=""/>
        <dsp:cNvSpPr/>
      </dsp:nvSpPr>
      <dsp:spPr>
        <a:xfrm>
          <a:off x="0" y="1757462"/>
          <a:ext cx="7932355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2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FCF35F-4F63-4AE0-9684-51BF56C37B20}">
      <dsp:nvSpPr>
        <dsp:cNvPr id="0" name=""/>
        <dsp:cNvSpPr/>
      </dsp:nvSpPr>
      <dsp:spPr>
        <a:xfrm>
          <a:off x="396617" y="1521302"/>
          <a:ext cx="5552648" cy="472320"/>
        </a:xfrm>
        <a:prstGeom prst="round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877" tIns="0" rIns="209877" bIns="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>
              <a:solidFill>
                <a:schemeClr val="tx1"/>
              </a:solidFill>
            </a:rPr>
            <a:t>3.Post action</a:t>
          </a:r>
          <a:endParaRPr lang="ar-SA" sz="3200" kern="1200" dirty="0">
            <a:solidFill>
              <a:schemeClr val="tx1"/>
            </a:solidFill>
          </a:endParaRPr>
        </a:p>
      </dsp:txBody>
      <dsp:txXfrm>
        <a:off x="419674" y="1544359"/>
        <a:ext cx="5506534" cy="426206"/>
      </dsp:txXfrm>
    </dsp:sp>
    <dsp:sp modelId="{E5325276-1BB0-4294-914B-A1905FE795A7}">
      <dsp:nvSpPr>
        <dsp:cNvPr id="0" name=""/>
        <dsp:cNvSpPr/>
      </dsp:nvSpPr>
      <dsp:spPr>
        <a:xfrm>
          <a:off x="0" y="2483222"/>
          <a:ext cx="7932355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3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9E7827-EDD4-4CED-8734-2134BE6B570A}">
      <dsp:nvSpPr>
        <dsp:cNvPr id="0" name=""/>
        <dsp:cNvSpPr/>
      </dsp:nvSpPr>
      <dsp:spPr>
        <a:xfrm>
          <a:off x="396617" y="2309546"/>
          <a:ext cx="5552648" cy="472320"/>
        </a:xfrm>
        <a:prstGeom prst="round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877" tIns="0" rIns="209877" bIns="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>
              <a:solidFill>
                <a:schemeClr val="tx1"/>
              </a:solidFill>
            </a:rPr>
            <a:t>4.Internal Controls</a:t>
          </a:r>
          <a:endParaRPr lang="ar-SA" sz="3200" kern="1200" dirty="0">
            <a:solidFill>
              <a:schemeClr val="tx1"/>
            </a:solidFill>
          </a:endParaRPr>
        </a:p>
      </dsp:txBody>
      <dsp:txXfrm>
        <a:off x="419674" y="2332603"/>
        <a:ext cx="5506534" cy="426206"/>
      </dsp:txXfrm>
    </dsp:sp>
    <dsp:sp modelId="{9E361EC0-E3D2-4B7E-833F-65549C953593}">
      <dsp:nvSpPr>
        <dsp:cNvPr id="0" name=""/>
        <dsp:cNvSpPr/>
      </dsp:nvSpPr>
      <dsp:spPr>
        <a:xfrm>
          <a:off x="0" y="3208983"/>
          <a:ext cx="7932355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4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53B9AB-EAC3-4DBE-B9A3-9A7BC6A6ED69}">
      <dsp:nvSpPr>
        <dsp:cNvPr id="0" name=""/>
        <dsp:cNvSpPr/>
      </dsp:nvSpPr>
      <dsp:spPr>
        <a:xfrm>
          <a:off x="396617" y="2972823"/>
          <a:ext cx="5552648" cy="472320"/>
        </a:xfrm>
        <a:prstGeom prst="round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877" tIns="0" rIns="209877" bIns="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>
              <a:solidFill>
                <a:schemeClr val="tx1"/>
              </a:solidFill>
            </a:rPr>
            <a:t>5.External Controls</a:t>
          </a:r>
          <a:endParaRPr lang="ar-SA" sz="3200" kern="1200" dirty="0">
            <a:solidFill>
              <a:schemeClr val="tx1"/>
            </a:solidFill>
          </a:endParaRPr>
        </a:p>
      </dsp:txBody>
      <dsp:txXfrm>
        <a:off x="419674" y="2995880"/>
        <a:ext cx="5506534" cy="42620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A50DB3-E212-4D21-A6D5-6BB55A7A14C8}">
      <dsp:nvSpPr>
        <dsp:cNvPr id="0" name=""/>
        <dsp:cNvSpPr/>
      </dsp:nvSpPr>
      <dsp:spPr>
        <a:xfrm>
          <a:off x="0" y="319966"/>
          <a:ext cx="8061435" cy="453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37A006-0B50-4EFF-976C-8967E569E9CC}">
      <dsp:nvSpPr>
        <dsp:cNvPr id="0" name=""/>
        <dsp:cNvSpPr/>
      </dsp:nvSpPr>
      <dsp:spPr>
        <a:xfrm>
          <a:off x="403071" y="54286"/>
          <a:ext cx="5643004" cy="5313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292" tIns="0" rIns="213292" bIns="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i="0" kern="1200" dirty="0"/>
            <a:t>Management Processes </a:t>
          </a:r>
          <a:endParaRPr lang="ar-SA" sz="3200" i="0" kern="1200" dirty="0"/>
        </a:p>
      </dsp:txBody>
      <dsp:txXfrm>
        <a:off x="429010" y="80225"/>
        <a:ext cx="5591126" cy="479482"/>
      </dsp:txXfrm>
    </dsp:sp>
    <dsp:sp modelId="{9FF66212-120C-40F7-B639-A269E25A50D7}">
      <dsp:nvSpPr>
        <dsp:cNvPr id="0" name=""/>
        <dsp:cNvSpPr/>
      </dsp:nvSpPr>
      <dsp:spPr>
        <a:xfrm>
          <a:off x="0" y="1136446"/>
          <a:ext cx="8061435" cy="453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C9375D-CD0C-4244-999C-B7703CD7AC42}">
      <dsp:nvSpPr>
        <dsp:cNvPr id="0" name=""/>
        <dsp:cNvSpPr/>
      </dsp:nvSpPr>
      <dsp:spPr>
        <a:xfrm>
          <a:off x="403071" y="870766"/>
          <a:ext cx="5643004" cy="5313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292" tIns="0" rIns="213292" bIns="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i="0" kern="1200" dirty="0"/>
            <a:t>Compensation and Benefits</a:t>
          </a:r>
          <a:endParaRPr lang="ar-SA" sz="3200" i="0" kern="1200" dirty="0"/>
        </a:p>
      </dsp:txBody>
      <dsp:txXfrm>
        <a:off x="429010" y="896705"/>
        <a:ext cx="5591126" cy="479482"/>
      </dsp:txXfrm>
    </dsp:sp>
    <dsp:sp modelId="{720509AE-0202-4118-99FA-974D5BA0C6F7}">
      <dsp:nvSpPr>
        <dsp:cNvPr id="0" name=""/>
        <dsp:cNvSpPr/>
      </dsp:nvSpPr>
      <dsp:spPr>
        <a:xfrm>
          <a:off x="0" y="1952926"/>
          <a:ext cx="8061435" cy="453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F57E11-BF8F-4361-82CB-ECDCB426473F}">
      <dsp:nvSpPr>
        <dsp:cNvPr id="0" name=""/>
        <dsp:cNvSpPr/>
      </dsp:nvSpPr>
      <dsp:spPr>
        <a:xfrm>
          <a:off x="403071" y="1687246"/>
          <a:ext cx="5643004" cy="5313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292" tIns="0" rIns="213292" bIns="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i="0" kern="1200"/>
            <a:t>Employee Discipline </a:t>
          </a:r>
          <a:endParaRPr lang="ar-SA" sz="3200" i="0" kern="1200"/>
        </a:p>
      </dsp:txBody>
      <dsp:txXfrm>
        <a:off x="429010" y="1713185"/>
        <a:ext cx="5591126" cy="479482"/>
      </dsp:txXfrm>
    </dsp:sp>
    <dsp:sp modelId="{5D13C326-102C-424B-9C94-5540EC126941}">
      <dsp:nvSpPr>
        <dsp:cNvPr id="0" name=""/>
        <dsp:cNvSpPr/>
      </dsp:nvSpPr>
      <dsp:spPr>
        <a:xfrm>
          <a:off x="0" y="2769406"/>
          <a:ext cx="8061435" cy="453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07353-80A1-44BF-AF87-D439E1B4FB7A}">
      <dsp:nvSpPr>
        <dsp:cNvPr id="0" name=""/>
        <dsp:cNvSpPr/>
      </dsp:nvSpPr>
      <dsp:spPr>
        <a:xfrm>
          <a:off x="403071" y="2503726"/>
          <a:ext cx="5643004" cy="5313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292" tIns="0" rIns="213292" bIns="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i="0" kern="1200" dirty="0"/>
            <a:t>Information and Financial </a:t>
          </a:r>
          <a:endParaRPr lang="ar-SA" sz="3200" i="0" kern="1200" dirty="0"/>
        </a:p>
      </dsp:txBody>
      <dsp:txXfrm>
        <a:off x="429010" y="2529665"/>
        <a:ext cx="5591126" cy="4794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2CB595-61B7-4BCB-AC4A-BB8639E70C64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0FA51A-B6E6-42DD-A092-62F4C4278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8442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3E84D82-F960-3E97-07C5-306AEAA02B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ED603ADA-3540-9355-B8B4-DC2C12C965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DA2A351-F790-AFE2-C1F3-D2D436315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8954D24-C6DF-006A-3C2B-459D900162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463D953-FE0D-58C6-71F4-77A1BB192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41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7E8B343-69CA-1B62-CA5E-FDB7C3F0AA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3D54576-0EC4-619B-F1B9-206233DA15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42B5DE5-D34B-8B9D-18D9-6D169F8FC4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6FA3289-4D43-EB9D-F1A9-E67FAF4DB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EAA0E1E-56D1-079B-7D77-A4C7D066D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740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496901-2BAD-8019-48AF-2293235B9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BEF1656-994C-C53D-3029-A78501CB8B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2339621-D171-2606-E120-048201DFF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1AE8674-2AB1-AE93-BD35-948E2C98C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A333BF9-D53F-9EA5-7C0D-65F442595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564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8CF7B1D-1F47-D7C1-5CC1-0EA9E6B59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04C15FD-DA4D-E01D-6921-938C27BB52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BE5FB1B-F0B6-476A-2847-26D177E9E2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EDF7CBA-1459-5542-05F4-90EBEF2343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825DFF7-BF45-4F9B-C19C-1A39768E85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038FE643-554D-A0C4-DBD8-FCDAD79F6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85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774441E-663B-BE2B-42BE-E446FD5E8A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CA40390-4169-E787-FC64-ED815D6FAC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AD565E3-F9B2-3C1B-8B83-FFB5107FA7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EB4D1749-AB0D-836F-51B2-9DF2A30800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5CB8BAB0-8666-6B37-7D7E-08C4865E26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69F53409-22FC-36B4-F361-AC07535F3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97FFD473-0E88-AE86-603D-4C704BE19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1472FBFB-48E0-314D-D6F7-985DBA962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98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1264B0A-54E4-F603-626F-63E81650B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DB7F81D5-8C62-5290-A4D9-2200A90071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942A1C0-8A4E-D28C-EEAB-CDAB7177F8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B15F6319-8735-14E7-0AFF-F31C7A693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87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42A637D1-2C08-DBFD-FDB6-F6336507E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6197C3DD-754F-FD52-8315-BFA59F680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109FD957-0C18-6C39-70D3-95BEB5F9E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379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F241A13-F86F-EE70-152A-5B1F4A25B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FB32E41-70A3-B2FA-556D-B78172529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EF5E68B9-A52D-9A6B-E270-288CFD9BAF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D2240FB-9D88-BFD4-FCF8-06A74E539B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CA0940A-8F8E-CE2A-06B4-347D2BCFE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3DFF0F0-4E54-0E18-6166-590C6622E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494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CBECCD-B981-8234-3DAB-34EC7D6371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FE9F9221-8AB6-D425-BC74-7CFB826DCB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96982750-D949-87F6-114B-2B6F8C3A2B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87C9048-DB48-BBFC-605A-13AC8C321F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E1D93C9-54DF-B76D-6B6B-703088430E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6AF0B996-1C2A-1515-3341-DEAEA2839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16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FA7F832-FB4D-11CC-25BD-541ABF289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271CECE-EA3B-8CF8-434E-B91CDD7316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D05928E-A0A2-FC81-A230-3D222A3ACF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3D8D4CF-440C-D1BB-CBD8-8DB3121EE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7C9AC52-4F74-E89E-730B-429948F5B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60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9E9C9BCB-4022-6BB4-111F-E3168A80B6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F5C04E1-80B8-D4C2-C54C-9396B41C07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4948584-73D2-7453-5242-90D1C121E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EA13365-D502-8E13-A224-63364CEB07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8DB67AF-BF6F-328E-90BD-8C5961465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1367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52162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72383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xmlns="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5722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FBD65BBA-B99D-D132-4620-1489248F49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60355AC-5B5A-8D7D-18F9-AF59F813E6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C3B10F9-8668-4E9C-9E8F-22AC8EDB8B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047D2-C530-429C-BB05-F084561562E2}" type="datetimeFigureOut">
              <a:rPr lang="en-US" smtClean="0"/>
              <a:t>11/29/2024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5053FF1-8FFA-EE55-DFA8-198BD7B3F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37AADA0-5DC2-9B8B-0BD5-968F91782C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82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4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givealittle.co.nz/help/help-support/knowledge-base/aml-cft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26522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Bothaina Mahmoud Fouad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98EB2DE-B590-7199-55D7-22A5E6610F3D}"/>
              </a:ext>
            </a:extLst>
          </p:cNvPr>
          <p:cNvSpPr txBox="1"/>
          <p:nvPr/>
        </p:nvSpPr>
        <p:spPr>
          <a:xfrm>
            <a:off x="6815513" y="4613039"/>
            <a:ext cx="395095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</a:rPr>
              <a:t>MGM111</a:t>
            </a:r>
          </a:p>
          <a:p>
            <a:pPr algn="ctr"/>
            <a:r>
              <a:rPr lang="en-US" sz="2800" b="1" dirty="0">
                <a:solidFill>
                  <a:srgbClr val="C00000"/>
                </a:solidFill>
              </a:rPr>
              <a:t>Principle of Management</a:t>
            </a:r>
          </a:p>
          <a:p>
            <a:pPr algn="ctr"/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D98B4495-B9F8-D13F-3419-DC2D7FE24BA4}"/>
              </a:ext>
            </a:extLst>
          </p:cNvPr>
          <p:cNvSpPr txBox="1"/>
          <p:nvPr/>
        </p:nvSpPr>
        <p:spPr>
          <a:xfrm>
            <a:off x="5759669" y="2903498"/>
            <a:ext cx="6407262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Controlling as a Management Function</a:t>
            </a:r>
            <a:endParaRPr lang="en-US" altLang="ar-SA" sz="4800" b="1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en-US" sz="3600" dirty="0">
                <a:solidFill>
                  <a:schemeClr val="accent1">
                    <a:lumMod val="75000"/>
                  </a:schemeClr>
                </a:solidFill>
              </a:rPr>
              <a:t>Lecture 9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381"/>
    </mc:Choice>
    <mc:Fallback xmlns="">
      <p:transition spd="slow" advTm="4138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4A47063F-493D-A6F0-0AFD-B39475726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41683" y="184255"/>
            <a:ext cx="2995448" cy="770339"/>
          </a:xfrm>
        </p:spPr>
        <p:txBody>
          <a:bodyPr/>
          <a:lstStyle/>
          <a:p>
            <a:pPr algn="ctr"/>
            <a:r>
              <a:rPr 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Lec</a:t>
            </a: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9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xmlns="" id="{8854FD23-719D-D534-CDD0-E3DB2779F6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08010" y="954594"/>
            <a:ext cx="3176322" cy="590427"/>
          </a:xfrm>
        </p:spPr>
        <p:txBody>
          <a:bodyPr/>
          <a:lstStyle/>
          <a:p>
            <a:pPr marL="0" indent="0">
              <a:buNone/>
            </a:pPr>
            <a:r>
              <a:rPr lang="en-US" b="1" u="sng" dirty="0">
                <a:cs typeface="+mj-cs"/>
              </a:rPr>
              <a:t>The main points:</a:t>
            </a:r>
          </a:p>
          <a:p>
            <a:pPr marL="0" indent="0">
              <a:buNone/>
            </a:pPr>
            <a:endParaRPr lang="en-US" b="1" u="sng" dirty="0">
              <a:cs typeface="+mj-cs"/>
            </a:endParaRPr>
          </a:p>
          <a:p>
            <a:endParaRPr lang="en-AU" altLang="en-US" b="1" dirty="0">
              <a:cs typeface="+mj-cs"/>
            </a:endParaRPr>
          </a:p>
          <a:p>
            <a:endParaRPr lang="en-AU" altLang="en-US" b="1" dirty="0">
              <a:cs typeface="+mj-cs"/>
            </a:endParaRPr>
          </a:p>
          <a:p>
            <a:endParaRPr lang="en-US" b="1" u="sng" dirty="0">
              <a:cs typeface="+mj-cs"/>
            </a:endParaRPr>
          </a:p>
          <a:p>
            <a:pPr marL="0" indent="0">
              <a:buNone/>
            </a:pPr>
            <a:endParaRPr lang="en-US" b="1" u="sng" dirty="0">
              <a:cs typeface="+mj-cs"/>
            </a:endParaRPr>
          </a:p>
        </p:txBody>
      </p:sp>
      <p:pic>
        <p:nvPicPr>
          <p:cNvPr id="7" name="Picture 2" descr="Negotiation Skills - Strengthscape">
            <a:extLst>
              <a:ext uri="{FF2B5EF4-FFF2-40B4-BE49-F238E27FC236}">
                <a16:creationId xmlns:a16="http://schemas.microsoft.com/office/drawing/2014/main" xmlns="" id="{7B12690A-FC79-D86B-C0ED-9D714EBC9487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2040" y="2091559"/>
            <a:ext cx="4214303" cy="3741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368AB1E2-4B64-8562-6720-4B18B1F2E27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xmlns="" id="{3BD82D6B-4B28-E9B0-0F3B-3127F023820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3720015"/>
              </p:ext>
            </p:extLst>
          </p:nvPr>
        </p:nvGraphicFramePr>
        <p:xfrm>
          <a:off x="166352" y="1545021"/>
          <a:ext cx="6959662" cy="51687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458377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977"/>
    </mc:Choice>
    <mc:Fallback xmlns="">
      <p:transition spd="slow" advTm="34977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287927" y="1370253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7FBBED2-5A3B-56BA-CD39-D29689D7D1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29911" y="1370253"/>
            <a:ext cx="10702636" cy="44034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71308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3019" y="159565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08009" y="858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A9161B2A-74B3-EA32-FDA8-268A06B047FB}"/>
              </a:ext>
            </a:extLst>
          </p:cNvPr>
          <p:cNvSpPr txBox="1"/>
          <p:nvPr/>
        </p:nvSpPr>
        <p:spPr>
          <a:xfrm>
            <a:off x="2507132" y="866960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Functions of Management </a:t>
            </a:r>
          </a:p>
        </p:txBody>
      </p:sp>
      <p:graphicFrame>
        <p:nvGraphicFramePr>
          <p:cNvPr id="6" name="Content Placeholder 3">
            <a:extLst>
              <a:ext uri="{FF2B5EF4-FFF2-40B4-BE49-F238E27FC236}">
                <a16:creationId xmlns:a16="http://schemas.microsoft.com/office/drawing/2014/main" xmlns="" id="{5F10BA33-DF1B-0E83-88DB-A03DB3AC78A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12935537"/>
              </p:ext>
            </p:extLst>
          </p:nvPr>
        </p:nvGraphicFramePr>
        <p:xfrm>
          <a:off x="913406" y="1595650"/>
          <a:ext cx="9964801" cy="44466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13345A08-2926-17A2-BBB3-40E2F9050644}"/>
              </a:ext>
            </a:extLst>
          </p:cNvPr>
          <p:cNvSpPr/>
          <p:nvPr/>
        </p:nvSpPr>
        <p:spPr>
          <a:xfrm>
            <a:off x="2038350" y="5243342"/>
            <a:ext cx="8115300" cy="4572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en-US" sz="3200" b="1" dirty="0">
                <a:latin typeface="+mj-lt"/>
                <a:ea typeface="+mj-ea"/>
                <a:cs typeface="+mj-cs"/>
              </a:rPr>
              <a:t> Control is the last function of management</a:t>
            </a:r>
          </a:p>
        </p:txBody>
      </p:sp>
    </p:spTree>
    <p:extLst>
      <p:ext uri="{BB962C8B-B14F-4D97-AF65-F5344CB8AC3E}">
        <p14:creationId xmlns:p14="http://schemas.microsoft.com/office/powerpoint/2010/main" val="790159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89384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A9161B2A-74B3-EA32-FDA8-268A06B047FB}"/>
              </a:ext>
            </a:extLst>
          </p:cNvPr>
          <p:cNvSpPr txBox="1"/>
          <p:nvPr/>
        </p:nvSpPr>
        <p:spPr>
          <a:xfrm>
            <a:off x="2507131" y="866960"/>
            <a:ext cx="692064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Controlling as a Management Function</a:t>
            </a: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xmlns="" id="{7714640E-023D-712A-D8C0-8436BF1520C3}"/>
              </a:ext>
            </a:extLst>
          </p:cNvPr>
          <p:cNvSpPr txBox="1">
            <a:spLocks/>
          </p:cNvSpPr>
          <p:nvPr/>
        </p:nvSpPr>
        <p:spPr>
          <a:xfrm>
            <a:off x="998807" y="2053558"/>
            <a:ext cx="9742766" cy="3871010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b="1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/>
              <a:t>A process of monitoring performance and taking action to ensure desired results.</a:t>
            </a:r>
          </a:p>
          <a:p>
            <a:pPr lvl="1">
              <a:buFont typeface="Wingdings" panose="05000000000000000000" pitchFamily="2" charset="2"/>
              <a:buChar char="q"/>
            </a:pPr>
            <a:endParaRPr lang="en-US" sz="2800" b="1" dirty="0"/>
          </a:p>
          <a:p>
            <a:pPr marL="0" lvl="1" indent="0" algn="ctr">
              <a:buNone/>
            </a:pPr>
            <a:r>
              <a:rPr lang="en-US" sz="3600" b="1" dirty="0">
                <a:solidFill>
                  <a:srgbClr val="C00000"/>
                </a:solidFill>
              </a:rPr>
              <a:t>It sees to it that the right things happen, in the right ways, and at the right time.</a:t>
            </a:r>
          </a:p>
          <a:p>
            <a:pPr marL="0" lvl="1" indent="0">
              <a:buNone/>
            </a:pPr>
            <a:endParaRPr lang="en-US" sz="2800" b="1" dirty="0"/>
          </a:p>
          <a:p>
            <a:pPr lvl="1">
              <a:buFont typeface="Symbol" pitchFamily="18" charset="2"/>
              <a:buNone/>
            </a:pPr>
            <a:endParaRPr lang="en-US" sz="2800" b="1" dirty="0"/>
          </a:p>
          <a:p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116073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89384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A9161B2A-74B3-EA32-FDA8-268A06B047FB}"/>
              </a:ext>
            </a:extLst>
          </p:cNvPr>
          <p:cNvSpPr txBox="1"/>
          <p:nvPr/>
        </p:nvSpPr>
        <p:spPr>
          <a:xfrm>
            <a:off x="2507131" y="866960"/>
            <a:ext cx="692064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Controlling as a Management Function</a:t>
            </a: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xmlns="" id="{7714640E-023D-712A-D8C0-8436BF1520C3}"/>
              </a:ext>
            </a:extLst>
          </p:cNvPr>
          <p:cNvSpPr txBox="1">
            <a:spLocks/>
          </p:cNvSpPr>
          <p:nvPr/>
        </p:nvSpPr>
        <p:spPr>
          <a:xfrm>
            <a:off x="942308" y="2673668"/>
            <a:ext cx="9742766" cy="1688125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en-US" sz="3600" b="1" dirty="0"/>
              <a:t>It helps ensure that objectives and accomplishments are consistent with one another throughout an organization. </a:t>
            </a:r>
          </a:p>
        </p:txBody>
      </p:sp>
    </p:spTree>
    <p:extLst>
      <p:ext uri="{BB962C8B-B14F-4D97-AF65-F5344CB8AC3E}">
        <p14:creationId xmlns:p14="http://schemas.microsoft.com/office/powerpoint/2010/main" val="303489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89384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A9161B2A-74B3-EA32-FDA8-268A06B047FB}"/>
              </a:ext>
            </a:extLst>
          </p:cNvPr>
          <p:cNvSpPr txBox="1"/>
          <p:nvPr/>
        </p:nvSpPr>
        <p:spPr>
          <a:xfrm>
            <a:off x="2507131" y="866960"/>
            <a:ext cx="692064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Controlling as a Management Function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B071B091-C6D1-CF97-1973-D1A69C4323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884" t="34847" r="32083" b="25334"/>
          <a:stretch/>
        </p:blipFill>
        <p:spPr>
          <a:xfrm>
            <a:off x="1570616" y="1740191"/>
            <a:ext cx="8304904" cy="409045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99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89384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A9161B2A-74B3-EA32-FDA8-268A06B047FB}"/>
              </a:ext>
            </a:extLst>
          </p:cNvPr>
          <p:cNvSpPr txBox="1"/>
          <p:nvPr/>
        </p:nvSpPr>
        <p:spPr>
          <a:xfrm>
            <a:off x="2507132" y="877718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</a:rPr>
              <a:t>Controlling as a Management Function</a:t>
            </a: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xmlns="" id="{7714640E-023D-712A-D8C0-8436BF1520C3}"/>
              </a:ext>
            </a:extLst>
          </p:cNvPr>
          <p:cNvSpPr txBox="1">
            <a:spLocks/>
          </p:cNvSpPr>
          <p:nvPr/>
        </p:nvSpPr>
        <p:spPr>
          <a:xfrm>
            <a:off x="399258" y="1945852"/>
            <a:ext cx="10592971" cy="3871010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US" sz="3200" b="1" dirty="0"/>
          </a:p>
          <a:p>
            <a:pPr marL="0" indent="0" algn="ctr">
              <a:buNone/>
            </a:pPr>
            <a:endParaRPr lang="en-US" sz="3200" b="1" dirty="0"/>
          </a:p>
          <a:p>
            <a:pPr marL="0" indent="0" algn="ctr">
              <a:buNone/>
            </a:pPr>
            <a:r>
              <a:rPr lang="en-US" sz="3200" b="1" dirty="0"/>
              <a:t>Managerial control implies the measurement of accomplishment against the standard and the correction of deviations to assure attainment of objectives according to plans</a:t>
            </a:r>
            <a:endParaRPr lang="ar-SA" sz="3200" b="1" dirty="0"/>
          </a:p>
        </p:txBody>
      </p:sp>
    </p:spTree>
    <p:extLst>
      <p:ext uri="{BB962C8B-B14F-4D97-AF65-F5344CB8AC3E}">
        <p14:creationId xmlns:p14="http://schemas.microsoft.com/office/powerpoint/2010/main" val="250254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GB" altLang="ar-SA" b="1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xmlns="" id="{FE03CC7E-1C1B-4746-B7FC-460FE725E0F7}"/>
              </a:ext>
            </a:extLst>
          </p:cNvPr>
          <p:cNvSpPr txBox="1">
            <a:spLocks/>
          </p:cNvSpPr>
          <p:nvPr/>
        </p:nvSpPr>
        <p:spPr>
          <a:xfrm>
            <a:off x="777767" y="2066253"/>
            <a:ext cx="10471925" cy="3889817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base"/>
            <a:r>
              <a:rPr lang="en-US" sz="3200" dirty="0"/>
              <a:t>Controlling is an important function of management. Its importance becomes apparent when we find that it is needed in all the functions of management. </a:t>
            </a:r>
          </a:p>
          <a:p>
            <a:pPr algn="just" fontAlgn="base"/>
            <a:r>
              <a:rPr lang="en-US" sz="3200" dirty="0"/>
              <a:t>Controlling checks mistakes and tells us how new challenges can be met or faced.</a:t>
            </a:r>
          </a:p>
          <a:p>
            <a:pPr algn="just" fontAlgn="base"/>
            <a:r>
              <a:rPr lang="en-US" sz="3200" dirty="0"/>
              <a:t> The success of the organization thus hinges on the effective controlling.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87F24CCC-3B36-48D1-ABCB-6E95177507A8}"/>
              </a:ext>
            </a:extLst>
          </p:cNvPr>
          <p:cNvSpPr txBox="1"/>
          <p:nvPr/>
        </p:nvSpPr>
        <p:spPr>
          <a:xfrm>
            <a:off x="2795751" y="807134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The Importance Of Controlling</a:t>
            </a:r>
            <a:endParaRPr lang="ar-SA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006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GB" altLang="ar-SA" b="1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xmlns="" id="{FE03CC7E-1C1B-4746-B7FC-460FE725E0F7}"/>
              </a:ext>
            </a:extLst>
          </p:cNvPr>
          <p:cNvSpPr txBox="1">
            <a:spLocks/>
          </p:cNvSpPr>
          <p:nvPr/>
        </p:nvSpPr>
        <p:spPr>
          <a:xfrm>
            <a:off x="777767" y="2066253"/>
            <a:ext cx="10471925" cy="3889817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buFont typeface="Arial" panose="020B0604020202020204" pitchFamily="34" charset="0"/>
              <a:buNone/>
            </a:pPr>
            <a:r>
              <a:rPr lang="en-US" sz="2400" b="1" dirty="0"/>
              <a:t>(1) Accomplishing Organizational Goals</a:t>
            </a:r>
            <a:endParaRPr lang="en-US" sz="2400" dirty="0"/>
          </a:p>
          <a:p>
            <a:pPr marL="0" indent="0" fontAlgn="base">
              <a:buFont typeface="Arial" panose="020B0604020202020204" pitchFamily="34" charset="0"/>
              <a:buNone/>
            </a:pPr>
            <a:r>
              <a:rPr lang="en-US" sz="2400" b="1" dirty="0"/>
              <a:t>(2) Judging Accuracy of Standards</a:t>
            </a:r>
            <a:endParaRPr lang="en-US" sz="2400" dirty="0"/>
          </a:p>
          <a:p>
            <a:pPr marL="0" indent="0" fontAlgn="base">
              <a:buFont typeface="Arial" panose="020B0604020202020204" pitchFamily="34" charset="0"/>
              <a:buNone/>
            </a:pPr>
            <a:r>
              <a:rPr lang="en-US" sz="2400" b="1" dirty="0"/>
              <a:t>(3) Making Efficient Use of Resources</a:t>
            </a:r>
          </a:p>
          <a:p>
            <a:pPr marL="0" indent="0" fontAlgn="base">
              <a:buFont typeface="Arial" panose="020B0604020202020204" pitchFamily="34" charset="0"/>
              <a:buNone/>
            </a:pPr>
            <a:r>
              <a:rPr lang="en-US" sz="2400" b="1" dirty="0"/>
              <a:t>(4) Improving Employee Motivation</a:t>
            </a:r>
            <a:endParaRPr lang="en-US" sz="2400" dirty="0"/>
          </a:p>
          <a:p>
            <a:pPr marL="0" indent="0" fontAlgn="base">
              <a:buFont typeface="Arial" panose="020B0604020202020204" pitchFamily="34" charset="0"/>
              <a:buNone/>
            </a:pPr>
            <a:r>
              <a:rPr lang="en-US" sz="2400" b="1" dirty="0"/>
              <a:t>(5) Ensuring Order and Discipline</a:t>
            </a:r>
            <a:endParaRPr lang="en-US" sz="2400" dirty="0"/>
          </a:p>
          <a:p>
            <a:pPr marL="0" indent="0" fontAlgn="base">
              <a:buFont typeface="Arial" panose="020B0604020202020204" pitchFamily="34" charset="0"/>
              <a:buNone/>
            </a:pPr>
            <a:r>
              <a:rPr lang="en-US" sz="2400" b="1" dirty="0"/>
              <a:t>(6) Facilitating Coordination in Action</a:t>
            </a:r>
            <a:endParaRPr lang="en-US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87F24CCC-3B36-48D1-ABCB-6E95177507A8}"/>
              </a:ext>
            </a:extLst>
          </p:cNvPr>
          <p:cNvSpPr txBox="1"/>
          <p:nvPr/>
        </p:nvSpPr>
        <p:spPr>
          <a:xfrm>
            <a:off x="2687560" y="646189"/>
            <a:ext cx="6096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</a:rPr>
              <a:t>The importance of controlling becomes clear from the following facts:</a:t>
            </a:r>
            <a:endParaRPr lang="ar-SA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13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GB" altLang="ar-SA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87F24CCC-3B36-48D1-ABCB-6E95177507A8}"/>
              </a:ext>
            </a:extLst>
          </p:cNvPr>
          <p:cNvSpPr txBox="1"/>
          <p:nvPr/>
        </p:nvSpPr>
        <p:spPr>
          <a:xfrm>
            <a:off x="2540415" y="825782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u="sng" dirty="0">
                <a:solidFill>
                  <a:srgbClr val="A50021"/>
                </a:solidFill>
              </a:rPr>
              <a:t>OBJECTIVES OF CONTROL</a:t>
            </a:r>
            <a:endParaRPr lang="en-US" sz="3200" b="1" dirty="0">
              <a:solidFill>
                <a:srgbClr val="A5002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6995530-8819-9875-E0A7-528A5DE9CCA2}"/>
              </a:ext>
            </a:extLst>
          </p:cNvPr>
          <p:cNvSpPr txBox="1"/>
          <p:nvPr/>
        </p:nvSpPr>
        <p:spPr>
          <a:xfrm>
            <a:off x="777767" y="2240638"/>
            <a:ext cx="10331305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000000"/>
                </a:solidFill>
              </a:rPr>
              <a:t>An effective system of control helps in achieving the following objectives:</a:t>
            </a:r>
          </a:p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solidFill>
                <a:srgbClr val="000000"/>
              </a:solidFill>
            </a:endParaRPr>
          </a:p>
          <a:p>
            <a:pPr indent="4572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US" sz="2400" b="1" dirty="0"/>
              <a:t>Better performance and d</a:t>
            </a:r>
            <a:r>
              <a:rPr lang="en-US" sz="2400" b="1" dirty="0">
                <a:solidFill>
                  <a:srgbClr val="003300"/>
                </a:solidFill>
              </a:rPr>
              <a:t>etermining the progress of work.</a:t>
            </a:r>
          </a:p>
          <a:p>
            <a:pPr indent="4572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US" sz="2400" b="1" dirty="0"/>
              <a:t>Minimize dishonest behavior.</a:t>
            </a:r>
          </a:p>
          <a:p>
            <a:pPr indent="4572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US" sz="2400" b="1" dirty="0">
                <a:solidFill>
                  <a:srgbClr val="003300"/>
                </a:solidFill>
              </a:rPr>
              <a:t>Detecting deviations from the planned standards.</a:t>
            </a:r>
          </a:p>
          <a:p>
            <a:pPr indent="4572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US" sz="2400" b="1" dirty="0">
                <a:solidFill>
                  <a:srgbClr val="003300"/>
                </a:solidFill>
              </a:rPr>
              <a:t>Investigating the causes of deviations.</a:t>
            </a:r>
          </a:p>
          <a:p>
            <a:pPr indent="4572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US" sz="2400" b="1" dirty="0">
                <a:solidFill>
                  <a:srgbClr val="003300"/>
                </a:solidFill>
              </a:rPr>
              <a:t>Taking corrective measures to check deviations.</a:t>
            </a:r>
          </a:p>
          <a:p>
            <a:pPr indent="4572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US" sz="2400" b="1" dirty="0">
                <a:solidFill>
                  <a:srgbClr val="003300"/>
                </a:solidFill>
              </a:rPr>
              <a:t>Keeping the loss due to faulty production within the minimum possible limit.</a:t>
            </a:r>
          </a:p>
          <a:p>
            <a:pPr indent="4572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endParaRPr lang="en-US" sz="2400" b="1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3873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GB" altLang="ar-SA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87F24CCC-3B36-48D1-ABCB-6E95177507A8}"/>
              </a:ext>
            </a:extLst>
          </p:cNvPr>
          <p:cNvSpPr txBox="1"/>
          <p:nvPr/>
        </p:nvSpPr>
        <p:spPr>
          <a:xfrm>
            <a:off x="2540415" y="825782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000000"/>
                </a:solidFill>
              </a:rPr>
              <a:t>The characteristics of control</a:t>
            </a:r>
            <a:endParaRPr lang="ar-SA" sz="3200" b="1" dirty="0">
              <a:solidFill>
                <a:srgbClr val="C0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205E9CB-88D1-3168-3697-5984C3F372FA}"/>
              </a:ext>
            </a:extLst>
          </p:cNvPr>
          <p:cNvSpPr txBox="1"/>
          <p:nvPr/>
        </p:nvSpPr>
        <p:spPr>
          <a:xfrm>
            <a:off x="777767" y="2895398"/>
            <a:ext cx="10237073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en-US" sz="2200" b="1" u="sng" dirty="0">
                <a:solidFill>
                  <a:srgbClr val="003300"/>
                </a:solidFill>
              </a:rPr>
              <a:t>1. Last Process: </a:t>
            </a:r>
            <a:r>
              <a:rPr lang="en-US" sz="2200" b="1" dirty="0">
                <a:solidFill>
                  <a:srgbClr val="000000"/>
                </a:solidFill>
              </a:rPr>
              <a:t>Managerial control is the last process of management because the work of control starts after planning, organization, direction, coordination and motivation.</a:t>
            </a:r>
            <a:endParaRPr lang="en-US" sz="2200" b="1" u="sng" dirty="0">
              <a:solidFill>
                <a:srgbClr val="000000"/>
              </a:solidFill>
            </a:endParaRPr>
          </a:p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en-US" sz="2200" b="1" u="sng" dirty="0">
                <a:solidFill>
                  <a:srgbClr val="003300"/>
                </a:solidFill>
              </a:rPr>
              <a:t>2. Dynamic Process: </a:t>
            </a:r>
            <a:r>
              <a:rPr lang="en-US" sz="2200" b="1" dirty="0">
                <a:solidFill>
                  <a:srgbClr val="000000"/>
                </a:solidFill>
              </a:rPr>
              <a:t>Control is a dynamic process of management because in this process, necessary changes are made keeping in view the changed circumstances of enterprise.</a:t>
            </a:r>
            <a:endParaRPr lang="en-US" sz="2200" b="1" u="sng" dirty="0">
              <a:solidFill>
                <a:srgbClr val="000000"/>
              </a:solidFill>
            </a:endParaRPr>
          </a:p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en-US" sz="2200" b="1" u="sng" dirty="0">
                <a:solidFill>
                  <a:srgbClr val="003300"/>
                </a:solidFill>
              </a:rPr>
              <a:t>3. Continuous Process: </a:t>
            </a:r>
            <a:r>
              <a:rPr lang="en-US" sz="2200" b="1" dirty="0">
                <a:solidFill>
                  <a:srgbClr val="000000"/>
                </a:solidFill>
              </a:rPr>
              <a:t>Control is the continuous process of management, it continues as long as the production continues in the enterprise.</a:t>
            </a:r>
            <a:endParaRPr lang="en-US" sz="2200" b="1" u="sng" dirty="0">
              <a:solidFill>
                <a:srgbClr val="0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034E60B0-8373-D9D8-2F52-B85945F3F2A7}"/>
              </a:ext>
            </a:extLst>
          </p:cNvPr>
          <p:cNvSpPr txBox="1"/>
          <p:nvPr/>
        </p:nvSpPr>
        <p:spPr>
          <a:xfrm>
            <a:off x="777767" y="2222628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C00000"/>
                </a:solidFill>
              </a:rPr>
              <a:t>It may be described as under:</a:t>
            </a:r>
          </a:p>
        </p:txBody>
      </p:sp>
    </p:spTree>
    <p:extLst>
      <p:ext uri="{BB962C8B-B14F-4D97-AF65-F5344CB8AC3E}">
        <p14:creationId xmlns:p14="http://schemas.microsoft.com/office/powerpoint/2010/main" val="173360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GB" altLang="ar-SA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87F24CCC-3B36-48D1-ABCB-6E95177507A8}"/>
              </a:ext>
            </a:extLst>
          </p:cNvPr>
          <p:cNvSpPr txBox="1"/>
          <p:nvPr/>
        </p:nvSpPr>
        <p:spPr>
          <a:xfrm>
            <a:off x="2540415" y="825782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000000"/>
                </a:solidFill>
              </a:rPr>
              <a:t>The characteristics of control</a:t>
            </a:r>
            <a:endParaRPr lang="ar-SA" sz="3200" b="1" dirty="0">
              <a:solidFill>
                <a:srgbClr val="C0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205E9CB-88D1-3168-3697-5984C3F372FA}"/>
              </a:ext>
            </a:extLst>
          </p:cNvPr>
          <p:cNvSpPr txBox="1"/>
          <p:nvPr/>
        </p:nvSpPr>
        <p:spPr>
          <a:xfrm>
            <a:off x="777767" y="2526641"/>
            <a:ext cx="10237073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en-US" sz="2200" b="1" u="sng" dirty="0">
                <a:solidFill>
                  <a:srgbClr val="003300"/>
                </a:solidFill>
              </a:rPr>
              <a:t>4. Control on Future Events: </a:t>
            </a:r>
            <a:r>
              <a:rPr lang="en-US" sz="2200" b="1" dirty="0">
                <a:solidFill>
                  <a:srgbClr val="000000"/>
                </a:solidFill>
              </a:rPr>
              <a:t>In the process of control all the best efforts are made to check the possible losses in future.  In fact, managerial control is a process of directing the activities of the enterprise for future on the basis of past experiences.</a:t>
            </a:r>
          </a:p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endParaRPr lang="en-US" sz="2200" b="1" dirty="0">
              <a:solidFill>
                <a:srgbClr val="000000"/>
              </a:solidFill>
            </a:endParaRPr>
          </a:p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en-US" sz="2200" b="1" u="sng" dirty="0">
                <a:solidFill>
                  <a:srgbClr val="003300"/>
                </a:solidFill>
              </a:rPr>
              <a:t>5. Based on Scientific Principles and Statistical Factors: </a:t>
            </a:r>
            <a:r>
              <a:rPr lang="en-US" sz="2200" b="1" dirty="0">
                <a:solidFill>
                  <a:srgbClr val="000000"/>
                </a:solidFill>
              </a:rPr>
              <a:t>The process of control is based upon scientific principle and statistical factors.</a:t>
            </a:r>
          </a:p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endParaRPr lang="en-US" sz="2200" b="1" u="sng" dirty="0">
              <a:solidFill>
                <a:srgbClr val="000000"/>
              </a:solidFill>
            </a:endParaRPr>
          </a:p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en-US" sz="2200" b="1" u="sng" dirty="0">
                <a:solidFill>
                  <a:srgbClr val="003300"/>
                </a:solidFill>
              </a:rPr>
              <a:t>6. Attainment of Goals: </a:t>
            </a:r>
            <a:r>
              <a:rPr lang="en-US" sz="2200" b="1" dirty="0">
                <a:solidFill>
                  <a:srgbClr val="000000"/>
                </a:solidFill>
              </a:rPr>
              <a:t>The main object of control is to ensure the proper functioning of enterprise according to pre-determined rules, policies, procedures and </a:t>
            </a:r>
            <a:r>
              <a:rPr lang="en-US" sz="2200" b="1" dirty="0" err="1">
                <a:solidFill>
                  <a:srgbClr val="000000"/>
                </a:solidFill>
              </a:rPr>
              <a:t>programmes</a:t>
            </a:r>
            <a:r>
              <a:rPr lang="en-US" sz="2200" b="1" dirty="0">
                <a:solidFill>
                  <a:srgbClr val="000000"/>
                </a:solidFill>
              </a:rPr>
              <a:t>.  It aims at the attainment of pre decided objectives of the enterprise.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034E60B0-8373-D9D8-2F52-B85945F3F2A7}"/>
              </a:ext>
            </a:extLst>
          </p:cNvPr>
          <p:cNvSpPr txBox="1"/>
          <p:nvPr/>
        </p:nvSpPr>
        <p:spPr>
          <a:xfrm>
            <a:off x="777767" y="2065317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C00000"/>
                </a:solidFill>
              </a:rPr>
              <a:t>It may be described as under:</a:t>
            </a:r>
          </a:p>
        </p:txBody>
      </p:sp>
    </p:spTree>
    <p:extLst>
      <p:ext uri="{BB962C8B-B14F-4D97-AF65-F5344CB8AC3E}">
        <p14:creationId xmlns:p14="http://schemas.microsoft.com/office/powerpoint/2010/main" val="253995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GB" altLang="ar-SA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205E9CB-88D1-3168-3697-5984C3F372FA}"/>
              </a:ext>
            </a:extLst>
          </p:cNvPr>
          <p:cNvSpPr txBox="1"/>
          <p:nvPr/>
        </p:nvSpPr>
        <p:spPr>
          <a:xfrm>
            <a:off x="889336" y="3040596"/>
            <a:ext cx="1023707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003300"/>
                </a:solidFill>
              </a:rPr>
              <a:t>All meaningful control techniques are, planning techniques</a:t>
            </a:r>
          </a:p>
          <a:p>
            <a:pPr indent="457200"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003300"/>
                </a:solidFill>
              </a:rPr>
              <a:t>It is worthless to design control plans without taking in account how well the plans are made</a:t>
            </a:r>
            <a:endParaRPr lang="en-US" sz="2400" b="1" dirty="0">
              <a:solidFill>
                <a:srgbClr val="0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034E60B0-8373-D9D8-2F52-B85945F3F2A7}"/>
              </a:ext>
            </a:extLst>
          </p:cNvPr>
          <p:cNvSpPr txBox="1"/>
          <p:nvPr/>
        </p:nvSpPr>
        <p:spPr>
          <a:xfrm>
            <a:off x="2687560" y="2009805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>
                <a:solidFill>
                  <a:srgbClr val="C00000"/>
                </a:solidFill>
              </a:rPr>
              <a:t>Remember</a:t>
            </a:r>
          </a:p>
        </p:txBody>
      </p:sp>
    </p:spTree>
    <p:extLst>
      <p:ext uri="{BB962C8B-B14F-4D97-AF65-F5344CB8AC3E}">
        <p14:creationId xmlns:p14="http://schemas.microsoft.com/office/powerpoint/2010/main" val="1559308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687560" y="745549"/>
            <a:ext cx="609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</a:rPr>
              <a:t>The Control Process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pic>
        <p:nvPicPr>
          <p:cNvPr id="1026" name="Picture 2" descr="process control">
            <a:extLst>
              <a:ext uri="{FF2B5EF4-FFF2-40B4-BE49-F238E27FC236}">
                <a16:creationId xmlns:a16="http://schemas.microsoft.com/office/drawing/2014/main" xmlns="" id="{F700DD8E-96F3-4CB7-81F9-D7126B7E7B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67" y="1765738"/>
            <a:ext cx="10471925" cy="4101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3257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687560" y="745549"/>
            <a:ext cx="609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</a:rPr>
              <a:t>The Control Process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B3F3CA1-81F8-04A2-0B66-472456C6B1B1}"/>
              </a:ext>
            </a:extLst>
          </p:cNvPr>
          <p:cNvSpPr txBox="1"/>
          <p:nvPr/>
        </p:nvSpPr>
        <p:spPr>
          <a:xfrm>
            <a:off x="1995154" y="3100580"/>
            <a:ext cx="8201692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Clr>
                <a:schemeClr val="bg2">
                  <a:lumMod val="75000"/>
                </a:schemeClr>
              </a:buClr>
            </a:pPr>
            <a:endParaRPr lang="en-US" sz="2200" b="1" dirty="0"/>
          </a:p>
          <a:p>
            <a:pPr algn="ctr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2200" b="1" dirty="0"/>
              <a:t>The control process begins with planning and the establishment of performance objectives.</a:t>
            </a:r>
          </a:p>
          <a:p>
            <a:pPr algn="ctr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en-US" sz="2200" b="1" dirty="0"/>
          </a:p>
          <a:p>
            <a:pPr algn="ctr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2200" b="1" dirty="0"/>
              <a:t>Performance objectives are defined and the standards for measuring them are set.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5992ABD-5A79-D4B5-1ECE-05A3E32B2316}"/>
              </a:ext>
            </a:extLst>
          </p:cNvPr>
          <p:cNvSpPr txBox="1"/>
          <p:nvPr/>
        </p:nvSpPr>
        <p:spPr>
          <a:xfrm>
            <a:off x="777767" y="2221533"/>
            <a:ext cx="6096000" cy="6093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40000"/>
              </a:lnSpc>
              <a:buClr>
                <a:schemeClr val="bg2">
                  <a:lumMod val="75000"/>
                </a:schemeClr>
              </a:buClr>
            </a:pPr>
            <a:endParaRPr lang="en-US" sz="2400" b="1" dirty="0">
              <a:solidFill>
                <a:srgbClr val="C00000"/>
              </a:solidFill>
            </a:endParaRPr>
          </a:p>
          <a:p>
            <a:pPr>
              <a:buClr>
                <a:schemeClr val="bg2">
                  <a:lumMod val="75000"/>
                </a:schemeClr>
              </a:buClr>
            </a:pPr>
            <a:r>
              <a:rPr lang="en-US" sz="2400" b="1" dirty="0">
                <a:solidFill>
                  <a:srgbClr val="C00000"/>
                </a:solidFill>
              </a:rPr>
              <a:t>1. Establish Objectives and Standards</a:t>
            </a:r>
          </a:p>
        </p:txBody>
      </p:sp>
    </p:spTree>
    <p:extLst>
      <p:ext uri="{BB962C8B-B14F-4D97-AF65-F5344CB8AC3E}">
        <p14:creationId xmlns:p14="http://schemas.microsoft.com/office/powerpoint/2010/main" val="1112720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687560" y="745549"/>
            <a:ext cx="609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</a:rPr>
              <a:t>The Control Process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5992ABD-5A79-D4B5-1ECE-05A3E32B2316}"/>
              </a:ext>
            </a:extLst>
          </p:cNvPr>
          <p:cNvSpPr txBox="1"/>
          <p:nvPr/>
        </p:nvSpPr>
        <p:spPr>
          <a:xfrm>
            <a:off x="848077" y="1991610"/>
            <a:ext cx="6096000" cy="6093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40000"/>
              </a:lnSpc>
              <a:buClr>
                <a:schemeClr val="bg2">
                  <a:lumMod val="75000"/>
                </a:schemeClr>
              </a:buClr>
            </a:pPr>
            <a:endParaRPr lang="en-US" sz="2400" b="1" dirty="0">
              <a:solidFill>
                <a:srgbClr val="C00000"/>
              </a:solidFill>
            </a:endParaRPr>
          </a:p>
          <a:p>
            <a:pPr>
              <a:buClr>
                <a:schemeClr val="bg2">
                  <a:lumMod val="75000"/>
                </a:schemeClr>
              </a:buClr>
            </a:pPr>
            <a:r>
              <a:rPr lang="en-US" sz="2400" b="1" dirty="0">
                <a:solidFill>
                  <a:srgbClr val="C00000"/>
                </a:solidFill>
              </a:rPr>
              <a:t>1. Establish Objectives and Standards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xmlns="" id="{6EA180F2-44B8-D65E-BADC-9F38596A702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18602077"/>
              </p:ext>
            </p:extLst>
          </p:nvPr>
        </p:nvGraphicFramePr>
        <p:xfrm>
          <a:off x="3433794" y="2958856"/>
          <a:ext cx="7472440" cy="2722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14FBE06-2D94-5EA9-11FC-CAA7612E7321}"/>
              </a:ext>
            </a:extLst>
          </p:cNvPr>
          <p:cNvSpPr txBox="1"/>
          <p:nvPr/>
        </p:nvSpPr>
        <p:spPr>
          <a:xfrm>
            <a:off x="699206" y="3429000"/>
            <a:ext cx="3048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u="sng" dirty="0"/>
              <a:t>There are two types of standards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951453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687560" y="745549"/>
            <a:ext cx="609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</a:rPr>
              <a:t>The Control Process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B3F3CA1-81F8-04A2-0B66-472456C6B1B1}"/>
              </a:ext>
            </a:extLst>
          </p:cNvPr>
          <p:cNvSpPr txBox="1"/>
          <p:nvPr/>
        </p:nvSpPr>
        <p:spPr>
          <a:xfrm>
            <a:off x="1907027" y="3285246"/>
            <a:ext cx="820169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2400" b="1" dirty="0"/>
              <a:t>Measurements must be accurate enough to spot deviations or variances between what really occurs and what is most desired.</a:t>
            </a:r>
          </a:p>
          <a:p>
            <a:pPr algn="ctr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en-US" sz="2400" b="1" dirty="0"/>
          </a:p>
          <a:p>
            <a:pPr algn="ctr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2400" b="1" dirty="0"/>
              <a:t>Without measurement, effective control is not possible.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5992ABD-5A79-D4B5-1ECE-05A3E32B2316}"/>
              </a:ext>
            </a:extLst>
          </p:cNvPr>
          <p:cNvSpPr txBox="1"/>
          <p:nvPr/>
        </p:nvSpPr>
        <p:spPr>
          <a:xfrm>
            <a:off x="777767" y="2221533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2. Measuring Actual Performance</a:t>
            </a:r>
          </a:p>
        </p:txBody>
      </p:sp>
    </p:spTree>
    <p:extLst>
      <p:ext uri="{BB962C8B-B14F-4D97-AF65-F5344CB8AC3E}">
        <p14:creationId xmlns:p14="http://schemas.microsoft.com/office/powerpoint/2010/main" val="176623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687560" y="745549"/>
            <a:ext cx="609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</a:rPr>
              <a:t>The Control Process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B3F3CA1-81F8-04A2-0B66-472456C6B1B1}"/>
              </a:ext>
            </a:extLst>
          </p:cNvPr>
          <p:cNvSpPr txBox="1"/>
          <p:nvPr/>
        </p:nvSpPr>
        <p:spPr>
          <a:xfrm>
            <a:off x="1907027" y="3285246"/>
            <a:ext cx="820169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2400" b="1" dirty="0"/>
              <a:t>The comparison of actual performance with desired performance establishes the need for action. </a:t>
            </a:r>
          </a:p>
          <a:p>
            <a:pPr algn="ctr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en-US" sz="2400" b="1" dirty="0"/>
          </a:p>
          <a:p>
            <a:pPr algn="ctr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2400" b="1" dirty="0"/>
              <a:t>Ways of making such comparisons include:</a:t>
            </a:r>
          </a:p>
          <a:p>
            <a:pPr lvl="1" algn="ctr"/>
            <a:r>
              <a:rPr lang="en-US" sz="2400" b="1" dirty="0">
                <a:solidFill>
                  <a:srgbClr val="FF0000"/>
                </a:solidFill>
              </a:rPr>
              <a:t>Historical / Relative / Engineering</a:t>
            </a:r>
          </a:p>
          <a:p>
            <a:pPr lvl="1" algn="ctr"/>
            <a:r>
              <a:rPr lang="en-US" sz="2400" b="1" dirty="0">
                <a:solidFill>
                  <a:srgbClr val="FF0000"/>
                </a:solidFill>
              </a:rPr>
              <a:t>Benchmarking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5992ABD-5A79-D4B5-1ECE-05A3E32B2316}"/>
              </a:ext>
            </a:extLst>
          </p:cNvPr>
          <p:cNvSpPr txBox="1"/>
          <p:nvPr/>
        </p:nvSpPr>
        <p:spPr>
          <a:xfrm>
            <a:off x="777767" y="2221533"/>
            <a:ext cx="72521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3. Comparing Results with Objectives and Standards</a:t>
            </a:r>
          </a:p>
        </p:txBody>
      </p:sp>
    </p:spTree>
    <p:extLst>
      <p:ext uri="{BB962C8B-B14F-4D97-AF65-F5344CB8AC3E}">
        <p14:creationId xmlns:p14="http://schemas.microsoft.com/office/powerpoint/2010/main" val="1168828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687560" y="745549"/>
            <a:ext cx="609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</a:rPr>
              <a:t>The Control Process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B3F3CA1-81F8-04A2-0B66-472456C6B1B1}"/>
              </a:ext>
            </a:extLst>
          </p:cNvPr>
          <p:cNvSpPr txBox="1"/>
          <p:nvPr/>
        </p:nvSpPr>
        <p:spPr>
          <a:xfrm>
            <a:off x="1907027" y="3285246"/>
            <a:ext cx="8201692" cy="20005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q"/>
            </a:pPr>
            <a:r>
              <a:rPr lang="en-US" sz="2400" b="1" dirty="0"/>
              <a:t>Taking any action necessary to correct or improve things.</a:t>
            </a:r>
          </a:p>
          <a:p>
            <a:pPr marL="342900" indent="-342900" algn="ctr">
              <a:buFont typeface="Wingdings" panose="05000000000000000000" pitchFamily="2" charset="2"/>
              <a:buChar char="q"/>
            </a:pPr>
            <a:endParaRPr lang="en-US" sz="2400" b="1" dirty="0"/>
          </a:p>
          <a:p>
            <a:pPr marL="342900" indent="-342900" algn="ctr"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rgbClr val="C00000"/>
                </a:solidFill>
              </a:rPr>
              <a:t>Management-by-Exception</a:t>
            </a:r>
            <a:r>
              <a:rPr lang="en-US" sz="2400" b="1" dirty="0"/>
              <a:t> focuses managerial attention on substantial differences between actual and desired performance.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5992ABD-5A79-D4B5-1ECE-05A3E32B2316}"/>
              </a:ext>
            </a:extLst>
          </p:cNvPr>
          <p:cNvSpPr txBox="1"/>
          <p:nvPr/>
        </p:nvSpPr>
        <p:spPr>
          <a:xfrm>
            <a:off x="777767" y="2221533"/>
            <a:ext cx="72521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4. Taking Corrective Action</a:t>
            </a:r>
          </a:p>
        </p:txBody>
      </p:sp>
    </p:spTree>
    <p:extLst>
      <p:ext uri="{BB962C8B-B14F-4D97-AF65-F5344CB8AC3E}">
        <p14:creationId xmlns:p14="http://schemas.microsoft.com/office/powerpoint/2010/main" val="1974437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B3F3CA1-81F8-04A2-0B66-472456C6B1B1}"/>
              </a:ext>
            </a:extLst>
          </p:cNvPr>
          <p:cNvSpPr txBox="1"/>
          <p:nvPr/>
        </p:nvSpPr>
        <p:spPr>
          <a:xfrm>
            <a:off x="1012618" y="2324200"/>
            <a:ext cx="9753600" cy="30354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95000"/>
              </a:lnSpc>
              <a:buFont typeface="Wingdings" panose="05000000000000000000" pitchFamily="2" charset="2"/>
              <a:buChar char="q"/>
            </a:pPr>
            <a:r>
              <a:rPr lang="en-US" sz="2500" b="1" dirty="0"/>
              <a:t>Management-by Exception can save the managers time, energy, and other resources, and concentrates efforts on areas showing the greatest need.</a:t>
            </a:r>
          </a:p>
          <a:p>
            <a:pPr marL="914400" lvl="1" indent="-457200">
              <a:lnSpc>
                <a:spcPct val="95000"/>
              </a:lnSpc>
              <a:buFont typeface="Wingdings" panose="05000000000000000000" pitchFamily="2" charset="2"/>
              <a:buChar char="q"/>
            </a:pPr>
            <a:endParaRPr lang="en-US" sz="2500" b="1" dirty="0"/>
          </a:p>
          <a:p>
            <a:pPr marL="914400" lvl="1" indent="-457200">
              <a:lnSpc>
                <a:spcPct val="95000"/>
              </a:lnSpc>
              <a:buFont typeface="Wingdings" panose="05000000000000000000" pitchFamily="2" charset="2"/>
              <a:buChar char="q"/>
            </a:pPr>
            <a:r>
              <a:rPr lang="en-US" sz="2500" b="1" dirty="0"/>
              <a:t>There are two types of exceptions:</a:t>
            </a:r>
          </a:p>
          <a:p>
            <a:pPr marL="1371600" lvl="2" indent="-457200">
              <a:lnSpc>
                <a:spcPct val="95000"/>
              </a:lnSpc>
              <a:buFont typeface="Wingdings" panose="05000000000000000000" pitchFamily="2" charset="2"/>
              <a:buChar char="q"/>
            </a:pPr>
            <a:r>
              <a:rPr lang="en-US" sz="2500" b="1" dirty="0"/>
              <a:t>Problems - below standard</a:t>
            </a:r>
          </a:p>
          <a:p>
            <a:pPr marL="1371600" lvl="2" indent="-457200">
              <a:lnSpc>
                <a:spcPct val="95000"/>
              </a:lnSpc>
              <a:buFont typeface="Wingdings" panose="05000000000000000000" pitchFamily="2" charset="2"/>
              <a:buChar char="q"/>
            </a:pPr>
            <a:r>
              <a:rPr lang="en-US" sz="2500" b="1" dirty="0"/>
              <a:t>Opportunities - above standard</a:t>
            </a:r>
          </a:p>
          <a:p>
            <a:pPr marL="342900" indent="-342900" algn="ctr">
              <a:buFont typeface="Wingdings" panose="05000000000000000000" pitchFamily="2" charset="2"/>
              <a:buChar char="q"/>
            </a:pPr>
            <a:endParaRPr lang="en-US" sz="2500" b="1" dirty="0"/>
          </a:p>
        </p:txBody>
      </p:sp>
    </p:spTree>
    <p:extLst>
      <p:ext uri="{BB962C8B-B14F-4D97-AF65-F5344CB8AC3E}">
        <p14:creationId xmlns:p14="http://schemas.microsoft.com/office/powerpoint/2010/main" val="2974597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 descr="Problem vs Opportunity">
            <a:extLst>
              <a:ext uri="{FF2B5EF4-FFF2-40B4-BE49-F238E27FC236}">
                <a16:creationId xmlns:a16="http://schemas.microsoft.com/office/drawing/2014/main" xmlns="" id="{40754F1F-417F-E401-95AC-B976C0E653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465" y="1439918"/>
            <a:ext cx="8354685" cy="4782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4078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527377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B3F3CA1-81F8-04A2-0B66-472456C6B1B1}"/>
              </a:ext>
            </a:extLst>
          </p:cNvPr>
          <p:cNvSpPr txBox="1"/>
          <p:nvPr/>
        </p:nvSpPr>
        <p:spPr>
          <a:xfrm>
            <a:off x="777767" y="1952286"/>
            <a:ext cx="4810113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en-US" sz="2800" b="1" dirty="0"/>
          </a:p>
          <a:p>
            <a:pPr algn="just">
              <a:buClr>
                <a:srgbClr val="FF0000"/>
              </a:buClr>
            </a:pPr>
            <a:r>
              <a:rPr lang="en-US" sz="2800" b="1" dirty="0">
                <a:solidFill>
                  <a:srgbClr val="FF0000"/>
                </a:solidFill>
              </a:rPr>
              <a:t>Problem</a:t>
            </a:r>
            <a:r>
              <a:rPr lang="en-US" sz="2800" b="1" dirty="0"/>
              <a:t> – A situation in which some aspect of organizational performance is less than desirable.</a:t>
            </a:r>
          </a:p>
          <a:p>
            <a:pPr algn="just">
              <a:buClr>
                <a:srgbClr val="FF0000"/>
              </a:buClr>
            </a:pPr>
            <a:r>
              <a:rPr lang="en-US" sz="2800" b="1" dirty="0">
                <a:solidFill>
                  <a:srgbClr val="FF0000"/>
                </a:solidFill>
              </a:rPr>
              <a:t>Opportunity</a:t>
            </a:r>
            <a:r>
              <a:rPr lang="en-US" sz="2800" b="1" dirty="0"/>
              <a:t> – A situation that has the potential to provide additional beneficial outcomes.</a:t>
            </a:r>
            <a:endParaRPr lang="ar-SA" sz="2800" b="1" dirty="0"/>
          </a:p>
        </p:txBody>
      </p:sp>
      <p:pic>
        <p:nvPicPr>
          <p:cNvPr id="1026" name="Picture 2" descr="Why Problems and Opportunities are NOT ...">
            <a:extLst>
              <a:ext uri="{FF2B5EF4-FFF2-40B4-BE49-F238E27FC236}">
                <a16:creationId xmlns:a16="http://schemas.microsoft.com/office/drawing/2014/main" xmlns="" id="{4968BD36-B997-A3FC-8CF4-0612DF8C63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483" y="1979348"/>
            <a:ext cx="4603531" cy="3654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5860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B3F3CA1-81F8-04A2-0B66-472456C6B1B1}"/>
              </a:ext>
            </a:extLst>
          </p:cNvPr>
          <p:cNvSpPr txBox="1"/>
          <p:nvPr/>
        </p:nvSpPr>
        <p:spPr>
          <a:xfrm>
            <a:off x="942308" y="2799762"/>
            <a:ext cx="97536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Font typeface="Monotype Sorts" pitchFamily="2" charset="2"/>
              <a:buNone/>
            </a:pPr>
            <a:r>
              <a:rPr lang="en-US" sz="2400" b="1" i="0" dirty="0">
                <a:effectLst/>
                <a:highlight>
                  <a:srgbClr val="FFFFFF"/>
                </a:highlight>
                <a:latin typeface="ui-sans-serif"/>
              </a:rPr>
              <a:t>Effective Control is a term that describes the powers that a person or position has within an organization. </a:t>
            </a:r>
            <a:r>
              <a:rPr lang="en-US" sz="2400" b="1" i="0" dirty="0">
                <a:effectLst/>
                <a:highlight>
                  <a:srgbClr val="FFFFFF"/>
                </a:highlight>
                <a:latin typeface="ui-sans-serif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We are obliged</a:t>
            </a:r>
            <a:r>
              <a:rPr lang="en-US" sz="2400" b="1" i="0" dirty="0">
                <a:effectLst/>
                <a:highlight>
                  <a:srgbClr val="FFFFFF"/>
                </a:highlight>
                <a:latin typeface="ui-sans-serif"/>
              </a:rPr>
              <a:t> to verify the identity of all persons with Effective Control of an organization.</a:t>
            </a:r>
          </a:p>
          <a:p>
            <a:pPr>
              <a:buFont typeface="Monotype Sorts" pitchFamily="2" charset="2"/>
              <a:buNone/>
            </a:pPr>
            <a:endParaRPr lang="en-US" sz="2400" b="1" u="sng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Effective Controls</a:t>
            </a:r>
          </a:p>
        </p:txBody>
      </p:sp>
    </p:spTree>
    <p:extLst>
      <p:ext uri="{BB962C8B-B14F-4D97-AF65-F5344CB8AC3E}">
        <p14:creationId xmlns:p14="http://schemas.microsoft.com/office/powerpoint/2010/main" val="239261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B3F3CA1-81F8-04A2-0B66-472456C6B1B1}"/>
              </a:ext>
            </a:extLst>
          </p:cNvPr>
          <p:cNvSpPr txBox="1"/>
          <p:nvPr/>
        </p:nvSpPr>
        <p:spPr>
          <a:xfrm>
            <a:off x="906733" y="2293615"/>
            <a:ext cx="9753600" cy="30507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Monotype Sorts" pitchFamily="2" charset="2"/>
              <a:buNone/>
            </a:pPr>
            <a:r>
              <a:rPr lang="en-US" sz="2400" b="1" u="sng" dirty="0">
                <a:solidFill>
                  <a:srgbClr val="FF0000"/>
                </a:solidFill>
              </a:rPr>
              <a:t>The Best Controls in Organizations are</a:t>
            </a:r>
          </a:p>
          <a:p>
            <a:pPr>
              <a:lnSpc>
                <a:spcPct val="0"/>
              </a:lnSpc>
              <a:buFont typeface="Monotype Sorts" pitchFamily="2" charset="2"/>
              <a:buNone/>
            </a:pPr>
            <a:endParaRPr lang="en-US" sz="2400" dirty="0"/>
          </a:p>
          <a:p>
            <a:pPr>
              <a:buFont typeface="Wingdings" panose="05000000000000000000" pitchFamily="2" charset="2"/>
              <a:buChar char="v"/>
            </a:pPr>
            <a:r>
              <a:rPr lang="en-US" sz="2400" b="1" dirty="0"/>
              <a:t>Strategic and results oriented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2400" b="1" dirty="0"/>
              <a:t>Understandable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2400" b="1" dirty="0"/>
              <a:t>Encourage self-control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2400" b="1" dirty="0"/>
              <a:t>Timely and exception oriented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2400" b="1" dirty="0"/>
              <a:t>Positive in nature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2400" b="1" dirty="0"/>
              <a:t>Fair and objective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2400" b="1" dirty="0"/>
              <a:t>Flexible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Effective Controls</a:t>
            </a:r>
          </a:p>
        </p:txBody>
      </p:sp>
    </p:spTree>
    <p:extLst>
      <p:ext uri="{BB962C8B-B14F-4D97-AF65-F5344CB8AC3E}">
        <p14:creationId xmlns:p14="http://schemas.microsoft.com/office/powerpoint/2010/main" val="783276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B3F3CA1-81F8-04A2-0B66-472456C6B1B1}"/>
              </a:ext>
            </a:extLst>
          </p:cNvPr>
          <p:cNvSpPr txBox="1"/>
          <p:nvPr/>
        </p:nvSpPr>
        <p:spPr>
          <a:xfrm>
            <a:off x="942308" y="2240638"/>
            <a:ext cx="97536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400" b="1" i="0" dirty="0">
                <a:solidFill>
                  <a:srgbClr val="C00000"/>
                </a:solidFill>
                <a:effectLst/>
                <a:highlight>
                  <a:srgbClr val="FFFFFF"/>
                </a:highlight>
                <a:latin typeface="Google Sans"/>
              </a:rPr>
              <a:t>Elements of a good and effective Control System</a:t>
            </a:r>
            <a:endParaRPr lang="en-US" sz="2400" b="0" i="0" dirty="0">
              <a:solidFill>
                <a:srgbClr val="C00000"/>
              </a:solidFill>
              <a:effectLst/>
              <a:highlight>
                <a:srgbClr val="FFFFFF"/>
              </a:highlight>
              <a:latin typeface="Google Sans"/>
            </a:endParaRPr>
          </a:p>
          <a:p>
            <a:pPr marL="457200" indent="-457200" algn="l">
              <a:buFont typeface="+mj-lt"/>
              <a:buAutoNum type="arabicPeriod"/>
            </a:pPr>
            <a:r>
              <a:rPr lang="en-US" sz="2400" b="0" i="0" dirty="0">
                <a:solidFill>
                  <a:srgbClr val="1F1F1F"/>
                </a:solidFill>
                <a:effectLst/>
                <a:highlight>
                  <a:srgbClr val="FFFFFF"/>
                </a:highlight>
                <a:latin typeface="Google Sans"/>
              </a:rPr>
              <a:t>Feedback. Feedback is the backbone of all control systems. ...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sz="2400" b="0" i="0" dirty="0">
                <a:solidFill>
                  <a:srgbClr val="1F1F1F"/>
                </a:solidFill>
                <a:effectLst/>
                <a:highlight>
                  <a:srgbClr val="FFFFFF"/>
                </a:highlight>
                <a:latin typeface="Google Sans"/>
              </a:rPr>
              <a:t>Control must be objective. ...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sz="2400" b="0" i="0" dirty="0">
                <a:solidFill>
                  <a:srgbClr val="1F1F1F"/>
                </a:solidFill>
                <a:effectLst/>
                <a:highlight>
                  <a:srgbClr val="FFFFFF"/>
                </a:highlight>
                <a:latin typeface="Google Sans"/>
              </a:rPr>
              <a:t>Prompt reporting of deviations. ...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sz="2400" b="0" i="0" dirty="0">
                <a:solidFill>
                  <a:srgbClr val="1F1F1F"/>
                </a:solidFill>
                <a:effectLst/>
                <a:highlight>
                  <a:srgbClr val="FFFFFF"/>
                </a:highlight>
                <a:latin typeface="Google Sans"/>
              </a:rPr>
              <a:t>Control should be forward-looking. ...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sz="2400" b="0" i="0" dirty="0">
                <a:solidFill>
                  <a:srgbClr val="1F1F1F"/>
                </a:solidFill>
                <a:effectLst/>
                <a:highlight>
                  <a:srgbClr val="FFFFFF"/>
                </a:highlight>
                <a:latin typeface="Google Sans"/>
              </a:rPr>
              <a:t>Flexible controls. ...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sz="2400" b="0" i="0" dirty="0">
                <a:solidFill>
                  <a:srgbClr val="1F1F1F"/>
                </a:solidFill>
                <a:effectLst/>
                <a:highlight>
                  <a:srgbClr val="FFFFFF"/>
                </a:highlight>
                <a:latin typeface="Google Sans"/>
              </a:rPr>
              <a:t>Hierarchical suitability. ...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sz="2400" b="0" i="0" dirty="0">
                <a:solidFill>
                  <a:srgbClr val="1F1F1F"/>
                </a:solidFill>
                <a:effectLst/>
                <a:highlight>
                  <a:srgbClr val="FFFFFF"/>
                </a:highlight>
                <a:latin typeface="Google Sans"/>
              </a:rPr>
              <a:t>Economical control. ...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sz="2400" b="0" i="0" dirty="0">
                <a:solidFill>
                  <a:srgbClr val="1F1F1F"/>
                </a:solidFill>
                <a:effectLst/>
                <a:highlight>
                  <a:srgbClr val="FFFFFF"/>
                </a:highlight>
                <a:latin typeface="Google Sans"/>
              </a:rPr>
              <a:t>Strategic control points.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Effective Controls</a:t>
            </a:r>
          </a:p>
        </p:txBody>
      </p:sp>
    </p:spTree>
    <p:extLst>
      <p:ext uri="{BB962C8B-B14F-4D97-AF65-F5344CB8AC3E}">
        <p14:creationId xmlns:p14="http://schemas.microsoft.com/office/powerpoint/2010/main" val="1643684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Types of Control</a:t>
            </a:r>
          </a:p>
        </p:txBody>
      </p:sp>
      <p:graphicFrame>
        <p:nvGraphicFramePr>
          <p:cNvPr id="2" name="Content Placeholder 5">
            <a:extLst>
              <a:ext uri="{FF2B5EF4-FFF2-40B4-BE49-F238E27FC236}">
                <a16:creationId xmlns:a16="http://schemas.microsoft.com/office/drawing/2014/main" xmlns="" id="{C3715217-F374-9013-830E-7698D94FD32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95499665"/>
              </p:ext>
            </p:extLst>
          </p:nvPr>
        </p:nvGraphicFramePr>
        <p:xfrm>
          <a:off x="2294211" y="2101396"/>
          <a:ext cx="7932355" cy="36819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8200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Types of Control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B6D3489B-2CAC-D021-01A8-3C4A6083057D}"/>
              </a:ext>
            </a:extLst>
          </p:cNvPr>
          <p:cNvSpPr txBox="1"/>
          <p:nvPr/>
        </p:nvSpPr>
        <p:spPr>
          <a:xfrm>
            <a:off x="1012618" y="2486753"/>
            <a:ext cx="9897120" cy="31208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sz="3200" b="1" u="sng" dirty="0">
                <a:solidFill>
                  <a:srgbClr val="C00000"/>
                </a:solidFill>
              </a:rPr>
              <a:t>1.Preliminary</a:t>
            </a:r>
          </a:p>
          <a:p>
            <a:endParaRPr lang="en-US" sz="3600" b="1" u="sng" dirty="0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  <a:buFont typeface="Monotype Sorts" pitchFamily="2" charset="2"/>
              <a:buNone/>
            </a:pPr>
            <a:r>
              <a:rPr lang="en-US" sz="2800" dirty="0"/>
              <a:t> 	</a:t>
            </a:r>
            <a:r>
              <a:rPr lang="en-US" sz="2800" b="1" dirty="0"/>
              <a:t>Sometimes called </a:t>
            </a:r>
            <a:r>
              <a:rPr lang="en-US" sz="2800" b="1" dirty="0">
                <a:solidFill>
                  <a:srgbClr val="C00000"/>
                </a:solidFill>
              </a:rPr>
              <a:t>the feed forward controls</a:t>
            </a:r>
            <a:r>
              <a:rPr lang="en-US" sz="2800" b="1" dirty="0"/>
              <a:t>, they are accomplished before a work activity begins.</a:t>
            </a:r>
          </a:p>
          <a:p>
            <a:pPr algn="ctr">
              <a:buFont typeface="Monotype Sorts" pitchFamily="2" charset="2"/>
              <a:buNone/>
            </a:pPr>
            <a:r>
              <a:rPr lang="en-US" sz="2800" b="1" dirty="0"/>
              <a:t>  </a:t>
            </a:r>
          </a:p>
          <a:p>
            <a:pPr algn="ctr">
              <a:buFont typeface="Monotype Sorts" pitchFamily="2" charset="2"/>
              <a:buNone/>
            </a:pPr>
            <a:r>
              <a:rPr lang="en-US" sz="2800" b="1" dirty="0"/>
              <a:t> They make sure that proper directions are set and that the right resources are available to accomplish them</a:t>
            </a:r>
            <a:r>
              <a:rPr lang="en-US" sz="1800" b="1" dirty="0"/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1348D5B-6B0D-C263-A87F-96196114FD56}"/>
              </a:ext>
            </a:extLst>
          </p:cNvPr>
          <p:cNvSpPr txBox="1"/>
          <p:nvPr/>
        </p:nvSpPr>
        <p:spPr>
          <a:xfrm>
            <a:off x="5496910" y="3059668"/>
            <a:ext cx="26906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Font typeface="Monotype Sorts" pitchFamily="2" charset="2"/>
              <a:buNone/>
            </a:pPr>
            <a:r>
              <a:rPr lang="ar-EG" sz="1800" b="1" dirty="0"/>
              <a:t>ضوابط التغذية للأمام</a:t>
            </a:r>
            <a:endParaRPr lang="en-US" sz="1800" b="1" dirty="0"/>
          </a:p>
        </p:txBody>
      </p:sp>
    </p:spTree>
    <p:extLst>
      <p:ext uri="{BB962C8B-B14F-4D97-AF65-F5344CB8AC3E}">
        <p14:creationId xmlns:p14="http://schemas.microsoft.com/office/powerpoint/2010/main" val="275954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Types of Control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B6D3489B-2CAC-D021-01A8-3C4A6083057D}"/>
              </a:ext>
            </a:extLst>
          </p:cNvPr>
          <p:cNvSpPr txBox="1"/>
          <p:nvPr/>
        </p:nvSpPr>
        <p:spPr>
          <a:xfrm>
            <a:off x="1147440" y="2283070"/>
            <a:ext cx="9897120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sz="3600" b="1" u="sng" dirty="0">
                <a:solidFill>
                  <a:srgbClr val="C00000"/>
                </a:solidFill>
              </a:rPr>
              <a:t>2.Concurrent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4800" b="1" u="sng" dirty="0">
                <a:solidFill>
                  <a:srgbClr val="FF0000"/>
                </a:solidFill>
              </a:rPr>
              <a:t> </a:t>
            </a:r>
          </a:p>
          <a:p>
            <a:pPr algn="ctr">
              <a:buFont typeface="Monotype Sorts" pitchFamily="2" charset="2"/>
              <a:buNone/>
            </a:pPr>
            <a:r>
              <a:rPr lang="en-US" sz="2800" b="1" dirty="0"/>
              <a:t>   Focus on what happens during the work process.  Sometimes called </a:t>
            </a:r>
            <a:r>
              <a:rPr lang="en-US" sz="2800" b="1" dirty="0">
                <a:solidFill>
                  <a:srgbClr val="C00000"/>
                </a:solidFill>
              </a:rPr>
              <a:t>steering controls, </a:t>
            </a:r>
            <a:endParaRPr lang="ar-EG" sz="2800" b="1" dirty="0">
              <a:solidFill>
                <a:srgbClr val="C00000"/>
              </a:solidFill>
            </a:endParaRPr>
          </a:p>
          <a:p>
            <a:pPr algn="ctr">
              <a:buFont typeface="Monotype Sorts" pitchFamily="2" charset="2"/>
              <a:buNone/>
            </a:pPr>
            <a:endParaRPr lang="ar-EG" sz="2800" b="1" dirty="0"/>
          </a:p>
          <a:p>
            <a:pPr algn="ctr">
              <a:buFont typeface="Monotype Sorts" pitchFamily="2" charset="2"/>
              <a:buNone/>
            </a:pPr>
            <a:r>
              <a:rPr lang="en-US" sz="2800" b="1" dirty="0"/>
              <a:t>they monitor ongoing operations and activities to make sure that things are being done correctly.</a:t>
            </a:r>
          </a:p>
        </p:txBody>
      </p:sp>
    </p:spTree>
    <p:extLst>
      <p:ext uri="{BB962C8B-B14F-4D97-AF65-F5344CB8AC3E}">
        <p14:creationId xmlns:p14="http://schemas.microsoft.com/office/powerpoint/2010/main" val="2741903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Types of Control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B6D3489B-2CAC-D021-01A8-3C4A6083057D}"/>
              </a:ext>
            </a:extLst>
          </p:cNvPr>
          <p:cNvSpPr txBox="1"/>
          <p:nvPr/>
        </p:nvSpPr>
        <p:spPr>
          <a:xfrm>
            <a:off x="1147440" y="2283070"/>
            <a:ext cx="989712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sz="3600" b="1" u="sng" dirty="0">
                <a:solidFill>
                  <a:srgbClr val="C00000"/>
                </a:solidFill>
              </a:rPr>
              <a:t>3.Post action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4400" b="1" u="sng" dirty="0">
              <a:solidFill>
                <a:srgbClr val="FF0000"/>
              </a:solidFill>
            </a:endParaRPr>
          </a:p>
          <a:p>
            <a:pPr algn="ctr">
              <a:buFont typeface="Monotype Sorts" pitchFamily="2" charset="2"/>
              <a:buNone/>
            </a:pPr>
            <a:r>
              <a:rPr lang="en-US" sz="2800" dirty="0"/>
              <a:t>   </a:t>
            </a:r>
            <a:r>
              <a:rPr lang="en-US" sz="2800" b="1" dirty="0"/>
              <a:t>Sometimes called </a:t>
            </a:r>
            <a:r>
              <a:rPr lang="en-US" sz="2800" b="1" dirty="0">
                <a:solidFill>
                  <a:srgbClr val="C00000"/>
                </a:solidFill>
              </a:rPr>
              <a:t>feedback controls</a:t>
            </a:r>
            <a:r>
              <a:rPr lang="en-US" sz="2800" b="1" dirty="0"/>
              <a:t>, they take place after an action is completed.  </a:t>
            </a:r>
            <a:endParaRPr lang="ar-EG" sz="2800" b="1" dirty="0"/>
          </a:p>
          <a:p>
            <a:pPr algn="ctr">
              <a:buFont typeface="Monotype Sorts" pitchFamily="2" charset="2"/>
              <a:buNone/>
            </a:pPr>
            <a:endParaRPr lang="ar-EG" sz="2800" b="1" dirty="0"/>
          </a:p>
          <a:p>
            <a:pPr algn="ctr">
              <a:buFont typeface="Monotype Sorts" pitchFamily="2" charset="2"/>
              <a:buNone/>
            </a:pPr>
            <a:r>
              <a:rPr lang="en-US" sz="2800" b="1" dirty="0"/>
              <a:t>They focus on end results, as opposed to inputs and activities.</a:t>
            </a:r>
          </a:p>
        </p:txBody>
      </p:sp>
    </p:spTree>
    <p:extLst>
      <p:ext uri="{BB962C8B-B14F-4D97-AF65-F5344CB8AC3E}">
        <p14:creationId xmlns:p14="http://schemas.microsoft.com/office/powerpoint/2010/main" val="279524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Types of Control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B6D3489B-2CAC-D021-01A8-3C4A6083057D}"/>
              </a:ext>
            </a:extLst>
          </p:cNvPr>
          <p:cNvSpPr txBox="1"/>
          <p:nvPr/>
        </p:nvSpPr>
        <p:spPr>
          <a:xfrm>
            <a:off x="1147440" y="2283070"/>
            <a:ext cx="989712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sz="3200" b="1" u="sng" dirty="0">
                <a:solidFill>
                  <a:srgbClr val="C00000"/>
                </a:solidFill>
              </a:rPr>
              <a:t>4.Internal Controls</a:t>
            </a:r>
          </a:p>
          <a:p>
            <a:pPr>
              <a:buFont typeface="Monotype Sorts" pitchFamily="2" charset="2"/>
              <a:buNone/>
            </a:pPr>
            <a:r>
              <a:rPr lang="en-US" sz="3600" dirty="0"/>
              <a:t>	</a:t>
            </a:r>
            <a:r>
              <a:rPr lang="en-US" sz="2800" b="1" dirty="0"/>
              <a:t>Allows motivated individuals to exercise self-control in fulfilling job expectations. </a:t>
            </a:r>
            <a:endParaRPr lang="ar-EG" sz="2800" b="1" dirty="0"/>
          </a:p>
          <a:p>
            <a:pPr>
              <a:buFont typeface="Monotype Sorts" pitchFamily="2" charset="2"/>
              <a:buNone/>
            </a:pPr>
            <a:endParaRPr lang="ar-EG" sz="2800" b="1" dirty="0"/>
          </a:p>
          <a:p>
            <a:pPr algn="ctr">
              <a:buFont typeface="Monotype Sorts" pitchFamily="2" charset="2"/>
              <a:buNone/>
            </a:pPr>
            <a:r>
              <a:rPr lang="en-US" sz="2800" b="1" dirty="0"/>
              <a:t>The potential for self-control is enhanced when capable people have clear performance objectives and proper resource support.</a:t>
            </a:r>
          </a:p>
        </p:txBody>
      </p:sp>
    </p:spTree>
    <p:extLst>
      <p:ext uri="{BB962C8B-B14F-4D97-AF65-F5344CB8AC3E}">
        <p14:creationId xmlns:p14="http://schemas.microsoft.com/office/powerpoint/2010/main" val="3863606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Types of Control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B6D3489B-2CAC-D021-01A8-3C4A6083057D}"/>
              </a:ext>
            </a:extLst>
          </p:cNvPr>
          <p:cNvSpPr txBox="1"/>
          <p:nvPr/>
        </p:nvSpPr>
        <p:spPr>
          <a:xfrm>
            <a:off x="1147440" y="2283070"/>
            <a:ext cx="9897120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sz="3200" b="1" u="sng" dirty="0">
                <a:solidFill>
                  <a:srgbClr val="C00000"/>
                </a:solidFill>
              </a:rPr>
              <a:t>5.External Controls</a:t>
            </a:r>
          </a:p>
          <a:p>
            <a:pPr>
              <a:buFont typeface="Monotype Sorts" pitchFamily="2" charset="2"/>
              <a:buNone/>
            </a:pPr>
            <a:r>
              <a:rPr lang="en-US" sz="3200" dirty="0"/>
              <a:t>	</a:t>
            </a:r>
            <a:r>
              <a:rPr lang="en-US" sz="2800" b="1" dirty="0"/>
              <a:t>It occurs through personal supervision and the use of formal administrative systems.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b="1" dirty="0"/>
              <a:t>Performance appraisal systems,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b="1" dirty="0"/>
              <a:t>compensation and benefit systems,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b="1" dirty="0"/>
              <a:t> employee discipline systems,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b="1" dirty="0"/>
              <a:t>and management-by-objectives.</a:t>
            </a:r>
          </a:p>
        </p:txBody>
      </p:sp>
    </p:spTree>
    <p:extLst>
      <p:ext uri="{BB962C8B-B14F-4D97-AF65-F5344CB8AC3E}">
        <p14:creationId xmlns:p14="http://schemas.microsoft.com/office/powerpoint/2010/main" val="3839290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Organizational Control Systems</a:t>
            </a:r>
          </a:p>
        </p:txBody>
      </p:sp>
      <p:graphicFrame>
        <p:nvGraphicFramePr>
          <p:cNvPr id="8" name="Content Placeholder 4">
            <a:extLst>
              <a:ext uri="{FF2B5EF4-FFF2-40B4-BE49-F238E27FC236}">
                <a16:creationId xmlns:a16="http://schemas.microsoft.com/office/drawing/2014/main" xmlns="" id="{3DF9FC22-E785-E055-4C18-B305C4099E2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56718887"/>
              </p:ext>
            </p:extLst>
          </p:nvPr>
        </p:nvGraphicFramePr>
        <p:xfrm>
          <a:off x="2102068" y="2240638"/>
          <a:ext cx="8061435" cy="32772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50056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Organizational Control Systems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E4AB21ED-FE04-84DA-DDE9-A420FCE9D253}"/>
              </a:ext>
            </a:extLst>
          </p:cNvPr>
          <p:cNvSpPr txBox="1"/>
          <p:nvPr/>
        </p:nvSpPr>
        <p:spPr>
          <a:xfrm>
            <a:off x="942307" y="2055407"/>
            <a:ext cx="10135595" cy="33510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endParaRPr lang="ar-EG" sz="3200" b="1" dirty="0">
              <a:solidFill>
                <a:srgbClr val="C00000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3200" b="1" dirty="0">
                <a:solidFill>
                  <a:srgbClr val="C00000"/>
                </a:solidFill>
              </a:rPr>
              <a:t>Management Processes</a:t>
            </a:r>
            <a:endParaRPr lang="ar-EG" sz="3200" b="1" dirty="0">
              <a:solidFill>
                <a:srgbClr val="C00000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3200" b="1" u="sng" dirty="0">
                <a:solidFill>
                  <a:srgbClr val="C00000"/>
                </a:solidFill>
              </a:rPr>
              <a:t> </a:t>
            </a:r>
          </a:p>
          <a:p>
            <a:pPr marL="914400" lvl="1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Strategy and objectives</a:t>
            </a:r>
          </a:p>
          <a:p>
            <a:pPr marL="914400" lvl="1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Policies and procedures</a:t>
            </a:r>
          </a:p>
          <a:p>
            <a:pPr marL="914400" lvl="1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Selection and training</a:t>
            </a:r>
          </a:p>
          <a:p>
            <a:pPr marL="914400" lvl="1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Performance appraisal</a:t>
            </a:r>
          </a:p>
          <a:p>
            <a:pPr marL="914400" lvl="1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Job design and work structures</a:t>
            </a:r>
          </a:p>
          <a:p>
            <a:pPr marL="914400" lvl="1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Performance modeling, norms, and organization culture</a:t>
            </a:r>
          </a:p>
        </p:txBody>
      </p:sp>
    </p:spTree>
    <p:extLst>
      <p:ext uri="{BB962C8B-B14F-4D97-AF65-F5344CB8AC3E}">
        <p14:creationId xmlns:p14="http://schemas.microsoft.com/office/powerpoint/2010/main" val="2521861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Organizational Control Systems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E4AB21ED-FE04-84DA-DDE9-A420FCE9D253}"/>
              </a:ext>
            </a:extLst>
          </p:cNvPr>
          <p:cNvSpPr txBox="1"/>
          <p:nvPr/>
        </p:nvSpPr>
        <p:spPr>
          <a:xfrm>
            <a:off x="942308" y="2292517"/>
            <a:ext cx="10135595" cy="36477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en-US" sz="3200" b="1" dirty="0">
                <a:solidFill>
                  <a:srgbClr val="C00000"/>
                </a:solidFill>
              </a:rPr>
              <a:t>Compensation and Benefits</a:t>
            </a:r>
            <a:endParaRPr lang="ar-EG" sz="3200" b="1" dirty="0">
              <a:solidFill>
                <a:srgbClr val="C00000"/>
              </a:solidFill>
            </a:endParaRPr>
          </a:p>
          <a:p>
            <a:pPr>
              <a:lnSpc>
                <a:spcPct val="80000"/>
              </a:lnSpc>
            </a:pPr>
            <a:endParaRPr lang="en-US" sz="3200" u="sng" dirty="0">
              <a:solidFill>
                <a:srgbClr val="FF0000"/>
              </a:solidFill>
            </a:endParaRPr>
          </a:p>
          <a:p>
            <a:pPr marL="914400" lvl="1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Attract talented people and retain them.</a:t>
            </a:r>
          </a:p>
          <a:p>
            <a:pPr marL="914400" lvl="1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914400" lvl="1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Motivate people to exert maximum effort in their work.</a:t>
            </a:r>
          </a:p>
          <a:p>
            <a:pPr marL="914400" lvl="1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914400" lvl="1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Recognize the value of their performance contributions.</a:t>
            </a:r>
          </a:p>
        </p:txBody>
      </p:sp>
    </p:spTree>
    <p:extLst>
      <p:ext uri="{BB962C8B-B14F-4D97-AF65-F5344CB8AC3E}">
        <p14:creationId xmlns:p14="http://schemas.microsoft.com/office/powerpoint/2010/main" val="3902661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Organizational Control Systems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E4AB21ED-FE04-84DA-DDE9-A420FCE9D253}"/>
              </a:ext>
            </a:extLst>
          </p:cNvPr>
          <p:cNvSpPr txBox="1"/>
          <p:nvPr/>
        </p:nvSpPr>
        <p:spPr>
          <a:xfrm>
            <a:off x="942308" y="2292517"/>
            <a:ext cx="10135595" cy="26327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en-US" sz="2800" b="1" dirty="0">
                <a:solidFill>
                  <a:srgbClr val="C00000"/>
                </a:solidFill>
              </a:rPr>
              <a:t>Employee Discipline </a:t>
            </a:r>
            <a:endParaRPr lang="ar-EG" sz="2800" b="1" dirty="0">
              <a:solidFill>
                <a:srgbClr val="C00000"/>
              </a:solidFill>
            </a:endParaRPr>
          </a:p>
          <a:p>
            <a:pPr>
              <a:lnSpc>
                <a:spcPct val="80000"/>
              </a:lnSpc>
            </a:pPr>
            <a:endParaRPr lang="en-US" sz="2400" b="1" u="sng" dirty="0">
              <a:solidFill>
                <a:srgbClr val="FF0000"/>
              </a:solidFill>
            </a:endParaRPr>
          </a:p>
          <a:p>
            <a:pPr marL="800100" lvl="1" indent="-3429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Discipline is defined as influencing behavior through reprimand.</a:t>
            </a:r>
          </a:p>
          <a:p>
            <a:pPr marL="800100" lvl="1" indent="-342900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marL="800100" lvl="1" indent="-342900">
              <a:lnSpc>
                <a:spcPct val="7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Progressive Discipline ties reprimand to the severity and frequency of the employee’s infractions.</a:t>
            </a:r>
          </a:p>
          <a:p>
            <a:pPr marL="800100" lvl="1" indent="-342900">
              <a:lnSpc>
                <a:spcPct val="70000"/>
              </a:lnSpc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marL="800100" lvl="1" indent="-342900">
              <a:lnSpc>
                <a:spcPct val="7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Positive Discipline tries to involve people more positively and directly in making decisions to improve their behavior.</a:t>
            </a:r>
          </a:p>
        </p:txBody>
      </p:sp>
    </p:spTree>
    <p:extLst>
      <p:ext uri="{BB962C8B-B14F-4D97-AF65-F5344CB8AC3E}">
        <p14:creationId xmlns:p14="http://schemas.microsoft.com/office/powerpoint/2010/main" val="1791028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Organizational Control Systems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E4AB21ED-FE04-84DA-DDE9-A420FCE9D253}"/>
              </a:ext>
            </a:extLst>
          </p:cNvPr>
          <p:cNvSpPr txBox="1"/>
          <p:nvPr/>
        </p:nvSpPr>
        <p:spPr>
          <a:xfrm>
            <a:off x="942308" y="2292517"/>
            <a:ext cx="10135595" cy="28586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tabLst>
                <a:tab pos="457200" algn="l"/>
              </a:tabLst>
            </a:pPr>
            <a:r>
              <a:rPr lang="en-US" sz="2800" b="1" dirty="0">
                <a:solidFill>
                  <a:srgbClr val="C00000"/>
                </a:solidFill>
              </a:rPr>
              <a:t>Information and Financial </a:t>
            </a:r>
            <a:endParaRPr lang="ar-EG" sz="2800" b="1" dirty="0">
              <a:solidFill>
                <a:srgbClr val="C00000"/>
              </a:solidFill>
            </a:endParaRPr>
          </a:p>
          <a:p>
            <a:pPr>
              <a:lnSpc>
                <a:spcPct val="80000"/>
              </a:lnSpc>
              <a:tabLst>
                <a:tab pos="457200" algn="l"/>
              </a:tabLst>
            </a:pPr>
            <a:endParaRPr lang="en-US" sz="2800" u="sng" dirty="0">
              <a:solidFill>
                <a:srgbClr val="FF0000"/>
              </a:solidFill>
            </a:endParaRPr>
          </a:p>
          <a:p>
            <a:pPr marL="914400" lvl="1" indent="-457200">
              <a:lnSpc>
                <a:spcPct val="8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800" b="1" dirty="0"/>
              <a:t>Activity-based costing - the true cost of all products and services.</a:t>
            </a:r>
          </a:p>
          <a:p>
            <a:pPr marL="914400" lvl="1" indent="-457200">
              <a:lnSpc>
                <a:spcPct val="8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800" b="1" dirty="0"/>
              <a:t>Economic value added - examine the value added by all activities.</a:t>
            </a:r>
          </a:p>
          <a:p>
            <a:pPr marL="914400" lvl="1" indent="-457200">
              <a:lnSpc>
                <a:spcPct val="8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800" b="1" dirty="0"/>
              <a:t>Understand the implication of key financial measures of (ratios) organizational performance</a:t>
            </a:r>
            <a:endParaRPr lang="en-US" sz="2800" b="1" u="sng" dirty="0"/>
          </a:p>
        </p:txBody>
      </p:sp>
    </p:spTree>
    <p:extLst>
      <p:ext uri="{BB962C8B-B14F-4D97-AF65-F5344CB8AC3E}">
        <p14:creationId xmlns:p14="http://schemas.microsoft.com/office/powerpoint/2010/main" val="3581874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en-US" sz="3200" b="1" dirty="0">
                <a:solidFill>
                  <a:srgbClr val="C00000"/>
                </a:solidFill>
              </a:rPr>
              <a:t>Scope of Control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E4AB21ED-FE04-84DA-DDE9-A420FCE9D253}"/>
              </a:ext>
            </a:extLst>
          </p:cNvPr>
          <p:cNvSpPr txBox="1"/>
          <p:nvPr/>
        </p:nvSpPr>
        <p:spPr>
          <a:xfrm>
            <a:off x="942308" y="2240638"/>
            <a:ext cx="10135595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sz="2800" b="1" dirty="0"/>
              <a:t>• Policies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800" b="1" dirty="0"/>
              <a:t>• Organization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800" b="1" dirty="0"/>
              <a:t>• Production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800" b="1" dirty="0"/>
              <a:t>• Wages &amp; salary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800" b="1" dirty="0"/>
              <a:t> • Environment </a:t>
            </a:r>
          </a:p>
        </p:txBody>
      </p:sp>
    </p:spTree>
    <p:extLst>
      <p:ext uri="{BB962C8B-B14F-4D97-AF65-F5344CB8AC3E}">
        <p14:creationId xmlns:p14="http://schemas.microsoft.com/office/powerpoint/2010/main" val="382958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3019" y="159565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57084" y="657532"/>
            <a:ext cx="1135996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A9161B2A-74B3-EA32-FDA8-268A06B047FB}"/>
              </a:ext>
            </a:extLst>
          </p:cNvPr>
          <p:cNvSpPr txBox="1"/>
          <p:nvPr/>
        </p:nvSpPr>
        <p:spPr>
          <a:xfrm>
            <a:off x="2437965" y="470658"/>
            <a:ext cx="609600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Relationship between controlling and other managerial functions 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BD11FA7-605A-D3B3-46E9-06B87BA6473E}"/>
              </a:ext>
            </a:extLst>
          </p:cNvPr>
          <p:cNvSpPr txBox="1">
            <a:spLocks/>
          </p:cNvSpPr>
          <p:nvPr/>
        </p:nvSpPr>
        <p:spPr>
          <a:xfrm>
            <a:off x="839788" y="1734953"/>
            <a:ext cx="5157787" cy="82391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>
                <a:latin typeface="+mj-lt"/>
                <a:ea typeface="+mj-ea"/>
                <a:cs typeface="+mj-cs"/>
              </a:rPr>
              <a:t>other managerial functions</a:t>
            </a:r>
            <a:endParaRPr lang="ar-SA" dirty="0">
              <a:latin typeface="+mj-lt"/>
              <a:ea typeface="+mj-ea"/>
              <a:cs typeface="+mj-cs"/>
            </a:endParaRP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xmlns="" id="{F022CD1F-BEE4-BAB2-B9B3-7B5F497612A9}"/>
              </a:ext>
            </a:extLst>
          </p:cNvPr>
          <p:cNvSpPr txBox="1">
            <a:spLocks/>
          </p:cNvSpPr>
          <p:nvPr/>
        </p:nvSpPr>
        <p:spPr>
          <a:xfrm>
            <a:off x="6172200" y="1734953"/>
            <a:ext cx="5183188" cy="82391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dirty="0">
                <a:latin typeface="+mj-lt"/>
                <a:ea typeface="+mj-ea"/>
                <a:cs typeface="+mj-cs"/>
              </a:rPr>
              <a:t>Controlling process or (system)</a:t>
            </a:r>
            <a:endParaRPr lang="ar-SA" dirty="0">
              <a:latin typeface="+mj-lt"/>
              <a:ea typeface="+mj-ea"/>
              <a:cs typeface="+mj-cs"/>
            </a:endParaRP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xmlns="" id="{9BC3A61E-790B-2629-E3A5-251BF846B88F}"/>
              </a:ext>
            </a:extLst>
          </p:cNvPr>
          <p:cNvSpPr txBox="1">
            <a:spLocks/>
          </p:cNvSpPr>
          <p:nvPr/>
        </p:nvSpPr>
        <p:spPr>
          <a:xfrm>
            <a:off x="825036" y="3240889"/>
            <a:ext cx="5386917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SA" dirty="0"/>
          </a:p>
        </p:txBody>
      </p:sp>
      <p:sp>
        <p:nvSpPr>
          <p:cNvPr id="11" name="Text Box 6">
            <a:extLst>
              <a:ext uri="{FF2B5EF4-FFF2-40B4-BE49-F238E27FC236}">
                <a16:creationId xmlns:a16="http://schemas.microsoft.com/office/drawing/2014/main" xmlns="" id="{B17E01BF-6816-38CA-8CD5-9A205AEACF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4006" y="3413460"/>
            <a:ext cx="3244518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900" i="0" dirty="0"/>
              <a:t>Organizing  a system  of controlling </a:t>
            </a:r>
          </a:p>
        </p:txBody>
      </p:sp>
      <p:sp>
        <p:nvSpPr>
          <p:cNvPr id="12" name="Text Box 6">
            <a:extLst>
              <a:ext uri="{FF2B5EF4-FFF2-40B4-BE49-F238E27FC236}">
                <a16:creationId xmlns:a16="http://schemas.microsoft.com/office/drawing/2014/main" xmlns="" id="{9B28DF7A-5716-616D-65E6-5708D09C08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2971" y="2686554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900" i="0" dirty="0"/>
              <a:t>Specifying  objectives</a:t>
            </a:r>
          </a:p>
        </p:txBody>
      </p:sp>
      <p:sp>
        <p:nvSpPr>
          <p:cNvPr id="13" name="Text Box 6">
            <a:extLst>
              <a:ext uri="{FF2B5EF4-FFF2-40B4-BE49-F238E27FC236}">
                <a16:creationId xmlns:a16="http://schemas.microsoft.com/office/drawing/2014/main" xmlns="" id="{A1E25D32-03FB-8076-8BA9-E7219E2F5C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96687" y="5103015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900" i="0" dirty="0"/>
              <a:t>Directing is guide to controlling </a:t>
            </a:r>
          </a:p>
        </p:txBody>
      </p:sp>
      <p:sp>
        <p:nvSpPr>
          <p:cNvPr id="14" name="Text Box 6">
            <a:extLst>
              <a:ext uri="{FF2B5EF4-FFF2-40B4-BE49-F238E27FC236}">
                <a16:creationId xmlns:a16="http://schemas.microsoft.com/office/drawing/2014/main" xmlns="" id="{B436BB2D-71E9-AE5E-963E-665159B14D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4006" y="2675040"/>
            <a:ext cx="3311624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900" i="0" dirty="0"/>
              <a:t>Planning is abase of controlling  </a:t>
            </a:r>
          </a:p>
        </p:txBody>
      </p:sp>
      <p:sp>
        <p:nvSpPr>
          <p:cNvPr id="15" name="Text Box 6">
            <a:extLst>
              <a:ext uri="{FF2B5EF4-FFF2-40B4-BE49-F238E27FC236}">
                <a16:creationId xmlns:a16="http://schemas.microsoft.com/office/drawing/2014/main" xmlns="" id="{F340940E-29D2-0CFD-06D6-4A116A4294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96200" y="3399717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900" i="0" dirty="0"/>
              <a:t>Establishing  standards  </a:t>
            </a:r>
          </a:p>
        </p:txBody>
      </p:sp>
      <p:sp>
        <p:nvSpPr>
          <p:cNvPr id="16" name="Text Box 6">
            <a:extLst>
              <a:ext uri="{FF2B5EF4-FFF2-40B4-BE49-F238E27FC236}">
                <a16:creationId xmlns:a16="http://schemas.microsoft.com/office/drawing/2014/main" xmlns="" id="{D94C3398-774E-C43F-4CB2-B28CF76C98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3639" y="4058282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900" i="0" dirty="0"/>
              <a:t>Measuring actual performance  </a:t>
            </a:r>
          </a:p>
        </p:txBody>
      </p:sp>
      <p:sp>
        <p:nvSpPr>
          <p:cNvPr id="17" name="Text Box 6">
            <a:extLst>
              <a:ext uri="{FF2B5EF4-FFF2-40B4-BE49-F238E27FC236}">
                <a16:creationId xmlns:a16="http://schemas.microsoft.com/office/drawing/2014/main" xmlns="" id="{7A14DD8E-39F3-AA43-ADA9-F43BE128C4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2971" y="4808020"/>
            <a:ext cx="3223629" cy="54105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900" i="0" dirty="0"/>
              <a:t>Comparing actual performance with  standards</a:t>
            </a:r>
          </a:p>
        </p:txBody>
      </p:sp>
      <p:sp>
        <p:nvSpPr>
          <p:cNvPr id="18" name="Text Box 6">
            <a:extLst>
              <a:ext uri="{FF2B5EF4-FFF2-40B4-BE49-F238E27FC236}">
                <a16:creationId xmlns:a16="http://schemas.microsoft.com/office/drawing/2014/main" xmlns="" id="{7CE0BEEF-7C48-D5D3-DF17-CA7211E2E6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1473" y="5563147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900" i="0" dirty="0"/>
              <a:t>Correcting divisions 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xmlns="" id="{881C8017-967D-DFA0-5034-4323A60FD96B}"/>
              </a:ext>
            </a:extLst>
          </p:cNvPr>
          <p:cNvCxnSpPr/>
          <p:nvPr/>
        </p:nvCxnSpPr>
        <p:spPr>
          <a:xfrm>
            <a:off x="928507" y="2415990"/>
            <a:ext cx="29737" cy="30389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xmlns="" id="{EAA5CCC7-CA42-CF8E-3E75-195852C3CA0C}"/>
              </a:ext>
            </a:extLst>
          </p:cNvPr>
          <p:cNvCxnSpPr/>
          <p:nvPr/>
        </p:nvCxnSpPr>
        <p:spPr>
          <a:xfrm>
            <a:off x="5522847" y="2247241"/>
            <a:ext cx="0" cy="233232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xmlns="" id="{84F1327A-C58E-83E8-C586-F1879BDCBF8C}"/>
              </a:ext>
            </a:extLst>
          </p:cNvPr>
          <p:cNvCxnSpPr/>
          <p:nvPr/>
        </p:nvCxnSpPr>
        <p:spPr>
          <a:xfrm>
            <a:off x="7162800" y="2247241"/>
            <a:ext cx="0" cy="35390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xmlns="" id="{7914D223-F674-C6A7-F89E-EF45E7DF9681}"/>
              </a:ext>
            </a:extLst>
          </p:cNvPr>
          <p:cNvCxnSpPr/>
          <p:nvPr/>
        </p:nvCxnSpPr>
        <p:spPr>
          <a:xfrm>
            <a:off x="996665" y="2964471"/>
            <a:ext cx="30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xmlns="" id="{E6AD85C1-F835-E938-CBA6-31BF5331D8F7}"/>
              </a:ext>
            </a:extLst>
          </p:cNvPr>
          <p:cNvCxnSpPr/>
          <p:nvPr/>
        </p:nvCxnSpPr>
        <p:spPr>
          <a:xfrm>
            <a:off x="958244" y="3631473"/>
            <a:ext cx="30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xmlns="" id="{4C9298EE-E1E1-DDE1-5A4D-96DB30177C24}"/>
              </a:ext>
            </a:extLst>
          </p:cNvPr>
          <p:cNvCxnSpPr/>
          <p:nvPr/>
        </p:nvCxnSpPr>
        <p:spPr>
          <a:xfrm>
            <a:off x="1013392" y="4548396"/>
            <a:ext cx="298735" cy="20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xmlns="" id="{E170E5D8-0CC8-6EF9-56C1-0B546EFE3C8A}"/>
              </a:ext>
            </a:extLst>
          </p:cNvPr>
          <p:cNvCxnSpPr/>
          <p:nvPr/>
        </p:nvCxnSpPr>
        <p:spPr>
          <a:xfrm>
            <a:off x="7231571" y="2964471"/>
            <a:ext cx="39679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xmlns="" id="{734CA48E-603B-5220-914E-3373CCA7DB0E}"/>
              </a:ext>
            </a:extLst>
          </p:cNvPr>
          <p:cNvCxnSpPr/>
          <p:nvPr/>
        </p:nvCxnSpPr>
        <p:spPr>
          <a:xfrm>
            <a:off x="7286859" y="5703354"/>
            <a:ext cx="341507" cy="104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xmlns="" id="{02078624-497A-9AF7-B3AB-296A463E63E0}"/>
              </a:ext>
            </a:extLst>
          </p:cNvPr>
          <p:cNvCxnSpPr/>
          <p:nvPr/>
        </p:nvCxnSpPr>
        <p:spPr>
          <a:xfrm>
            <a:off x="7276176" y="3631473"/>
            <a:ext cx="30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xmlns="" id="{16121F3E-5C7D-4BDC-BC2B-A8D31D090D34}"/>
              </a:ext>
            </a:extLst>
          </p:cNvPr>
          <p:cNvCxnSpPr/>
          <p:nvPr/>
        </p:nvCxnSpPr>
        <p:spPr>
          <a:xfrm>
            <a:off x="7231571" y="4306122"/>
            <a:ext cx="396795" cy="148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xmlns="" id="{73357894-6B06-4A1E-B22B-762E410BB6FE}"/>
              </a:ext>
            </a:extLst>
          </p:cNvPr>
          <p:cNvCxnSpPr/>
          <p:nvPr/>
        </p:nvCxnSpPr>
        <p:spPr>
          <a:xfrm flipV="1">
            <a:off x="7208800" y="5076690"/>
            <a:ext cx="462312" cy="18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xmlns="" id="{36B119B4-E1D8-7465-EF55-71D80E45A719}"/>
              </a:ext>
            </a:extLst>
          </p:cNvPr>
          <p:cNvCxnSpPr/>
          <p:nvPr/>
        </p:nvCxnSpPr>
        <p:spPr>
          <a:xfrm>
            <a:off x="4724400" y="3025590"/>
            <a:ext cx="685800" cy="14672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xmlns="" id="{1C479069-C0F4-6F18-17A9-B9302EE62274}"/>
              </a:ext>
            </a:extLst>
          </p:cNvPr>
          <p:cNvCxnSpPr/>
          <p:nvPr/>
        </p:nvCxnSpPr>
        <p:spPr>
          <a:xfrm>
            <a:off x="4736835" y="4571370"/>
            <a:ext cx="584418" cy="998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xmlns="" id="{6CF5460D-912B-A3F6-EB56-BBF6E44C8EC1}"/>
              </a:ext>
            </a:extLst>
          </p:cNvPr>
          <p:cNvCxnSpPr/>
          <p:nvPr/>
        </p:nvCxnSpPr>
        <p:spPr>
          <a:xfrm flipV="1">
            <a:off x="4714185" y="5036352"/>
            <a:ext cx="656272" cy="4502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Striped Right Arrow 57">
            <a:extLst>
              <a:ext uri="{FF2B5EF4-FFF2-40B4-BE49-F238E27FC236}">
                <a16:creationId xmlns:a16="http://schemas.microsoft.com/office/drawing/2014/main" xmlns="" id="{EDE81711-078F-242D-3066-53C4BF69702D}"/>
              </a:ext>
            </a:extLst>
          </p:cNvPr>
          <p:cNvSpPr/>
          <p:nvPr/>
        </p:nvSpPr>
        <p:spPr>
          <a:xfrm>
            <a:off x="5575720" y="4618383"/>
            <a:ext cx="978408" cy="484632"/>
          </a:xfrm>
          <a:prstGeom prst="stripedRightArrow">
            <a:avLst/>
          </a:prstGeom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xmlns="" id="{21629824-4F15-A72A-8E99-9E69660AA99A}"/>
              </a:ext>
            </a:extLst>
          </p:cNvPr>
          <p:cNvCxnSpPr/>
          <p:nvPr/>
        </p:nvCxnSpPr>
        <p:spPr>
          <a:xfrm>
            <a:off x="4701171" y="3631473"/>
            <a:ext cx="602708" cy="8613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Text Box 6">
            <a:extLst>
              <a:ext uri="{FF2B5EF4-FFF2-40B4-BE49-F238E27FC236}">
                <a16:creationId xmlns:a16="http://schemas.microsoft.com/office/drawing/2014/main" xmlns="" id="{437ED06C-1040-2912-FC0C-8864FBD3B2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296" y="4184265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900" i="0" dirty="0"/>
              <a:t>Staffing is an aid to controlling </a:t>
            </a:r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xmlns="" id="{C8150786-0AE6-5E36-A2D7-8F064E25787F}"/>
              </a:ext>
            </a:extLst>
          </p:cNvPr>
          <p:cNvCxnSpPr/>
          <p:nvPr/>
        </p:nvCxnSpPr>
        <p:spPr>
          <a:xfrm>
            <a:off x="1039206" y="5463452"/>
            <a:ext cx="30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6861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E4AB21ED-FE04-84DA-DDE9-A420FCE9D253}"/>
              </a:ext>
            </a:extLst>
          </p:cNvPr>
          <p:cNvSpPr txBox="1"/>
          <p:nvPr/>
        </p:nvSpPr>
        <p:spPr>
          <a:xfrm>
            <a:off x="777768" y="2240638"/>
            <a:ext cx="10300136" cy="37240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For effective control, it is important to know what are the </a:t>
            </a:r>
            <a:r>
              <a:rPr lang="en-US" sz="3600" b="1" u="sng" dirty="0">
                <a:solidFill>
                  <a:srgbClr val="FF0000"/>
                </a:solidFill>
              </a:rPr>
              <a:t>critical areas </a:t>
            </a:r>
            <a:r>
              <a:rPr lang="en-US" sz="3200" b="1" dirty="0"/>
              <a:t>where control would exercise. </a:t>
            </a:r>
            <a:endParaRPr lang="ar-EG" sz="3200" b="1" dirty="0"/>
          </a:p>
          <a:p>
            <a:endParaRPr lang="en-US" sz="2800" b="1" dirty="0"/>
          </a:p>
          <a:p>
            <a:r>
              <a:rPr lang="en-US" sz="2800" b="1" dirty="0"/>
              <a:t>The identification of these areas of control enhances the management to: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2800" dirty="0"/>
              <a:t>Delegate authority and fixing up of responsibility.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2800" dirty="0"/>
              <a:t>Reduce the burden of supervising each activity in detail.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2800" dirty="0"/>
              <a:t>Have a means of securing satisfactory results.</a:t>
            </a:r>
          </a:p>
        </p:txBody>
      </p:sp>
    </p:spTree>
    <p:extLst>
      <p:ext uri="{BB962C8B-B14F-4D97-AF65-F5344CB8AC3E}">
        <p14:creationId xmlns:p14="http://schemas.microsoft.com/office/powerpoint/2010/main" val="502147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2548201-99A8-483B-A6D0-B08A9BE1B4E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6B60F51-22E4-45EA-A044-3B3500FD5DD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218C0A0-8731-4914-99CB-CDAC52BFA3E3}">
  <ds:schemaRefs>
    <ds:schemaRef ds:uri="http://purl.org/dc/terms/"/>
    <ds:schemaRef ds:uri="d13aca44-ef33-4cf4-9980-7f0b00e6eeb9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49100919-8a76-4266-be0c-7dc583902cb4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1281</Words>
  <Application>Microsoft Office PowerPoint</Application>
  <PresentationFormat>Custom</PresentationFormat>
  <Paragraphs>233</Paragraphs>
  <Slides>41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Office Theme</vt:lpstr>
      <vt:lpstr>PowerPoint Presentation</vt:lpstr>
      <vt:lpstr>Lec. 9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Bothaina Mahmoud Fouad</dc:creator>
  <cp:lastModifiedBy>aya</cp:lastModifiedBy>
  <cp:revision>314</cp:revision>
  <dcterms:created xsi:type="dcterms:W3CDTF">2024-05-21T09:15:01Z</dcterms:created>
  <dcterms:modified xsi:type="dcterms:W3CDTF">2024-11-28T22:06:55Z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