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4"/>
  </p:sldMasterIdLst>
  <p:notesMasterIdLst>
    <p:notesMasterId r:id="rId48"/>
  </p:notesMasterIdLst>
  <p:sldIdLst>
    <p:sldId id="915" r:id="rId5"/>
    <p:sldId id="1162" r:id="rId6"/>
    <p:sldId id="868" r:id="rId7"/>
    <p:sldId id="1135" r:id="rId8"/>
    <p:sldId id="1156" r:id="rId9"/>
    <p:sldId id="1151" r:id="rId10"/>
    <p:sldId id="1157" r:id="rId11"/>
    <p:sldId id="1158" r:id="rId12"/>
    <p:sldId id="1159" r:id="rId13"/>
    <p:sldId id="1136" r:id="rId14"/>
    <p:sldId id="1137" r:id="rId15"/>
    <p:sldId id="1138" r:id="rId16"/>
    <p:sldId id="1139" r:id="rId17"/>
    <p:sldId id="1140" r:id="rId18"/>
    <p:sldId id="1141" r:id="rId19"/>
    <p:sldId id="1142" r:id="rId20"/>
    <p:sldId id="1143" r:id="rId21"/>
    <p:sldId id="1144" r:id="rId22"/>
    <p:sldId id="1145" r:id="rId23"/>
    <p:sldId id="1146" r:id="rId24"/>
    <p:sldId id="1147" r:id="rId25"/>
    <p:sldId id="1161" r:id="rId26"/>
    <p:sldId id="1109" r:id="rId27"/>
    <p:sldId id="1110" r:id="rId28"/>
    <p:sldId id="1111" r:id="rId29"/>
    <p:sldId id="1112" r:id="rId30"/>
    <p:sldId id="1113" r:id="rId31"/>
    <p:sldId id="1114" r:id="rId32"/>
    <p:sldId id="1122" r:id="rId33"/>
    <p:sldId id="1115" r:id="rId34"/>
    <p:sldId id="1116" r:id="rId35"/>
    <p:sldId id="1117" r:id="rId36"/>
    <p:sldId id="1118" r:id="rId37"/>
    <p:sldId id="1119" r:id="rId38"/>
    <p:sldId id="1120" r:id="rId39"/>
    <p:sldId id="1121" r:id="rId40"/>
    <p:sldId id="1123" r:id="rId41"/>
    <p:sldId id="1124" r:id="rId42"/>
    <p:sldId id="1125" r:id="rId43"/>
    <p:sldId id="1126" r:id="rId44"/>
    <p:sldId id="1127" r:id="rId45"/>
    <p:sldId id="1128" r:id="rId46"/>
    <p:sldId id="974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36848D-8B18-F52A-8794-BFB24EE7A42F}" v="49" dt="2026-03-17T10:32:52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3" autoAdjust="0"/>
    <p:restoredTop sz="56881" autoAdjust="0"/>
  </p:normalViewPr>
  <p:slideViewPr>
    <p:cSldViewPr snapToGrid="0">
      <p:cViewPr varScale="1">
        <p:scale>
          <a:sx n="46" d="100"/>
          <a:sy n="46" d="100"/>
        </p:scale>
        <p:origin x="208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haf Darwish" userId="S::rahafdarwish@midocean.edu.km::a510750d-cd69-4bc9-aa08-c9adb5c50624" providerId="AD" clId="Web-{8036848D-8B18-F52A-8794-BFB24EE7A42F}"/>
    <pc:docChg chg="modSld">
      <pc:chgData name="Rahaf Darwish" userId="S::rahafdarwish@midocean.edu.km::a510750d-cd69-4bc9-aa08-c9adb5c50624" providerId="AD" clId="Web-{8036848D-8B18-F52A-8794-BFB24EE7A42F}" dt="2026-03-17T10:32:52.882" v="48" actId="20577"/>
      <pc:docMkLst>
        <pc:docMk/>
      </pc:docMkLst>
      <pc:sldChg chg="modSp">
        <pc:chgData name="Rahaf Darwish" userId="S::rahafdarwish@midocean.edu.km::a510750d-cd69-4bc9-aa08-c9adb5c50624" providerId="AD" clId="Web-{8036848D-8B18-F52A-8794-BFB24EE7A42F}" dt="2026-03-17T10:28:35.920" v="1" actId="20577"/>
        <pc:sldMkLst>
          <pc:docMk/>
          <pc:sldMk cId="808656705" sldId="868"/>
        </pc:sldMkLst>
        <pc:spChg chg="mod">
          <ac:chgData name="Rahaf Darwish" userId="S::rahafdarwish@midocean.edu.km::a510750d-cd69-4bc9-aa08-c9adb5c50624" providerId="AD" clId="Web-{8036848D-8B18-F52A-8794-BFB24EE7A42F}" dt="2026-03-17T10:28:35.920" v="1" actId="20577"/>
          <ac:spMkLst>
            <pc:docMk/>
            <pc:sldMk cId="808656705" sldId="868"/>
            <ac:spMk id="23" creationId="{21CE474C-4F49-0C27-EF2A-AFD98EAEE020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0:36.519" v="25" actId="20577"/>
        <pc:sldMkLst>
          <pc:docMk/>
          <pc:sldMk cId="4050425508" sldId="1109"/>
        </pc:sldMkLst>
        <pc:spChg chg="mod">
          <ac:chgData name="Rahaf Darwish" userId="S::rahafdarwish@midocean.edu.km::a510750d-cd69-4bc9-aa08-c9adb5c50624" providerId="AD" clId="Web-{8036848D-8B18-F52A-8794-BFB24EE7A42F}" dt="2026-03-17T10:30:36.519" v="25" actId="20577"/>
          <ac:spMkLst>
            <pc:docMk/>
            <pc:sldMk cId="4050425508" sldId="1109"/>
            <ac:spMk id="23" creationId="{CF390CEB-9A8B-8027-03AD-54DEB6E9D9C1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0:41.238" v="26" actId="20577"/>
        <pc:sldMkLst>
          <pc:docMk/>
          <pc:sldMk cId="1494143625" sldId="1110"/>
        </pc:sldMkLst>
        <pc:spChg chg="mod">
          <ac:chgData name="Rahaf Darwish" userId="S::rahafdarwish@midocean.edu.km::a510750d-cd69-4bc9-aa08-c9adb5c50624" providerId="AD" clId="Web-{8036848D-8B18-F52A-8794-BFB24EE7A42F}" dt="2026-03-17T10:30:41.238" v="26" actId="20577"/>
          <ac:spMkLst>
            <pc:docMk/>
            <pc:sldMk cId="1494143625" sldId="1110"/>
            <ac:spMk id="23" creationId="{DAAB6B15-293B-001D-5BA2-D5D4E2EE80F6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0:45.300" v="27" actId="20577"/>
        <pc:sldMkLst>
          <pc:docMk/>
          <pc:sldMk cId="1762202367" sldId="1111"/>
        </pc:sldMkLst>
        <pc:spChg chg="mod">
          <ac:chgData name="Rahaf Darwish" userId="S::rahafdarwish@midocean.edu.km::a510750d-cd69-4bc9-aa08-c9adb5c50624" providerId="AD" clId="Web-{8036848D-8B18-F52A-8794-BFB24EE7A42F}" dt="2026-03-17T10:30:45.300" v="27" actId="20577"/>
          <ac:spMkLst>
            <pc:docMk/>
            <pc:sldMk cId="1762202367" sldId="1111"/>
            <ac:spMk id="23" creationId="{A32834C6-35BC-653E-016E-49F5B861F361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0:49.738" v="28" actId="20577"/>
        <pc:sldMkLst>
          <pc:docMk/>
          <pc:sldMk cId="2363515564" sldId="1112"/>
        </pc:sldMkLst>
        <pc:spChg chg="mod">
          <ac:chgData name="Rahaf Darwish" userId="S::rahafdarwish@midocean.edu.km::a510750d-cd69-4bc9-aa08-c9adb5c50624" providerId="AD" clId="Web-{8036848D-8B18-F52A-8794-BFB24EE7A42F}" dt="2026-03-17T10:30:49.738" v="28" actId="20577"/>
          <ac:spMkLst>
            <pc:docMk/>
            <pc:sldMk cId="2363515564" sldId="1112"/>
            <ac:spMk id="23" creationId="{585E8BE1-32F7-2209-F20C-97653CB3D2B9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0:54.473" v="29" actId="20577"/>
        <pc:sldMkLst>
          <pc:docMk/>
          <pc:sldMk cId="2489223795" sldId="1113"/>
        </pc:sldMkLst>
        <pc:spChg chg="mod">
          <ac:chgData name="Rahaf Darwish" userId="S::rahafdarwish@midocean.edu.km::a510750d-cd69-4bc9-aa08-c9adb5c50624" providerId="AD" clId="Web-{8036848D-8B18-F52A-8794-BFB24EE7A42F}" dt="2026-03-17T10:30:54.473" v="29" actId="20577"/>
          <ac:spMkLst>
            <pc:docMk/>
            <pc:sldMk cId="2489223795" sldId="1113"/>
            <ac:spMk id="23" creationId="{7AF0A27A-2FC7-4BDC-486B-8AE934FF26E1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1:00.348" v="30" actId="20577"/>
        <pc:sldMkLst>
          <pc:docMk/>
          <pc:sldMk cId="3732457023" sldId="1114"/>
        </pc:sldMkLst>
        <pc:spChg chg="mod">
          <ac:chgData name="Rahaf Darwish" userId="S::rahafdarwish@midocean.edu.km::a510750d-cd69-4bc9-aa08-c9adb5c50624" providerId="AD" clId="Web-{8036848D-8B18-F52A-8794-BFB24EE7A42F}" dt="2026-03-17T10:31:00.348" v="30" actId="20577"/>
          <ac:spMkLst>
            <pc:docMk/>
            <pc:sldMk cId="3732457023" sldId="1114"/>
            <ac:spMk id="23" creationId="{E9F2D3C7-4CA1-F494-BC12-BF393A555918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1:20.177" v="34" actId="20577"/>
        <pc:sldMkLst>
          <pc:docMk/>
          <pc:sldMk cId="1069042624" sldId="1115"/>
        </pc:sldMkLst>
        <pc:spChg chg="mod">
          <ac:chgData name="Rahaf Darwish" userId="S::rahafdarwish@midocean.edu.km::a510750d-cd69-4bc9-aa08-c9adb5c50624" providerId="AD" clId="Web-{8036848D-8B18-F52A-8794-BFB24EE7A42F}" dt="2026-03-17T10:31:20.177" v="34" actId="20577"/>
          <ac:spMkLst>
            <pc:docMk/>
            <pc:sldMk cId="1069042624" sldId="1115"/>
            <ac:spMk id="23" creationId="{71E59BD9-CEF6-0929-389B-FD32E2A718E6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1:38.271" v="35" actId="20577"/>
        <pc:sldMkLst>
          <pc:docMk/>
          <pc:sldMk cId="3454478853" sldId="1116"/>
        </pc:sldMkLst>
        <pc:spChg chg="mod">
          <ac:chgData name="Rahaf Darwish" userId="S::rahafdarwish@midocean.edu.km::a510750d-cd69-4bc9-aa08-c9adb5c50624" providerId="AD" clId="Web-{8036848D-8B18-F52A-8794-BFB24EE7A42F}" dt="2026-03-17T10:31:38.271" v="35" actId="20577"/>
          <ac:spMkLst>
            <pc:docMk/>
            <pc:sldMk cId="3454478853" sldId="1116"/>
            <ac:spMk id="23" creationId="{70A77A34-F607-95D8-EEC4-AEDAC640BE13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1:41.755" v="36" actId="20577"/>
        <pc:sldMkLst>
          <pc:docMk/>
          <pc:sldMk cId="1027326935" sldId="1117"/>
        </pc:sldMkLst>
        <pc:spChg chg="mod">
          <ac:chgData name="Rahaf Darwish" userId="S::rahafdarwish@midocean.edu.km::a510750d-cd69-4bc9-aa08-c9adb5c50624" providerId="AD" clId="Web-{8036848D-8B18-F52A-8794-BFB24EE7A42F}" dt="2026-03-17T10:31:41.755" v="36" actId="20577"/>
          <ac:spMkLst>
            <pc:docMk/>
            <pc:sldMk cId="1027326935" sldId="1117"/>
            <ac:spMk id="23" creationId="{B5264224-78A0-866B-75E0-FD34213FD761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1:46.818" v="37" actId="20577"/>
        <pc:sldMkLst>
          <pc:docMk/>
          <pc:sldMk cId="3546795808" sldId="1118"/>
        </pc:sldMkLst>
        <pc:spChg chg="mod">
          <ac:chgData name="Rahaf Darwish" userId="S::rahafdarwish@midocean.edu.km::a510750d-cd69-4bc9-aa08-c9adb5c50624" providerId="AD" clId="Web-{8036848D-8B18-F52A-8794-BFB24EE7A42F}" dt="2026-03-17T10:31:46.818" v="37" actId="20577"/>
          <ac:spMkLst>
            <pc:docMk/>
            <pc:sldMk cId="3546795808" sldId="1118"/>
            <ac:spMk id="23" creationId="{977A2007-F191-4E57-C196-87E68B4AB17F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1:53.412" v="38" actId="20577"/>
        <pc:sldMkLst>
          <pc:docMk/>
          <pc:sldMk cId="1368225753" sldId="1119"/>
        </pc:sldMkLst>
        <pc:spChg chg="mod">
          <ac:chgData name="Rahaf Darwish" userId="S::rahafdarwish@midocean.edu.km::a510750d-cd69-4bc9-aa08-c9adb5c50624" providerId="AD" clId="Web-{8036848D-8B18-F52A-8794-BFB24EE7A42F}" dt="2026-03-17T10:31:53.412" v="38" actId="20577"/>
          <ac:spMkLst>
            <pc:docMk/>
            <pc:sldMk cId="1368225753" sldId="1119"/>
            <ac:spMk id="23" creationId="{496A3323-1730-C7FB-14AA-5D320ACAD5F4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2:10.631" v="41" actId="20577"/>
        <pc:sldMkLst>
          <pc:docMk/>
          <pc:sldMk cId="2637369677" sldId="1120"/>
        </pc:sldMkLst>
        <pc:spChg chg="mod">
          <ac:chgData name="Rahaf Darwish" userId="S::rahafdarwish@midocean.edu.km::a510750d-cd69-4bc9-aa08-c9adb5c50624" providerId="AD" clId="Web-{8036848D-8B18-F52A-8794-BFB24EE7A42F}" dt="2026-03-17T10:32:10.631" v="41" actId="20577"/>
          <ac:spMkLst>
            <pc:docMk/>
            <pc:sldMk cId="2637369677" sldId="1120"/>
            <ac:spMk id="23" creationId="{C50BECB6-1FCF-DEBA-B2D8-9C3E75F9B8E5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2:16.615" v="42" actId="20577"/>
        <pc:sldMkLst>
          <pc:docMk/>
          <pc:sldMk cId="2012099899" sldId="1121"/>
        </pc:sldMkLst>
        <pc:spChg chg="mod">
          <ac:chgData name="Rahaf Darwish" userId="S::rahafdarwish@midocean.edu.km::a510750d-cd69-4bc9-aa08-c9adb5c50624" providerId="AD" clId="Web-{8036848D-8B18-F52A-8794-BFB24EE7A42F}" dt="2026-03-17T10:32:16.615" v="42" actId="20577"/>
          <ac:spMkLst>
            <pc:docMk/>
            <pc:sldMk cId="2012099899" sldId="1121"/>
            <ac:spMk id="23" creationId="{8ADBF1BF-B5A5-0D8B-ED68-E7DFB257723E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1:04.535" v="31" actId="20577"/>
        <pc:sldMkLst>
          <pc:docMk/>
          <pc:sldMk cId="3094890021" sldId="1122"/>
        </pc:sldMkLst>
        <pc:spChg chg="mod">
          <ac:chgData name="Rahaf Darwish" userId="S::rahafdarwish@midocean.edu.km::a510750d-cd69-4bc9-aa08-c9adb5c50624" providerId="AD" clId="Web-{8036848D-8B18-F52A-8794-BFB24EE7A42F}" dt="2026-03-17T10:31:04.535" v="31" actId="20577"/>
          <ac:spMkLst>
            <pc:docMk/>
            <pc:sldMk cId="3094890021" sldId="1122"/>
            <ac:spMk id="23" creationId="{DA452B2F-4D00-C85A-DDE3-143578A991AB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2:20.678" v="43" actId="20577"/>
        <pc:sldMkLst>
          <pc:docMk/>
          <pc:sldMk cId="2641444682" sldId="1123"/>
        </pc:sldMkLst>
        <pc:spChg chg="mod">
          <ac:chgData name="Rahaf Darwish" userId="S::rahafdarwish@midocean.edu.km::a510750d-cd69-4bc9-aa08-c9adb5c50624" providerId="AD" clId="Web-{8036848D-8B18-F52A-8794-BFB24EE7A42F}" dt="2026-03-17T10:32:20.678" v="43" actId="20577"/>
          <ac:spMkLst>
            <pc:docMk/>
            <pc:sldMk cId="2641444682" sldId="1123"/>
            <ac:spMk id="23" creationId="{F1220BF1-ED89-A183-BB73-3F51E74F7062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2:29.538" v="44" actId="20577"/>
        <pc:sldMkLst>
          <pc:docMk/>
          <pc:sldMk cId="406531275" sldId="1124"/>
        </pc:sldMkLst>
        <pc:spChg chg="mod">
          <ac:chgData name="Rahaf Darwish" userId="S::rahafdarwish@midocean.edu.km::a510750d-cd69-4bc9-aa08-c9adb5c50624" providerId="AD" clId="Web-{8036848D-8B18-F52A-8794-BFB24EE7A42F}" dt="2026-03-17T10:32:29.538" v="44" actId="20577"/>
          <ac:spMkLst>
            <pc:docMk/>
            <pc:sldMk cId="406531275" sldId="1124"/>
            <ac:spMk id="23" creationId="{E56BA92B-2B82-0C80-994C-A8485C5D0616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2:35.741" v="45" actId="20577"/>
        <pc:sldMkLst>
          <pc:docMk/>
          <pc:sldMk cId="1051824025" sldId="1125"/>
        </pc:sldMkLst>
        <pc:spChg chg="mod">
          <ac:chgData name="Rahaf Darwish" userId="S::rahafdarwish@midocean.edu.km::a510750d-cd69-4bc9-aa08-c9adb5c50624" providerId="AD" clId="Web-{8036848D-8B18-F52A-8794-BFB24EE7A42F}" dt="2026-03-17T10:32:35.741" v="45" actId="20577"/>
          <ac:spMkLst>
            <pc:docMk/>
            <pc:sldMk cId="1051824025" sldId="1125"/>
            <ac:spMk id="23" creationId="{5EAED11C-2840-1A87-5D26-C1FBBC054084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2:41.241" v="46" actId="20577"/>
        <pc:sldMkLst>
          <pc:docMk/>
          <pc:sldMk cId="1405785236" sldId="1126"/>
        </pc:sldMkLst>
        <pc:spChg chg="mod">
          <ac:chgData name="Rahaf Darwish" userId="S::rahafdarwish@midocean.edu.km::a510750d-cd69-4bc9-aa08-c9adb5c50624" providerId="AD" clId="Web-{8036848D-8B18-F52A-8794-BFB24EE7A42F}" dt="2026-03-17T10:32:41.241" v="46" actId="20577"/>
          <ac:spMkLst>
            <pc:docMk/>
            <pc:sldMk cId="1405785236" sldId="1126"/>
            <ac:spMk id="23" creationId="{937C7571-7BCD-5535-D8D5-6BC13191EC50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2:46.944" v="47" actId="20577"/>
        <pc:sldMkLst>
          <pc:docMk/>
          <pc:sldMk cId="2100555732" sldId="1127"/>
        </pc:sldMkLst>
        <pc:spChg chg="mod">
          <ac:chgData name="Rahaf Darwish" userId="S::rahafdarwish@midocean.edu.km::a510750d-cd69-4bc9-aa08-c9adb5c50624" providerId="AD" clId="Web-{8036848D-8B18-F52A-8794-BFB24EE7A42F}" dt="2026-03-17T10:32:46.944" v="47" actId="20577"/>
          <ac:spMkLst>
            <pc:docMk/>
            <pc:sldMk cId="2100555732" sldId="1127"/>
            <ac:spMk id="23" creationId="{2D9588F9-65DC-B105-665C-5D5B0ECB6798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2:52.882" v="48" actId="20577"/>
        <pc:sldMkLst>
          <pc:docMk/>
          <pc:sldMk cId="3897323538" sldId="1128"/>
        </pc:sldMkLst>
        <pc:spChg chg="mod">
          <ac:chgData name="Rahaf Darwish" userId="S::rahafdarwish@midocean.edu.km::a510750d-cd69-4bc9-aa08-c9adb5c50624" providerId="AD" clId="Web-{8036848D-8B18-F52A-8794-BFB24EE7A42F}" dt="2026-03-17T10:32:52.882" v="48" actId="20577"/>
          <ac:spMkLst>
            <pc:docMk/>
            <pc:sldMk cId="3897323538" sldId="1128"/>
            <ac:spMk id="23" creationId="{E96DEF23-2601-5B8A-6E1F-3EAF31F22792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8:39.499" v="2" actId="20577"/>
        <pc:sldMkLst>
          <pc:docMk/>
          <pc:sldMk cId="3983052706" sldId="1135"/>
        </pc:sldMkLst>
        <pc:spChg chg="mod">
          <ac:chgData name="Rahaf Darwish" userId="S::rahafdarwish@midocean.edu.km::a510750d-cd69-4bc9-aa08-c9adb5c50624" providerId="AD" clId="Web-{8036848D-8B18-F52A-8794-BFB24EE7A42F}" dt="2026-03-17T10:28:39.499" v="2" actId="20577"/>
          <ac:spMkLst>
            <pc:docMk/>
            <pc:sldMk cId="3983052706" sldId="1135"/>
            <ac:spMk id="23" creationId="{A19F0730-1B40-E2CB-1D01-378B70F95853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06.015" v="8" actId="20577"/>
        <pc:sldMkLst>
          <pc:docMk/>
          <pc:sldMk cId="956022001" sldId="1136"/>
        </pc:sldMkLst>
        <pc:spChg chg="mod">
          <ac:chgData name="Rahaf Darwish" userId="S::rahafdarwish@midocean.edu.km::a510750d-cd69-4bc9-aa08-c9adb5c50624" providerId="AD" clId="Web-{8036848D-8B18-F52A-8794-BFB24EE7A42F}" dt="2026-03-17T10:29:06.015" v="8" actId="20577"/>
          <ac:spMkLst>
            <pc:docMk/>
            <pc:sldMk cId="956022001" sldId="1136"/>
            <ac:spMk id="23" creationId="{82A8E116-0F75-AFF9-3C74-9772433981AD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10.078" v="9" actId="20577"/>
        <pc:sldMkLst>
          <pc:docMk/>
          <pc:sldMk cId="2181826152" sldId="1137"/>
        </pc:sldMkLst>
        <pc:spChg chg="mod">
          <ac:chgData name="Rahaf Darwish" userId="S::rahafdarwish@midocean.edu.km::a510750d-cd69-4bc9-aa08-c9adb5c50624" providerId="AD" clId="Web-{8036848D-8B18-F52A-8794-BFB24EE7A42F}" dt="2026-03-17T10:29:10.078" v="9" actId="20577"/>
          <ac:spMkLst>
            <pc:docMk/>
            <pc:sldMk cId="2181826152" sldId="1137"/>
            <ac:spMk id="23" creationId="{06AE201C-E20C-0B5C-EFD0-50504D13620D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14.422" v="10" actId="20577"/>
        <pc:sldMkLst>
          <pc:docMk/>
          <pc:sldMk cId="3785752696" sldId="1138"/>
        </pc:sldMkLst>
        <pc:spChg chg="mod">
          <ac:chgData name="Rahaf Darwish" userId="S::rahafdarwish@midocean.edu.km::a510750d-cd69-4bc9-aa08-c9adb5c50624" providerId="AD" clId="Web-{8036848D-8B18-F52A-8794-BFB24EE7A42F}" dt="2026-03-17T10:29:14.422" v="10" actId="20577"/>
          <ac:spMkLst>
            <pc:docMk/>
            <pc:sldMk cId="3785752696" sldId="1138"/>
            <ac:spMk id="23" creationId="{42F16CE6-B595-CE08-C358-E6857A781297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18.500" v="11" actId="20577"/>
        <pc:sldMkLst>
          <pc:docMk/>
          <pc:sldMk cId="483030395" sldId="1139"/>
        </pc:sldMkLst>
        <pc:spChg chg="mod">
          <ac:chgData name="Rahaf Darwish" userId="S::rahafdarwish@midocean.edu.km::a510750d-cd69-4bc9-aa08-c9adb5c50624" providerId="AD" clId="Web-{8036848D-8B18-F52A-8794-BFB24EE7A42F}" dt="2026-03-17T10:29:18.500" v="11" actId="20577"/>
          <ac:spMkLst>
            <pc:docMk/>
            <pc:sldMk cId="483030395" sldId="1139"/>
            <ac:spMk id="23" creationId="{1C76FE7E-E910-8742-5A45-BE35C6F79E92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23.798" v="12" actId="20577"/>
        <pc:sldMkLst>
          <pc:docMk/>
          <pc:sldMk cId="463705490" sldId="1140"/>
        </pc:sldMkLst>
        <pc:spChg chg="mod">
          <ac:chgData name="Rahaf Darwish" userId="S::rahafdarwish@midocean.edu.km::a510750d-cd69-4bc9-aa08-c9adb5c50624" providerId="AD" clId="Web-{8036848D-8B18-F52A-8794-BFB24EE7A42F}" dt="2026-03-17T10:29:23.798" v="12" actId="20577"/>
          <ac:spMkLst>
            <pc:docMk/>
            <pc:sldMk cId="463705490" sldId="1140"/>
            <ac:spMk id="23" creationId="{6CAE1721-52B1-BF79-42FB-ED89E1B091C0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27.235" v="13" actId="20577"/>
        <pc:sldMkLst>
          <pc:docMk/>
          <pc:sldMk cId="1405458813" sldId="1141"/>
        </pc:sldMkLst>
        <pc:spChg chg="mod">
          <ac:chgData name="Rahaf Darwish" userId="S::rahafdarwish@midocean.edu.km::a510750d-cd69-4bc9-aa08-c9adb5c50624" providerId="AD" clId="Web-{8036848D-8B18-F52A-8794-BFB24EE7A42F}" dt="2026-03-17T10:29:27.235" v="13" actId="20577"/>
          <ac:spMkLst>
            <pc:docMk/>
            <pc:sldMk cId="1405458813" sldId="1141"/>
            <ac:spMk id="23" creationId="{6F077243-44D3-3EAB-E144-49366F9B14DD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30.235" v="14" actId="20577"/>
        <pc:sldMkLst>
          <pc:docMk/>
          <pc:sldMk cId="2689646283" sldId="1142"/>
        </pc:sldMkLst>
        <pc:spChg chg="mod">
          <ac:chgData name="Rahaf Darwish" userId="S::rahafdarwish@midocean.edu.km::a510750d-cd69-4bc9-aa08-c9adb5c50624" providerId="AD" clId="Web-{8036848D-8B18-F52A-8794-BFB24EE7A42F}" dt="2026-03-17T10:29:30.235" v="14" actId="20577"/>
          <ac:spMkLst>
            <pc:docMk/>
            <pc:sldMk cId="2689646283" sldId="1142"/>
            <ac:spMk id="23" creationId="{3A9F9B64-CF5F-B5AB-3788-B818966AAFB3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34.892" v="15" actId="20577"/>
        <pc:sldMkLst>
          <pc:docMk/>
          <pc:sldMk cId="2462251418" sldId="1143"/>
        </pc:sldMkLst>
        <pc:spChg chg="mod">
          <ac:chgData name="Rahaf Darwish" userId="S::rahafdarwish@midocean.edu.km::a510750d-cd69-4bc9-aa08-c9adb5c50624" providerId="AD" clId="Web-{8036848D-8B18-F52A-8794-BFB24EE7A42F}" dt="2026-03-17T10:29:34.892" v="15" actId="20577"/>
          <ac:spMkLst>
            <pc:docMk/>
            <pc:sldMk cId="2462251418" sldId="1143"/>
            <ac:spMk id="23" creationId="{62E3175F-46EF-267C-FF2A-43B8F7EF972F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38.032" v="16" actId="20577"/>
        <pc:sldMkLst>
          <pc:docMk/>
          <pc:sldMk cId="2830792557" sldId="1144"/>
        </pc:sldMkLst>
        <pc:spChg chg="mod">
          <ac:chgData name="Rahaf Darwish" userId="S::rahafdarwish@midocean.edu.km::a510750d-cd69-4bc9-aa08-c9adb5c50624" providerId="AD" clId="Web-{8036848D-8B18-F52A-8794-BFB24EE7A42F}" dt="2026-03-17T10:29:38.032" v="16" actId="20577"/>
          <ac:spMkLst>
            <pc:docMk/>
            <pc:sldMk cId="2830792557" sldId="1144"/>
            <ac:spMk id="23" creationId="{A285C244-EA1D-4209-0611-EE37EE13F040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0:18.893" v="21" actId="20577"/>
        <pc:sldMkLst>
          <pc:docMk/>
          <pc:sldMk cId="2841752536" sldId="1145"/>
        </pc:sldMkLst>
        <pc:spChg chg="mod">
          <ac:chgData name="Rahaf Darwish" userId="S::rahafdarwish@midocean.edu.km::a510750d-cd69-4bc9-aa08-c9adb5c50624" providerId="AD" clId="Web-{8036848D-8B18-F52A-8794-BFB24EE7A42F}" dt="2026-03-17T10:30:18.893" v="21" actId="20577"/>
          <ac:spMkLst>
            <pc:docMk/>
            <pc:sldMk cId="2841752536" sldId="1145"/>
            <ac:spMk id="23" creationId="{BFED5A50-1BF7-0A3B-A4DC-D3A45FE07D41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0:22.721" v="22" actId="20577"/>
        <pc:sldMkLst>
          <pc:docMk/>
          <pc:sldMk cId="1600451878" sldId="1146"/>
        </pc:sldMkLst>
        <pc:spChg chg="mod">
          <ac:chgData name="Rahaf Darwish" userId="S::rahafdarwish@midocean.edu.km::a510750d-cd69-4bc9-aa08-c9adb5c50624" providerId="AD" clId="Web-{8036848D-8B18-F52A-8794-BFB24EE7A42F}" dt="2026-03-17T10:30:22.721" v="22" actId="20577"/>
          <ac:spMkLst>
            <pc:docMk/>
            <pc:sldMk cId="1600451878" sldId="1146"/>
            <ac:spMk id="23" creationId="{3D5449BD-AF25-F794-9EE0-B4AA9855BBCC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0:27.909" v="23" actId="20577"/>
        <pc:sldMkLst>
          <pc:docMk/>
          <pc:sldMk cId="3713302194" sldId="1147"/>
        </pc:sldMkLst>
        <pc:spChg chg="mod">
          <ac:chgData name="Rahaf Darwish" userId="S::rahafdarwish@midocean.edu.km::a510750d-cd69-4bc9-aa08-c9adb5c50624" providerId="AD" clId="Web-{8036848D-8B18-F52A-8794-BFB24EE7A42F}" dt="2026-03-17T10:30:27.909" v="23" actId="20577"/>
          <ac:spMkLst>
            <pc:docMk/>
            <pc:sldMk cId="3713302194" sldId="1147"/>
            <ac:spMk id="23" creationId="{D0756201-D97E-C967-11CE-2552CE34C323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8:49.483" v="4" actId="20577"/>
        <pc:sldMkLst>
          <pc:docMk/>
          <pc:sldMk cId="1737761625" sldId="1151"/>
        </pc:sldMkLst>
        <pc:spChg chg="mod">
          <ac:chgData name="Rahaf Darwish" userId="S::rahafdarwish@midocean.edu.km::a510750d-cd69-4bc9-aa08-c9adb5c50624" providerId="AD" clId="Web-{8036848D-8B18-F52A-8794-BFB24EE7A42F}" dt="2026-03-17T10:28:49.483" v="4" actId="20577"/>
          <ac:spMkLst>
            <pc:docMk/>
            <pc:sldMk cId="1737761625" sldId="1151"/>
            <ac:spMk id="23" creationId="{FAD2E9A7-7C69-64B2-E9CC-BEB5822A5FB9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8:45.968" v="3" actId="20577"/>
        <pc:sldMkLst>
          <pc:docMk/>
          <pc:sldMk cId="1340735894" sldId="1156"/>
        </pc:sldMkLst>
        <pc:spChg chg="mod">
          <ac:chgData name="Rahaf Darwish" userId="S::rahafdarwish@midocean.edu.km::a510750d-cd69-4bc9-aa08-c9adb5c50624" providerId="AD" clId="Web-{8036848D-8B18-F52A-8794-BFB24EE7A42F}" dt="2026-03-17T10:28:45.968" v="3" actId="20577"/>
          <ac:spMkLst>
            <pc:docMk/>
            <pc:sldMk cId="1340735894" sldId="1156"/>
            <ac:spMk id="23" creationId="{2D3E92CC-7940-C930-7304-6538D6632759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8:54.765" v="5" actId="20577"/>
        <pc:sldMkLst>
          <pc:docMk/>
          <pc:sldMk cId="2447875344" sldId="1157"/>
        </pc:sldMkLst>
        <pc:spChg chg="mod">
          <ac:chgData name="Rahaf Darwish" userId="S::rahafdarwish@midocean.edu.km::a510750d-cd69-4bc9-aa08-c9adb5c50624" providerId="AD" clId="Web-{8036848D-8B18-F52A-8794-BFB24EE7A42F}" dt="2026-03-17T10:28:54.765" v="5" actId="20577"/>
          <ac:spMkLst>
            <pc:docMk/>
            <pc:sldMk cId="2447875344" sldId="1157"/>
            <ac:spMk id="23" creationId="{B1D3437D-B107-17AA-BBC2-D4EE001562E0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8:58.046" v="6" actId="20577"/>
        <pc:sldMkLst>
          <pc:docMk/>
          <pc:sldMk cId="1802632845" sldId="1158"/>
        </pc:sldMkLst>
        <pc:spChg chg="mod">
          <ac:chgData name="Rahaf Darwish" userId="S::rahafdarwish@midocean.edu.km::a510750d-cd69-4bc9-aa08-c9adb5c50624" providerId="AD" clId="Web-{8036848D-8B18-F52A-8794-BFB24EE7A42F}" dt="2026-03-17T10:28:58.046" v="6" actId="20577"/>
          <ac:spMkLst>
            <pc:docMk/>
            <pc:sldMk cId="1802632845" sldId="1158"/>
            <ac:spMk id="23" creationId="{8E27FC71-923F-E38D-13D2-8935593A24BA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9:03.422" v="7" actId="20577"/>
        <pc:sldMkLst>
          <pc:docMk/>
          <pc:sldMk cId="3847600191" sldId="1159"/>
        </pc:sldMkLst>
        <pc:spChg chg="mod">
          <ac:chgData name="Rahaf Darwish" userId="S::rahafdarwish@midocean.edu.km::a510750d-cd69-4bc9-aa08-c9adb5c50624" providerId="AD" clId="Web-{8036848D-8B18-F52A-8794-BFB24EE7A42F}" dt="2026-03-17T10:29:03.422" v="7" actId="20577"/>
          <ac:spMkLst>
            <pc:docMk/>
            <pc:sldMk cId="3847600191" sldId="1159"/>
            <ac:spMk id="23" creationId="{6B25B15C-211D-EBFD-6DF2-C16F67377DCB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30:32.098" v="24" actId="20577"/>
        <pc:sldMkLst>
          <pc:docMk/>
          <pc:sldMk cId="892563590" sldId="1161"/>
        </pc:sldMkLst>
        <pc:spChg chg="mod">
          <ac:chgData name="Rahaf Darwish" userId="S::rahafdarwish@midocean.edu.km::a510750d-cd69-4bc9-aa08-c9adb5c50624" providerId="AD" clId="Web-{8036848D-8B18-F52A-8794-BFB24EE7A42F}" dt="2026-03-17T10:30:32.098" v="24" actId="20577"/>
          <ac:spMkLst>
            <pc:docMk/>
            <pc:sldMk cId="892563590" sldId="1161"/>
            <ac:spMk id="23" creationId="{4546206C-79EC-A266-5FB0-B28D85343AC7}"/>
          </ac:spMkLst>
        </pc:spChg>
      </pc:sldChg>
      <pc:sldChg chg="modSp">
        <pc:chgData name="Rahaf Darwish" userId="S::rahafdarwish@midocean.edu.km::a510750d-cd69-4bc9-aa08-c9adb5c50624" providerId="AD" clId="Web-{8036848D-8B18-F52A-8794-BFB24EE7A42F}" dt="2026-03-17T10:28:27.935" v="0" actId="20577"/>
        <pc:sldMkLst>
          <pc:docMk/>
          <pc:sldMk cId="1201612508" sldId="1162"/>
        </pc:sldMkLst>
        <pc:spChg chg="mod">
          <ac:chgData name="Rahaf Darwish" userId="S::rahafdarwish@midocean.edu.km::a510750d-cd69-4bc9-aa08-c9adb5c50624" providerId="AD" clId="Web-{8036848D-8B18-F52A-8794-BFB24EE7A42F}" dt="2026-03-17T10:28:27.935" v="0" actId="20577"/>
          <ac:spMkLst>
            <pc:docMk/>
            <pc:sldMk cId="1201612508" sldId="1162"/>
            <ac:spMk id="23" creationId="{0341D6DD-78BA-BDF0-90CD-9E4097AE89C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64FD6-13D5-4D60-B795-47585A89A8C0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E04A6-CFAF-4E20-A993-E04DD97F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054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6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C66854-47CA-7266-196B-CB8BA0AAF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37C6B9-228B-E41F-A1BE-BF7E9603D1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AE6B50-5D6F-B526-3B41-86810240AB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947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7C5CB-46A1-0EE3-73E1-4F6EAF298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E3C2BA-5231-B7FD-19C9-179F26016D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BD6E42-1181-5869-997A-7B2C9A819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04167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B0200-B7A2-2186-0F02-5F7F6740B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5B289D-574A-0502-6B5A-FE31477F83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F6EC5E-CD79-2F1C-105D-0A6DF487C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925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3BDAB4-0C7D-C57E-44E0-A14553271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4C1A7C-1CED-7BF8-D72D-B9F7688BDA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ED1B48-098D-1760-7DAA-B7B0D90FF7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691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743E8-DB0F-106E-E793-D253ACFC8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DC624F-B4A1-00EC-71BC-AF62E2D69D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F4C0AA-BBC6-8F13-1ECD-99745CF6FD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3843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00D91E-10DC-364C-F60D-D7C0D14105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938B3C-1457-C595-3EEA-5AF612BC43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7981BF-7C91-C4CB-9392-B94A3CB74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833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B552FA-E731-19D5-5B79-1C582E729E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ADF56F-B793-D48C-F596-725D4910D9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E33ED7-11C4-A0A9-2941-7B6039D50A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750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432E68-4B61-28C5-D726-878D9D728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BEB21E-E274-AC07-BC5B-71715F38EB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C5CA57-47E5-AC87-202C-2A07BF538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1919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0ECD1-16B9-482A-5E48-E41AE4108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5DF435-EA86-95EA-528F-2158781C9B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5B6B67-EBF4-AC4E-32EB-90A6AC1962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8826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AD8AE-7281-4F00-5DC3-896CF1E00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0947A6-6B30-832A-4131-E3C8254093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88716A-D02C-484A-A05F-127178B02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7538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65EF9-1169-145B-2D9E-F22A796AD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FBC2AE-7CC4-422C-D9F4-5A7A6F8D8E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5F9212-832B-8AF5-8FB6-FE1BEB956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5589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97833-E5D9-3B58-BA58-E376432AE9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118A49-3F0E-4AE2-CB75-5522A83CF4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2F5760-0E8C-1F04-2B76-CCD797443D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1589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A31EF9-7AF6-8968-F14F-5A2ADFD76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784394-B2C6-095A-48D0-C6D49710D2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B3B7AF-5454-5548-5627-EFF68D21A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1306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9F6CD9-7F56-0068-075E-98CB20DA2E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780AC9-D841-950E-CFA2-7D7314D497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C7944B-2517-6680-9C40-3315D4F017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4698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5FA97-3DA0-0C35-9227-7E2818893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269F33-842C-62C2-9F9F-08EC245233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3EC32A-2FFC-DF34-65FE-D7F09309F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120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F08B1-8361-99F4-A553-7D9B233BC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78BEF9-6B50-E38D-5712-EB7AD06ED1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CAD3B9-AA82-6D69-CF3F-264590E2E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5736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598E7-8436-AEA3-0318-E9586DEC2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E3F8B7-4DCD-DD91-D227-14FDECCB00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0D380C-D2DE-31DE-CFF3-105FE9F9E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b="1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6282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93C856-358E-27D0-4A5A-A715C8543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6B2793-323E-E614-AA9B-5BF9FA3434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A67E8D-A872-4396-57C6-C1C8C6AEEA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8553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115E1-0B34-0E4B-DFD4-98462D65E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54F2C0-A149-A262-FFF5-3588326191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EBC2E5-616C-CEB7-CD7A-B7EFE8233B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6400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3392A-CFC1-9C9C-022E-298E9B72E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4927FE-78AD-191B-0106-485186950D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CA687E-3EAD-1796-6B3E-93D4659F70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2659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508A69-0E0A-4D8D-8055-153E6DB1F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B933FD-BF78-99AC-6C99-764D314191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5F4DFF-D118-D427-E85C-B299323AE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9232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050971-7C69-8107-047D-89DAE42E16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631411-83B8-B3A0-D20F-5CE36252AC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72397C-7768-F585-B794-91D6B13C24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3121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0DED4-7DE3-7D77-2511-B6C0740AE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DBB17F-740F-3290-A165-1D285482B5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BACC38-DC5F-DEA9-2F7B-C2A2EBACD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2854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38A14B-567F-098C-3276-3C27F8C2F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D6137B-2BF2-E9F7-45B7-932AA07D58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8F1025-4B92-2FDA-CB2C-F1B917F8DF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5356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6C06B-37BF-17B0-8D6A-01C93AA8BB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A0D583-BEDE-F1A9-CA13-A2FD694E09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88A6BE-70A0-8CF0-1530-476D8207FE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938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2E9BA-A9F4-6053-E3B9-341D0A03D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8796CF-AA77-83F9-B624-24434781D8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46E8FD-0C27-6FED-399A-98D10F61C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9986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E3BAA4-4836-5EF1-ACF1-F4D7B98DED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9D97C4-BB7E-61C1-96E3-1292F1B02D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FC9C46-93BD-2913-B9A1-92237D1FFB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7777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0DCA6E-3336-6106-F339-4DD0438D4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798228-BEFE-5F9A-DA65-C83F446C6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D8725D-B409-3928-B2FE-5FE226941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9960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1FD02-7E85-ADB7-8FE9-56085E5C1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874E7D-1779-CE51-1D05-BE347C1AF5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25D179-1E7E-9A0E-70D1-1EA6BE2A7A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b="1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37449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5B9E5-D84F-ABA4-6D0B-377968676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8A4596-94EE-21EA-3502-7AD90252B5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DF2D0D-996C-3B79-F637-CA5039D8E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97538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EC51B4-D1D8-DE32-3A23-5D367BF0CE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DEAF2D-0E31-DB65-5FD1-E0E8F20286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FD89DE-B0F1-222F-7A6D-309CD8171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19298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74F68-19DE-FDC1-656D-89760DB61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D3ACA0-EF75-C21E-8B28-10AB336F1A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492663-D549-DA8D-7F06-BCD688D4D4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586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68117-8912-FCB5-415F-D7F8D8677E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A39B6A-A236-5E95-1B5E-E8CB7F9081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4B00E3-8AC8-AD6D-EA9B-71FDF0B257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4204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BEFCA6-554B-ADDA-F223-E7ACAFBE42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DC7BD9-38AC-3156-016A-3DD5EBE617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3E1415-2578-E37D-DC9D-B9488307EE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09561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2643C-18BA-33B3-5354-F6DE95395D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929ABA-6552-94BA-3ACA-309E9AB460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38AE7B-D069-0063-2662-DD01F0724D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5552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B61930-5F0D-6284-4719-A08AEFFE6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795074-FC13-67D3-5635-B318A6B709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E4CE85-68BE-434B-9158-9C54E9F2B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49316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1E3858-2D10-2E1C-485F-F84FC340BA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D1FFCD-DF25-0F9B-CC9C-05CEAD9FAF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9A272E-4E46-A8DA-23BB-C93E7978A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31050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E50EA-258D-D832-7804-2ECEA142D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662E84-6482-C486-BE38-33D7C5C3D6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009FCA-7ADB-DA50-322D-16190BF8DC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075899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126FCC-2673-5C64-28E6-03D3B4A3A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9CC503-07CB-572A-8A05-DE03227FF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52CC07-9B03-4E4D-6A02-819B6DC9A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133371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170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232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977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14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834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810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41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623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86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616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49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3804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117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919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9366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895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50EB-D446-4B28-A7EF-B145DA8460A6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F1346-FFC8-4B30-BDD7-92133F330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613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7.jpeg"/><Relationship Id="rId4" Type="http://schemas.openxmlformats.org/officeDocument/2006/relationships/image" Target="../media/image4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9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48778" y="-435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7376115" y="2180549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5345648" y="3825538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459185" y="6187540"/>
            <a:ext cx="6617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459187" y="583096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3000" y="59791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5032810" y="4753812"/>
            <a:ext cx="6383135" cy="704939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latin typeface="+mn-lt"/>
                <a:cs typeface="Times New Roman" panose="02020603050405020304" pitchFamily="18" charset="0"/>
              </a:rPr>
              <a:t> Financial  Feasibility Study </a:t>
            </a:r>
            <a:r>
              <a:rPr lang="ar-SY" sz="2400" b="1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+mn-lt"/>
                <a:cs typeface="Times New Roman" panose="02020603050405020304" pitchFamily="18" charset="0"/>
              </a:rPr>
              <a:t> </a:t>
            </a:r>
          </a:p>
          <a:p>
            <a:endParaRPr lang="en-US" sz="24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+mn-lt"/>
                <a:cs typeface="+mn-cs"/>
              </a:rPr>
              <a:t> </a:t>
            </a:r>
            <a:endParaRPr lang="ar-EG" sz="2400" b="1" dirty="0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3" y="2"/>
            <a:ext cx="8659663" cy="53007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AC1050-7042-BD66-0CC4-0337D63AFCF5}"/>
              </a:ext>
            </a:extLst>
          </p:cNvPr>
          <p:cNvSpPr txBox="1"/>
          <p:nvPr/>
        </p:nvSpPr>
        <p:spPr>
          <a:xfrm>
            <a:off x="5556170" y="3253470"/>
            <a:ext cx="5336415" cy="728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33" dirty="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4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AC55F-FE88-0FFB-3333-8D6037CDF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EAFB27A-BFCA-1E87-09A8-EE2B6380125F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D291DB0-8602-8364-15B8-512837C8C3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341D6DD-78BA-BDF0-90CD-9E4097AE89CE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BE599E9-7B6E-FC41-9378-0896CF0589FA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5930646-312D-4EF0-F7E4-6B1FB8DB944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BCB7D50-C67E-201A-C670-3F198A3DB3A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D9FD6E1-73F7-C09D-67E3-EC51ED4DE1F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EABD247-47F2-5175-EC84-47236C266A4F}"/>
              </a:ext>
            </a:extLst>
          </p:cNvPr>
          <p:cNvSpPr txBox="1"/>
          <p:nvPr/>
        </p:nvSpPr>
        <p:spPr>
          <a:xfrm>
            <a:off x="2397037" y="703483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0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محتويات المحاضرة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3128317-ED35-01A3-E64E-29278D380E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902"/>
          <a:stretch>
            <a:fillRect/>
          </a:stretch>
        </p:blipFill>
        <p:spPr>
          <a:xfrm>
            <a:off x="805541" y="1910288"/>
            <a:ext cx="10486573" cy="4499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612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D2706-0241-77D1-1BAD-5966F4159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10B7E0-A06F-B34D-5DE8-1F8BD42974A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302C44-095F-A3C4-A2B0-222B8738A3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1CE474C-4F49-0C27-EF2A-AFD98EAEE02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67FF18-24D9-179E-5E0A-59EF03FFC41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0D6350F-6C14-8EA5-95ED-4231CE77442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7B9BD8-AA5F-5C4A-FF11-849AE7A3B37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F70CCB-15C6-D3C3-C109-625DC8E68E6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8D785B0-E424-209B-303E-983649499C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139"/>
          <a:stretch>
            <a:fillRect/>
          </a:stretch>
        </p:blipFill>
        <p:spPr>
          <a:xfrm>
            <a:off x="722387" y="1790793"/>
            <a:ext cx="10515423" cy="46736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9904484-CF2C-E46F-62ED-F1A21180FE9B}"/>
              </a:ext>
            </a:extLst>
          </p:cNvPr>
          <p:cNvSpPr txBox="1"/>
          <p:nvPr/>
        </p:nvSpPr>
        <p:spPr>
          <a:xfrm>
            <a:off x="2397037" y="703483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 dirty="0">
                <a:solidFill>
                  <a:srgbClr val="00B0F0"/>
                </a:solidFill>
                <a:cs typeface="+mj-cs"/>
              </a:rPr>
              <a:t>مراجعة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من </a:t>
            </a:r>
            <a:r>
              <a:rPr lang="ar-EG" sz="2000" b="1" dirty="0">
                <a:solidFill>
                  <a:srgbClr val="00B0F0"/>
                </a:solidFill>
                <a:cs typeface="+mj-cs"/>
              </a:rPr>
              <a:t>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808656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720615-AED5-684E-C995-FB708E5F2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823F7E6-DD82-EFA1-5BD3-3822A4824DB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CFFA640-6AA0-0B9B-7A0C-3C71AB0B44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19F0730-1B40-E2CB-1D01-378B70F9585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4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6E86083-A641-5AF7-11EA-DF42AB58AF0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D475F2-4FA6-7079-EED3-1F3A2CDDB905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C67A753-1661-E661-4E1F-BC33102F7ED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CA8D25A-B85F-25A2-1C86-A41B845AB15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7A1363B-F524-8E75-8436-E15649B3B095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Feasibility Triad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ثالوث الجدوى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CC4E13C-D77A-6C70-5850-C62D4FAC9FB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51" t="28876" r="3176" b="15186"/>
          <a:stretch>
            <a:fillRect/>
          </a:stretch>
        </p:blipFill>
        <p:spPr>
          <a:xfrm>
            <a:off x="815824" y="1872749"/>
            <a:ext cx="10394748" cy="445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052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7ECD24-424E-61E8-45EA-150C7121A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42EA468-2CCB-3BED-6793-E888A7E8943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4EA477D-2D99-573A-5AFB-C0B903DFAB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D3E92CC-7940-C930-7304-6538D663275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5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2A6D23C-484C-21AA-7769-AA126A71B1F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0C58D6C-D9CD-2FF4-FF22-E6579D25A4C7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AC6DE54-5616-4DC8-5828-BE06F5285D0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DD6A287-8B99-A8E6-DBD4-803611DE357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5511071-FD8B-CA77-9A16-C9F53D32A80E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Definition of Financial Feasibility Study </a:t>
            </a:r>
          </a:p>
          <a:p>
            <a:r>
              <a:rPr lang="ar-SY" sz="2400" b="1" dirty="0">
                <a:solidFill>
                  <a:srgbClr val="00B0F0"/>
                </a:solidFill>
                <a:cs typeface="+mj-cs"/>
              </a:rPr>
              <a:t>تعريف دراسة الجدوى المالية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0617511-26C0-301B-FCA0-EDAAC66F42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7" t="25099" r="16137" b="41528"/>
          <a:stretch>
            <a:fillRect/>
          </a:stretch>
        </p:blipFill>
        <p:spPr bwMode="auto">
          <a:xfrm>
            <a:off x="805541" y="1837988"/>
            <a:ext cx="10486574" cy="433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735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460D65-21C2-C839-3971-EA1CE06E2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D32059F-90E3-7EF3-F874-B4085915A61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78DE34A-02B5-7AEA-5E5C-95A7A29E07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AD2E9A7-7C69-64B2-E9CC-BEB5822A5FB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6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240C96-F027-77CC-070E-B05539997D2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FFA1C0E-9C8D-EBA1-B043-F1185A35707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F18C4E6-14D2-CE74-0811-6FE88C62937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C89FFFC-95D6-D3FC-66A1-D55413EC2C8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96863F8-17D4-7F95-AD2B-0EB61ACAA479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3 Core Pillars of Financial Feasibility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الركائز الثلاث للجدوى المالية 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1517093-5BD2-FE39-3BA3-9233B28A4C2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666" t="37174" r="4159" b="16756"/>
          <a:stretch>
            <a:fillRect/>
          </a:stretch>
        </p:blipFill>
        <p:spPr>
          <a:xfrm>
            <a:off x="736812" y="1958225"/>
            <a:ext cx="10486573" cy="436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761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B705A-F712-B8D9-B3F2-A51D1E04E6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E6DC89A-7B99-A316-C8F6-FE207EF9119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279E635-AEFD-76AF-3EED-5C5EE56DBF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1D3437D-B107-17AA-BBC2-D4EE001562E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7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2D6EDB-9EA5-4DB2-0722-DF23330F6CC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1E52C65-B4D4-0FEF-645A-EBAF4D784FD5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2740D34-1CD1-891D-AB9E-A7593BB2D5B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2BBDEA3-0FB2-549E-C843-6CA728A1835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366F47A-3636-F8F8-3978-985C64FE8831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Investment Costs and Operating Costs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التكاليف الاستثمارية وتكاليف التشغيل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CD281B1-258C-950A-FC7E-238D3504B8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6" t="21234" r="15045" b="8755"/>
          <a:stretch>
            <a:fillRect/>
          </a:stretch>
        </p:blipFill>
        <p:spPr bwMode="auto">
          <a:xfrm>
            <a:off x="897367" y="1784509"/>
            <a:ext cx="10258314" cy="461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875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ACDC92-5F66-AB87-7DA6-BA983862F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944B66F-E1A3-71B4-9BE3-92833B0BA55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6066A9-B5CB-D5A1-EACF-FEB23B001C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E27FC71-923F-E38D-13D2-8935593A24B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8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3C233B-9DA6-E3B4-B693-E7CF2F4610A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EB91CB-9106-61CE-C44F-A2CF63602F3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F5E0DE1-6186-B020-A07C-4C123CEF4F6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711676-5D1E-CF96-4F01-0F02ABF2873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A829430-59C2-2706-9635-FB3778EEBD2E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Expected Revenue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الإيرادات المتوقعة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3589341-8BE2-857D-814F-CA21D3D019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5" t="24846" r="15591" b="10912"/>
          <a:stretch>
            <a:fillRect/>
          </a:stretch>
        </p:blipFill>
        <p:spPr bwMode="auto">
          <a:xfrm>
            <a:off x="897366" y="1872749"/>
            <a:ext cx="10258314" cy="438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632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1C483-0E76-E219-114C-973563262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29FF958-B1AE-82B7-7594-804C6A42390F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3B18D5A-E463-E43E-C1E9-108B3221B7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25B15C-211D-EBFD-6DF2-C16F67377DC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9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2280006-C6E3-89D8-0B67-1DE8E201C01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E53C068-B116-4337-CC3D-4887B98A597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9E52CB-1CDD-A215-6E9F-4C783946032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E83D39A-0AB6-3FE3-F082-1E6723EB320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B3E992F-8CDA-32FE-4BF1-84EFAC2DEB71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Cash Flow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التدفقات النقدية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81B54CA0-CECD-52D0-3232-BCC5A3D7E8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4" t="13022" r="15182" b="11221"/>
          <a:stretch>
            <a:fillRect/>
          </a:stretch>
        </p:blipFill>
        <p:spPr bwMode="auto">
          <a:xfrm>
            <a:off x="944973" y="1784508"/>
            <a:ext cx="10347141" cy="4398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600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01B9E-AF09-7D01-249B-CA745B215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59B2C4D-BF12-A371-CAEE-C92CCDDF235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9706DEF-0556-5559-2C15-18C3FF72EF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2A8E116-0F75-AFF9-3C74-9772433981AD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10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6B4FFC-3825-2C44-C5DF-DC28A33093A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80E875D-A593-8BDA-120E-7309C096877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B13BFBC-9B0B-64B8-5683-D00ACBF3859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6047AA5-F072-B6EA-8843-162D393DF78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BF3C393-F547-1B71-7ED6-C75B7C690F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19" t="12650" r="4516" b="19524"/>
          <a:stretch>
            <a:fillRect/>
          </a:stretch>
        </p:blipFill>
        <p:spPr>
          <a:xfrm>
            <a:off x="658761" y="1837989"/>
            <a:ext cx="10633354" cy="456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022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8D93E-5E84-071F-A5B0-286FDDEB0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748B00E-A8EF-9617-46DA-A2DC8EFEF2A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B8768DA-BC69-A4B2-60BB-6B40B015CF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6AE201C-E20C-0B5C-EFD0-50504D13620D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11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C55786-709F-603E-79EB-309A1A35576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E23B5F4-8604-4F1F-4126-0277802CB453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F8159A7-C5BF-9185-CE35-5CE9F00D965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4F21AE5-14FD-32DE-853F-C58FD697DCB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7AD047C-0A45-7148-B001-39B1DE8F2CC9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Introduction to Financial Indicators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مقدمة عن المؤشرات المالية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2B581F8-96DB-E774-61C6-EB9D9D2AEE2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33" t="28471" r="3548" b="17132"/>
          <a:stretch>
            <a:fillRect/>
          </a:stretch>
        </p:blipFill>
        <p:spPr>
          <a:xfrm>
            <a:off x="805542" y="1872750"/>
            <a:ext cx="10403232" cy="451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26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889E7A-22D9-D2B8-8977-E94E5D9AB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9BC002F-02A6-42FF-3DBC-83685720C05A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42F0924-6EEB-4759-6625-018D7FC78A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2F16CE6-B595-CE08-C358-E6857A781297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12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A6B87C8-91B5-A9A0-5704-58B1B1EEE2A6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C0BC245-A907-EE41-FF2A-3E819A7163B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5D836CE-F449-8D4A-83F9-5338D9A748A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87CEEF-39DA-02EE-DC06-CE60D048D85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475CFA7-7C8B-4C23-C527-0CE6BA516943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Return on Investment (ROI)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معدل العائد على الاستثمار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124FEB0-74BB-2616-9F15-CD3FE65A73A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92" t="18520" r="3412" b="15054"/>
          <a:stretch>
            <a:fillRect/>
          </a:stretch>
        </p:blipFill>
        <p:spPr>
          <a:xfrm>
            <a:off x="839627" y="1958226"/>
            <a:ext cx="10347142" cy="436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752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96D71C-EA68-0F8E-4DB1-6587634B8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BA26CCA-81B1-2CE3-3622-71ECAA7926E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00E9EF9-A693-E2C5-2488-56C5F66C70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76FE7E-E910-8742-5A45-BE35C6F79E9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13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AF679A-E6BF-376C-638A-E64DC35FF39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531A6D-9D60-FDC9-D935-DF0A211B8523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DEA5A97-B7E7-DEAE-C3CF-257D400B498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DFE8A7-C4EA-2D8C-2BF3-D5AE698FA6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126FAD5-80CF-0754-501B-7D290C03236B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Practical Example of ROI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مثال عملي على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ROI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E8D7F82-90BB-C151-CE94-2221D51AD3B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45" t="16281" r="2903" b="21208"/>
          <a:stretch>
            <a:fillRect/>
          </a:stretch>
        </p:blipFill>
        <p:spPr>
          <a:xfrm>
            <a:off x="805542" y="1872749"/>
            <a:ext cx="10314742" cy="445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030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7BF75-C32B-F9EE-7761-ADCF9A00B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CCF8EA-6CAC-8009-93A1-87072C8F6EC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F873393-434E-0096-0544-AE6211B055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CAE1721-52B1-BF79-42FB-ED89E1B091C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14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6F5161-60C2-0D80-6B8C-72D0C5AD8EC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5FB137E-A679-0511-F932-DBEBD53B607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6C7C9D3-FAF1-D00F-6A62-0797475CF36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FCD7A8B-9650-F922-B1E5-6E7FBCD2859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A74EF7C-1805-1F1A-AD3C-F7E08CC11012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Payback Period </a:t>
            </a:r>
          </a:p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فترة الاسترداد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6F289E5-53E2-48BE-8E2F-260A89A4CA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06" t="18784" r="2593" b="14004"/>
          <a:stretch>
            <a:fillRect/>
          </a:stretch>
        </p:blipFill>
        <p:spPr>
          <a:xfrm>
            <a:off x="698089" y="1958227"/>
            <a:ext cx="10594025" cy="424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7054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B3BA2-DDAC-2490-6E0C-0F5EE4186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C0B2F7D-8CFF-DE61-FE9B-9ECAEA2D5D6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FBE5E56-74AA-983A-06BA-FEAD6A9E1A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F077243-44D3-3EAB-E144-49366F9B14DD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15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67DB56-AD6F-B1A8-1C6E-FE2CAA2C361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70E429D-B697-55E1-1369-E18DDAC66A47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7AED126-ED2E-6900-AC88-9642D4215F3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48B806-5495-EA39-A53F-0A6C51E49A5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1C9ACDD-4365-B834-BD9E-50AB63C0D0F3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Practical Example of Payback Period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مثال عملي على فترة الاسترداد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CEFED13-B5E9-90A0-1CA5-19977D2A78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707" b="10217"/>
          <a:stretch>
            <a:fillRect/>
          </a:stretch>
        </p:blipFill>
        <p:spPr>
          <a:xfrm>
            <a:off x="897366" y="1872749"/>
            <a:ext cx="10301576" cy="449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4588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2AF54-0463-2FB0-89BC-8A332B75F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A7AA5FD-97D1-60ED-C7B4-373FAD76F64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786B6F8-8EE2-C500-D3E7-77A370D3F6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A9F9B64-CF5F-B5AB-3788-B818966AAFB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16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152949-3EE7-7D7A-7C00-BDDACFE243B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136F875-5110-D4F3-9EBE-D566A91B335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DE63BF4-2C4B-B182-A91A-EBAD4596CF1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7FCA840-F6FE-F9D5-C01F-90265C435B3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13083D4-EAC5-2C35-2F12-76CA602DCBDA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Net Present Value (NPV)  </a:t>
            </a:r>
          </a:p>
          <a:p>
            <a:pPr rtl="1"/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صافي القيمة الحالية (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NPV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)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2BC538D-2726-CDE2-922D-6A28D5C274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586"/>
          <a:stretch>
            <a:fillRect/>
          </a:stretch>
        </p:blipFill>
        <p:spPr>
          <a:xfrm>
            <a:off x="944972" y="1958226"/>
            <a:ext cx="10194975" cy="429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6462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6874F6-F605-C836-7AAD-3240008B43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FA34EEE-B225-E7CB-F4EC-262708A4E46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2DD3614-6AEB-1F81-E2E8-1DD2D42C51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2E3175F-46EF-267C-FF2A-43B8F7EF972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17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0426CC-9B00-5201-6858-C86649B1B14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751FF64-9122-6FA6-85FE-83E959D380B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BC24CBD-C41C-90B2-2881-E17EAE0232D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277BDE4-2FCA-7623-8624-892EFA920B4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4B5215A-3F8E-0B5E-5C84-3C3A52A123D1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Practical Example of NPV</a:t>
            </a:r>
          </a:p>
          <a:p>
            <a:pPr rtl="1"/>
            <a:r>
              <a:rPr lang="ar-SY" sz="2400" b="1" dirty="0">
                <a:solidFill>
                  <a:srgbClr val="00B0F0"/>
                </a:solidFill>
                <a:cs typeface="+mj-cs"/>
              </a:rPr>
              <a:t>مثال عملي على </a:t>
            </a:r>
            <a:r>
              <a:rPr lang="en-US" sz="2400" b="1" dirty="0">
                <a:solidFill>
                  <a:srgbClr val="00B0F0"/>
                </a:solidFill>
                <a:cs typeface="+mj-cs"/>
              </a:rPr>
              <a:t> NPV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B27F136-4F3A-659B-C75B-1C6B9C8D621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43" t="15487" r="3469" b="3810"/>
          <a:stretch>
            <a:fillRect/>
          </a:stretch>
        </p:blipFill>
        <p:spPr>
          <a:xfrm>
            <a:off x="805541" y="1837989"/>
            <a:ext cx="10344240" cy="460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2514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848F0-1C10-1F90-0B4B-E33D5DDBC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D9169B2-F82D-CE20-DD5E-7595E66C995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25E5BF-E216-2899-E860-978263E59A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285C244-EA1D-4209-0611-EE37EE13F04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18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12A00D5-5192-6D81-7F96-6D3BB1A1DF10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187F0A6-08AF-EC80-F568-F2399E98321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BCE22D8-4B66-5CB4-42CC-ACD642854F4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2B7E77B-F186-4A73-7F27-6439ED4F621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C43D156-4573-822A-29E7-5E501B0A5D87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Internal Rate of Return (IRR)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معدل العائد الداخلي (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IRR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)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2F461F4-90D9-9B28-CE16-A5165F1846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06" t="23257" r="3946" b="5062"/>
          <a:stretch>
            <a:fillRect/>
          </a:stretch>
        </p:blipFill>
        <p:spPr>
          <a:xfrm>
            <a:off x="897366" y="1885341"/>
            <a:ext cx="10290043" cy="451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7925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977B7-6C2F-3420-F273-A93694630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307A3E4-D725-1F6C-4075-5861E271EAA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D8AEBC0-D956-538E-9A16-80BBC6F0AE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FED5A50-1BF7-0A3B-A4DC-D3A45FE07D4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19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60BDCE-37DC-2038-5AC1-70D0152CDE7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5B73EDF-89DD-93A4-D8D2-7FF40C37E7F0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0BD2865-BD91-2EAE-C735-7BE367DACF6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55E7EC5-03F9-B522-383D-DED3E16ADB5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4C7CC45-FE42-29CC-9981-771DEC86532F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Practical Example of IRR</a:t>
            </a:r>
          </a:p>
          <a:p>
            <a:pPr rtl="1"/>
            <a:r>
              <a:rPr lang="ar-SY" sz="2400" b="1" dirty="0">
                <a:solidFill>
                  <a:srgbClr val="00B0F0"/>
                </a:solidFill>
                <a:cs typeface="+mj-cs"/>
              </a:rPr>
              <a:t>مثال عملي على </a:t>
            </a:r>
            <a:r>
              <a:rPr lang="en-US" sz="2400" b="1" dirty="0">
                <a:solidFill>
                  <a:srgbClr val="00B0F0"/>
                </a:solidFill>
                <a:cs typeface="+mj-cs"/>
              </a:rPr>
              <a:t> IRR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0B29184-89B3-3405-60CB-FC3E7AEB5A1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7763"/>
          <a:stretch>
            <a:fillRect/>
          </a:stretch>
        </p:blipFill>
        <p:spPr>
          <a:xfrm>
            <a:off x="1048446" y="2011125"/>
            <a:ext cx="9929503" cy="431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7525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050C4-4AA0-ABEB-14F4-F224AAFB4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631C27E-3425-13CE-6B9C-4CCACFECB42A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912290F-FDAE-6466-FF53-7A9F18D52F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D5449BD-AF25-F794-9EE0-B4AA9855BBC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20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FA17502-51E1-A09A-9221-84A26A509C4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7D6AFA1-C73D-BE1E-4C35-E170B8959F6A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9E57AFC-90E5-D84F-D8EF-BAC2B4EBA2C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B30651C-D1CF-DBA0-21E1-78DD7BF4152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C800ECA-4F3B-697F-8590-6A3FCB00DBF7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Profitability Index (PI)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مؤشر الربحية (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PI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)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E23D7C4-855F-1AB5-8011-D6F446B68D2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24" t="18800" r="2481" b="7593"/>
          <a:stretch>
            <a:fillRect/>
          </a:stretch>
        </p:blipFill>
        <p:spPr>
          <a:xfrm>
            <a:off x="944974" y="1872750"/>
            <a:ext cx="10076988" cy="445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4518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0758-989A-9886-7492-A1E407655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5314FB1-33A2-8AAD-D8FB-9C88EB1152F8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EAE16F5-60AB-B7DA-B089-DDD9C867B9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0756201-D97E-C967-11CE-2552CE34C32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21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70E802-ECC1-D786-441E-8F6E794AB9A7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832C136-28F2-1092-2008-06BCA8BE187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D7C9F3B-476A-B35B-80CC-4F2C7DDF8F7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8E86564-457C-32C6-BDF6-086724E921E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D38D62F-86BD-34AE-073E-23975C467F30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Practical Example of PI  </a:t>
            </a:r>
          </a:p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مثال عملي على مؤشر الربحية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4D15EA0-2E07-8245-2C12-56D352D14AC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88" t="15073" r="2288" b="5030"/>
          <a:stretch>
            <a:fillRect/>
          </a:stretch>
        </p:blipFill>
        <p:spPr>
          <a:xfrm>
            <a:off x="897366" y="1837989"/>
            <a:ext cx="10394749" cy="44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3021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56A3E-A148-3351-0279-F6FA71289F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6D6FB4B-AD7D-86A7-18BF-A69486C8C9F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5BA3B79-C1D4-E16A-43E0-6025829427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546206C-79EC-A266-5FB0-B28D85343AC7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22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4FDE810-ABFD-301F-0744-47D099DF248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85A7E47-2B3A-834C-745A-432ACBF56B92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800A6CA-817C-096B-EE62-389CEA499F7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4829F00-B7FE-EA12-EC20-F1925C76349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04DC69E-D590-7ECF-B334-01159F0560A1}"/>
              </a:ext>
            </a:extLst>
          </p:cNvPr>
          <p:cNvSpPr txBox="1"/>
          <p:nvPr/>
        </p:nvSpPr>
        <p:spPr>
          <a:xfrm>
            <a:off x="944973" y="3008862"/>
            <a:ext cx="9894823" cy="230832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Time Values of Money &amp; History of money </a:t>
            </a:r>
          </a:p>
          <a:p>
            <a:pPr algn="ctr"/>
            <a:r>
              <a:rPr lang="en-US" sz="4800" dirty="0"/>
              <a:t> </a:t>
            </a:r>
            <a:r>
              <a:rPr lang="ar-SY" sz="4800" dirty="0"/>
              <a:t> علاقة المال مع الزمن وتطور التعاملات النقدية 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8925635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F04A0-1937-878E-2D54-1FFF74418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06E902-335C-3049-7943-6B473DF4C228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99B0C5-EBF7-A714-C3C1-E1EDC3D23C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390CEB-9A8B-8027-03AD-54DEB6E9D9C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23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E7EC19-F061-F5A0-1B7D-03B1897DBE70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750BA19-4F7E-4940-402C-D5EDCDF3913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61730A-A703-3BF2-F5E4-283CA150088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5447BA-CC1D-734D-7F12-17E1CC70F6B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3880D3E-C352-61C2-4DF7-6DB082E7C39E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First Currencies 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العملات الأولى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BC2A05F-C6E9-39EA-58C1-8BA38B1BBA6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7362" b="5365"/>
          <a:stretch>
            <a:fillRect/>
          </a:stretch>
        </p:blipFill>
        <p:spPr>
          <a:xfrm>
            <a:off x="647701" y="1958228"/>
            <a:ext cx="10515599" cy="4411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4255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F0DFB6-DC5C-5E5C-F435-C078A5AAD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FF36EDD-6FED-123E-AA45-55ABC604CE9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60620D5-BD6D-B412-3F26-5ABBDB65F0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AAB6B15-293B-001D-5BA2-D5D4E2EE80F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24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4A6731-7D32-27A3-BFB8-73602733978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2A2878-8E8C-2055-2547-AB9F9A06589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62D58B3-F42C-5F7F-1878-8968722CA6D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7D77558-A44A-2A37-C3D0-D2DA4845EFB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B4AAE37-E716-A1E5-AD42-F0E65251E8DC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Birth of Standardized Coinage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ولادة النقود المعيارية المسكوكة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BEC83D13-7C6F-9386-AE30-C9636FA347B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82" t="17830" r="1588" b="6350"/>
          <a:stretch>
            <a:fillRect/>
          </a:stretch>
        </p:blipFill>
        <p:spPr>
          <a:xfrm>
            <a:off x="805542" y="1958227"/>
            <a:ext cx="10486573" cy="431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1436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E2C2AB-CF03-3886-F0EE-2BCA59C3F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FC50D7C-75CC-59BE-2212-47C35499846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6F36C8-78D0-B66B-54EA-25A314CBD0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32834C6-35BC-653E-016E-49F5B861F36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25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494D11-03AD-DE22-031D-C0F6C7904D96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BA81BE5-8C87-3316-18B1-263BA9692100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9BDE4ED-87FE-1F7C-0C84-306283016AC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00F09AE-CE85-C8BD-925D-969436B2465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224772D-6E0A-96B7-67D1-7B57AE3B1F3D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Paper Money and the Problem of Trust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النقود الورقية ومشكلة الثقة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47676763-7E58-1755-16A0-1E103AA8BF2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237" b="1548"/>
          <a:stretch>
            <a:fillRect/>
          </a:stretch>
        </p:blipFill>
        <p:spPr>
          <a:xfrm>
            <a:off x="733426" y="1801751"/>
            <a:ext cx="10558689" cy="4451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2023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0658D-E254-38BF-4AD1-E9641E94C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198008D-1AAA-628D-6D99-AC6F524F058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5C5218E-2F1A-38D3-87B5-853D71BE8F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85E8BE1-32F7-2209-F20C-97653CB3D2B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26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981B91D-F43E-BF4C-90B1-BE2CFF73933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7A1D71A-A7FE-792B-1FE4-8185420E1B52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ECE9969-F6BF-17C5-5C08-FB9D05DAA1C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8237C3F-E7C1-D8B7-F46F-E565E0667D4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FEF033F-21A0-C144-BFD8-0DAB831900D8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Banking and Global Finance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البنوك والاقتصاد العالمي 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176B39AC-D32B-3411-F57D-86A2C19A7BF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945"/>
          <a:stretch>
            <a:fillRect/>
          </a:stretch>
        </p:blipFill>
        <p:spPr>
          <a:xfrm>
            <a:off x="805543" y="1904745"/>
            <a:ext cx="10395859" cy="441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5155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727407-272F-6BAC-4EC6-5120548FA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8D5963C-A831-BED0-BD81-5256A17ECA4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60E361-C97C-0B22-F6A9-C17D80F649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AF0A27A-2FC7-4BDC-486B-8AE934FF26E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27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8A3702-1EA7-EE2A-0412-786168983F9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5DDA8F7-69FE-B60D-1420-9DFF7236926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6CB1796-844A-2000-53CC-27E9A94B0EA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82D0707-45CC-3293-6B84-6EC051DF7CC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2506CDB-3177-D213-44AD-B37AD0815A46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Digital Revolution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الثورة الرقمية 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4B854EF8-9146-06CE-07C3-FE021BF3A04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7662"/>
          <a:stretch>
            <a:fillRect/>
          </a:stretch>
        </p:blipFill>
        <p:spPr>
          <a:xfrm>
            <a:off x="944973" y="1837989"/>
            <a:ext cx="10347143" cy="439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2237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1DF77-B2FE-AC28-89E2-CB9AB770F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605FF62-F220-751B-F45A-C0C09FA4187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6C4E6B4-41E6-9896-388E-85A05776C7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9F2D3C7-4CA1-F494-BC12-BF393A55591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28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750B331-87CD-2F9F-C674-8952D517A8F0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C48F2EC-A0A0-C66D-D5CA-4496AA826152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3B3004D-3AC1-FB7D-3B08-268384E5FF1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9DC938E-BDB9-86C1-CE55-E3678079B1A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1F00479-AD81-297C-D7FA-C0A2528C9701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Future of Money   </a:t>
            </a:r>
          </a:p>
          <a:p>
            <a:r>
              <a:rPr lang="ar-SY" sz="2400" b="1" dirty="0">
                <a:solidFill>
                  <a:srgbClr val="00B0F0"/>
                </a:solidFill>
                <a:cs typeface="+mj-cs"/>
              </a:rPr>
              <a:t>مستقبل النقود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133B267-074F-6E5E-024D-71CA85BCE7D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137" b="4402"/>
          <a:stretch>
            <a:fillRect/>
          </a:stretch>
        </p:blipFill>
        <p:spPr>
          <a:xfrm>
            <a:off x="944973" y="1904745"/>
            <a:ext cx="10347143" cy="441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570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F91CB-3205-77F4-6163-848709AF2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71EC16-9F88-86D5-8F60-E745BBC0D45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8923DDC-B115-B2A0-D4B9-743B6BFCAC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A452B2F-4D00-C85A-DDE3-143578A991A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29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E39A79C-1A98-051A-51C4-052DD95CC8E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F1E0243-EDEB-7985-16D6-7AADBC33FE77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C53425E-2497-9A38-582F-ED982567C82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8B2F1B2-A042-3EC6-1465-87F39FEAB73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8E94B02E-34BE-3467-90AE-D592932A366A}"/>
              </a:ext>
            </a:extLst>
          </p:cNvPr>
          <p:cNvSpPr txBox="1"/>
          <p:nvPr/>
        </p:nvSpPr>
        <p:spPr>
          <a:xfrm>
            <a:off x="3123475" y="3008862"/>
            <a:ext cx="5945051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Time Values of Money </a:t>
            </a:r>
          </a:p>
          <a:p>
            <a:pPr algn="ctr"/>
            <a:r>
              <a:rPr lang="ar-SY" sz="4800" dirty="0"/>
              <a:t>علاقة المال مع الزمن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0948900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2A3ED-691A-65E3-C39F-87A5D1A0E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5A9D211-E92C-06E1-9E5B-31FED30B899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C540330-2702-06E0-C147-73B9F878FE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1E59BD9-CEF6-0929-389B-FD32E2A718E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30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9123D3-DBAE-7E0E-5CAF-AA6DB019DA5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3372B08-7FC0-9493-2CBC-FB44276377A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C5B164C-40A6-CC25-A4EC-979A4A092B2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A70BD61-20CF-D8CC-6C5B-41118759921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F9915F5-AE43-5CB1-2961-E4DC4ADA11D6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What is Time Valus of Money?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مفهوم القيمة الزمنية للنقود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33A28F-F542-BAEC-13CA-1B2548529E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263"/>
          <a:stretch>
            <a:fillRect/>
          </a:stretch>
        </p:blipFill>
        <p:spPr>
          <a:xfrm>
            <a:off x="805542" y="1801750"/>
            <a:ext cx="10486572" cy="457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0426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781BF-AA9B-AAE7-8C0E-3A3B1735F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FF8C85A-5513-95E8-16F3-827BD86140E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8A7B73C-BDA7-E1BA-EBA3-46F9CE5FE0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A77A34-F607-95D8-EEC4-AEDAC640BE1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31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9B988E-C404-D854-418B-0709B455E88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09B7E3-7B8D-C24E-D7BF-EC0C9ABEEB3C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55AA7F2-024B-44BB-EF8C-872744DF763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D9BA27B-7737-7880-7CC6-D38BA112A8F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6606DF0-A260-B2D9-D13F-6AB0A55C994F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Future Value VS Present Value </a:t>
            </a:r>
          </a:p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القيمة المستقبلية مقابل القيمة الحالية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ED7732F-4EC3-F91F-B900-57F71D0ED5C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118"/>
          <a:stretch>
            <a:fillRect/>
          </a:stretch>
        </p:blipFill>
        <p:spPr>
          <a:xfrm>
            <a:off x="805542" y="1958227"/>
            <a:ext cx="10486572" cy="429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4788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6D76F2-A616-CF34-127C-7C5B0E8DE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E43395-85C6-2EA2-1340-DD2B3791C96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B5A7EE2-6A33-C329-8221-2835E69CF5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5264224-78A0-866B-75E0-FD34213FD76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32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C8A6343-7C77-EDF6-9965-7656B0E85E9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3DB97C5-682D-8F53-C87B-F93C147BD55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6D5E45C-6517-7387-3281-1F457ADB518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8095DC2-F00B-64E6-3F8F-2A3344DAE85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74947AF-7568-C4B5-BBA0-0B9EEEA7777F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Simple VS Compound Interest </a:t>
            </a:r>
          </a:p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الفائدة البسيطة مقابل الفائدة المركبة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E8A2F7D-A79A-DC2F-AC78-E66F1E37A98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303"/>
          <a:stretch>
            <a:fillRect/>
          </a:stretch>
        </p:blipFill>
        <p:spPr>
          <a:xfrm>
            <a:off x="944972" y="1904745"/>
            <a:ext cx="10215397" cy="446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3269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80590A-E3FC-34BB-B70F-1A56405C3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96AC21-6025-7026-3169-9DD39950192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A665641-2301-1D8E-94D4-ED57A46504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77A2007-F191-4E57-C196-87E68B4AB17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33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EA3A8E-86FB-869C-81D4-0E09DE0DA7C0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4E52854-F3FE-EAEF-84EB-BAD8B919633A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0DDDC5B-2AE3-ED43-5819-FCF39152141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86FFDEC-43FD-395B-8E81-B13E0C4DC49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401A354-9BEB-1D08-978F-663E19127CDB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Impact of Compounding Frequency </a:t>
            </a:r>
          </a:p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تأثير تكرار الفائدة المركبة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Image 1" descr="preencoded.png">
            <a:extLst>
              <a:ext uri="{FF2B5EF4-FFF2-40B4-BE49-F238E27FC236}">
                <a16:creationId xmlns:a16="http://schemas.microsoft.com/office/drawing/2014/main" id="{66D155F5-50CD-C862-D49F-68034665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366" y="1904746"/>
            <a:ext cx="10394749" cy="437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7958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97FF56-90D5-A703-BBBE-7B44AF089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16C3A22-590E-FBF5-139F-9CC13EE14BF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FB35C24-1F98-C2C4-4111-26CAB0C477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96A3323-1730-C7FB-14AA-5D320ACAD5F4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34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D7015D-3B8D-7093-0E2F-3FB7CEA5632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83DE05B-EB9F-1E2B-C860-FA415356392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E94AE5E-5D63-3F6B-5CD0-C7A1FA414C4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EC72F23-7EF5-1FDA-96FC-06332562A13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004FCDB-0CB4-6D52-9682-7EE6EAE51F60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 Real- World Applications</a:t>
            </a:r>
          </a:p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تطبيقات عملية للقيمة الزمنية للنقود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9970663-D0BD-6E2E-C3F4-6AA18E2430A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306" b="1"/>
          <a:stretch>
            <a:fillRect/>
          </a:stretch>
        </p:blipFill>
        <p:spPr>
          <a:xfrm>
            <a:off x="736812" y="1837989"/>
            <a:ext cx="10486573" cy="431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2257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0CA936-E8BF-90E2-BF13-74D46EADF4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4DA508F-EC20-F458-CB01-BCD5BDA1A73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A64F07-CD1D-1337-184D-775269F6BD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50BECB6-1FCF-DEBA-B2D8-9C3E75F9B8E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35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948B2B-C63A-21A1-1DBC-59C255F6F7CF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602C1B8-6A13-0029-CF12-030A03A2BCD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5E722D9-57A1-65F4-D8BA-5015917B317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8983B9D-150B-FBF0-CD6B-03F8DEFBA39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1FBBE69-6D7E-DEAD-829E-967BA7B277BB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Key Takeaways &amp; Decision Making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الدروس الرئيسية واتخاذ القرار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19CCC7-69F7-2459-EF16-C3458588D04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247"/>
          <a:stretch>
            <a:fillRect/>
          </a:stretch>
        </p:blipFill>
        <p:spPr>
          <a:xfrm>
            <a:off x="1059310" y="1958227"/>
            <a:ext cx="9747236" cy="438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3696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62B19-9AD2-18D9-6D4C-92558F70F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FC9407-2E5E-8376-650F-FCA8160E075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320D7EC-EDA9-079E-2F9E-C22717B22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ADBF1BF-B5A5-0D8B-ED68-E7DFB257723E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36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64D410F-5CF9-1E0B-B237-96A364C29C2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26C9393-F790-80A7-BF22-0D4D0052C2C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6F8D439-6681-1B44-ECA7-B42AD33EE0A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725AC84-0737-CFA1-9EF9-941C6FF7D66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E24CD18-F59C-ABA7-98FD-81C1D86726D5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Future Values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القيمة المستقبلية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00F3DB-A8FE-FD48-E3D3-F32D3B9F6E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968"/>
          <a:stretch>
            <a:fillRect/>
          </a:stretch>
        </p:blipFill>
        <p:spPr>
          <a:xfrm>
            <a:off x="763330" y="1904747"/>
            <a:ext cx="10339196" cy="446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998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1F556D-43E5-77D3-D7C0-E81B235AE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A3A6DE-ACCE-5940-3BE3-009220038FC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C5B2B21-2D33-D49A-D754-E8FA0690E8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220BF1-ED89-A183-BB73-3F51E74F706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37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A14716E-552E-490A-795B-34861C42BB80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4E276A-0B83-669E-CD70-87B3C790BFCA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671A70E-070C-33DB-59F9-00D11E8154A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792DFF0-9EF5-C2A1-4211-92B61926562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98FFBA0-9C8D-0EA0-B38C-BB0E8ECE7F38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Present Values: General Formula  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القيم الحالية: الصيغة العامة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C9B0264-0852-8E28-280F-03A8B8B08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-24622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21E79E-2F08-5E31-8AA2-A5441A6794F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6780"/>
          <a:stretch>
            <a:fillRect/>
          </a:stretch>
        </p:blipFill>
        <p:spPr>
          <a:xfrm>
            <a:off x="944972" y="2110935"/>
            <a:ext cx="10012197" cy="428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4446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1EE49F-9168-1A35-4801-6643CA4ED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D317C08-B93C-2DCE-971F-FC557D7DB89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23A760-6636-316A-997E-8643D5C371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56BA92B-2B82-0C80-994C-A8485C5D061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38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FF670C0-F6B3-86AB-4F24-5F7DDB607795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7B29D77-BA7A-7FF4-77E5-EB05A4A577E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95332F5-D8B1-7C68-42B7-E476753B7A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10B2501-E87C-BFAA-4FAE-F5034132682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ED3D819-16B4-DE4E-38AE-0FA872D5C6BA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Present Values: General Formula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القيمة الحالية: الصيغة العامة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2" name="AutoShape 2" descr="slide_9_generated.webp">
            <a:extLst>
              <a:ext uri="{FF2B5EF4-FFF2-40B4-BE49-F238E27FC236}">
                <a16:creationId xmlns:a16="http://schemas.microsoft.com/office/drawing/2014/main" id="{96E5B58A-442C-545C-6180-6CF799C00FD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892800" y="3225800"/>
            <a:ext cx="406400" cy="40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5C2666-C483-4D0B-496E-13941948B1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164" b="25014"/>
          <a:stretch>
            <a:fillRect/>
          </a:stretch>
        </p:blipFill>
        <p:spPr>
          <a:xfrm>
            <a:off x="805542" y="1904747"/>
            <a:ext cx="10182889" cy="405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312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B1E32-822D-C667-EDB1-3041F9FD8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90D0E68-F3B1-7FC2-3A98-12B9C3357BC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D01E7F9-5FA0-A4BD-08E5-F2D4EB4A54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EAED11C-2840-1A87-5D26-C1FBBC054084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39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868B0C0-2026-A502-BE02-8FF90F31998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CBDBADA-4313-1609-72C6-540451FACF33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2A5C4C4-BA5C-768C-495B-9CABF8C3BF7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9A04222-477C-6E5C-EF61-83585B1F5AE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1DE2F1E-3696-460F-8BCD-6F0747B8BB5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327"/>
          <a:stretch>
            <a:fillRect/>
          </a:stretch>
        </p:blipFill>
        <p:spPr>
          <a:xfrm>
            <a:off x="805541" y="1958228"/>
            <a:ext cx="10307936" cy="42342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7AF433-FA34-415F-EE16-250C3E662F47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Present Values: General Formula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القيمة الحالية: الصيغة العامة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518240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5C654F-37D1-AF60-4F61-CD1BFA105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57F6A8B-3CD7-2DFE-698E-B5DFD712CBA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2B68DB7-AA6A-9EE7-5F04-07C33F5615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37C7571-7BCD-5535-D8D5-6BC13191EC5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40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477C12E-C7DD-3EBA-2405-D0E828DD350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8E7676-5A22-1E43-4600-9E547BCADCF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1BD53C7-1C92-88C3-1C2A-657F793F31E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BAF04A8-6CA1-AB3D-9E18-4ACC783EA9C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BC0A21F-7D7C-CA8B-4498-2C739C97DFF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041"/>
          <a:stretch>
            <a:fillRect/>
          </a:stretch>
        </p:blipFill>
        <p:spPr>
          <a:xfrm>
            <a:off x="805541" y="1837990"/>
            <a:ext cx="10276675" cy="44593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82D633-D230-92C8-ABC4-62F18BBC0C2F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Present Values: General Formula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القيمة الحالية: الصيغة العامة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057852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E7C10-2CAF-FCE4-6AE8-69831C55F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7F220BE-A609-6325-2EE9-854ECAA3AFA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6FBDECA-90A7-0031-EE3E-5A7383CD1F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D9588F9-65DC-B105-665C-5D5B0ECB679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41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0506EF-716B-6659-3A84-409EC0CAA856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301855-79E9-283E-EF01-F0945E41FF8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D9EC38F-4662-F786-E195-7DEB249A6E6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E8A439F-10B7-103E-23C1-FD8A1F9FF65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0E45546-C4EA-4C29-7C72-E194B4E3A0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009"/>
          <a:stretch>
            <a:fillRect/>
          </a:stretch>
        </p:blipFill>
        <p:spPr>
          <a:xfrm>
            <a:off x="805542" y="1801750"/>
            <a:ext cx="10486572" cy="45213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69C296-B863-4394-7DE0-14E0DE04DC68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Present Values: General Formula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القيمة الحالية: الصيغة العامة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005557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8CA3A-EEA5-0F0E-A1B4-500FF90F02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C2946A6-F461-6647-3C51-217D44B9BF9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F3F710C-2CC6-26EF-899E-5927E7D412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96DEF23-2601-5B8A-6E1F-3EAF31F2279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  <a:latin typeface="Arial"/>
                <a:cs typeface="Arial"/>
              </a:rPr>
              <a:t>7 - </a:t>
            </a:r>
            <a:fld id="{5243D4E2-DDE0-4C06-B5FB-826A4756DCAD}" type="slidenum">
              <a:rPr lang="en-US" sz="1600" dirty="0">
                <a:solidFill>
                  <a:srgbClr val="44546A"/>
                </a:solidFill>
                <a:latin typeface="Arial"/>
                <a:cs typeface="Arial"/>
              </a:rPr>
              <a:pPr defTabSz="914377">
                <a:spcAft>
                  <a:spcPts val="600"/>
                </a:spcAft>
                <a:defRPr/>
              </a:pPr>
              <a:t>42</a:t>
            </a:fld>
            <a:endParaRPr lang="en-US" sz="16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CA4DAC9-888C-BE43-E335-8980D2C1E3AA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111CDF-0BA4-78D9-EEB2-3FA33AC7256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2BC4156-8A58-2EF5-85E1-3608C696A69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74E0118-10BC-5160-76FD-4F76B6027F9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C78B97C9-F644-EF62-CF3F-92B8AE66AB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968"/>
          <a:stretch>
            <a:fillRect/>
          </a:stretch>
        </p:blipFill>
        <p:spPr>
          <a:xfrm>
            <a:off x="805543" y="1837989"/>
            <a:ext cx="10354827" cy="45073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E37050-7D00-DCD8-286A-F34795670332}"/>
              </a:ext>
            </a:extLst>
          </p:cNvPr>
          <p:cNvSpPr txBox="1"/>
          <p:nvPr/>
        </p:nvSpPr>
        <p:spPr>
          <a:xfrm>
            <a:off x="2349429" y="60447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Present Values: General Formula </a:t>
            </a:r>
          </a:p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القيمة الحالية: الصيغة العامة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973235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3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3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2" y="5707078"/>
            <a:ext cx="4524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2"/>
            <a:ext cx="2279267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3" y="4401415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1" y="203202"/>
            <a:ext cx="2580007" cy="120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0F92AB-F958-42C5-AA22-2169533320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8FF0A91-C4A2-4AE6-8651-05B9D94D4AF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6CF4A7BD-D272-4DC9-9A48-3FF4BEC9C7F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1519</TotalTime>
  <Words>706</Words>
  <Application>Microsoft Office PowerPoint</Application>
  <PresentationFormat>Widescreen</PresentationFormat>
  <Paragraphs>292</Paragraphs>
  <Slides>43</Slides>
  <Notes>41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Bassel Alhassan</dc:creator>
  <cp:lastModifiedBy>Bassel Alhassan</cp:lastModifiedBy>
  <cp:revision>106</cp:revision>
  <dcterms:created xsi:type="dcterms:W3CDTF">2026-03-14T03:11:24Z</dcterms:created>
  <dcterms:modified xsi:type="dcterms:W3CDTF">2026-03-17T10:32:53Z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