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37"/>
    <p:restoredTop sz="96047"/>
  </p:normalViewPr>
  <p:slideViewPr>
    <p:cSldViewPr snapToGrid="0">
      <p:cViewPr varScale="1">
        <p:scale>
          <a:sx n="96" d="100"/>
          <a:sy n="96" d="100"/>
        </p:scale>
        <p:origin x="200" y="6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9D7CE5-FAF4-BB40-AF91-49350B5F9DA4}" type="datetimeFigureOut">
              <a:rPr lang="en-SA" smtClean="0"/>
              <a:t>21/01/2023 R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C2EE2C-196E-BA4C-A6CE-C5DEFBD9000A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286518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DA290-9195-534D-CCA7-A704EE86A3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D43881-48BD-ADA5-FD3B-D6DF880AFE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91D15-623E-8EE2-9F93-0F38BEB2D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49C3F-48DF-3246-ABF0-08AC3EA9C49B}" type="datetimeFigureOut">
              <a:rPr lang="en-SA" smtClean="0"/>
              <a:t>21/01/2023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2094D6-1803-0B8A-24B2-38E5A86E7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AFBD61-F1DB-B396-AC0B-28C50E9F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87502-D97D-E14E-83B7-5378A73E6C75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886471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60A4D-BDF2-425E-5113-10AA08F97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CEAE6-54F5-84F6-8E82-97700E0BFB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A0F505-A6CA-6220-BE01-0B3FB695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49C3F-48DF-3246-ABF0-08AC3EA9C49B}" type="datetimeFigureOut">
              <a:rPr lang="en-SA" smtClean="0"/>
              <a:t>21/01/2023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4437E8-6514-54FE-2D55-5AAE11241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1A3E89-0698-113F-E57D-3DABC0639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87502-D97D-E14E-83B7-5378A73E6C75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203115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EAF71-F538-1A4B-091A-A78F5A53E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40178C-66D4-8AD2-85CA-5D6BC7ECDA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ED33DA-EC15-64D3-C19C-40A8A860C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49C3F-48DF-3246-ABF0-08AC3EA9C49B}" type="datetimeFigureOut">
              <a:rPr lang="en-SA" smtClean="0"/>
              <a:t>21/01/2023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87BD1C-4083-999C-C286-2F907476E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65AF55-A81C-792B-F398-C4169E5E2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87502-D97D-E14E-83B7-5378A73E6C75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839164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7B560-134D-C3D9-A2F5-7639B71F1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2F9AB8-2181-F211-A9B4-31C2E58800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F027C4-9A3C-6B6E-B58C-CA5104809B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6625E1-2344-C0FF-6105-7B3129CFA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49C3F-48DF-3246-ABF0-08AC3EA9C49B}" type="datetimeFigureOut">
              <a:rPr lang="en-SA" smtClean="0"/>
              <a:t>21/01/2023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25D3A8-58D0-EA46-5FB0-3C8937A46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8E1241-1C26-47A3-E33F-09642BA63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87502-D97D-E14E-83B7-5378A73E6C75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302819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ECEED-EF9D-FB86-EEB9-B958D00FC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CDC4A1-205B-11AB-44BE-E5197642CE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29611-0531-8E83-9027-355C96996D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E86E56-8A5B-5B20-55CC-BC37282E82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7CBEB5-B8D0-5969-D0F5-271C3A4013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D1AE06-5C27-1958-2CBC-1AA0A225E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49C3F-48DF-3246-ABF0-08AC3EA9C49B}" type="datetimeFigureOut">
              <a:rPr lang="en-SA" smtClean="0"/>
              <a:t>21/01/2023 R</a:t>
            </a:fld>
            <a:endParaRPr lang="en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99E5E6-63A5-0CD4-FAF5-95FFDA0AA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B05C16-2B69-6172-70A8-6475F6818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87502-D97D-E14E-83B7-5378A73E6C75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568353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10AB7-FB29-1A9F-D509-483F8E11D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3720A4-5B7D-EF56-73E4-9DE184B9D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49C3F-48DF-3246-ABF0-08AC3EA9C49B}" type="datetimeFigureOut">
              <a:rPr lang="en-SA" smtClean="0"/>
              <a:t>21/01/2023 R</a:t>
            </a:fld>
            <a:endParaRPr lang="en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F70FCB-EEBC-ED14-7FD4-662EAF5E9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57529D-16C6-A7EB-893B-F67719C6C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87502-D97D-E14E-83B7-5378A73E6C75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345581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333D64-C01A-BF16-60FC-3D4D626BB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49C3F-48DF-3246-ABF0-08AC3EA9C49B}" type="datetimeFigureOut">
              <a:rPr lang="en-SA" smtClean="0"/>
              <a:t>21/01/2023 R</a:t>
            </a:fld>
            <a:endParaRPr lang="en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172460-17A1-840D-9368-BC0DC7AB2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917427-16BF-C0DB-B31E-4FC3819CB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87502-D97D-E14E-83B7-5378A73E6C75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71725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6E7E0-64BE-A023-5FBF-57B98F7C6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DFF92D-2083-3006-208F-62BA532002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490733-B8BA-BA71-09CC-268C32031F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985A25-951F-2100-777A-9A6375987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49C3F-48DF-3246-ABF0-08AC3EA9C49B}" type="datetimeFigureOut">
              <a:rPr lang="en-SA" smtClean="0"/>
              <a:t>21/01/2023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716A05-6511-C9A7-E924-7D37C573C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28C570-188D-8724-F54E-C6A1F6267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87502-D97D-E14E-83B7-5378A73E6C75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723117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6100D-58BA-CF56-93A5-B3E157B94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1C8F84-2C8C-2799-0456-6043E01E96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5A6CB3-9432-1E65-D48A-A2325FD957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293B84-F78C-DFAC-3127-70C506B1B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49C3F-48DF-3246-ABF0-08AC3EA9C49B}" type="datetimeFigureOut">
              <a:rPr lang="en-SA" smtClean="0"/>
              <a:t>21/01/2023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DB7941-734A-B80B-96D7-17371EBDF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F3AB78-A61A-A466-EC5C-E81CB5F5B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87502-D97D-E14E-83B7-5378A73E6C75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405108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CEEE9-8B3F-C936-DB37-97D193602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A34FF6-74A9-F432-4268-22575BA2EE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16771-724F-1814-2AB5-058351549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49C3F-48DF-3246-ABF0-08AC3EA9C49B}" type="datetimeFigureOut">
              <a:rPr lang="en-SA" smtClean="0"/>
              <a:t>21/01/2023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66DBCD-6FC7-2AC3-8EF2-2288F4288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229EC-FE90-7A7C-6894-099D9D194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87502-D97D-E14E-83B7-5378A73E6C75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845180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009B288-9222-98E4-09C2-ABF86BE50B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123A18-9672-EB0D-20FB-89C71AC970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1CF760-6627-3B3E-793C-BE292FED8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49C3F-48DF-3246-ABF0-08AC3EA9C49B}" type="datetimeFigureOut">
              <a:rPr lang="en-SA" smtClean="0"/>
              <a:t>21/01/2023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54579E-655C-E60B-2898-CDD0A9413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F2A83B-5E10-D70C-5B63-BF0F9FC4C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87502-D97D-E14E-83B7-5378A73E6C75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537896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C45D69-830C-BD95-534B-DC679827D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8125F-6107-D26D-7AB5-F7E2AE21A5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92CD03-C30E-AA64-D742-41752E4C0E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49C3F-48DF-3246-ABF0-08AC3EA9C49B}" type="datetimeFigureOut">
              <a:rPr lang="en-SA" smtClean="0"/>
              <a:t>21/01/2023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D0AB3-6F75-17A2-4117-2AAAA93962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9C52A9-A3EE-049B-F33E-56DA949A77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87502-D97D-E14E-83B7-5378A73E6C75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98221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0150B-5A80-7BE5-607E-6D0FE24CEAA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65DDE-3403-B42F-2EF9-FA7D78DEA6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039EF9-EC3D-CC03-C02E-3C9172896F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373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F1336-43EE-2485-8604-00C323B50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0B047D-F794-67B0-2F93-D8DC82BF26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53A31C-C1EC-047C-C7AC-2D0A8AB5E9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318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04910-ECF3-D164-51BC-75D1783F4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4FED66-7523-7E8D-AEB6-09CA211DBD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6DDFA8-A4CF-94D1-23BC-75E38B8CCA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552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13A67A-4D91-4DD5-5066-BFDCC9D85A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04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CFD60F-033E-4928-84FC-4D31D0C5A1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924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A6DB1D0-C1EE-76FE-2ECE-3F9E33AA9A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348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3BF7DE-766D-825B-F047-6376921B86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2924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B7B8D4E-2EB5-A2DE-BC9C-722E40B1F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148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0CDBF3-5055-7AE0-41F1-4A0A09D77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7201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786AB0-FFAC-F084-DF4C-AA991C8AAE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1574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FBB001-83AE-308A-330C-B89BED68A2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0229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78B629-8761-1930-6B0A-C2B607FCE0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05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994DD8-2CC2-4A73-ACFA-5B623BDD4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8321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6FED96-78A5-A475-E2D4-24EE6D466B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5665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0B3E05-0834-4F8D-E8AD-DC4F35C759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0678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A4AB4E-1E17-7879-9A38-2DB3A89FF1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4394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70607D-3B7B-BB43-03ED-21D62F5C61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3529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E2A27B6-3BE8-D41B-C466-D18D150C7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498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4C42C9-58CA-E425-64DA-5F268F4B25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241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077B74-64BF-BB32-21A9-6AB690FFDA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5197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5D55B5B-AB76-1DC2-DB8D-FEEFC982B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5832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490EBF-8A81-019D-35C7-27B72263DB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8034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B705A4-F02C-B82A-C8D3-514B9885A1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310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21D0EB-8371-233C-5AF1-B0D1DE2863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1775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4A461F4-CA36-7AFA-F929-9FAC8DF9E7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7372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C2A6B7-8291-F145-3E3F-67C43ED2C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2576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902BAD4-9F06-F69E-3BE7-740B120175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383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23B8C65-25A6-46C8-9B7C-6AC818A9DB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4092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D961DF-10A9-CBD9-E3A1-CE3332AA6E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4227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4A02F1-462F-EE72-8C57-046B75C73D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9894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B65F4E-2D93-18F6-385D-311CA9387F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956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FED272-338D-8179-3770-B5DE731CF4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7098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B8664CF-A684-1263-1BEC-470BB975D9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3142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A3D048-E884-6155-5E02-A6F3D10FCA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5677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A6E3482-7E79-C5E0-98BC-DA52F24029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839883" cy="7222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1454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37111D7-FAD0-4C5A-BD99-A57C40F8DE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4155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5EBFCDB-055A-015E-6E47-90786E7093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4088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752D890-5504-0FAF-AC80-C68F19D4DC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1161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6478412-8E9A-1792-4D7B-61F20AC0E7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1224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6581DE-2689-7CBA-EF0D-99CBE92873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0428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836344-CAC3-8AA9-3EDD-FB80AF5E32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1261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7BE355-F095-3E72-822B-CA6D0E1205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85574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E00886-6792-CC15-F65A-6EC3B4B23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9249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9F39E6-9DB4-7D17-76E9-94C7F339C6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8194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4189416-7FCC-124A-26AA-7EC5040CE1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1966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55B628-8FCE-B5A4-AFA2-FA07B589C9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91054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57A94FC-A76F-8B8E-179F-AFBD127D6F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74881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AA18D4-4A17-9FCB-A8EE-52A9D33B56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93365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7A9CD7-1A9D-9CAD-3D57-87EA28270F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69720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00171A4-53CC-29D4-F8F9-307226310B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45786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EF474C-34A8-149A-B7C7-6C3CF5483A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29212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0D7EB4-6402-A934-8E22-B88DECB589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83158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0EC05C6-712F-A2F6-1738-7AABC39B3B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68153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F81DAC-FBC4-84E9-435E-2EB746648B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19054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856DCB0-5526-C51E-DA6F-A8A9630F81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4028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0</Words>
  <Application>Microsoft Macintosh PowerPoint</Application>
  <PresentationFormat>Widescreen</PresentationFormat>
  <Paragraphs>0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B1418</dc:creator>
  <cp:lastModifiedBy>B1418</cp:lastModifiedBy>
  <cp:revision>5</cp:revision>
  <dcterms:created xsi:type="dcterms:W3CDTF">2023-01-21T14:21:01Z</dcterms:created>
  <dcterms:modified xsi:type="dcterms:W3CDTF">2023-01-21T17:59:20Z</dcterms:modified>
</cp:coreProperties>
</file>