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5589A-8B7A-77FC-1CA6-AB4CE49E5F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CF0479-AA21-1ED5-3AB0-6D0E48ED6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383FB-3F11-73D0-68C2-B7561B43C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DD42F-C5E9-34AA-3186-64536BC97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E0EA9-C0E0-6750-D27C-76511C9FF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3713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E03FD-9FF8-6419-DAEA-8298D1676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BF9A6-F1E5-5024-F422-F0E0803D0C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3B758-221E-B14B-6396-48AE994A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AE06B-DBDF-A002-6382-88ED90592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5D2A-1E23-D34A-0840-110D4A5C3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5642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92875-54B1-57A1-FBCA-599D1DF30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45D39C-D1A4-68FE-1FE9-95FAB11D2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A1319-D326-A2F6-8D1A-7364E57C8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6E3B39-93EF-218F-ACAC-02705795F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9AD5E-C018-322A-308E-A8BD4ADE7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16320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5ED14-4CBC-FBB8-CDE0-31FE08899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AD8B1-C63F-AA85-953E-458CC3966B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CCF0D0-9E06-7633-8307-78BF9B90D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385EA8-F1CE-F49D-698F-F35BAA6D9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420C52-BBDC-5EA6-159D-981AB574D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D5011-5F53-676A-F59C-3D20C185E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0918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8C092-630A-1BB9-757E-2B8E0559F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79334-09CC-7DB5-537C-677CEAA18F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7CA16-4784-8F4D-EF78-719B99E48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08FEC4-2BA5-91C0-06C8-EB919FF674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A255F9-C5AD-BCAB-5871-FA27888A14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AD77C5-9F6D-1ED8-B301-2DECB19C1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490331-E41A-144C-E612-A4C116601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5D18B4-4B3D-291A-23DA-43CB063FE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7061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C5BCA-9AB9-DE8A-39BC-053F4DD4E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0FD601-FD48-D94D-72E8-767633F08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9969D-4F99-04EE-12F1-1385E418A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7299FA-20DA-7869-4847-D8FCC587C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0129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E06F4C-0BF3-4AEF-B89C-430F2FE5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63C5A-F697-4F01-2133-DB84001C5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C58A93-9D28-0F7B-1BB2-FF929C4E6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68120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7D879-EBE6-9001-1371-A76017FF9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000A2-FFC2-3984-50EC-0DBDBE3B9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A49203-0E07-6098-8374-B500FB757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24FB2-F450-4DB7-0883-1D819C03F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2E354D-791C-9FDF-01EC-EECB9297E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62DD2E-74D9-8AD7-4B4F-2D0218858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01074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F68FD-9E54-0C0A-CF81-FB1D45238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27866-9225-8BE1-F578-5F1CB2824E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EEC3DA-55B9-B030-1E25-7380FA12B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102E30-1723-4393-84BF-F67D9FDBC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17497-30B3-922B-7953-D6B8C484B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AE5383-0826-B1F9-A3AA-3134E649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7346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4FB6C-4969-1DD2-E908-3FA1255B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936618-44F7-1364-05D5-4745C7AA5D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D33E8-732A-1D92-013C-4A554E6F8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5F9C7-5E88-7920-FAD9-19C8BF91F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28ADD-5313-E870-0E0C-4967E6955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43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C17757-350C-0998-C163-0AA1AB23FB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34FFB-2A89-DC9C-0209-636B56BA8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1F426-4799-6028-7B54-17B025D90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329FD-DDDF-415F-8F6A-90DAA133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51CF8-7D24-C14E-5455-D75B47233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82930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00A85B-8C69-6D85-93BB-71CFAE718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057F3-6BF0-E3DC-4887-070D44A155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9BE57-D977-414D-5550-878E30131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AEF438-7505-4C57-ADE9-CAD930EE15FD}" type="datetimeFigureOut">
              <a:rPr lang="ar-EG" smtClean="0"/>
              <a:t>02/12/1446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32ECA-90B0-320D-3B4D-0943A7C1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5D58E-596B-1F14-C280-BB74DF5658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570C0D-500C-40AF-B017-D4A1F5896D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06976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35946209-79C3-E5EE-360F-FCA4657719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6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6B29B3C-2A27-A3AB-939F-043025CA41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855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955A484-E6A7-B51D-85F8-FD7FEB4434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96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C7217708-931B-CC86-0B1D-778064F6F9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27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F53B25A-E2F9-CA7A-0278-7F339A5153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912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664909F-4A66-551C-1BBE-99CDEF2C1B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21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549622E-F194-6DB1-DCE3-A098316F78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57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B78E748-5B76-A94D-F00F-5B1A45419E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8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B46DE69-7D3F-507B-8ADB-30E76261E7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66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74F9D15-6FB5-9EA8-2AD0-628A8CF3B1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98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A0FA734-2507-A86F-2246-C501C5B405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759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19C2D8D-0321-BC3A-62D4-18D89F5BDF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77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431A8D9E-C013-AEBD-E63F-AA1E4874A2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9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0CC20DEB-0F57-786A-E9A1-489FDC4E68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23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778B8423-B67B-BFE5-E63A-34574FCE6C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02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3D5C0F67-FA58-F052-7571-9D67DF9672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7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E811914-71F4-9CF7-A14D-451CCD6853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07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799CF2A-2BC4-98AB-7657-36CA57CF20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30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0929C874-F968-F6B7-DA47-89763F5E54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690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6A161A8-7990-3155-61FF-DA0FD9D090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80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90BBA86-1CD6-CD51-C9B5-509DB16ACF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08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4E0B96A-6B57-D5EF-6E88-A28B8E7668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859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1E1608C-31A4-15E4-1A92-D6B9BEF25F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28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E3F62E4-5141-FEC0-8CD7-90FDB14536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9590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2A6C563-92AC-F95D-CC06-A6C1590F36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14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B5ECC91-8C45-6454-DE20-98D18C305D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34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2A14325F-9EF1-A3BB-8563-3031338C1D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383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DDD6A0F1-9B7D-7A54-EC65-8982250027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1486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E13FC27C-8D46-C01D-82FA-46FED4F94B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88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3930E1B5-7187-DD7A-3AE1-645365F160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36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8B0D9AD-A73F-0FC9-F3B8-1D3A3F7ABC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5972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8FEBEF3-89A8-306D-A168-CCAE38DAAB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956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7863E11-F0DF-304E-2FFA-343C34F179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3655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40620425-F445-F5AF-46DA-9754A664A7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642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A4A0222-8A3D-382B-C58B-00C337578F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632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4E14875-6F62-BC27-38B9-8EE1C6A46C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6427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B46F2C0-099B-AF17-929C-D35487198D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1524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7D33ED55-E60A-1EBD-DD0D-2CE9CA77EE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5361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02C0F0F-F8EC-6EBF-273D-4224470D60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55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83F3AA8-61E0-1B23-E8AA-20E074A49D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9245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7403FB9-2AB9-25FF-0E82-5F7C15CF9A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2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599EB5A-32E7-B8FF-433A-C58B7BA9FD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4866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243DFC9E-83B0-8517-2A20-343CC3F910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355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7B2FEF9-AE75-6308-6016-DBF04874C1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431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660EC85-AE10-D697-9497-CA77CB23FA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865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9B9C73CD-727E-25AA-1ECB-2B4CE2137C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458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3F8D3F3A-5500-0B56-AFBC-44263D679B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646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124E7054-EC16-6834-69A2-84B894BAA4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1123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5A3AC4AD-C18E-0ECB-DDC5-DE1E241987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8697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99926E55-F805-623E-5AE3-BF7AE659CA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067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E9702E01-8734-43B9-6E97-20F25173AA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408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550A535B-05AA-01AF-64B5-1DF1958B8F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6581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096ADA8B-5B0F-6D00-6B1F-B4C0B8021C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061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9004CFCD-C83D-F537-D6A5-870A014415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89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377CCEEB-31AC-DF54-AA1C-6A1AD0F19F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33684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FCA430AA-91B4-8A6F-9E11-C27D5E7ADF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029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C5D3C6F2-4978-EB6E-4B28-9DDE509E75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4751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1DC7995B-F7C0-C6BE-6EAC-D57CB6B443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974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A9AEDEE4-9937-6C4C-BAD7-6E5A537F26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64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2025-05-29T12:42:32Z</dcterms:created>
  <dcterms:modified xsi:type="dcterms:W3CDTF">2025-05-29T12:43:13Z</dcterms:modified>
</cp:coreProperties>
</file>