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313" r:id="rId4"/>
    <p:sldId id="4292" r:id="rId5"/>
    <p:sldId id="1269" r:id="rId6"/>
    <p:sldId id="1322" r:id="rId7"/>
    <p:sldId id="4294" r:id="rId8"/>
    <p:sldId id="4293" r:id="rId9"/>
    <p:sldId id="4295" r:id="rId10"/>
    <p:sldId id="4296" r:id="rId11"/>
    <p:sldId id="4297" r:id="rId12"/>
    <p:sldId id="4298" r:id="rId13"/>
    <p:sldId id="4300" r:id="rId14"/>
    <p:sldId id="4301" r:id="rId15"/>
    <p:sldId id="4302" r:id="rId16"/>
    <p:sldId id="4303" r:id="rId17"/>
    <p:sldId id="4304" r:id="rId18"/>
    <p:sldId id="4312" r:id="rId19"/>
    <p:sldId id="4305" r:id="rId20"/>
    <p:sldId id="4313" r:id="rId21"/>
    <p:sldId id="4306" r:id="rId22"/>
    <p:sldId id="4307" r:id="rId23"/>
    <p:sldId id="4308" r:id="rId24"/>
    <p:sldId id="4309" r:id="rId25"/>
    <p:sldId id="4310" r:id="rId26"/>
    <p:sldId id="4315" r:id="rId27"/>
    <p:sldId id="4317" r:id="rId28"/>
    <p:sldId id="807" r:id="rId29"/>
    <p:sldId id="4311" r:id="rId30"/>
    <p:sldId id="4318" r:id="rId31"/>
    <p:sldId id="4320" r:id="rId32"/>
    <p:sldId id="4319" r:id="rId33"/>
    <p:sldId id="4321" r:id="rId34"/>
    <p:sldId id="4323" r:id="rId35"/>
    <p:sldId id="4324" r:id="rId36"/>
    <p:sldId id="4322" r:id="rId37"/>
    <p:sldId id="4314" r:id="rId38"/>
    <p:sldId id="1314" r:id="rId39"/>
    <p:sldId id="327" r:id="rId40"/>
    <p:sldId id="1230" r:id="rId41"/>
    <p:sldId id="123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292"/>
            <p14:sldId id="1269"/>
            <p14:sldId id="1322"/>
            <p14:sldId id="4294"/>
            <p14:sldId id="4293"/>
            <p14:sldId id="4295"/>
            <p14:sldId id="4296"/>
            <p14:sldId id="4297"/>
            <p14:sldId id="4298"/>
            <p14:sldId id="4300"/>
            <p14:sldId id="4301"/>
            <p14:sldId id="4302"/>
            <p14:sldId id="4303"/>
            <p14:sldId id="4304"/>
            <p14:sldId id="4312"/>
            <p14:sldId id="4305"/>
            <p14:sldId id="4313"/>
            <p14:sldId id="4306"/>
            <p14:sldId id="4307"/>
            <p14:sldId id="4308"/>
            <p14:sldId id="4309"/>
            <p14:sldId id="4310"/>
            <p14:sldId id="4315"/>
            <p14:sldId id="4317"/>
            <p14:sldId id="807"/>
            <p14:sldId id="4311"/>
            <p14:sldId id="4318"/>
            <p14:sldId id="4320"/>
            <p14:sldId id="4319"/>
            <p14:sldId id="4321"/>
            <p14:sldId id="4323"/>
            <p14:sldId id="4324"/>
            <p14:sldId id="4322"/>
            <p14:sldId id="4314"/>
            <p14:sldId id="1314"/>
            <p14:sldId id="327"/>
            <p14:sldId id="1230"/>
            <p14:sldId id="12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5B6B77"/>
    <a:srgbClr val="669BBC"/>
    <a:srgbClr val="000000"/>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A131A4-4D0F-7F4B-A57C-BA3907C0A874}" v="1" dt="2025-12-06T22:46:25.4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05"/>
    <p:restoredTop sz="93977" autoAdjust="0"/>
  </p:normalViewPr>
  <p:slideViewPr>
    <p:cSldViewPr snapToGrid="0">
      <p:cViewPr>
        <p:scale>
          <a:sx n="72" d="100"/>
          <a:sy n="72" d="100"/>
        </p:scale>
        <p:origin x="2312" y="17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14A230D-F03B-8F48-A545-8030F4C82668}">
      <dgm:prSet/>
      <dgm:spPr/>
      <dgm:t>
        <a:bodyPr/>
        <a:lstStyle/>
        <a:p>
          <a:r>
            <a:rPr lang="en-US" dirty="0"/>
            <a:t>Role of Agile Project Manager is different from Traditional Project Manager and emphasizes facilitation, support, development, removing obstacles and creating the right environment.</a:t>
          </a:r>
        </a:p>
      </dgm:t>
    </dgm:pt>
    <dgm:pt modelId="{385A5678-6F50-8A45-877E-4426AFE3E3F2}" type="parTrans" cxnId="{5CC21AB1-EF07-0F48-BEB3-5314DC45DAC1}">
      <dgm:prSet/>
      <dgm:spPr/>
      <dgm:t>
        <a:bodyPr/>
        <a:lstStyle/>
        <a:p>
          <a:endParaRPr lang="en-US"/>
        </a:p>
      </dgm:t>
    </dgm:pt>
    <dgm:pt modelId="{B060CE7A-E007-B940-AA13-9CDB93E51EDD}" type="sibTrans" cxnId="{5CC21AB1-EF07-0F48-BEB3-5314DC45DAC1}">
      <dgm:prSet/>
      <dgm:spPr/>
      <dgm:t>
        <a:bodyPr/>
        <a:lstStyle/>
        <a:p>
          <a:endParaRPr lang="en-US"/>
        </a:p>
      </dgm:t>
    </dgm:pt>
    <dgm:pt modelId="{FD71D2D9-7208-6D4D-BD77-81F08D98604A}">
      <dgm:prSet/>
      <dgm:spPr/>
      <dgm:t>
        <a:bodyPr/>
        <a:lstStyle/>
        <a:p>
          <a:pPr rtl="0"/>
          <a:r>
            <a:rPr lang="en-US" dirty="0"/>
            <a:t>Agile values and principles guide the Agile Project Manager.</a:t>
          </a:r>
        </a:p>
      </dgm:t>
    </dgm:pt>
    <dgm:pt modelId="{763F7A97-C054-E442-B8C5-9BB183EE0974}" type="parTrans" cxnId="{940ED592-8AD5-6E43-8052-4DEB3B869D13}">
      <dgm:prSet/>
      <dgm:spPr/>
      <dgm:t>
        <a:bodyPr/>
        <a:lstStyle/>
        <a:p>
          <a:endParaRPr lang="en-US"/>
        </a:p>
      </dgm:t>
    </dgm:pt>
    <dgm:pt modelId="{A4E3CA13-39C8-2044-B9BF-F51E3CEEF657}" type="sibTrans" cxnId="{940ED592-8AD5-6E43-8052-4DEB3B869D13}">
      <dgm:prSet/>
      <dgm:spPr/>
      <dgm:t>
        <a:bodyPr/>
        <a:lstStyle/>
        <a:p>
          <a:endParaRPr lang="en-US"/>
        </a:p>
      </dgm:t>
    </dgm:pt>
    <dgm:pt modelId="{7C2025E5-43AA-3C4B-897F-96A7AC482F1C}">
      <dgm:prSet/>
      <dgm:spPr/>
      <dgm:t>
        <a:bodyPr/>
        <a:lstStyle/>
        <a:p>
          <a:r>
            <a:rPr lang="en-US" dirty="0"/>
            <a:t>Agile approaches emphasize using Servant Leadership to help and support the team, and create positive Agile environments to increase performance.</a:t>
          </a:r>
        </a:p>
      </dgm:t>
    </dgm:pt>
    <dgm:pt modelId="{A84D50B2-63F1-6741-BBD7-5344DFB8EC4C}" type="parTrans" cxnId="{E2975DDE-E0BE-E94F-AC3E-D3B02B8179FF}">
      <dgm:prSet/>
      <dgm:spPr/>
      <dgm:t>
        <a:bodyPr/>
        <a:lstStyle/>
        <a:p>
          <a:endParaRPr lang="en-US"/>
        </a:p>
      </dgm:t>
    </dgm:pt>
    <dgm:pt modelId="{A7F07C34-F881-1D48-981F-313929EA36D3}" type="sibTrans" cxnId="{E2975DDE-E0BE-E94F-AC3E-D3B02B8179FF}">
      <dgm:prSet/>
      <dgm:spPr/>
      <dgm:t>
        <a:bodyPr/>
        <a:lstStyle/>
        <a:p>
          <a:endParaRPr lang="en-US"/>
        </a:p>
      </dgm:t>
    </dgm:pt>
    <dgm:pt modelId="{93F20077-614C-D446-8484-0DCC10168243}">
      <dgm:prSet/>
      <dgm:spPr/>
      <dgm:t>
        <a:bodyPr/>
        <a:lstStyle/>
        <a:p>
          <a:r>
            <a:rPr lang="en-US" dirty="0"/>
            <a:t>Your team should be composed of T-Shaped People (Generalized Specialists), and should be dedicated to the project and </a:t>
          </a:r>
          <a:r>
            <a:rPr lang="en-US" dirty="0" err="1"/>
            <a:t>colocated</a:t>
          </a:r>
          <a:r>
            <a:rPr lang="en-US" dirty="0"/>
            <a:t>.</a:t>
          </a:r>
        </a:p>
      </dgm:t>
    </dgm:pt>
    <dgm:pt modelId="{DBEFB234-DF74-724A-B73B-C5A2704BC554}" type="parTrans" cxnId="{73CDE60A-267E-0D4F-990E-E0DB4E047CF8}">
      <dgm:prSet/>
      <dgm:spPr/>
      <dgm:t>
        <a:bodyPr/>
        <a:lstStyle/>
        <a:p>
          <a:endParaRPr lang="en-US"/>
        </a:p>
      </dgm:t>
    </dgm:pt>
    <dgm:pt modelId="{915E0521-197E-6249-93C4-78EE2AD42585}" type="sibTrans" cxnId="{73CDE60A-267E-0D4F-990E-E0DB4E047CF8}">
      <dgm:prSet/>
      <dgm:spPr/>
      <dgm:t>
        <a:bodyPr/>
        <a:lstStyle/>
        <a:p>
          <a:endParaRPr lang="en-US"/>
        </a:p>
      </dgm:t>
    </dgm:pt>
    <dgm:pt modelId="{A175AC08-CCC3-AF47-BCD1-F5B236F0C8D8}">
      <dgm:prSet/>
      <dgm:spPr/>
      <dgm:t>
        <a:bodyPr/>
        <a:lstStyle/>
        <a:p>
          <a:r>
            <a:rPr lang="en-US" dirty="0"/>
            <a:t>Servant Leadership focus on helping people to develop and perform at their best.</a:t>
          </a:r>
        </a:p>
      </dgm:t>
    </dgm:pt>
    <dgm:pt modelId="{6EF1CF2E-8D26-F949-9833-88BAC3BC0A93}" type="parTrans" cxnId="{315F9837-E8EB-BA47-9869-20E1FE2FFC36}">
      <dgm:prSet/>
      <dgm:spPr/>
      <dgm:t>
        <a:bodyPr/>
        <a:lstStyle/>
        <a:p>
          <a:endParaRPr lang="en-US"/>
        </a:p>
      </dgm:t>
    </dgm:pt>
    <dgm:pt modelId="{A8FDE429-78A8-0249-AAFC-6F6393C6797E}" type="sibTrans" cxnId="{315F9837-E8EB-BA47-9869-20E1FE2FFC36}">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E0428684-5151-4349-8563-6FBA12A9AA48}" type="pres">
      <dgm:prSet presAssocID="{814A230D-F03B-8F48-A545-8030F4C82668}" presName="parentText" presStyleLbl="node1" presStyleIdx="0" presStyleCnt="5">
        <dgm:presLayoutVars>
          <dgm:chMax val="0"/>
          <dgm:bulletEnabled val="1"/>
        </dgm:presLayoutVars>
      </dgm:prSet>
      <dgm:spPr/>
    </dgm:pt>
    <dgm:pt modelId="{90A34AE9-C22C-A145-899C-B0C561C4D4FC}" type="pres">
      <dgm:prSet presAssocID="{B060CE7A-E007-B940-AA13-9CDB93E51EDD}" presName="spacer" presStyleCnt="0"/>
      <dgm:spPr/>
    </dgm:pt>
    <dgm:pt modelId="{8F1DD987-611C-994E-BA4F-44EF9A92DD4F}" type="pres">
      <dgm:prSet presAssocID="{FD71D2D9-7208-6D4D-BD77-81F08D98604A}" presName="parentText" presStyleLbl="node1" presStyleIdx="1" presStyleCnt="5">
        <dgm:presLayoutVars>
          <dgm:chMax val="0"/>
          <dgm:bulletEnabled val="1"/>
        </dgm:presLayoutVars>
      </dgm:prSet>
      <dgm:spPr/>
    </dgm:pt>
    <dgm:pt modelId="{1B72D2F8-9A85-9D4A-86F4-4A24C993EDC9}" type="pres">
      <dgm:prSet presAssocID="{A4E3CA13-39C8-2044-B9BF-F51E3CEEF657}" presName="spacer" presStyleCnt="0"/>
      <dgm:spPr/>
    </dgm:pt>
    <dgm:pt modelId="{81BB858C-0C82-BF42-8AA0-1F79086A319E}" type="pres">
      <dgm:prSet presAssocID="{A175AC08-CCC3-AF47-BCD1-F5B236F0C8D8}" presName="parentText" presStyleLbl="node1" presStyleIdx="2" presStyleCnt="5">
        <dgm:presLayoutVars>
          <dgm:chMax val="0"/>
          <dgm:bulletEnabled val="1"/>
        </dgm:presLayoutVars>
      </dgm:prSet>
      <dgm:spPr/>
    </dgm:pt>
    <dgm:pt modelId="{78EC88DF-6B09-2943-BFDA-39A635666B21}" type="pres">
      <dgm:prSet presAssocID="{A8FDE429-78A8-0249-AAFC-6F6393C6797E}" presName="spacer" presStyleCnt="0"/>
      <dgm:spPr/>
    </dgm:pt>
    <dgm:pt modelId="{A2017A1C-0140-DD4A-A44D-8E6E1C0BA38A}" type="pres">
      <dgm:prSet presAssocID="{7C2025E5-43AA-3C4B-897F-96A7AC482F1C}" presName="parentText" presStyleLbl="node1" presStyleIdx="3" presStyleCnt="5">
        <dgm:presLayoutVars>
          <dgm:chMax val="0"/>
          <dgm:bulletEnabled val="1"/>
        </dgm:presLayoutVars>
      </dgm:prSet>
      <dgm:spPr/>
    </dgm:pt>
    <dgm:pt modelId="{EF71B6E5-D121-F740-B7CD-492A2DF7FEC2}" type="pres">
      <dgm:prSet presAssocID="{A7F07C34-F881-1D48-981F-313929EA36D3}" presName="spacer" presStyleCnt="0"/>
      <dgm:spPr/>
    </dgm:pt>
    <dgm:pt modelId="{00CE3A69-4233-164C-865B-0F0BA9B9D85A}" type="pres">
      <dgm:prSet presAssocID="{93F20077-614C-D446-8484-0DCC10168243}" presName="parentText" presStyleLbl="node1" presStyleIdx="4" presStyleCnt="5">
        <dgm:presLayoutVars>
          <dgm:chMax val="0"/>
          <dgm:bulletEnabled val="1"/>
        </dgm:presLayoutVars>
      </dgm:prSet>
      <dgm:spPr/>
    </dgm:pt>
  </dgm:ptLst>
  <dgm:cxnLst>
    <dgm:cxn modelId="{73CDE60A-267E-0D4F-990E-E0DB4E047CF8}" srcId="{18445045-C93E-40AA-9267-8E7D84301E11}" destId="{93F20077-614C-D446-8484-0DCC10168243}" srcOrd="4" destOrd="0" parTransId="{DBEFB234-DF74-724A-B73B-C5A2704BC554}" sibTransId="{915E0521-197E-6249-93C4-78EE2AD42585}"/>
    <dgm:cxn modelId="{041CF10D-17D8-224A-ACFF-21DE82E828F3}" type="presOf" srcId="{18445045-C93E-40AA-9267-8E7D84301E11}" destId="{182BE412-3727-A041-935E-A4B097EA3D8D}" srcOrd="0" destOrd="0" presId="urn:microsoft.com/office/officeart/2005/8/layout/vList2"/>
    <dgm:cxn modelId="{836D2E20-2558-B34E-8788-FB89884EAC1B}" type="presOf" srcId="{FD71D2D9-7208-6D4D-BD77-81F08D98604A}" destId="{8F1DD987-611C-994E-BA4F-44EF9A92DD4F}" srcOrd="0" destOrd="0" presId="urn:microsoft.com/office/officeart/2005/8/layout/vList2"/>
    <dgm:cxn modelId="{315F9837-E8EB-BA47-9869-20E1FE2FFC36}" srcId="{18445045-C93E-40AA-9267-8E7D84301E11}" destId="{A175AC08-CCC3-AF47-BCD1-F5B236F0C8D8}" srcOrd="2" destOrd="0" parTransId="{6EF1CF2E-8D26-F949-9833-88BAC3BC0A93}" sibTransId="{A8FDE429-78A8-0249-AAFC-6F6393C6797E}"/>
    <dgm:cxn modelId="{940ED592-8AD5-6E43-8052-4DEB3B869D13}" srcId="{18445045-C93E-40AA-9267-8E7D84301E11}" destId="{FD71D2D9-7208-6D4D-BD77-81F08D98604A}" srcOrd="1" destOrd="0" parTransId="{763F7A97-C054-E442-B8C5-9BB183EE0974}" sibTransId="{A4E3CA13-39C8-2044-B9BF-F51E3CEEF657}"/>
    <dgm:cxn modelId="{90A30BA7-BC26-6A49-BB4C-9EE053A48270}" type="presOf" srcId="{A175AC08-CCC3-AF47-BCD1-F5B236F0C8D8}" destId="{81BB858C-0C82-BF42-8AA0-1F79086A319E}" srcOrd="0" destOrd="0" presId="urn:microsoft.com/office/officeart/2005/8/layout/vList2"/>
    <dgm:cxn modelId="{5CC21AB1-EF07-0F48-BEB3-5314DC45DAC1}" srcId="{18445045-C93E-40AA-9267-8E7D84301E11}" destId="{814A230D-F03B-8F48-A545-8030F4C82668}" srcOrd="0" destOrd="0" parTransId="{385A5678-6F50-8A45-877E-4426AFE3E3F2}" sibTransId="{B060CE7A-E007-B940-AA13-9CDB93E51EDD}"/>
    <dgm:cxn modelId="{6751CCB5-DB1F-4741-BBEA-08C287824FC8}" type="presOf" srcId="{7C2025E5-43AA-3C4B-897F-96A7AC482F1C}" destId="{A2017A1C-0140-DD4A-A44D-8E6E1C0BA38A}" srcOrd="0" destOrd="0" presId="urn:microsoft.com/office/officeart/2005/8/layout/vList2"/>
    <dgm:cxn modelId="{195EE2C2-055F-F74D-AA28-D9266B776D68}" type="presOf" srcId="{93F20077-614C-D446-8484-0DCC10168243}" destId="{00CE3A69-4233-164C-865B-0F0BA9B9D85A}" srcOrd="0" destOrd="0" presId="urn:microsoft.com/office/officeart/2005/8/layout/vList2"/>
    <dgm:cxn modelId="{E2975DDE-E0BE-E94F-AC3E-D3B02B8179FF}" srcId="{18445045-C93E-40AA-9267-8E7D84301E11}" destId="{7C2025E5-43AA-3C4B-897F-96A7AC482F1C}" srcOrd="3" destOrd="0" parTransId="{A84D50B2-63F1-6741-BBD7-5344DFB8EC4C}" sibTransId="{A7F07C34-F881-1D48-981F-313929EA36D3}"/>
    <dgm:cxn modelId="{71EC0FE3-831B-1147-8666-CC9DDBD9E48E}" type="presOf" srcId="{814A230D-F03B-8F48-A545-8030F4C82668}" destId="{E0428684-5151-4349-8563-6FBA12A9AA48}" srcOrd="0" destOrd="0" presId="urn:microsoft.com/office/officeart/2005/8/layout/vList2"/>
    <dgm:cxn modelId="{7B63502C-EE19-AD45-8F98-4733978E2E2D}" type="presParOf" srcId="{182BE412-3727-A041-935E-A4B097EA3D8D}" destId="{E0428684-5151-4349-8563-6FBA12A9AA48}" srcOrd="0" destOrd="0" presId="urn:microsoft.com/office/officeart/2005/8/layout/vList2"/>
    <dgm:cxn modelId="{62E275A1-5975-F742-86C1-56A2E4BF8939}" type="presParOf" srcId="{182BE412-3727-A041-935E-A4B097EA3D8D}" destId="{90A34AE9-C22C-A145-899C-B0C561C4D4FC}" srcOrd="1" destOrd="0" presId="urn:microsoft.com/office/officeart/2005/8/layout/vList2"/>
    <dgm:cxn modelId="{85336434-92D8-EE4E-B3D3-F5FB0FCD5BAF}" type="presParOf" srcId="{182BE412-3727-A041-935E-A4B097EA3D8D}" destId="{8F1DD987-611C-994E-BA4F-44EF9A92DD4F}" srcOrd="2" destOrd="0" presId="urn:microsoft.com/office/officeart/2005/8/layout/vList2"/>
    <dgm:cxn modelId="{28AB0472-7B26-264F-8FD8-081A8DC69F73}" type="presParOf" srcId="{182BE412-3727-A041-935E-A4B097EA3D8D}" destId="{1B72D2F8-9A85-9D4A-86F4-4A24C993EDC9}" srcOrd="3" destOrd="0" presId="urn:microsoft.com/office/officeart/2005/8/layout/vList2"/>
    <dgm:cxn modelId="{89B7A7BC-7E3F-864F-AFA6-375D77A166F1}" type="presParOf" srcId="{182BE412-3727-A041-935E-A4B097EA3D8D}" destId="{81BB858C-0C82-BF42-8AA0-1F79086A319E}" srcOrd="4" destOrd="0" presId="urn:microsoft.com/office/officeart/2005/8/layout/vList2"/>
    <dgm:cxn modelId="{7E40B59B-EB7D-3D42-BF23-0B5D96FDB518}" type="presParOf" srcId="{182BE412-3727-A041-935E-A4B097EA3D8D}" destId="{78EC88DF-6B09-2943-BFDA-39A635666B21}" srcOrd="5" destOrd="0" presId="urn:microsoft.com/office/officeart/2005/8/layout/vList2"/>
    <dgm:cxn modelId="{8A20800D-BD20-264B-AF57-779BE81C0B01}" type="presParOf" srcId="{182BE412-3727-A041-935E-A4B097EA3D8D}" destId="{A2017A1C-0140-DD4A-A44D-8E6E1C0BA38A}" srcOrd="6" destOrd="0" presId="urn:microsoft.com/office/officeart/2005/8/layout/vList2"/>
    <dgm:cxn modelId="{525CF67E-B565-E141-88E5-1CE166259A1A}" type="presParOf" srcId="{182BE412-3727-A041-935E-A4B097EA3D8D}" destId="{EF71B6E5-D121-F740-B7CD-492A2DF7FEC2}" srcOrd="7" destOrd="0" presId="urn:microsoft.com/office/officeart/2005/8/layout/vList2"/>
    <dgm:cxn modelId="{1FE0CCBD-2832-B045-A844-0BEF169464EC}" type="presParOf" srcId="{182BE412-3727-A041-935E-A4B097EA3D8D}" destId="{00CE3A69-4233-164C-865B-0F0BA9B9D85A}"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1840184-C78B-4F45-AECC-9D9953A47F18}"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38AC017B-ADE2-E348-886E-357B954B538E}">
      <dgm:prSet phldrT="[Text]"/>
      <dgm:spPr/>
      <dgm:t>
        <a:bodyPr/>
        <a:lstStyle/>
        <a:p>
          <a:pPr rtl="0"/>
          <a:r>
            <a:rPr lang="en-US" dirty="0"/>
            <a:t>Collaboration</a:t>
          </a:r>
        </a:p>
      </dgm:t>
    </dgm:pt>
    <dgm:pt modelId="{0BD9DBF2-4226-6A4F-A574-8DBAAD383201}" type="parTrans" cxnId="{B39D8ED4-53B6-9A4A-813D-15A51DB0B163}">
      <dgm:prSet/>
      <dgm:spPr/>
      <dgm:t>
        <a:bodyPr/>
        <a:lstStyle/>
        <a:p>
          <a:endParaRPr lang="en-US"/>
        </a:p>
      </dgm:t>
    </dgm:pt>
    <dgm:pt modelId="{8712646E-C352-F64D-AE53-3F9E79EB29A6}" type="sibTrans" cxnId="{B39D8ED4-53B6-9A4A-813D-15A51DB0B163}">
      <dgm:prSet/>
      <dgm:spPr/>
      <dgm:t>
        <a:bodyPr/>
        <a:lstStyle/>
        <a:p>
          <a:endParaRPr lang="en-US"/>
        </a:p>
      </dgm:t>
    </dgm:pt>
    <dgm:pt modelId="{75176938-C934-3945-8851-0247F1A0D9F6}">
      <dgm:prSet phldrT="[Text]"/>
      <dgm:spPr/>
      <dgm:t>
        <a:bodyPr/>
        <a:lstStyle/>
        <a:p>
          <a:pPr rtl="0"/>
          <a:r>
            <a:rPr lang="en-US" dirty="0"/>
            <a:t>Automation</a:t>
          </a:r>
        </a:p>
      </dgm:t>
    </dgm:pt>
    <dgm:pt modelId="{9996459F-C5C2-3E43-9384-F33F6DBE0B24}" type="parTrans" cxnId="{7126F8CA-AFA0-5B4A-8C5F-54356A870EB1}">
      <dgm:prSet/>
      <dgm:spPr/>
      <dgm:t>
        <a:bodyPr/>
        <a:lstStyle/>
        <a:p>
          <a:endParaRPr lang="en-US"/>
        </a:p>
      </dgm:t>
    </dgm:pt>
    <dgm:pt modelId="{F3EE0FE0-88AA-B44D-8F1A-62D6DC754B31}" type="sibTrans" cxnId="{7126F8CA-AFA0-5B4A-8C5F-54356A870EB1}">
      <dgm:prSet/>
      <dgm:spPr/>
      <dgm:t>
        <a:bodyPr/>
        <a:lstStyle/>
        <a:p>
          <a:endParaRPr lang="en-US"/>
        </a:p>
      </dgm:t>
    </dgm:pt>
    <dgm:pt modelId="{7BF907B1-B780-6843-A3BE-8747CC7AF075}">
      <dgm:prSet phldrT="[Text]"/>
      <dgm:spPr/>
      <dgm:t>
        <a:bodyPr/>
        <a:lstStyle/>
        <a:p>
          <a:pPr rtl="0"/>
          <a:r>
            <a:rPr lang="en-US" dirty="0"/>
            <a:t>Continuous Integration (CI)</a:t>
          </a:r>
        </a:p>
      </dgm:t>
    </dgm:pt>
    <dgm:pt modelId="{C4D75C64-82E9-0848-A24D-B112C419C816}" type="parTrans" cxnId="{7AAD671F-0143-6346-B908-8FB16EC97541}">
      <dgm:prSet/>
      <dgm:spPr/>
      <dgm:t>
        <a:bodyPr/>
        <a:lstStyle/>
        <a:p>
          <a:endParaRPr lang="en-US"/>
        </a:p>
      </dgm:t>
    </dgm:pt>
    <dgm:pt modelId="{5540355F-D5C7-EF44-80D3-B894C05E0091}" type="sibTrans" cxnId="{7AAD671F-0143-6346-B908-8FB16EC97541}">
      <dgm:prSet/>
      <dgm:spPr/>
      <dgm:t>
        <a:bodyPr/>
        <a:lstStyle/>
        <a:p>
          <a:endParaRPr lang="en-US"/>
        </a:p>
      </dgm:t>
    </dgm:pt>
    <dgm:pt modelId="{D82BFA04-86CA-694A-A02B-35A50E9324DE}">
      <dgm:prSet phldrT="[Text]"/>
      <dgm:spPr/>
      <dgm:t>
        <a:bodyPr/>
        <a:lstStyle/>
        <a:p>
          <a:pPr rtl="0"/>
          <a:r>
            <a:rPr lang="en-US" dirty="0"/>
            <a:t>Continuous Delivery (CD)</a:t>
          </a:r>
        </a:p>
      </dgm:t>
    </dgm:pt>
    <dgm:pt modelId="{D00ED54C-3D60-2044-9652-E36E508D0452}" type="parTrans" cxnId="{B537F060-73DF-6147-8B88-224D11CE68F9}">
      <dgm:prSet/>
      <dgm:spPr/>
      <dgm:t>
        <a:bodyPr/>
        <a:lstStyle/>
        <a:p>
          <a:endParaRPr lang="en-US"/>
        </a:p>
      </dgm:t>
    </dgm:pt>
    <dgm:pt modelId="{51E15234-F4B7-6843-BDC7-823E30327E38}" type="sibTrans" cxnId="{B537F060-73DF-6147-8B88-224D11CE68F9}">
      <dgm:prSet/>
      <dgm:spPr/>
      <dgm:t>
        <a:bodyPr/>
        <a:lstStyle/>
        <a:p>
          <a:endParaRPr lang="en-US"/>
        </a:p>
      </dgm:t>
    </dgm:pt>
    <dgm:pt modelId="{8F0CA0AE-F755-5F4B-9387-F4FD6FA554BE}">
      <dgm:prSet phldrT="[Text]"/>
      <dgm:spPr/>
      <dgm:t>
        <a:bodyPr/>
        <a:lstStyle/>
        <a:p>
          <a:pPr rtl="0"/>
          <a:r>
            <a:rPr lang="en-US" dirty="0"/>
            <a:t>Infrastructure as Code (</a:t>
          </a:r>
          <a:r>
            <a:rPr lang="en-US" dirty="0" err="1"/>
            <a:t>IaC</a:t>
          </a:r>
          <a:r>
            <a:rPr lang="en-US" dirty="0"/>
            <a:t>)</a:t>
          </a:r>
        </a:p>
      </dgm:t>
    </dgm:pt>
    <dgm:pt modelId="{15067610-4CA4-F746-9920-9CBE75E69A79}" type="parTrans" cxnId="{9E095DC9-37FE-F340-9B9E-FCAD3270AD00}">
      <dgm:prSet/>
      <dgm:spPr/>
      <dgm:t>
        <a:bodyPr/>
        <a:lstStyle/>
        <a:p>
          <a:endParaRPr lang="en-US"/>
        </a:p>
      </dgm:t>
    </dgm:pt>
    <dgm:pt modelId="{FB4FFB27-AA25-0C4E-B7F0-864177F2ADB5}" type="sibTrans" cxnId="{9E095DC9-37FE-F340-9B9E-FCAD3270AD00}">
      <dgm:prSet/>
      <dgm:spPr/>
      <dgm:t>
        <a:bodyPr/>
        <a:lstStyle/>
        <a:p>
          <a:endParaRPr lang="en-US"/>
        </a:p>
      </dgm:t>
    </dgm:pt>
    <dgm:pt modelId="{50390BE8-8EA9-E041-B206-D96C808F1D4F}">
      <dgm:prSet phldrT="[Text]"/>
      <dgm:spPr/>
      <dgm:t>
        <a:bodyPr/>
        <a:lstStyle/>
        <a:p>
          <a:pPr rtl="0"/>
          <a:r>
            <a:rPr lang="en-US" dirty="0"/>
            <a:t>Monitoring and Feedback</a:t>
          </a:r>
        </a:p>
      </dgm:t>
    </dgm:pt>
    <dgm:pt modelId="{DD2A2DC1-00FA-014A-997B-8EFB28A3085C}" type="parTrans" cxnId="{EDFECCBA-0C0B-7844-9356-A34E2F2E78F2}">
      <dgm:prSet/>
      <dgm:spPr/>
      <dgm:t>
        <a:bodyPr/>
        <a:lstStyle/>
        <a:p>
          <a:endParaRPr lang="en-US"/>
        </a:p>
      </dgm:t>
    </dgm:pt>
    <dgm:pt modelId="{6E1CB6C1-8771-0249-8ECF-3A71E003622C}" type="sibTrans" cxnId="{EDFECCBA-0C0B-7844-9356-A34E2F2E78F2}">
      <dgm:prSet/>
      <dgm:spPr/>
      <dgm:t>
        <a:bodyPr/>
        <a:lstStyle/>
        <a:p>
          <a:endParaRPr lang="en-US"/>
        </a:p>
      </dgm:t>
    </dgm:pt>
    <dgm:pt modelId="{8E1D9332-501C-444B-B6ED-2DD7094FFC0B}">
      <dgm:prSet phldrT="[Text]"/>
      <dgm:spPr/>
      <dgm:t>
        <a:bodyPr/>
        <a:lstStyle/>
        <a:p>
          <a:pPr rtl="0"/>
          <a:r>
            <a:rPr lang="en-US" dirty="0"/>
            <a:t>Security (</a:t>
          </a:r>
          <a:r>
            <a:rPr lang="en-US" dirty="0" err="1"/>
            <a:t>DevSecOps</a:t>
          </a:r>
          <a:r>
            <a:rPr lang="en-US" dirty="0"/>
            <a:t>)</a:t>
          </a:r>
        </a:p>
      </dgm:t>
    </dgm:pt>
    <dgm:pt modelId="{FE9EBC34-3F82-A342-8D49-3A01FCBE1131}" type="parTrans" cxnId="{ED85C7F7-576E-C145-82C2-78D0D4CD0F7B}">
      <dgm:prSet/>
      <dgm:spPr/>
      <dgm:t>
        <a:bodyPr/>
        <a:lstStyle/>
        <a:p>
          <a:endParaRPr lang="en-US"/>
        </a:p>
      </dgm:t>
    </dgm:pt>
    <dgm:pt modelId="{9EDA3A72-7417-8A43-98C5-FE8AF9B53905}" type="sibTrans" cxnId="{ED85C7F7-576E-C145-82C2-78D0D4CD0F7B}">
      <dgm:prSet/>
      <dgm:spPr/>
      <dgm:t>
        <a:bodyPr/>
        <a:lstStyle/>
        <a:p>
          <a:endParaRPr lang="en-US"/>
        </a:p>
      </dgm:t>
    </dgm:pt>
    <dgm:pt modelId="{5A985E4F-F66E-E74C-8E12-222ECD89BB2C}" type="pres">
      <dgm:prSet presAssocID="{11840184-C78B-4F45-AECC-9D9953A47F18}" presName="diagram" presStyleCnt="0">
        <dgm:presLayoutVars>
          <dgm:dir/>
          <dgm:resizeHandles val="exact"/>
        </dgm:presLayoutVars>
      </dgm:prSet>
      <dgm:spPr/>
    </dgm:pt>
    <dgm:pt modelId="{90088B37-BBA4-3F4C-B31E-34ECCE96C904}" type="pres">
      <dgm:prSet presAssocID="{38AC017B-ADE2-E348-886E-357B954B538E}" presName="node" presStyleLbl="node1" presStyleIdx="0" presStyleCnt="7">
        <dgm:presLayoutVars>
          <dgm:bulletEnabled val="1"/>
        </dgm:presLayoutVars>
      </dgm:prSet>
      <dgm:spPr/>
    </dgm:pt>
    <dgm:pt modelId="{078763B3-5906-E44C-BF64-D90B6A40927A}" type="pres">
      <dgm:prSet presAssocID="{8712646E-C352-F64D-AE53-3F9E79EB29A6}" presName="sibTrans" presStyleCnt="0"/>
      <dgm:spPr/>
    </dgm:pt>
    <dgm:pt modelId="{E70A0F33-BC1E-7E42-97F9-B2BD605F6125}" type="pres">
      <dgm:prSet presAssocID="{75176938-C934-3945-8851-0247F1A0D9F6}" presName="node" presStyleLbl="node1" presStyleIdx="1" presStyleCnt="7">
        <dgm:presLayoutVars>
          <dgm:bulletEnabled val="1"/>
        </dgm:presLayoutVars>
      </dgm:prSet>
      <dgm:spPr/>
    </dgm:pt>
    <dgm:pt modelId="{C371EB36-3AE0-6042-8CAC-58A20C963FA1}" type="pres">
      <dgm:prSet presAssocID="{F3EE0FE0-88AA-B44D-8F1A-62D6DC754B31}" presName="sibTrans" presStyleCnt="0"/>
      <dgm:spPr/>
    </dgm:pt>
    <dgm:pt modelId="{5C304025-770D-A94B-8F03-6B86ACD647D2}" type="pres">
      <dgm:prSet presAssocID="{7BF907B1-B780-6843-A3BE-8747CC7AF075}" presName="node" presStyleLbl="node1" presStyleIdx="2" presStyleCnt="7">
        <dgm:presLayoutVars>
          <dgm:bulletEnabled val="1"/>
        </dgm:presLayoutVars>
      </dgm:prSet>
      <dgm:spPr/>
    </dgm:pt>
    <dgm:pt modelId="{4EAA87D3-CC4D-B94E-B9B5-496F246914BE}" type="pres">
      <dgm:prSet presAssocID="{5540355F-D5C7-EF44-80D3-B894C05E0091}" presName="sibTrans" presStyleCnt="0"/>
      <dgm:spPr/>
    </dgm:pt>
    <dgm:pt modelId="{2FC54E7F-14B5-D64F-A8A3-6B898FA04C99}" type="pres">
      <dgm:prSet presAssocID="{D82BFA04-86CA-694A-A02B-35A50E9324DE}" presName="node" presStyleLbl="node1" presStyleIdx="3" presStyleCnt="7">
        <dgm:presLayoutVars>
          <dgm:bulletEnabled val="1"/>
        </dgm:presLayoutVars>
      </dgm:prSet>
      <dgm:spPr/>
    </dgm:pt>
    <dgm:pt modelId="{39CD618C-1114-D342-88C2-4E0B57FFF94C}" type="pres">
      <dgm:prSet presAssocID="{51E15234-F4B7-6843-BDC7-823E30327E38}" presName="sibTrans" presStyleCnt="0"/>
      <dgm:spPr/>
    </dgm:pt>
    <dgm:pt modelId="{45BC48F9-2CE8-F947-B30C-FB9663B0B454}" type="pres">
      <dgm:prSet presAssocID="{8F0CA0AE-F755-5F4B-9387-F4FD6FA554BE}" presName="node" presStyleLbl="node1" presStyleIdx="4" presStyleCnt="7">
        <dgm:presLayoutVars>
          <dgm:bulletEnabled val="1"/>
        </dgm:presLayoutVars>
      </dgm:prSet>
      <dgm:spPr/>
    </dgm:pt>
    <dgm:pt modelId="{63277B9F-82FF-5F46-9A30-FBE148D4702A}" type="pres">
      <dgm:prSet presAssocID="{FB4FFB27-AA25-0C4E-B7F0-864177F2ADB5}" presName="sibTrans" presStyleCnt="0"/>
      <dgm:spPr/>
    </dgm:pt>
    <dgm:pt modelId="{7E58DB5F-49F2-E749-89F7-1A562E43F99D}" type="pres">
      <dgm:prSet presAssocID="{50390BE8-8EA9-E041-B206-D96C808F1D4F}" presName="node" presStyleLbl="node1" presStyleIdx="5" presStyleCnt="7">
        <dgm:presLayoutVars>
          <dgm:bulletEnabled val="1"/>
        </dgm:presLayoutVars>
      </dgm:prSet>
      <dgm:spPr/>
    </dgm:pt>
    <dgm:pt modelId="{13880445-AA44-FC4F-A773-0CAA5EE18FA1}" type="pres">
      <dgm:prSet presAssocID="{6E1CB6C1-8771-0249-8ECF-3A71E003622C}" presName="sibTrans" presStyleCnt="0"/>
      <dgm:spPr/>
    </dgm:pt>
    <dgm:pt modelId="{2DCFCD73-744E-8F44-A6E0-A3E8B106C041}" type="pres">
      <dgm:prSet presAssocID="{8E1D9332-501C-444B-B6ED-2DD7094FFC0B}" presName="node" presStyleLbl="node1" presStyleIdx="6" presStyleCnt="7">
        <dgm:presLayoutVars>
          <dgm:bulletEnabled val="1"/>
        </dgm:presLayoutVars>
      </dgm:prSet>
      <dgm:spPr/>
    </dgm:pt>
  </dgm:ptLst>
  <dgm:cxnLst>
    <dgm:cxn modelId="{05199706-4F92-374A-A6D7-57C62E501F3D}" type="presOf" srcId="{50390BE8-8EA9-E041-B206-D96C808F1D4F}" destId="{7E58DB5F-49F2-E749-89F7-1A562E43F99D}" srcOrd="0" destOrd="0" presId="urn:microsoft.com/office/officeart/2005/8/layout/default"/>
    <dgm:cxn modelId="{271F440E-762A-2D48-8D89-2ADD353117F9}" type="presOf" srcId="{8E1D9332-501C-444B-B6ED-2DD7094FFC0B}" destId="{2DCFCD73-744E-8F44-A6E0-A3E8B106C041}" srcOrd="0" destOrd="0" presId="urn:microsoft.com/office/officeart/2005/8/layout/default"/>
    <dgm:cxn modelId="{7AAD671F-0143-6346-B908-8FB16EC97541}" srcId="{11840184-C78B-4F45-AECC-9D9953A47F18}" destId="{7BF907B1-B780-6843-A3BE-8747CC7AF075}" srcOrd="2" destOrd="0" parTransId="{C4D75C64-82E9-0848-A24D-B112C419C816}" sibTransId="{5540355F-D5C7-EF44-80D3-B894C05E0091}"/>
    <dgm:cxn modelId="{6BD01321-470E-604C-8425-72C0C46B20CD}" type="presOf" srcId="{38AC017B-ADE2-E348-886E-357B954B538E}" destId="{90088B37-BBA4-3F4C-B31E-34ECCE96C904}" srcOrd="0" destOrd="0" presId="urn:microsoft.com/office/officeart/2005/8/layout/default"/>
    <dgm:cxn modelId="{F295A84C-B214-2B4E-BC61-421BEBC5856A}" type="presOf" srcId="{75176938-C934-3945-8851-0247F1A0D9F6}" destId="{E70A0F33-BC1E-7E42-97F9-B2BD605F6125}" srcOrd="0" destOrd="0" presId="urn:microsoft.com/office/officeart/2005/8/layout/default"/>
    <dgm:cxn modelId="{B537F060-73DF-6147-8B88-224D11CE68F9}" srcId="{11840184-C78B-4F45-AECC-9D9953A47F18}" destId="{D82BFA04-86CA-694A-A02B-35A50E9324DE}" srcOrd="3" destOrd="0" parTransId="{D00ED54C-3D60-2044-9652-E36E508D0452}" sibTransId="{51E15234-F4B7-6843-BDC7-823E30327E38}"/>
    <dgm:cxn modelId="{DD813364-6067-0645-AD47-161F80823CB3}" type="presOf" srcId="{11840184-C78B-4F45-AECC-9D9953A47F18}" destId="{5A985E4F-F66E-E74C-8E12-222ECD89BB2C}" srcOrd="0" destOrd="0" presId="urn:microsoft.com/office/officeart/2005/8/layout/default"/>
    <dgm:cxn modelId="{95D8B566-7C91-A84D-BC84-AE8B1E786A1B}" type="presOf" srcId="{D82BFA04-86CA-694A-A02B-35A50E9324DE}" destId="{2FC54E7F-14B5-D64F-A8A3-6B898FA04C99}" srcOrd="0" destOrd="0" presId="urn:microsoft.com/office/officeart/2005/8/layout/default"/>
    <dgm:cxn modelId="{25EC4BAE-C249-674B-AA8B-8B50B3F3972F}" type="presOf" srcId="{7BF907B1-B780-6843-A3BE-8747CC7AF075}" destId="{5C304025-770D-A94B-8F03-6B86ACD647D2}" srcOrd="0" destOrd="0" presId="urn:microsoft.com/office/officeart/2005/8/layout/default"/>
    <dgm:cxn modelId="{EDFECCBA-0C0B-7844-9356-A34E2F2E78F2}" srcId="{11840184-C78B-4F45-AECC-9D9953A47F18}" destId="{50390BE8-8EA9-E041-B206-D96C808F1D4F}" srcOrd="5" destOrd="0" parTransId="{DD2A2DC1-00FA-014A-997B-8EFB28A3085C}" sibTransId="{6E1CB6C1-8771-0249-8ECF-3A71E003622C}"/>
    <dgm:cxn modelId="{9E095DC9-37FE-F340-9B9E-FCAD3270AD00}" srcId="{11840184-C78B-4F45-AECC-9D9953A47F18}" destId="{8F0CA0AE-F755-5F4B-9387-F4FD6FA554BE}" srcOrd="4" destOrd="0" parTransId="{15067610-4CA4-F746-9920-9CBE75E69A79}" sibTransId="{FB4FFB27-AA25-0C4E-B7F0-864177F2ADB5}"/>
    <dgm:cxn modelId="{7126F8CA-AFA0-5B4A-8C5F-54356A870EB1}" srcId="{11840184-C78B-4F45-AECC-9D9953A47F18}" destId="{75176938-C934-3945-8851-0247F1A0D9F6}" srcOrd="1" destOrd="0" parTransId="{9996459F-C5C2-3E43-9384-F33F6DBE0B24}" sibTransId="{F3EE0FE0-88AA-B44D-8F1A-62D6DC754B31}"/>
    <dgm:cxn modelId="{B0E4A2D1-7BD2-3148-A2D8-64F00AB618AD}" type="presOf" srcId="{8F0CA0AE-F755-5F4B-9387-F4FD6FA554BE}" destId="{45BC48F9-2CE8-F947-B30C-FB9663B0B454}" srcOrd="0" destOrd="0" presId="urn:microsoft.com/office/officeart/2005/8/layout/default"/>
    <dgm:cxn modelId="{B39D8ED4-53B6-9A4A-813D-15A51DB0B163}" srcId="{11840184-C78B-4F45-AECC-9D9953A47F18}" destId="{38AC017B-ADE2-E348-886E-357B954B538E}" srcOrd="0" destOrd="0" parTransId="{0BD9DBF2-4226-6A4F-A574-8DBAAD383201}" sibTransId="{8712646E-C352-F64D-AE53-3F9E79EB29A6}"/>
    <dgm:cxn modelId="{ED85C7F7-576E-C145-82C2-78D0D4CD0F7B}" srcId="{11840184-C78B-4F45-AECC-9D9953A47F18}" destId="{8E1D9332-501C-444B-B6ED-2DD7094FFC0B}" srcOrd="6" destOrd="0" parTransId="{FE9EBC34-3F82-A342-8D49-3A01FCBE1131}" sibTransId="{9EDA3A72-7417-8A43-98C5-FE8AF9B53905}"/>
    <dgm:cxn modelId="{10DB6C20-B4C5-344B-A388-83241738D8DC}" type="presParOf" srcId="{5A985E4F-F66E-E74C-8E12-222ECD89BB2C}" destId="{90088B37-BBA4-3F4C-B31E-34ECCE96C904}" srcOrd="0" destOrd="0" presId="urn:microsoft.com/office/officeart/2005/8/layout/default"/>
    <dgm:cxn modelId="{B9A4D4B8-881A-0244-9584-2341EF0C1DFF}" type="presParOf" srcId="{5A985E4F-F66E-E74C-8E12-222ECD89BB2C}" destId="{078763B3-5906-E44C-BF64-D90B6A40927A}" srcOrd="1" destOrd="0" presId="urn:microsoft.com/office/officeart/2005/8/layout/default"/>
    <dgm:cxn modelId="{93BD98DD-2767-6942-9CA2-5486BFA68594}" type="presParOf" srcId="{5A985E4F-F66E-E74C-8E12-222ECD89BB2C}" destId="{E70A0F33-BC1E-7E42-97F9-B2BD605F6125}" srcOrd="2" destOrd="0" presId="urn:microsoft.com/office/officeart/2005/8/layout/default"/>
    <dgm:cxn modelId="{BF91ECDB-093C-7C42-B647-9C9D840EB170}" type="presParOf" srcId="{5A985E4F-F66E-E74C-8E12-222ECD89BB2C}" destId="{C371EB36-3AE0-6042-8CAC-58A20C963FA1}" srcOrd="3" destOrd="0" presId="urn:microsoft.com/office/officeart/2005/8/layout/default"/>
    <dgm:cxn modelId="{DD416B92-E510-564D-8528-E52D572B4043}" type="presParOf" srcId="{5A985E4F-F66E-E74C-8E12-222ECD89BB2C}" destId="{5C304025-770D-A94B-8F03-6B86ACD647D2}" srcOrd="4" destOrd="0" presId="urn:microsoft.com/office/officeart/2005/8/layout/default"/>
    <dgm:cxn modelId="{867F5313-BB7E-1945-B03B-432D83B3302D}" type="presParOf" srcId="{5A985E4F-F66E-E74C-8E12-222ECD89BB2C}" destId="{4EAA87D3-CC4D-B94E-B9B5-496F246914BE}" srcOrd="5" destOrd="0" presId="urn:microsoft.com/office/officeart/2005/8/layout/default"/>
    <dgm:cxn modelId="{0588B84B-59F4-6A4C-AC0D-CD606E56DF9D}" type="presParOf" srcId="{5A985E4F-F66E-E74C-8E12-222ECD89BB2C}" destId="{2FC54E7F-14B5-D64F-A8A3-6B898FA04C99}" srcOrd="6" destOrd="0" presId="urn:microsoft.com/office/officeart/2005/8/layout/default"/>
    <dgm:cxn modelId="{1CC5C63A-A61F-C24A-B5B7-F717E8366B28}" type="presParOf" srcId="{5A985E4F-F66E-E74C-8E12-222ECD89BB2C}" destId="{39CD618C-1114-D342-88C2-4E0B57FFF94C}" srcOrd="7" destOrd="0" presId="urn:microsoft.com/office/officeart/2005/8/layout/default"/>
    <dgm:cxn modelId="{ECE58973-C249-2D4F-A02C-9AF525F8DDE1}" type="presParOf" srcId="{5A985E4F-F66E-E74C-8E12-222ECD89BB2C}" destId="{45BC48F9-2CE8-F947-B30C-FB9663B0B454}" srcOrd="8" destOrd="0" presId="urn:microsoft.com/office/officeart/2005/8/layout/default"/>
    <dgm:cxn modelId="{A1A7B4B1-7C25-FF43-861E-32C3ECE0AC35}" type="presParOf" srcId="{5A985E4F-F66E-E74C-8E12-222ECD89BB2C}" destId="{63277B9F-82FF-5F46-9A30-FBE148D4702A}" srcOrd="9" destOrd="0" presId="urn:microsoft.com/office/officeart/2005/8/layout/default"/>
    <dgm:cxn modelId="{680BFED5-9D5A-B240-B7AB-DE80C1146AE7}" type="presParOf" srcId="{5A985E4F-F66E-E74C-8E12-222ECD89BB2C}" destId="{7E58DB5F-49F2-E749-89F7-1A562E43F99D}" srcOrd="10" destOrd="0" presId="urn:microsoft.com/office/officeart/2005/8/layout/default"/>
    <dgm:cxn modelId="{89300533-1160-E749-8855-7149304DF0DC}" type="presParOf" srcId="{5A985E4F-F66E-E74C-8E12-222ECD89BB2C}" destId="{13880445-AA44-FC4F-A773-0CAA5EE18FA1}" srcOrd="11" destOrd="0" presId="urn:microsoft.com/office/officeart/2005/8/layout/default"/>
    <dgm:cxn modelId="{6CA303D7-BE24-F048-9682-3877EF548106}" type="presParOf" srcId="{5A985E4F-F66E-E74C-8E12-222ECD89BB2C}" destId="{2DCFCD73-744E-8F44-A6E0-A3E8B106C041}"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E9E412F-27BF-F24B-9EA1-E972FC9B2986}"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9BF03926-8EC9-834D-800A-91ECBFA01C11}">
      <dgm:prSet/>
      <dgm:spPr/>
      <dgm:t>
        <a:bodyPr/>
        <a:lstStyle/>
        <a:p>
          <a:r>
            <a:rPr lang="en-EG" b="0" i="0" baseline="0"/>
            <a:t>Systems thinking and lean portfolio alignment</a:t>
          </a:r>
          <a:endParaRPr lang="en-EG"/>
        </a:p>
      </dgm:t>
    </dgm:pt>
    <dgm:pt modelId="{D41E4BA9-268A-D24F-8251-DFE61B133A60}" type="parTrans" cxnId="{94EB0644-152A-A644-A620-F0B68F238199}">
      <dgm:prSet/>
      <dgm:spPr/>
      <dgm:t>
        <a:bodyPr/>
        <a:lstStyle/>
        <a:p>
          <a:endParaRPr lang="en-US"/>
        </a:p>
      </dgm:t>
    </dgm:pt>
    <dgm:pt modelId="{7F197CE8-A59D-8644-B356-902D5C90B8D8}" type="sibTrans" cxnId="{94EB0644-152A-A644-A620-F0B68F238199}">
      <dgm:prSet/>
      <dgm:spPr/>
      <dgm:t>
        <a:bodyPr/>
        <a:lstStyle/>
        <a:p>
          <a:endParaRPr lang="en-US"/>
        </a:p>
      </dgm:t>
    </dgm:pt>
    <dgm:pt modelId="{1CCA90D7-BE71-CC47-BDBE-FF04D170A188}">
      <dgm:prSet/>
      <dgm:spPr/>
      <dgm:t>
        <a:bodyPr/>
        <a:lstStyle/>
        <a:p>
          <a:r>
            <a:rPr lang="en-EG" b="0" i="0" baseline="0"/>
            <a:t>Excellent facilitation, coaching, and servant leadership</a:t>
          </a:r>
          <a:endParaRPr lang="en-EG"/>
        </a:p>
      </dgm:t>
    </dgm:pt>
    <dgm:pt modelId="{18648FB0-9441-4940-8B88-5CDD3B6F7CF6}" type="parTrans" cxnId="{A812D250-2C7F-AD45-8387-CF3DB56C1C0A}">
      <dgm:prSet/>
      <dgm:spPr/>
      <dgm:t>
        <a:bodyPr/>
        <a:lstStyle/>
        <a:p>
          <a:endParaRPr lang="en-US"/>
        </a:p>
      </dgm:t>
    </dgm:pt>
    <dgm:pt modelId="{28E2D4F1-B87F-7D42-9C55-8BD42F62E257}" type="sibTrans" cxnId="{A812D250-2C7F-AD45-8387-CF3DB56C1C0A}">
      <dgm:prSet/>
      <dgm:spPr/>
      <dgm:t>
        <a:bodyPr/>
        <a:lstStyle/>
        <a:p>
          <a:endParaRPr lang="en-US"/>
        </a:p>
      </dgm:t>
    </dgm:pt>
    <dgm:pt modelId="{A7E2637A-7C38-8A43-A3BC-2589A05CC2C6}">
      <dgm:prSet/>
      <dgm:spPr/>
      <dgm:t>
        <a:bodyPr/>
        <a:lstStyle/>
        <a:p>
          <a:r>
            <a:rPr lang="en-EG" b="0" i="0" baseline="0"/>
            <a:t>Fluency in Agile metrics, data analytics, and AI tools</a:t>
          </a:r>
          <a:endParaRPr lang="en-EG"/>
        </a:p>
      </dgm:t>
    </dgm:pt>
    <dgm:pt modelId="{4A81CACE-E2D1-0147-866C-F09418F52513}" type="parTrans" cxnId="{B501955B-E88B-9D42-BF66-BA5C7FE85F10}">
      <dgm:prSet/>
      <dgm:spPr/>
      <dgm:t>
        <a:bodyPr/>
        <a:lstStyle/>
        <a:p>
          <a:endParaRPr lang="en-US"/>
        </a:p>
      </dgm:t>
    </dgm:pt>
    <dgm:pt modelId="{48C5A685-668C-814E-8E40-9AA679B8FCBD}" type="sibTrans" cxnId="{B501955B-E88B-9D42-BF66-BA5C7FE85F10}">
      <dgm:prSet/>
      <dgm:spPr/>
      <dgm:t>
        <a:bodyPr/>
        <a:lstStyle/>
        <a:p>
          <a:endParaRPr lang="en-US"/>
        </a:p>
      </dgm:t>
    </dgm:pt>
    <dgm:pt modelId="{1E960A08-FB70-104A-B27C-576DD4E70C1F}">
      <dgm:prSet/>
      <dgm:spPr/>
      <dgm:t>
        <a:bodyPr/>
        <a:lstStyle/>
        <a:p>
          <a:r>
            <a:rPr lang="en-EG" b="0" i="0" baseline="0"/>
            <a:t>Mastering multiple frameworks (Scrum, Kanban, SAFe, hybrid models)</a:t>
          </a:r>
          <a:endParaRPr lang="en-EG"/>
        </a:p>
      </dgm:t>
    </dgm:pt>
    <dgm:pt modelId="{9BDA82A3-4958-584D-8B38-6E5C2103A93A}" type="parTrans" cxnId="{DAAE81D7-F860-3B44-A16F-85194C1DB968}">
      <dgm:prSet/>
      <dgm:spPr/>
      <dgm:t>
        <a:bodyPr/>
        <a:lstStyle/>
        <a:p>
          <a:endParaRPr lang="en-US"/>
        </a:p>
      </dgm:t>
    </dgm:pt>
    <dgm:pt modelId="{2B20B51E-9DEA-304B-9C3F-9DCB1AD631A3}" type="sibTrans" cxnId="{DAAE81D7-F860-3B44-A16F-85194C1DB968}">
      <dgm:prSet/>
      <dgm:spPr/>
      <dgm:t>
        <a:bodyPr/>
        <a:lstStyle/>
        <a:p>
          <a:endParaRPr lang="en-US"/>
        </a:p>
      </dgm:t>
    </dgm:pt>
    <dgm:pt modelId="{05D2ED0C-B075-8547-8A94-6FF5FB925B4A}">
      <dgm:prSet/>
      <dgm:spPr/>
      <dgm:t>
        <a:bodyPr/>
        <a:lstStyle/>
        <a:p>
          <a:r>
            <a:rPr lang="en-EG" b="0" i="0" baseline="0"/>
            <a:t>Ability to deliver </a:t>
          </a:r>
          <a:r>
            <a:rPr lang="en-EG" b="1" i="0" baseline="0"/>
            <a:t>outcomes</a:t>
          </a:r>
          <a:r>
            <a:rPr lang="en-EG" b="0" i="0" baseline="0"/>
            <a:t>, not just manage tasks</a:t>
          </a:r>
          <a:endParaRPr lang="en-EG"/>
        </a:p>
      </dgm:t>
    </dgm:pt>
    <dgm:pt modelId="{94B4C0F1-DA3E-2047-8BAC-F710FDB00C31}" type="parTrans" cxnId="{B4DF097F-F96F-1E4F-ABEF-ECF3950CD661}">
      <dgm:prSet/>
      <dgm:spPr/>
      <dgm:t>
        <a:bodyPr/>
        <a:lstStyle/>
        <a:p>
          <a:endParaRPr lang="en-US"/>
        </a:p>
      </dgm:t>
    </dgm:pt>
    <dgm:pt modelId="{CBD35F68-180C-5D4F-B448-EE523D55439C}" type="sibTrans" cxnId="{B4DF097F-F96F-1E4F-ABEF-ECF3950CD661}">
      <dgm:prSet/>
      <dgm:spPr/>
      <dgm:t>
        <a:bodyPr/>
        <a:lstStyle/>
        <a:p>
          <a:endParaRPr lang="en-US"/>
        </a:p>
      </dgm:t>
    </dgm:pt>
    <dgm:pt modelId="{CC856201-DA11-9943-9B0D-8F270AED1308}" type="pres">
      <dgm:prSet presAssocID="{AE9E412F-27BF-F24B-9EA1-E972FC9B2986}" presName="diagram" presStyleCnt="0">
        <dgm:presLayoutVars>
          <dgm:dir/>
          <dgm:resizeHandles val="exact"/>
        </dgm:presLayoutVars>
      </dgm:prSet>
      <dgm:spPr/>
    </dgm:pt>
    <dgm:pt modelId="{96CF4B6E-1373-DB4E-A29A-359FBDB31EC3}" type="pres">
      <dgm:prSet presAssocID="{9BF03926-8EC9-834D-800A-91ECBFA01C11}" presName="node" presStyleLbl="node1" presStyleIdx="0" presStyleCnt="5">
        <dgm:presLayoutVars>
          <dgm:bulletEnabled val="1"/>
        </dgm:presLayoutVars>
      </dgm:prSet>
      <dgm:spPr/>
    </dgm:pt>
    <dgm:pt modelId="{0959AE8D-13B4-F24C-A760-328E1C844C6D}" type="pres">
      <dgm:prSet presAssocID="{7F197CE8-A59D-8644-B356-902D5C90B8D8}" presName="sibTrans" presStyleCnt="0"/>
      <dgm:spPr/>
    </dgm:pt>
    <dgm:pt modelId="{43F70150-8C53-BA46-A78A-AAFFE0605E9C}" type="pres">
      <dgm:prSet presAssocID="{1CCA90D7-BE71-CC47-BDBE-FF04D170A188}" presName="node" presStyleLbl="node1" presStyleIdx="1" presStyleCnt="5">
        <dgm:presLayoutVars>
          <dgm:bulletEnabled val="1"/>
        </dgm:presLayoutVars>
      </dgm:prSet>
      <dgm:spPr/>
    </dgm:pt>
    <dgm:pt modelId="{6254C263-8DA2-DE44-8CE8-41458837901A}" type="pres">
      <dgm:prSet presAssocID="{28E2D4F1-B87F-7D42-9C55-8BD42F62E257}" presName="sibTrans" presStyleCnt="0"/>
      <dgm:spPr/>
    </dgm:pt>
    <dgm:pt modelId="{7D64D9C3-48B4-A644-BDBF-22C655710AA1}" type="pres">
      <dgm:prSet presAssocID="{A7E2637A-7C38-8A43-A3BC-2589A05CC2C6}" presName="node" presStyleLbl="node1" presStyleIdx="2" presStyleCnt="5">
        <dgm:presLayoutVars>
          <dgm:bulletEnabled val="1"/>
        </dgm:presLayoutVars>
      </dgm:prSet>
      <dgm:spPr/>
    </dgm:pt>
    <dgm:pt modelId="{7C29E72B-898D-FF42-80E9-9A09EEBAA676}" type="pres">
      <dgm:prSet presAssocID="{48C5A685-668C-814E-8E40-9AA679B8FCBD}" presName="sibTrans" presStyleCnt="0"/>
      <dgm:spPr/>
    </dgm:pt>
    <dgm:pt modelId="{91CC7627-8629-2546-85C7-FF5F305F2667}" type="pres">
      <dgm:prSet presAssocID="{1E960A08-FB70-104A-B27C-576DD4E70C1F}" presName="node" presStyleLbl="node1" presStyleIdx="3" presStyleCnt="5">
        <dgm:presLayoutVars>
          <dgm:bulletEnabled val="1"/>
        </dgm:presLayoutVars>
      </dgm:prSet>
      <dgm:spPr/>
    </dgm:pt>
    <dgm:pt modelId="{9B7841EC-8120-FC4C-90C8-87EC53E2863F}" type="pres">
      <dgm:prSet presAssocID="{2B20B51E-9DEA-304B-9C3F-9DCB1AD631A3}" presName="sibTrans" presStyleCnt="0"/>
      <dgm:spPr/>
    </dgm:pt>
    <dgm:pt modelId="{A9D46E45-1BE3-674F-BB72-F3CB740595C2}" type="pres">
      <dgm:prSet presAssocID="{05D2ED0C-B075-8547-8A94-6FF5FB925B4A}" presName="node" presStyleLbl="node1" presStyleIdx="4" presStyleCnt="5">
        <dgm:presLayoutVars>
          <dgm:bulletEnabled val="1"/>
        </dgm:presLayoutVars>
      </dgm:prSet>
      <dgm:spPr/>
    </dgm:pt>
  </dgm:ptLst>
  <dgm:cxnLst>
    <dgm:cxn modelId="{8B0BC735-0AC8-4840-BADA-4A261B9C5635}" type="presOf" srcId="{05D2ED0C-B075-8547-8A94-6FF5FB925B4A}" destId="{A9D46E45-1BE3-674F-BB72-F3CB740595C2}" srcOrd="0" destOrd="0" presId="urn:microsoft.com/office/officeart/2005/8/layout/default"/>
    <dgm:cxn modelId="{94EB0644-152A-A644-A620-F0B68F238199}" srcId="{AE9E412F-27BF-F24B-9EA1-E972FC9B2986}" destId="{9BF03926-8EC9-834D-800A-91ECBFA01C11}" srcOrd="0" destOrd="0" parTransId="{D41E4BA9-268A-D24F-8251-DFE61B133A60}" sibTransId="{7F197CE8-A59D-8644-B356-902D5C90B8D8}"/>
    <dgm:cxn modelId="{B7668F4C-9BE9-7141-8BB6-5DDFC0E56FFA}" type="presOf" srcId="{1E960A08-FB70-104A-B27C-576DD4E70C1F}" destId="{91CC7627-8629-2546-85C7-FF5F305F2667}" srcOrd="0" destOrd="0" presId="urn:microsoft.com/office/officeart/2005/8/layout/default"/>
    <dgm:cxn modelId="{A812D250-2C7F-AD45-8387-CF3DB56C1C0A}" srcId="{AE9E412F-27BF-F24B-9EA1-E972FC9B2986}" destId="{1CCA90D7-BE71-CC47-BDBE-FF04D170A188}" srcOrd="1" destOrd="0" parTransId="{18648FB0-9441-4940-8B88-5CDD3B6F7CF6}" sibTransId="{28E2D4F1-B87F-7D42-9C55-8BD42F62E257}"/>
    <dgm:cxn modelId="{CA697D56-2644-4349-B354-4AE926C84494}" type="presOf" srcId="{9BF03926-8EC9-834D-800A-91ECBFA01C11}" destId="{96CF4B6E-1373-DB4E-A29A-359FBDB31EC3}" srcOrd="0" destOrd="0" presId="urn:microsoft.com/office/officeart/2005/8/layout/default"/>
    <dgm:cxn modelId="{B501955B-E88B-9D42-BF66-BA5C7FE85F10}" srcId="{AE9E412F-27BF-F24B-9EA1-E972FC9B2986}" destId="{A7E2637A-7C38-8A43-A3BC-2589A05CC2C6}" srcOrd="2" destOrd="0" parTransId="{4A81CACE-E2D1-0147-866C-F09418F52513}" sibTransId="{48C5A685-668C-814E-8E40-9AA679B8FCBD}"/>
    <dgm:cxn modelId="{F6D3E66C-63A5-944A-9D3D-E63814B81CB8}" type="presOf" srcId="{1CCA90D7-BE71-CC47-BDBE-FF04D170A188}" destId="{43F70150-8C53-BA46-A78A-AAFFE0605E9C}" srcOrd="0" destOrd="0" presId="urn:microsoft.com/office/officeart/2005/8/layout/default"/>
    <dgm:cxn modelId="{8F929E75-FC0C-F448-8DEF-013952127E08}" type="presOf" srcId="{AE9E412F-27BF-F24B-9EA1-E972FC9B2986}" destId="{CC856201-DA11-9943-9B0D-8F270AED1308}" srcOrd="0" destOrd="0" presId="urn:microsoft.com/office/officeart/2005/8/layout/default"/>
    <dgm:cxn modelId="{B4DF097F-F96F-1E4F-ABEF-ECF3950CD661}" srcId="{AE9E412F-27BF-F24B-9EA1-E972FC9B2986}" destId="{05D2ED0C-B075-8547-8A94-6FF5FB925B4A}" srcOrd="4" destOrd="0" parTransId="{94B4C0F1-DA3E-2047-8BAC-F710FDB00C31}" sibTransId="{CBD35F68-180C-5D4F-B448-EE523D55439C}"/>
    <dgm:cxn modelId="{CB17E492-79C0-9E44-9F65-BF2C0A4D4632}" type="presOf" srcId="{A7E2637A-7C38-8A43-A3BC-2589A05CC2C6}" destId="{7D64D9C3-48B4-A644-BDBF-22C655710AA1}" srcOrd="0" destOrd="0" presId="urn:microsoft.com/office/officeart/2005/8/layout/default"/>
    <dgm:cxn modelId="{DAAE81D7-F860-3B44-A16F-85194C1DB968}" srcId="{AE9E412F-27BF-F24B-9EA1-E972FC9B2986}" destId="{1E960A08-FB70-104A-B27C-576DD4E70C1F}" srcOrd="3" destOrd="0" parTransId="{9BDA82A3-4958-584D-8B38-6E5C2103A93A}" sibTransId="{2B20B51E-9DEA-304B-9C3F-9DCB1AD631A3}"/>
    <dgm:cxn modelId="{4A02C87F-0139-A14D-B68F-881A78F0770B}" type="presParOf" srcId="{CC856201-DA11-9943-9B0D-8F270AED1308}" destId="{96CF4B6E-1373-DB4E-A29A-359FBDB31EC3}" srcOrd="0" destOrd="0" presId="urn:microsoft.com/office/officeart/2005/8/layout/default"/>
    <dgm:cxn modelId="{1A6973B3-458D-7D4A-9E59-80EB6B08F985}" type="presParOf" srcId="{CC856201-DA11-9943-9B0D-8F270AED1308}" destId="{0959AE8D-13B4-F24C-A760-328E1C844C6D}" srcOrd="1" destOrd="0" presId="urn:microsoft.com/office/officeart/2005/8/layout/default"/>
    <dgm:cxn modelId="{768D6CED-7767-C843-99A1-BE59C34A9B4E}" type="presParOf" srcId="{CC856201-DA11-9943-9B0D-8F270AED1308}" destId="{43F70150-8C53-BA46-A78A-AAFFE0605E9C}" srcOrd="2" destOrd="0" presId="urn:microsoft.com/office/officeart/2005/8/layout/default"/>
    <dgm:cxn modelId="{819E15AC-4CFD-1841-B6A3-5DB0F67A2262}" type="presParOf" srcId="{CC856201-DA11-9943-9B0D-8F270AED1308}" destId="{6254C263-8DA2-DE44-8CE8-41458837901A}" srcOrd="3" destOrd="0" presId="urn:microsoft.com/office/officeart/2005/8/layout/default"/>
    <dgm:cxn modelId="{FC9DF6F5-C27D-B54B-81D3-183415B2413B}" type="presParOf" srcId="{CC856201-DA11-9943-9B0D-8F270AED1308}" destId="{7D64D9C3-48B4-A644-BDBF-22C655710AA1}" srcOrd="4" destOrd="0" presId="urn:microsoft.com/office/officeart/2005/8/layout/default"/>
    <dgm:cxn modelId="{A298A873-72F9-194E-8E1A-0C1D44F1131B}" type="presParOf" srcId="{CC856201-DA11-9943-9B0D-8F270AED1308}" destId="{7C29E72B-898D-FF42-80E9-9A09EEBAA676}" srcOrd="5" destOrd="0" presId="urn:microsoft.com/office/officeart/2005/8/layout/default"/>
    <dgm:cxn modelId="{0C7A4373-4B5C-084D-BB1E-84B240117C1F}" type="presParOf" srcId="{CC856201-DA11-9943-9B0D-8F270AED1308}" destId="{91CC7627-8629-2546-85C7-FF5F305F2667}" srcOrd="6" destOrd="0" presId="urn:microsoft.com/office/officeart/2005/8/layout/default"/>
    <dgm:cxn modelId="{4182A4C0-FC8D-5C46-96E0-A59960101748}" type="presParOf" srcId="{CC856201-DA11-9943-9B0D-8F270AED1308}" destId="{9B7841EC-8120-FC4C-90C8-87EC53E2863F}" srcOrd="7" destOrd="0" presId="urn:microsoft.com/office/officeart/2005/8/layout/default"/>
    <dgm:cxn modelId="{F8891BE7-E69E-A34D-BE5A-FFA56697D4DF}" type="presParOf" srcId="{CC856201-DA11-9943-9B0D-8F270AED1308}" destId="{A9D46E45-1BE3-674F-BB72-F3CB740595C2}"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E9E412F-27BF-F24B-9EA1-E972FC9B2986}"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9BF03926-8EC9-834D-800A-91ECBFA01C11}">
      <dgm:prSet/>
      <dgm:spPr/>
      <dgm:t>
        <a:bodyPr/>
        <a:lstStyle/>
        <a:p>
          <a:r>
            <a:rPr lang="en-US" b="1" dirty="0"/>
            <a:t>Jira Software</a:t>
          </a:r>
          <a:endParaRPr lang="en-EG" dirty="0"/>
        </a:p>
      </dgm:t>
    </dgm:pt>
    <dgm:pt modelId="{D41E4BA9-268A-D24F-8251-DFE61B133A60}" type="parTrans" cxnId="{94EB0644-152A-A644-A620-F0B68F238199}">
      <dgm:prSet/>
      <dgm:spPr/>
      <dgm:t>
        <a:bodyPr/>
        <a:lstStyle/>
        <a:p>
          <a:endParaRPr lang="en-US"/>
        </a:p>
      </dgm:t>
    </dgm:pt>
    <dgm:pt modelId="{7F197CE8-A59D-8644-B356-902D5C90B8D8}" type="sibTrans" cxnId="{94EB0644-152A-A644-A620-F0B68F238199}">
      <dgm:prSet/>
      <dgm:spPr/>
      <dgm:t>
        <a:bodyPr/>
        <a:lstStyle/>
        <a:p>
          <a:endParaRPr lang="en-US"/>
        </a:p>
      </dgm:t>
    </dgm:pt>
    <dgm:pt modelId="{9E59E766-FFEF-A14B-8CDF-6FA643B0D28C}">
      <dgm:prSet/>
      <dgm:spPr/>
      <dgm:t>
        <a:bodyPr/>
        <a:lstStyle/>
        <a:p>
          <a:pPr>
            <a:buNone/>
          </a:pPr>
          <a:r>
            <a:rPr lang="en-US" b="1" dirty="0"/>
            <a:t>Azure DevOps</a:t>
          </a:r>
          <a:endParaRPr lang="en-US" dirty="0"/>
        </a:p>
      </dgm:t>
    </dgm:pt>
    <dgm:pt modelId="{29FBE094-6031-0046-A0FB-737286310E4A}" type="parTrans" cxnId="{4AF095FE-3F71-5048-BE66-F91322484EE6}">
      <dgm:prSet/>
      <dgm:spPr/>
      <dgm:t>
        <a:bodyPr/>
        <a:lstStyle/>
        <a:p>
          <a:endParaRPr lang="en-US"/>
        </a:p>
      </dgm:t>
    </dgm:pt>
    <dgm:pt modelId="{8051D642-CA1C-A14E-AB7F-1D34E71D0CDB}" type="sibTrans" cxnId="{4AF095FE-3F71-5048-BE66-F91322484EE6}">
      <dgm:prSet/>
      <dgm:spPr/>
      <dgm:t>
        <a:bodyPr/>
        <a:lstStyle/>
        <a:p>
          <a:endParaRPr lang="en-US"/>
        </a:p>
      </dgm:t>
    </dgm:pt>
    <dgm:pt modelId="{67ACC0D5-BCC9-EA4B-A94E-D17424508546}">
      <dgm:prSet/>
      <dgm:spPr/>
      <dgm:t>
        <a:bodyPr/>
        <a:lstStyle/>
        <a:p>
          <a:pPr>
            <a:buNone/>
          </a:pPr>
          <a:r>
            <a:rPr lang="en-US" b="1" dirty="0"/>
            <a:t>Asana</a:t>
          </a:r>
          <a:endParaRPr lang="en-US" dirty="0"/>
        </a:p>
      </dgm:t>
    </dgm:pt>
    <dgm:pt modelId="{A7055458-814E-1E46-83F4-CE5451207897}" type="parTrans" cxnId="{3BCCE43A-1C7A-2843-B6A4-8E8D7F75A511}">
      <dgm:prSet/>
      <dgm:spPr/>
      <dgm:t>
        <a:bodyPr/>
        <a:lstStyle/>
        <a:p>
          <a:endParaRPr lang="en-US"/>
        </a:p>
      </dgm:t>
    </dgm:pt>
    <dgm:pt modelId="{5461981C-9287-294C-BFC0-D36E67492091}" type="sibTrans" cxnId="{3BCCE43A-1C7A-2843-B6A4-8E8D7F75A511}">
      <dgm:prSet/>
      <dgm:spPr/>
      <dgm:t>
        <a:bodyPr/>
        <a:lstStyle/>
        <a:p>
          <a:endParaRPr lang="en-US"/>
        </a:p>
      </dgm:t>
    </dgm:pt>
    <dgm:pt modelId="{1ABCB226-183E-4B43-ABB3-4FA978EA250E}">
      <dgm:prSet/>
      <dgm:spPr/>
      <dgm:t>
        <a:bodyPr/>
        <a:lstStyle/>
        <a:p>
          <a:pPr>
            <a:buNone/>
          </a:pPr>
          <a:r>
            <a:rPr lang="en-US" b="1" dirty="0"/>
            <a:t>Trello</a:t>
          </a:r>
          <a:endParaRPr lang="en-US" dirty="0"/>
        </a:p>
      </dgm:t>
    </dgm:pt>
    <dgm:pt modelId="{D6F709E1-A67C-EF4F-AD2E-ABC0A74DFF6A}" type="parTrans" cxnId="{F3C3AE7A-27BA-494C-B7C1-67B64B03D15C}">
      <dgm:prSet/>
      <dgm:spPr/>
      <dgm:t>
        <a:bodyPr/>
        <a:lstStyle/>
        <a:p>
          <a:endParaRPr lang="en-US"/>
        </a:p>
      </dgm:t>
    </dgm:pt>
    <dgm:pt modelId="{7DCF7FB2-0381-754B-B153-ED9B8E32C005}" type="sibTrans" cxnId="{F3C3AE7A-27BA-494C-B7C1-67B64B03D15C}">
      <dgm:prSet/>
      <dgm:spPr/>
      <dgm:t>
        <a:bodyPr/>
        <a:lstStyle/>
        <a:p>
          <a:endParaRPr lang="en-US"/>
        </a:p>
      </dgm:t>
    </dgm:pt>
    <dgm:pt modelId="{598E7B63-8092-304E-8280-C40CA0BAD227}">
      <dgm:prSet/>
      <dgm:spPr/>
      <dgm:t>
        <a:bodyPr/>
        <a:lstStyle/>
        <a:p>
          <a:pPr algn="ctr"/>
          <a:r>
            <a:rPr lang="en-US" dirty="0"/>
            <a:t> Industry standard for Agile project tracking</a:t>
          </a:r>
          <a:endParaRPr lang="en-EG" dirty="0"/>
        </a:p>
      </dgm:t>
    </dgm:pt>
    <dgm:pt modelId="{A423446D-B6AA-274F-92A9-6E399B323D8F}" type="parTrans" cxnId="{2971C1DB-3E69-084B-B502-1810A3D68169}">
      <dgm:prSet/>
      <dgm:spPr/>
      <dgm:t>
        <a:bodyPr/>
        <a:lstStyle/>
        <a:p>
          <a:endParaRPr lang="en-US"/>
        </a:p>
      </dgm:t>
    </dgm:pt>
    <dgm:pt modelId="{89E74A69-0515-E54B-BEEE-5800233EE7FD}" type="sibTrans" cxnId="{2971C1DB-3E69-084B-B502-1810A3D68169}">
      <dgm:prSet/>
      <dgm:spPr/>
      <dgm:t>
        <a:bodyPr/>
        <a:lstStyle/>
        <a:p>
          <a:endParaRPr lang="en-US"/>
        </a:p>
      </dgm:t>
    </dgm:pt>
    <dgm:pt modelId="{B2F4925E-D611-DD4E-B87C-B11E108FA6FE}">
      <dgm:prSet/>
      <dgm:spPr/>
      <dgm:t>
        <a:bodyPr/>
        <a:lstStyle/>
        <a:p>
          <a:pPr algn="ctr">
            <a:buNone/>
          </a:pPr>
          <a:r>
            <a:rPr lang="en-US" dirty="0"/>
            <a:t>End-to-end SDLC with Agile boards and pipelines</a:t>
          </a:r>
        </a:p>
      </dgm:t>
    </dgm:pt>
    <dgm:pt modelId="{89E5DD05-24F8-1A47-A579-F3E774A4CF4B}" type="parTrans" cxnId="{1833D11A-E705-194E-B363-F046420E640A}">
      <dgm:prSet/>
      <dgm:spPr/>
      <dgm:t>
        <a:bodyPr/>
        <a:lstStyle/>
        <a:p>
          <a:endParaRPr lang="en-US"/>
        </a:p>
      </dgm:t>
    </dgm:pt>
    <dgm:pt modelId="{8AB47FA6-52D2-8A4F-8247-F8F1784162A3}" type="sibTrans" cxnId="{1833D11A-E705-194E-B363-F046420E640A}">
      <dgm:prSet/>
      <dgm:spPr/>
      <dgm:t>
        <a:bodyPr/>
        <a:lstStyle/>
        <a:p>
          <a:endParaRPr lang="en-US"/>
        </a:p>
      </dgm:t>
    </dgm:pt>
    <dgm:pt modelId="{04425137-4AEB-2B4A-AF1D-9BBE954B8FE8}">
      <dgm:prSet/>
      <dgm:spPr/>
      <dgm:t>
        <a:bodyPr/>
        <a:lstStyle/>
        <a:p>
          <a:pPr algn="ctr">
            <a:buNone/>
          </a:pPr>
          <a:r>
            <a:rPr lang="en-US" dirty="0"/>
            <a:t>Lightweight task management with Agile templates</a:t>
          </a:r>
        </a:p>
      </dgm:t>
    </dgm:pt>
    <dgm:pt modelId="{5E3C7806-6688-9044-8811-105E75F18E33}" type="parTrans" cxnId="{E93DC2C1-73C4-824A-94A3-B6D81B85C583}">
      <dgm:prSet/>
      <dgm:spPr/>
      <dgm:t>
        <a:bodyPr/>
        <a:lstStyle/>
        <a:p>
          <a:endParaRPr lang="en-US"/>
        </a:p>
      </dgm:t>
    </dgm:pt>
    <dgm:pt modelId="{4733B41A-E770-8A4A-B664-4C723FD72C9D}" type="sibTrans" cxnId="{E93DC2C1-73C4-824A-94A3-B6D81B85C583}">
      <dgm:prSet/>
      <dgm:spPr/>
      <dgm:t>
        <a:bodyPr/>
        <a:lstStyle/>
        <a:p>
          <a:endParaRPr lang="en-US"/>
        </a:p>
      </dgm:t>
    </dgm:pt>
    <dgm:pt modelId="{BDFD48C6-D63C-6046-823A-740BA00ADE64}">
      <dgm:prSet/>
      <dgm:spPr/>
      <dgm:t>
        <a:bodyPr/>
        <a:lstStyle/>
        <a:p>
          <a:pPr algn="ctr">
            <a:buNone/>
          </a:pPr>
          <a:r>
            <a:rPr lang="en-US" dirty="0"/>
            <a:t>Simple Kanban board for visual task tracking</a:t>
          </a:r>
        </a:p>
      </dgm:t>
    </dgm:pt>
    <dgm:pt modelId="{240DFBC3-D9ED-3044-84FE-9528523B31A0}" type="parTrans" cxnId="{F46ABAFC-E01C-1F4B-A351-FA130994B5B3}">
      <dgm:prSet/>
      <dgm:spPr/>
      <dgm:t>
        <a:bodyPr/>
        <a:lstStyle/>
        <a:p>
          <a:endParaRPr lang="en-US"/>
        </a:p>
      </dgm:t>
    </dgm:pt>
    <dgm:pt modelId="{318530E1-3F50-1B45-BE54-2F01E5919687}" type="sibTrans" cxnId="{F46ABAFC-E01C-1F4B-A351-FA130994B5B3}">
      <dgm:prSet/>
      <dgm:spPr/>
      <dgm:t>
        <a:bodyPr/>
        <a:lstStyle/>
        <a:p>
          <a:endParaRPr lang="en-US"/>
        </a:p>
      </dgm:t>
    </dgm:pt>
    <dgm:pt modelId="{FBFEB048-99B2-D245-8037-5BF40C856ED1}" type="pres">
      <dgm:prSet presAssocID="{AE9E412F-27BF-F24B-9EA1-E972FC9B2986}" presName="Name0" presStyleCnt="0">
        <dgm:presLayoutVars>
          <dgm:dir/>
          <dgm:animLvl val="lvl"/>
          <dgm:resizeHandles val="exact"/>
        </dgm:presLayoutVars>
      </dgm:prSet>
      <dgm:spPr/>
    </dgm:pt>
    <dgm:pt modelId="{1CF9E987-B38E-1142-AA14-1AC6A596FCC0}" type="pres">
      <dgm:prSet presAssocID="{9BF03926-8EC9-834D-800A-91ECBFA01C11}" presName="composite" presStyleCnt="0"/>
      <dgm:spPr/>
    </dgm:pt>
    <dgm:pt modelId="{9777B389-9B40-5245-B91C-E45B2C4B0515}" type="pres">
      <dgm:prSet presAssocID="{9BF03926-8EC9-834D-800A-91ECBFA01C11}" presName="parTx" presStyleLbl="alignNode1" presStyleIdx="0" presStyleCnt="4">
        <dgm:presLayoutVars>
          <dgm:chMax val="0"/>
          <dgm:chPref val="0"/>
          <dgm:bulletEnabled val="1"/>
        </dgm:presLayoutVars>
      </dgm:prSet>
      <dgm:spPr/>
    </dgm:pt>
    <dgm:pt modelId="{729E426E-9A6C-334C-9EBB-580612B0130C}" type="pres">
      <dgm:prSet presAssocID="{9BF03926-8EC9-834D-800A-91ECBFA01C11}" presName="desTx" presStyleLbl="alignAccFollowNode1" presStyleIdx="0" presStyleCnt="4">
        <dgm:presLayoutVars>
          <dgm:bulletEnabled val="1"/>
        </dgm:presLayoutVars>
      </dgm:prSet>
      <dgm:spPr/>
    </dgm:pt>
    <dgm:pt modelId="{158DD290-9B46-9343-809B-B61FD5A8B825}" type="pres">
      <dgm:prSet presAssocID="{7F197CE8-A59D-8644-B356-902D5C90B8D8}" presName="space" presStyleCnt="0"/>
      <dgm:spPr/>
    </dgm:pt>
    <dgm:pt modelId="{7FEA69D5-614B-7547-BC0C-EF0662AA382F}" type="pres">
      <dgm:prSet presAssocID="{9E59E766-FFEF-A14B-8CDF-6FA643B0D28C}" presName="composite" presStyleCnt="0"/>
      <dgm:spPr/>
    </dgm:pt>
    <dgm:pt modelId="{81483430-10BD-CB48-A306-8BB487B7A19A}" type="pres">
      <dgm:prSet presAssocID="{9E59E766-FFEF-A14B-8CDF-6FA643B0D28C}" presName="parTx" presStyleLbl="alignNode1" presStyleIdx="1" presStyleCnt="4">
        <dgm:presLayoutVars>
          <dgm:chMax val="0"/>
          <dgm:chPref val="0"/>
          <dgm:bulletEnabled val="1"/>
        </dgm:presLayoutVars>
      </dgm:prSet>
      <dgm:spPr/>
    </dgm:pt>
    <dgm:pt modelId="{56FDE744-02CD-084A-8E5F-400CAB3D4757}" type="pres">
      <dgm:prSet presAssocID="{9E59E766-FFEF-A14B-8CDF-6FA643B0D28C}" presName="desTx" presStyleLbl="alignAccFollowNode1" presStyleIdx="1" presStyleCnt="4">
        <dgm:presLayoutVars>
          <dgm:bulletEnabled val="1"/>
        </dgm:presLayoutVars>
      </dgm:prSet>
      <dgm:spPr/>
    </dgm:pt>
    <dgm:pt modelId="{5144AFC4-20D8-0549-905A-C3DDD0C22AC3}" type="pres">
      <dgm:prSet presAssocID="{8051D642-CA1C-A14E-AB7F-1D34E71D0CDB}" presName="space" presStyleCnt="0"/>
      <dgm:spPr/>
    </dgm:pt>
    <dgm:pt modelId="{ADA7F741-3826-EA42-8BFD-58570FA4E364}" type="pres">
      <dgm:prSet presAssocID="{67ACC0D5-BCC9-EA4B-A94E-D17424508546}" presName="composite" presStyleCnt="0"/>
      <dgm:spPr/>
    </dgm:pt>
    <dgm:pt modelId="{D2F5168F-BEAE-5140-BD3B-160457739D22}" type="pres">
      <dgm:prSet presAssocID="{67ACC0D5-BCC9-EA4B-A94E-D17424508546}" presName="parTx" presStyleLbl="alignNode1" presStyleIdx="2" presStyleCnt="4">
        <dgm:presLayoutVars>
          <dgm:chMax val="0"/>
          <dgm:chPref val="0"/>
          <dgm:bulletEnabled val="1"/>
        </dgm:presLayoutVars>
      </dgm:prSet>
      <dgm:spPr/>
    </dgm:pt>
    <dgm:pt modelId="{DE794C74-F502-0041-8005-6516752BD96D}" type="pres">
      <dgm:prSet presAssocID="{67ACC0D5-BCC9-EA4B-A94E-D17424508546}" presName="desTx" presStyleLbl="alignAccFollowNode1" presStyleIdx="2" presStyleCnt="4">
        <dgm:presLayoutVars>
          <dgm:bulletEnabled val="1"/>
        </dgm:presLayoutVars>
      </dgm:prSet>
      <dgm:spPr/>
    </dgm:pt>
    <dgm:pt modelId="{6A7CF787-765F-5943-9C9F-762F258C9220}" type="pres">
      <dgm:prSet presAssocID="{5461981C-9287-294C-BFC0-D36E67492091}" presName="space" presStyleCnt="0"/>
      <dgm:spPr/>
    </dgm:pt>
    <dgm:pt modelId="{D93CFD2A-5CF5-A84E-A1D2-E82CA569B753}" type="pres">
      <dgm:prSet presAssocID="{1ABCB226-183E-4B43-ABB3-4FA978EA250E}" presName="composite" presStyleCnt="0"/>
      <dgm:spPr/>
    </dgm:pt>
    <dgm:pt modelId="{68E87607-98F8-984C-9E83-0D25EC3758B6}" type="pres">
      <dgm:prSet presAssocID="{1ABCB226-183E-4B43-ABB3-4FA978EA250E}" presName="parTx" presStyleLbl="alignNode1" presStyleIdx="3" presStyleCnt="4">
        <dgm:presLayoutVars>
          <dgm:chMax val="0"/>
          <dgm:chPref val="0"/>
          <dgm:bulletEnabled val="1"/>
        </dgm:presLayoutVars>
      </dgm:prSet>
      <dgm:spPr/>
    </dgm:pt>
    <dgm:pt modelId="{09B3D092-97C0-AA42-AEED-E4BDE27E5775}" type="pres">
      <dgm:prSet presAssocID="{1ABCB226-183E-4B43-ABB3-4FA978EA250E}" presName="desTx" presStyleLbl="alignAccFollowNode1" presStyleIdx="3" presStyleCnt="4">
        <dgm:presLayoutVars>
          <dgm:bulletEnabled val="1"/>
        </dgm:presLayoutVars>
      </dgm:prSet>
      <dgm:spPr/>
    </dgm:pt>
  </dgm:ptLst>
  <dgm:cxnLst>
    <dgm:cxn modelId="{C633B206-6259-3B48-87C2-7C1805473B68}" type="presOf" srcId="{BDFD48C6-D63C-6046-823A-740BA00ADE64}" destId="{09B3D092-97C0-AA42-AEED-E4BDE27E5775}" srcOrd="0" destOrd="0" presId="urn:microsoft.com/office/officeart/2005/8/layout/hList1"/>
    <dgm:cxn modelId="{E7DE7110-87E5-124A-891C-0BD9E3C95190}" type="presOf" srcId="{B2F4925E-D611-DD4E-B87C-B11E108FA6FE}" destId="{56FDE744-02CD-084A-8E5F-400CAB3D4757}" srcOrd="0" destOrd="0" presId="urn:microsoft.com/office/officeart/2005/8/layout/hList1"/>
    <dgm:cxn modelId="{1833D11A-E705-194E-B363-F046420E640A}" srcId="{9E59E766-FFEF-A14B-8CDF-6FA643B0D28C}" destId="{B2F4925E-D611-DD4E-B87C-B11E108FA6FE}" srcOrd="0" destOrd="0" parTransId="{89E5DD05-24F8-1A47-A579-F3E774A4CF4B}" sibTransId="{8AB47FA6-52D2-8A4F-8247-F8F1784162A3}"/>
    <dgm:cxn modelId="{3BCCE43A-1C7A-2843-B6A4-8E8D7F75A511}" srcId="{AE9E412F-27BF-F24B-9EA1-E972FC9B2986}" destId="{67ACC0D5-BCC9-EA4B-A94E-D17424508546}" srcOrd="2" destOrd="0" parTransId="{A7055458-814E-1E46-83F4-CE5451207897}" sibTransId="{5461981C-9287-294C-BFC0-D36E67492091}"/>
    <dgm:cxn modelId="{94EB0644-152A-A644-A620-F0B68F238199}" srcId="{AE9E412F-27BF-F24B-9EA1-E972FC9B2986}" destId="{9BF03926-8EC9-834D-800A-91ECBFA01C11}" srcOrd="0" destOrd="0" parTransId="{D41E4BA9-268A-D24F-8251-DFE61B133A60}" sibTransId="{7F197CE8-A59D-8644-B356-902D5C90B8D8}"/>
    <dgm:cxn modelId="{2F7BA46B-24FA-3E49-A3C6-39A3C2AF8259}" type="presOf" srcId="{9BF03926-8EC9-834D-800A-91ECBFA01C11}" destId="{9777B389-9B40-5245-B91C-E45B2C4B0515}" srcOrd="0" destOrd="0" presId="urn:microsoft.com/office/officeart/2005/8/layout/hList1"/>
    <dgm:cxn modelId="{7664D776-97D5-C748-AC33-8323B98AA3AB}" type="presOf" srcId="{598E7B63-8092-304E-8280-C40CA0BAD227}" destId="{729E426E-9A6C-334C-9EBB-580612B0130C}" srcOrd="0" destOrd="0" presId="urn:microsoft.com/office/officeart/2005/8/layout/hList1"/>
    <dgm:cxn modelId="{F3C3AE7A-27BA-494C-B7C1-67B64B03D15C}" srcId="{AE9E412F-27BF-F24B-9EA1-E972FC9B2986}" destId="{1ABCB226-183E-4B43-ABB3-4FA978EA250E}" srcOrd="3" destOrd="0" parTransId="{D6F709E1-A67C-EF4F-AD2E-ABC0A74DFF6A}" sibTransId="{7DCF7FB2-0381-754B-B153-ED9B8E32C005}"/>
    <dgm:cxn modelId="{45A3F5B0-0C10-3D4E-9EF7-20525F53E6C5}" type="presOf" srcId="{67ACC0D5-BCC9-EA4B-A94E-D17424508546}" destId="{D2F5168F-BEAE-5140-BD3B-160457739D22}" srcOrd="0" destOrd="0" presId="urn:microsoft.com/office/officeart/2005/8/layout/hList1"/>
    <dgm:cxn modelId="{E93DC2C1-73C4-824A-94A3-B6D81B85C583}" srcId="{67ACC0D5-BCC9-EA4B-A94E-D17424508546}" destId="{04425137-4AEB-2B4A-AF1D-9BBE954B8FE8}" srcOrd="0" destOrd="0" parTransId="{5E3C7806-6688-9044-8811-105E75F18E33}" sibTransId="{4733B41A-E770-8A4A-B664-4C723FD72C9D}"/>
    <dgm:cxn modelId="{2971C1DB-3E69-084B-B502-1810A3D68169}" srcId="{9BF03926-8EC9-834D-800A-91ECBFA01C11}" destId="{598E7B63-8092-304E-8280-C40CA0BAD227}" srcOrd="0" destOrd="0" parTransId="{A423446D-B6AA-274F-92A9-6E399B323D8F}" sibTransId="{89E74A69-0515-E54B-BEEE-5800233EE7FD}"/>
    <dgm:cxn modelId="{5BC6EBDD-554C-3043-B428-6B4CD92CE295}" type="presOf" srcId="{1ABCB226-183E-4B43-ABB3-4FA978EA250E}" destId="{68E87607-98F8-984C-9E83-0D25EC3758B6}" srcOrd="0" destOrd="0" presId="urn:microsoft.com/office/officeart/2005/8/layout/hList1"/>
    <dgm:cxn modelId="{B88FD2F0-6EFE-144D-83D0-6D54AC346419}" type="presOf" srcId="{9E59E766-FFEF-A14B-8CDF-6FA643B0D28C}" destId="{81483430-10BD-CB48-A306-8BB487B7A19A}" srcOrd="0" destOrd="0" presId="urn:microsoft.com/office/officeart/2005/8/layout/hList1"/>
    <dgm:cxn modelId="{06D147FB-F829-2444-A742-9852D381D20E}" type="presOf" srcId="{AE9E412F-27BF-F24B-9EA1-E972FC9B2986}" destId="{FBFEB048-99B2-D245-8037-5BF40C856ED1}" srcOrd="0" destOrd="0" presId="urn:microsoft.com/office/officeart/2005/8/layout/hList1"/>
    <dgm:cxn modelId="{F46ABAFC-E01C-1F4B-A351-FA130994B5B3}" srcId="{1ABCB226-183E-4B43-ABB3-4FA978EA250E}" destId="{BDFD48C6-D63C-6046-823A-740BA00ADE64}" srcOrd="0" destOrd="0" parTransId="{240DFBC3-D9ED-3044-84FE-9528523B31A0}" sibTransId="{318530E1-3F50-1B45-BE54-2F01E5919687}"/>
    <dgm:cxn modelId="{4AF095FE-3F71-5048-BE66-F91322484EE6}" srcId="{AE9E412F-27BF-F24B-9EA1-E972FC9B2986}" destId="{9E59E766-FFEF-A14B-8CDF-6FA643B0D28C}" srcOrd="1" destOrd="0" parTransId="{29FBE094-6031-0046-A0FB-737286310E4A}" sibTransId="{8051D642-CA1C-A14E-AB7F-1D34E71D0CDB}"/>
    <dgm:cxn modelId="{063D4EFF-23E5-E045-988E-11FFF9F5110C}" type="presOf" srcId="{04425137-4AEB-2B4A-AF1D-9BBE954B8FE8}" destId="{DE794C74-F502-0041-8005-6516752BD96D}" srcOrd="0" destOrd="0" presId="urn:microsoft.com/office/officeart/2005/8/layout/hList1"/>
    <dgm:cxn modelId="{A805E0CD-B2A0-8D45-BA9F-472316338085}" type="presParOf" srcId="{FBFEB048-99B2-D245-8037-5BF40C856ED1}" destId="{1CF9E987-B38E-1142-AA14-1AC6A596FCC0}" srcOrd="0" destOrd="0" presId="urn:microsoft.com/office/officeart/2005/8/layout/hList1"/>
    <dgm:cxn modelId="{B68CE566-A220-EE49-B91B-E9FDCE3E548C}" type="presParOf" srcId="{1CF9E987-B38E-1142-AA14-1AC6A596FCC0}" destId="{9777B389-9B40-5245-B91C-E45B2C4B0515}" srcOrd="0" destOrd="0" presId="urn:microsoft.com/office/officeart/2005/8/layout/hList1"/>
    <dgm:cxn modelId="{22B39AFA-26D5-AD41-AF75-FCD2650B6DB5}" type="presParOf" srcId="{1CF9E987-B38E-1142-AA14-1AC6A596FCC0}" destId="{729E426E-9A6C-334C-9EBB-580612B0130C}" srcOrd="1" destOrd="0" presId="urn:microsoft.com/office/officeart/2005/8/layout/hList1"/>
    <dgm:cxn modelId="{86483080-5CF9-1244-B6EC-6597761384F0}" type="presParOf" srcId="{FBFEB048-99B2-D245-8037-5BF40C856ED1}" destId="{158DD290-9B46-9343-809B-B61FD5A8B825}" srcOrd="1" destOrd="0" presId="urn:microsoft.com/office/officeart/2005/8/layout/hList1"/>
    <dgm:cxn modelId="{F102377C-03B5-9D43-9BD0-BD4A22318BD5}" type="presParOf" srcId="{FBFEB048-99B2-D245-8037-5BF40C856ED1}" destId="{7FEA69D5-614B-7547-BC0C-EF0662AA382F}" srcOrd="2" destOrd="0" presId="urn:microsoft.com/office/officeart/2005/8/layout/hList1"/>
    <dgm:cxn modelId="{A7F355FD-E613-7B47-97B1-146D9DE78017}" type="presParOf" srcId="{7FEA69D5-614B-7547-BC0C-EF0662AA382F}" destId="{81483430-10BD-CB48-A306-8BB487B7A19A}" srcOrd="0" destOrd="0" presId="urn:microsoft.com/office/officeart/2005/8/layout/hList1"/>
    <dgm:cxn modelId="{B5F549E0-0C00-5740-9007-676485BB500F}" type="presParOf" srcId="{7FEA69D5-614B-7547-BC0C-EF0662AA382F}" destId="{56FDE744-02CD-084A-8E5F-400CAB3D4757}" srcOrd="1" destOrd="0" presId="urn:microsoft.com/office/officeart/2005/8/layout/hList1"/>
    <dgm:cxn modelId="{AF571B36-4145-0D4A-B5E5-262B12D3EE35}" type="presParOf" srcId="{FBFEB048-99B2-D245-8037-5BF40C856ED1}" destId="{5144AFC4-20D8-0549-905A-C3DDD0C22AC3}" srcOrd="3" destOrd="0" presId="urn:microsoft.com/office/officeart/2005/8/layout/hList1"/>
    <dgm:cxn modelId="{C11AC6D9-8CB6-1A4B-8A7A-9D602FA060AF}" type="presParOf" srcId="{FBFEB048-99B2-D245-8037-5BF40C856ED1}" destId="{ADA7F741-3826-EA42-8BFD-58570FA4E364}" srcOrd="4" destOrd="0" presId="urn:microsoft.com/office/officeart/2005/8/layout/hList1"/>
    <dgm:cxn modelId="{F1B4DA7E-A5FE-654C-B139-592C3DFD256A}" type="presParOf" srcId="{ADA7F741-3826-EA42-8BFD-58570FA4E364}" destId="{D2F5168F-BEAE-5140-BD3B-160457739D22}" srcOrd="0" destOrd="0" presId="urn:microsoft.com/office/officeart/2005/8/layout/hList1"/>
    <dgm:cxn modelId="{C3911844-EC0C-424B-BC45-4523E28482B3}" type="presParOf" srcId="{ADA7F741-3826-EA42-8BFD-58570FA4E364}" destId="{DE794C74-F502-0041-8005-6516752BD96D}" srcOrd="1" destOrd="0" presId="urn:microsoft.com/office/officeart/2005/8/layout/hList1"/>
    <dgm:cxn modelId="{C7D74EDC-1737-2E41-8A2A-161F1376C85D}" type="presParOf" srcId="{FBFEB048-99B2-D245-8037-5BF40C856ED1}" destId="{6A7CF787-765F-5943-9C9F-762F258C9220}" srcOrd="5" destOrd="0" presId="urn:microsoft.com/office/officeart/2005/8/layout/hList1"/>
    <dgm:cxn modelId="{BDC843A3-5EFB-4B42-84E3-288046CD598E}" type="presParOf" srcId="{FBFEB048-99B2-D245-8037-5BF40C856ED1}" destId="{D93CFD2A-5CF5-A84E-A1D2-E82CA569B753}" srcOrd="6" destOrd="0" presId="urn:microsoft.com/office/officeart/2005/8/layout/hList1"/>
    <dgm:cxn modelId="{798F340C-94C3-9E4F-A1F5-9E1C21C02C70}" type="presParOf" srcId="{D93CFD2A-5CF5-A84E-A1D2-E82CA569B753}" destId="{68E87607-98F8-984C-9E83-0D25EC3758B6}" srcOrd="0" destOrd="0" presId="urn:microsoft.com/office/officeart/2005/8/layout/hList1"/>
    <dgm:cxn modelId="{D97C31F3-79CD-AA4C-850D-0E58CAB46A83}" type="presParOf" srcId="{D93CFD2A-5CF5-A84E-A1D2-E82CA569B753}" destId="{09B3D092-97C0-AA42-AEED-E4BDE27E5775}"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E9E412F-27BF-F24B-9EA1-E972FC9B2986}"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3DDE72A3-5272-DB43-8C29-82505969EEF0}">
      <dgm:prSet/>
      <dgm:spPr/>
      <dgm:t>
        <a:bodyPr/>
        <a:lstStyle/>
        <a:p>
          <a:pPr>
            <a:buNone/>
          </a:pPr>
          <a:r>
            <a:rPr lang="en-US" b="1" dirty="0"/>
            <a:t>Shortcut (formerly Clubhouse)</a:t>
          </a:r>
          <a:endParaRPr lang="en-US" dirty="0"/>
        </a:p>
      </dgm:t>
    </dgm:pt>
    <dgm:pt modelId="{54BF629B-B1BB-9041-8AB5-6A715840D677}" type="parTrans" cxnId="{F215F49F-7863-604F-BF12-17710179F3E0}">
      <dgm:prSet/>
      <dgm:spPr/>
      <dgm:t>
        <a:bodyPr/>
        <a:lstStyle/>
        <a:p>
          <a:endParaRPr lang="en-US"/>
        </a:p>
      </dgm:t>
    </dgm:pt>
    <dgm:pt modelId="{EFEE2E26-945B-DA4C-AF65-69A0AD2EC7E6}" type="sibTrans" cxnId="{F215F49F-7863-604F-BF12-17710179F3E0}">
      <dgm:prSet/>
      <dgm:spPr/>
      <dgm:t>
        <a:bodyPr/>
        <a:lstStyle/>
        <a:p>
          <a:endParaRPr lang="en-US"/>
        </a:p>
      </dgm:t>
    </dgm:pt>
    <dgm:pt modelId="{F57E3A69-842D-044B-ACFF-2D8EE1AC5EE7}">
      <dgm:prSet/>
      <dgm:spPr/>
      <dgm:t>
        <a:bodyPr/>
        <a:lstStyle/>
        <a:p>
          <a:pPr>
            <a:buNone/>
          </a:pPr>
          <a:r>
            <a:rPr lang="en-US" b="1" dirty="0" err="1"/>
            <a:t>YouTrack</a:t>
          </a:r>
          <a:endParaRPr lang="en-US" dirty="0"/>
        </a:p>
      </dgm:t>
    </dgm:pt>
    <dgm:pt modelId="{42287C27-87B2-6646-98EC-AAFD27CF970C}" type="parTrans" cxnId="{A7652CC8-3F7A-8944-A144-FB2FD0B77076}">
      <dgm:prSet/>
      <dgm:spPr/>
      <dgm:t>
        <a:bodyPr/>
        <a:lstStyle/>
        <a:p>
          <a:endParaRPr lang="en-US"/>
        </a:p>
      </dgm:t>
    </dgm:pt>
    <dgm:pt modelId="{717E0855-5263-AB4B-BA91-43DFDC025B7E}" type="sibTrans" cxnId="{A7652CC8-3F7A-8944-A144-FB2FD0B77076}">
      <dgm:prSet/>
      <dgm:spPr/>
      <dgm:t>
        <a:bodyPr/>
        <a:lstStyle/>
        <a:p>
          <a:endParaRPr lang="en-US"/>
        </a:p>
      </dgm:t>
    </dgm:pt>
    <dgm:pt modelId="{F4A30103-7E45-ED43-9E7A-1E9F8B741B69}">
      <dgm:prSet/>
      <dgm:spPr/>
      <dgm:t>
        <a:bodyPr/>
        <a:lstStyle/>
        <a:p>
          <a:pPr>
            <a:buNone/>
          </a:pPr>
          <a:r>
            <a:rPr lang="en-US" b="1" dirty="0"/>
            <a:t>Wrike</a:t>
          </a:r>
          <a:endParaRPr lang="en-US" dirty="0"/>
        </a:p>
      </dgm:t>
    </dgm:pt>
    <dgm:pt modelId="{13E5E2BD-E8D1-B34B-89BB-029DDF90FC73}" type="parTrans" cxnId="{3A52F47D-2AC8-6F4A-A0EE-6397FB44200A}">
      <dgm:prSet/>
      <dgm:spPr/>
      <dgm:t>
        <a:bodyPr/>
        <a:lstStyle/>
        <a:p>
          <a:endParaRPr lang="en-US"/>
        </a:p>
      </dgm:t>
    </dgm:pt>
    <dgm:pt modelId="{C034723D-C32C-C245-A606-CD1DAB5A81C0}" type="sibTrans" cxnId="{3A52F47D-2AC8-6F4A-A0EE-6397FB44200A}">
      <dgm:prSet/>
      <dgm:spPr/>
      <dgm:t>
        <a:bodyPr/>
        <a:lstStyle/>
        <a:p>
          <a:endParaRPr lang="en-US"/>
        </a:p>
      </dgm:t>
    </dgm:pt>
    <dgm:pt modelId="{C75A278B-29B9-B247-B2C5-D5B53CC7CF2A}">
      <dgm:prSet/>
      <dgm:spPr/>
      <dgm:t>
        <a:bodyPr/>
        <a:lstStyle/>
        <a:p>
          <a:pPr algn="ctr">
            <a:buNone/>
          </a:pPr>
          <a:r>
            <a:rPr lang="en-US" dirty="0"/>
            <a:t>Designed specifically for software teams</a:t>
          </a:r>
        </a:p>
      </dgm:t>
    </dgm:pt>
    <dgm:pt modelId="{82DF61E5-92D8-494F-9E77-0514F11B4833}" type="parTrans" cxnId="{E1F1558A-D8CD-B244-AC1E-39DA554623F7}">
      <dgm:prSet/>
      <dgm:spPr/>
      <dgm:t>
        <a:bodyPr/>
        <a:lstStyle/>
        <a:p>
          <a:endParaRPr lang="en-US"/>
        </a:p>
      </dgm:t>
    </dgm:pt>
    <dgm:pt modelId="{B160368D-C1EC-7840-A246-E8DE1FE09262}" type="sibTrans" cxnId="{E1F1558A-D8CD-B244-AC1E-39DA554623F7}">
      <dgm:prSet/>
      <dgm:spPr/>
      <dgm:t>
        <a:bodyPr/>
        <a:lstStyle/>
        <a:p>
          <a:endParaRPr lang="en-US"/>
        </a:p>
      </dgm:t>
    </dgm:pt>
    <dgm:pt modelId="{3844B24E-878E-CA48-9E11-DE38B5ADC7F3}">
      <dgm:prSet/>
      <dgm:spPr/>
      <dgm:t>
        <a:bodyPr/>
        <a:lstStyle/>
        <a:p>
          <a:pPr algn="ctr">
            <a:buNone/>
          </a:pPr>
          <a:r>
            <a:rPr lang="en-US" dirty="0"/>
            <a:t>Agile tool for issue tracking</a:t>
          </a:r>
        </a:p>
      </dgm:t>
    </dgm:pt>
    <dgm:pt modelId="{00678706-F099-774F-B820-9433F17E5C5A}" type="parTrans" cxnId="{C0C5B9B8-1A71-1542-96B3-40A03FDAC7B3}">
      <dgm:prSet/>
      <dgm:spPr/>
      <dgm:t>
        <a:bodyPr/>
        <a:lstStyle/>
        <a:p>
          <a:endParaRPr lang="en-US"/>
        </a:p>
      </dgm:t>
    </dgm:pt>
    <dgm:pt modelId="{DE62612D-D544-2344-9098-8C8E07BC5D68}" type="sibTrans" cxnId="{C0C5B9B8-1A71-1542-96B3-40A03FDAC7B3}">
      <dgm:prSet/>
      <dgm:spPr/>
      <dgm:t>
        <a:bodyPr/>
        <a:lstStyle/>
        <a:p>
          <a:endParaRPr lang="en-US"/>
        </a:p>
      </dgm:t>
    </dgm:pt>
    <dgm:pt modelId="{6CFDF4CE-0091-8347-8BD3-467E8B6170AA}">
      <dgm:prSet/>
      <dgm:spPr/>
      <dgm:t>
        <a:bodyPr/>
        <a:lstStyle/>
        <a:p>
          <a:pPr algn="ctr">
            <a:buNone/>
          </a:pPr>
          <a:r>
            <a:rPr lang="en-US" dirty="0"/>
            <a:t>Supports Agile, hybrid, and waterfall</a:t>
          </a:r>
        </a:p>
      </dgm:t>
    </dgm:pt>
    <dgm:pt modelId="{E1409E51-2049-5048-8E77-7E658C7BCA15}" type="parTrans" cxnId="{EEF6ECB9-7588-854E-9E90-ADAA48F345E2}">
      <dgm:prSet/>
      <dgm:spPr/>
      <dgm:t>
        <a:bodyPr/>
        <a:lstStyle/>
        <a:p>
          <a:endParaRPr lang="en-US"/>
        </a:p>
      </dgm:t>
    </dgm:pt>
    <dgm:pt modelId="{DE5C9DEA-C10C-D34C-AD45-89D01B527103}" type="sibTrans" cxnId="{EEF6ECB9-7588-854E-9E90-ADAA48F345E2}">
      <dgm:prSet/>
      <dgm:spPr/>
      <dgm:t>
        <a:bodyPr/>
        <a:lstStyle/>
        <a:p>
          <a:endParaRPr lang="en-US"/>
        </a:p>
      </dgm:t>
    </dgm:pt>
    <dgm:pt modelId="{7D232BC8-50C2-584F-992A-A7C6DCF873E5}">
      <dgm:prSet/>
      <dgm:spPr/>
      <dgm:t>
        <a:bodyPr/>
        <a:lstStyle/>
        <a:p>
          <a:pPr>
            <a:buNone/>
          </a:pPr>
          <a:r>
            <a:rPr lang="en-US" b="1"/>
            <a:t>Monday.com</a:t>
          </a:r>
          <a:endParaRPr lang="en-US" dirty="0"/>
        </a:p>
      </dgm:t>
    </dgm:pt>
    <dgm:pt modelId="{299B5E81-62D2-AD46-A72C-CF8DD2E0E583}" type="parTrans" cxnId="{660743ED-3AFE-2044-B7FF-40A5B07B0DB0}">
      <dgm:prSet/>
      <dgm:spPr/>
      <dgm:t>
        <a:bodyPr/>
        <a:lstStyle/>
        <a:p>
          <a:endParaRPr lang="en-US"/>
        </a:p>
      </dgm:t>
    </dgm:pt>
    <dgm:pt modelId="{F96C6318-B100-154A-857A-FF504600D352}" type="sibTrans" cxnId="{660743ED-3AFE-2044-B7FF-40A5B07B0DB0}">
      <dgm:prSet/>
      <dgm:spPr/>
      <dgm:t>
        <a:bodyPr/>
        <a:lstStyle/>
        <a:p>
          <a:endParaRPr lang="en-US"/>
        </a:p>
      </dgm:t>
    </dgm:pt>
    <dgm:pt modelId="{FE096A08-C71B-BD44-B41A-9B5846CAB658}">
      <dgm:prSet/>
      <dgm:spPr/>
      <dgm:t>
        <a:bodyPr/>
        <a:lstStyle/>
        <a:p>
          <a:pPr algn="ctr">
            <a:buNone/>
          </a:pPr>
          <a:r>
            <a:rPr lang="en-US" dirty="0"/>
            <a:t>Visual workflows, Agile boards, automation</a:t>
          </a:r>
        </a:p>
      </dgm:t>
    </dgm:pt>
    <dgm:pt modelId="{63A81987-EEE7-FD42-8E31-6513639C7A0A}" type="parTrans" cxnId="{D032ED40-7537-764C-B7B1-2515D64BE187}">
      <dgm:prSet/>
      <dgm:spPr/>
      <dgm:t>
        <a:bodyPr/>
        <a:lstStyle/>
        <a:p>
          <a:endParaRPr lang="en-US"/>
        </a:p>
      </dgm:t>
    </dgm:pt>
    <dgm:pt modelId="{ED607E30-1148-104F-A589-9BA3749FAE21}" type="sibTrans" cxnId="{D032ED40-7537-764C-B7B1-2515D64BE187}">
      <dgm:prSet/>
      <dgm:spPr/>
      <dgm:t>
        <a:bodyPr/>
        <a:lstStyle/>
        <a:p>
          <a:endParaRPr lang="en-US"/>
        </a:p>
      </dgm:t>
    </dgm:pt>
    <dgm:pt modelId="{FBFEB048-99B2-D245-8037-5BF40C856ED1}" type="pres">
      <dgm:prSet presAssocID="{AE9E412F-27BF-F24B-9EA1-E972FC9B2986}" presName="Name0" presStyleCnt="0">
        <dgm:presLayoutVars>
          <dgm:dir/>
          <dgm:animLvl val="lvl"/>
          <dgm:resizeHandles val="exact"/>
        </dgm:presLayoutVars>
      </dgm:prSet>
      <dgm:spPr/>
    </dgm:pt>
    <dgm:pt modelId="{CDD3131E-9A69-0E4C-8EDF-DF6F029C8DF4}" type="pres">
      <dgm:prSet presAssocID="{7D232BC8-50C2-584F-992A-A7C6DCF873E5}" presName="composite" presStyleCnt="0"/>
      <dgm:spPr/>
    </dgm:pt>
    <dgm:pt modelId="{429AFDA7-0593-B14E-942D-DA871F3A127B}" type="pres">
      <dgm:prSet presAssocID="{7D232BC8-50C2-584F-992A-A7C6DCF873E5}" presName="parTx" presStyleLbl="alignNode1" presStyleIdx="0" presStyleCnt="4">
        <dgm:presLayoutVars>
          <dgm:chMax val="0"/>
          <dgm:chPref val="0"/>
          <dgm:bulletEnabled val="1"/>
        </dgm:presLayoutVars>
      </dgm:prSet>
      <dgm:spPr/>
    </dgm:pt>
    <dgm:pt modelId="{CFC803DB-02D0-F146-A0D5-D480D939892F}" type="pres">
      <dgm:prSet presAssocID="{7D232BC8-50C2-584F-992A-A7C6DCF873E5}" presName="desTx" presStyleLbl="alignAccFollowNode1" presStyleIdx="0" presStyleCnt="4">
        <dgm:presLayoutVars>
          <dgm:bulletEnabled val="1"/>
        </dgm:presLayoutVars>
      </dgm:prSet>
      <dgm:spPr/>
    </dgm:pt>
    <dgm:pt modelId="{9716837B-4F89-044A-BBF8-801A2266E461}" type="pres">
      <dgm:prSet presAssocID="{F96C6318-B100-154A-857A-FF504600D352}" presName="space" presStyleCnt="0"/>
      <dgm:spPr/>
    </dgm:pt>
    <dgm:pt modelId="{D1DAD2DC-6B27-0241-B5E3-DB91ABEF401D}" type="pres">
      <dgm:prSet presAssocID="{3DDE72A3-5272-DB43-8C29-82505969EEF0}" presName="composite" presStyleCnt="0"/>
      <dgm:spPr/>
    </dgm:pt>
    <dgm:pt modelId="{B027043A-7787-2243-A452-2396B1C7133B}" type="pres">
      <dgm:prSet presAssocID="{3DDE72A3-5272-DB43-8C29-82505969EEF0}" presName="parTx" presStyleLbl="alignNode1" presStyleIdx="1" presStyleCnt="4">
        <dgm:presLayoutVars>
          <dgm:chMax val="0"/>
          <dgm:chPref val="0"/>
          <dgm:bulletEnabled val="1"/>
        </dgm:presLayoutVars>
      </dgm:prSet>
      <dgm:spPr/>
    </dgm:pt>
    <dgm:pt modelId="{8E3E549D-DDDE-D84A-8F6A-1264F569B951}" type="pres">
      <dgm:prSet presAssocID="{3DDE72A3-5272-DB43-8C29-82505969EEF0}" presName="desTx" presStyleLbl="alignAccFollowNode1" presStyleIdx="1" presStyleCnt="4">
        <dgm:presLayoutVars>
          <dgm:bulletEnabled val="1"/>
        </dgm:presLayoutVars>
      </dgm:prSet>
      <dgm:spPr/>
    </dgm:pt>
    <dgm:pt modelId="{5320F090-D324-CA44-AC57-5ACAB1B00F65}" type="pres">
      <dgm:prSet presAssocID="{EFEE2E26-945B-DA4C-AF65-69A0AD2EC7E6}" presName="space" presStyleCnt="0"/>
      <dgm:spPr/>
    </dgm:pt>
    <dgm:pt modelId="{AE79BA23-7BB3-9248-BB64-57EBB2670EFF}" type="pres">
      <dgm:prSet presAssocID="{F57E3A69-842D-044B-ACFF-2D8EE1AC5EE7}" presName="composite" presStyleCnt="0"/>
      <dgm:spPr/>
    </dgm:pt>
    <dgm:pt modelId="{C38BAE54-4CB5-4348-A502-D921AD2837D8}" type="pres">
      <dgm:prSet presAssocID="{F57E3A69-842D-044B-ACFF-2D8EE1AC5EE7}" presName="parTx" presStyleLbl="alignNode1" presStyleIdx="2" presStyleCnt="4">
        <dgm:presLayoutVars>
          <dgm:chMax val="0"/>
          <dgm:chPref val="0"/>
          <dgm:bulletEnabled val="1"/>
        </dgm:presLayoutVars>
      </dgm:prSet>
      <dgm:spPr/>
    </dgm:pt>
    <dgm:pt modelId="{D6C3F0EE-CD90-2640-96B0-C86F0CF17822}" type="pres">
      <dgm:prSet presAssocID="{F57E3A69-842D-044B-ACFF-2D8EE1AC5EE7}" presName="desTx" presStyleLbl="alignAccFollowNode1" presStyleIdx="2" presStyleCnt="4">
        <dgm:presLayoutVars>
          <dgm:bulletEnabled val="1"/>
        </dgm:presLayoutVars>
      </dgm:prSet>
      <dgm:spPr/>
    </dgm:pt>
    <dgm:pt modelId="{125DBE45-881D-FB42-A825-769B7CE94D9A}" type="pres">
      <dgm:prSet presAssocID="{717E0855-5263-AB4B-BA91-43DFDC025B7E}" presName="space" presStyleCnt="0"/>
      <dgm:spPr/>
    </dgm:pt>
    <dgm:pt modelId="{3B1E6066-0445-4346-9036-83EA86BE8150}" type="pres">
      <dgm:prSet presAssocID="{F4A30103-7E45-ED43-9E7A-1E9F8B741B69}" presName="composite" presStyleCnt="0"/>
      <dgm:spPr/>
    </dgm:pt>
    <dgm:pt modelId="{FB13961F-8E5A-CA4C-93F4-C613B748A6E9}" type="pres">
      <dgm:prSet presAssocID="{F4A30103-7E45-ED43-9E7A-1E9F8B741B69}" presName="parTx" presStyleLbl="alignNode1" presStyleIdx="3" presStyleCnt="4">
        <dgm:presLayoutVars>
          <dgm:chMax val="0"/>
          <dgm:chPref val="0"/>
          <dgm:bulletEnabled val="1"/>
        </dgm:presLayoutVars>
      </dgm:prSet>
      <dgm:spPr/>
    </dgm:pt>
    <dgm:pt modelId="{BAA8AE9A-F4FD-9643-A986-76D5929A55A8}" type="pres">
      <dgm:prSet presAssocID="{F4A30103-7E45-ED43-9E7A-1E9F8B741B69}" presName="desTx" presStyleLbl="alignAccFollowNode1" presStyleIdx="3" presStyleCnt="4">
        <dgm:presLayoutVars>
          <dgm:bulletEnabled val="1"/>
        </dgm:presLayoutVars>
      </dgm:prSet>
      <dgm:spPr/>
    </dgm:pt>
  </dgm:ptLst>
  <dgm:cxnLst>
    <dgm:cxn modelId="{E2AEB10E-825C-3341-BCF3-7017C30F54C9}" type="presOf" srcId="{3DDE72A3-5272-DB43-8C29-82505969EEF0}" destId="{B027043A-7787-2243-A452-2396B1C7133B}" srcOrd="0" destOrd="0" presId="urn:microsoft.com/office/officeart/2005/8/layout/hList1"/>
    <dgm:cxn modelId="{76E23E17-D931-844D-A0AE-6DB94C41FC65}" type="presOf" srcId="{7D232BC8-50C2-584F-992A-A7C6DCF873E5}" destId="{429AFDA7-0593-B14E-942D-DA871F3A127B}" srcOrd="0" destOrd="0" presId="urn:microsoft.com/office/officeart/2005/8/layout/hList1"/>
    <dgm:cxn modelId="{3F69F527-B93D-4D4C-891B-45418E20EE89}" type="presOf" srcId="{F4A30103-7E45-ED43-9E7A-1E9F8B741B69}" destId="{FB13961F-8E5A-CA4C-93F4-C613B748A6E9}" srcOrd="0" destOrd="0" presId="urn:microsoft.com/office/officeart/2005/8/layout/hList1"/>
    <dgm:cxn modelId="{B3B9072A-7CE6-B044-9FEF-571AFD861B99}" type="presOf" srcId="{C75A278B-29B9-B247-B2C5-D5B53CC7CF2A}" destId="{8E3E549D-DDDE-D84A-8F6A-1264F569B951}" srcOrd="0" destOrd="0" presId="urn:microsoft.com/office/officeart/2005/8/layout/hList1"/>
    <dgm:cxn modelId="{D032ED40-7537-764C-B7B1-2515D64BE187}" srcId="{7D232BC8-50C2-584F-992A-A7C6DCF873E5}" destId="{FE096A08-C71B-BD44-B41A-9B5846CAB658}" srcOrd="0" destOrd="0" parTransId="{63A81987-EEE7-FD42-8E31-6513639C7A0A}" sibTransId="{ED607E30-1148-104F-A589-9BA3749FAE21}"/>
    <dgm:cxn modelId="{AD020854-D248-A146-9AE0-C4C0D42CB9C4}" type="presOf" srcId="{F57E3A69-842D-044B-ACFF-2D8EE1AC5EE7}" destId="{C38BAE54-4CB5-4348-A502-D921AD2837D8}" srcOrd="0" destOrd="0" presId="urn:microsoft.com/office/officeart/2005/8/layout/hList1"/>
    <dgm:cxn modelId="{5ED27562-3AAD-A74C-8ACA-FA393AA05D2F}" type="presOf" srcId="{6CFDF4CE-0091-8347-8BD3-467E8B6170AA}" destId="{BAA8AE9A-F4FD-9643-A986-76D5929A55A8}" srcOrd="0" destOrd="0" presId="urn:microsoft.com/office/officeart/2005/8/layout/hList1"/>
    <dgm:cxn modelId="{3A52F47D-2AC8-6F4A-A0EE-6397FB44200A}" srcId="{AE9E412F-27BF-F24B-9EA1-E972FC9B2986}" destId="{F4A30103-7E45-ED43-9E7A-1E9F8B741B69}" srcOrd="3" destOrd="0" parTransId="{13E5E2BD-E8D1-B34B-89BB-029DDF90FC73}" sibTransId="{C034723D-C32C-C245-A606-CD1DAB5A81C0}"/>
    <dgm:cxn modelId="{E1F1558A-D8CD-B244-AC1E-39DA554623F7}" srcId="{3DDE72A3-5272-DB43-8C29-82505969EEF0}" destId="{C75A278B-29B9-B247-B2C5-D5B53CC7CF2A}" srcOrd="0" destOrd="0" parTransId="{82DF61E5-92D8-494F-9E77-0514F11B4833}" sibTransId="{B160368D-C1EC-7840-A246-E8DE1FE09262}"/>
    <dgm:cxn modelId="{F215F49F-7863-604F-BF12-17710179F3E0}" srcId="{AE9E412F-27BF-F24B-9EA1-E972FC9B2986}" destId="{3DDE72A3-5272-DB43-8C29-82505969EEF0}" srcOrd="1" destOrd="0" parTransId="{54BF629B-B1BB-9041-8AB5-6A715840D677}" sibTransId="{EFEE2E26-945B-DA4C-AF65-69A0AD2EC7E6}"/>
    <dgm:cxn modelId="{C0C5B9B8-1A71-1542-96B3-40A03FDAC7B3}" srcId="{F57E3A69-842D-044B-ACFF-2D8EE1AC5EE7}" destId="{3844B24E-878E-CA48-9E11-DE38B5ADC7F3}" srcOrd="0" destOrd="0" parTransId="{00678706-F099-774F-B820-9433F17E5C5A}" sibTransId="{DE62612D-D544-2344-9098-8C8E07BC5D68}"/>
    <dgm:cxn modelId="{EEF6ECB9-7588-854E-9E90-ADAA48F345E2}" srcId="{F4A30103-7E45-ED43-9E7A-1E9F8B741B69}" destId="{6CFDF4CE-0091-8347-8BD3-467E8B6170AA}" srcOrd="0" destOrd="0" parTransId="{E1409E51-2049-5048-8E77-7E658C7BCA15}" sibTransId="{DE5C9DEA-C10C-D34C-AD45-89D01B527103}"/>
    <dgm:cxn modelId="{FC7A3BC4-25A0-524E-9A4A-3CF58E4C8571}" type="presOf" srcId="{FE096A08-C71B-BD44-B41A-9B5846CAB658}" destId="{CFC803DB-02D0-F146-A0D5-D480D939892F}" srcOrd="0" destOrd="0" presId="urn:microsoft.com/office/officeart/2005/8/layout/hList1"/>
    <dgm:cxn modelId="{A7652CC8-3F7A-8944-A144-FB2FD0B77076}" srcId="{AE9E412F-27BF-F24B-9EA1-E972FC9B2986}" destId="{F57E3A69-842D-044B-ACFF-2D8EE1AC5EE7}" srcOrd="2" destOrd="0" parTransId="{42287C27-87B2-6646-98EC-AAFD27CF970C}" sibTransId="{717E0855-5263-AB4B-BA91-43DFDC025B7E}"/>
    <dgm:cxn modelId="{660743ED-3AFE-2044-B7FF-40A5B07B0DB0}" srcId="{AE9E412F-27BF-F24B-9EA1-E972FC9B2986}" destId="{7D232BC8-50C2-584F-992A-A7C6DCF873E5}" srcOrd="0" destOrd="0" parTransId="{299B5E81-62D2-AD46-A72C-CF8DD2E0E583}" sibTransId="{F96C6318-B100-154A-857A-FF504600D352}"/>
    <dgm:cxn modelId="{BD1FC3F2-A8C7-A246-9408-9B515C008DCE}" type="presOf" srcId="{3844B24E-878E-CA48-9E11-DE38B5ADC7F3}" destId="{D6C3F0EE-CD90-2640-96B0-C86F0CF17822}" srcOrd="0" destOrd="0" presId="urn:microsoft.com/office/officeart/2005/8/layout/hList1"/>
    <dgm:cxn modelId="{06D147FB-F829-2444-A742-9852D381D20E}" type="presOf" srcId="{AE9E412F-27BF-F24B-9EA1-E972FC9B2986}" destId="{FBFEB048-99B2-D245-8037-5BF40C856ED1}" srcOrd="0" destOrd="0" presId="urn:microsoft.com/office/officeart/2005/8/layout/hList1"/>
    <dgm:cxn modelId="{3DAFD42B-4E81-0D46-B186-76F034467B8A}" type="presParOf" srcId="{FBFEB048-99B2-D245-8037-5BF40C856ED1}" destId="{CDD3131E-9A69-0E4C-8EDF-DF6F029C8DF4}" srcOrd="0" destOrd="0" presId="urn:microsoft.com/office/officeart/2005/8/layout/hList1"/>
    <dgm:cxn modelId="{91EDE439-867F-2240-AD9E-9FBDF2848C45}" type="presParOf" srcId="{CDD3131E-9A69-0E4C-8EDF-DF6F029C8DF4}" destId="{429AFDA7-0593-B14E-942D-DA871F3A127B}" srcOrd="0" destOrd="0" presId="urn:microsoft.com/office/officeart/2005/8/layout/hList1"/>
    <dgm:cxn modelId="{13C67E56-A67E-3745-B94C-8B6223758491}" type="presParOf" srcId="{CDD3131E-9A69-0E4C-8EDF-DF6F029C8DF4}" destId="{CFC803DB-02D0-F146-A0D5-D480D939892F}" srcOrd="1" destOrd="0" presId="urn:microsoft.com/office/officeart/2005/8/layout/hList1"/>
    <dgm:cxn modelId="{16E8B9EF-C5AA-984E-A0D8-D1F5D72218D3}" type="presParOf" srcId="{FBFEB048-99B2-D245-8037-5BF40C856ED1}" destId="{9716837B-4F89-044A-BBF8-801A2266E461}" srcOrd="1" destOrd="0" presId="urn:microsoft.com/office/officeart/2005/8/layout/hList1"/>
    <dgm:cxn modelId="{8F327C6C-EAB0-E14A-B6F6-87DD587E996F}" type="presParOf" srcId="{FBFEB048-99B2-D245-8037-5BF40C856ED1}" destId="{D1DAD2DC-6B27-0241-B5E3-DB91ABEF401D}" srcOrd="2" destOrd="0" presId="urn:microsoft.com/office/officeart/2005/8/layout/hList1"/>
    <dgm:cxn modelId="{978D2CC7-5CE1-E747-A729-620C1E49DD9B}" type="presParOf" srcId="{D1DAD2DC-6B27-0241-B5E3-DB91ABEF401D}" destId="{B027043A-7787-2243-A452-2396B1C7133B}" srcOrd="0" destOrd="0" presId="urn:microsoft.com/office/officeart/2005/8/layout/hList1"/>
    <dgm:cxn modelId="{4710C194-FE5D-8140-9274-1A0D7D0E500D}" type="presParOf" srcId="{D1DAD2DC-6B27-0241-B5E3-DB91ABEF401D}" destId="{8E3E549D-DDDE-D84A-8F6A-1264F569B951}" srcOrd="1" destOrd="0" presId="urn:microsoft.com/office/officeart/2005/8/layout/hList1"/>
    <dgm:cxn modelId="{9B7C3AAA-B390-D24A-B5B9-52CDFC973BF9}" type="presParOf" srcId="{FBFEB048-99B2-D245-8037-5BF40C856ED1}" destId="{5320F090-D324-CA44-AC57-5ACAB1B00F65}" srcOrd="3" destOrd="0" presId="urn:microsoft.com/office/officeart/2005/8/layout/hList1"/>
    <dgm:cxn modelId="{3C9A5909-E209-6B40-A282-6A3EE9D5E46D}" type="presParOf" srcId="{FBFEB048-99B2-D245-8037-5BF40C856ED1}" destId="{AE79BA23-7BB3-9248-BB64-57EBB2670EFF}" srcOrd="4" destOrd="0" presId="urn:microsoft.com/office/officeart/2005/8/layout/hList1"/>
    <dgm:cxn modelId="{0CBE2053-90FB-6F4C-8F92-4A63C96D1A06}" type="presParOf" srcId="{AE79BA23-7BB3-9248-BB64-57EBB2670EFF}" destId="{C38BAE54-4CB5-4348-A502-D921AD2837D8}" srcOrd="0" destOrd="0" presId="urn:microsoft.com/office/officeart/2005/8/layout/hList1"/>
    <dgm:cxn modelId="{AD959206-D890-D441-AB37-3943EA535AD1}" type="presParOf" srcId="{AE79BA23-7BB3-9248-BB64-57EBB2670EFF}" destId="{D6C3F0EE-CD90-2640-96B0-C86F0CF17822}" srcOrd="1" destOrd="0" presId="urn:microsoft.com/office/officeart/2005/8/layout/hList1"/>
    <dgm:cxn modelId="{F3806850-1215-304E-AB8D-EE80F254F646}" type="presParOf" srcId="{FBFEB048-99B2-D245-8037-5BF40C856ED1}" destId="{125DBE45-881D-FB42-A825-769B7CE94D9A}" srcOrd="5" destOrd="0" presId="urn:microsoft.com/office/officeart/2005/8/layout/hList1"/>
    <dgm:cxn modelId="{AFF02395-31E4-4944-87ED-8032D6943545}" type="presParOf" srcId="{FBFEB048-99B2-D245-8037-5BF40C856ED1}" destId="{3B1E6066-0445-4346-9036-83EA86BE8150}" srcOrd="6" destOrd="0" presId="urn:microsoft.com/office/officeart/2005/8/layout/hList1"/>
    <dgm:cxn modelId="{E0ED2769-970A-404D-8509-DA51770383F1}" type="presParOf" srcId="{3B1E6066-0445-4346-9036-83EA86BE8150}" destId="{FB13961F-8E5A-CA4C-93F4-C613B748A6E9}" srcOrd="0" destOrd="0" presId="urn:microsoft.com/office/officeart/2005/8/layout/hList1"/>
    <dgm:cxn modelId="{894D833A-E9EF-D94F-94CA-B707D0A3FC6F}" type="presParOf" srcId="{3B1E6066-0445-4346-9036-83EA86BE8150}" destId="{BAA8AE9A-F4FD-9643-A986-76D5929A55A8}"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E9E412F-27BF-F24B-9EA1-E972FC9B2986}"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9BF03926-8EC9-834D-800A-91ECBFA01C11}">
      <dgm:prSet custT="1"/>
      <dgm:spPr/>
      <dgm:t>
        <a:bodyPr/>
        <a:lstStyle/>
        <a:p>
          <a:r>
            <a:rPr lang="en-US" sz="2000" b="1" dirty="0" err="1"/>
            <a:t>Kanbanize</a:t>
          </a:r>
          <a:endParaRPr lang="en-EG" sz="2000" dirty="0"/>
        </a:p>
      </dgm:t>
    </dgm:pt>
    <dgm:pt modelId="{D41E4BA9-268A-D24F-8251-DFE61B133A60}" type="parTrans" cxnId="{94EB0644-152A-A644-A620-F0B68F238199}">
      <dgm:prSet/>
      <dgm:spPr/>
      <dgm:t>
        <a:bodyPr/>
        <a:lstStyle/>
        <a:p>
          <a:endParaRPr lang="en-US" sz="2000"/>
        </a:p>
      </dgm:t>
    </dgm:pt>
    <dgm:pt modelId="{7F197CE8-A59D-8644-B356-902D5C90B8D8}" type="sibTrans" cxnId="{94EB0644-152A-A644-A620-F0B68F238199}">
      <dgm:prSet/>
      <dgm:spPr/>
      <dgm:t>
        <a:bodyPr/>
        <a:lstStyle/>
        <a:p>
          <a:endParaRPr lang="en-US" sz="2000"/>
        </a:p>
      </dgm:t>
    </dgm:pt>
    <dgm:pt modelId="{69CE6533-7177-144F-A7AA-CEFD1E642F12}">
      <dgm:prSet custT="1"/>
      <dgm:spPr/>
      <dgm:t>
        <a:bodyPr/>
        <a:lstStyle/>
        <a:p>
          <a:pPr>
            <a:buNone/>
          </a:pPr>
          <a:r>
            <a:rPr lang="en-US" sz="2000" b="1" dirty="0" err="1"/>
            <a:t>LeanKit</a:t>
          </a:r>
          <a:r>
            <a:rPr lang="en-US" sz="2000" b="1" dirty="0"/>
            <a:t> (Planview)</a:t>
          </a:r>
          <a:endParaRPr lang="en-US" sz="2000" dirty="0"/>
        </a:p>
      </dgm:t>
    </dgm:pt>
    <dgm:pt modelId="{26DB5899-D088-304C-B6BB-889CBDC7DFBB}" type="parTrans" cxnId="{E2F1605D-52EC-4742-8B12-70A826FF5D84}">
      <dgm:prSet/>
      <dgm:spPr/>
      <dgm:t>
        <a:bodyPr/>
        <a:lstStyle/>
        <a:p>
          <a:endParaRPr lang="en-US" sz="2000"/>
        </a:p>
      </dgm:t>
    </dgm:pt>
    <dgm:pt modelId="{C4C1501A-6AE2-8840-B0A0-0FD3C6EB76D7}" type="sibTrans" cxnId="{E2F1605D-52EC-4742-8B12-70A826FF5D84}">
      <dgm:prSet/>
      <dgm:spPr/>
      <dgm:t>
        <a:bodyPr/>
        <a:lstStyle/>
        <a:p>
          <a:endParaRPr lang="en-US" sz="2000"/>
        </a:p>
      </dgm:t>
    </dgm:pt>
    <dgm:pt modelId="{3777DCC7-4187-E044-9895-91FCC5A70E2F}">
      <dgm:prSet custT="1"/>
      <dgm:spPr/>
      <dgm:t>
        <a:bodyPr/>
        <a:lstStyle/>
        <a:p>
          <a:pPr>
            <a:buNone/>
          </a:pPr>
          <a:r>
            <a:rPr lang="en-US" sz="2000" b="1" dirty="0" err="1"/>
            <a:t>Kanboard</a:t>
          </a:r>
          <a:endParaRPr lang="en-US" sz="2000" dirty="0"/>
        </a:p>
      </dgm:t>
    </dgm:pt>
    <dgm:pt modelId="{24A33873-F3D9-F349-AD24-50FA250E2203}" type="parTrans" cxnId="{3B574981-FE12-E242-AE2A-FF1699EFBE11}">
      <dgm:prSet/>
      <dgm:spPr/>
      <dgm:t>
        <a:bodyPr/>
        <a:lstStyle/>
        <a:p>
          <a:endParaRPr lang="en-US" sz="2000"/>
        </a:p>
      </dgm:t>
    </dgm:pt>
    <dgm:pt modelId="{706ADF3F-16A2-F34A-9DA5-2DB636527108}" type="sibTrans" cxnId="{3B574981-FE12-E242-AE2A-FF1699EFBE11}">
      <dgm:prSet/>
      <dgm:spPr/>
      <dgm:t>
        <a:bodyPr/>
        <a:lstStyle/>
        <a:p>
          <a:endParaRPr lang="en-US" sz="2000"/>
        </a:p>
      </dgm:t>
    </dgm:pt>
    <dgm:pt modelId="{5D752122-B250-764C-B66E-115D51F12554}">
      <dgm:prSet custT="1"/>
      <dgm:spPr/>
      <dgm:t>
        <a:bodyPr/>
        <a:lstStyle/>
        <a:p>
          <a:pPr>
            <a:buNone/>
          </a:pPr>
          <a:r>
            <a:rPr lang="en-US" sz="2000" b="1" dirty="0" err="1"/>
            <a:t>MeisterTask</a:t>
          </a:r>
          <a:endParaRPr lang="en-US" sz="2000" dirty="0"/>
        </a:p>
      </dgm:t>
    </dgm:pt>
    <dgm:pt modelId="{15A2FF15-C576-AD4B-BC73-D95369596A74}" type="parTrans" cxnId="{D5D2CA12-AE77-2E47-AC20-6AB03E0C892C}">
      <dgm:prSet/>
      <dgm:spPr/>
      <dgm:t>
        <a:bodyPr/>
        <a:lstStyle/>
        <a:p>
          <a:endParaRPr lang="en-US" sz="2000"/>
        </a:p>
      </dgm:t>
    </dgm:pt>
    <dgm:pt modelId="{84B45B91-971F-094A-870B-ECE565173B33}" type="sibTrans" cxnId="{D5D2CA12-AE77-2E47-AC20-6AB03E0C892C}">
      <dgm:prSet/>
      <dgm:spPr/>
      <dgm:t>
        <a:bodyPr/>
        <a:lstStyle/>
        <a:p>
          <a:endParaRPr lang="en-US" sz="2000"/>
        </a:p>
      </dgm:t>
    </dgm:pt>
    <dgm:pt modelId="{909804EA-EE70-1B45-B8DC-7059E620147D}">
      <dgm:prSet custT="1"/>
      <dgm:spPr/>
      <dgm:t>
        <a:bodyPr/>
        <a:lstStyle/>
        <a:p>
          <a:pPr>
            <a:buNone/>
          </a:pPr>
          <a:r>
            <a:rPr lang="en-US" sz="2000" b="1" dirty="0" err="1"/>
            <a:t>ClickUp</a:t>
          </a:r>
          <a:endParaRPr lang="en-US" sz="2000" dirty="0"/>
        </a:p>
      </dgm:t>
    </dgm:pt>
    <dgm:pt modelId="{E3DB9559-91F3-704A-A964-383BDE8AFB3D}" type="parTrans" cxnId="{A201DEAC-198E-8A4C-AD7D-76470FA9D12F}">
      <dgm:prSet/>
      <dgm:spPr/>
      <dgm:t>
        <a:bodyPr/>
        <a:lstStyle/>
        <a:p>
          <a:endParaRPr lang="en-US" sz="2000"/>
        </a:p>
      </dgm:t>
    </dgm:pt>
    <dgm:pt modelId="{FC79EF37-6753-7643-82CE-7A69624C6B5B}" type="sibTrans" cxnId="{A201DEAC-198E-8A4C-AD7D-76470FA9D12F}">
      <dgm:prSet/>
      <dgm:spPr/>
      <dgm:t>
        <a:bodyPr/>
        <a:lstStyle/>
        <a:p>
          <a:endParaRPr lang="en-US" sz="2000"/>
        </a:p>
      </dgm:t>
    </dgm:pt>
    <dgm:pt modelId="{5C505256-BC57-6949-A682-72F354A26109}">
      <dgm:prSet custT="1"/>
      <dgm:spPr/>
      <dgm:t>
        <a:bodyPr/>
        <a:lstStyle/>
        <a:p>
          <a:pPr algn="ctr">
            <a:buNone/>
          </a:pPr>
          <a:r>
            <a:rPr lang="en-US" sz="2000" dirty="0"/>
            <a:t>Highly customizable, good for Kanban and Agile teams</a:t>
          </a:r>
        </a:p>
      </dgm:t>
    </dgm:pt>
    <dgm:pt modelId="{6B53161C-0092-374F-9485-CF7C1D775287}" type="parTrans" cxnId="{C56E453D-C0DC-6B4E-9660-909600D1727E}">
      <dgm:prSet/>
      <dgm:spPr/>
      <dgm:t>
        <a:bodyPr/>
        <a:lstStyle/>
        <a:p>
          <a:endParaRPr lang="en-US" sz="2000"/>
        </a:p>
      </dgm:t>
    </dgm:pt>
    <dgm:pt modelId="{E7CA2570-B21E-7040-98FF-4CB7B4795551}" type="sibTrans" cxnId="{C56E453D-C0DC-6B4E-9660-909600D1727E}">
      <dgm:prSet/>
      <dgm:spPr/>
      <dgm:t>
        <a:bodyPr/>
        <a:lstStyle/>
        <a:p>
          <a:endParaRPr lang="en-US" sz="2000"/>
        </a:p>
      </dgm:t>
    </dgm:pt>
    <dgm:pt modelId="{FA321527-8713-C545-B359-9C5F453578F3}">
      <dgm:prSet custT="1"/>
      <dgm:spPr/>
      <dgm:t>
        <a:bodyPr/>
        <a:lstStyle/>
        <a:p>
          <a:pPr algn="ctr">
            <a:buNone/>
          </a:pPr>
          <a:r>
            <a:rPr lang="en-US" sz="2000" dirty="0"/>
            <a:t>Visual agile boards</a:t>
          </a:r>
        </a:p>
      </dgm:t>
    </dgm:pt>
    <dgm:pt modelId="{2581FB8D-1C30-B342-9B6B-E66B133939EA}" type="parTrans" cxnId="{CDB46E98-9371-2942-B836-C132A2D08760}">
      <dgm:prSet/>
      <dgm:spPr/>
      <dgm:t>
        <a:bodyPr/>
        <a:lstStyle/>
        <a:p>
          <a:endParaRPr lang="en-US" sz="2000"/>
        </a:p>
      </dgm:t>
    </dgm:pt>
    <dgm:pt modelId="{5A02AEF6-3373-A849-A487-AEBE54C60A2D}" type="sibTrans" cxnId="{CDB46E98-9371-2942-B836-C132A2D08760}">
      <dgm:prSet/>
      <dgm:spPr/>
      <dgm:t>
        <a:bodyPr/>
        <a:lstStyle/>
        <a:p>
          <a:endParaRPr lang="en-US" sz="2000"/>
        </a:p>
      </dgm:t>
    </dgm:pt>
    <dgm:pt modelId="{74A98635-6ED1-6142-BADB-A3603EA7D3F8}">
      <dgm:prSet custT="1"/>
      <dgm:spPr/>
      <dgm:t>
        <a:bodyPr/>
        <a:lstStyle/>
        <a:p>
          <a:pPr algn="ctr">
            <a:buNone/>
          </a:pPr>
          <a:r>
            <a:rPr lang="en-US" sz="2000" dirty="0"/>
            <a:t>Open-source Kanban system</a:t>
          </a:r>
        </a:p>
      </dgm:t>
    </dgm:pt>
    <dgm:pt modelId="{CA58F557-8D88-C54E-A039-D93E28C3FAAF}" type="parTrans" cxnId="{241A66DD-A136-4744-AB54-5E21276ECC8F}">
      <dgm:prSet/>
      <dgm:spPr/>
      <dgm:t>
        <a:bodyPr/>
        <a:lstStyle/>
        <a:p>
          <a:endParaRPr lang="en-US" sz="2000"/>
        </a:p>
      </dgm:t>
    </dgm:pt>
    <dgm:pt modelId="{5BB2EF05-C28E-D64C-8A57-9CDE3233B267}" type="sibTrans" cxnId="{241A66DD-A136-4744-AB54-5E21276ECC8F}">
      <dgm:prSet/>
      <dgm:spPr/>
      <dgm:t>
        <a:bodyPr/>
        <a:lstStyle/>
        <a:p>
          <a:endParaRPr lang="en-US" sz="2000"/>
        </a:p>
      </dgm:t>
    </dgm:pt>
    <dgm:pt modelId="{6BE443A6-85A4-434B-9250-8EBB1B4AD673}">
      <dgm:prSet custT="1"/>
      <dgm:spPr/>
      <dgm:t>
        <a:bodyPr/>
        <a:lstStyle/>
        <a:p>
          <a:pPr algn="ctr">
            <a:buNone/>
          </a:pPr>
          <a:r>
            <a:rPr lang="en-US" sz="2000" dirty="0"/>
            <a:t>Enterprise Kanban &amp; Lean project management</a:t>
          </a:r>
        </a:p>
      </dgm:t>
    </dgm:pt>
    <dgm:pt modelId="{042643B0-2164-4E45-9362-B3532B032ED1}" type="parTrans" cxnId="{AB9A4C62-46D5-A046-A098-171D40084C72}">
      <dgm:prSet/>
      <dgm:spPr/>
      <dgm:t>
        <a:bodyPr/>
        <a:lstStyle/>
        <a:p>
          <a:endParaRPr lang="en-US" sz="2000"/>
        </a:p>
      </dgm:t>
    </dgm:pt>
    <dgm:pt modelId="{0A4AC5E5-E2AC-7A47-889E-16626A78F6EB}" type="sibTrans" cxnId="{AB9A4C62-46D5-A046-A098-171D40084C72}">
      <dgm:prSet/>
      <dgm:spPr/>
      <dgm:t>
        <a:bodyPr/>
        <a:lstStyle/>
        <a:p>
          <a:endParaRPr lang="en-US" sz="2000"/>
        </a:p>
      </dgm:t>
    </dgm:pt>
    <dgm:pt modelId="{21DC053C-4EDA-5F4A-B69D-41F307C2F8CE}">
      <dgm:prSet custT="1"/>
      <dgm:spPr/>
      <dgm:t>
        <a:bodyPr/>
        <a:lstStyle/>
        <a:p>
          <a:pPr algn="ctr"/>
          <a:r>
            <a:rPr lang="en-US" sz="2000" dirty="0"/>
            <a:t>Advanced Kanban with flow analytics</a:t>
          </a:r>
          <a:endParaRPr lang="en-EG" sz="2000" dirty="0"/>
        </a:p>
      </dgm:t>
    </dgm:pt>
    <dgm:pt modelId="{16B21993-6BFD-9140-A7AC-AAC4E0B96F6E}" type="parTrans" cxnId="{C857C3B2-3A1A-0E4D-A1C4-0D44272DFA19}">
      <dgm:prSet/>
      <dgm:spPr/>
      <dgm:t>
        <a:bodyPr/>
        <a:lstStyle/>
        <a:p>
          <a:endParaRPr lang="en-US" sz="2000"/>
        </a:p>
      </dgm:t>
    </dgm:pt>
    <dgm:pt modelId="{789290BA-DB97-6B4F-90B8-C1DA12C694AC}" type="sibTrans" cxnId="{C857C3B2-3A1A-0E4D-A1C4-0D44272DFA19}">
      <dgm:prSet/>
      <dgm:spPr/>
      <dgm:t>
        <a:bodyPr/>
        <a:lstStyle/>
        <a:p>
          <a:endParaRPr lang="en-US" sz="2000"/>
        </a:p>
      </dgm:t>
    </dgm:pt>
    <dgm:pt modelId="{FBFEB048-99B2-D245-8037-5BF40C856ED1}" type="pres">
      <dgm:prSet presAssocID="{AE9E412F-27BF-F24B-9EA1-E972FC9B2986}" presName="Name0" presStyleCnt="0">
        <dgm:presLayoutVars>
          <dgm:dir/>
          <dgm:animLvl val="lvl"/>
          <dgm:resizeHandles val="exact"/>
        </dgm:presLayoutVars>
      </dgm:prSet>
      <dgm:spPr/>
    </dgm:pt>
    <dgm:pt modelId="{1CF9E987-B38E-1142-AA14-1AC6A596FCC0}" type="pres">
      <dgm:prSet presAssocID="{9BF03926-8EC9-834D-800A-91ECBFA01C11}" presName="composite" presStyleCnt="0"/>
      <dgm:spPr/>
    </dgm:pt>
    <dgm:pt modelId="{9777B389-9B40-5245-B91C-E45B2C4B0515}" type="pres">
      <dgm:prSet presAssocID="{9BF03926-8EC9-834D-800A-91ECBFA01C11}" presName="parTx" presStyleLbl="alignNode1" presStyleIdx="0" presStyleCnt="5">
        <dgm:presLayoutVars>
          <dgm:chMax val="0"/>
          <dgm:chPref val="0"/>
          <dgm:bulletEnabled val="1"/>
        </dgm:presLayoutVars>
      </dgm:prSet>
      <dgm:spPr/>
    </dgm:pt>
    <dgm:pt modelId="{729E426E-9A6C-334C-9EBB-580612B0130C}" type="pres">
      <dgm:prSet presAssocID="{9BF03926-8EC9-834D-800A-91ECBFA01C11}" presName="desTx" presStyleLbl="alignAccFollowNode1" presStyleIdx="0" presStyleCnt="5">
        <dgm:presLayoutVars>
          <dgm:bulletEnabled val="1"/>
        </dgm:presLayoutVars>
      </dgm:prSet>
      <dgm:spPr/>
    </dgm:pt>
    <dgm:pt modelId="{158DD290-9B46-9343-809B-B61FD5A8B825}" type="pres">
      <dgm:prSet presAssocID="{7F197CE8-A59D-8644-B356-902D5C90B8D8}" presName="space" presStyleCnt="0"/>
      <dgm:spPr/>
    </dgm:pt>
    <dgm:pt modelId="{46860993-1F64-3143-8307-92EEA148567F}" type="pres">
      <dgm:prSet presAssocID="{69CE6533-7177-144F-A7AA-CEFD1E642F12}" presName="composite" presStyleCnt="0"/>
      <dgm:spPr/>
    </dgm:pt>
    <dgm:pt modelId="{8EF308B4-4776-9E4A-B6BD-868FEF6C62D4}" type="pres">
      <dgm:prSet presAssocID="{69CE6533-7177-144F-A7AA-CEFD1E642F12}" presName="parTx" presStyleLbl="alignNode1" presStyleIdx="1" presStyleCnt="5">
        <dgm:presLayoutVars>
          <dgm:chMax val="0"/>
          <dgm:chPref val="0"/>
          <dgm:bulletEnabled val="1"/>
        </dgm:presLayoutVars>
      </dgm:prSet>
      <dgm:spPr/>
    </dgm:pt>
    <dgm:pt modelId="{AFA47DA5-6DEA-BE49-85C6-C748179ABC35}" type="pres">
      <dgm:prSet presAssocID="{69CE6533-7177-144F-A7AA-CEFD1E642F12}" presName="desTx" presStyleLbl="alignAccFollowNode1" presStyleIdx="1" presStyleCnt="5">
        <dgm:presLayoutVars>
          <dgm:bulletEnabled val="1"/>
        </dgm:presLayoutVars>
      </dgm:prSet>
      <dgm:spPr/>
    </dgm:pt>
    <dgm:pt modelId="{B5A80AFA-7C6D-3E44-ABE3-11484FC7BF0F}" type="pres">
      <dgm:prSet presAssocID="{C4C1501A-6AE2-8840-B0A0-0FD3C6EB76D7}" presName="space" presStyleCnt="0"/>
      <dgm:spPr/>
    </dgm:pt>
    <dgm:pt modelId="{22AD54F3-CD06-1240-BCC6-823F72E6D468}" type="pres">
      <dgm:prSet presAssocID="{3777DCC7-4187-E044-9895-91FCC5A70E2F}" presName="composite" presStyleCnt="0"/>
      <dgm:spPr/>
    </dgm:pt>
    <dgm:pt modelId="{7F9D52AA-235D-8B4E-A6B8-51A9D1B3D48B}" type="pres">
      <dgm:prSet presAssocID="{3777DCC7-4187-E044-9895-91FCC5A70E2F}" presName="parTx" presStyleLbl="alignNode1" presStyleIdx="2" presStyleCnt="5">
        <dgm:presLayoutVars>
          <dgm:chMax val="0"/>
          <dgm:chPref val="0"/>
          <dgm:bulletEnabled val="1"/>
        </dgm:presLayoutVars>
      </dgm:prSet>
      <dgm:spPr/>
    </dgm:pt>
    <dgm:pt modelId="{05C6ABA0-95EC-EC44-B586-C13533E647D2}" type="pres">
      <dgm:prSet presAssocID="{3777DCC7-4187-E044-9895-91FCC5A70E2F}" presName="desTx" presStyleLbl="alignAccFollowNode1" presStyleIdx="2" presStyleCnt="5">
        <dgm:presLayoutVars>
          <dgm:bulletEnabled val="1"/>
        </dgm:presLayoutVars>
      </dgm:prSet>
      <dgm:spPr/>
    </dgm:pt>
    <dgm:pt modelId="{8ED7A3D5-3C0D-3047-AC00-397EDA8C868B}" type="pres">
      <dgm:prSet presAssocID="{706ADF3F-16A2-F34A-9DA5-2DB636527108}" presName="space" presStyleCnt="0"/>
      <dgm:spPr/>
    </dgm:pt>
    <dgm:pt modelId="{BF81A5E2-29C2-944D-BF8A-FAAC3BB939CB}" type="pres">
      <dgm:prSet presAssocID="{5D752122-B250-764C-B66E-115D51F12554}" presName="composite" presStyleCnt="0"/>
      <dgm:spPr/>
    </dgm:pt>
    <dgm:pt modelId="{4741191A-F785-B745-A26E-B4A350E63591}" type="pres">
      <dgm:prSet presAssocID="{5D752122-B250-764C-B66E-115D51F12554}" presName="parTx" presStyleLbl="alignNode1" presStyleIdx="3" presStyleCnt="5">
        <dgm:presLayoutVars>
          <dgm:chMax val="0"/>
          <dgm:chPref val="0"/>
          <dgm:bulletEnabled val="1"/>
        </dgm:presLayoutVars>
      </dgm:prSet>
      <dgm:spPr/>
    </dgm:pt>
    <dgm:pt modelId="{4ACD12C4-A1B8-1240-821A-15268F370D3D}" type="pres">
      <dgm:prSet presAssocID="{5D752122-B250-764C-B66E-115D51F12554}" presName="desTx" presStyleLbl="alignAccFollowNode1" presStyleIdx="3" presStyleCnt="5">
        <dgm:presLayoutVars>
          <dgm:bulletEnabled val="1"/>
        </dgm:presLayoutVars>
      </dgm:prSet>
      <dgm:spPr/>
    </dgm:pt>
    <dgm:pt modelId="{B48D0053-BEAA-2244-9F11-A3E7DD8EE1F2}" type="pres">
      <dgm:prSet presAssocID="{84B45B91-971F-094A-870B-ECE565173B33}" presName="space" presStyleCnt="0"/>
      <dgm:spPr/>
    </dgm:pt>
    <dgm:pt modelId="{DAEBD379-3320-2B4C-A521-84A9F2A1CC44}" type="pres">
      <dgm:prSet presAssocID="{909804EA-EE70-1B45-B8DC-7059E620147D}" presName="composite" presStyleCnt="0"/>
      <dgm:spPr/>
    </dgm:pt>
    <dgm:pt modelId="{FCB8C051-6EE3-5A42-A341-3E8FAAEA6CDA}" type="pres">
      <dgm:prSet presAssocID="{909804EA-EE70-1B45-B8DC-7059E620147D}" presName="parTx" presStyleLbl="alignNode1" presStyleIdx="4" presStyleCnt="5">
        <dgm:presLayoutVars>
          <dgm:chMax val="0"/>
          <dgm:chPref val="0"/>
          <dgm:bulletEnabled val="1"/>
        </dgm:presLayoutVars>
      </dgm:prSet>
      <dgm:spPr/>
    </dgm:pt>
    <dgm:pt modelId="{BC78C3A9-CA97-8A4F-8423-F54099F052A4}" type="pres">
      <dgm:prSet presAssocID="{909804EA-EE70-1B45-B8DC-7059E620147D}" presName="desTx" presStyleLbl="alignAccFollowNode1" presStyleIdx="4" presStyleCnt="5">
        <dgm:presLayoutVars>
          <dgm:bulletEnabled val="1"/>
        </dgm:presLayoutVars>
      </dgm:prSet>
      <dgm:spPr/>
    </dgm:pt>
  </dgm:ptLst>
  <dgm:cxnLst>
    <dgm:cxn modelId="{D5D2CA12-AE77-2E47-AC20-6AB03E0C892C}" srcId="{AE9E412F-27BF-F24B-9EA1-E972FC9B2986}" destId="{5D752122-B250-764C-B66E-115D51F12554}" srcOrd="3" destOrd="0" parTransId="{15A2FF15-C576-AD4B-BC73-D95369596A74}" sibTransId="{84B45B91-971F-094A-870B-ECE565173B33}"/>
    <dgm:cxn modelId="{E088AB30-2BD7-CA45-AF12-6244F9628C55}" type="presOf" srcId="{5D752122-B250-764C-B66E-115D51F12554}" destId="{4741191A-F785-B745-A26E-B4A350E63591}" srcOrd="0" destOrd="0" presId="urn:microsoft.com/office/officeart/2005/8/layout/hList1"/>
    <dgm:cxn modelId="{705CF836-6FE0-EF40-9E78-7556A15C0128}" type="presOf" srcId="{6BE443A6-85A4-434B-9250-8EBB1B4AD673}" destId="{AFA47DA5-6DEA-BE49-85C6-C748179ABC35}" srcOrd="0" destOrd="0" presId="urn:microsoft.com/office/officeart/2005/8/layout/hList1"/>
    <dgm:cxn modelId="{B130FD3A-C71A-854E-961B-C766080C7DA6}" type="presOf" srcId="{FA321527-8713-C545-B359-9C5F453578F3}" destId="{4ACD12C4-A1B8-1240-821A-15268F370D3D}" srcOrd="0" destOrd="0" presId="urn:microsoft.com/office/officeart/2005/8/layout/hList1"/>
    <dgm:cxn modelId="{C56E453D-C0DC-6B4E-9660-909600D1727E}" srcId="{909804EA-EE70-1B45-B8DC-7059E620147D}" destId="{5C505256-BC57-6949-A682-72F354A26109}" srcOrd="0" destOrd="0" parTransId="{6B53161C-0092-374F-9485-CF7C1D775287}" sibTransId="{E7CA2570-B21E-7040-98FF-4CB7B4795551}"/>
    <dgm:cxn modelId="{04B0DE40-C761-2440-9DED-A23E6CFA7D45}" type="presOf" srcId="{74A98635-6ED1-6142-BADB-A3603EA7D3F8}" destId="{05C6ABA0-95EC-EC44-B586-C13533E647D2}" srcOrd="0" destOrd="0" presId="urn:microsoft.com/office/officeart/2005/8/layout/hList1"/>
    <dgm:cxn modelId="{94EB0644-152A-A644-A620-F0B68F238199}" srcId="{AE9E412F-27BF-F24B-9EA1-E972FC9B2986}" destId="{9BF03926-8EC9-834D-800A-91ECBFA01C11}" srcOrd="0" destOrd="0" parTransId="{D41E4BA9-268A-D24F-8251-DFE61B133A60}" sibTransId="{7F197CE8-A59D-8644-B356-902D5C90B8D8}"/>
    <dgm:cxn modelId="{E1B73258-B3CF-6543-BD21-D4317F3FE8BC}" type="presOf" srcId="{909804EA-EE70-1B45-B8DC-7059E620147D}" destId="{FCB8C051-6EE3-5A42-A341-3E8FAAEA6CDA}" srcOrd="0" destOrd="0" presId="urn:microsoft.com/office/officeart/2005/8/layout/hList1"/>
    <dgm:cxn modelId="{E2F1605D-52EC-4742-8B12-70A826FF5D84}" srcId="{AE9E412F-27BF-F24B-9EA1-E972FC9B2986}" destId="{69CE6533-7177-144F-A7AA-CEFD1E642F12}" srcOrd="1" destOrd="0" parTransId="{26DB5899-D088-304C-B6BB-889CBDC7DFBB}" sibTransId="{C4C1501A-6AE2-8840-B0A0-0FD3C6EB76D7}"/>
    <dgm:cxn modelId="{AB9A4C62-46D5-A046-A098-171D40084C72}" srcId="{69CE6533-7177-144F-A7AA-CEFD1E642F12}" destId="{6BE443A6-85A4-434B-9250-8EBB1B4AD673}" srcOrd="0" destOrd="0" parTransId="{042643B0-2164-4E45-9362-B3532B032ED1}" sibTransId="{0A4AC5E5-E2AC-7A47-889E-16626A78F6EB}"/>
    <dgm:cxn modelId="{2F7BA46B-24FA-3E49-A3C6-39A3C2AF8259}" type="presOf" srcId="{9BF03926-8EC9-834D-800A-91ECBFA01C11}" destId="{9777B389-9B40-5245-B91C-E45B2C4B0515}" srcOrd="0" destOrd="0" presId="urn:microsoft.com/office/officeart/2005/8/layout/hList1"/>
    <dgm:cxn modelId="{521CBC71-8E99-AB4A-BC61-D29697641505}" type="presOf" srcId="{69CE6533-7177-144F-A7AA-CEFD1E642F12}" destId="{8EF308B4-4776-9E4A-B6BD-868FEF6C62D4}" srcOrd="0" destOrd="0" presId="urn:microsoft.com/office/officeart/2005/8/layout/hList1"/>
    <dgm:cxn modelId="{3B574981-FE12-E242-AE2A-FF1699EFBE11}" srcId="{AE9E412F-27BF-F24B-9EA1-E972FC9B2986}" destId="{3777DCC7-4187-E044-9895-91FCC5A70E2F}" srcOrd="2" destOrd="0" parTransId="{24A33873-F3D9-F349-AD24-50FA250E2203}" sibTransId="{706ADF3F-16A2-F34A-9DA5-2DB636527108}"/>
    <dgm:cxn modelId="{7847848F-E56D-2C40-A848-389541982D7F}" type="presOf" srcId="{3777DCC7-4187-E044-9895-91FCC5A70E2F}" destId="{7F9D52AA-235D-8B4E-A6B8-51A9D1B3D48B}" srcOrd="0" destOrd="0" presId="urn:microsoft.com/office/officeart/2005/8/layout/hList1"/>
    <dgm:cxn modelId="{CDB46E98-9371-2942-B836-C132A2D08760}" srcId="{5D752122-B250-764C-B66E-115D51F12554}" destId="{FA321527-8713-C545-B359-9C5F453578F3}" srcOrd="0" destOrd="0" parTransId="{2581FB8D-1C30-B342-9B6B-E66B133939EA}" sibTransId="{5A02AEF6-3373-A849-A487-AEBE54C60A2D}"/>
    <dgm:cxn modelId="{A201DEAC-198E-8A4C-AD7D-76470FA9D12F}" srcId="{AE9E412F-27BF-F24B-9EA1-E972FC9B2986}" destId="{909804EA-EE70-1B45-B8DC-7059E620147D}" srcOrd="4" destOrd="0" parTransId="{E3DB9559-91F3-704A-A964-383BDE8AFB3D}" sibTransId="{FC79EF37-6753-7643-82CE-7A69624C6B5B}"/>
    <dgm:cxn modelId="{C857C3B2-3A1A-0E4D-A1C4-0D44272DFA19}" srcId="{9BF03926-8EC9-834D-800A-91ECBFA01C11}" destId="{21DC053C-4EDA-5F4A-B69D-41F307C2F8CE}" srcOrd="0" destOrd="0" parTransId="{16B21993-6BFD-9140-A7AC-AAC4E0B96F6E}" sibTransId="{789290BA-DB97-6B4F-90B8-C1DA12C694AC}"/>
    <dgm:cxn modelId="{676962DB-3E71-E448-97AD-252E8B473F1E}" type="presOf" srcId="{5C505256-BC57-6949-A682-72F354A26109}" destId="{BC78C3A9-CA97-8A4F-8423-F54099F052A4}" srcOrd="0" destOrd="0" presId="urn:microsoft.com/office/officeart/2005/8/layout/hList1"/>
    <dgm:cxn modelId="{241A66DD-A136-4744-AB54-5E21276ECC8F}" srcId="{3777DCC7-4187-E044-9895-91FCC5A70E2F}" destId="{74A98635-6ED1-6142-BADB-A3603EA7D3F8}" srcOrd="0" destOrd="0" parTransId="{CA58F557-8D88-C54E-A039-D93E28C3FAAF}" sibTransId="{5BB2EF05-C28E-D64C-8A57-9CDE3233B267}"/>
    <dgm:cxn modelId="{BA986DF4-A339-2043-A5FD-D23A6B10F918}" type="presOf" srcId="{21DC053C-4EDA-5F4A-B69D-41F307C2F8CE}" destId="{729E426E-9A6C-334C-9EBB-580612B0130C}" srcOrd="0" destOrd="0" presId="urn:microsoft.com/office/officeart/2005/8/layout/hList1"/>
    <dgm:cxn modelId="{06D147FB-F829-2444-A742-9852D381D20E}" type="presOf" srcId="{AE9E412F-27BF-F24B-9EA1-E972FC9B2986}" destId="{FBFEB048-99B2-D245-8037-5BF40C856ED1}" srcOrd="0" destOrd="0" presId="urn:microsoft.com/office/officeart/2005/8/layout/hList1"/>
    <dgm:cxn modelId="{A805E0CD-B2A0-8D45-BA9F-472316338085}" type="presParOf" srcId="{FBFEB048-99B2-D245-8037-5BF40C856ED1}" destId="{1CF9E987-B38E-1142-AA14-1AC6A596FCC0}" srcOrd="0" destOrd="0" presId="urn:microsoft.com/office/officeart/2005/8/layout/hList1"/>
    <dgm:cxn modelId="{B68CE566-A220-EE49-B91B-E9FDCE3E548C}" type="presParOf" srcId="{1CF9E987-B38E-1142-AA14-1AC6A596FCC0}" destId="{9777B389-9B40-5245-B91C-E45B2C4B0515}" srcOrd="0" destOrd="0" presId="urn:microsoft.com/office/officeart/2005/8/layout/hList1"/>
    <dgm:cxn modelId="{22B39AFA-26D5-AD41-AF75-FCD2650B6DB5}" type="presParOf" srcId="{1CF9E987-B38E-1142-AA14-1AC6A596FCC0}" destId="{729E426E-9A6C-334C-9EBB-580612B0130C}" srcOrd="1" destOrd="0" presId="urn:microsoft.com/office/officeart/2005/8/layout/hList1"/>
    <dgm:cxn modelId="{86483080-5CF9-1244-B6EC-6597761384F0}" type="presParOf" srcId="{FBFEB048-99B2-D245-8037-5BF40C856ED1}" destId="{158DD290-9B46-9343-809B-B61FD5A8B825}" srcOrd="1" destOrd="0" presId="urn:microsoft.com/office/officeart/2005/8/layout/hList1"/>
    <dgm:cxn modelId="{CE93E052-5A6D-704B-A00E-114311304B11}" type="presParOf" srcId="{FBFEB048-99B2-D245-8037-5BF40C856ED1}" destId="{46860993-1F64-3143-8307-92EEA148567F}" srcOrd="2" destOrd="0" presId="urn:microsoft.com/office/officeart/2005/8/layout/hList1"/>
    <dgm:cxn modelId="{2D07528D-4C1A-F047-A023-A3B62AFF70DF}" type="presParOf" srcId="{46860993-1F64-3143-8307-92EEA148567F}" destId="{8EF308B4-4776-9E4A-B6BD-868FEF6C62D4}" srcOrd="0" destOrd="0" presId="urn:microsoft.com/office/officeart/2005/8/layout/hList1"/>
    <dgm:cxn modelId="{D31FCABD-2FE4-1242-9BC3-54624C746DD8}" type="presParOf" srcId="{46860993-1F64-3143-8307-92EEA148567F}" destId="{AFA47DA5-6DEA-BE49-85C6-C748179ABC35}" srcOrd="1" destOrd="0" presId="urn:microsoft.com/office/officeart/2005/8/layout/hList1"/>
    <dgm:cxn modelId="{1C1081B0-B205-1A42-9F0B-37225BE9269E}" type="presParOf" srcId="{FBFEB048-99B2-D245-8037-5BF40C856ED1}" destId="{B5A80AFA-7C6D-3E44-ABE3-11484FC7BF0F}" srcOrd="3" destOrd="0" presId="urn:microsoft.com/office/officeart/2005/8/layout/hList1"/>
    <dgm:cxn modelId="{770D0D61-5113-1143-B832-E5D105D7425F}" type="presParOf" srcId="{FBFEB048-99B2-D245-8037-5BF40C856ED1}" destId="{22AD54F3-CD06-1240-BCC6-823F72E6D468}" srcOrd="4" destOrd="0" presId="urn:microsoft.com/office/officeart/2005/8/layout/hList1"/>
    <dgm:cxn modelId="{18E91805-84F7-654B-9D97-A6CD6CC18994}" type="presParOf" srcId="{22AD54F3-CD06-1240-BCC6-823F72E6D468}" destId="{7F9D52AA-235D-8B4E-A6B8-51A9D1B3D48B}" srcOrd="0" destOrd="0" presId="urn:microsoft.com/office/officeart/2005/8/layout/hList1"/>
    <dgm:cxn modelId="{0E57FEB0-3EBC-C545-A2C5-983B987B1CF8}" type="presParOf" srcId="{22AD54F3-CD06-1240-BCC6-823F72E6D468}" destId="{05C6ABA0-95EC-EC44-B586-C13533E647D2}" srcOrd="1" destOrd="0" presId="urn:microsoft.com/office/officeart/2005/8/layout/hList1"/>
    <dgm:cxn modelId="{E5BE9611-917E-E646-99CC-DFDD05C13360}" type="presParOf" srcId="{FBFEB048-99B2-D245-8037-5BF40C856ED1}" destId="{8ED7A3D5-3C0D-3047-AC00-397EDA8C868B}" srcOrd="5" destOrd="0" presId="urn:microsoft.com/office/officeart/2005/8/layout/hList1"/>
    <dgm:cxn modelId="{D7B1F569-115C-2447-ACB3-639A97F05231}" type="presParOf" srcId="{FBFEB048-99B2-D245-8037-5BF40C856ED1}" destId="{BF81A5E2-29C2-944D-BF8A-FAAC3BB939CB}" srcOrd="6" destOrd="0" presId="urn:microsoft.com/office/officeart/2005/8/layout/hList1"/>
    <dgm:cxn modelId="{25A20651-72C2-464B-B8B7-BB3C540716B1}" type="presParOf" srcId="{BF81A5E2-29C2-944D-BF8A-FAAC3BB939CB}" destId="{4741191A-F785-B745-A26E-B4A350E63591}" srcOrd="0" destOrd="0" presId="urn:microsoft.com/office/officeart/2005/8/layout/hList1"/>
    <dgm:cxn modelId="{B2E3B7B9-7B79-DE47-8E8F-BF4807779CCD}" type="presParOf" srcId="{BF81A5E2-29C2-944D-BF8A-FAAC3BB939CB}" destId="{4ACD12C4-A1B8-1240-821A-15268F370D3D}" srcOrd="1" destOrd="0" presId="urn:microsoft.com/office/officeart/2005/8/layout/hList1"/>
    <dgm:cxn modelId="{25D665EE-6C6E-EB48-8266-40E625BC1A36}" type="presParOf" srcId="{FBFEB048-99B2-D245-8037-5BF40C856ED1}" destId="{B48D0053-BEAA-2244-9F11-A3E7DD8EE1F2}" srcOrd="7" destOrd="0" presId="urn:microsoft.com/office/officeart/2005/8/layout/hList1"/>
    <dgm:cxn modelId="{EE4DE32D-CE4C-0342-8F56-C3C72A7170A1}" type="presParOf" srcId="{FBFEB048-99B2-D245-8037-5BF40C856ED1}" destId="{DAEBD379-3320-2B4C-A521-84A9F2A1CC44}" srcOrd="8" destOrd="0" presId="urn:microsoft.com/office/officeart/2005/8/layout/hList1"/>
    <dgm:cxn modelId="{F8C85CB5-8915-044E-946E-EFDCC6CB3A6D}" type="presParOf" srcId="{DAEBD379-3320-2B4C-A521-84A9F2A1CC44}" destId="{FCB8C051-6EE3-5A42-A341-3E8FAAEA6CDA}" srcOrd="0" destOrd="0" presId="urn:microsoft.com/office/officeart/2005/8/layout/hList1"/>
    <dgm:cxn modelId="{D4D11453-E508-AE4C-86DE-29DF4EE7701C}" type="presParOf" srcId="{DAEBD379-3320-2B4C-A521-84A9F2A1CC44}" destId="{BC78C3A9-CA97-8A4F-8423-F54099F052A4}"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E9E412F-27BF-F24B-9EA1-E972FC9B2986}"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9BF03926-8EC9-834D-800A-91ECBFA01C11}">
      <dgm:prSet custT="1"/>
      <dgm:spPr/>
      <dgm:t>
        <a:bodyPr/>
        <a:lstStyle/>
        <a:p>
          <a:r>
            <a:rPr lang="en-US" sz="2000" b="1" dirty="0"/>
            <a:t>Miro</a:t>
          </a:r>
          <a:endParaRPr lang="en-EG" sz="2000" dirty="0"/>
        </a:p>
      </dgm:t>
    </dgm:pt>
    <dgm:pt modelId="{D41E4BA9-268A-D24F-8251-DFE61B133A60}" type="parTrans" cxnId="{94EB0644-152A-A644-A620-F0B68F238199}">
      <dgm:prSet/>
      <dgm:spPr/>
      <dgm:t>
        <a:bodyPr/>
        <a:lstStyle/>
        <a:p>
          <a:endParaRPr lang="en-US" sz="2000"/>
        </a:p>
      </dgm:t>
    </dgm:pt>
    <dgm:pt modelId="{7F197CE8-A59D-8644-B356-902D5C90B8D8}" type="sibTrans" cxnId="{94EB0644-152A-A644-A620-F0B68F238199}">
      <dgm:prSet/>
      <dgm:spPr/>
      <dgm:t>
        <a:bodyPr/>
        <a:lstStyle/>
        <a:p>
          <a:endParaRPr lang="en-US" sz="2000"/>
        </a:p>
      </dgm:t>
    </dgm:pt>
    <dgm:pt modelId="{07E3F8D6-75B6-6C4D-8D54-7642FF4866EC}">
      <dgm:prSet custT="1"/>
      <dgm:spPr/>
      <dgm:t>
        <a:bodyPr/>
        <a:lstStyle/>
        <a:p>
          <a:pPr>
            <a:buNone/>
          </a:pPr>
          <a:r>
            <a:rPr lang="en-US" sz="2000" b="1" dirty="0"/>
            <a:t>Mural</a:t>
          </a:r>
          <a:endParaRPr lang="en-US" sz="2000" dirty="0"/>
        </a:p>
      </dgm:t>
    </dgm:pt>
    <dgm:pt modelId="{C4A6FA90-83F8-834B-8152-B7B711CD7AB9}" type="parTrans" cxnId="{519E1200-8756-6F46-BBA0-4B6CBB749E36}">
      <dgm:prSet/>
      <dgm:spPr/>
      <dgm:t>
        <a:bodyPr/>
        <a:lstStyle/>
        <a:p>
          <a:endParaRPr lang="en-US" sz="2000"/>
        </a:p>
      </dgm:t>
    </dgm:pt>
    <dgm:pt modelId="{315ACF60-E960-3B43-9123-99C7C53DEE22}" type="sibTrans" cxnId="{519E1200-8756-6F46-BBA0-4B6CBB749E36}">
      <dgm:prSet/>
      <dgm:spPr/>
      <dgm:t>
        <a:bodyPr/>
        <a:lstStyle/>
        <a:p>
          <a:endParaRPr lang="en-US" sz="2000"/>
        </a:p>
      </dgm:t>
    </dgm:pt>
    <dgm:pt modelId="{1FB10405-1629-FE47-9A0D-E31D35F595AB}">
      <dgm:prSet custT="1"/>
      <dgm:spPr/>
      <dgm:t>
        <a:bodyPr/>
        <a:lstStyle/>
        <a:p>
          <a:pPr>
            <a:buNone/>
          </a:pPr>
          <a:r>
            <a:rPr lang="en-US" sz="2000" b="1" dirty="0" err="1"/>
            <a:t>Stormboard</a:t>
          </a:r>
          <a:endParaRPr lang="en-US" sz="2000" dirty="0"/>
        </a:p>
      </dgm:t>
    </dgm:pt>
    <dgm:pt modelId="{41AF888A-A471-8743-A683-8A7B204EF48D}" type="parTrans" cxnId="{7B918798-DFE2-1740-93E9-46F4BCDC9C7D}">
      <dgm:prSet/>
      <dgm:spPr/>
      <dgm:t>
        <a:bodyPr/>
        <a:lstStyle/>
        <a:p>
          <a:endParaRPr lang="en-US" sz="2000"/>
        </a:p>
      </dgm:t>
    </dgm:pt>
    <dgm:pt modelId="{C5E439D3-7B3B-EC4F-B40A-E08343FEA91A}" type="sibTrans" cxnId="{7B918798-DFE2-1740-93E9-46F4BCDC9C7D}">
      <dgm:prSet/>
      <dgm:spPr/>
      <dgm:t>
        <a:bodyPr/>
        <a:lstStyle/>
        <a:p>
          <a:endParaRPr lang="en-US" sz="2000"/>
        </a:p>
      </dgm:t>
    </dgm:pt>
    <dgm:pt modelId="{16D7BC4D-E3E6-E246-A567-E8188DBC6A3D}">
      <dgm:prSet custT="1"/>
      <dgm:spPr/>
      <dgm:t>
        <a:bodyPr/>
        <a:lstStyle/>
        <a:p>
          <a:pPr>
            <a:buNone/>
          </a:pPr>
          <a:r>
            <a:rPr lang="en-US" sz="2000" b="1" dirty="0" err="1"/>
            <a:t>FigJam</a:t>
          </a:r>
          <a:endParaRPr lang="en-US" sz="2000" dirty="0"/>
        </a:p>
      </dgm:t>
    </dgm:pt>
    <dgm:pt modelId="{09F7514B-D78F-AC41-BC81-ABE6B04B6EB1}" type="parTrans" cxnId="{137A0718-1C24-2042-96CD-05ADF6F038CC}">
      <dgm:prSet/>
      <dgm:spPr/>
      <dgm:t>
        <a:bodyPr/>
        <a:lstStyle/>
        <a:p>
          <a:endParaRPr lang="en-US" sz="2000"/>
        </a:p>
      </dgm:t>
    </dgm:pt>
    <dgm:pt modelId="{99375B62-E2FD-174A-BB21-1B95BF1C8C9A}" type="sibTrans" cxnId="{137A0718-1C24-2042-96CD-05ADF6F038CC}">
      <dgm:prSet/>
      <dgm:spPr/>
      <dgm:t>
        <a:bodyPr/>
        <a:lstStyle/>
        <a:p>
          <a:endParaRPr lang="en-US" sz="2000"/>
        </a:p>
      </dgm:t>
    </dgm:pt>
    <dgm:pt modelId="{ACD5D47A-FD48-6F42-9339-7C9EE26EA652}">
      <dgm:prSet custT="1"/>
      <dgm:spPr/>
      <dgm:t>
        <a:bodyPr/>
        <a:lstStyle/>
        <a:p>
          <a:pPr>
            <a:buNone/>
          </a:pPr>
          <a:r>
            <a:rPr lang="en-US" sz="2000" b="1" dirty="0" err="1"/>
            <a:t>Lucidspark</a:t>
          </a:r>
          <a:endParaRPr lang="en-US" sz="2000" dirty="0"/>
        </a:p>
      </dgm:t>
    </dgm:pt>
    <dgm:pt modelId="{9E54B392-7C7E-4742-9491-25C09490689B}" type="parTrans" cxnId="{852E75B9-2ABD-E744-BE61-E029BD2D37D5}">
      <dgm:prSet/>
      <dgm:spPr/>
      <dgm:t>
        <a:bodyPr/>
        <a:lstStyle/>
        <a:p>
          <a:endParaRPr lang="en-US" sz="2000"/>
        </a:p>
      </dgm:t>
    </dgm:pt>
    <dgm:pt modelId="{8B79AA89-09BE-954A-B702-7FBF4A4BC618}" type="sibTrans" cxnId="{852E75B9-2ABD-E744-BE61-E029BD2D37D5}">
      <dgm:prSet/>
      <dgm:spPr/>
      <dgm:t>
        <a:bodyPr/>
        <a:lstStyle/>
        <a:p>
          <a:endParaRPr lang="en-US" sz="2000"/>
        </a:p>
      </dgm:t>
    </dgm:pt>
    <dgm:pt modelId="{96FD9F4A-5042-A348-A46B-8DB7AC14CC01}">
      <dgm:prSet custT="1"/>
      <dgm:spPr/>
      <dgm:t>
        <a:bodyPr/>
        <a:lstStyle/>
        <a:p>
          <a:pPr algn="ctr">
            <a:buNone/>
          </a:pPr>
          <a:r>
            <a:rPr lang="en-US" sz="2000" dirty="0"/>
            <a:t>Virtual whiteboards for Agile teams</a:t>
          </a:r>
        </a:p>
      </dgm:t>
    </dgm:pt>
    <dgm:pt modelId="{14458C3B-C5E1-BE4C-9910-DDFE8D72FF22}" type="parTrans" cxnId="{E5543516-CF35-FD46-8E28-D6D84126ECE6}">
      <dgm:prSet/>
      <dgm:spPr/>
      <dgm:t>
        <a:bodyPr/>
        <a:lstStyle/>
        <a:p>
          <a:endParaRPr lang="en-US" sz="2000"/>
        </a:p>
      </dgm:t>
    </dgm:pt>
    <dgm:pt modelId="{67E4E291-85DA-4642-B4B7-65735BB16A9F}" type="sibTrans" cxnId="{E5543516-CF35-FD46-8E28-D6D84126ECE6}">
      <dgm:prSet/>
      <dgm:spPr/>
      <dgm:t>
        <a:bodyPr/>
        <a:lstStyle/>
        <a:p>
          <a:endParaRPr lang="en-US" sz="2000"/>
        </a:p>
      </dgm:t>
    </dgm:pt>
    <dgm:pt modelId="{10088994-848D-2A49-8576-80B7130119C0}">
      <dgm:prSet custT="1"/>
      <dgm:spPr/>
      <dgm:t>
        <a:bodyPr/>
        <a:lstStyle/>
        <a:p>
          <a:pPr algn="ctr">
            <a:buNone/>
          </a:pPr>
          <a:r>
            <a:rPr lang="en-US" sz="2000" dirty="0"/>
            <a:t> Collaborative ideation from Figma</a:t>
          </a:r>
        </a:p>
      </dgm:t>
    </dgm:pt>
    <dgm:pt modelId="{F7FF54C5-2579-7545-8958-0E1D4927EE31}" type="parTrans" cxnId="{50E02CE5-A47A-5A40-A6B7-DB55DBC401BC}">
      <dgm:prSet/>
      <dgm:spPr/>
      <dgm:t>
        <a:bodyPr/>
        <a:lstStyle/>
        <a:p>
          <a:endParaRPr lang="en-US" sz="2000"/>
        </a:p>
      </dgm:t>
    </dgm:pt>
    <dgm:pt modelId="{3C06739E-DAC7-6D4C-AA23-8EC88E920379}" type="sibTrans" cxnId="{50E02CE5-A47A-5A40-A6B7-DB55DBC401BC}">
      <dgm:prSet/>
      <dgm:spPr/>
      <dgm:t>
        <a:bodyPr/>
        <a:lstStyle/>
        <a:p>
          <a:endParaRPr lang="en-US" sz="2000"/>
        </a:p>
      </dgm:t>
    </dgm:pt>
    <dgm:pt modelId="{5E463B14-5AA1-7945-A166-6C86E7630FA1}">
      <dgm:prSet custT="1"/>
      <dgm:spPr/>
      <dgm:t>
        <a:bodyPr/>
        <a:lstStyle/>
        <a:p>
          <a:pPr algn="ctr">
            <a:buNone/>
          </a:pPr>
          <a:r>
            <a:rPr lang="en-US" sz="2000" dirty="0"/>
            <a:t>Sticky-note ideation and retrospective templates</a:t>
          </a:r>
        </a:p>
      </dgm:t>
    </dgm:pt>
    <dgm:pt modelId="{6A207137-F357-9843-9952-7D9C1165E8AF}" type="parTrans" cxnId="{9FC0F7DD-04B4-1248-ACBF-B67B19E98B16}">
      <dgm:prSet/>
      <dgm:spPr/>
      <dgm:t>
        <a:bodyPr/>
        <a:lstStyle/>
        <a:p>
          <a:endParaRPr lang="en-US" sz="2000"/>
        </a:p>
      </dgm:t>
    </dgm:pt>
    <dgm:pt modelId="{75D7FCCB-C78C-FD46-B845-CBAE5FC9B777}" type="sibTrans" cxnId="{9FC0F7DD-04B4-1248-ACBF-B67B19E98B16}">
      <dgm:prSet/>
      <dgm:spPr/>
      <dgm:t>
        <a:bodyPr/>
        <a:lstStyle/>
        <a:p>
          <a:endParaRPr lang="en-US" sz="2000"/>
        </a:p>
      </dgm:t>
    </dgm:pt>
    <dgm:pt modelId="{6CA7AAF8-084F-8D4B-8B0C-9E354BA336D0}">
      <dgm:prSet custT="1"/>
      <dgm:spPr/>
      <dgm:t>
        <a:bodyPr/>
        <a:lstStyle/>
        <a:p>
          <a:pPr algn="ctr">
            <a:buNone/>
          </a:pPr>
          <a:r>
            <a:rPr lang="en-US" sz="2000" dirty="0"/>
            <a:t>Visual collaboration for Agile ceremonies</a:t>
          </a:r>
        </a:p>
      </dgm:t>
    </dgm:pt>
    <dgm:pt modelId="{E143EA8A-958D-7F41-828C-CAFB5991327E}" type="parTrans" cxnId="{31906876-C2D2-6D48-956D-0FC6549A398C}">
      <dgm:prSet/>
      <dgm:spPr/>
      <dgm:t>
        <a:bodyPr/>
        <a:lstStyle/>
        <a:p>
          <a:endParaRPr lang="en-US" sz="2000"/>
        </a:p>
      </dgm:t>
    </dgm:pt>
    <dgm:pt modelId="{DDD18F9E-6F39-8848-82A5-4462BD3DE028}" type="sibTrans" cxnId="{31906876-C2D2-6D48-956D-0FC6549A398C}">
      <dgm:prSet/>
      <dgm:spPr/>
      <dgm:t>
        <a:bodyPr/>
        <a:lstStyle/>
        <a:p>
          <a:endParaRPr lang="en-US" sz="2000"/>
        </a:p>
      </dgm:t>
    </dgm:pt>
    <dgm:pt modelId="{A96C7D8E-3447-8A41-82E0-5D4E1BA2DB32}">
      <dgm:prSet custT="1"/>
      <dgm:spPr/>
      <dgm:t>
        <a:bodyPr/>
        <a:lstStyle/>
        <a:p>
          <a:pPr algn="ctr"/>
          <a:r>
            <a:rPr lang="en-US" sz="2000" dirty="0"/>
            <a:t>The most popular online collaborative whiteboard</a:t>
          </a:r>
          <a:endParaRPr lang="en-EG" sz="2000" dirty="0"/>
        </a:p>
      </dgm:t>
    </dgm:pt>
    <dgm:pt modelId="{5439451F-3F6E-7D46-ABAF-2295FB955FF0}" type="parTrans" cxnId="{1CBA30DB-772D-4A4C-BAD0-CCC39C84328B}">
      <dgm:prSet/>
      <dgm:spPr/>
      <dgm:t>
        <a:bodyPr/>
        <a:lstStyle/>
        <a:p>
          <a:endParaRPr lang="en-US" sz="2000"/>
        </a:p>
      </dgm:t>
    </dgm:pt>
    <dgm:pt modelId="{51A57F04-A6F7-9846-B411-38863D8A99F7}" type="sibTrans" cxnId="{1CBA30DB-772D-4A4C-BAD0-CCC39C84328B}">
      <dgm:prSet/>
      <dgm:spPr/>
      <dgm:t>
        <a:bodyPr/>
        <a:lstStyle/>
        <a:p>
          <a:endParaRPr lang="en-US" sz="2000"/>
        </a:p>
      </dgm:t>
    </dgm:pt>
    <dgm:pt modelId="{FBFEB048-99B2-D245-8037-5BF40C856ED1}" type="pres">
      <dgm:prSet presAssocID="{AE9E412F-27BF-F24B-9EA1-E972FC9B2986}" presName="Name0" presStyleCnt="0">
        <dgm:presLayoutVars>
          <dgm:dir/>
          <dgm:animLvl val="lvl"/>
          <dgm:resizeHandles val="exact"/>
        </dgm:presLayoutVars>
      </dgm:prSet>
      <dgm:spPr/>
    </dgm:pt>
    <dgm:pt modelId="{1CF9E987-B38E-1142-AA14-1AC6A596FCC0}" type="pres">
      <dgm:prSet presAssocID="{9BF03926-8EC9-834D-800A-91ECBFA01C11}" presName="composite" presStyleCnt="0"/>
      <dgm:spPr/>
    </dgm:pt>
    <dgm:pt modelId="{9777B389-9B40-5245-B91C-E45B2C4B0515}" type="pres">
      <dgm:prSet presAssocID="{9BF03926-8EC9-834D-800A-91ECBFA01C11}" presName="parTx" presStyleLbl="alignNode1" presStyleIdx="0" presStyleCnt="5">
        <dgm:presLayoutVars>
          <dgm:chMax val="0"/>
          <dgm:chPref val="0"/>
          <dgm:bulletEnabled val="1"/>
        </dgm:presLayoutVars>
      </dgm:prSet>
      <dgm:spPr/>
    </dgm:pt>
    <dgm:pt modelId="{729E426E-9A6C-334C-9EBB-580612B0130C}" type="pres">
      <dgm:prSet presAssocID="{9BF03926-8EC9-834D-800A-91ECBFA01C11}" presName="desTx" presStyleLbl="alignAccFollowNode1" presStyleIdx="0" presStyleCnt="5">
        <dgm:presLayoutVars>
          <dgm:bulletEnabled val="1"/>
        </dgm:presLayoutVars>
      </dgm:prSet>
      <dgm:spPr/>
    </dgm:pt>
    <dgm:pt modelId="{158DD290-9B46-9343-809B-B61FD5A8B825}" type="pres">
      <dgm:prSet presAssocID="{7F197CE8-A59D-8644-B356-902D5C90B8D8}" presName="space" presStyleCnt="0"/>
      <dgm:spPr/>
    </dgm:pt>
    <dgm:pt modelId="{C7269FEA-9223-864A-8FAE-D026E3664A08}" type="pres">
      <dgm:prSet presAssocID="{07E3F8D6-75B6-6C4D-8D54-7642FF4866EC}" presName="composite" presStyleCnt="0"/>
      <dgm:spPr/>
    </dgm:pt>
    <dgm:pt modelId="{3666F2E0-7022-154C-8A57-3C51FCBFC2DF}" type="pres">
      <dgm:prSet presAssocID="{07E3F8D6-75B6-6C4D-8D54-7642FF4866EC}" presName="parTx" presStyleLbl="alignNode1" presStyleIdx="1" presStyleCnt="5">
        <dgm:presLayoutVars>
          <dgm:chMax val="0"/>
          <dgm:chPref val="0"/>
          <dgm:bulletEnabled val="1"/>
        </dgm:presLayoutVars>
      </dgm:prSet>
      <dgm:spPr/>
    </dgm:pt>
    <dgm:pt modelId="{AA106207-899D-F443-82DF-0EF1E00A8DDF}" type="pres">
      <dgm:prSet presAssocID="{07E3F8D6-75B6-6C4D-8D54-7642FF4866EC}" presName="desTx" presStyleLbl="alignAccFollowNode1" presStyleIdx="1" presStyleCnt="5">
        <dgm:presLayoutVars>
          <dgm:bulletEnabled val="1"/>
        </dgm:presLayoutVars>
      </dgm:prSet>
      <dgm:spPr/>
    </dgm:pt>
    <dgm:pt modelId="{B66F59B6-037C-184C-9CDC-96065B7D246D}" type="pres">
      <dgm:prSet presAssocID="{315ACF60-E960-3B43-9123-99C7C53DEE22}" presName="space" presStyleCnt="0"/>
      <dgm:spPr/>
    </dgm:pt>
    <dgm:pt modelId="{B2B12AFF-10B9-D746-8A58-4F4CF0AC12E5}" type="pres">
      <dgm:prSet presAssocID="{1FB10405-1629-FE47-9A0D-E31D35F595AB}" presName="composite" presStyleCnt="0"/>
      <dgm:spPr/>
    </dgm:pt>
    <dgm:pt modelId="{C29E6FBD-6182-DC49-A828-318D3BDB9D0F}" type="pres">
      <dgm:prSet presAssocID="{1FB10405-1629-FE47-9A0D-E31D35F595AB}" presName="parTx" presStyleLbl="alignNode1" presStyleIdx="2" presStyleCnt="5">
        <dgm:presLayoutVars>
          <dgm:chMax val="0"/>
          <dgm:chPref val="0"/>
          <dgm:bulletEnabled val="1"/>
        </dgm:presLayoutVars>
      </dgm:prSet>
      <dgm:spPr/>
    </dgm:pt>
    <dgm:pt modelId="{5AA4B83B-FB23-E74B-8CD7-265560319D73}" type="pres">
      <dgm:prSet presAssocID="{1FB10405-1629-FE47-9A0D-E31D35F595AB}" presName="desTx" presStyleLbl="alignAccFollowNode1" presStyleIdx="2" presStyleCnt="5">
        <dgm:presLayoutVars>
          <dgm:bulletEnabled val="1"/>
        </dgm:presLayoutVars>
      </dgm:prSet>
      <dgm:spPr/>
    </dgm:pt>
    <dgm:pt modelId="{A26E36AA-A9B1-B842-9FE9-2CF48E9E7766}" type="pres">
      <dgm:prSet presAssocID="{C5E439D3-7B3B-EC4F-B40A-E08343FEA91A}" presName="space" presStyleCnt="0"/>
      <dgm:spPr/>
    </dgm:pt>
    <dgm:pt modelId="{715AA902-D311-0741-ABD4-705CCBE00884}" type="pres">
      <dgm:prSet presAssocID="{16D7BC4D-E3E6-E246-A567-E8188DBC6A3D}" presName="composite" presStyleCnt="0"/>
      <dgm:spPr/>
    </dgm:pt>
    <dgm:pt modelId="{B683B13F-3525-8B44-9B1F-3F238DC01390}" type="pres">
      <dgm:prSet presAssocID="{16D7BC4D-E3E6-E246-A567-E8188DBC6A3D}" presName="parTx" presStyleLbl="alignNode1" presStyleIdx="3" presStyleCnt="5">
        <dgm:presLayoutVars>
          <dgm:chMax val="0"/>
          <dgm:chPref val="0"/>
          <dgm:bulletEnabled val="1"/>
        </dgm:presLayoutVars>
      </dgm:prSet>
      <dgm:spPr/>
    </dgm:pt>
    <dgm:pt modelId="{2FBC913E-7C39-2F41-863B-DECD3A8D3886}" type="pres">
      <dgm:prSet presAssocID="{16D7BC4D-E3E6-E246-A567-E8188DBC6A3D}" presName="desTx" presStyleLbl="alignAccFollowNode1" presStyleIdx="3" presStyleCnt="5">
        <dgm:presLayoutVars>
          <dgm:bulletEnabled val="1"/>
        </dgm:presLayoutVars>
      </dgm:prSet>
      <dgm:spPr/>
    </dgm:pt>
    <dgm:pt modelId="{F2B7E26D-BB7B-B641-8924-A6018367C424}" type="pres">
      <dgm:prSet presAssocID="{99375B62-E2FD-174A-BB21-1B95BF1C8C9A}" presName="space" presStyleCnt="0"/>
      <dgm:spPr/>
    </dgm:pt>
    <dgm:pt modelId="{F1525783-38AC-4140-A369-967ED3521B43}" type="pres">
      <dgm:prSet presAssocID="{ACD5D47A-FD48-6F42-9339-7C9EE26EA652}" presName="composite" presStyleCnt="0"/>
      <dgm:spPr/>
    </dgm:pt>
    <dgm:pt modelId="{BBEF0294-5F70-804F-8471-B39E9A5A8E8E}" type="pres">
      <dgm:prSet presAssocID="{ACD5D47A-FD48-6F42-9339-7C9EE26EA652}" presName="parTx" presStyleLbl="alignNode1" presStyleIdx="4" presStyleCnt="5">
        <dgm:presLayoutVars>
          <dgm:chMax val="0"/>
          <dgm:chPref val="0"/>
          <dgm:bulletEnabled val="1"/>
        </dgm:presLayoutVars>
      </dgm:prSet>
      <dgm:spPr/>
    </dgm:pt>
    <dgm:pt modelId="{3A5DB68E-C2AD-1942-9C7B-BD26105543F8}" type="pres">
      <dgm:prSet presAssocID="{ACD5D47A-FD48-6F42-9339-7C9EE26EA652}" presName="desTx" presStyleLbl="alignAccFollowNode1" presStyleIdx="4" presStyleCnt="5">
        <dgm:presLayoutVars>
          <dgm:bulletEnabled val="1"/>
        </dgm:presLayoutVars>
      </dgm:prSet>
      <dgm:spPr/>
    </dgm:pt>
  </dgm:ptLst>
  <dgm:cxnLst>
    <dgm:cxn modelId="{519E1200-8756-6F46-BBA0-4B6CBB749E36}" srcId="{AE9E412F-27BF-F24B-9EA1-E972FC9B2986}" destId="{07E3F8D6-75B6-6C4D-8D54-7642FF4866EC}" srcOrd="1" destOrd="0" parTransId="{C4A6FA90-83F8-834B-8152-B7B711CD7AB9}" sibTransId="{315ACF60-E960-3B43-9123-99C7C53DEE22}"/>
    <dgm:cxn modelId="{3E2CCB10-D5EA-9443-90C3-F1948A22674C}" type="presOf" srcId="{07E3F8D6-75B6-6C4D-8D54-7642FF4866EC}" destId="{3666F2E0-7022-154C-8A57-3C51FCBFC2DF}" srcOrd="0" destOrd="0" presId="urn:microsoft.com/office/officeart/2005/8/layout/hList1"/>
    <dgm:cxn modelId="{0038FB10-72CC-984C-B465-8EBB9F5DF934}" type="presOf" srcId="{10088994-848D-2A49-8576-80B7130119C0}" destId="{2FBC913E-7C39-2F41-863B-DECD3A8D3886}" srcOrd="0" destOrd="0" presId="urn:microsoft.com/office/officeart/2005/8/layout/hList1"/>
    <dgm:cxn modelId="{13E59511-2121-C143-BD69-B6A283CC7908}" type="presOf" srcId="{ACD5D47A-FD48-6F42-9339-7C9EE26EA652}" destId="{BBEF0294-5F70-804F-8471-B39E9A5A8E8E}" srcOrd="0" destOrd="0" presId="urn:microsoft.com/office/officeart/2005/8/layout/hList1"/>
    <dgm:cxn modelId="{E5543516-CF35-FD46-8E28-D6D84126ECE6}" srcId="{ACD5D47A-FD48-6F42-9339-7C9EE26EA652}" destId="{96FD9F4A-5042-A348-A46B-8DB7AC14CC01}" srcOrd="0" destOrd="0" parTransId="{14458C3B-C5E1-BE4C-9910-DDFE8D72FF22}" sibTransId="{67E4E291-85DA-4642-B4B7-65735BB16A9F}"/>
    <dgm:cxn modelId="{137A0718-1C24-2042-96CD-05ADF6F038CC}" srcId="{AE9E412F-27BF-F24B-9EA1-E972FC9B2986}" destId="{16D7BC4D-E3E6-E246-A567-E8188DBC6A3D}" srcOrd="3" destOrd="0" parTransId="{09F7514B-D78F-AC41-BC81-ABE6B04B6EB1}" sibTransId="{99375B62-E2FD-174A-BB21-1B95BF1C8C9A}"/>
    <dgm:cxn modelId="{02366727-9226-6349-8997-756D6E26BDD6}" type="presOf" srcId="{5E463B14-5AA1-7945-A166-6C86E7630FA1}" destId="{5AA4B83B-FB23-E74B-8CD7-265560319D73}" srcOrd="0" destOrd="0" presId="urn:microsoft.com/office/officeart/2005/8/layout/hList1"/>
    <dgm:cxn modelId="{FBDCCF27-16D9-9942-A6B3-DBA139CFF1C6}" type="presOf" srcId="{1FB10405-1629-FE47-9A0D-E31D35F595AB}" destId="{C29E6FBD-6182-DC49-A828-318D3BDB9D0F}" srcOrd="0" destOrd="0" presId="urn:microsoft.com/office/officeart/2005/8/layout/hList1"/>
    <dgm:cxn modelId="{A2EB7B33-42F4-6B46-801B-BCE8D3759A40}" type="presOf" srcId="{96FD9F4A-5042-A348-A46B-8DB7AC14CC01}" destId="{3A5DB68E-C2AD-1942-9C7B-BD26105543F8}" srcOrd="0" destOrd="0" presId="urn:microsoft.com/office/officeart/2005/8/layout/hList1"/>
    <dgm:cxn modelId="{94EB0644-152A-A644-A620-F0B68F238199}" srcId="{AE9E412F-27BF-F24B-9EA1-E972FC9B2986}" destId="{9BF03926-8EC9-834D-800A-91ECBFA01C11}" srcOrd="0" destOrd="0" parTransId="{D41E4BA9-268A-D24F-8251-DFE61B133A60}" sibTransId="{7F197CE8-A59D-8644-B356-902D5C90B8D8}"/>
    <dgm:cxn modelId="{6603CE53-9D8B-334C-A5B7-583415B032C0}" type="presOf" srcId="{16D7BC4D-E3E6-E246-A567-E8188DBC6A3D}" destId="{B683B13F-3525-8B44-9B1F-3F238DC01390}" srcOrd="0" destOrd="0" presId="urn:microsoft.com/office/officeart/2005/8/layout/hList1"/>
    <dgm:cxn modelId="{2F7BA46B-24FA-3E49-A3C6-39A3C2AF8259}" type="presOf" srcId="{9BF03926-8EC9-834D-800A-91ECBFA01C11}" destId="{9777B389-9B40-5245-B91C-E45B2C4B0515}" srcOrd="0" destOrd="0" presId="urn:microsoft.com/office/officeart/2005/8/layout/hList1"/>
    <dgm:cxn modelId="{09750772-B5C9-0A4E-ABE5-8651A44E0610}" type="presOf" srcId="{6CA7AAF8-084F-8D4B-8B0C-9E354BA336D0}" destId="{AA106207-899D-F443-82DF-0EF1E00A8DDF}" srcOrd="0" destOrd="0" presId="urn:microsoft.com/office/officeart/2005/8/layout/hList1"/>
    <dgm:cxn modelId="{31906876-C2D2-6D48-956D-0FC6549A398C}" srcId="{07E3F8D6-75B6-6C4D-8D54-7642FF4866EC}" destId="{6CA7AAF8-084F-8D4B-8B0C-9E354BA336D0}" srcOrd="0" destOrd="0" parTransId="{E143EA8A-958D-7F41-828C-CAFB5991327E}" sibTransId="{DDD18F9E-6F39-8848-82A5-4462BD3DE028}"/>
    <dgm:cxn modelId="{B648C793-5B57-4943-BAD6-89CB8C654A33}" type="presOf" srcId="{A96C7D8E-3447-8A41-82E0-5D4E1BA2DB32}" destId="{729E426E-9A6C-334C-9EBB-580612B0130C}" srcOrd="0" destOrd="0" presId="urn:microsoft.com/office/officeart/2005/8/layout/hList1"/>
    <dgm:cxn modelId="{7B918798-DFE2-1740-93E9-46F4BCDC9C7D}" srcId="{AE9E412F-27BF-F24B-9EA1-E972FC9B2986}" destId="{1FB10405-1629-FE47-9A0D-E31D35F595AB}" srcOrd="2" destOrd="0" parTransId="{41AF888A-A471-8743-A683-8A7B204EF48D}" sibTransId="{C5E439D3-7B3B-EC4F-B40A-E08343FEA91A}"/>
    <dgm:cxn modelId="{852E75B9-2ABD-E744-BE61-E029BD2D37D5}" srcId="{AE9E412F-27BF-F24B-9EA1-E972FC9B2986}" destId="{ACD5D47A-FD48-6F42-9339-7C9EE26EA652}" srcOrd="4" destOrd="0" parTransId="{9E54B392-7C7E-4742-9491-25C09490689B}" sibTransId="{8B79AA89-09BE-954A-B702-7FBF4A4BC618}"/>
    <dgm:cxn modelId="{1CBA30DB-772D-4A4C-BAD0-CCC39C84328B}" srcId="{9BF03926-8EC9-834D-800A-91ECBFA01C11}" destId="{A96C7D8E-3447-8A41-82E0-5D4E1BA2DB32}" srcOrd="0" destOrd="0" parTransId="{5439451F-3F6E-7D46-ABAF-2295FB955FF0}" sibTransId="{51A57F04-A6F7-9846-B411-38863D8A99F7}"/>
    <dgm:cxn modelId="{9FC0F7DD-04B4-1248-ACBF-B67B19E98B16}" srcId="{1FB10405-1629-FE47-9A0D-E31D35F595AB}" destId="{5E463B14-5AA1-7945-A166-6C86E7630FA1}" srcOrd="0" destOrd="0" parTransId="{6A207137-F357-9843-9952-7D9C1165E8AF}" sibTransId="{75D7FCCB-C78C-FD46-B845-CBAE5FC9B777}"/>
    <dgm:cxn modelId="{50E02CE5-A47A-5A40-A6B7-DB55DBC401BC}" srcId="{16D7BC4D-E3E6-E246-A567-E8188DBC6A3D}" destId="{10088994-848D-2A49-8576-80B7130119C0}" srcOrd="0" destOrd="0" parTransId="{F7FF54C5-2579-7545-8958-0E1D4927EE31}" sibTransId="{3C06739E-DAC7-6D4C-AA23-8EC88E920379}"/>
    <dgm:cxn modelId="{06D147FB-F829-2444-A742-9852D381D20E}" type="presOf" srcId="{AE9E412F-27BF-F24B-9EA1-E972FC9B2986}" destId="{FBFEB048-99B2-D245-8037-5BF40C856ED1}" srcOrd="0" destOrd="0" presId="urn:microsoft.com/office/officeart/2005/8/layout/hList1"/>
    <dgm:cxn modelId="{A805E0CD-B2A0-8D45-BA9F-472316338085}" type="presParOf" srcId="{FBFEB048-99B2-D245-8037-5BF40C856ED1}" destId="{1CF9E987-B38E-1142-AA14-1AC6A596FCC0}" srcOrd="0" destOrd="0" presId="urn:microsoft.com/office/officeart/2005/8/layout/hList1"/>
    <dgm:cxn modelId="{B68CE566-A220-EE49-B91B-E9FDCE3E548C}" type="presParOf" srcId="{1CF9E987-B38E-1142-AA14-1AC6A596FCC0}" destId="{9777B389-9B40-5245-B91C-E45B2C4B0515}" srcOrd="0" destOrd="0" presId="urn:microsoft.com/office/officeart/2005/8/layout/hList1"/>
    <dgm:cxn modelId="{22B39AFA-26D5-AD41-AF75-FCD2650B6DB5}" type="presParOf" srcId="{1CF9E987-B38E-1142-AA14-1AC6A596FCC0}" destId="{729E426E-9A6C-334C-9EBB-580612B0130C}" srcOrd="1" destOrd="0" presId="urn:microsoft.com/office/officeart/2005/8/layout/hList1"/>
    <dgm:cxn modelId="{86483080-5CF9-1244-B6EC-6597761384F0}" type="presParOf" srcId="{FBFEB048-99B2-D245-8037-5BF40C856ED1}" destId="{158DD290-9B46-9343-809B-B61FD5A8B825}" srcOrd="1" destOrd="0" presId="urn:microsoft.com/office/officeart/2005/8/layout/hList1"/>
    <dgm:cxn modelId="{3F6F5230-76AC-FA40-89FC-3D9D799193A4}" type="presParOf" srcId="{FBFEB048-99B2-D245-8037-5BF40C856ED1}" destId="{C7269FEA-9223-864A-8FAE-D026E3664A08}" srcOrd="2" destOrd="0" presId="urn:microsoft.com/office/officeart/2005/8/layout/hList1"/>
    <dgm:cxn modelId="{788720B7-F376-DB46-A42E-0C4F0D95AA5A}" type="presParOf" srcId="{C7269FEA-9223-864A-8FAE-D026E3664A08}" destId="{3666F2E0-7022-154C-8A57-3C51FCBFC2DF}" srcOrd="0" destOrd="0" presId="urn:microsoft.com/office/officeart/2005/8/layout/hList1"/>
    <dgm:cxn modelId="{D0FE8932-63F8-3C46-A582-22B83C2F2728}" type="presParOf" srcId="{C7269FEA-9223-864A-8FAE-D026E3664A08}" destId="{AA106207-899D-F443-82DF-0EF1E00A8DDF}" srcOrd="1" destOrd="0" presId="urn:microsoft.com/office/officeart/2005/8/layout/hList1"/>
    <dgm:cxn modelId="{C61A8A94-9F97-4140-9B42-8B1739D666FB}" type="presParOf" srcId="{FBFEB048-99B2-D245-8037-5BF40C856ED1}" destId="{B66F59B6-037C-184C-9CDC-96065B7D246D}" srcOrd="3" destOrd="0" presId="urn:microsoft.com/office/officeart/2005/8/layout/hList1"/>
    <dgm:cxn modelId="{662D9BCB-835F-5243-8BA5-E1F5F31C87A3}" type="presParOf" srcId="{FBFEB048-99B2-D245-8037-5BF40C856ED1}" destId="{B2B12AFF-10B9-D746-8A58-4F4CF0AC12E5}" srcOrd="4" destOrd="0" presId="urn:microsoft.com/office/officeart/2005/8/layout/hList1"/>
    <dgm:cxn modelId="{27C71759-8F39-F348-96B5-46BAFFBF526F}" type="presParOf" srcId="{B2B12AFF-10B9-D746-8A58-4F4CF0AC12E5}" destId="{C29E6FBD-6182-DC49-A828-318D3BDB9D0F}" srcOrd="0" destOrd="0" presId="urn:microsoft.com/office/officeart/2005/8/layout/hList1"/>
    <dgm:cxn modelId="{9F7F81E3-9617-AF48-B972-E0D59938992C}" type="presParOf" srcId="{B2B12AFF-10B9-D746-8A58-4F4CF0AC12E5}" destId="{5AA4B83B-FB23-E74B-8CD7-265560319D73}" srcOrd="1" destOrd="0" presId="urn:microsoft.com/office/officeart/2005/8/layout/hList1"/>
    <dgm:cxn modelId="{13E696CE-12F5-EE46-A226-50B8FC1A5AE3}" type="presParOf" srcId="{FBFEB048-99B2-D245-8037-5BF40C856ED1}" destId="{A26E36AA-A9B1-B842-9FE9-2CF48E9E7766}" srcOrd="5" destOrd="0" presId="urn:microsoft.com/office/officeart/2005/8/layout/hList1"/>
    <dgm:cxn modelId="{CC9D1936-21A6-F64A-B0E8-DC24CCB14CA2}" type="presParOf" srcId="{FBFEB048-99B2-D245-8037-5BF40C856ED1}" destId="{715AA902-D311-0741-ABD4-705CCBE00884}" srcOrd="6" destOrd="0" presId="urn:microsoft.com/office/officeart/2005/8/layout/hList1"/>
    <dgm:cxn modelId="{BF7C9458-4925-1841-9813-667585C200EE}" type="presParOf" srcId="{715AA902-D311-0741-ABD4-705CCBE00884}" destId="{B683B13F-3525-8B44-9B1F-3F238DC01390}" srcOrd="0" destOrd="0" presId="urn:microsoft.com/office/officeart/2005/8/layout/hList1"/>
    <dgm:cxn modelId="{42DEE4A6-8EB1-DE4D-88CF-2825AE0C5E68}" type="presParOf" srcId="{715AA902-D311-0741-ABD4-705CCBE00884}" destId="{2FBC913E-7C39-2F41-863B-DECD3A8D3886}" srcOrd="1" destOrd="0" presId="urn:microsoft.com/office/officeart/2005/8/layout/hList1"/>
    <dgm:cxn modelId="{27158193-3D1F-D84A-9A14-01A9FCC290AF}" type="presParOf" srcId="{FBFEB048-99B2-D245-8037-5BF40C856ED1}" destId="{F2B7E26D-BB7B-B641-8924-A6018367C424}" srcOrd="7" destOrd="0" presId="urn:microsoft.com/office/officeart/2005/8/layout/hList1"/>
    <dgm:cxn modelId="{7877B3C9-20EB-624A-9EFF-BBE9CEEE491E}" type="presParOf" srcId="{FBFEB048-99B2-D245-8037-5BF40C856ED1}" destId="{F1525783-38AC-4140-A369-967ED3521B43}" srcOrd="8" destOrd="0" presId="urn:microsoft.com/office/officeart/2005/8/layout/hList1"/>
    <dgm:cxn modelId="{D6CD7415-6803-6A47-B73B-5AAB533F807A}" type="presParOf" srcId="{F1525783-38AC-4140-A369-967ED3521B43}" destId="{BBEF0294-5F70-804F-8471-B39E9A5A8E8E}" srcOrd="0" destOrd="0" presId="urn:microsoft.com/office/officeart/2005/8/layout/hList1"/>
    <dgm:cxn modelId="{B17167DE-83D0-3B4B-8735-73BDE935CA73}" type="presParOf" srcId="{F1525783-38AC-4140-A369-967ED3521B43}" destId="{3A5DB68E-C2AD-1942-9C7B-BD26105543F8}"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E9E412F-27BF-F24B-9EA1-E972FC9B2986}"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B3AB8F13-76E3-7F45-AF29-5A141A2EE69D}">
      <dgm:prSet custT="1"/>
      <dgm:spPr/>
      <dgm:t>
        <a:bodyPr/>
        <a:lstStyle/>
        <a:p>
          <a:pPr>
            <a:buNone/>
          </a:pPr>
          <a:r>
            <a:rPr lang="en-US" sz="1800" b="1" dirty="0"/>
            <a:t>Agile Analytics</a:t>
          </a:r>
          <a:endParaRPr lang="en-US" sz="1800" dirty="0"/>
        </a:p>
      </dgm:t>
    </dgm:pt>
    <dgm:pt modelId="{8B13D294-A8A1-CB4C-8464-A75D97BC2F1C}" type="parTrans" cxnId="{E31325EC-FD71-F745-B873-A4ACEEA683C7}">
      <dgm:prSet/>
      <dgm:spPr/>
      <dgm:t>
        <a:bodyPr/>
        <a:lstStyle/>
        <a:p>
          <a:endParaRPr lang="en-US" sz="2400"/>
        </a:p>
      </dgm:t>
    </dgm:pt>
    <dgm:pt modelId="{B70F371C-CD5E-B145-AF17-4509A83D4931}" type="sibTrans" cxnId="{E31325EC-FD71-F745-B873-A4ACEEA683C7}">
      <dgm:prSet/>
      <dgm:spPr/>
      <dgm:t>
        <a:bodyPr/>
        <a:lstStyle/>
        <a:p>
          <a:endParaRPr lang="en-US" sz="2400"/>
        </a:p>
      </dgm:t>
    </dgm:pt>
    <dgm:pt modelId="{1162F083-B65D-C44B-96EC-E0E4B8AF6F1C}">
      <dgm:prSet custT="1"/>
      <dgm:spPr/>
      <dgm:t>
        <a:bodyPr/>
        <a:lstStyle/>
        <a:p>
          <a:pPr>
            <a:buNone/>
          </a:pPr>
          <a:r>
            <a:rPr lang="en-US" sz="1800" b="1" dirty="0" err="1"/>
            <a:t>EazyBI</a:t>
          </a:r>
          <a:r>
            <a:rPr lang="en-US" sz="1800" b="1" dirty="0"/>
            <a:t> for Jira</a:t>
          </a:r>
          <a:endParaRPr lang="en-US" sz="1800" dirty="0"/>
        </a:p>
      </dgm:t>
    </dgm:pt>
    <dgm:pt modelId="{0A92D1DE-EE0D-B04D-A179-26EA943759C1}" type="parTrans" cxnId="{71ECA763-3E8F-544D-9E34-E32076DB75F4}">
      <dgm:prSet/>
      <dgm:spPr/>
      <dgm:t>
        <a:bodyPr/>
        <a:lstStyle/>
        <a:p>
          <a:endParaRPr lang="en-US" sz="2400"/>
        </a:p>
      </dgm:t>
    </dgm:pt>
    <dgm:pt modelId="{539E332B-11A5-304E-AABC-0ED7E42F58BB}" type="sibTrans" cxnId="{71ECA763-3E8F-544D-9E34-E32076DB75F4}">
      <dgm:prSet/>
      <dgm:spPr/>
      <dgm:t>
        <a:bodyPr/>
        <a:lstStyle/>
        <a:p>
          <a:endParaRPr lang="en-US" sz="2400"/>
        </a:p>
      </dgm:t>
    </dgm:pt>
    <dgm:pt modelId="{03139360-5000-7145-B8B8-BF33010C5AF7}">
      <dgm:prSet custT="1"/>
      <dgm:spPr/>
      <dgm:t>
        <a:bodyPr/>
        <a:lstStyle/>
        <a:p>
          <a:pPr>
            <a:buNone/>
          </a:pPr>
          <a:r>
            <a:rPr lang="en-US" sz="1800" b="1" dirty="0" err="1"/>
            <a:t>ActionableAgile</a:t>
          </a:r>
          <a:endParaRPr lang="en-US" sz="1800" dirty="0"/>
        </a:p>
      </dgm:t>
    </dgm:pt>
    <dgm:pt modelId="{7E9C8B2B-6FBE-1941-A357-FE297D8EAEAB}" type="parTrans" cxnId="{E8746164-BDCA-F74E-8C11-7F0AAC76B382}">
      <dgm:prSet/>
      <dgm:spPr/>
      <dgm:t>
        <a:bodyPr/>
        <a:lstStyle/>
        <a:p>
          <a:endParaRPr lang="en-US" sz="2400"/>
        </a:p>
      </dgm:t>
    </dgm:pt>
    <dgm:pt modelId="{A413D826-E88B-084C-86AE-D9C26FCFB6C9}" type="sibTrans" cxnId="{E8746164-BDCA-F74E-8C11-7F0AAC76B382}">
      <dgm:prSet/>
      <dgm:spPr/>
      <dgm:t>
        <a:bodyPr/>
        <a:lstStyle/>
        <a:p>
          <a:endParaRPr lang="en-US" sz="2400"/>
        </a:p>
      </dgm:t>
    </dgm:pt>
    <dgm:pt modelId="{4CB7F705-C9F0-E342-BD2B-C21E9F7811C1}">
      <dgm:prSet custT="1"/>
      <dgm:spPr/>
      <dgm:t>
        <a:bodyPr/>
        <a:lstStyle/>
        <a:p>
          <a:pPr>
            <a:buNone/>
          </a:pPr>
          <a:r>
            <a:rPr lang="en-US" sz="1800" b="1" dirty="0"/>
            <a:t>Nave</a:t>
          </a:r>
          <a:endParaRPr lang="en-US" sz="1800" dirty="0"/>
        </a:p>
      </dgm:t>
    </dgm:pt>
    <dgm:pt modelId="{023CF7E5-CE12-8E47-B809-198328FE4D49}" type="parTrans" cxnId="{2E33BA9C-7FFF-2443-8C65-D34D380855E0}">
      <dgm:prSet/>
      <dgm:spPr/>
      <dgm:t>
        <a:bodyPr/>
        <a:lstStyle/>
        <a:p>
          <a:endParaRPr lang="en-US" sz="2400"/>
        </a:p>
      </dgm:t>
    </dgm:pt>
    <dgm:pt modelId="{050EA67E-6934-0C41-A849-145A3A0ACF12}" type="sibTrans" cxnId="{2E33BA9C-7FFF-2443-8C65-D34D380855E0}">
      <dgm:prSet/>
      <dgm:spPr/>
      <dgm:t>
        <a:bodyPr/>
        <a:lstStyle/>
        <a:p>
          <a:endParaRPr lang="en-US" sz="2400"/>
        </a:p>
      </dgm:t>
    </dgm:pt>
    <dgm:pt modelId="{7427CC70-63FA-BD40-B4A6-9BA941E06D6C}">
      <dgm:prSet custT="1"/>
      <dgm:spPr/>
      <dgm:t>
        <a:bodyPr/>
        <a:lstStyle/>
        <a:p>
          <a:pPr>
            <a:buNone/>
          </a:pPr>
          <a:r>
            <a:rPr lang="en-US" sz="1800" b="1" dirty="0"/>
            <a:t>Flow Metrics Dashboard</a:t>
          </a:r>
          <a:endParaRPr lang="en-US" sz="1800" dirty="0"/>
        </a:p>
      </dgm:t>
    </dgm:pt>
    <dgm:pt modelId="{DF0C7925-1542-3144-B37E-996C9B0B3F96}" type="parTrans" cxnId="{2350D66D-CD48-7D46-801F-9D2300B69A7B}">
      <dgm:prSet/>
      <dgm:spPr/>
      <dgm:t>
        <a:bodyPr/>
        <a:lstStyle/>
        <a:p>
          <a:endParaRPr lang="en-US" sz="2400"/>
        </a:p>
      </dgm:t>
    </dgm:pt>
    <dgm:pt modelId="{8B620A97-8B3A-B642-99FB-DBC9550B4398}" type="sibTrans" cxnId="{2350D66D-CD48-7D46-801F-9D2300B69A7B}">
      <dgm:prSet/>
      <dgm:spPr/>
      <dgm:t>
        <a:bodyPr/>
        <a:lstStyle/>
        <a:p>
          <a:endParaRPr lang="en-US" sz="2400"/>
        </a:p>
      </dgm:t>
    </dgm:pt>
    <dgm:pt modelId="{309FE547-E904-C545-9C61-CD98FBDC2CD4}">
      <dgm:prSet custT="1"/>
      <dgm:spPr/>
      <dgm:t>
        <a:bodyPr/>
        <a:lstStyle/>
        <a:p>
          <a:pPr algn="ctr">
            <a:buFont typeface="Arial" panose="020B0604020202020204" pitchFamily="34" charset="0"/>
            <a:buChar char="•"/>
          </a:pPr>
          <a:r>
            <a:rPr lang="en-US" sz="1800" dirty="0"/>
            <a:t>Flow analytics dashboards for Kanban/Scrum</a:t>
          </a:r>
        </a:p>
      </dgm:t>
    </dgm:pt>
    <dgm:pt modelId="{2421E70F-7EDD-FF46-85DF-BD351EC9B5BA}" type="parTrans" cxnId="{914CA73D-E767-5345-A6C6-68980192A823}">
      <dgm:prSet/>
      <dgm:spPr/>
      <dgm:t>
        <a:bodyPr/>
        <a:lstStyle/>
        <a:p>
          <a:endParaRPr lang="en-US" sz="2400"/>
        </a:p>
      </dgm:t>
    </dgm:pt>
    <dgm:pt modelId="{A4B40C23-01A1-F74D-B430-477D2D4D45CA}" type="sibTrans" cxnId="{914CA73D-E767-5345-A6C6-68980192A823}">
      <dgm:prSet/>
      <dgm:spPr/>
      <dgm:t>
        <a:bodyPr/>
        <a:lstStyle/>
        <a:p>
          <a:endParaRPr lang="en-US" sz="2400"/>
        </a:p>
      </dgm:t>
    </dgm:pt>
    <dgm:pt modelId="{E86C1187-03C9-DC46-8F43-9BCC157D3593}">
      <dgm:prSet custT="1"/>
      <dgm:spPr/>
      <dgm:t>
        <a:bodyPr/>
        <a:lstStyle/>
        <a:p>
          <a:pPr algn="ctr">
            <a:buFont typeface="Arial" panose="020B0604020202020204" pitchFamily="34" charset="0"/>
            <a:buChar char="•"/>
          </a:pPr>
          <a:r>
            <a:rPr lang="en-US" sz="1800" dirty="0"/>
            <a:t>Flow metrics, Monte Carlo forecasting</a:t>
          </a:r>
        </a:p>
      </dgm:t>
    </dgm:pt>
    <dgm:pt modelId="{0445401E-DDEF-6C49-BCD5-3B58193F27B6}" type="parTrans" cxnId="{8BE7B955-CD32-6348-9734-AB8D7E5E1032}">
      <dgm:prSet/>
      <dgm:spPr/>
      <dgm:t>
        <a:bodyPr/>
        <a:lstStyle/>
        <a:p>
          <a:endParaRPr lang="en-US" sz="2400"/>
        </a:p>
      </dgm:t>
    </dgm:pt>
    <dgm:pt modelId="{BD95E0B8-69D0-1C40-8ABB-D19564D5CBEA}" type="sibTrans" cxnId="{8BE7B955-CD32-6348-9734-AB8D7E5E1032}">
      <dgm:prSet/>
      <dgm:spPr/>
      <dgm:t>
        <a:bodyPr/>
        <a:lstStyle/>
        <a:p>
          <a:endParaRPr lang="en-US" sz="2400"/>
        </a:p>
      </dgm:t>
    </dgm:pt>
    <dgm:pt modelId="{E8686D8F-2E80-5B41-B0E3-E8E7405724F7}">
      <dgm:prSet custT="1"/>
      <dgm:spPr/>
      <dgm:t>
        <a:bodyPr/>
        <a:lstStyle/>
        <a:p>
          <a:pPr algn="ctr">
            <a:buFont typeface="Arial" panose="020B0604020202020204" pitchFamily="34" charset="0"/>
            <a:buChar char="•"/>
          </a:pPr>
          <a:r>
            <a:rPr lang="en-US" sz="1800" dirty="0"/>
            <a:t>Advanced analytics and reports</a:t>
          </a:r>
        </a:p>
      </dgm:t>
    </dgm:pt>
    <dgm:pt modelId="{F5D6A546-61F5-0C4F-BD59-8353E6DC9AC9}" type="parTrans" cxnId="{007513F5-D43F-9D47-B5EC-1FBA8E902056}">
      <dgm:prSet/>
      <dgm:spPr/>
      <dgm:t>
        <a:bodyPr/>
        <a:lstStyle/>
        <a:p>
          <a:endParaRPr lang="en-US" sz="2400"/>
        </a:p>
      </dgm:t>
    </dgm:pt>
    <dgm:pt modelId="{3399BDE1-066D-0A40-9205-91CCA32E428C}" type="sibTrans" cxnId="{007513F5-D43F-9D47-B5EC-1FBA8E902056}">
      <dgm:prSet/>
      <dgm:spPr/>
      <dgm:t>
        <a:bodyPr/>
        <a:lstStyle/>
        <a:p>
          <a:endParaRPr lang="en-US" sz="2400"/>
        </a:p>
      </dgm:t>
    </dgm:pt>
    <dgm:pt modelId="{51F20D79-36CD-9749-B9D7-B527F8154899}">
      <dgm:prSet custT="1"/>
      <dgm:spPr/>
      <dgm:t>
        <a:bodyPr/>
        <a:lstStyle/>
        <a:p>
          <a:pPr algn="ctr">
            <a:buFont typeface="Arial" panose="020B0604020202020204" pitchFamily="34" charset="0"/>
            <a:buChar char="•"/>
          </a:pPr>
          <a:r>
            <a:rPr lang="en-US" sz="1800" b="1" dirty="0"/>
            <a:t>(Power BI templates)</a:t>
          </a:r>
          <a:endParaRPr lang="en-US" sz="1800" dirty="0"/>
        </a:p>
      </dgm:t>
    </dgm:pt>
    <dgm:pt modelId="{665E674F-5E12-5447-867B-BE54B4F39BCA}" type="parTrans" cxnId="{54E6BF4D-573A-C646-9E32-1CFF4894A917}">
      <dgm:prSet/>
      <dgm:spPr/>
      <dgm:t>
        <a:bodyPr/>
        <a:lstStyle/>
        <a:p>
          <a:endParaRPr lang="en-US" sz="2400"/>
        </a:p>
      </dgm:t>
    </dgm:pt>
    <dgm:pt modelId="{D3BA19D7-3FC0-6243-A27A-73E6262A8810}" type="sibTrans" cxnId="{54E6BF4D-573A-C646-9E32-1CFF4894A917}">
      <dgm:prSet/>
      <dgm:spPr/>
      <dgm:t>
        <a:bodyPr/>
        <a:lstStyle/>
        <a:p>
          <a:endParaRPr lang="en-US" sz="2400"/>
        </a:p>
      </dgm:t>
    </dgm:pt>
    <dgm:pt modelId="{EE21B092-3F0B-7E43-B87E-A825F67ABAF2}">
      <dgm:prSet custT="1"/>
      <dgm:spPr/>
      <dgm:t>
        <a:bodyPr/>
        <a:lstStyle/>
        <a:p>
          <a:pPr algn="ctr">
            <a:buFont typeface="Arial" panose="020B0604020202020204" pitchFamily="34" charset="0"/>
            <a:buChar char="•"/>
          </a:pPr>
          <a:r>
            <a:rPr lang="en-US" sz="1800" dirty="0"/>
            <a:t>Custom sprint dashboards</a:t>
          </a:r>
        </a:p>
      </dgm:t>
    </dgm:pt>
    <dgm:pt modelId="{60BC90BE-9719-4B48-B8F8-F96A6A1B4A26}" type="parTrans" cxnId="{38A0E4E8-7844-FE4C-A36C-3272336AB8A4}">
      <dgm:prSet/>
      <dgm:spPr/>
      <dgm:t>
        <a:bodyPr/>
        <a:lstStyle/>
        <a:p>
          <a:endParaRPr lang="en-US"/>
        </a:p>
      </dgm:t>
    </dgm:pt>
    <dgm:pt modelId="{B8EAA0AE-EE58-ED4E-907D-A09EF394620E}" type="sibTrans" cxnId="{38A0E4E8-7844-FE4C-A36C-3272336AB8A4}">
      <dgm:prSet/>
      <dgm:spPr/>
      <dgm:t>
        <a:bodyPr/>
        <a:lstStyle/>
        <a:p>
          <a:endParaRPr lang="en-US"/>
        </a:p>
      </dgm:t>
    </dgm:pt>
    <dgm:pt modelId="{4C466B45-F70A-F842-BE62-AC7D9EF82A7F}">
      <dgm:prSet custT="1"/>
      <dgm:spPr/>
      <dgm:t>
        <a:bodyPr/>
        <a:lstStyle/>
        <a:p>
          <a:pPr algn="ctr"/>
          <a:r>
            <a:rPr lang="en-US" sz="1800" b="1" dirty="0"/>
            <a:t>(Jira plugins)</a:t>
          </a:r>
          <a:endParaRPr lang="en-US" sz="1800" dirty="0"/>
        </a:p>
      </dgm:t>
    </dgm:pt>
    <dgm:pt modelId="{7DCD7E11-85BD-AA4B-8BA4-75BBE7B63E62}" type="parTrans" cxnId="{C407A775-CB24-1948-9896-90B67ABF61C1}">
      <dgm:prSet/>
      <dgm:spPr/>
      <dgm:t>
        <a:bodyPr/>
        <a:lstStyle/>
        <a:p>
          <a:endParaRPr lang="en-US"/>
        </a:p>
      </dgm:t>
    </dgm:pt>
    <dgm:pt modelId="{96CD6DDB-B14C-4745-B0B8-39A58CD61130}" type="sibTrans" cxnId="{C407A775-CB24-1948-9896-90B67ABF61C1}">
      <dgm:prSet/>
      <dgm:spPr/>
      <dgm:t>
        <a:bodyPr/>
        <a:lstStyle/>
        <a:p>
          <a:endParaRPr lang="en-US"/>
        </a:p>
      </dgm:t>
    </dgm:pt>
    <dgm:pt modelId="{9D4C98B0-EB26-B646-A04E-50E00A863333}">
      <dgm:prSet custT="1"/>
      <dgm:spPr/>
      <dgm:t>
        <a:bodyPr/>
        <a:lstStyle/>
        <a:p>
          <a:pPr algn="ctr"/>
          <a:r>
            <a:rPr lang="en-US" sz="1800" dirty="0"/>
            <a:t>Lead time, throughput</a:t>
          </a:r>
        </a:p>
      </dgm:t>
    </dgm:pt>
    <dgm:pt modelId="{1045A9CA-E667-7F41-9F7D-1A36B93D351A}" type="parTrans" cxnId="{E2837684-ED78-724E-8F5D-F8E44AD73FD9}">
      <dgm:prSet/>
      <dgm:spPr/>
      <dgm:t>
        <a:bodyPr/>
        <a:lstStyle/>
        <a:p>
          <a:endParaRPr lang="en-US"/>
        </a:p>
      </dgm:t>
    </dgm:pt>
    <dgm:pt modelId="{2A62E6CA-BFDA-9848-A72A-ED02C527DAA6}" type="sibTrans" cxnId="{E2837684-ED78-724E-8F5D-F8E44AD73FD9}">
      <dgm:prSet/>
      <dgm:spPr/>
      <dgm:t>
        <a:bodyPr/>
        <a:lstStyle/>
        <a:p>
          <a:endParaRPr lang="en-US"/>
        </a:p>
      </dgm:t>
    </dgm:pt>
    <dgm:pt modelId="{FBFEB048-99B2-D245-8037-5BF40C856ED1}" type="pres">
      <dgm:prSet presAssocID="{AE9E412F-27BF-F24B-9EA1-E972FC9B2986}" presName="Name0" presStyleCnt="0">
        <dgm:presLayoutVars>
          <dgm:dir/>
          <dgm:animLvl val="lvl"/>
          <dgm:resizeHandles val="exact"/>
        </dgm:presLayoutVars>
      </dgm:prSet>
      <dgm:spPr/>
    </dgm:pt>
    <dgm:pt modelId="{7C8F8081-9755-314D-8AC7-046CA39F561D}" type="pres">
      <dgm:prSet presAssocID="{B3AB8F13-76E3-7F45-AF29-5A141A2EE69D}" presName="composite" presStyleCnt="0"/>
      <dgm:spPr/>
    </dgm:pt>
    <dgm:pt modelId="{B90DFE37-EC29-B740-B93B-B02B9ADB7807}" type="pres">
      <dgm:prSet presAssocID="{B3AB8F13-76E3-7F45-AF29-5A141A2EE69D}" presName="parTx" presStyleLbl="alignNode1" presStyleIdx="0" presStyleCnt="5">
        <dgm:presLayoutVars>
          <dgm:chMax val="0"/>
          <dgm:chPref val="0"/>
          <dgm:bulletEnabled val="1"/>
        </dgm:presLayoutVars>
      </dgm:prSet>
      <dgm:spPr/>
    </dgm:pt>
    <dgm:pt modelId="{F9630060-DF33-DC4A-A6C0-0444804DB122}" type="pres">
      <dgm:prSet presAssocID="{B3AB8F13-76E3-7F45-AF29-5A141A2EE69D}" presName="desTx" presStyleLbl="alignAccFollowNode1" presStyleIdx="0" presStyleCnt="5">
        <dgm:presLayoutVars>
          <dgm:bulletEnabled val="1"/>
        </dgm:presLayoutVars>
      </dgm:prSet>
      <dgm:spPr/>
    </dgm:pt>
    <dgm:pt modelId="{60A1BCD4-C26C-FE41-8167-0F05246BFA7D}" type="pres">
      <dgm:prSet presAssocID="{B70F371C-CD5E-B145-AF17-4509A83D4931}" presName="space" presStyleCnt="0"/>
      <dgm:spPr/>
    </dgm:pt>
    <dgm:pt modelId="{2BA49423-2706-1348-87BA-1D8CB4ED9056}" type="pres">
      <dgm:prSet presAssocID="{1162F083-B65D-C44B-96EC-E0E4B8AF6F1C}" presName="composite" presStyleCnt="0"/>
      <dgm:spPr/>
    </dgm:pt>
    <dgm:pt modelId="{CF22A49E-B60E-A44E-843A-4B27F240C80B}" type="pres">
      <dgm:prSet presAssocID="{1162F083-B65D-C44B-96EC-E0E4B8AF6F1C}" presName="parTx" presStyleLbl="alignNode1" presStyleIdx="1" presStyleCnt="5">
        <dgm:presLayoutVars>
          <dgm:chMax val="0"/>
          <dgm:chPref val="0"/>
          <dgm:bulletEnabled val="1"/>
        </dgm:presLayoutVars>
      </dgm:prSet>
      <dgm:spPr/>
    </dgm:pt>
    <dgm:pt modelId="{E28FDA46-4D2C-0640-A54F-65EFC19AE9A8}" type="pres">
      <dgm:prSet presAssocID="{1162F083-B65D-C44B-96EC-E0E4B8AF6F1C}" presName="desTx" presStyleLbl="alignAccFollowNode1" presStyleIdx="1" presStyleCnt="5">
        <dgm:presLayoutVars>
          <dgm:bulletEnabled val="1"/>
        </dgm:presLayoutVars>
      </dgm:prSet>
      <dgm:spPr/>
    </dgm:pt>
    <dgm:pt modelId="{B696408F-68BC-3E43-A65B-9718CF79C025}" type="pres">
      <dgm:prSet presAssocID="{539E332B-11A5-304E-AABC-0ED7E42F58BB}" presName="space" presStyleCnt="0"/>
      <dgm:spPr/>
    </dgm:pt>
    <dgm:pt modelId="{792E4AC7-EF1E-BF40-8EC6-58A17C4B5E0C}" type="pres">
      <dgm:prSet presAssocID="{03139360-5000-7145-B8B8-BF33010C5AF7}" presName="composite" presStyleCnt="0"/>
      <dgm:spPr/>
    </dgm:pt>
    <dgm:pt modelId="{934ACF67-8AC5-894F-B0CF-0DDE9EF859CD}" type="pres">
      <dgm:prSet presAssocID="{03139360-5000-7145-B8B8-BF33010C5AF7}" presName="parTx" presStyleLbl="alignNode1" presStyleIdx="2" presStyleCnt="5">
        <dgm:presLayoutVars>
          <dgm:chMax val="0"/>
          <dgm:chPref val="0"/>
          <dgm:bulletEnabled val="1"/>
        </dgm:presLayoutVars>
      </dgm:prSet>
      <dgm:spPr/>
    </dgm:pt>
    <dgm:pt modelId="{55AF6EB9-E847-BA4F-B2F8-9FF1D85CE960}" type="pres">
      <dgm:prSet presAssocID="{03139360-5000-7145-B8B8-BF33010C5AF7}" presName="desTx" presStyleLbl="alignAccFollowNode1" presStyleIdx="2" presStyleCnt="5">
        <dgm:presLayoutVars>
          <dgm:bulletEnabled val="1"/>
        </dgm:presLayoutVars>
      </dgm:prSet>
      <dgm:spPr/>
    </dgm:pt>
    <dgm:pt modelId="{31F5057A-A421-6945-8FF8-6BDCC830BA98}" type="pres">
      <dgm:prSet presAssocID="{A413D826-E88B-084C-86AE-D9C26FCFB6C9}" presName="space" presStyleCnt="0"/>
      <dgm:spPr/>
    </dgm:pt>
    <dgm:pt modelId="{7882DE8B-7D40-D04B-83A0-8FE53DCE54ED}" type="pres">
      <dgm:prSet presAssocID="{4CB7F705-C9F0-E342-BD2B-C21E9F7811C1}" presName="composite" presStyleCnt="0"/>
      <dgm:spPr/>
    </dgm:pt>
    <dgm:pt modelId="{06203902-434F-274F-9683-462C4EA0686B}" type="pres">
      <dgm:prSet presAssocID="{4CB7F705-C9F0-E342-BD2B-C21E9F7811C1}" presName="parTx" presStyleLbl="alignNode1" presStyleIdx="3" presStyleCnt="5">
        <dgm:presLayoutVars>
          <dgm:chMax val="0"/>
          <dgm:chPref val="0"/>
          <dgm:bulletEnabled val="1"/>
        </dgm:presLayoutVars>
      </dgm:prSet>
      <dgm:spPr/>
    </dgm:pt>
    <dgm:pt modelId="{AB93BDDA-9A9B-3142-93E9-02D19A654036}" type="pres">
      <dgm:prSet presAssocID="{4CB7F705-C9F0-E342-BD2B-C21E9F7811C1}" presName="desTx" presStyleLbl="alignAccFollowNode1" presStyleIdx="3" presStyleCnt="5">
        <dgm:presLayoutVars>
          <dgm:bulletEnabled val="1"/>
        </dgm:presLayoutVars>
      </dgm:prSet>
      <dgm:spPr/>
    </dgm:pt>
    <dgm:pt modelId="{82A9612A-986D-354D-AC08-241863D74CCB}" type="pres">
      <dgm:prSet presAssocID="{050EA67E-6934-0C41-A849-145A3A0ACF12}" presName="space" presStyleCnt="0"/>
      <dgm:spPr/>
    </dgm:pt>
    <dgm:pt modelId="{31CFD0C3-1103-334D-B70B-79F386150EEC}" type="pres">
      <dgm:prSet presAssocID="{7427CC70-63FA-BD40-B4A6-9BA941E06D6C}" presName="composite" presStyleCnt="0"/>
      <dgm:spPr/>
    </dgm:pt>
    <dgm:pt modelId="{9BDA3732-2597-D641-94AB-06F0BA6AF7CC}" type="pres">
      <dgm:prSet presAssocID="{7427CC70-63FA-BD40-B4A6-9BA941E06D6C}" presName="parTx" presStyleLbl="alignNode1" presStyleIdx="4" presStyleCnt="5">
        <dgm:presLayoutVars>
          <dgm:chMax val="0"/>
          <dgm:chPref val="0"/>
          <dgm:bulletEnabled val="1"/>
        </dgm:presLayoutVars>
      </dgm:prSet>
      <dgm:spPr/>
    </dgm:pt>
    <dgm:pt modelId="{90008968-A70C-3C4B-9FCB-A07D9A92A65F}" type="pres">
      <dgm:prSet presAssocID="{7427CC70-63FA-BD40-B4A6-9BA941E06D6C}" presName="desTx" presStyleLbl="alignAccFollowNode1" presStyleIdx="4" presStyleCnt="5">
        <dgm:presLayoutVars>
          <dgm:bulletEnabled val="1"/>
        </dgm:presLayoutVars>
      </dgm:prSet>
      <dgm:spPr/>
    </dgm:pt>
  </dgm:ptLst>
  <dgm:cxnLst>
    <dgm:cxn modelId="{2F4CD70D-591D-514F-AC25-42C989FF5E50}" type="presOf" srcId="{1162F083-B65D-C44B-96EC-E0E4B8AF6F1C}" destId="{CF22A49E-B60E-A44E-843A-4B27F240C80B}" srcOrd="0" destOrd="0" presId="urn:microsoft.com/office/officeart/2005/8/layout/hList1"/>
    <dgm:cxn modelId="{66C80C1D-52FA-CF4D-B1B9-6BB47B581E40}" type="presOf" srcId="{4CB7F705-C9F0-E342-BD2B-C21E9F7811C1}" destId="{06203902-434F-274F-9683-462C4EA0686B}" srcOrd="0" destOrd="0" presId="urn:microsoft.com/office/officeart/2005/8/layout/hList1"/>
    <dgm:cxn modelId="{FC89F626-A191-3349-88F3-DCA1D2EFB79F}" type="presOf" srcId="{E86C1187-03C9-DC46-8F43-9BCC157D3593}" destId="{55AF6EB9-E847-BA4F-B2F8-9FF1D85CE960}" srcOrd="0" destOrd="0" presId="urn:microsoft.com/office/officeart/2005/8/layout/hList1"/>
    <dgm:cxn modelId="{D11F2128-954B-2B4C-8C6F-791C008FB06F}" type="presOf" srcId="{E8686D8F-2E80-5B41-B0E3-E8E7405724F7}" destId="{E28FDA46-4D2C-0640-A54F-65EFC19AE9A8}" srcOrd="0" destOrd="0" presId="urn:microsoft.com/office/officeart/2005/8/layout/hList1"/>
    <dgm:cxn modelId="{146D842C-D323-994E-B033-954B8FF52696}" type="presOf" srcId="{7427CC70-63FA-BD40-B4A6-9BA941E06D6C}" destId="{9BDA3732-2597-D641-94AB-06F0BA6AF7CC}" srcOrd="0" destOrd="0" presId="urn:microsoft.com/office/officeart/2005/8/layout/hList1"/>
    <dgm:cxn modelId="{DFAEE83C-3C39-B64A-9232-F894182709B3}" type="presOf" srcId="{03139360-5000-7145-B8B8-BF33010C5AF7}" destId="{934ACF67-8AC5-894F-B0CF-0DDE9EF859CD}" srcOrd="0" destOrd="0" presId="urn:microsoft.com/office/officeart/2005/8/layout/hList1"/>
    <dgm:cxn modelId="{914CA73D-E767-5345-A6C6-68980192A823}" srcId="{4CB7F705-C9F0-E342-BD2B-C21E9F7811C1}" destId="{309FE547-E904-C545-9C61-CD98FBDC2CD4}" srcOrd="0" destOrd="0" parTransId="{2421E70F-7EDD-FF46-85DF-BD351EC9B5BA}" sibTransId="{A4B40C23-01A1-F74D-B430-477D2D4D45CA}"/>
    <dgm:cxn modelId="{178AB740-69EB-0A41-902D-5D4FD3368224}" type="presOf" srcId="{B3AB8F13-76E3-7F45-AF29-5A141A2EE69D}" destId="{B90DFE37-EC29-B740-B93B-B02B9ADB7807}" srcOrd="0" destOrd="0" presId="urn:microsoft.com/office/officeart/2005/8/layout/hList1"/>
    <dgm:cxn modelId="{54E6BF4D-573A-C646-9E32-1CFF4894A917}" srcId="{B3AB8F13-76E3-7F45-AF29-5A141A2EE69D}" destId="{51F20D79-36CD-9749-B9D7-B527F8154899}" srcOrd="0" destOrd="0" parTransId="{665E674F-5E12-5447-867B-BE54B4F39BCA}" sibTransId="{D3BA19D7-3FC0-6243-A27A-73E6262A8810}"/>
    <dgm:cxn modelId="{8BE7B955-CD32-6348-9734-AB8D7E5E1032}" srcId="{03139360-5000-7145-B8B8-BF33010C5AF7}" destId="{E86C1187-03C9-DC46-8F43-9BCC157D3593}" srcOrd="0" destOrd="0" parTransId="{0445401E-DDEF-6C49-BCD5-3B58193F27B6}" sibTransId="{BD95E0B8-69D0-1C40-8ABB-D19564D5CBEA}"/>
    <dgm:cxn modelId="{71ECA763-3E8F-544D-9E34-E32076DB75F4}" srcId="{AE9E412F-27BF-F24B-9EA1-E972FC9B2986}" destId="{1162F083-B65D-C44B-96EC-E0E4B8AF6F1C}" srcOrd="1" destOrd="0" parTransId="{0A92D1DE-EE0D-B04D-A179-26EA943759C1}" sibTransId="{539E332B-11A5-304E-AABC-0ED7E42F58BB}"/>
    <dgm:cxn modelId="{E8746164-BDCA-F74E-8C11-7F0AAC76B382}" srcId="{AE9E412F-27BF-F24B-9EA1-E972FC9B2986}" destId="{03139360-5000-7145-B8B8-BF33010C5AF7}" srcOrd="2" destOrd="0" parTransId="{7E9C8B2B-6FBE-1941-A357-FE297D8EAEAB}" sibTransId="{A413D826-E88B-084C-86AE-D9C26FCFB6C9}"/>
    <dgm:cxn modelId="{2350D66D-CD48-7D46-801F-9D2300B69A7B}" srcId="{AE9E412F-27BF-F24B-9EA1-E972FC9B2986}" destId="{7427CC70-63FA-BD40-B4A6-9BA941E06D6C}" srcOrd="4" destOrd="0" parTransId="{DF0C7925-1542-3144-B37E-996C9B0B3F96}" sibTransId="{8B620A97-8B3A-B642-99FB-DBC9550B4398}"/>
    <dgm:cxn modelId="{C407A775-CB24-1948-9896-90B67ABF61C1}" srcId="{7427CC70-63FA-BD40-B4A6-9BA941E06D6C}" destId="{4C466B45-F70A-F842-BE62-AC7D9EF82A7F}" srcOrd="0" destOrd="0" parTransId="{7DCD7E11-85BD-AA4B-8BA4-75BBE7B63E62}" sibTransId="{96CD6DDB-B14C-4745-B0B8-39A58CD61130}"/>
    <dgm:cxn modelId="{EF4EF37A-5F70-284C-A65B-B3186F45D089}" type="presOf" srcId="{9D4C98B0-EB26-B646-A04E-50E00A863333}" destId="{90008968-A70C-3C4B-9FCB-A07D9A92A65F}" srcOrd="0" destOrd="1" presId="urn:microsoft.com/office/officeart/2005/8/layout/hList1"/>
    <dgm:cxn modelId="{E2837684-ED78-724E-8F5D-F8E44AD73FD9}" srcId="{7427CC70-63FA-BD40-B4A6-9BA941E06D6C}" destId="{9D4C98B0-EB26-B646-A04E-50E00A863333}" srcOrd="1" destOrd="0" parTransId="{1045A9CA-E667-7F41-9F7D-1A36B93D351A}" sibTransId="{2A62E6CA-BFDA-9848-A72A-ED02C527DAA6}"/>
    <dgm:cxn modelId="{87223091-C8C1-4D48-9443-89C9D57A05C9}" type="presOf" srcId="{4C466B45-F70A-F842-BE62-AC7D9EF82A7F}" destId="{90008968-A70C-3C4B-9FCB-A07D9A92A65F}" srcOrd="0" destOrd="0" presId="urn:microsoft.com/office/officeart/2005/8/layout/hList1"/>
    <dgm:cxn modelId="{2E33BA9C-7FFF-2443-8C65-D34D380855E0}" srcId="{AE9E412F-27BF-F24B-9EA1-E972FC9B2986}" destId="{4CB7F705-C9F0-E342-BD2B-C21E9F7811C1}" srcOrd="3" destOrd="0" parTransId="{023CF7E5-CE12-8E47-B809-198328FE4D49}" sibTransId="{050EA67E-6934-0C41-A849-145A3A0ACF12}"/>
    <dgm:cxn modelId="{681DAEA7-CFB7-6E44-8A9D-C3202CD279E0}" type="presOf" srcId="{309FE547-E904-C545-9C61-CD98FBDC2CD4}" destId="{AB93BDDA-9A9B-3142-93E9-02D19A654036}" srcOrd="0" destOrd="0" presId="urn:microsoft.com/office/officeart/2005/8/layout/hList1"/>
    <dgm:cxn modelId="{4B6D68CA-DCC3-2943-9B44-B436CBBEC94F}" type="presOf" srcId="{EE21B092-3F0B-7E43-B87E-A825F67ABAF2}" destId="{F9630060-DF33-DC4A-A6C0-0444804DB122}" srcOrd="0" destOrd="1" presId="urn:microsoft.com/office/officeart/2005/8/layout/hList1"/>
    <dgm:cxn modelId="{F8A61ED8-137B-0341-A85D-54A05B431B83}" type="presOf" srcId="{51F20D79-36CD-9749-B9D7-B527F8154899}" destId="{F9630060-DF33-DC4A-A6C0-0444804DB122}" srcOrd="0" destOrd="0" presId="urn:microsoft.com/office/officeart/2005/8/layout/hList1"/>
    <dgm:cxn modelId="{38A0E4E8-7844-FE4C-A36C-3272336AB8A4}" srcId="{B3AB8F13-76E3-7F45-AF29-5A141A2EE69D}" destId="{EE21B092-3F0B-7E43-B87E-A825F67ABAF2}" srcOrd="1" destOrd="0" parTransId="{60BC90BE-9719-4B48-B8F8-F96A6A1B4A26}" sibTransId="{B8EAA0AE-EE58-ED4E-907D-A09EF394620E}"/>
    <dgm:cxn modelId="{E31325EC-FD71-F745-B873-A4ACEEA683C7}" srcId="{AE9E412F-27BF-F24B-9EA1-E972FC9B2986}" destId="{B3AB8F13-76E3-7F45-AF29-5A141A2EE69D}" srcOrd="0" destOrd="0" parTransId="{8B13D294-A8A1-CB4C-8464-A75D97BC2F1C}" sibTransId="{B70F371C-CD5E-B145-AF17-4509A83D4931}"/>
    <dgm:cxn modelId="{007513F5-D43F-9D47-B5EC-1FBA8E902056}" srcId="{1162F083-B65D-C44B-96EC-E0E4B8AF6F1C}" destId="{E8686D8F-2E80-5B41-B0E3-E8E7405724F7}" srcOrd="0" destOrd="0" parTransId="{F5D6A546-61F5-0C4F-BD59-8353E6DC9AC9}" sibTransId="{3399BDE1-066D-0A40-9205-91CCA32E428C}"/>
    <dgm:cxn modelId="{06D147FB-F829-2444-A742-9852D381D20E}" type="presOf" srcId="{AE9E412F-27BF-F24B-9EA1-E972FC9B2986}" destId="{FBFEB048-99B2-D245-8037-5BF40C856ED1}" srcOrd="0" destOrd="0" presId="urn:microsoft.com/office/officeart/2005/8/layout/hList1"/>
    <dgm:cxn modelId="{BC59DD95-C40F-9049-85DE-4DA8A3E43E61}" type="presParOf" srcId="{FBFEB048-99B2-D245-8037-5BF40C856ED1}" destId="{7C8F8081-9755-314D-8AC7-046CA39F561D}" srcOrd="0" destOrd="0" presId="urn:microsoft.com/office/officeart/2005/8/layout/hList1"/>
    <dgm:cxn modelId="{8D2039B5-DA25-3947-906E-0270E02F5B93}" type="presParOf" srcId="{7C8F8081-9755-314D-8AC7-046CA39F561D}" destId="{B90DFE37-EC29-B740-B93B-B02B9ADB7807}" srcOrd="0" destOrd="0" presId="urn:microsoft.com/office/officeart/2005/8/layout/hList1"/>
    <dgm:cxn modelId="{1F06B040-34EE-414C-802D-21D9A9CC9432}" type="presParOf" srcId="{7C8F8081-9755-314D-8AC7-046CA39F561D}" destId="{F9630060-DF33-DC4A-A6C0-0444804DB122}" srcOrd="1" destOrd="0" presId="urn:microsoft.com/office/officeart/2005/8/layout/hList1"/>
    <dgm:cxn modelId="{75D44BD9-E8AB-EE4A-95E2-ADAAC62AE7E9}" type="presParOf" srcId="{FBFEB048-99B2-D245-8037-5BF40C856ED1}" destId="{60A1BCD4-C26C-FE41-8167-0F05246BFA7D}" srcOrd="1" destOrd="0" presId="urn:microsoft.com/office/officeart/2005/8/layout/hList1"/>
    <dgm:cxn modelId="{9DF2B488-0DD5-874C-997C-A41A1FCA856B}" type="presParOf" srcId="{FBFEB048-99B2-D245-8037-5BF40C856ED1}" destId="{2BA49423-2706-1348-87BA-1D8CB4ED9056}" srcOrd="2" destOrd="0" presId="urn:microsoft.com/office/officeart/2005/8/layout/hList1"/>
    <dgm:cxn modelId="{42AFC636-FDAB-6D4C-864A-6F93A8885CAA}" type="presParOf" srcId="{2BA49423-2706-1348-87BA-1D8CB4ED9056}" destId="{CF22A49E-B60E-A44E-843A-4B27F240C80B}" srcOrd="0" destOrd="0" presId="urn:microsoft.com/office/officeart/2005/8/layout/hList1"/>
    <dgm:cxn modelId="{5A7C5AA5-B7F8-D445-AA7A-BA29E94F25F0}" type="presParOf" srcId="{2BA49423-2706-1348-87BA-1D8CB4ED9056}" destId="{E28FDA46-4D2C-0640-A54F-65EFC19AE9A8}" srcOrd="1" destOrd="0" presId="urn:microsoft.com/office/officeart/2005/8/layout/hList1"/>
    <dgm:cxn modelId="{FF8A0B4A-658F-114A-AE16-097A2E9070E4}" type="presParOf" srcId="{FBFEB048-99B2-D245-8037-5BF40C856ED1}" destId="{B696408F-68BC-3E43-A65B-9718CF79C025}" srcOrd="3" destOrd="0" presId="urn:microsoft.com/office/officeart/2005/8/layout/hList1"/>
    <dgm:cxn modelId="{AD85D603-42D2-7241-A2D2-9918501067C2}" type="presParOf" srcId="{FBFEB048-99B2-D245-8037-5BF40C856ED1}" destId="{792E4AC7-EF1E-BF40-8EC6-58A17C4B5E0C}" srcOrd="4" destOrd="0" presId="urn:microsoft.com/office/officeart/2005/8/layout/hList1"/>
    <dgm:cxn modelId="{743ECD8E-9A1A-DB4C-BEFD-24E58D08D3AA}" type="presParOf" srcId="{792E4AC7-EF1E-BF40-8EC6-58A17C4B5E0C}" destId="{934ACF67-8AC5-894F-B0CF-0DDE9EF859CD}" srcOrd="0" destOrd="0" presId="urn:microsoft.com/office/officeart/2005/8/layout/hList1"/>
    <dgm:cxn modelId="{94A72680-199D-A442-8B6F-A5B1FF962E2D}" type="presParOf" srcId="{792E4AC7-EF1E-BF40-8EC6-58A17C4B5E0C}" destId="{55AF6EB9-E847-BA4F-B2F8-9FF1D85CE960}" srcOrd="1" destOrd="0" presId="urn:microsoft.com/office/officeart/2005/8/layout/hList1"/>
    <dgm:cxn modelId="{4CBB105D-B9A0-8F48-A2AB-44F4967C0A1E}" type="presParOf" srcId="{FBFEB048-99B2-D245-8037-5BF40C856ED1}" destId="{31F5057A-A421-6945-8FF8-6BDCC830BA98}" srcOrd="5" destOrd="0" presId="urn:microsoft.com/office/officeart/2005/8/layout/hList1"/>
    <dgm:cxn modelId="{F42DC5A6-E941-5F43-8881-6765E21A7A7B}" type="presParOf" srcId="{FBFEB048-99B2-D245-8037-5BF40C856ED1}" destId="{7882DE8B-7D40-D04B-83A0-8FE53DCE54ED}" srcOrd="6" destOrd="0" presId="urn:microsoft.com/office/officeart/2005/8/layout/hList1"/>
    <dgm:cxn modelId="{B640F699-EA69-EB44-A2C8-10C32A0DBB9B}" type="presParOf" srcId="{7882DE8B-7D40-D04B-83A0-8FE53DCE54ED}" destId="{06203902-434F-274F-9683-462C4EA0686B}" srcOrd="0" destOrd="0" presId="urn:microsoft.com/office/officeart/2005/8/layout/hList1"/>
    <dgm:cxn modelId="{B3DC0E7A-2326-CB45-B5FC-A7163BA49833}" type="presParOf" srcId="{7882DE8B-7D40-D04B-83A0-8FE53DCE54ED}" destId="{AB93BDDA-9A9B-3142-93E9-02D19A654036}" srcOrd="1" destOrd="0" presId="urn:microsoft.com/office/officeart/2005/8/layout/hList1"/>
    <dgm:cxn modelId="{6DCFC8E2-1734-E746-92DF-09F80ECE5BBA}" type="presParOf" srcId="{FBFEB048-99B2-D245-8037-5BF40C856ED1}" destId="{82A9612A-986D-354D-AC08-241863D74CCB}" srcOrd="7" destOrd="0" presId="urn:microsoft.com/office/officeart/2005/8/layout/hList1"/>
    <dgm:cxn modelId="{B6680890-65CF-3544-BA54-840763EE44CA}" type="presParOf" srcId="{FBFEB048-99B2-D245-8037-5BF40C856ED1}" destId="{31CFD0C3-1103-334D-B70B-79F386150EEC}" srcOrd="8" destOrd="0" presId="urn:microsoft.com/office/officeart/2005/8/layout/hList1"/>
    <dgm:cxn modelId="{2A32229C-9D2A-1E4D-9063-3CCC80382190}" type="presParOf" srcId="{31CFD0C3-1103-334D-B70B-79F386150EEC}" destId="{9BDA3732-2597-D641-94AB-06F0BA6AF7CC}" srcOrd="0" destOrd="0" presId="urn:microsoft.com/office/officeart/2005/8/layout/hList1"/>
    <dgm:cxn modelId="{D05E0DB7-4AAF-1446-B20B-A98DBBF115FD}" type="presParOf" srcId="{31CFD0C3-1103-334D-B70B-79F386150EEC}" destId="{90008968-A70C-3C4B-9FCB-A07D9A92A65F}"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E9E412F-27BF-F24B-9EA1-E972FC9B2986}"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65CF6872-2B09-2849-8031-40DD23942E85}">
      <dgm:prSet/>
      <dgm:spPr/>
      <dgm:t>
        <a:bodyPr/>
        <a:lstStyle/>
        <a:p>
          <a:pPr>
            <a:buFont typeface="Arial" panose="020B0604020202020204" pitchFamily="34" charset="0"/>
            <a:buChar char="•"/>
          </a:pPr>
          <a:r>
            <a:rPr lang="en-US" dirty="0"/>
            <a:t>Team size &amp; maturity</a:t>
          </a:r>
        </a:p>
      </dgm:t>
    </dgm:pt>
    <dgm:pt modelId="{16E9C813-93AC-304C-A9BB-5F3BCD35A342}" type="parTrans" cxnId="{66F66AC5-591E-8747-9432-F9760ADC1E91}">
      <dgm:prSet/>
      <dgm:spPr/>
      <dgm:t>
        <a:bodyPr/>
        <a:lstStyle/>
        <a:p>
          <a:endParaRPr lang="en-US"/>
        </a:p>
      </dgm:t>
    </dgm:pt>
    <dgm:pt modelId="{78415532-612C-B54D-BFE8-64112F7BBD88}" type="sibTrans" cxnId="{66F66AC5-591E-8747-9432-F9760ADC1E91}">
      <dgm:prSet/>
      <dgm:spPr/>
      <dgm:t>
        <a:bodyPr/>
        <a:lstStyle/>
        <a:p>
          <a:endParaRPr lang="en-US"/>
        </a:p>
      </dgm:t>
    </dgm:pt>
    <dgm:pt modelId="{CCEBDFC6-7009-2246-808A-C46E3DBFDCC9}">
      <dgm:prSet/>
      <dgm:spPr/>
      <dgm:t>
        <a:bodyPr/>
        <a:lstStyle/>
        <a:p>
          <a:pPr>
            <a:buFont typeface="Arial" panose="020B0604020202020204" pitchFamily="34" charset="0"/>
            <a:buChar char="•"/>
          </a:pPr>
          <a:r>
            <a:rPr lang="en-US"/>
            <a:t>Delivery model (Scrum, Kanban, SAFe, hybrid)</a:t>
          </a:r>
        </a:p>
      </dgm:t>
    </dgm:pt>
    <dgm:pt modelId="{1E18B438-33F5-DB49-978D-7D37760208D8}" type="parTrans" cxnId="{C5C6D788-4B39-E441-BBDA-16EEE74DFEE0}">
      <dgm:prSet/>
      <dgm:spPr/>
      <dgm:t>
        <a:bodyPr/>
        <a:lstStyle/>
        <a:p>
          <a:endParaRPr lang="en-US"/>
        </a:p>
      </dgm:t>
    </dgm:pt>
    <dgm:pt modelId="{AF66DFA6-C167-B040-B0A7-79E14871BA12}" type="sibTrans" cxnId="{C5C6D788-4B39-E441-BBDA-16EEE74DFEE0}">
      <dgm:prSet/>
      <dgm:spPr/>
      <dgm:t>
        <a:bodyPr/>
        <a:lstStyle/>
        <a:p>
          <a:endParaRPr lang="en-US"/>
        </a:p>
      </dgm:t>
    </dgm:pt>
    <dgm:pt modelId="{BDA68CF0-57EA-764D-8DB6-8A45D3C2FF81}">
      <dgm:prSet/>
      <dgm:spPr/>
      <dgm:t>
        <a:bodyPr/>
        <a:lstStyle/>
        <a:p>
          <a:pPr>
            <a:buFont typeface="Arial" panose="020B0604020202020204" pitchFamily="34" charset="0"/>
            <a:buChar char="•"/>
          </a:pPr>
          <a:r>
            <a:rPr lang="en-US"/>
            <a:t>Regulatory or reporting needs</a:t>
          </a:r>
        </a:p>
      </dgm:t>
    </dgm:pt>
    <dgm:pt modelId="{EB1C551D-2647-E74E-B2BE-5821186C0EA9}" type="parTrans" cxnId="{138AE229-E1B0-E64A-A889-13FF8AFA520A}">
      <dgm:prSet/>
      <dgm:spPr/>
      <dgm:t>
        <a:bodyPr/>
        <a:lstStyle/>
        <a:p>
          <a:endParaRPr lang="en-US"/>
        </a:p>
      </dgm:t>
    </dgm:pt>
    <dgm:pt modelId="{2217BF95-C3D0-DF4E-BBB0-BED9A769E08A}" type="sibTrans" cxnId="{138AE229-E1B0-E64A-A889-13FF8AFA520A}">
      <dgm:prSet/>
      <dgm:spPr/>
      <dgm:t>
        <a:bodyPr/>
        <a:lstStyle/>
        <a:p>
          <a:endParaRPr lang="en-US"/>
        </a:p>
      </dgm:t>
    </dgm:pt>
    <dgm:pt modelId="{D235F144-4298-5A4B-97F5-309DFCED96EB}">
      <dgm:prSet/>
      <dgm:spPr/>
      <dgm:t>
        <a:bodyPr/>
        <a:lstStyle/>
        <a:p>
          <a:pPr>
            <a:buFont typeface="Arial" panose="020B0604020202020204" pitchFamily="34" charset="0"/>
            <a:buChar char="•"/>
          </a:pPr>
          <a:r>
            <a:rPr lang="en-US"/>
            <a:t>Product vs project environment</a:t>
          </a:r>
        </a:p>
      </dgm:t>
    </dgm:pt>
    <dgm:pt modelId="{DB01444E-CCC1-6944-BEDE-5A2F723167D1}" type="parTrans" cxnId="{66DEC191-9E37-AC4D-8E67-4E5D872BDDB1}">
      <dgm:prSet/>
      <dgm:spPr/>
      <dgm:t>
        <a:bodyPr/>
        <a:lstStyle/>
        <a:p>
          <a:endParaRPr lang="en-US"/>
        </a:p>
      </dgm:t>
    </dgm:pt>
    <dgm:pt modelId="{B7F3E6EF-D428-944C-B138-B9B78EB75A33}" type="sibTrans" cxnId="{66DEC191-9E37-AC4D-8E67-4E5D872BDDB1}">
      <dgm:prSet/>
      <dgm:spPr/>
      <dgm:t>
        <a:bodyPr/>
        <a:lstStyle/>
        <a:p>
          <a:endParaRPr lang="en-US"/>
        </a:p>
      </dgm:t>
    </dgm:pt>
    <dgm:pt modelId="{A6B418EA-591C-6F42-B6CD-A3AE78479F7E}">
      <dgm:prSet/>
      <dgm:spPr/>
      <dgm:t>
        <a:bodyPr/>
        <a:lstStyle/>
        <a:p>
          <a:pPr>
            <a:buFont typeface="Arial" panose="020B0604020202020204" pitchFamily="34" charset="0"/>
            <a:buChar char="•"/>
          </a:pPr>
          <a:r>
            <a:rPr lang="en-US"/>
            <a:t>Budget and security requirements</a:t>
          </a:r>
        </a:p>
      </dgm:t>
    </dgm:pt>
    <dgm:pt modelId="{BEE60928-99D5-8344-9D59-3AC9FF5D04A0}" type="parTrans" cxnId="{938ADAF2-ED54-2A42-948A-1DAD0EDD8043}">
      <dgm:prSet/>
      <dgm:spPr/>
      <dgm:t>
        <a:bodyPr/>
        <a:lstStyle/>
        <a:p>
          <a:endParaRPr lang="en-US"/>
        </a:p>
      </dgm:t>
    </dgm:pt>
    <dgm:pt modelId="{9E936851-0C7A-3746-B9B8-E793F4D62769}" type="sibTrans" cxnId="{938ADAF2-ED54-2A42-948A-1DAD0EDD8043}">
      <dgm:prSet/>
      <dgm:spPr/>
      <dgm:t>
        <a:bodyPr/>
        <a:lstStyle/>
        <a:p>
          <a:endParaRPr lang="en-US"/>
        </a:p>
      </dgm:t>
    </dgm:pt>
    <dgm:pt modelId="{52920068-B15B-7D42-AA98-DD5872A32A60}">
      <dgm:prSet/>
      <dgm:spPr/>
      <dgm:t>
        <a:bodyPr/>
        <a:lstStyle/>
        <a:p>
          <a:pPr>
            <a:buFont typeface="Arial" panose="020B0604020202020204" pitchFamily="34" charset="0"/>
            <a:buChar char="•"/>
          </a:pPr>
          <a:r>
            <a:rPr lang="en-US"/>
            <a:t>Integration with DevOps pipelines</a:t>
          </a:r>
        </a:p>
      </dgm:t>
    </dgm:pt>
    <dgm:pt modelId="{8A21751F-5476-F440-8158-FDB4233BA982}" type="parTrans" cxnId="{F9E57FEE-884D-704A-97B6-0B1285F97F3B}">
      <dgm:prSet/>
      <dgm:spPr/>
      <dgm:t>
        <a:bodyPr/>
        <a:lstStyle/>
        <a:p>
          <a:endParaRPr lang="en-US"/>
        </a:p>
      </dgm:t>
    </dgm:pt>
    <dgm:pt modelId="{DA43A27F-BD26-B04A-AB4D-1447B5F319B3}" type="sibTrans" cxnId="{F9E57FEE-884D-704A-97B6-0B1285F97F3B}">
      <dgm:prSet/>
      <dgm:spPr/>
      <dgm:t>
        <a:bodyPr/>
        <a:lstStyle/>
        <a:p>
          <a:endParaRPr lang="en-US"/>
        </a:p>
      </dgm:t>
    </dgm:pt>
    <dgm:pt modelId="{CC856201-DA11-9943-9B0D-8F270AED1308}" type="pres">
      <dgm:prSet presAssocID="{AE9E412F-27BF-F24B-9EA1-E972FC9B2986}" presName="diagram" presStyleCnt="0">
        <dgm:presLayoutVars>
          <dgm:dir/>
          <dgm:resizeHandles val="exact"/>
        </dgm:presLayoutVars>
      </dgm:prSet>
      <dgm:spPr/>
    </dgm:pt>
    <dgm:pt modelId="{BBE006F8-9A30-BF4F-822A-961AD5F21D00}" type="pres">
      <dgm:prSet presAssocID="{65CF6872-2B09-2849-8031-40DD23942E85}" presName="node" presStyleLbl="node1" presStyleIdx="0" presStyleCnt="6">
        <dgm:presLayoutVars>
          <dgm:bulletEnabled val="1"/>
        </dgm:presLayoutVars>
      </dgm:prSet>
      <dgm:spPr/>
    </dgm:pt>
    <dgm:pt modelId="{AF7C2D58-867F-724F-AE65-9091D4D7B5EC}" type="pres">
      <dgm:prSet presAssocID="{78415532-612C-B54D-BFE8-64112F7BBD88}" presName="sibTrans" presStyleCnt="0"/>
      <dgm:spPr/>
    </dgm:pt>
    <dgm:pt modelId="{292BF10E-1257-3E42-85F9-0B843DB468C6}" type="pres">
      <dgm:prSet presAssocID="{CCEBDFC6-7009-2246-808A-C46E3DBFDCC9}" presName="node" presStyleLbl="node1" presStyleIdx="1" presStyleCnt="6">
        <dgm:presLayoutVars>
          <dgm:bulletEnabled val="1"/>
        </dgm:presLayoutVars>
      </dgm:prSet>
      <dgm:spPr/>
    </dgm:pt>
    <dgm:pt modelId="{4A42723E-8036-3D49-BD44-D6FD92BE248A}" type="pres">
      <dgm:prSet presAssocID="{AF66DFA6-C167-B040-B0A7-79E14871BA12}" presName="sibTrans" presStyleCnt="0"/>
      <dgm:spPr/>
    </dgm:pt>
    <dgm:pt modelId="{9D4E5D7C-B5E5-3743-AD29-744C5959162C}" type="pres">
      <dgm:prSet presAssocID="{BDA68CF0-57EA-764D-8DB6-8A45D3C2FF81}" presName="node" presStyleLbl="node1" presStyleIdx="2" presStyleCnt="6">
        <dgm:presLayoutVars>
          <dgm:bulletEnabled val="1"/>
        </dgm:presLayoutVars>
      </dgm:prSet>
      <dgm:spPr/>
    </dgm:pt>
    <dgm:pt modelId="{6C8B7003-590C-BA4B-83B8-B98EED74C6C4}" type="pres">
      <dgm:prSet presAssocID="{2217BF95-C3D0-DF4E-BBB0-BED9A769E08A}" presName="sibTrans" presStyleCnt="0"/>
      <dgm:spPr/>
    </dgm:pt>
    <dgm:pt modelId="{4F727541-7C51-2A4D-AF81-52370BECA137}" type="pres">
      <dgm:prSet presAssocID="{D235F144-4298-5A4B-97F5-309DFCED96EB}" presName="node" presStyleLbl="node1" presStyleIdx="3" presStyleCnt="6">
        <dgm:presLayoutVars>
          <dgm:bulletEnabled val="1"/>
        </dgm:presLayoutVars>
      </dgm:prSet>
      <dgm:spPr/>
    </dgm:pt>
    <dgm:pt modelId="{0EEE6A54-0F09-8346-ADD2-E03B41D7FA31}" type="pres">
      <dgm:prSet presAssocID="{B7F3E6EF-D428-944C-B138-B9B78EB75A33}" presName="sibTrans" presStyleCnt="0"/>
      <dgm:spPr/>
    </dgm:pt>
    <dgm:pt modelId="{A1AF6E7C-0ACF-C74F-96BC-AB048AAFD311}" type="pres">
      <dgm:prSet presAssocID="{A6B418EA-591C-6F42-B6CD-A3AE78479F7E}" presName="node" presStyleLbl="node1" presStyleIdx="4" presStyleCnt="6">
        <dgm:presLayoutVars>
          <dgm:bulletEnabled val="1"/>
        </dgm:presLayoutVars>
      </dgm:prSet>
      <dgm:spPr/>
    </dgm:pt>
    <dgm:pt modelId="{4A8132B5-096B-4342-87A4-F7FBFAD081B5}" type="pres">
      <dgm:prSet presAssocID="{9E936851-0C7A-3746-B9B8-E793F4D62769}" presName="sibTrans" presStyleCnt="0"/>
      <dgm:spPr/>
    </dgm:pt>
    <dgm:pt modelId="{F4D815A9-F343-BB40-BCDA-326E1692914B}" type="pres">
      <dgm:prSet presAssocID="{52920068-B15B-7D42-AA98-DD5872A32A60}" presName="node" presStyleLbl="node1" presStyleIdx="5" presStyleCnt="6">
        <dgm:presLayoutVars>
          <dgm:bulletEnabled val="1"/>
        </dgm:presLayoutVars>
      </dgm:prSet>
      <dgm:spPr/>
    </dgm:pt>
  </dgm:ptLst>
  <dgm:cxnLst>
    <dgm:cxn modelId="{138AE229-E1B0-E64A-A889-13FF8AFA520A}" srcId="{AE9E412F-27BF-F24B-9EA1-E972FC9B2986}" destId="{BDA68CF0-57EA-764D-8DB6-8A45D3C2FF81}" srcOrd="2" destOrd="0" parTransId="{EB1C551D-2647-E74E-B2BE-5821186C0EA9}" sibTransId="{2217BF95-C3D0-DF4E-BBB0-BED9A769E08A}"/>
    <dgm:cxn modelId="{015AF335-3EB9-2C47-862C-CA39C6D3F2D0}" type="presOf" srcId="{52920068-B15B-7D42-AA98-DD5872A32A60}" destId="{F4D815A9-F343-BB40-BCDA-326E1692914B}" srcOrd="0" destOrd="0" presId="urn:microsoft.com/office/officeart/2005/8/layout/default"/>
    <dgm:cxn modelId="{58F42836-70CD-5141-BC4E-D19146D8FF4C}" type="presOf" srcId="{D235F144-4298-5A4B-97F5-309DFCED96EB}" destId="{4F727541-7C51-2A4D-AF81-52370BECA137}" srcOrd="0" destOrd="0" presId="urn:microsoft.com/office/officeart/2005/8/layout/default"/>
    <dgm:cxn modelId="{8F929E75-FC0C-F448-8DEF-013952127E08}" type="presOf" srcId="{AE9E412F-27BF-F24B-9EA1-E972FC9B2986}" destId="{CC856201-DA11-9943-9B0D-8F270AED1308}" srcOrd="0" destOrd="0" presId="urn:microsoft.com/office/officeart/2005/8/layout/default"/>
    <dgm:cxn modelId="{C5C6D788-4B39-E441-BBDA-16EEE74DFEE0}" srcId="{AE9E412F-27BF-F24B-9EA1-E972FC9B2986}" destId="{CCEBDFC6-7009-2246-808A-C46E3DBFDCC9}" srcOrd="1" destOrd="0" parTransId="{1E18B438-33F5-DB49-978D-7D37760208D8}" sibTransId="{AF66DFA6-C167-B040-B0A7-79E14871BA12}"/>
    <dgm:cxn modelId="{66DEC191-9E37-AC4D-8E67-4E5D872BDDB1}" srcId="{AE9E412F-27BF-F24B-9EA1-E972FC9B2986}" destId="{D235F144-4298-5A4B-97F5-309DFCED96EB}" srcOrd="3" destOrd="0" parTransId="{DB01444E-CCC1-6944-BEDE-5A2F723167D1}" sibTransId="{B7F3E6EF-D428-944C-B138-B9B78EB75A33}"/>
    <dgm:cxn modelId="{F6D31896-3648-3D47-B81F-D1EFCD869A8B}" type="presOf" srcId="{CCEBDFC6-7009-2246-808A-C46E3DBFDCC9}" destId="{292BF10E-1257-3E42-85F9-0B843DB468C6}" srcOrd="0" destOrd="0" presId="urn:microsoft.com/office/officeart/2005/8/layout/default"/>
    <dgm:cxn modelId="{33408FBB-EE36-984D-9471-2969F105901B}" type="presOf" srcId="{BDA68CF0-57EA-764D-8DB6-8A45D3C2FF81}" destId="{9D4E5D7C-B5E5-3743-AD29-744C5959162C}" srcOrd="0" destOrd="0" presId="urn:microsoft.com/office/officeart/2005/8/layout/default"/>
    <dgm:cxn modelId="{D431F5C2-30E6-E745-906C-7C08F53EF250}" type="presOf" srcId="{65CF6872-2B09-2849-8031-40DD23942E85}" destId="{BBE006F8-9A30-BF4F-822A-961AD5F21D00}" srcOrd="0" destOrd="0" presId="urn:microsoft.com/office/officeart/2005/8/layout/default"/>
    <dgm:cxn modelId="{66F66AC5-591E-8747-9432-F9760ADC1E91}" srcId="{AE9E412F-27BF-F24B-9EA1-E972FC9B2986}" destId="{65CF6872-2B09-2849-8031-40DD23942E85}" srcOrd="0" destOrd="0" parTransId="{16E9C813-93AC-304C-A9BB-5F3BCD35A342}" sibTransId="{78415532-612C-B54D-BFE8-64112F7BBD88}"/>
    <dgm:cxn modelId="{F9E57FEE-884D-704A-97B6-0B1285F97F3B}" srcId="{AE9E412F-27BF-F24B-9EA1-E972FC9B2986}" destId="{52920068-B15B-7D42-AA98-DD5872A32A60}" srcOrd="5" destOrd="0" parTransId="{8A21751F-5476-F440-8158-FDB4233BA982}" sibTransId="{DA43A27F-BD26-B04A-AB4D-1447B5F319B3}"/>
    <dgm:cxn modelId="{8C3DE7F1-3BAF-7246-A5B7-C68168366DF2}" type="presOf" srcId="{A6B418EA-591C-6F42-B6CD-A3AE78479F7E}" destId="{A1AF6E7C-0ACF-C74F-96BC-AB048AAFD311}" srcOrd="0" destOrd="0" presId="urn:microsoft.com/office/officeart/2005/8/layout/default"/>
    <dgm:cxn modelId="{938ADAF2-ED54-2A42-948A-1DAD0EDD8043}" srcId="{AE9E412F-27BF-F24B-9EA1-E972FC9B2986}" destId="{A6B418EA-591C-6F42-B6CD-A3AE78479F7E}" srcOrd="4" destOrd="0" parTransId="{BEE60928-99D5-8344-9D59-3AC9FF5D04A0}" sibTransId="{9E936851-0C7A-3746-B9B8-E793F4D62769}"/>
    <dgm:cxn modelId="{D03F686D-F0CE-2145-8330-9124CA69A453}" type="presParOf" srcId="{CC856201-DA11-9943-9B0D-8F270AED1308}" destId="{BBE006F8-9A30-BF4F-822A-961AD5F21D00}" srcOrd="0" destOrd="0" presId="urn:microsoft.com/office/officeart/2005/8/layout/default"/>
    <dgm:cxn modelId="{864B6B8D-A879-7944-A589-F4194E0CE19B}" type="presParOf" srcId="{CC856201-DA11-9943-9B0D-8F270AED1308}" destId="{AF7C2D58-867F-724F-AE65-9091D4D7B5EC}" srcOrd="1" destOrd="0" presId="urn:microsoft.com/office/officeart/2005/8/layout/default"/>
    <dgm:cxn modelId="{9187EC81-B8DA-1E46-AD48-F52AEC6CA48D}" type="presParOf" srcId="{CC856201-DA11-9943-9B0D-8F270AED1308}" destId="{292BF10E-1257-3E42-85F9-0B843DB468C6}" srcOrd="2" destOrd="0" presId="urn:microsoft.com/office/officeart/2005/8/layout/default"/>
    <dgm:cxn modelId="{0435A3F3-24E6-BF49-A1BC-47CC0E2C987A}" type="presParOf" srcId="{CC856201-DA11-9943-9B0D-8F270AED1308}" destId="{4A42723E-8036-3D49-BD44-D6FD92BE248A}" srcOrd="3" destOrd="0" presId="urn:microsoft.com/office/officeart/2005/8/layout/default"/>
    <dgm:cxn modelId="{5DF7689F-EC70-324E-B0C6-8EE2580324B1}" type="presParOf" srcId="{CC856201-DA11-9943-9B0D-8F270AED1308}" destId="{9D4E5D7C-B5E5-3743-AD29-744C5959162C}" srcOrd="4" destOrd="0" presId="urn:microsoft.com/office/officeart/2005/8/layout/default"/>
    <dgm:cxn modelId="{13F20597-0F04-4E42-B5FB-9A7C2C752797}" type="presParOf" srcId="{CC856201-DA11-9943-9B0D-8F270AED1308}" destId="{6C8B7003-590C-BA4B-83B8-B98EED74C6C4}" srcOrd="5" destOrd="0" presId="urn:microsoft.com/office/officeart/2005/8/layout/default"/>
    <dgm:cxn modelId="{955E49B4-7DFC-8A43-ADAA-C5CB9E14DD8F}" type="presParOf" srcId="{CC856201-DA11-9943-9B0D-8F270AED1308}" destId="{4F727541-7C51-2A4D-AF81-52370BECA137}" srcOrd="6" destOrd="0" presId="urn:microsoft.com/office/officeart/2005/8/layout/default"/>
    <dgm:cxn modelId="{64207B4C-04A5-284A-B5EB-4A2636533CCB}" type="presParOf" srcId="{CC856201-DA11-9943-9B0D-8F270AED1308}" destId="{0EEE6A54-0F09-8346-ADD2-E03B41D7FA31}" srcOrd="7" destOrd="0" presId="urn:microsoft.com/office/officeart/2005/8/layout/default"/>
    <dgm:cxn modelId="{2EEF6138-2C92-D044-B810-5D1955C1C4B6}" type="presParOf" srcId="{CC856201-DA11-9943-9B0D-8F270AED1308}" destId="{A1AF6E7C-0ACF-C74F-96BC-AB048AAFD311}" srcOrd="8" destOrd="0" presId="urn:microsoft.com/office/officeart/2005/8/layout/default"/>
    <dgm:cxn modelId="{0E23A1F0-C054-CE42-BF42-FBDB7DD7026A}" type="presParOf" srcId="{CC856201-DA11-9943-9B0D-8F270AED1308}" destId="{4A8132B5-096B-4342-87A4-F7FBFAD081B5}" srcOrd="9" destOrd="0" presId="urn:microsoft.com/office/officeart/2005/8/layout/default"/>
    <dgm:cxn modelId="{B6304E2E-10C5-E041-A3F7-86E02907559C}" type="presParOf" srcId="{CC856201-DA11-9943-9B0D-8F270AED1308}" destId="{F4D815A9-F343-BB40-BCDA-326E1692914B}"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D71D2D9-7208-6D4D-BD77-81F08D98604A}">
      <dgm:prSet/>
      <dgm:spPr/>
      <dgm:t>
        <a:bodyPr/>
        <a:lstStyle/>
        <a:p>
          <a:pPr rtl="0"/>
          <a:r>
            <a:rPr lang="en-US" dirty="0"/>
            <a:t>Key challenges facing adapting Agile project management are: cultural alignments, resistance to change, balancing flexibility and structure, and Scaling it to larger projects. </a:t>
          </a:r>
        </a:p>
      </dgm:t>
    </dgm:pt>
    <dgm:pt modelId="{763F7A97-C054-E442-B8C5-9BB183EE0974}" type="parTrans" cxnId="{940ED592-8AD5-6E43-8052-4DEB3B869D13}">
      <dgm:prSet/>
      <dgm:spPr/>
      <dgm:t>
        <a:bodyPr/>
        <a:lstStyle/>
        <a:p>
          <a:endParaRPr lang="en-US"/>
        </a:p>
      </dgm:t>
    </dgm:pt>
    <dgm:pt modelId="{A4E3CA13-39C8-2044-B9BF-F51E3CEEF657}" type="sibTrans" cxnId="{940ED592-8AD5-6E43-8052-4DEB3B869D13}">
      <dgm:prSet/>
      <dgm:spPr/>
      <dgm:t>
        <a:bodyPr/>
        <a:lstStyle/>
        <a:p>
          <a:endParaRPr lang="en-US"/>
        </a:p>
      </dgm:t>
    </dgm:pt>
    <dgm:pt modelId="{A175AC08-CCC3-AF47-BCD1-F5B236F0C8D8}">
      <dgm:prSet/>
      <dgm:spPr/>
      <dgm:t>
        <a:bodyPr/>
        <a:lstStyle/>
        <a:p>
          <a:r>
            <a:rPr lang="en-US" dirty="0"/>
            <a:t>Key trends in Agile Project Management are: AI and automation, focus on customer experience, Hybrid Project Management, and emphasis on soft skills and leadership styles.</a:t>
          </a:r>
        </a:p>
      </dgm:t>
    </dgm:pt>
    <dgm:pt modelId="{6EF1CF2E-8D26-F949-9833-88BAC3BC0A93}" type="parTrans" cxnId="{315F9837-E8EB-BA47-9869-20E1FE2FFC36}">
      <dgm:prSet/>
      <dgm:spPr/>
      <dgm:t>
        <a:bodyPr/>
        <a:lstStyle/>
        <a:p>
          <a:endParaRPr lang="en-US"/>
        </a:p>
      </dgm:t>
    </dgm:pt>
    <dgm:pt modelId="{A8FDE429-78A8-0249-AAFC-6F6393C6797E}" type="sibTrans" cxnId="{315F9837-E8EB-BA47-9869-20E1FE2FFC36}">
      <dgm:prSet/>
      <dgm:spPr/>
      <dgm:t>
        <a:bodyPr/>
        <a:lstStyle/>
        <a:p>
          <a:endParaRPr lang="en-US"/>
        </a:p>
      </dgm:t>
    </dgm:pt>
    <dgm:pt modelId="{A0513D35-EBC9-1641-90E1-BC43F77FA55E}">
      <dgm:prSet/>
      <dgm:spPr/>
      <dgm:t>
        <a:bodyPr/>
        <a:lstStyle/>
        <a:p>
          <a:r>
            <a:rPr lang="en-US" dirty="0"/>
            <a:t>Agile Project Management is a dynamic discipline that continues to adapt and evolve in response to changing requirements.</a:t>
          </a:r>
        </a:p>
      </dgm:t>
    </dgm:pt>
    <dgm:pt modelId="{8C99587D-480A-B745-856C-9C6D49DABE60}" type="parTrans" cxnId="{7063F421-A435-A74D-BCAD-51639F2B8E8E}">
      <dgm:prSet/>
      <dgm:spPr/>
      <dgm:t>
        <a:bodyPr/>
        <a:lstStyle/>
        <a:p>
          <a:endParaRPr lang="en-US"/>
        </a:p>
      </dgm:t>
    </dgm:pt>
    <dgm:pt modelId="{1ADC86CF-AD0B-EA4E-B00A-FCD60F831B32}" type="sibTrans" cxnId="{7063F421-A435-A74D-BCAD-51639F2B8E8E}">
      <dgm:prSet/>
      <dgm:spPr/>
      <dgm:t>
        <a:bodyPr/>
        <a:lstStyle/>
        <a:p>
          <a:endParaRPr lang="en-US"/>
        </a:p>
      </dgm:t>
    </dgm:pt>
    <dgm:pt modelId="{0CD672DF-2ED3-5B43-A213-A0079F6FDFCF}">
      <dgm:prSet/>
      <dgm:spPr/>
      <dgm:t>
        <a:bodyPr/>
        <a:lstStyle/>
        <a:p>
          <a:r>
            <a:rPr lang="en-US" dirty="0"/>
            <a:t>While managing Agile Projects, you can use a variety of tools.</a:t>
          </a:r>
        </a:p>
      </dgm:t>
    </dgm:pt>
    <dgm:pt modelId="{473EFA79-DB2B-0149-9023-BA6428190385}" type="parTrans" cxnId="{B2AAA54F-2E56-634F-9B4E-A12CEC45D8D6}">
      <dgm:prSet/>
      <dgm:spPr/>
      <dgm:t>
        <a:bodyPr/>
        <a:lstStyle/>
        <a:p>
          <a:endParaRPr lang="en-US"/>
        </a:p>
      </dgm:t>
    </dgm:pt>
    <dgm:pt modelId="{7673DF4D-9B25-2143-8733-6AAACB4D6278}" type="sibTrans" cxnId="{B2AAA54F-2E56-634F-9B4E-A12CEC45D8D6}">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8F1DD987-611C-994E-BA4F-44EF9A92DD4F}" type="pres">
      <dgm:prSet presAssocID="{FD71D2D9-7208-6D4D-BD77-81F08D98604A}" presName="parentText" presStyleLbl="node1" presStyleIdx="0" presStyleCnt="4">
        <dgm:presLayoutVars>
          <dgm:chMax val="0"/>
          <dgm:bulletEnabled val="1"/>
        </dgm:presLayoutVars>
      </dgm:prSet>
      <dgm:spPr/>
    </dgm:pt>
    <dgm:pt modelId="{1B72D2F8-9A85-9D4A-86F4-4A24C993EDC9}" type="pres">
      <dgm:prSet presAssocID="{A4E3CA13-39C8-2044-B9BF-F51E3CEEF657}" presName="spacer" presStyleCnt="0"/>
      <dgm:spPr/>
    </dgm:pt>
    <dgm:pt modelId="{81BB858C-0C82-BF42-8AA0-1F79086A319E}" type="pres">
      <dgm:prSet presAssocID="{A175AC08-CCC3-AF47-BCD1-F5B236F0C8D8}" presName="parentText" presStyleLbl="node1" presStyleIdx="1" presStyleCnt="4">
        <dgm:presLayoutVars>
          <dgm:chMax val="0"/>
          <dgm:bulletEnabled val="1"/>
        </dgm:presLayoutVars>
      </dgm:prSet>
      <dgm:spPr/>
    </dgm:pt>
    <dgm:pt modelId="{E5595D8E-E00B-F84E-A8E2-A68E056575FC}" type="pres">
      <dgm:prSet presAssocID="{A8FDE429-78A8-0249-AAFC-6F6393C6797E}" presName="spacer" presStyleCnt="0"/>
      <dgm:spPr/>
    </dgm:pt>
    <dgm:pt modelId="{F319AB67-ECDE-B44A-B0E2-B074300FB72D}" type="pres">
      <dgm:prSet presAssocID="{A0513D35-EBC9-1641-90E1-BC43F77FA55E}" presName="parentText" presStyleLbl="node1" presStyleIdx="2" presStyleCnt="4">
        <dgm:presLayoutVars>
          <dgm:chMax val="0"/>
          <dgm:bulletEnabled val="1"/>
        </dgm:presLayoutVars>
      </dgm:prSet>
      <dgm:spPr/>
    </dgm:pt>
    <dgm:pt modelId="{A8370E50-F161-104C-B2D7-8C1D06C63A07}" type="pres">
      <dgm:prSet presAssocID="{1ADC86CF-AD0B-EA4E-B00A-FCD60F831B32}" presName="spacer" presStyleCnt="0"/>
      <dgm:spPr/>
    </dgm:pt>
    <dgm:pt modelId="{A7DB697F-EF3D-FF47-AF99-E0C182CD4419}" type="pres">
      <dgm:prSet presAssocID="{0CD672DF-2ED3-5B43-A213-A0079F6FDFCF}" presName="parentText" presStyleLbl="node1" presStyleIdx="3" presStyleCnt="4">
        <dgm:presLayoutVars>
          <dgm:chMax val="0"/>
          <dgm:bulletEnabled val="1"/>
        </dgm:presLayoutVars>
      </dgm:prSet>
      <dgm:spPr/>
    </dgm:pt>
  </dgm:ptLst>
  <dgm:cxnLst>
    <dgm:cxn modelId="{B0E0850C-CC59-A14E-B20F-3274C78A7C2F}" type="presOf" srcId="{A0513D35-EBC9-1641-90E1-BC43F77FA55E}" destId="{F319AB67-ECDE-B44A-B0E2-B074300FB72D}" srcOrd="0" destOrd="0" presId="urn:microsoft.com/office/officeart/2005/8/layout/vList2"/>
    <dgm:cxn modelId="{041CF10D-17D8-224A-ACFF-21DE82E828F3}" type="presOf" srcId="{18445045-C93E-40AA-9267-8E7D84301E11}" destId="{182BE412-3727-A041-935E-A4B097EA3D8D}" srcOrd="0" destOrd="0" presId="urn:microsoft.com/office/officeart/2005/8/layout/vList2"/>
    <dgm:cxn modelId="{836D2E20-2558-B34E-8788-FB89884EAC1B}" type="presOf" srcId="{FD71D2D9-7208-6D4D-BD77-81F08D98604A}" destId="{8F1DD987-611C-994E-BA4F-44EF9A92DD4F}" srcOrd="0" destOrd="0" presId="urn:microsoft.com/office/officeart/2005/8/layout/vList2"/>
    <dgm:cxn modelId="{7063F421-A435-A74D-BCAD-51639F2B8E8E}" srcId="{18445045-C93E-40AA-9267-8E7D84301E11}" destId="{A0513D35-EBC9-1641-90E1-BC43F77FA55E}" srcOrd="2" destOrd="0" parTransId="{8C99587D-480A-B745-856C-9C6D49DABE60}" sibTransId="{1ADC86CF-AD0B-EA4E-B00A-FCD60F831B32}"/>
    <dgm:cxn modelId="{315F9837-E8EB-BA47-9869-20E1FE2FFC36}" srcId="{18445045-C93E-40AA-9267-8E7D84301E11}" destId="{A175AC08-CCC3-AF47-BCD1-F5B236F0C8D8}" srcOrd="1" destOrd="0" parTransId="{6EF1CF2E-8D26-F949-9833-88BAC3BC0A93}" sibTransId="{A8FDE429-78A8-0249-AAFC-6F6393C6797E}"/>
    <dgm:cxn modelId="{B2AAA54F-2E56-634F-9B4E-A12CEC45D8D6}" srcId="{18445045-C93E-40AA-9267-8E7D84301E11}" destId="{0CD672DF-2ED3-5B43-A213-A0079F6FDFCF}" srcOrd="3" destOrd="0" parTransId="{473EFA79-DB2B-0149-9023-BA6428190385}" sibTransId="{7673DF4D-9B25-2143-8733-6AAACB4D6278}"/>
    <dgm:cxn modelId="{940ED592-8AD5-6E43-8052-4DEB3B869D13}" srcId="{18445045-C93E-40AA-9267-8E7D84301E11}" destId="{FD71D2D9-7208-6D4D-BD77-81F08D98604A}" srcOrd="0" destOrd="0" parTransId="{763F7A97-C054-E442-B8C5-9BB183EE0974}" sibTransId="{A4E3CA13-39C8-2044-B9BF-F51E3CEEF657}"/>
    <dgm:cxn modelId="{2CA69C93-0EC2-D746-B883-F601014C599F}" type="presOf" srcId="{0CD672DF-2ED3-5B43-A213-A0079F6FDFCF}" destId="{A7DB697F-EF3D-FF47-AF99-E0C182CD4419}" srcOrd="0" destOrd="0" presId="urn:microsoft.com/office/officeart/2005/8/layout/vList2"/>
    <dgm:cxn modelId="{90A30BA7-BC26-6A49-BB4C-9EE053A48270}" type="presOf" srcId="{A175AC08-CCC3-AF47-BCD1-F5B236F0C8D8}" destId="{81BB858C-0C82-BF42-8AA0-1F79086A319E}" srcOrd="0" destOrd="0" presId="urn:microsoft.com/office/officeart/2005/8/layout/vList2"/>
    <dgm:cxn modelId="{85336434-92D8-EE4E-B3D3-F5FB0FCD5BAF}" type="presParOf" srcId="{182BE412-3727-A041-935E-A4B097EA3D8D}" destId="{8F1DD987-611C-994E-BA4F-44EF9A92DD4F}" srcOrd="0" destOrd="0" presId="urn:microsoft.com/office/officeart/2005/8/layout/vList2"/>
    <dgm:cxn modelId="{28AB0472-7B26-264F-8FD8-081A8DC69F73}" type="presParOf" srcId="{182BE412-3727-A041-935E-A4B097EA3D8D}" destId="{1B72D2F8-9A85-9D4A-86F4-4A24C993EDC9}" srcOrd="1" destOrd="0" presId="urn:microsoft.com/office/officeart/2005/8/layout/vList2"/>
    <dgm:cxn modelId="{89B7A7BC-7E3F-864F-AFA6-375D77A166F1}" type="presParOf" srcId="{182BE412-3727-A041-935E-A4B097EA3D8D}" destId="{81BB858C-0C82-BF42-8AA0-1F79086A319E}" srcOrd="2" destOrd="0" presId="urn:microsoft.com/office/officeart/2005/8/layout/vList2"/>
    <dgm:cxn modelId="{78C21C62-73A3-5D42-9D91-38CF41C0D2C2}" type="presParOf" srcId="{182BE412-3727-A041-935E-A4B097EA3D8D}" destId="{E5595D8E-E00B-F84E-A8E2-A68E056575FC}" srcOrd="3" destOrd="0" presId="urn:microsoft.com/office/officeart/2005/8/layout/vList2"/>
    <dgm:cxn modelId="{E554CEF0-23C3-D445-87B9-CC05ADB6CD38}" type="presParOf" srcId="{182BE412-3727-A041-935E-A4B097EA3D8D}" destId="{F319AB67-ECDE-B44A-B0E2-B074300FB72D}" srcOrd="4" destOrd="0" presId="urn:microsoft.com/office/officeart/2005/8/layout/vList2"/>
    <dgm:cxn modelId="{BE2150FE-5FB4-8C4C-A20A-0B9DBBCDC7A8}" type="presParOf" srcId="{182BE412-3727-A041-935E-A4B097EA3D8D}" destId="{A8370E50-F161-104C-B2D7-8C1D06C63A07}" srcOrd="5" destOrd="0" presId="urn:microsoft.com/office/officeart/2005/8/layout/vList2"/>
    <dgm:cxn modelId="{348C60AA-BA14-8840-A279-F1FF81586395}" type="presParOf" srcId="{182BE412-3727-A041-935E-A4B097EA3D8D}" destId="{A7DB697F-EF3D-FF47-AF99-E0C182CD4419}"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428684-5151-4349-8563-6FBA12A9AA48}">
      <dsp:nvSpPr>
        <dsp:cNvPr id="0" name=""/>
        <dsp:cNvSpPr/>
      </dsp:nvSpPr>
      <dsp:spPr>
        <a:xfrm>
          <a:off x="0" y="24138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Role of Agile Project Manager is different from Traditional Project Manager and emphasizes facilitation, support, development, removing obstacles and creating the right environment.</a:t>
          </a:r>
        </a:p>
      </dsp:txBody>
      <dsp:txXfrm>
        <a:off x="33012" y="274401"/>
        <a:ext cx="8143380" cy="610236"/>
      </dsp:txXfrm>
    </dsp:sp>
    <dsp:sp modelId="{8F1DD987-611C-994E-BA4F-44EF9A92DD4F}">
      <dsp:nvSpPr>
        <dsp:cNvPr id="0" name=""/>
        <dsp:cNvSpPr/>
      </dsp:nvSpPr>
      <dsp:spPr>
        <a:xfrm>
          <a:off x="0" y="96660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US" sz="1700" kern="1200" dirty="0"/>
            <a:t>Agile values and principles guide the Agile Project Manager.</a:t>
          </a:r>
        </a:p>
      </dsp:txBody>
      <dsp:txXfrm>
        <a:off x="33012" y="999621"/>
        <a:ext cx="8143380" cy="610236"/>
      </dsp:txXfrm>
    </dsp:sp>
    <dsp:sp modelId="{81BB858C-0C82-BF42-8AA0-1F79086A319E}">
      <dsp:nvSpPr>
        <dsp:cNvPr id="0" name=""/>
        <dsp:cNvSpPr/>
      </dsp:nvSpPr>
      <dsp:spPr>
        <a:xfrm>
          <a:off x="0" y="169182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Servant Leadership focus on helping people to develop and perform at their best.</a:t>
          </a:r>
        </a:p>
      </dsp:txBody>
      <dsp:txXfrm>
        <a:off x="33012" y="1724841"/>
        <a:ext cx="8143380" cy="610236"/>
      </dsp:txXfrm>
    </dsp:sp>
    <dsp:sp modelId="{A2017A1C-0140-DD4A-A44D-8E6E1C0BA38A}">
      <dsp:nvSpPr>
        <dsp:cNvPr id="0" name=""/>
        <dsp:cNvSpPr/>
      </dsp:nvSpPr>
      <dsp:spPr>
        <a:xfrm>
          <a:off x="0" y="241704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Agile approaches emphasize using Servant Leadership to help and support the team, and create positive Agile environments to increase performance.</a:t>
          </a:r>
        </a:p>
      </dsp:txBody>
      <dsp:txXfrm>
        <a:off x="33012" y="2450061"/>
        <a:ext cx="8143380" cy="610236"/>
      </dsp:txXfrm>
    </dsp:sp>
    <dsp:sp modelId="{00CE3A69-4233-164C-865B-0F0BA9B9D85A}">
      <dsp:nvSpPr>
        <dsp:cNvPr id="0" name=""/>
        <dsp:cNvSpPr/>
      </dsp:nvSpPr>
      <dsp:spPr>
        <a:xfrm>
          <a:off x="0" y="3142268"/>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Your team should be composed of T-Shaped People (Generalized Specialists), and should be dedicated to the project and </a:t>
          </a:r>
          <a:r>
            <a:rPr lang="en-US" sz="1700" kern="1200" dirty="0" err="1"/>
            <a:t>colocated</a:t>
          </a:r>
          <a:r>
            <a:rPr lang="en-US" sz="1700" kern="1200" dirty="0"/>
            <a:t>.</a:t>
          </a:r>
        </a:p>
      </dsp:txBody>
      <dsp:txXfrm>
        <a:off x="33012" y="3175280"/>
        <a:ext cx="8143380" cy="6102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088B37-BBA4-3F4C-B31E-34ECCE96C904}">
      <dsp:nvSpPr>
        <dsp:cNvPr id="0" name=""/>
        <dsp:cNvSpPr/>
      </dsp:nvSpPr>
      <dsp:spPr>
        <a:xfrm>
          <a:off x="3080" y="587032"/>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Collaboration</a:t>
          </a:r>
        </a:p>
      </dsp:txBody>
      <dsp:txXfrm>
        <a:off x="3080" y="587032"/>
        <a:ext cx="2444055" cy="1466433"/>
      </dsp:txXfrm>
    </dsp:sp>
    <dsp:sp modelId="{E70A0F33-BC1E-7E42-97F9-B2BD605F6125}">
      <dsp:nvSpPr>
        <dsp:cNvPr id="0" name=""/>
        <dsp:cNvSpPr/>
      </dsp:nvSpPr>
      <dsp:spPr>
        <a:xfrm>
          <a:off x="2691541" y="587032"/>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Automation</a:t>
          </a:r>
        </a:p>
      </dsp:txBody>
      <dsp:txXfrm>
        <a:off x="2691541" y="587032"/>
        <a:ext cx="2444055" cy="1466433"/>
      </dsp:txXfrm>
    </dsp:sp>
    <dsp:sp modelId="{5C304025-770D-A94B-8F03-6B86ACD647D2}">
      <dsp:nvSpPr>
        <dsp:cNvPr id="0" name=""/>
        <dsp:cNvSpPr/>
      </dsp:nvSpPr>
      <dsp:spPr>
        <a:xfrm>
          <a:off x="5380002" y="587032"/>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Continuous Integration (CI)</a:t>
          </a:r>
        </a:p>
      </dsp:txBody>
      <dsp:txXfrm>
        <a:off x="5380002" y="587032"/>
        <a:ext cx="2444055" cy="1466433"/>
      </dsp:txXfrm>
    </dsp:sp>
    <dsp:sp modelId="{2FC54E7F-14B5-D64F-A8A3-6B898FA04C99}">
      <dsp:nvSpPr>
        <dsp:cNvPr id="0" name=""/>
        <dsp:cNvSpPr/>
      </dsp:nvSpPr>
      <dsp:spPr>
        <a:xfrm>
          <a:off x="8068463" y="587032"/>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Continuous Delivery (CD)</a:t>
          </a:r>
        </a:p>
      </dsp:txBody>
      <dsp:txXfrm>
        <a:off x="8068463" y="587032"/>
        <a:ext cx="2444055" cy="1466433"/>
      </dsp:txXfrm>
    </dsp:sp>
    <dsp:sp modelId="{45BC48F9-2CE8-F947-B30C-FB9663B0B454}">
      <dsp:nvSpPr>
        <dsp:cNvPr id="0" name=""/>
        <dsp:cNvSpPr/>
      </dsp:nvSpPr>
      <dsp:spPr>
        <a:xfrm>
          <a:off x="1347311" y="2297871"/>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Infrastructure as Code (</a:t>
          </a:r>
          <a:r>
            <a:rPr lang="en-US" sz="2900" kern="1200" dirty="0" err="1"/>
            <a:t>IaC</a:t>
          </a:r>
          <a:r>
            <a:rPr lang="en-US" sz="2900" kern="1200" dirty="0"/>
            <a:t>)</a:t>
          </a:r>
        </a:p>
      </dsp:txBody>
      <dsp:txXfrm>
        <a:off x="1347311" y="2297871"/>
        <a:ext cx="2444055" cy="1466433"/>
      </dsp:txXfrm>
    </dsp:sp>
    <dsp:sp modelId="{7E58DB5F-49F2-E749-89F7-1A562E43F99D}">
      <dsp:nvSpPr>
        <dsp:cNvPr id="0" name=""/>
        <dsp:cNvSpPr/>
      </dsp:nvSpPr>
      <dsp:spPr>
        <a:xfrm>
          <a:off x="4035772" y="2297871"/>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Monitoring and Feedback</a:t>
          </a:r>
        </a:p>
      </dsp:txBody>
      <dsp:txXfrm>
        <a:off x="4035772" y="2297871"/>
        <a:ext cx="2444055" cy="1466433"/>
      </dsp:txXfrm>
    </dsp:sp>
    <dsp:sp modelId="{2DCFCD73-744E-8F44-A6E0-A3E8B106C041}">
      <dsp:nvSpPr>
        <dsp:cNvPr id="0" name=""/>
        <dsp:cNvSpPr/>
      </dsp:nvSpPr>
      <dsp:spPr>
        <a:xfrm>
          <a:off x="6724233" y="2297871"/>
          <a:ext cx="2444055" cy="14664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en-US" sz="2900" kern="1200" dirty="0"/>
            <a:t>Security (</a:t>
          </a:r>
          <a:r>
            <a:rPr lang="en-US" sz="2900" kern="1200" dirty="0" err="1"/>
            <a:t>DevSecOps</a:t>
          </a:r>
          <a:r>
            <a:rPr lang="en-US" sz="2900" kern="1200" dirty="0"/>
            <a:t>)</a:t>
          </a:r>
        </a:p>
      </dsp:txBody>
      <dsp:txXfrm>
        <a:off x="6724233" y="2297871"/>
        <a:ext cx="2444055" cy="14664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CF4B6E-1373-DB4E-A29A-359FBDB31EC3}">
      <dsp:nvSpPr>
        <dsp:cNvPr id="0" name=""/>
        <dsp:cNvSpPr/>
      </dsp:nvSpPr>
      <dsp:spPr>
        <a:xfrm>
          <a:off x="791227" y="1842"/>
          <a:ext cx="2121109" cy="1272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EG" sz="1900" b="0" i="0" kern="1200" baseline="0"/>
            <a:t>Systems thinking and lean portfolio alignment</a:t>
          </a:r>
          <a:endParaRPr lang="en-EG" sz="1900" kern="1200"/>
        </a:p>
      </dsp:txBody>
      <dsp:txXfrm>
        <a:off x="791227" y="1842"/>
        <a:ext cx="2121109" cy="1272665"/>
      </dsp:txXfrm>
    </dsp:sp>
    <dsp:sp modelId="{43F70150-8C53-BA46-A78A-AAFFE0605E9C}">
      <dsp:nvSpPr>
        <dsp:cNvPr id="0" name=""/>
        <dsp:cNvSpPr/>
      </dsp:nvSpPr>
      <dsp:spPr>
        <a:xfrm>
          <a:off x="3124447" y="1842"/>
          <a:ext cx="2121109" cy="1272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EG" sz="1900" b="0" i="0" kern="1200" baseline="0"/>
            <a:t>Excellent facilitation, coaching, and servant leadership</a:t>
          </a:r>
          <a:endParaRPr lang="en-EG" sz="1900" kern="1200"/>
        </a:p>
      </dsp:txBody>
      <dsp:txXfrm>
        <a:off x="3124447" y="1842"/>
        <a:ext cx="2121109" cy="1272665"/>
      </dsp:txXfrm>
    </dsp:sp>
    <dsp:sp modelId="{7D64D9C3-48B4-A644-BDBF-22C655710AA1}">
      <dsp:nvSpPr>
        <dsp:cNvPr id="0" name=""/>
        <dsp:cNvSpPr/>
      </dsp:nvSpPr>
      <dsp:spPr>
        <a:xfrm>
          <a:off x="5457668" y="1842"/>
          <a:ext cx="2121109" cy="1272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EG" sz="1900" b="0" i="0" kern="1200" baseline="0"/>
            <a:t>Fluency in Agile metrics, data analytics, and AI tools</a:t>
          </a:r>
          <a:endParaRPr lang="en-EG" sz="1900" kern="1200"/>
        </a:p>
      </dsp:txBody>
      <dsp:txXfrm>
        <a:off x="5457668" y="1842"/>
        <a:ext cx="2121109" cy="1272665"/>
      </dsp:txXfrm>
    </dsp:sp>
    <dsp:sp modelId="{91CC7627-8629-2546-85C7-FF5F305F2667}">
      <dsp:nvSpPr>
        <dsp:cNvPr id="0" name=""/>
        <dsp:cNvSpPr/>
      </dsp:nvSpPr>
      <dsp:spPr>
        <a:xfrm>
          <a:off x="1957837" y="1486619"/>
          <a:ext cx="2121109" cy="1272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EG" sz="1900" b="0" i="0" kern="1200" baseline="0"/>
            <a:t>Mastering multiple frameworks (Scrum, Kanban, SAFe, hybrid models)</a:t>
          </a:r>
          <a:endParaRPr lang="en-EG" sz="1900" kern="1200"/>
        </a:p>
      </dsp:txBody>
      <dsp:txXfrm>
        <a:off x="1957837" y="1486619"/>
        <a:ext cx="2121109" cy="1272665"/>
      </dsp:txXfrm>
    </dsp:sp>
    <dsp:sp modelId="{A9D46E45-1BE3-674F-BB72-F3CB740595C2}">
      <dsp:nvSpPr>
        <dsp:cNvPr id="0" name=""/>
        <dsp:cNvSpPr/>
      </dsp:nvSpPr>
      <dsp:spPr>
        <a:xfrm>
          <a:off x="4291057" y="1486619"/>
          <a:ext cx="2121109" cy="1272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EG" sz="1900" b="0" i="0" kern="1200" baseline="0"/>
            <a:t>Ability to deliver </a:t>
          </a:r>
          <a:r>
            <a:rPr lang="en-EG" sz="1900" b="1" i="0" kern="1200" baseline="0"/>
            <a:t>outcomes</a:t>
          </a:r>
          <a:r>
            <a:rPr lang="en-EG" sz="1900" b="0" i="0" kern="1200" baseline="0"/>
            <a:t>, not just manage tasks</a:t>
          </a:r>
          <a:endParaRPr lang="en-EG" sz="1900" kern="1200"/>
        </a:p>
      </dsp:txBody>
      <dsp:txXfrm>
        <a:off x="4291057" y="1486619"/>
        <a:ext cx="2121109" cy="127266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77B389-9B40-5245-B91C-E45B2C4B0515}">
      <dsp:nvSpPr>
        <dsp:cNvPr id="0" name=""/>
        <dsp:cNvSpPr/>
      </dsp:nvSpPr>
      <dsp:spPr>
        <a:xfrm>
          <a:off x="3634" y="37499"/>
          <a:ext cx="2185133" cy="6912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dirty="0"/>
            <a:t>Jira Software</a:t>
          </a:r>
          <a:endParaRPr lang="en-EG" sz="2400" kern="1200" dirty="0"/>
        </a:p>
      </dsp:txBody>
      <dsp:txXfrm>
        <a:off x="3634" y="37499"/>
        <a:ext cx="2185133" cy="691200"/>
      </dsp:txXfrm>
    </dsp:sp>
    <dsp:sp modelId="{729E426E-9A6C-334C-9EBB-580612B0130C}">
      <dsp:nvSpPr>
        <dsp:cNvPr id="0" name=""/>
        <dsp:cNvSpPr/>
      </dsp:nvSpPr>
      <dsp:spPr>
        <a:xfrm>
          <a:off x="3634" y="728699"/>
          <a:ext cx="2185133" cy="199492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ctr" defTabSz="1066800">
            <a:lnSpc>
              <a:spcPct val="90000"/>
            </a:lnSpc>
            <a:spcBef>
              <a:spcPct val="0"/>
            </a:spcBef>
            <a:spcAft>
              <a:spcPct val="15000"/>
            </a:spcAft>
            <a:buChar char="•"/>
          </a:pPr>
          <a:r>
            <a:rPr lang="en-US" sz="2400" kern="1200" dirty="0"/>
            <a:t> Industry standard for Agile project tracking</a:t>
          </a:r>
          <a:endParaRPr lang="en-EG" sz="2400" kern="1200" dirty="0"/>
        </a:p>
      </dsp:txBody>
      <dsp:txXfrm>
        <a:off x="3634" y="728699"/>
        <a:ext cx="2185133" cy="1994928"/>
      </dsp:txXfrm>
    </dsp:sp>
    <dsp:sp modelId="{81483430-10BD-CB48-A306-8BB487B7A19A}">
      <dsp:nvSpPr>
        <dsp:cNvPr id="0" name=""/>
        <dsp:cNvSpPr/>
      </dsp:nvSpPr>
      <dsp:spPr>
        <a:xfrm>
          <a:off x="2494686" y="37499"/>
          <a:ext cx="2185133" cy="6912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dirty="0"/>
            <a:t>Azure DevOps</a:t>
          </a:r>
          <a:endParaRPr lang="en-US" sz="2400" kern="1200" dirty="0"/>
        </a:p>
      </dsp:txBody>
      <dsp:txXfrm>
        <a:off x="2494686" y="37499"/>
        <a:ext cx="2185133" cy="691200"/>
      </dsp:txXfrm>
    </dsp:sp>
    <dsp:sp modelId="{56FDE744-02CD-084A-8E5F-400CAB3D4757}">
      <dsp:nvSpPr>
        <dsp:cNvPr id="0" name=""/>
        <dsp:cNvSpPr/>
      </dsp:nvSpPr>
      <dsp:spPr>
        <a:xfrm>
          <a:off x="2494686" y="728699"/>
          <a:ext cx="2185133" cy="199492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ctr" defTabSz="1066800">
            <a:lnSpc>
              <a:spcPct val="90000"/>
            </a:lnSpc>
            <a:spcBef>
              <a:spcPct val="0"/>
            </a:spcBef>
            <a:spcAft>
              <a:spcPct val="15000"/>
            </a:spcAft>
            <a:buNone/>
          </a:pPr>
          <a:r>
            <a:rPr lang="en-US" sz="2400" kern="1200" dirty="0"/>
            <a:t>End-to-end SDLC with Agile boards and pipelines</a:t>
          </a:r>
        </a:p>
      </dsp:txBody>
      <dsp:txXfrm>
        <a:off x="2494686" y="728699"/>
        <a:ext cx="2185133" cy="1994928"/>
      </dsp:txXfrm>
    </dsp:sp>
    <dsp:sp modelId="{D2F5168F-BEAE-5140-BD3B-160457739D22}">
      <dsp:nvSpPr>
        <dsp:cNvPr id="0" name=""/>
        <dsp:cNvSpPr/>
      </dsp:nvSpPr>
      <dsp:spPr>
        <a:xfrm>
          <a:off x="4985738" y="37499"/>
          <a:ext cx="2185133" cy="6912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dirty="0"/>
            <a:t>Asana</a:t>
          </a:r>
          <a:endParaRPr lang="en-US" sz="2400" kern="1200" dirty="0"/>
        </a:p>
      </dsp:txBody>
      <dsp:txXfrm>
        <a:off x="4985738" y="37499"/>
        <a:ext cx="2185133" cy="691200"/>
      </dsp:txXfrm>
    </dsp:sp>
    <dsp:sp modelId="{DE794C74-F502-0041-8005-6516752BD96D}">
      <dsp:nvSpPr>
        <dsp:cNvPr id="0" name=""/>
        <dsp:cNvSpPr/>
      </dsp:nvSpPr>
      <dsp:spPr>
        <a:xfrm>
          <a:off x="4985738" y="728699"/>
          <a:ext cx="2185133" cy="199492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ctr" defTabSz="1066800">
            <a:lnSpc>
              <a:spcPct val="90000"/>
            </a:lnSpc>
            <a:spcBef>
              <a:spcPct val="0"/>
            </a:spcBef>
            <a:spcAft>
              <a:spcPct val="15000"/>
            </a:spcAft>
            <a:buNone/>
          </a:pPr>
          <a:r>
            <a:rPr lang="en-US" sz="2400" kern="1200" dirty="0"/>
            <a:t>Lightweight task management with Agile templates</a:t>
          </a:r>
        </a:p>
      </dsp:txBody>
      <dsp:txXfrm>
        <a:off x="4985738" y="728699"/>
        <a:ext cx="2185133" cy="1994928"/>
      </dsp:txXfrm>
    </dsp:sp>
    <dsp:sp modelId="{68E87607-98F8-984C-9E83-0D25EC3758B6}">
      <dsp:nvSpPr>
        <dsp:cNvPr id="0" name=""/>
        <dsp:cNvSpPr/>
      </dsp:nvSpPr>
      <dsp:spPr>
        <a:xfrm>
          <a:off x="7476791" y="37499"/>
          <a:ext cx="2185133" cy="6912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b="1" kern="1200" dirty="0"/>
            <a:t>Trello</a:t>
          </a:r>
          <a:endParaRPr lang="en-US" sz="2400" kern="1200" dirty="0"/>
        </a:p>
      </dsp:txBody>
      <dsp:txXfrm>
        <a:off x="7476791" y="37499"/>
        <a:ext cx="2185133" cy="691200"/>
      </dsp:txXfrm>
    </dsp:sp>
    <dsp:sp modelId="{09B3D092-97C0-AA42-AEED-E4BDE27E5775}">
      <dsp:nvSpPr>
        <dsp:cNvPr id="0" name=""/>
        <dsp:cNvSpPr/>
      </dsp:nvSpPr>
      <dsp:spPr>
        <a:xfrm>
          <a:off x="7476791" y="728699"/>
          <a:ext cx="2185133" cy="199492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ctr" defTabSz="1066800">
            <a:lnSpc>
              <a:spcPct val="90000"/>
            </a:lnSpc>
            <a:spcBef>
              <a:spcPct val="0"/>
            </a:spcBef>
            <a:spcAft>
              <a:spcPct val="15000"/>
            </a:spcAft>
            <a:buNone/>
          </a:pPr>
          <a:r>
            <a:rPr lang="en-US" sz="2400" kern="1200" dirty="0"/>
            <a:t>Simple Kanban board for visual task tracking</a:t>
          </a:r>
        </a:p>
      </dsp:txBody>
      <dsp:txXfrm>
        <a:off x="7476791" y="728699"/>
        <a:ext cx="2185133" cy="19949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9AFDA7-0593-B14E-942D-DA871F3A127B}">
      <dsp:nvSpPr>
        <dsp:cNvPr id="0" name=""/>
        <dsp:cNvSpPr/>
      </dsp:nvSpPr>
      <dsp:spPr>
        <a:xfrm>
          <a:off x="3749" y="597857"/>
          <a:ext cx="2254404" cy="7287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a:t>Monday.com</a:t>
          </a:r>
          <a:endParaRPr lang="en-US" sz="2000" kern="1200" dirty="0"/>
        </a:p>
      </dsp:txBody>
      <dsp:txXfrm>
        <a:off x="3749" y="597857"/>
        <a:ext cx="2254404" cy="728700"/>
      </dsp:txXfrm>
    </dsp:sp>
    <dsp:sp modelId="{CFC803DB-02D0-F146-A0D5-D480D939892F}">
      <dsp:nvSpPr>
        <dsp:cNvPr id="0" name=""/>
        <dsp:cNvSpPr/>
      </dsp:nvSpPr>
      <dsp:spPr>
        <a:xfrm>
          <a:off x="3749" y="1326558"/>
          <a:ext cx="2254404" cy="112544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None/>
          </a:pPr>
          <a:r>
            <a:rPr lang="en-US" sz="2000" kern="1200" dirty="0"/>
            <a:t>Visual workflows, Agile boards, automation</a:t>
          </a:r>
        </a:p>
      </dsp:txBody>
      <dsp:txXfrm>
        <a:off x="3749" y="1326558"/>
        <a:ext cx="2254404" cy="1125449"/>
      </dsp:txXfrm>
    </dsp:sp>
    <dsp:sp modelId="{B027043A-7787-2243-A452-2396B1C7133B}">
      <dsp:nvSpPr>
        <dsp:cNvPr id="0" name=""/>
        <dsp:cNvSpPr/>
      </dsp:nvSpPr>
      <dsp:spPr>
        <a:xfrm>
          <a:off x="2573770" y="597857"/>
          <a:ext cx="2254404" cy="7287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dirty="0"/>
            <a:t>Shortcut (formerly Clubhouse)</a:t>
          </a:r>
          <a:endParaRPr lang="en-US" sz="2000" kern="1200" dirty="0"/>
        </a:p>
      </dsp:txBody>
      <dsp:txXfrm>
        <a:off x="2573770" y="597857"/>
        <a:ext cx="2254404" cy="728700"/>
      </dsp:txXfrm>
    </dsp:sp>
    <dsp:sp modelId="{8E3E549D-DDDE-D84A-8F6A-1264F569B951}">
      <dsp:nvSpPr>
        <dsp:cNvPr id="0" name=""/>
        <dsp:cNvSpPr/>
      </dsp:nvSpPr>
      <dsp:spPr>
        <a:xfrm>
          <a:off x="2573770" y="1326558"/>
          <a:ext cx="2254404" cy="112544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None/>
          </a:pPr>
          <a:r>
            <a:rPr lang="en-US" sz="2000" kern="1200" dirty="0"/>
            <a:t>Designed specifically for software teams</a:t>
          </a:r>
        </a:p>
      </dsp:txBody>
      <dsp:txXfrm>
        <a:off x="2573770" y="1326558"/>
        <a:ext cx="2254404" cy="1125449"/>
      </dsp:txXfrm>
    </dsp:sp>
    <dsp:sp modelId="{C38BAE54-4CB5-4348-A502-D921AD2837D8}">
      <dsp:nvSpPr>
        <dsp:cNvPr id="0" name=""/>
        <dsp:cNvSpPr/>
      </dsp:nvSpPr>
      <dsp:spPr>
        <a:xfrm>
          <a:off x="5143791" y="597857"/>
          <a:ext cx="2254404" cy="7287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dirty="0" err="1"/>
            <a:t>YouTrack</a:t>
          </a:r>
          <a:endParaRPr lang="en-US" sz="2000" kern="1200" dirty="0"/>
        </a:p>
      </dsp:txBody>
      <dsp:txXfrm>
        <a:off x="5143791" y="597857"/>
        <a:ext cx="2254404" cy="728700"/>
      </dsp:txXfrm>
    </dsp:sp>
    <dsp:sp modelId="{D6C3F0EE-CD90-2640-96B0-C86F0CF17822}">
      <dsp:nvSpPr>
        <dsp:cNvPr id="0" name=""/>
        <dsp:cNvSpPr/>
      </dsp:nvSpPr>
      <dsp:spPr>
        <a:xfrm>
          <a:off x="5143791" y="1326558"/>
          <a:ext cx="2254404" cy="112544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None/>
          </a:pPr>
          <a:r>
            <a:rPr lang="en-US" sz="2000" kern="1200" dirty="0"/>
            <a:t>Agile tool for issue tracking</a:t>
          </a:r>
        </a:p>
      </dsp:txBody>
      <dsp:txXfrm>
        <a:off x="5143791" y="1326558"/>
        <a:ext cx="2254404" cy="1125449"/>
      </dsp:txXfrm>
    </dsp:sp>
    <dsp:sp modelId="{FB13961F-8E5A-CA4C-93F4-C613B748A6E9}">
      <dsp:nvSpPr>
        <dsp:cNvPr id="0" name=""/>
        <dsp:cNvSpPr/>
      </dsp:nvSpPr>
      <dsp:spPr>
        <a:xfrm>
          <a:off x="7713812" y="597857"/>
          <a:ext cx="2254404" cy="7287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dirty="0"/>
            <a:t>Wrike</a:t>
          </a:r>
          <a:endParaRPr lang="en-US" sz="2000" kern="1200" dirty="0"/>
        </a:p>
      </dsp:txBody>
      <dsp:txXfrm>
        <a:off x="7713812" y="597857"/>
        <a:ext cx="2254404" cy="728700"/>
      </dsp:txXfrm>
    </dsp:sp>
    <dsp:sp modelId="{BAA8AE9A-F4FD-9643-A986-76D5929A55A8}">
      <dsp:nvSpPr>
        <dsp:cNvPr id="0" name=""/>
        <dsp:cNvSpPr/>
      </dsp:nvSpPr>
      <dsp:spPr>
        <a:xfrm>
          <a:off x="7713812" y="1326558"/>
          <a:ext cx="2254404" cy="112544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None/>
          </a:pPr>
          <a:r>
            <a:rPr lang="en-US" sz="2000" kern="1200" dirty="0"/>
            <a:t>Supports Agile, hybrid, and waterfall</a:t>
          </a:r>
        </a:p>
      </dsp:txBody>
      <dsp:txXfrm>
        <a:off x="7713812" y="1326558"/>
        <a:ext cx="2254404" cy="112544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77B389-9B40-5245-B91C-E45B2C4B0515}">
      <dsp:nvSpPr>
        <dsp:cNvPr id="0" name=""/>
        <dsp:cNvSpPr/>
      </dsp:nvSpPr>
      <dsp:spPr>
        <a:xfrm>
          <a:off x="4818" y="18600"/>
          <a:ext cx="1847203" cy="73888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dirty="0" err="1"/>
            <a:t>Kanbanize</a:t>
          </a:r>
          <a:endParaRPr lang="en-EG" sz="2000" kern="1200" dirty="0"/>
        </a:p>
      </dsp:txBody>
      <dsp:txXfrm>
        <a:off x="4818" y="18600"/>
        <a:ext cx="1847203" cy="738881"/>
      </dsp:txXfrm>
    </dsp:sp>
    <dsp:sp modelId="{729E426E-9A6C-334C-9EBB-580612B0130C}">
      <dsp:nvSpPr>
        <dsp:cNvPr id="0" name=""/>
        <dsp:cNvSpPr/>
      </dsp:nvSpPr>
      <dsp:spPr>
        <a:xfrm>
          <a:off x="4818" y="757482"/>
          <a:ext cx="1847203" cy="228384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Char char="•"/>
          </a:pPr>
          <a:r>
            <a:rPr lang="en-US" sz="2000" kern="1200" dirty="0"/>
            <a:t>Advanced Kanban with flow analytics</a:t>
          </a:r>
          <a:endParaRPr lang="en-EG" sz="2000" kern="1200" dirty="0"/>
        </a:p>
      </dsp:txBody>
      <dsp:txXfrm>
        <a:off x="4818" y="757482"/>
        <a:ext cx="1847203" cy="2283840"/>
      </dsp:txXfrm>
    </dsp:sp>
    <dsp:sp modelId="{8EF308B4-4776-9E4A-B6BD-868FEF6C62D4}">
      <dsp:nvSpPr>
        <dsp:cNvPr id="0" name=""/>
        <dsp:cNvSpPr/>
      </dsp:nvSpPr>
      <dsp:spPr>
        <a:xfrm>
          <a:off x="2110630" y="18600"/>
          <a:ext cx="1847203" cy="73888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dirty="0" err="1"/>
            <a:t>LeanKit</a:t>
          </a:r>
          <a:r>
            <a:rPr lang="en-US" sz="2000" b="1" kern="1200" dirty="0"/>
            <a:t> (Planview)</a:t>
          </a:r>
          <a:endParaRPr lang="en-US" sz="2000" kern="1200" dirty="0"/>
        </a:p>
      </dsp:txBody>
      <dsp:txXfrm>
        <a:off x="2110630" y="18600"/>
        <a:ext cx="1847203" cy="738881"/>
      </dsp:txXfrm>
    </dsp:sp>
    <dsp:sp modelId="{AFA47DA5-6DEA-BE49-85C6-C748179ABC35}">
      <dsp:nvSpPr>
        <dsp:cNvPr id="0" name=""/>
        <dsp:cNvSpPr/>
      </dsp:nvSpPr>
      <dsp:spPr>
        <a:xfrm>
          <a:off x="2110630" y="757482"/>
          <a:ext cx="1847203" cy="228384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None/>
          </a:pPr>
          <a:r>
            <a:rPr lang="en-US" sz="2000" kern="1200" dirty="0"/>
            <a:t>Enterprise Kanban &amp; Lean project management</a:t>
          </a:r>
        </a:p>
      </dsp:txBody>
      <dsp:txXfrm>
        <a:off x="2110630" y="757482"/>
        <a:ext cx="1847203" cy="2283840"/>
      </dsp:txXfrm>
    </dsp:sp>
    <dsp:sp modelId="{7F9D52AA-235D-8B4E-A6B8-51A9D1B3D48B}">
      <dsp:nvSpPr>
        <dsp:cNvPr id="0" name=""/>
        <dsp:cNvSpPr/>
      </dsp:nvSpPr>
      <dsp:spPr>
        <a:xfrm>
          <a:off x="4216442" y="18600"/>
          <a:ext cx="1847203" cy="73888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dirty="0" err="1"/>
            <a:t>Kanboard</a:t>
          </a:r>
          <a:endParaRPr lang="en-US" sz="2000" kern="1200" dirty="0"/>
        </a:p>
      </dsp:txBody>
      <dsp:txXfrm>
        <a:off x="4216442" y="18600"/>
        <a:ext cx="1847203" cy="738881"/>
      </dsp:txXfrm>
    </dsp:sp>
    <dsp:sp modelId="{05C6ABA0-95EC-EC44-B586-C13533E647D2}">
      <dsp:nvSpPr>
        <dsp:cNvPr id="0" name=""/>
        <dsp:cNvSpPr/>
      </dsp:nvSpPr>
      <dsp:spPr>
        <a:xfrm>
          <a:off x="4216442" y="757482"/>
          <a:ext cx="1847203" cy="228384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None/>
          </a:pPr>
          <a:r>
            <a:rPr lang="en-US" sz="2000" kern="1200" dirty="0"/>
            <a:t>Open-source Kanban system</a:t>
          </a:r>
        </a:p>
      </dsp:txBody>
      <dsp:txXfrm>
        <a:off x="4216442" y="757482"/>
        <a:ext cx="1847203" cy="2283840"/>
      </dsp:txXfrm>
    </dsp:sp>
    <dsp:sp modelId="{4741191A-F785-B745-A26E-B4A350E63591}">
      <dsp:nvSpPr>
        <dsp:cNvPr id="0" name=""/>
        <dsp:cNvSpPr/>
      </dsp:nvSpPr>
      <dsp:spPr>
        <a:xfrm>
          <a:off x="6322254" y="18600"/>
          <a:ext cx="1847203" cy="73888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dirty="0" err="1"/>
            <a:t>MeisterTask</a:t>
          </a:r>
          <a:endParaRPr lang="en-US" sz="2000" kern="1200" dirty="0"/>
        </a:p>
      </dsp:txBody>
      <dsp:txXfrm>
        <a:off x="6322254" y="18600"/>
        <a:ext cx="1847203" cy="738881"/>
      </dsp:txXfrm>
    </dsp:sp>
    <dsp:sp modelId="{4ACD12C4-A1B8-1240-821A-15268F370D3D}">
      <dsp:nvSpPr>
        <dsp:cNvPr id="0" name=""/>
        <dsp:cNvSpPr/>
      </dsp:nvSpPr>
      <dsp:spPr>
        <a:xfrm>
          <a:off x="6322254" y="757482"/>
          <a:ext cx="1847203" cy="228384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None/>
          </a:pPr>
          <a:r>
            <a:rPr lang="en-US" sz="2000" kern="1200" dirty="0"/>
            <a:t>Visual agile boards</a:t>
          </a:r>
        </a:p>
      </dsp:txBody>
      <dsp:txXfrm>
        <a:off x="6322254" y="757482"/>
        <a:ext cx="1847203" cy="2283840"/>
      </dsp:txXfrm>
    </dsp:sp>
    <dsp:sp modelId="{FCB8C051-6EE3-5A42-A341-3E8FAAEA6CDA}">
      <dsp:nvSpPr>
        <dsp:cNvPr id="0" name=""/>
        <dsp:cNvSpPr/>
      </dsp:nvSpPr>
      <dsp:spPr>
        <a:xfrm>
          <a:off x="8428065" y="18600"/>
          <a:ext cx="1847203" cy="73888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dirty="0" err="1"/>
            <a:t>ClickUp</a:t>
          </a:r>
          <a:endParaRPr lang="en-US" sz="2000" kern="1200" dirty="0"/>
        </a:p>
      </dsp:txBody>
      <dsp:txXfrm>
        <a:off x="8428065" y="18600"/>
        <a:ext cx="1847203" cy="738881"/>
      </dsp:txXfrm>
    </dsp:sp>
    <dsp:sp modelId="{BC78C3A9-CA97-8A4F-8423-F54099F052A4}">
      <dsp:nvSpPr>
        <dsp:cNvPr id="0" name=""/>
        <dsp:cNvSpPr/>
      </dsp:nvSpPr>
      <dsp:spPr>
        <a:xfrm>
          <a:off x="8428065" y="757482"/>
          <a:ext cx="1847203" cy="228384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None/>
          </a:pPr>
          <a:r>
            <a:rPr lang="en-US" sz="2000" kern="1200" dirty="0"/>
            <a:t>Highly customizable, good for Kanban and Agile teams</a:t>
          </a:r>
        </a:p>
      </dsp:txBody>
      <dsp:txXfrm>
        <a:off x="8428065" y="757482"/>
        <a:ext cx="1847203" cy="228384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77B389-9B40-5245-B91C-E45B2C4B0515}">
      <dsp:nvSpPr>
        <dsp:cNvPr id="0" name=""/>
        <dsp:cNvSpPr/>
      </dsp:nvSpPr>
      <dsp:spPr>
        <a:xfrm>
          <a:off x="4903" y="20742"/>
          <a:ext cx="1879602" cy="75184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dirty="0"/>
            <a:t>Miro</a:t>
          </a:r>
          <a:endParaRPr lang="en-EG" sz="2000" kern="1200" dirty="0"/>
        </a:p>
      </dsp:txBody>
      <dsp:txXfrm>
        <a:off x="4903" y="20742"/>
        <a:ext cx="1879602" cy="751840"/>
      </dsp:txXfrm>
    </dsp:sp>
    <dsp:sp modelId="{729E426E-9A6C-334C-9EBB-580612B0130C}">
      <dsp:nvSpPr>
        <dsp:cNvPr id="0" name=""/>
        <dsp:cNvSpPr/>
      </dsp:nvSpPr>
      <dsp:spPr>
        <a:xfrm>
          <a:off x="4903" y="772583"/>
          <a:ext cx="1879602" cy="25034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Char char="•"/>
          </a:pPr>
          <a:r>
            <a:rPr lang="en-US" sz="2000" kern="1200" dirty="0"/>
            <a:t>The most popular online collaborative whiteboard</a:t>
          </a:r>
          <a:endParaRPr lang="en-EG" sz="2000" kern="1200" dirty="0"/>
        </a:p>
      </dsp:txBody>
      <dsp:txXfrm>
        <a:off x="4903" y="772583"/>
        <a:ext cx="1879602" cy="2503439"/>
      </dsp:txXfrm>
    </dsp:sp>
    <dsp:sp modelId="{3666F2E0-7022-154C-8A57-3C51FCBFC2DF}">
      <dsp:nvSpPr>
        <dsp:cNvPr id="0" name=""/>
        <dsp:cNvSpPr/>
      </dsp:nvSpPr>
      <dsp:spPr>
        <a:xfrm>
          <a:off x="2147650" y="20742"/>
          <a:ext cx="1879602" cy="75184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dirty="0"/>
            <a:t>Mural</a:t>
          </a:r>
          <a:endParaRPr lang="en-US" sz="2000" kern="1200" dirty="0"/>
        </a:p>
      </dsp:txBody>
      <dsp:txXfrm>
        <a:off x="2147650" y="20742"/>
        <a:ext cx="1879602" cy="751840"/>
      </dsp:txXfrm>
    </dsp:sp>
    <dsp:sp modelId="{AA106207-899D-F443-82DF-0EF1E00A8DDF}">
      <dsp:nvSpPr>
        <dsp:cNvPr id="0" name=""/>
        <dsp:cNvSpPr/>
      </dsp:nvSpPr>
      <dsp:spPr>
        <a:xfrm>
          <a:off x="2147650" y="772583"/>
          <a:ext cx="1879602" cy="25034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None/>
          </a:pPr>
          <a:r>
            <a:rPr lang="en-US" sz="2000" kern="1200" dirty="0"/>
            <a:t>Visual collaboration for Agile ceremonies</a:t>
          </a:r>
        </a:p>
      </dsp:txBody>
      <dsp:txXfrm>
        <a:off x="2147650" y="772583"/>
        <a:ext cx="1879602" cy="2503439"/>
      </dsp:txXfrm>
    </dsp:sp>
    <dsp:sp modelId="{C29E6FBD-6182-DC49-A828-318D3BDB9D0F}">
      <dsp:nvSpPr>
        <dsp:cNvPr id="0" name=""/>
        <dsp:cNvSpPr/>
      </dsp:nvSpPr>
      <dsp:spPr>
        <a:xfrm>
          <a:off x="4290396" y="20742"/>
          <a:ext cx="1879602" cy="75184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dirty="0" err="1"/>
            <a:t>Stormboard</a:t>
          </a:r>
          <a:endParaRPr lang="en-US" sz="2000" kern="1200" dirty="0"/>
        </a:p>
      </dsp:txBody>
      <dsp:txXfrm>
        <a:off x="4290396" y="20742"/>
        <a:ext cx="1879602" cy="751840"/>
      </dsp:txXfrm>
    </dsp:sp>
    <dsp:sp modelId="{5AA4B83B-FB23-E74B-8CD7-265560319D73}">
      <dsp:nvSpPr>
        <dsp:cNvPr id="0" name=""/>
        <dsp:cNvSpPr/>
      </dsp:nvSpPr>
      <dsp:spPr>
        <a:xfrm>
          <a:off x="4290396" y="772583"/>
          <a:ext cx="1879602" cy="25034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None/>
          </a:pPr>
          <a:r>
            <a:rPr lang="en-US" sz="2000" kern="1200" dirty="0"/>
            <a:t>Sticky-note ideation and retrospective templates</a:t>
          </a:r>
        </a:p>
      </dsp:txBody>
      <dsp:txXfrm>
        <a:off x="4290396" y="772583"/>
        <a:ext cx="1879602" cy="2503439"/>
      </dsp:txXfrm>
    </dsp:sp>
    <dsp:sp modelId="{B683B13F-3525-8B44-9B1F-3F238DC01390}">
      <dsp:nvSpPr>
        <dsp:cNvPr id="0" name=""/>
        <dsp:cNvSpPr/>
      </dsp:nvSpPr>
      <dsp:spPr>
        <a:xfrm>
          <a:off x="6433143" y="20742"/>
          <a:ext cx="1879602" cy="75184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dirty="0" err="1"/>
            <a:t>FigJam</a:t>
          </a:r>
          <a:endParaRPr lang="en-US" sz="2000" kern="1200" dirty="0"/>
        </a:p>
      </dsp:txBody>
      <dsp:txXfrm>
        <a:off x="6433143" y="20742"/>
        <a:ext cx="1879602" cy="751840"/>
      </dsp:txXfrm>
    </dsp:sp>
    <dsp:sp modelId="{2FBC913E-7C39-2F41-863B-DECD3A8D3886}">
      <dsp:nvSpPr>
        <dsp:cNvPr id="0" name=""/>
        <dsp:cNvSpPr/>
      </dsp:nvSpPr>
      <dsp:spPr>
        <a:xfrm>
          <a:off x="6433143" y="772583"/>
          <a:ext cx="1879602" cy="25034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None/>
          </a:pPr>
          <a:r>
            <a:rPr lang="en-US" sz="2000" kern="1200" dirty="0"/>
            <a:t> Collaborative ideation from Figma</a:t>
          </a:r>
        </a:p>
      </dsp:txBody>
      <dsp:txXfrm>
        <a:off x="6433143" y="772583"/>
        <a:ext cx="1879602" cy="2503439"/>
      </dsp:txXfrm>
    </dsp:sp>
    <dsp:sp modelId="{BBEF0294-5F70-804F-8471-B39E9A5A8E8E}">
      <dsp:nvSpPr>
        <dsp:cNvPr id="0" name=""/>
        <dsp:cNvSpPr/>
      </dsp:nvSpPr>
      <dsp:spPr>
        <a:xfrm>
          <a:off x="8575890" y="20742"/>
          <a:ext cx="1879602" cy="75184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b="1" kern="1200" dirty="0" err="1"/>
            <a:t>Lucidspark</a:t>
          </a:r>
          <a:endParaRPr lang="en-US" sz="2000" kern="1200" dirty="0"/>
        </a:p>
      </dsp:txBody>
      <dsp:txXfrm>
        <a:off x="8575890" y="20742"/>
        <a:ext cx="1879602" cy="751840"/>
      </dsp:txXfrm>
    </dsp:sp>
    <dsp:sp modelId="{3A5DB68E-C2AD-1942-9C7B-BD26105543F8}">
      <dsp:nvSpPr>
        <dsp:cNvPr id="0" name=""/>
        <dsp:cNvSpPr/>
      </dsp:nvSpPr>
      <dsp:spPr>
        <a:xfrm>
          <a:off x="8575890" y="772583"/>
          <a:ext cx="1879602" cy="25034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None/>
          </a:pPr>
          <a:r>
            <a:rPr lang="en-US" sz="2000" kern="1200" dirty="0"/>
            <a:t>Virtual whiteboards for Agile teams</a:t>
          </a:r>
        </a:p>
      </dsp:txBody>
      <dsp:txXfrm>
        <a:off x="8575890" y="772583"/>
        <a:ext cx="1879602" cy="250343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0DFE37-EC29-B740-B93B-B02B9ADB7807}">
      <dsp:nvSpPr>
        <dsp:cNvPr id="0" name=""/>
        <dsp:cNvSpPr/>
      </dsp:nvSpPr>
      <dsp:spPr>
        <a:xfrm>
          <a:off x="4740" y="14810"/>
          <a:ext cx="1817068" cy="72682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dirty="0"/>
            <a:t>Agile Analytics</a:t>
          </a:r>
          <a:endParaRPr lang="en-US" sz="1800" kern="1200" dirty="0"/>
        </a:p>
      </dsp:txBody>
      <dsp:txXfrm>
        <a:off x="4740" y="14810"/>
        <a:ext cx="1817068" cy="726827"/>
      </dsp:txXfrm>
    </dsp:sp>
    <dsp:sp modelId="{F9630060-DF33-DC4A-A6C0-0444804DB122}">
      <dsp:nvSpPr>
        <dsp:cNvPr id="0" name=""/>
        <dsp:cNvSpPr/>
      </dsp:nvSpPr>
      <dsp:spPr>
        <a:xfrm>
          <a:off x="4740" y="741638"/>
          <a:ext cx="1817068" cy="19764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ctr" defTabSz="800100">
            <a:lnSpc>
              <a:spcPct val="90000"/>
            </a:lnSpc>
            <a:spcBef>
              <a:spcPct val="0"/>
            </a:spcBef>
            <a:spcAft>
              <a:spcPct val="15000"/>
            </a:spcAft>
            <a:buFont typeface="Arial" panose="020B0604020202020204" pitchFamily="34" charset="0"/>
            <a:buChar char="•"/>
          </a:pPr>
          <a:r>
            <a:rPr lang="en-US" sz="1800" b="1" kern="1200" dirty="0"/>
            <a:t>(Power BI templates)</a:t>
          </a:r>
          <a:endParaRPr lang="en-US" sz="1800" kern="1200" dirty="0"/>
        </a:p>
        <a:p>
          <a:pPr marL="171450" lvl="1" indent="-171450" algn="ctr" defTabSz="800100">
            <a:lnSpc>
              <a:spcPct val="90000"/>
            </a:lnSpc>
            <a:spcBef>
              <a:spcPct val="0"/>
            </a:spcBef>
            <a:spcAft>
              <a:spcPct val="15000"/>
            </a:spcAft>
            <a:buFont typeface="Arial" panose="020B0604020202020204" pitchFamily="34" charset="0"/>
            <a:buChar char="•"/>
          </a:pPr>
          <a:r>
            <a:rPr lang="en-US" sz="1800" kern="1200" dirty="0"/>
            <a:t>Custom sprint dashboards</a:t>
          </a:r>
        </a:p>
      </dsp:txBody>
      <dsp:txXfrm>
        <a:off x="4740" y="741638"/>
        <a:ext cx="1817068" cy="1976400"/>
      </dsp:txXfrm>
    </dsp:sp>
    <dsp:sp modelId="{CF22A49E-B60E-A44E-843A-4B27F240C80B}">
      <dsp:nvSpPr>
        <dsp:cNvPr id="0" name=""/>
        <dsp:cNvSpPr/>
      </dsp:nvSpPr>
      <dsp:spPr>
        <a:xfrm>
          <a:off x="2076197" y="14810"/>
          <a:ext cx="1817068" cy="72682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dirty="0" err="1"/>
            <a:t>EazyBI</a:t>
          </a:r>
          <a:r>
            <a:rPr lang="en-US" sz="1800" b="1" kern="1200" dirty="0"/>
            <a:t> for Jira</a:t>
          </a:r>
          <a:endParaRPr lang="en-US" sz="1800" kern="1200" dirty="0"/>
        </a:p>
      </dsp:txBody>
      <dsp:txXfrm>
        <a:off x="2076197" y="14810"/>
        <a:ext cx="1817068" cy="726827"/>
      </dsp:txXfrm>
    </dsp:sp>
    <dsp:sp modelId="{E28FDA46-4D2C-0640-A54F-65EFC19AE9A8}">
      <dsp:nvSpPr>
        <dsp:cNvPr id="0" name=""/>
        <dsp:cNvSpPr/>
      </dsp:nvSpPr>
      <dsp:spPr>
        <a:xfrm>
          <a:off x="2076197" y="741638"/>
          <a:ext cx="1817068" cy="19764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ctr" defTabSz="800100">
            <a:lnSpc>
              <a:spcPct val="90000"/>
            </a:lnSpc>
            <a:spcBef>
              <a:spcPct val="0"/>
            </a:spcBef>
            <a:spcAft>
              <a:spcPct val="15000"/>
            </a:spcAft>
            <a:buFont typeface="Arial" panose="020B0604020202020204" pitchFamily="34" charset="0"/>
            <a:buChar char="•"/>
          </a:pPr>
          <a:r>
            <a:rPr lang="en-US" sz="1800" kern="1200" dirty="0"/>
            <a:t>Advanced analytics and reports</a:t>
          </a:r>
        </a:p>
      </dsp:txBody>
      <dsp:txXfrm>
        <a:off x="2076197" y="741638"/>
        <a:ext cx="1817068" cy="1976400"/>
      </dsp:txXfrm>
    </dsp:sp>
    <dsp:sp modelId="{934ACF67-8AC5-894F-B0CF-0DDE9EF859CD}">
      <dsp:nvSpPr>
        <dsp:cNvPr id="0" name=""/>
        <dsp:cNvSpPr/>
      </dsp:nvSpPr>
      <dsp:spPr>
        <a:xfrm>
          <a:off x="4147655" y="14810"/>
          <a:ext cx="1817068" cy="72682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dirty="0" err="1"/>
            <a:t>ActionableAgile</a:t>
          </a:r>
          <a:endParaRPr lang="en-US" sz="1800" kern="1200" dirty="0"/>
        </a:p>
      </dsp:txBody>
      <dsp:txXfrm>
        <a:off x="4147655" y="14810"/>
        <a:ext cx="1817068" cy="726827"/>
      </dsp:txXfrm>
    </dsp:sp>
    <dsp:sp modelId="{55AF6EB9-E847-BA4F-B2F8-9FF1D85CE960}">
      <dsp:nvSpPr>
        <dsp:cNvPr id="0" name=""/>
        <dsp:cNvSpPr/>
      </dsp:nvSpPr>
      <dsp:spPr>
        <a:xfrm>
          <a:off x="4147655" y="741638"/>
          <a:ext cx="1817068" cy="19764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ctr" defTabSz="800100">
            <a:lnSpc>
              <a:spcPct val="90000"/>
            </a:lnSpc>
            <a:spcBef>
              <a:spcPct val="0"/>
            </a:spcBef>
            <a:spcAft>
              <a:spcPct val="15000"/>
            </a:spcAft>
            <a:buFont typeface="Arial" panose="020B0604020202020204" pitchFamily="34" charset="0"/>
            <a:buChar char="•"/>
          </a:pPr>
          <a:r>
            <a:rPr lang="en-US" sz="1800" kern="1200" dirty="0"/>
            <a:t>Flow metrics, Monte Carlo forecasting</a:t>
          </a:r>
        </a:p>
      </dsp:txBody>
      <dsp:txXfrm>
        <a:off x="4147655" y="741638"/>
        <a:ext cx="1817068" cy="1976400"/>
      </dsp:txXfrm>
    </dsp:sp>
    <dsp:sp modelId="{06203902-434F-274F-9683-462C4EA0686B}">
      <dsp:nvSpPr>
        <dsp:cNvPr id="0" name=""/>
        <dsp:cNvSpPr/>
      </dsp:nvSpPr>
      <dsp:spPr>
        <a:xfrm>
          <a:off x="6219113" y="14810"/>
          <a:ext cx="1817068" cy="72682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dirty="0"/>
            <a:t>Nave</a:t>
          </a:r>
          <a:endParaRPr lang="en-US" sz="1800" kern="1200" dirty="0"/>
        </a:p>
      </dsp:txBody>
      <dsp:txXfrm>
        <a:off x="6219113" y="14810"/>
        <a:ext cx="1817068" cy="726827"/>
      </dsp:txXfrm>
    </dsp:sp>
    <dsp:sp modelId="{AB93BDDA-9A9B-3142-93E9-02D19A654036}">
      <dsp:nvSpPr>
        <dsp:cNvPr id="0" name=""/>
        <dsp:cNvSpPr/>
      </dsp:nvSpPr>
      <dsp:spPr>
        <a:xfrm>
          <a:off x="6219113" y="741638"/>
          <a:ext cx="1817068" cy="19764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ctr" defTabSz="800100">
            <a:lnSpc>
              <a:spcPct val="90000"/>
            </a:lnSpc>
            <a:spcBef>
              <a:spcPct val="0"/>
            </a:spcBef>
            <a:spcAft>
              <a:spcPct val="15000"/>
            </a:spcAft>
            <a:buFont typeface="Arial" panose="020B0604020202020204" pitchFamily="34" charset="0"/>
            <a:buChar char="•"/>
          </a:pPr>
          <a:r>
            <a:rPr lang="en-US" sz="1800" kern="1200" dirty="0"/>
            <a:t>Flow analytics dashboards for Kanban/Scrum</a:t>
          </a:r>
        </a:p>
      </dsp:txBody>
      <dsp:txXfrm>
        <a:off x="6219113" y="741638"/>
        <a:ext cx="1817068" cy="1976400"/>
      </dsp:txXfrm>
    </dsp:sp>
    <dsp:sp modelId="{9BDA3732-2597-D641-94AB-06F0BA6AF7CC}">
      <dsp:nvSpPr>
        <dsp:cNvPr id="0" name=""/>
        <dsp:cNvSpPr/>
      </dsp:nvSpPr>
      <dsp:spPr>
        <a:xfrm>
          <a:off x="8290570" y="14810"/>
          <a:ext cx="1817068" cy="72682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dirty="0"/>
            <a:t>Flow Metrics Dashboard</a:t>
          </a:r>
          <a:endParaRPr lang="en-US" sz="1800" kern="1200" dirty="0"/>
        </a:p>
      </dsp:txBody>
      <dsp:txXfrm>
        <a:off x="8290570" y="14810"/>
        <a:ext cx="1817068" cy="726827"/>
      </dsp:txXfrm>
    </dsp:sp>
    <dsp:sp modelId="{90008968-A70C-3C4B-9FCB-A07D9A92A65F}">
      <dsp:nvSpPr>
        <dsp:cNvPr id="0" name=""/>
        <dsp:cNvSpPr/>
      </dsp:nvSpPr>
      <dsp:spPr>
        <a:xfrm>
          <a:off x="8290570" y="741638"/>
          <a:ext cx="1817068" cy="19764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ctr" defTabSz="800100">
            <a:lnSpc>
              <a:spcPct val="90000"/>
            </a:lnSpc>
            <a:spcBef>
              <a:spcPct val="0"/>
            </a:spcBef>
            <a:spcAft>
              <a:spcPct val="15000"/>
            </a:spcAft>
            <a:buChar char="•"/>
          </a:pPr>
          <a:r>
            <a:rPr lang="en-US" sz="1800" b="1" kern="1200" dirty="0"/>
            <a:t>(Jira plugins)</a:t>
          </a:r>
          <a:endParaRPr lang="en-US" sz="1800" kern="1200" dirty="0"/>
        </a:p>
        <a:p>
          <a:pPr marL="171450" lvl="1" indent="-171450" algn="ctr" defTabSz="800100">
            <a:lnSpc>
              <a:spcPct val="90000"/>
            </a:lnSpc>
            <a:spcBef>
              <a:spcPct val="0"/>
            </a:spcBef>
            <a:spcAft>
              <a:spcPct val="15000"/>
            </a:spcAft>
            <a:buChar char="•"/>
          </a:pPr>
          <a:r>
            <a:rPr lang="en-US" sz="1800" kern="1200" dirty="0"/>
            <a:t>Lead time, throughput</a:t>
          </a:r>
        </a:p>
      </dsp:txBody>
      <dsp:txXfrm>
        <a:off x="8290570" y="741638"/>
        <a:ext cx="1817068" cy="19764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E006F8-9A30-BF4F-822A-961AD5F21D00}">
      <dsp:nvSpPr>
        <dsp:cNvPr id="0" name=""/>
        <dsp:cNvSpPr/>
      </dsp:nvSpPr>
      <dsp:spPr>
        <a:xfrm>
          <a:off x="824886" y="29"/>
          <a:ext cx="2568134" cy="15408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kern="1200" dirty="0"/>
            <a:t>Team size &amp; maturity</a:t>
          </a:r>
        </a:p>
      </dsp:txBody>
      <dsp:txXfrm>
        <a:off x="824886" y="29"/>
        <a:ext cx="2568134" cy="1540880"/>
      </dsp:txXfrm>
    </dsp:sp>
    <dsp:sp modelId="{292BF10E-1257-3E42-85F9-0B843DB468C6}">
      <dsp:nvSpPr>
        <dsp:cNvPr id="0" name=""/>
        <dsp:cNvSpPr/>
      </dsp:nvSpPr>
      <dsp:spPr>
        <a:xfrm>
          <a:off x="3649834" y="29"/>
          <a:ext cx="2568134" cy="15408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kern="1200"/>
            <a:t>Delivery model (Scrum, Kanban, SAFe, hybrid)</a:t>
          </a:r>
        </a:p>
      </dsp:txBody>
      <dsp:txXfrm>
        <a:off x="3649834" y="29"/>
        <a:ext cx="2568134" cy="1540880"/>
      </dsp:txXfrm>
    </dsp:sp>
    <dsp:sp modelId="{9D4E5D7C-B5E5-3743-AD29-744C5959162C}">
      <dsp:nvSpPr>
        <dsp:cNvPr id="0" name=""/>
        <dsp:cNvSpPr/>
      </dsp:nvSpPr>
      <dsp:spPr>
        <a:xfrm>
          <a:off x="6474782" y="29"/>
          <a:ext cx="2568134" cy="15408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kern="1200"/>
            <a:t>Regulatory or reporting needs</a:t>
          </a:r>
        </a:p>
      </dsp:txBody>
      <dsp:txXfrm>
        <a:off x="6474782" y="29"/>
        <a:ext cx="2568134" cy="1540880"/>
      </dsp:txXfrm>
    </dsp:sp>
    <dsp:sp modelId="{4F727541-7C51-2A4D-AF81-52370BECA137}">
      <dsp:nvSpPr>
        <dsp:cNvPr id="0" name=""/>
        <dsp:cNvSpPr/>
      </dsp:nvSpPr>
      <dsp:spPr>
        <a:xfrm>
          <a:off x="824886" y="1797723"/>
          <a:ext cx="2568134" cy="15408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kern="1200"/>
            <a:t>Product vs project environment</a:t>
          </a:r>
        </a:p>
      </dsp:txBody>
      <dsp:txXfrm>
        <a:off x="824886" y="1797723"/>
        <a:ext cx="2568134" cy="1540880"/>
      </dsp:txXfrm>
    </dsp:sp>
    <dsp:sp modelId="{A1AF6E7C-0ACF-C74F-96BC-AB048AAFD311}">
      <dsp:nvSpPr>
        <dsp:cNvPr id="0" name=""/>
        <dsp:cNvSpPr/>
      </dsp:nvSpPr>
      <dsp:spPr>
        <a:xfrm>
          <a:off x="3649834" y="1797723"/>
          <a:ext cx="2568134" cy="15408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kern="1200"/>
            <a:t>Budget and security requirements</a:t>
          </a:r>
        </a:p>
      </dsp:txBody>
      <dsp:txXfrm>
        <a:off x="3649834" y="1797723"/>
        <a:ext cx="2568134" cy="1540880"/>
      </dsp:txXfrm>
    </dsp:sp>
    <dsp:sp modelId="{F4D815A9-F343-BB40-BCDA-326E1692914B}">
      <dsp:nvSpPr>
        <dsp:cNvPr id="0" name=""/>
        <dsp:cNvSpPr/>
      </dsp:nvSpPr>
      <dsp:spPr>
        <a:xfrm>
          <a:off x="6474782" y="1797723"/>
          <a:ext cx="2568134" cy="15408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kern="1200"/>
            <a:t>Integration with DevOps pipelines</a:t>
          </a:r>
        </a:p>
      </dsp:txBody>
      <dsp:txXfrm>
        <a:off x="6474782" y="1797723"/>
        <a:ext cx="2568134" cy="154088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1DD987-611C-994E-BA4F-44EF9A92DD4F}">
      <dsp:nvSpPr>
        <dsp:cNvPr id="0" name=""/>
        <dsp:cNvSpPr/>
      </dsp:nvSpPr>
      <dsp:spPr>
        <a:xfrm>
          <a:off x="0" y="603998"/>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US" sz="1700" kern="1200" dirty="0"/>
            <a:t>Key challenges facing adapting Agile project management are: cultural alignments, resistance to change, balancing flexibility and structure, and Scaling it to larger projects. </a:t>
          </a:r>
        </a:p>
      </dsp:txBody>
      <dsp:txXfrm>
        <a:off x="33012" y="637010"/>
        <a:ext cx="8143380" cy="610236"/>
      </dsp:txXfrm>
    </dsp:sp>
    <dsp:sp modelId="{81BB858C-0C82-BF42-8AA0-1F79086A319E}">
      <dsp:nvSpPr>
        <dsp:cNvPr id="0" name=""/>
        <dsp:cNvSpPr/>
      </dsp:nvSpPr>
      <dsp:spPr>
        <a:xfrm>
          <a:off x="0" y="1329218"/>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Key trends in Agile Project Management are: AI and automation, focus on customer experience, Hybrid Project Management, and emphasis on soft skills and leadership styles.</a:t>
          </a:r>
        </a:p>
      </dsp:txBody>
      <dsp:txXfrm>
        <a:off x="33012" y="1362230"/>
        <a:ext cx="8143380" cy="610236"/>
      </dsp:txXfrm>
    </dsp:sp>
    <dsp:sp modelId="{F319AB67-ECDE-B44A-B0E2-B074300FB72D}">
      <dsp:nvSpPr>
        <dsp:cNvPr id="0" name=""/>
        <dsp:cNvSpPr/>
      </dsp:nvSpPr>
      <dsp:spPr>
        <a:xfrm>
          <a:off x="0" y="205443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Agile Project Management is a dynamic discipline that continues to adapt and evolve in response to changing requirements.</a:t>
          </a:r>
        </a:p>
      </dsp:txBody>
      <dsp:txXfrm>
        <a:off x="33012" y="2087451"/>
        <a:ext cx="8143380" cy="610236"/>
      </dsp:txXfrm>
    </dsp:sp>
    <dsp:sp modelId="{A7DB697F-EF3D-FF47-AF99-E0C182CD4419}">
      <dsp:nvSpPr>
        <dsp:cNvPr id="0" name=""/>
        <dsp:cNvSpPr/>
      </dsp:nvSpPr>
      <dsp:spPr>
        <a:xfrm>
          <a:off x="0" y="2779659"/>
          <a:ext cx="8209404"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While managing Agile Projects, you can use a variety of tools.</a:t>
          </a:r>
        </a:p>
      </dsp:txBody>
      <dsp:txXfrm>
        <a:off x="33012" y="2812671"/>
        <a:ext cx="8143380" cy="61023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27040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12/5/25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12/5/25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12/5/25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12/5/25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12/5/25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12/5/25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12/5/25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12/5/25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12/5/25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12/5/25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12/5/25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txBody>
          <a:bodyPr/>
          <a:lstStyle/>
          <a:p>
            <a:endParaRPr lang="en-EG"/>
          </a:p>
        </p:txBody>
      </p:sp>
    </p:spTree>
    <p:extLst>
      <p:ext uri="{BB962C8B-B14F-4D97-AF65-F5344CB8AC3E}">
        <p14:creationId xmlns:p14="http://schemas.microsoft.com/office/powerpoint/2010/main" val="477020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 id="2147483669"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1.png"/><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1.png"/><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1.png"/><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1.png"/><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1.png"/><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1.png"/><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1.png"/><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hyperlink" Target="https://www.pmi.org/" TargetMode="External"/><Relationship Id="rId2" Type="http://schemas.openxmlformats.org/officeDocument/2006/relationships/hyperlink" Target="https://www.scrumalliance.org/" TargetMode="External"/><Relationship Id="rId1" Type="http://schemas.openxmlformats.org/officeDocument/2006/relationships/slideLayout" Target="../slideLayouts/slideLayout2.xml"/><Relationship Id="rId6" Type="http://schemas.openxmlformats.org/officeDocument/2006/relationships/hyperlink" Target="https://www.agilelearninglabs.com/" TargetMode="External"/><Relationship Id="rId5" Type="http://schemas.openxmlformats.org/officeDocument/2006/relationships/hyperlink" Target="https://www.agilealliance.org/" TargetMode="External"/><Relationship Id="rId4" Type="http://schemas.openxmlformats.org/officeDocument/2006/relationships/hyperlink" Target="https://www.scaledagileframework.com/" TargetMode="External"/></Relationships>
</file>

<file path=ppt/slides/_rels/slide39.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png"/></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1.xml.rels><?xml version="1.0" encoding="UTF-8" standalone="yes"?>
<Relationships xmlns="http://schemas.openxmlformats.org/package/2006/relationships"><Relationship Id="rId3" Type="http://schemas.openxmlformats.org/officeDocument/2006/relationships/hyperlink" Target="https://youtu.be/EqA8_YaqrO4" TargetMode="External"/><Relationship Id="rId2" Type="http://schemas.openxmlformats.org/officeDocument/2006/relationships/image" Target="../media/image28.jpg"/><Relationship Id="rId1" Type="http://schemas.openxmlformats.org/officeDocument/2006/relationships/slideLayout" Target="../slideLayouts/slideLayout18.xml"/><Relationship Id="rId6" Type="http://schemas.openxmlformats.org/officeDocument/2006/relationships/image" Target="../media/image3.png"/><Relationship Id="rId5" Type="http://schemas.openxmlformats.org/officeDocument/2006/relationships/hyperlink" Target="https://youtu.be/_iLo4iQnifU" TargetMode="External"/><Relationship Id="rId4" Type="http://schemas.openxmlformats.org/officeDocument/2006/relationships/hyperlink" Target="https://youtu.be/FtzJjbEATKk"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7.xml"/><Relationship Id="rId5" Type="http://schemas.openxmlformats.org/officeDocument/2006/relationships/image" Target="../media/image3.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Agile Project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361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Master of Project Management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223342"/>
            <a:ext cx="5780242" cy="2123658"/>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Challenges, Trends, and Tools in Agile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4343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Agile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188365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Identify the top challenges facing implementing Agile Project Management Approaches</a:t>
            </a:r>
          </a:p>
          <a:p>
            <a:pPr marL="285750" indent="-28575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Identify the top trends shaping the future of Agile Project Management</a:t>
            </a:r>
          </a:p>
          <a:p>
            <a:pPr marL="285750" indent="-28575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Learn the main tools used in Agile Project Management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 from Previous Lecture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522869268"/>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82206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Agile Project Management Challenges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157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1137900" cy="1325563"/>
          </a:xfrm>
        </p:spPr>
        <p:txBody>
          <a:bodyPr>
            <a:normAutofit/>
          </a:bodyPr>
          <a:lstStyle/>
          <a:p>
            <a:r>
              <a:rPr lang="en-US" sz="4000" dirty="0"/>
              <a:t>1. Resistance to Change to Agile Project Management</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Teams and stakeholders may resist adopting agile methodologies.</a:t>
            </a:r>
          </a:p>
          <a:p>
            <a:r>
              <a:rPr lang="en-US" sz="2400" dirty="0"/>
              <a:t>Fear of change, lack of understanding, or skepticism about the benefits. </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buFont typeface="Arial" panose="020B0604020202020204" pitchFamily="34" charset="0"/>
              <a:buChar char="•"/>
            </a:pPr>
            <a:r>
              <a:rPr lang="en-US" sz="2400" dirty="0"/>
              <a:t>Conduct change management workshops.</a:t>
            </a:r>
          </a:p>
          <a:p>
            <a:pPr marL="457200" indent="-457200">
              <a:buFont typeface="Arial" panose="020B0604020202020204" pitchFamily="34" charset="0"/>
              <a:buChar char="•"/>
            </a:pPr>
            <a:r>
              <a:rPr lang="en-US" sz="2400" dirty="0"/>
              <a:t>Clearly communicate the benefits of agile methodologies.</a:t>
            </a:r>
          </a:p>
          <a:p>
            <a:pPr marL="457200" indent="-457200">
              <a:buFont typeface="Arial" panose="020B0604020202020204" pitchFamily="34" charset="0"/>
              <a:buChar char="•"/>
            </a:pPr>
            <a:r>
              <a:rPr lang="en-US" sz="2400" dirty="0"/>
              <a:t>Foster a culture that embraces continuous improvement.</a:t>
            </a:r>
          </a:p>
          <a:p>
            <a:endParaRPr lang="en-US" sz="2400" dirty="0"/>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578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Hinders the smooth transition to agile practices.</a:t>
            </a:r>
          </a:p>
          <a:p>
            <a:r>
              <a:rPr lang="en-US" sz="2400" dirty="0"/>
              <a:t>May result in less engagement and collaboration</a:t>
            </a:r>
            <a:r>
              <a:rPr lang="en-US" dirty="0"/>
              <a:t>.</a:t>
            </a:r>
            <a:endParaRPr lang="ar-SA" dirty="0"/>
          </a:p>
        </p:txBody>
      </p:sp>
    </p:spTree>
    <p:extLst>
      <p:ext uri="{BB962C8B-B14F-4D97-AF65-F5344CB8AC3E}">
        <p14:creationId xmlns:p14="http://schemas.microsoft.com/office/powerpoint/2010/main" val="7085601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2. Cultural Alignment</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Aligning organizational culture with agile principles.</a:t>
            </a:r>
          </a:p>
          <a:p>
            <a:r>
              <a:rPr lang="en-US" sz="2400" dirty="0"/>
              <a:t>Often challenging in traditionally structured companies.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Foster a culture of transparency and continuous learning.</a:t>
            </a:r>
          </a:p>
          <a:p>
            <a:pPr marL="457200" indent="-457200">
              <a:lnSpc>
                <a:spcPct val="200000"/>
              </a:lnSpc>
              <a:buFont typeface="Arial" panose="020B0604020202020204" pitchFamily="34" charset="0"/>
              <a:buChar char="•"/>
            </a:pPr>
            <a:r>
              <a:rPr lang="en-US" sz="2400" dirty="0"/>
              <a:t>Encourage leadership support for agile principles.</a:t>
            </a:r>
          </a:p>
          <a:p>
            <a:pPr marL="457200" indent="-457200">
              <a:buFont typeface="Arial" panose="020B0604020202020204" pitchFamily="34" charset="0"/>
              <a:buChar char="•"/>
            </a:pPr>
            <a:endParaRPr lang="en-US" sz="2400" dirty="0"/>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Resistance to agile values and practices.</a:t>
            </a:r>
          </a:p>
          <a:p>
            <a:r>
              <a:rPr lang="en-US" sz="2400" dirty="0"/>
              <a:t>Hindered collaboration and innovation.</a:t>
            </a:r>
            <a:endParaRPr lang="ar-SA" dirty="0"/>
          </a:p>
        </p:txBody>
      </p:sp>
    </p:spTree>
    <p:extLst>
      <p:ext uri="{BB962C8B-B14F-4D97-AF65-F5344CB8AC3E}">
        <p14:creationId xmlns:p14="http://schemas.microsoft.com/office/powerpoint/2010/main" val="3001168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3. Scaling Agile</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Scaling agile practices for larger projects or organizations.</a:t>
            </a:r>
          </a:p>
          <a:p>
            <a:r>
              <a:rPr lang="en-US" sz="2400" dirty="0"/>
              <a:t>Requires careful coordination and alignment across multiple teams and departments.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Implement a scalable agile framework (e.g., </a:t>
            </a:r>
            <a:r>
              <a:rPr lang="en-US" sz="2400" dirty="0" err="1"/>
              <a:t>SAFe</a:t>
            </a:r>
            <a:r>
              <a:rPr lang="en-US" sz="2400" dirty="0"/>
              <a:t>).</a:t>
            </a:r>
          </a:p>
          <a:p>
            <a:pPr marL="457200" indent="-457200">
              <a:lnSpc>
                <a:spcPct val="200000"/>
              </a:lnSpc>
              <a:buFont typeface="Arial" panose="020B0604020202020204" pitchFamily="34" charset="0"/>
              <a:buChar char="•"/>
            </a:pPr>
            <a:r>
              <a:rPr lang="en-US" sz="2400" dirty="0"/>
              <a:t>Establish clear communication channels and cross-functional collaboration.</a:t>
            </a:r>
          </a:p>
          <a:p>
            <a:endParaRPr lang="en-US" sz="2400" dirty="0"/>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Complexities in project management and workflow.</a:t>
            </a:r>
          </a:p>
          <a:p>
            <a:r>
              <a:rPr lang="en-US" sz="2400" dirty="0"/>
              <a:t>Potential for misalignment and communication gaps.</a:t>
            </a:r>
            <a:endParaRPr lang="ar-SA" dirty="0"/>
          </a:p>
        </p:txBody>
      </p:sp>
    </p:spTree>
    <p:extLst>
      <p:ext uri="{BB962C8B-B14F-4D97-AF65-F5344CB8AC3E}">
        <p14:creationId xmlns:p14="http://schemas.microsoft.com/office/powerpoint/2010/main" val="9968077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4. Lack of Experience</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Inexperienced teams transitioning to agile.</a:t>
            </a:r>
          </a:p>
          <a:p>
            <a:r>
              <a:rPr lang="en-US" sz="2400" dirty="0"/>
              <a:t>Struggles in effective implementation.</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Provide comprehensive agile training.</a:t>
            </a:r>
          </a:p>
          <a:p>
            <a:pPr marL="457200" indent="-457200">
              <a:lnSpc>
                <a:spcPct val="200000"/>
              </a:lnSpc>
              <a:buFont typeface="Arial" panose="020B0604020202020204" pitchFamily="34" charset="0"/>
              <a:buChar char="•"/>
            </a:pPr>
            <a:r>
              <a:rPr lang="en-US" sz="2400" dirty="0"/>
              <a:t>Foster mentorship and knowledge-sharing within the team.</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Misunderstandings and misapplications of agile methodologies.</a:t>
            </a:r>
          </a:p>
          <a:p>
            <a:r>
              <a:rPr lang="en-US" sz="2400" dirty="0"/>
              <a:t>Potential for project delays and increased risks.</a:t>
            </a:r>
            <a:endParaRPr lang="ar-SA" sz="2400" dirty="0"/>
          </a:p>
        </p:txBody>
      </p:sp>
    </p:spTree>
    <p:extLst>
      <p:ext uri="{BB962C8B-B14F-4D97-AF65-F5344CB8AC3E}">
        <p14:creationId xmlns:p14="http://schemas.microsoft.com/office/powerpoint/2010/main" val="550141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5. Incomplete Agile Transformations</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Incomplete or partial agile transformations within organizations.</a:t>
            </a:r>
          </a:p>
          <a:p>
            <a:r>
              <a:rPr lang="en-US" sz="2400" dirty="0"/>
              <a:t>Potential for inconsistencies in project management approaches.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Develop a comprehensive roadmap for agile transformation.</a:t>
            </a:r>
          </a:p>
          <a:p>
            <a:pPr marL="457200" indent="-457200">
              <a:lnSpc>
                <a:spcPct val="200000"/>
              </a:lnSpc>
              <a:buFont typeface="Arial" panose="020B0604020202020204" pitchFamily="34" charset="0"/>
              <a:buChar char="•"/>
            </a:pPr>
            <a:r>
              <a:rPr lang="en-US" sz="2400" dirty="0"/>
              <a:t>Ensure consistent implementation across all relevant teams and departments.</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Lack of uniformity in agile adoption.</a:t>
            </a:r>
          </a:p>
          <a:p>
            <a:r>
              <a:rPr lang="en-US" sz="2400" dirty="0"/>
              <a:t>Possibility of confusion and inefficiencies.</a:t>
            </a:r>
            <a:endParaRPr lang="ar-SA" sz="2400" dirty="0"/>
          </a:p>
        </p:txBody>
      </p:sp>
    </p:spTree>
    <p:extLst>
      <p:ext uri="{BB962C8B-B14F-4D97-AF65-F5344CB8AC3E}">
        <p14:creationId xmlns:p14="http://schemas.microsoft.com/office/powerpoint/2010/main" val="7858583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6. Remote Collaboration</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Managing agile teams in remote or distributed environments.</a:t>
            </a:r>
          </a:p>
          <a:p>
            <a:r>
              <a:rPr lang="en-US" sz="2400" dirty="0"/>
              <a:t>Facing communication and collaboration challenges.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Implement collaboration tools for real-time communication.</a:t>
            </a:r>
          </a:p>
          <a:p>
            <a:pPr marL="457200" indent="-457200">
              <a:lnSpc>
                <a:spcPct val="200000"/>
              </a:lnSpc>
              <a:buFont typeface="Arial" panose="020B0604020202020204" pitchFamily="34" charset="0"/>
              <a:buChar char="•"/>
            </a:pPr>
            <a:r>
              <a:rPr lang="en-US" sz="2400" dirty="0"/>
              <a:t>Establish regular virtual meetings and check-ins.</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Potential for decreased team cohesion.</a:t>
            </a:r>
          </a:p>
          <a:p>
            <a:r>
              <a:rPr lang="en-US" sz="2400" dirty="0"/>
              <a:t>Challenges in maintaining effective communication channels.</a:t>
            </a:r>
            <a:endParaRPr lang="ar-SA" sz="2400" dirty="0"/>
          </a:p>
        </p:txBody>
      </p:sp>
    </p:spTree>
    <p:extLst>
      <p:ext uri="{BB962C8B-B14F-4D97-AF65-F5344CB8AC3E}">
        <p14:creationId xmlns:p14="http://schemas.microsoft.com/office/powerpoint/2010/main" val="3351891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7. Dependency Management</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a:bodyPr>
          <a:lstStyle/>
          <a:p>
            <a:r>
              <a:rPr lang="en-US" sz="2400" dirty="0"/>
              <a:t>Handling dependencies between different tasks, teams, or projects.</a:t>
            </a:r>
          </a:p>
          <a:p>
            <a:r>
              <a:rPr lang="en-US" sz="2400" dirty="0"/>
              <a:t>Requires careful planning and coordination.</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558444"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Allocate more time for Planning</a:t>
            </a:r>
          </a:p>
          <a:p>
            <a:pPr marL="457200" indent="-457200">
              <a:lnSpc>
                <a:spcPct val="200000"/>
              </a:lnSpc>
              <a:buFont typeface="Arial" panose="020B0604020202020204" pitchFamily="34" charset="0"/>
              <a:buChar char="•"/>
            </a:pPr>
            <a:r>
              <a:rPr lang="en-US" sz="2400" dirty="0"/>
              <a:t>Clearly identify and document dependencies.</a:t>
            </a:r>
          </a:p>
          <a:p>
            <a:pPr marL="457200" indent="-457200">
              <a:lnSpc>
                <a:spcPct val="200000"/>
              </a:lnSpc>
              <a:buFont typeface="Arial" panose="020B0604020202020204" pitchFamily="34" charset="0"/>
              <a:buChar char="•"/>
            </a:pPr>
            <a:r>
              <a:rPr lang="en-US" sz="2400" dirty="0"/>
              <a:t>Establish regular communication channels for dependency updates.</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Potential for bottlenecks, rework, and delays.</a:t>
            </a:r>
          </a:p>
          <a:p>
            <a:r>
              <a:rPr lang="en-US" sz="2400" dirty="0"/>
              <a:t>Increased risk of project disruptions.</a:t>
            </a:r>
            <a:endParaRPr lang="ar-SA" sz="2400" dirty="0"/>
          </a:p>
        </p:txBody>
      </p:sp>
    </p:spTree>
    <p:extLst>
      <p:ext uri="{BB962C8B-B14F-4D97-AF65-F5344CB8AC3E}">
        <p14:creationId xmlns:p14="http://schemas.microsoft.com/office/powerpoint/2010/main" val="994942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8. Balancing Flexibility and Structure</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lnSpcReduction="10000"/>
          </a:bodyPr>
          <a:lstStyle/>
          <a:p>
            <a:r>
              <a:rPr lang="en-US" sz="2400" dirty="0"/>
              <a:t>Striking the right balance between maintaining flexibility in project execution and adhering to necessary structures and processes.</a:t>
            </a:r>
          </a:p>
          <a:p>
            <a:r>
              <a:rPr lang="en-US" sz="2400" dirty="0"/>
              <a:t>Ensuring agility without sacrificing necessary frameworks.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257800"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Define clear project frameworks while allowing for flexibility within.</a:t>
            </a:r>
          </a:p>
          <a:p>
            <a:pPr marL="457200" indent="-457200">
              <a:lnSpc>
                <a:spcPct val="200000"/>
              </a:lnSpc>
              <a:buFont typeface="Arial" panose="020B0604020202020204" pitchFamily="34" charset="0"/>
              <a:buChar char="•"/>
            </a:pPr>
            <a:r>
              <a:rPr lang="en-US" sz="2400" dirty="0"/>
              <a:t>Encourage regular team feedback to adjust processes as needed.</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11787"/>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Challenges in adapting to changing requirements.</a:t>
            </a:r>
          </a:p>
          <a:p>
            <a:r>
              <a:rPr lang="en-US" sz="2400" dirty="0"/>
              <a:t>Potential for inefficiencies if too rigid or chaotic.</a:t>
            </a:r>
            <a:endParaRPr lang="ar-SA" sz="2400" dirty="0"/>
          </a:p>
        </p:txBody>
      </p:sp>
    </p:spTree>
    <p:extLst>
      <p:ext uri="{BB962C8B-B14F-4D97-AF65-F5344CB8AC3E}">
        <p14:creationId xmlns:p14="http://schemas.microsoft.com/office/powerpoint/2010/main" val="67091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9. Measuring Success</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lnSpcReduction="10000"/>
          </a:bodyPr>
          <a:lstStyle/>
          <a:p>
            <a:r>
              <a:rPr lang="en-US" sz="2400" dirty="0"/>
              <a:t>Determining the metrics for success in agile projects can be challenging.</a:t>
            </a:r>
          </a:p>
          <a:p>
            <a:r>
              <a:rPr lang="en-US" sz="2400" dirty="0"/>
              <a:t>Traditional project management metrics may not fully capture the value and progress achieved through agile methodologies.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6000" y="2152353"/>
            <a:ext cx="5558444"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nSpc>
                <a:spcPct val="200000"/>
              </a:lnSpc>
              <a:buFont typeface="Arial" panose="020B0604020202020204" pitchFamily="34" charset="0"/>
              <a:buChar char="•"/>
            </a:pPr>
            <a:r>
              <a:rPr lang="en-US" sz="2400" dirty="0"/>
              <a:t>Identify and communicate clear success criteria aligned with project goals.</a:t>
            </a:r>
          </a:p>
          <a:p>
            <a:pPr marL="457200" indent="-457200">
              <a:lnSpc>
                <a:spcPct val="200000"/>
              </a:lnSpc>
              <a:buFont typeface="Arial" panose="020B0604020202020204" pitchFamily="34" charset="0"/>
              <a:buChar char="•"/>
            </a:pPr>
            <a:r>
              <a:rPr lang="en-US" sz="2400" dirty="0"/>
              <a:t>Utilize a combination of traditional and agile-specific metrics.</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Strategies to Address: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925792"/>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500314"/>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Difficulty in assessing the true impact of agile practices.</a:t>
            </a:r>
          </a:p>
          <a:p>
            <a:r>
              <a:rPr lang="en-US" sz="2400" dirty="0"/>
              <a:t>Potential for misaligned expectations between stakeholders.</a:t>
            </a:r>
            <a:endParaRPr lang="ar-SA" sz="2400" dirty="0"/>
          </a:p>
        </p:txBody>
      </p:sp>
    </p:spTree>
    <p:extLst>
      <p:ext uri="{BB962C8B-B14F-4D97-AF65-F5344CB8AC3E}">
        <p14:creationId xmlns:p14="http://schemas.microsoft.com/office/powerpoint/2010/main" val="42051351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Future Trends in Agile Project 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628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1. Hybrid Approaches</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757152" cy="2079888"/>
          </a:xfrm>
        </p:spPr>
        <p:txBody>
          <a:bodyPr>
            <a:noAutofit/>
          </a:bodyPr>
          <a:lstStyle/>
          <a:p>
            <a:r>
              <a:rPr lang="en-US" sz="2400" dirty="0"/>
              <a:t>Adoption of hybrid project management methodologies combining agile practices with traditional approaches.</a:t>
            </a:r>
          </a:p>
          <a:p>
            <a:r>
              <a:rPr lang="en-US" sz="2400" dirty="0"/>
              <a:t>Offers flexibility in project management.</a:t>
            </a:r>
          </a:p>
          <a:p>
            <a:r>
              <a:rPr lang="en-US" sz="2400" dirty="0"/>
              <a:t>Adaptable to diverse project requirements. </a:t>
            </a:r>
          </a:p>
          <a:p>
            <a:r>
              <a:rPr lang="en-US" sz="2400" dirty="0"/>
              <a:t>Apply agile in large projects with many teams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595352" y="2152353"/>
            <a:ext cx="5059092" cy="40246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buFont typeface="Arial" panose="020B0604020202020204" pitchFamily="34" charset="0"/>
              <a:buChar char="•"/>
            </a:pPr>
            <a:r>
              <a:rPr lang="en-US" sz="2400" dirty="0"/>
              <a:t>Scaled Agile Frameworks (</a:t>
            </a:r>
            <a:r>
              <a:rPr lang="en-US" sz="2400" dirty="0" err="1"/>
              <a:t>SAFe</a:t>
            </a:r>
            <a:r>
              <a:rPr lang="en-US" sz="2400" dirty="0"/>
              <a:t>), Disciplined Agile (DA) and other scaled approaches gained popularity for managing larger, more complex projects, allowing organizations to apply agile principles at scale.</a:t>
            </a:r>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4612388"/>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5142340"/>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Improved project customization.</a:t>
            </a:r>
          </a:p>
          <a:p>
            <a:r>
              <a:rPr lang="en-US" sz="2400" dirty="0"/>
              <a:t>Optimized workflows based on project characteristics.</a:t>
            </a:r>
            <a:endParaRPr lang="ar-SA" dirty="0"/>
          </a:p>
        </p:txBody>
      </p:sp>
    </p:spTree>
    <p:extLst>
      <p:ext uri="{BB962C8B-B14F-4D97-AF65-F5344CB8AC3E}">
        <p14:creationId xmlns:p14="http://schemas.microsoft.com/office/powerpoint/2010/main" val="316324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2. Focus on Customer Experience</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Autofit/>
          </a:bodyPr>
          <a:lstStyle/>
          <a:p>
            <a:r>
              <a:rPr lang="en-US" sz="2400" dirty="0"/>
              <a:t>Tailoring agile methodologies to prioritize customer experience.</a:t>
            </a:r>
          </a:p>
          <a:p>
            <a:r>
              <a:rPr lang="en-US" sz="2400" dirty="0"/>
              <a:t>Increased emphasis on customer feedback and collaboration.</a:t>
            </a:r>
          </a:p>
          <a:p>
            <a:r>
              <a:rPr lang="en-US" sz="2400" dirty="0"/>
              <a:t>Enhances customer satisfaction and loyalty through aligning development with end-user needs. </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5999" y="2152353"/>
            <a:ext cx="5708073" cy="434052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buFont typeface="Arial" panose="020B0604020202020204" pitchFamily="34" charset="0"/>
              <a:buChar char="•"/>
            </a:pPr>
            <a:r>
              <a:rPr lang="en-US" sz="2400" dirty="0"/>
              <a:t>A problem-solving approach that originated in the field of design but has since been applied to various domains, including business, education, and innovation. It places a strong emphasis on understanding user needs, challenging assumptions, and redefining problems to identify innovative solutions. Design thinking is characterized by a human-centered and iterative process.</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Design Thinking</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4493176"/>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851570"/>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Improved product usability and acceptance.</a:t>
            </a:r>
          </a:p>
          <a:p>
            <a:r>
              <a:rPr lang="en-US" sz="2400" dirty="0"/>
              <a:t>Faster response to changing customer requirements.</a:t>
            </a:r>
            <a:endParaRPr lang="ar-SA" dirty="0"/>
          </a:p>
        </p:txBody>
      </p:sp>
    </p:spTree>
    <p:extLst>
      <p:ext uri="{BB962C8B-B14F-4D97-AF65-F5344CB8AC3E}">
        <p14:creationId xmlns:p14="http://schemas.microsoft.com/office/powerpoint/2010/main" val="37893285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B3EFB-EF5F-DD0D-82CE-FB04BBC1AEE4}"/>
              </a:ext>
            </a:extLst>
          </p:cNvPr>
          <p:cNvSpPr>
            <a:spLocks noGrp="1"/>
          </p:cNvSpPr>
          <p:nvPr>
            <p:ph type="title"/>
          </p:nvPr>
        </p:nvSpPr>
        <p:spPr/>
        <p:txBody>
          <a:bodyPr/>
          <a:lstStyle/>
          <a:p>
            <a:r>
              <a:rPr lang="en-US" dirty="0"/>
              <a:t>Design Thinking Processes</a:t>
            </a:r>
            <a:endParaRPr lang="ar-SA" dirty="0"/>
          </a:p>
        </p:txBody>
      </p:sp>
      <p:pic>
        <p:nvPicPr>
          <p:cNvPr id="6" name="Content Placeholder 5">
            <a:extLst>
              <a:ext uri="{FF2B5EF4-FFF2-40B4-BE49-F238E27FC236}">
                <a16:creationId xmlns:a16="http://schemas.microsoft.com/office/drawing/2014/main" id="{26D51378-3669-B71C-C53D-ECB618CFA0AD}"/>
              </a:ext>
            </a:extLst>
          </p:cNvPr>
          <p:cNvPicPr>
            <a:picLocks noGrp="1" noChangeAspect="1"/>
          </p:cNvPicPr>
          <p:nvPr>
            <p:ph idx="1"/>
          </p:nvPr>
        </p:nvPicPr>
        <p:blipFill rotWithShape="1">
          <a:blip r:embed="rId2"/>
          <a:srcRect b="12151"/>
          <a:stretch/>
        </p:blipFill>
        <p:spPr>
          <a:xfrm>
            <a:off x="1670726" y="1445013"/>
            <a:ext cx="8850548" cy="4625048"/>
          </a:xfrm>
        </p:spPr>
      </p:pic>
      <p:sp>
        <p:nvSpPr>
          <p:cNvPr id="5" name="Rectangle 4">
            <a:extLst>
              <a:ext uri="{FF2B5EF4-FFF2-40B4-BE49-F238E27FC236}">
                <a16:creationId xmlns:a16="http://schemas.microsoft.com/office/drawing/2014/main" id="{03A3FDF8-AFCB-B59E-C02B-A1D919A17686}"/>
              </a:ext>
            </a:extLst>
          </p:cNvPr>
          <p:cNvSpPr/>
          <p:nvPr/>
        </p:nvSpPr>
        <p:spPr>
          <a:xfrm>
            <a:off x="1347328" y="6340475"/>
            <a:ext cx="4748672" cy="369332"/>
          </a:xfrm>
          <a:prstGeom prst="rect">
            <a:avLst/>
          </a:prstGeom>
        </p:spPr>
        <p:txBody>
          <a:bodyPr wrap="none">
            <a:spAutoFit/>
          </a:bodyPr>
          <a:lstStyle/>
          <a:p>
            <a:pPr algn="r" rtl="1"/>
            <a:r>
              <a:rPr lang="en-US" dirty="0"/>
              <a:t>IDEO Design Thinking Process – David Kelly, 1991</a:t>
            </a:r>
          </a:p>
        </p:txBody>
      </p:sp>
    </p:spTree>
    <p:extLst>
      <p:ext uri="{BB962C8B-B14F-4D97-AF65-F5344CB8AC3E}">
        <p14:creationId xmlns:p14="http://schemas.microsoft.com/office/powerpoint/2010/main" val="30547990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3. DevOps Integration</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Autofit/>
          </a:bodyPr>
          <a:lstStyle/>
          <a:p>
            <a:r>
              <a:rPr lang="en-US" sz="2400" dirty="0"/>
              <a:t>Integration of DevOps practices with agile methodologies to Streamline development and operations processes.</a:t>
            </a:r>
          </a:p>
          <a:p>
            <a:r>
              <a:rPr lang="en-US" sz="2400" dirty="0"/>
              <a:t>Accelerates delivery and deployment.</a:t>
            </a:r>
          </a:p>
          <a:p>
            <a:r>
              <a:rPr lang="en-US" sz="2400" dirty="0"/>
              <a:t>Enhances collaboration between development and operations.</a:t>
            </a:r>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5999" y="2152353"/>
            <a:ext cx="5691447" cy="434052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buFont typeface="Arial" panose="020B0604020202020204" pitchFamily="34" charset="0"/>
              <a:buChar char="•"/>
            </a:pPr>
            <a:r>
              <a:rPr lang="en-US" sz="2400" dirty="0"/>
              <a:t>A set of practices, principles, and cultural philosophies that aim to improve collaboration and communication between software development and IT operations teams. The primary goal is to streamline and automate the end-to-end software delivery lifecycle, enabling organizations to deliver high-quality software products more rapidly and reliably.</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3596641" cy="461665"/>
          </a:xfrm>
          <a:prstGeom prst="rect">
            <a:avLst/>
          </a:prstGeom>
          <a:noFill/>
        </p:spPr>
        <p:txBody>
          <a:bodyPr wrap="square" rtlCol="0">
            <a:spAutoFit/>
          </a:bodyPr>
          <a:lstStyle/>
          <a:p>
            <a:r>
              <a:rPr lang="en-US" sz="2400" b="1" dirty="0"/>
              <a:t>DevOps:</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200" y="4472239"/>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200" y="5037844"/>
            <a:ext cx="5257800" cy="14550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Faster time-to-market for products.</a:t>
            </a:r>
          </a:p>
          <a:p>
            <a:r>
              <a:rPr lang="en-US" sz="2400" dirty="0"/>
              <a:t>Improved overall software quality.</a:t>
            </a:r>
            <a:endParaRPr lang="ar-SA" dirty="0"/>
          </a:p>
        </p:txBody>
      </p:sp>
    </p:spTree>
    <p:extLst>
      <p:ext uri="{BB962C8B-B14F-4D97-AF65-F5344CB8AC3E}">
        <p14:creationId xmlns:p14="http://schemas.microsoft.com/office/powerpoint/2010/main" val="31923721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783F3-BA84-2221-B4AF-1AFEA10B3099}"/>
              </a:ext>
            </a:extLst>
          </p:cNvPr>
          <p:cNvSpPr>
            <a:spLocks noGrp="1"/>
          </p:cNvSpPr>
          <p:nvPr>
            <p:ph type="title"/>
          </p:nvPr>
        </p:nvSpPr>
        <p:spPr/>
        <p:txBody>
          <a:bodyPr/>
          <a:lstStyle/>
          <a:p>
            <a:r>
              <a:rPr lang="en-US" dirty="0"/>
              <a:t>DevOps Principles</a:t>
            </a:r>
            <a:endParaRPr lang="ar-SA" dirty="0"/>
          </a:p>
        </p:txBody>
      </p:sp>
      <p:graphicFrame>
        <p:nvGraphicFramePr>
          <p:cNvPr id="4" name="Content Placeholder 3">
            <a:extLst>
              <a:ext uri="{FF2B5EF4-FFF2-40B4-BE49-F238E27FC236}">
                <a16:creationId xmlns:a16="http://schemas.microsoft.com/office/drawing/2014/main" id="{DE9B9D2F-655A-6865-3928-088C6BD1EC2A}"/>
              </a:ext>
            </a:extLst>
          </p:cNvPr>
          <p:cNvGraphicFramePr>
            <a:graphicFrameLocks noGrp="1"/>
          </p:cNvGraphicFramePr>
          <p:nvPr>
            <p:ph idx="1"/>
            <p:extLst>
              <p:ext uri="{D42A27DB-BD31-4B8C-83A1-F6EECF244321}">
                <p14:modId xmlns:p14="http://schemas.microsoft.com/office/powerpoint/2010/main" val="366951018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91435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4. AI and Automation Integration</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Autofit/>
          </a:bodyPr>
          <a:lstStyle/>
          <a:p>
            <a:r>
              <a:rPr lang="en-US" sz="2400" dirty="0"/>
              <a:t>Integration of artificial intelligence and automation into agile processes to improve efficiency and decision-making.</a:t>
            </a:r>
          </a:p>
          <a:p>
            <a:r>
              <a:rPr lang="en-US" sz="2400" dirty="0"/>
              <a:t>Reduces manual efforts and repetitive tasks.</a:t>
            </a:r>
          </a:p>
          <a:p>
            <a:r>
              <a:rPr lang="en-US" sz="2400" dirty="0"/>
              <a:t>Enhances data-driven decision-making.</a:t>
            </a:r>
          </a:p>
          <a:p>
            <a:endParaRPr lang="ar-SA" sz="2400" dirty="0"/>
          </a:p>
        </p:txBody>
      </p:sp>
      <p:sp>
        <p:nvSpPr>
          <p:cNvPr id="2" name="Rounded Rectangle 1">
            <a:extLst>
              <a:ext uri="{FF2B5EF4-FFF2-40B4-BE49-F238E27FC236}">
                <a16:creationId xmlns:a16="http://schemas.microsoft.com/office/drawing/2014/main" id="{8A6A1C5E-A62F-779C-73D8-FDA5796C6B9A}"/>
              </a:ext>
            </a:extLst>
          </p:cNvPr>
          <p:cNvSpPr/>
          <p:nvPr/>
        </p:nvSpPr>
        <p:spPr>
          <a:xfrm>
            <a:off x="6095998" y="2152353"/>
            <a:ext cx="5558446" cy="434052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buFont typeface="Arial" panose="020B0604020202020204" pitchFamily="34" charset="0"/>
              <a:buChar char="•"/>
            </a:pPr>
            <a:r>
              <a:rPr lang="en-US" sz="2200" dirty="0"/>
              <a:t>Automated Testing &amp; Release Management</a:t>
            </a:r>
          </a:p>
          <a:p>
            <a:pPr marL="457200" indent="-457200">
              <a:buFont typeface="Arial" panose="020B0604020202020204" pitchFamily="34" charset="0"/>
              <a:buChar char="•"/>
            </a:pPr>
            <a:r>
              <a:rPr lang="en-US" sz="2200" dirty="0"/>
              <a:t>Predictive Analytics for Resource Allocation</a:t>
            </a:r>
          </a:p>
          <a:p>
            <a:pPr marL="457200" indent="-457200">
              <a:buFont typeface="Arial" panose="020B0604020202020204" pitchFamily="34" charset="0"/>
              <a:buChar char="•"/>
            </a:pPr>
            <a:r>
              <a:rPr lang="en-US" sz="2200" dirty="0"/>
              <a:t>Intelligent Scheduling and Planning</a:t>
            </a:r>
          </a:p>
          <a:p>
            <a:pPr marL="457200" indent="-457200">
              <a:buFont typeface="Arial" panose="020B0604020202020204" pitchFamily="34" charset="0"/>
              <a:buChar char="•"/>
            </a:pPr>
            <a:r>
              <a:rPr lang="en-US" sz="2200" dirty="0"/>
              <a:t>Chatbots for Communication &amp; Support</a:t>
            </a:r>
          </a:p>
          <a:p>
            <a:pPr marL="457200" indent="-457200">
              <a:buFont typeface="Arial" panose="020B0604020202020204" pitchFamily="34" charset="0"/>
              <a:buChar char="•"/>
            </a:pPr>
            <a:r>
              <a:rPr lang="en-US" sz="2200" dirty="0"/>
              <a:t>Risk Management with AI</a:t>
            </a:r>
          </a:p>
          <a:p>
            <a:pPr marL="457200" indent="-457200">
              <a:buFont typeface="Arial" panose="020B0604020202020204" pitchFamily="34" charset="0"/>
              <a:buChar char="•"/>
            </a:pPr>
            <a:r>
              <a:rPr lang="en-US" sz="2200" dirty="0"/>
              <a:t>Natural Language Processing (NLP) for Requirement Analysis</a:t>
            </a:r>
          </a:p>
          <a:p>
            <a:pPr marL="457200" indent="-457200">
              <a:buFont typeface="Arial" panose="020B0604020202020204" pitchFamily="34" charset="0"/>
              <a:buChar char="•"/>
            </a:pPr>
            <a:r>
              <a:rPr lang="en-US" sz="2200" dirty="0"/>
              <a:t>Automated Reporting and Dashboards</a:t>
            </a:r>
          </a:p>
          <a:p>
            <a:pPr marL="457200" indent="-457200">
              <a:buFont typeface="Arial" panose="020B0604020202020204" pitchFamily="34" charset="0"/>
              <a:buChar char="•"/>
            </a:pPr>
            <a:r>
              <a:rPr lang="en-US" sz="2200" dirty="0"/>
              <a:t>Smart Documentation and Knowledge Management</a:t>
            </a:r>
          </a:p>
        </p:txBody>
      </p:sp>
      <p:sp>
        <p:nvSpPr>
          <p:cNvPr id="5" name="TextBox 4">
            <a:extLst>
              <a:ext uri="{FF2B5EF4-FFF2-40B4-BE49-F238E27FC236}">
                <a16:creationId xmlns:a16="http://schemas.microsoft.com/office/drawing/2014/main" id="{BB383BE6-B4A1-493C-C2A9-B9D56E4F4E1D}"/>
              </a:ext>
            </a:extLst>
          </p:cNvPr>
          <p:cNvSpPr txBox="1"/>
          <p:nvPr/>
        </p:nvSpPr>
        <p:spPr>
          <a:xfrm>
            <a:off x="6095999" y="1690688"/>
            <a:ext cx="5946844" cy="461665"/>
          </a:xfrm>
          <a:prstGeom prst="rect">
            <a:avLst/>
          </a:prstGeom>
          <a:noFill/>
        </p:spPr>
        <p:txBody>
          <a:bodyPr wrap="square" rtlCol="0">
            <a:spAutoFit/>
          </a:bodyPr>
          <a:lstStyle/>
          <a:p>
            <a:r>
              <a:rPr lang="en-US" sz="2400" b="1" dirty="0"/>
              <a:t>AI and Automation Applications in Agile PM:</a:t>
            </a:r>
            <a:endParaRPr lang="ar-SA" sz="2400" b="1"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4428795"/>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986692"/>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Increased project speed and accuracy.</a:t>
            </a:r>
          </a:p>
          <a:p>
            <a:r>
              <a:rPr lang="en-US" sz="2400" dirty="0"/>
              <a:t>Optimized resource utilization.</a:t>
            </a:r>
            <a:endParaRPr lang="ar-SA" dirty="0"/>
          </a:p>
        </p:txBody>
      </p:sp>
    </p:spTree>
    <p:extLst>
      <p:ext uri="{BB962C8B-B14F-4D97-AF65-F5344CB8AC3E}">
        <p14:creationId xmlns:p14="http://schemas.microsoft.com/office/powerpoint/2010/main" val="13538910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5. Data-Driven Decision-Making</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Autofit/>
          </a:bodyPr>
          <a:lstStyle/>
          <a:p>
            <a:r>
              <a:rPr lang="en-US" sz="2400" dirty="0"/>
              <a:t>Growing emphasis on leveraging data analytics for decision-making in agile projects to track performance metrics and support continuous improvement.</a:t>
            </a:r>
          </a:p>
          <a:p>
            <a:r>
              <a:rPr lang="en-US" sz="2400" dirty="0"/>
              <a:t>Provides objective insights into project progress.</a:t>
            </a:r>
          </a:p>
          <a:p>
            <a:r>
              <a:rPr lang="en-US" sz="2400" dirty="0"/>
              <a:t>Facilitates proactive problem-solving.</a:t>
            </a:r>
          </a:p>
          <a:p>
            <a:endParaRPr lang="ar-SA" sz="2400"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4487166"/>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5045063"/>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Improved project outcomes based on data insights.</a:t>
            </a:r>
          </a:p>
          <a:p>
            <a:r>
              <a:rPr lang="en-US" sz="2400" dirty="0"/>
              <a:t>Informed decision-making at various stages.</a:t>
            </a:r>
            <a:endParaRPr lang="ar-SA" dirty="0"/>
          </a:p>
        </p:txBody>
      </p:sp>
      <p:pic>
        <p:nvPicPr>
          <p:cNvPr id="18" name="Graphic 17" descr="Statistics with solid fill">
            <a:extLst>
              <a:ext uri="{FF2B5EF4-FFF2-40B4-BE49-F238E27FC236}">
                <a16:creationId xmlns:a16="http://schemas.microsoft.com/office/drawing/2014/main" id="{A37DD95C-3A16-D917-9824-4C583833E79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418323" y="1825626"/>
            <a:ext cx="1747865" cy="1747865"/>
          </a:xfrm>
          <a:prstGeom prst="rect">
            <a:avLst/>
          </a:prstGeom>
        </p:spPr>
      </p:pic>
      <p:pic>
        <p:nvPicPr>
          <p:cNvPr id="20" name="Graphic 19" descr="Server with solid fill">
            <a:extLst>
              <a:ext uri="{FF2B5EF4-FFF2-40B4-BE49-F238E27FC236}">
                <a16:creationId xmlns:a16="http://schemas.microsoft.com/office/drawing/2014/main" id="{DBB45C2E-D800-1FEB-25FD-CF5D24CC813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648460" y="3731564"/>
            <a:ext cx="2845987" cy="2845987"/>
          </a:xfrm>
          <a:prstGeom prst="rect">
            <a:avLst/>
          </a:prstGeom>
        </p:spPr>
      </p:pic>
      <p:pic>
        <p:nvPicPr>
          <p:cNvPr id="22" name="Graphic 21" descr="Research outline">
            <a:extLst>
              <a:ext uri="{FF2B5EF4-FFF2-40B4-BE49-F238E27FC236}">
                <a16:creationId xmlns:a16="http://schemas.microsoft.com/office/drawing/2014/main" id="{0544C239-4A62-D927-053C-5B56ABF652A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728785" y="1848761"/>
            <a:ext cx="2056753" cy="2056753"/>
          </a:xfrm>
          <a:prstGeom prst="rect">
            <a:avLst/>
          </a:prstGeom>
        </p:spPr>
      </p:pic>
    </p:spTree>
    <p:extLst>
      <p:ext uri="{BB962C8B-B14F-4D97-AF65-F5344CB8AC3E}">
        <p14:creationId xmlns:p14="http://schemas.microsoft.com/office/powerpoint/2010/main" val="16690468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6. Emphasis on Soft Skills</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199" y="1631076"/>
            <a:ext cx="5920903" cy="2079888"/>
          </a:xfrm>
        </p:spPr>
        <p:txBody>
          <a:bodyPr>
            <a:noAutofit/>
          </a:bodyPr>
          <a:lstStyle/>
          <a:p>
            <a:r>
              <a:rPr lang="en-US" sz="2400" dirty="0"/>
              <a:t>Acknowledging the importance of soft skills in agile teams, emphasizing communication, collaboration, and adaptability.</a:t>
            </a:r>
          </a:p>
          <a:p>
            <a:r>
              <a:rPr lang="en-US" sz="2400" dirty="0"/>
              <a:t>Enhancing team dynamics and collaboration.</a:t>
            </a:r>
          </a:p>
          <a:p>
            <a:r>
              <a:rPr lang="en-US" sz="2400" dirty="0"/>
              <a:t>Fostering a positive and supportive team culture.</a:t>
            </a:r>
          </a:p>
          <a:p>
            <a:endParaRPr lang="ar-SA" sz="2400"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4234251"/>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792148"/>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Improved team morale and creativity.</a:t>
            </a:r>
          </a:p>
          <a:p>
            <a:r>
              <a:rPr lang="en-US" sz="2400" dirty="0"/>
              <a:t>Efficient problem-solving and conflict-resolution through effective communication.</a:t>
            </a:r>
            <a:endParaRPr lang="ar-SA" dirty="0"/>
          </a:p>
        </p:txBody>
      </p:sp>
      <p:pic>
        <p:nvPicPr>
          <p:cNvPr id="9" name="Graphic 8" descr="Meeting with solid fill">
            <a:extLst>
              <a:ext uri="{FF2B5EF4-FFF2-40B4-BE49-F238E27FC236}">
                <a16:creationId xmlns:a16="http://schemas.microsoft.com/office/drawing/2014/main" id="{0D608255-B86C-3169-5B90-CFCD962ACDC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59103" y="1349999"/>
            <a:ext cx="4756825" cy="4756825"/>
          </a:xfrm>
          <a:prstGeom prst="rect">
            <a:avLst/>
          </a:prstGeom>
        </p:spPr>
      </p:pic>
    </p:spTree>
    <p:extLst>
      <p:ext uri="{BB962C8B-B14F-4D97-AF65-F5344CB8AC3E}">
        <p14:creationId xmlns:p14="http://schemas.microsoft.com/office/powerpoint/2010/main" val="1900260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7. Agile Leadership Styles</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Autofit/>
          </a:bodyPr>
          <a:lstStyle/>
          <a:p>
            <a:r>
              <a:rPr lang="en-US" sz="2400" dirty="0"/>
              <a:t>Growing adoption of agile leadership styles, emphasizing servant leadership, empowerment, and support for teams.</a:t>
            </a:r>
          </a:p>
          <a:p>
            <a:r>
              <a:rPr lang="en-US" sz="2400" dirty="0"/>
              <a:t>Encourages a collaborative and transparent leadership approach.</a:t>
            </a:r>
          </a:p>
          <a:p>
            <a:r>
              <a:rPr lang="en-US" sz="2400" dirty="0"/>
              <a:t>Supports quick adaptation to changing project needs.</a:t>
            </a:r>
          </a:p>
          <a:p>
            <a:endParaRPr lang="ar-SA" sz="2400"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200" y="4428804"/>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200" y="4986701"/>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Improved team motivation and engagement.</a:t>
            </a:r>
          </a:p>
          <a:p>
            <a:r>
              <a:rPr lang="en-US" sz="2400" dirty="0"/>
              <a:t>Faster response to changing project requirements.</a:t>
            </a:r>
            <a:endParaRPr lang="ar-SA" dirty="0"/>
          </a:p>
        </p:txBody>
      </p:sp>
      <p:pic>
        <p:nvPicPr>
          <p:cNvPr id="13" name="Picture 12" descr="Businessman writing on glass in meeting">
            <a:extLst>
              <a:ext uri="{FF2B5EF4-FFF2-40B4-BE49-F238E27FC236}">
                <a16:creationId xmlns:a16="http://schemas.microsoft.com/office/drawing/2014/main" id="{A762B493-9785-F936-7856-2BB94392C0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50884" y="2009298"/>
            <a:ext cx="5162383" cy="3438227"/>
          </a:xfrm>
          <a:prstGeom prst="rect">
            <a:avLst/>
          </a:prstGeom>
        </p:spPr>
      </p:pic>
    </p:spTree>
    <p:extLst>
      <p:ext uri="{BB962C8B-B14F-4D97-AF65-F5344CB8AC3E}">
        <p14:creationId xmlns:p14="http://schemas.microsoft.com/office/powerpoint/2010/main" val="2133859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838200" y="365125"/>
            <a:ext cx="10816244" cy="1325563"/>
          </a:xfrm>
        </p:spPr>
        <p:txBody>
          <a:bodyPr>
            <a:normAutofit/>
          </a:bodyPr>
          <a:lstStyle/>
          <a:p>
            <a:r>
              <a:rPr lang="en-US" sz="4000" dirty="0"/>
              <a:t>8. Continuous Learning and Improvement</a:t>
            </a:r>
            <a:endParaRPr lang="ar-SA" sz="4000" dirty="0"/>
          </a:p>
        </p:txBody>
      </p:sp>
      <p:sp>
        <p:nvSpPr>
          <p:cNvPr id="4" name="Content Placeholder 3">
            <a:extLst>
              <a:ext uri="{FF2B5EF4-FFF2-40B4-BE49-F238E27FC236}">
                <a16:creationId xmlns:a16="http://schemas.microsoft.com/office/drawing/2014/main" id="{A7B1BF9A-6E1F-EE1E-AD04-81294C0FF32E}"/>
              </a:ext>
            </a:extLst>
          </p:cNvPr>
          <p:cNvSpPr>
            <a:spLocks noGrp="1"/>
          </p:cNvSpPr>
          <p:nvPr>
            <p:ph idx="1"/>
          </p:nvPr>
        </p:nvSpPr>
        <p:spPr>
          <a:xfrm>
            <a:off x="838200" y="1825626"/>
            <a:ext cx="5257800" cy="2079888"/>
          </a:xfrm>
        </p:spPr>
        <p:txBody>
          <a:bodyPr>
            <a:normAutofit fontScale="85000" lnSpcReduction="20000"/>
          </a:bodyPr>
          <a:lstStyle/>
          <a:p>
            <a:r>
              <a:rPr lang="en-US" sz="2400" dirty="0"/>
              <a:t>Continued emphasis on creating a culture of continuous learning and improvement.</a:t>
            </a:r>
          </a:p>
          <a:p>
            <a:r>
              <a:rPr lang="en-US" sz="2400" dirty="0"/>
              <a:t>Encourages teams to reflect on processes and implement changes.</a:t>
            </a:r>
          </a:p>
          <a:p>
            <a:r>
              <a:rPr lang="en-US" sz="2400" dirty="0"/>
              <a:t>Fosters a culture of innovation and adaptability.</a:t>
            </a:r>
          </a:p>
          <a:p>
            <a:r>
              <a:rPr lang="en-US" sz="2400" dirty="0"/>
              <a:t>Supports ongoing project optimization.</a:t>
            </a:r>
          </a:p>
          <a:p>
            <a:endParaRPr lang="ar-SA" sz="2400" dirty="0"/>
          </a:p>
        </p:txBody>
      </p:sp>
      <p:sp>
        <p:nvSpPr>
          <p:cNvPr id="6" name="TextBox 5">
            <a:extLst>
              <a:ext uri="{FF2B5EF4-FFF2-40B4-BE49-F238E27FC236}">
                <a16:creationId xmlns:a16="http://schemas.microsoft.com/office/drawing/2014/main" id="{60A32F3E-D9C5-8E27-4809-520EA4E44919}"/>
              </a:ext>
            </a:extLst>
          </p:cNvPr>
          <p:cNvSpPr txBox="1"/>
          <p:nvPr/>
        </p:nvSpPr>
        <p:spPr>
          <a:xfrm>
            <a:off x="838199" y="3728412"/>
            <a:ext cx="3596641" cy="461665"/>
          </a:xfrm>
          <a:prstGeom prst="rect">
            <a:avLst/>
          </a:prstGeom>
          <a:noFill/>
        </p:spPr>
        <p:txBody>
          <a:bodyPr wrap="square" rtlCol="0">
            <a:spAutoFit/>
          </a:bodyPr>
          <a:lstStyle/>
          <a:p>
            <a:r>
              <a:rPr lang="en-US" sz="2400" b="1" dirty="0"/>
              <a:t>Impact:</a:t>
            </a:r>
            <a:endParaRPr lang="ar-SA" sz="2400" b="1" dirty="0"/>
          </a:p>
        </p:txBody>
      </p:sp>
      <p:sp>
        <p:nvSpPr>
          <p:cNvPr id="7" name="Content Placeholder 3">
            <a:extLst>
              <a:ext uri="{FF2B5EF4-FFF2-40B4-BE49-F238E27FC236}">
                <a16:creationId xmlns:a16="http://schemas.microsoft.com/office/drawing/2014/main" id="{C19A6E3A-FE50-98E2-D542-D04F9C3C05A8}"/>
              </a:ext>
            </a:extLst>
          </p:cNvPr>
          <p:cNvSpPr txBox="1">
            <a:spLocks/>
          </p:cNvSpPr>
          <p:nvPr/>
        </p:nvSpPr>
        <p:spPr>
          <a:xfrm>
            <a:off x="838199" y="4286309"/>
            <a:ext cx="5257800" cy="20798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Improved efficiency and effectiveness over time.</a:t>
            </a:r>
          </a:p>
          <a:p>
            <a:r>
              <a:rPr lang="en-US" sz="2400" dirty="0"/>
              <a:t>Proactive identification and resolution of project challenges.</a:t>
            </a:r>
            <a:endParaRPr lang="ar-SA" dirty="0"/>
          </a:p>
        </p:txBody>
      </p:sp>
      <p:pic>
        <p:nvPicPr>
          <p:cNvPr id="9" name="Picture 8" descr="Students taking notes in a classroom">
            <a:extLst>
              <a:ext uri="{FF2B5EF4-FFF2-40B4-BE49-F238E27FC236}">
                <a16:creationId xmlns:a16="http://schemas.microsoft.com/office/drawing/2014/main" id="{DE34ADB2-1EE3-5619-65BE-893E5C8C7F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7848" y="2076002"/>
            <a:ext cx="5493902" cy="3659024"/>
          </a:xfrm>
          <a:prstGeom prst="rect">
            <a:avLst/>
          </a:prstGeom>
        </p:spPr>
      </p:pic>
    </p:spTree>
    <p:extLst>
      <p:ext uri="{BB962C8B-B14F-4D97-AF65-F5344CB8AC3E}">
        <p14:creationId xmlns:p14="http://schemas.microsoft.com/office/powerpoint/2010/main" val="10058561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EBBEBB-638A-9619-62FC-57EA208FF6E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2145EBED-3F9F-AE04-E0F5-A81C9C206303}"/>
              </a:ext>
            </a:extLst>
          </p:cNvPr>
          <p:cNvSpPr>
            <a:spLocks noGrp="1"/>
          </p:cNvSpPr>
          <p:nvPr>
            <p:ph type="title"/>
          </p:nvPr>
        </p:nvSpPr>
        <p:spPr>
          <a:xfrm>
            <a:off x="838200" y="365125"/>
            <a:ext cx="10816244" cy="1325563"/>
          </a:xfrm>
        </p:spPr>
        <p:txBody>
          <a:bodyPr>
            <a:normAutofit/>
          </a:bodyPr>
          <a:lstStyle/>
          <a:p>
            <a:r>
              <a:rPr lang="en-US" sz="4000" dirty="0"/>
              <a:t>9. Stronger Emphasis on Agile Governance &amp; Compliance</a:t>
            </a:r>
            <a:endParaRPr lang="ar-SA" sz="4000" dirty="0"/>
          </a:p>
        </p:txBody>
      </p:sp>
      <p:sp>
        <p:nvSpPr>
          <p:cNvPr id="4" name="Content Placeholder 3">
            <a:extLst>
              <a:ext uri="{FF2B5EF4-FFF2-40B4-BE49-F238E27FC236}">
                <a16:creationId xmlns:a16="http://schemas.microsoft.com/office/drawing/2014/main" id="{CF75B6FC-C282-C61A-35A3-20D705498F76}"/>
              </a:ext>
            </a:extLst>
          </p:cNvPr>
          <p:cNvSpPr>
            <a:spLocks noGrp="1"/>
          </p:cNvSpPr>
          <p:nvPr>
            <p:ph idx="1"/>
          </p:nvPr>
        </p:nvSpPr>
        <p:spPr>
          <a:xfrm>
            <a:off x="838200" y="1825625"/>
            <a:ext cx="10313894" cy="4198657"/>
          </a:xfrm>
        </p:spPr>
        <p:txBody>
          <a:bodyPr>
            <a:normAutofit fontScale="77500" lnSpcReduction="20000"/>
          </a:bodyPr>
          <a:lstStyle/>
          <a:p>
            <a:pPr>
              <a:lnSpc>
                <a:spcPct val="150000"/>
              </a:lnSpc>
            </a:pPr>
            <a:r>
              <a:rPr lang="en-US" dirty="0"/>
              <a:t>Agile governance frameworks ensure alignment with:</a:t>
            </a:r>
          </a:p>
          <a:p>
            <a:pPr lvl="1">
              <a:lnSpc>
                <a:spcPct val="150000"/>
              </a:lnSpc>
            </a:pPr>
            <a:r>
              <a:rPr lang="en-US" dirty="0"/>
              <a:t>KPIs, OKRs</a:t>
            </a:r>
          </a:p>
          <a:p>
            <a:pPr lvl="1">
              <a:lnSpc>
                <a:spcPct val="150000"/>
              </a:lnSpc>
            </a:pPr>
            <a:r>
              <a:rPr lang="en-US" dirty="0"/>
              <a:t>Security and data regulations</a:t>
            </a:r>
          </a:p>
          <a:p>
            <a:pPr lvl="1">
              <a:lnSpc>
                <a:spcPct val="150000"/>
              </a:lnSpc>
            </a:pPr>
            <a:r>
              <a:rPr lang="en-US" dirty="0"/>
              <a:t>Enterprise architecture</a:t>
            </a:r>
            <a:endParaRPr lang="en-US" sz="2800" dirty="0"/>
          </a:p>
          <a:p>
            <a:pPr>
              <a:lnSpc>
                <a:spcPct val="150000"/>
              </a:lnSpc>
            </a:pPr>
            <a:r>
              <a:rPr lang="en-US" dirty="0"/>
              <a:t>PMOs evolve from controlling bodies → </a:t>
            </a:r>
            <a:r>
              <a:rPr lang="en-US" b="1" dirty="0"/>
              <a:t>enablers and coaches, </a:t>
            </a:r>
            <a:r>
              <a:rPr lang="en-US" dirty="0"/>
              <a:t>PMOs provide coaching, training, and portfolio visibility</a:t>
            </a:r>
          </a:p>
          <a:p>
            <a:pPr>
              <a:lnSpc>
                <a:spcPct val="150000"/>
              </a:lnSpc>
            </a:pPr>
            <a:r>
              <a:rPr lang="en-US" dirty="0"/>
              <a:t>Light-weight stage gates used to guide—not control—teams</a:t>
            </a:r>
          </a:p>
          <a:p>
            <a:pPr>
              <a:lnSpc>
                <a:spcPct val="150000"/>
              </a:lnSpc>
            </a:pPr>
            <a:r>
              <a:rPr lang="en-US" dirty="0"/>
              <a:t>Emphasis on </a:t>
            </a:r>
            <a:r>
              <a:rPr lang="en-US" b="1" dirty="0"/>
              <a:t>transparency, flow metrics, and business outcomes</a:t>
            </a:r>
            <a:r>
              <a:rPr lang="en-US" dirty="0"/>
              <a:t>, not documentation</a:t>
            </a:r>
            <a:endParaRPr lang="ar-SA" dirty="0"/>
          </a:p>
        </p:txBody>
      </p:sp>
    </p:spTree>
    <p:extLst>
      <p:ext uri="{BB962C8B-B14F-4D97-AF65-F5344CB8AC3E}">
        <p14:creationId xmlns:p14="http://schemas.microsoft.com/office/powerpoint/2010/main" val="18348126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DA196-7574-BAB0-37E3-4375F69F30A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D1EE86C-1B94-AF2A-5FFD-AE6CB8BA5390}"/>
              </a:ext>
            </a:extLst>
          </p:cNvPr>
          <p:cNvSpPr>
            <a:spLocks noGrp="1"/>
          </p:cNvSpPr>
          <p:nvPr>
            <p:ph type="title"/>
          </p:nvPr>
        </p:nvSpPr>
        <p:spPr>
          <a:xfrm>
            <a:off x="838200" y="365125"/>
            <a:ext cx="10816244" cy="1325563"/>
          </a:xfrm>
        </p:spPr>
        <p:txBody>
          <a:bodyPr>
            <a:normAutofit/>
          </a:bodyPr>
          <a:lstStyle/>
          <a:p>
            <a:r>
              <a:rPr lang="en-US" sz="4000" dirty="0"/>
              <a:t>10. Growth of Agile in Non-IT Functions</a:t>
            </a:r>
            <a:endParaRPr lang="ar-SA" sz="4000" dirty="0"/>
          </a:p>
        </p:txBody>
      </p:sp>
      <p:sp>
        <p:nvSpPr>
          <p:cNvPr id="4" name="Content Placeholder 3">
            <a:extLst>
              <a:ext uri="{FF2B5EF4-FFF2-40B4-BE49-F238E27FC236}">
                <a16:creationId xmlns:a16="http://schemas.microsoft.com/office/drawing/2014/main" id="{54BA25F5-646A-F68B-0C9E-2E3E46F95AE7}"/>
              </a:ext>
            </a:extLst>
          </p:cNvPr>
          <p:cNvSpPr>
            <a:spLocks noGrp="1"/>
          </p:cNvSpPr>
          <p:nvPr>
            <p:ph idx="1"/>
          </p:nvPr>
        </p:nvSpPr>
        <p:spPr>
          <a:xfrm>
            <a:off x="838200" y="1825624"/>
            <a:ext cx="6193221" cy="5032375"/>
          </a:xfrm>
        </p:spPr>
        <p:txBody>
          <a:bodyPr>
            <a:normAutofit/>
          </a:bodyPr>
          <a:lstStyle/>
          <a:p>
            <a:pPr eaLnBrk="0" fontAlgn="base" hangingPunct="0">
              <a:lnSpc>
                <a:spcPct val="100000"/>
              </a:lnSpc>
              <a:spcBef>
                <a:spcPct val="0"/>
              </a:spcBef>
              <a:spcAft>
                <a:spcPct val="0"/>
              </a:spcAft>
            </a:pPr>
            <a:r>
              <a:rPr lang="en-EG" altLang="en-EG" dirty="0">
                <a:latin typeface="Arial" panose="020B0604020202020204" pitchFamily="34" charset="0"/>
              </a:rPr>
              <a:t>HR adopting Agile for talent acquisition, performance, and learning</a:t>
            </a:r>
          </a:p>
          <a:p>
            <a:pPr eaLnBrk="0" fontAlgn="base" hangingPunct="0">
              <a:lnSpc>
                <a:spcPct val="100000"/>
              </a:lnSpc>
              <a:spcBef>
                <a:spcPct val="0"/>
              </a:spcBef>
              <a:spcAft>
                <a:spcPct val="0"/>
              </a:spcAft>
            </a:pPr>
            <a:r>
              <a:rPr lang="en-EG" altLang="en-EG" dirty="0">
                <a:latin typeface="Arial" panose="020B0604020202020204" pitchFamily="34" charset="0"/>
              </a:rPr>
              <a:t>Finance using Lean-Agile budgeting and rolling-wave forecasts</a:t>
            </a:r>
          </a:p>
          <a:p>
            <a:pPr eaLnBrk="0" fontAlgn="base" hangingPunct="0">
              <a:lnSpc>
                <a:spcPct val="100000"/>
              </a:lnSpc>
              <a:spcBef>
                <a:spcPct val="0"/>
              </a:spcBef>
              <a:spcAft>
                <a:spcPct val="0"/>
              </a:spcAft>
            </a:pPr>
            <a:r>
              <a:rPr lang="en-EG" altLang="en-EG" dirty="0">
                <a:latin typeface="Arial" panose="020B0604020202020204" pitchFamily="34" charset="0"/>
              </a:rPr>
              <a:t>Marketing teams using Scrum/Kanban for campaigns</a:t>
            </a:r>
          </a:p>
          <a:p>
            <a:pPr eaLnBrk="0" fontAlgn="base" hangingPunct="0">
              <a:lnSpc>
                <a:spcPct val="100000"/>
              </a:lnSpc>
              <a:spcBef>
                <a:spcPct val="0"/>
              </a:spcBef>
              <a:spcAft>
                <a:spcPct val="0"/>
              </a:spcAft>
            </a:pPr>
            <a:r>
              <a:rPr lang="en-EG" altLang="en-EG" dirty="0">
                <a:latin typeface="Arial" panose="020B0604020202020204" pitchFamily="34" charset="0"/>
              </a:rPr>
              <a:t>Agile expands across whole enterprises → </a:t>
            </a:r>
            <a:r>
              <a:rPr lang="en-EG" altLang="en-EG" b="1" dirty="0">
                <a:latin typeface="Arial" panose="020B0604020202020204" pitchFamily="34" charset="0"/>
              </a:rPr>
              <a:t>Business Agility</a:t>
            </a:r>
            <a:endParaRPr lang="en-EG" altLang="en-EG" dirty="0">
              <a:latin typeface="Arial" panose="020B0604020202020204" pitchFamily="34" charset="0"/>
            </a:endParaRPr>
          </a:p>
        </p:txBody>
      </p:sp>
      <p:pic>
        <p:nvPicPr>
          <p:cNvPr id="7" name="Graphic 6" descr="Business Growth with solid fill">
            <a:extLst>
              <a:ext uri="{FF2B5EF4-FFF2-40B4-BE49-F238E27FC236}">
                <a16:creationId xmlns:a16="http://schemas.microsoft.com/office/drawing/2014/main" id="{A38F86E9-4A1D-9335-214C-14829F3F806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329437" y="1699275"/>
            <a:ext cx="4325007" cy="4325007"/>
          </a:xfrm>
          <a:prstGeom prst="rect">
            <a:avLst/>
          </a:prstGeom>
        </p:spPr>
      </p:pic>
    </p:spTree>
    <p:extLst>
      <p:ext uri="{BB962C8B-B14F-4D97-AF65-F5344CB8AC3E}">
        <p14:creationId xmlns:p14="http://schemas.microsoft.com/office/powerpoint/2010/main" val="3129472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05421"/>
            <a:ext cx="6727833" cy="523220"/>
          </a:xfrm>
          <a:prstGeom prst="rect">
            <a:avLst/>
          </a:prstGeom>
          <a:noFill/>
        </p:spPr>
        <p:txBody>
          <a:bodyPr wrap="square" rtlCol="0">
            <a:spAutoFit/>
          </a:bodyPr>
          <a:lstStyle/>
          <a:p>
            <a:r>
              <a:rPr lang="en-US" sz="2800" b="1" dirty="0">
                <a:solidFill>
                  <a:srgbClr val="00B0F0"/>
                </a:solidFill>
                <a:latin typeface="Alexandria" charset="0"/>
              </a:rPr>
              <a:t>The Future Agile Project Manager</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191165" y="6323076"/>
            <a:ext cx="99778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0D34F40A-983B-736F-8452-974697FE5EA4}"/>
              </a:ext>
            </a:extLst>
          </p:cNvPr>
          <p:cNvSpPr txBox="1">
            <a:spLocks/>
          </p:cNvSpPr>
          <p:nvPr/>
        </p:nvSpPr>
        <p:spPr>
          <a:xfrm>
            <a:off x="969604" y="2187715"/>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Agile Project Management is becoming more strategic, data-driven, and enterprise-wide—moving far beyond its software origins. Key competencies shaping future Agile PMs are:</a:t>
            </a:r>
          </a:p>
          <a:p>
            <a:pPr algn="just">
              <a:lnSpc>
                <a:spcPct val="100000"/>
              </a:lnSpc>
              <a:spcBef>
                <a:spcPts val="600"/>
              </a:spcBef>
            </a:pPr>
            <a:endParaRPr lang="en-US" sz="2000" dirty="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8000A0AA-CB41-E4BB-EA85-D075D40546CD}"/>
              </a:ext>
            </a:extLst>
          </p:cNvPr>
          <p:cNvGraphicFramePr/>
          <p:nvPr>
            <p:extLst>
              <p:ext uri="{D42A27DB-BD31-4B8C-83A1-F6EECF244321}">
                <p14:modId xmlns:p14="http://schemas.microsoft.com/office/powerpoint/2010/main" val="2926813721"/>
              </p:ext>
            </p:extLst>
          </p:nvPr>
        </p:nvGraphicFramePr>
        <p:xfrm>
          <a:off x="1838637" y="3429000"/>
          <a:ext cx="8370005" cy="2761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9389003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Agile Tools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1717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6F01F-2B55-6CB2-1C21-7151FFB6B5D2}"/>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B3D10F17-96C4-6DE7-AA62-620311D3EC5B}"/>
              </a:ext>
            </a:extLst>
          </p:cNvPr>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CB1B44B-8F79-A56C-39DC-1F12A60DEA59}"/>
              </a:ext>
            </a:extLst>
          </p:cNvPr>
          <p:cNvSpPr txBox="1"/>
          <p:nvPr/>
        </p:nvSpPr>
        <p:spPr>
          <a:xfrm>
            <a:off x="2513148" y="1005421"/>
            <a:ext cx="7695494" cy="523220"/>
          </a:xfrm>
          <a:prstGeom prst="rect">
            <a:avLst/>
          </a:prstGeom>
          <a:noFill/>
        </p:spPr>
        <p:txBody>
          <a:bodyPr wrap="square" rtlCol="0">
            <a:spAutoFit/>
          </a:bodyPr>
          <a:lstStyle/>
          <a:p>
            <a:r>
              <a:rPr lang="en-US" sz="2800" b="1" dirty="0">
                <a:solidFill>
                  <a:srgbClr val="00B0F0"/>
                </a:solidFill>
                <a:latin typeface="Alexandria" charset="0"/>
              </a:rPr>
              <a:t>Agile Project &amp; Backlog Management Tools (1/2)</a:t>
            </a:r>
          </a:p>
        </p:txBody>
      </p:sp>
      <p:sp>
        <p:nvSpPr>
          <p:cNvPr id="16" name="Rectangle 15">
            <a:extLst>
              <a:ext uri="{FF2B5EF4-FFF2-40B4-BE49-F238E27FC236}">
                <a16:creationId xmlns:a16="http://schemas.microsoft.com/office/drawing/2014/main" id="{AD41D2BD-551F-579A-DF9B-1FB827B8AF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099E135A-E67F-4146-5AAF-5FBC7F27D10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5D4ED698-27C1-E480-B2E8-B7A12762F84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A9E6E74B-5397-4386-4A82-633AD5B714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030A4ECB-411B-9C9D-06DE-BCAF1DB07508}"/>
              </a:ext>
            </a:extLst>
          </p:cNvPr>
          <p:cNvSpPr txBox="1">
            <a:spLocks/>
          </p:cNvSpPr>
          <p:nvPr/>
        </p:nvSpPr>
        <p:spPr>
          <a:xfrm>
            <a:off x="11191165" y="6323076"/>
            <a:ext cx="99778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352A38B0-3230-5E3C-E429-8BEC936D03FA}"/>
              </a:ext>
            </a:extLst>
          </p:cNvPr>
          <p:cNvSpPr txBox="1">
            <a:spLocks/>
          </p:cNvSpPr>
          <p:nvPr/>
        </p:nvSpPr>
        <p:spPr>
          <a:xfrm>
            <a:off x="969604" y="2187715"/>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These tools help manage user stories, sprints, backlog refinement, and team workflow.</a:t>
            </a:r>
          </a:p>
          <a:p>
            <a:pPr>
              <a:lnSpc>
                <a:spcPct val="150000"/>
              </a:lnSpc>
            </a:pPr>
            <a:r>
              <a:rPr lang="en-US" sz="2000" dirty="0"/>
              <a:t>Core Agile Management Platforms</a:t>
            </a:r>
            <a:endParaRPr lang="en-US" sz="2000" dirty="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16C47D43-6C60-02B8-12BF-8BF3809955AE}"/>
              </a:ext>
            </a:extLst>
          </p:cNvPr>
          <p:cNvGraphicFramePr/>
          <p:nvPr>
            <p:extLst>
              <p:ext uri="{D42A27DB-BD31-4B8C-83A1-F6EECF244321}">
                <p14:modId xmlns:p14="http://schemas.microsoft.com/office/powerpoint/2010/main" val="1722656832"/>
              </p:ext>
            </p:extLst>
          </p:nvPr>
        </p:nvGraphicFramePr>
        <p:xfrm>
          <a:off x="1110017" y="3429000"/>
          <a:ext cx="9665559" cy="2761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84841278"/>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CCFF17-AC9A-9C52-4F64-4FC1FF153A23}"/>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50FB2203-D1B1-A732-7B68-DB6420150532}"/>
              </a:ext>
            </a:extLst>
          </p:cNvPr>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9F73617-0A50-09A6-056C-F0449B90791D}"/>
              </a:ext>
            </a:extLst>
          </p:cNvPr>
          <p:cNvSpPr txBox="1"/>
          <p:nvPr/>
        </p:nvSpPr>
        <p:spPr>
          <a:xfrm>
            <a:off x="2513148" y="1005421"/>
            <a:ext cx="7599040" cy="523220"/>
          </a:xfrm>
          <a:prstGeom prst="rect">
            <a:avLst/>
          </a:prstGeom>
          <a:noFill/>
        </p:spPr>
        <p:txBody>
          <a:bodyPr wrap="square" rtlCol="0">
            <a:spAutoFit/>
          </a:bodyPr>
          <a:lstStyle/>
          <a:p>
            <a:r>
              <a:rPr lang="en-US" sz="2800" b="1" dirty="0">
                <a:solidFill>
                  <a:srgbClr val="00B0F0"/>
                </a:solidFill>
                <a:latin typeface="Alexandria" charset="0"/>
              </a:rPr>
              <a:t>Agile Project &amp; Backlog Management Tools (2/2)</a:t>
            </a:r>
          </a:p>
        </p:txBody>
      </p:sp>
      <p:sp>
        <p:nvSpPr>
          <p:cNvPr id="16" name="Rectangle 15">
            <a:extLst>
              <a:ext uri="{FF2B5EF4-FFF2-40B4-BE49-F238E27FC236}">
                <a16:creationId xmlns:a16="http://schemas.microsoft.com/office/drawing/2014/main" id="{6353B595-539C-78E0-5A1F-E5F1F3B991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56983631-A641-470D-00B5-663834B092B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B04C7023-A279-596A-B28A-B6A40E03E1C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B2A5E72A-914C-6A9F-A959-D3ADFD8097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B871F0FB-194F-F85C-0571-0B6EDA02179B}"/>
              </a:ext>
            </a:extLst>
          </p:cNvPr>
          <p:cNvSpPr txBox="1">
            <a:spLocks/>
          </p:cNvSpPr>
          <p:nvPr/>
        </p:nvSpPr>
        <p:spPr>
          <a:xfrm>
            <a:off x="11191165" y="6323076"/>
            <a:ext cx="99778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4FA75236-990B-2B3A-4716-519703EDA774}"/>
              </a:ext>
            </a:extLst>
          </p:cNvPr>
          <p:cNvSpPr txBox="1">
            <a:spLocks/>
          </p:cNvSpPr>
          <p:nvPr/>
        </p:nvSpPr>
        <p:spPr>
          <a:xfrm>
            <a:off x="969604" y="2187715"/>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These tools help manage user stories, sprints, backlog refinement, and team workflow.</a:t>
            </a:r>
          </a:p>
          <a:p>
            <a:pPr>
              <a:lnSpc>
                <a:spcPct val="150000"/>
              </a:lnSpc>
            </a:pPr>
            <a:r>
              <a:rPr lang="en-US" sz="2000" dirty="0"/>
              <a:t>Core Agile Management Platforms</a:t>
            </a:r>
            <a:endParaRPr lang="en-US" sz="2000" dirty="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5464C8A6-0E4F-2665-B44D-908E8208D108}"/>
              </a:ext>
            </a:extLst>
          </p:cNvPr>
          <p:cNvGraphicFramePr/>
          <p:nvPr>
            <p:extLst>
              <p:ext uri="{D42A27DB-BD31-4B8C-83A1-F6EECF244321}">
                <p14:modId xmlns:p14="http://schemas.microsoft.com/office/powerpoint/2010/main" val="1805865281"/>
              </p:ext>
            </p:extLst>
          </p:nvPr>
        </p:nvGraphicFramePr>
        <p:xfrm>
          <a:off x="1110017" y="3429000"/>
          <a:ext cx="9971966" cy="30498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88341758"/>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76B83-1530-4263-5D7A-5D5D42FB958B}"/>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BFF33CCE-4CB4-08CF-B68D-851B1ED641A6}"/>
              </a:ext>
            </a:extLst>
          </p:cNvPr>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C0A0EB5-42CA-7D14-D1A8-376D32FACC16}"/>
              </a:ext>
            </a:extLst>
          </p:cNvPr>
          <p:cNvSpPr txBox="1"/>
          <p:nvPr/>
        </p:nvSpPr>
        <p:spPr>
          <a:xfrm>
            <a:off x="2513148" y="1005421"/>
            <a:ext cx="7165702" cy="523220"/>
          </a:xfrm>
          <a:prstGeom prst="rect">
            <a:avLst/>
          </a:prstGeom>
          <a:noFill/>
        </p:spPr>
        <p:txBody>
          <a:bodyPr wrap="square" rtlCol="0">
            <a:spAutoFit/>
          </a:bodyPr>
          <a:lstStyle/>
          <a:p>
            <a:r>
              <a:rPr lang="en-US" sz="2800" b="1" dirty="0">
                <a:solidFill>
                  <a:srgbClr val="00B0F0"/>
                </a:solidFill>
                <a:latin typeface="Alexandria" charset="0"/>
              </a:rPr>
              <a:t>Kanban &amp; Flow Management Tools</a:t>
            </a:r>
          </a:p>
        </p:txBody>
      </p:sp>
      <p:sp>
        <p:nvSpPr>
          <p:cNvPr id="16" name="Rectangle 15">
            <a:extLst>
              <a:ext uri="{FF2B5EF4-FFF2-40B4-BE49-F238E27FC236}">
                <a16:creationId xmlns:a16="http://schemas.microsoft.com/office/drawing/2014/main" id="{092436E6-87CC-9230-FAB6-BFDB54BB69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4AAFAA63-D7F3-E5BC-10EF-D64BAAD446F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D160386D-F462-F7B7-BA98-5C4263BE9B8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E0F5E426-A4A7-30D3-DC45-B0C3B0CD90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8C9DEC22-D04C-7851-E1C9-BC9B0B81114A}"/>
              </a:ext>
            </a:extLst>
          </p:cNvPr>
          <p:cNvSpPr txBox="1">
            <a:spLocks/>
          </p:cNvSpPr>
          <p:nvPr/>
        </p:nvSpPr>
        <p:spPr>
          <a:xfrm>
            <a:off x="11191165" y="6323076"/>
            <a:ext cx="99778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688D13A4-6BBA-74EE-2770-F96EF33B2FF5}"/>
              </a:ext>
            </a:extLst>
          </p:cNvPr>
          <p:cNvSpPr txBox="1">
            <a:spLocks/>
          </p:cNvSpPr>
          <p:nvPr/>
        </p:nvSpPr>
        <p:spPr>
          <a:xfrm>
            <a:off x="969604" y="2187715"/>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Used for continuous delivery, limiting WIP, and optimizing flow.</a:t>
            </a:r>
          </a:p>
        </p:txBody>
      </p:sp>
      <p:graphicFrame>
        <p:nvGraphicFramePr>
          <p:cNvPr id="6" name="Diagram 5">
            <a:extLst>
              <a:ext uri="{FF2B5EF4-FFF2-40B4-BE49-F238E27FC236}">
                <a16:creationId xmlns:a16="http://schemas.microsoft.com/office/drawing/2014/main" id="{471DF954-82EA-B9A1-921B-0E17FBA466BA}"/>
              </a:ext>
            </a:extLst>
          </p:cNvPr>
          <p:cNvGraphicFramePr/>
          <p:nvPr>
            <p:extLst>
              <p:ext uri="{D42A27DB-BD31-4B8C-83A1-F6EECF244321}">
                <p14:modId xmlns:p14="http://schemas.microsoft.com/office/powerpoint/2010/main" val="4126347008"/>
              </p:ext>
            </p:extLst>
          </p:nvPr>
        </p:nvGraphicFramePr>
        <p:xfrm>
          <a:off x="942308" y="3263153"/>
          <a:ext cx="10280088" cy="30599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6423742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A0925-EE7C-835A-8631-3551D506D071}"/>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FC8D59B5-C149-2C56-6334-D43C808F5DF7}"/>
              </a:ext>
            </a:extLst>
          </p:cNvPr>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D1DFBCC7-0D5A-9CE6-7FD9-0D3EBFF3FE5B}"/>
              </a:ext>
            </a:extLst>
          </p:cNvPr>
          <p:cNvSpPr txBox="1"/>
          <p:nvPr/>
        </p:nvSpPr>
        <p:spPr>
          <a:xfrm>
            <a:off x="2346790" y="792271"/>
            <a:ext cx="7165702" cy="954107"/>
          </a:xfrm>
          <a:prstGeom prst="rect">
            <a:avLst/>
          </a:prstGeom>
          <a:noFill/>
        </p:spPr>
        <p:txBody>
          <a:bodyPr wrap="square" rtlCol="0">
            <a:spAutoFit/>
          </a:bodyPr>
          <a:lstStyle/>
          <a:p>
            <a:r>
              <a:rPr lang="en-US" sz="2800" b="1" dirty="0">
                <a:solidFill>
                  <a:srgbClr val="00B0F0"/>
                </a:solidFill>
                <a:latin typeface="Alexandria" charset="0"/>
              </a:rPr>
              <a:t>Collaboration &amp; Facilitation Tools (Workshops, Remote Teams)</a:t>
            </a:r>
          </a:p>
        </p:txBody>
      </p:sp>
      <p:sp>
        <p:nvSpPr>
          <p:cNvPr id="16" name="Rectangle 15">
            <a:extLst>
              <a:ext uri="{FF2B5EF4-FFF2-40B4-BE49-F238E27FC236}">
                <a16:creationId xmlns:a16="http://schemas.microsoft.com/office/drawing/2014/main" id="{F9E8A451-48DC-E4DA-8902-2241F83D65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84358ACB-DF61-E8C9-40FE-D9B31AB488A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D4B3BCFD-B551-53EC-92AA-9736A9AA7C1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E7F44B89-B8CF-3997-ACCD-41560BF060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67F0870A-80A1-1275-E29A-A1F5E03C1472}"/>
              </a:ext>
            </a:extLst>
          </p:cNvPr>
          <p:cNvSpPr txBox="1">
            <a:spLocks/>
          </p:cNvSpPr>
          <p:nvPr/>
        </p:nvSpPr>
        <p:spPr>
          <a:xfrm>
            <a:off x="11191165" y="6323076"/>
            <a:ext cx="99778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DCAFE4E8-0231-01E2-31B4-E007CB8CC394}"/>
              </a:ext>
            </a:extLst>
          </p:cNvPr>
          <p:cNvSpPr txBox="1">
            <a:spLocks/>
          </p:cNvSpPr>
          <p:nvPr/>
        </p:nvSpPr>
        <p:spPr>
          <a:xfrm>
            <a:off x="969604" y="2187715"/>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Used for sprint planning, retrospectives, and workshops.</a:t>
            </a:r>
          </a:p>
        </p:txBody>
      </p:sp>
      <p:graphicFrame>
        <p:nvGraphicFramePr>
          <p:cNvPr id="6" name="Diagram 5">
            <a:extLst>
              <a:ext uri="{FF2B5EF4-FFF2-40B4-BE49-F238E27FC236}">
                <a16:creationId xmlns:a16="http://schemas.microsoft.com/office/drawing/2014/main" id="{43E850C0-C433-1266-75E1-FBD597C3EFB9}"/>
              </a:ext>
            </a:extLst>
          </p:cNvPr>
          <p:cNvGraphicFramePr/>
          <p:nvPr>
            <p:extLst>
              <p:ext uri="{D42A27DB-BD31-4B8C-83A1-F6EECF244321}">
                <p14:modId xmlns:p14="http://schemas.microsoft.com/office/powerpoint/2010/main" val="3600513765"/>
              </p:ext>
            </p:extLst>
          </p:nvPr>
        </p:nvGraphicFramePr>
        <p:xfrm>
          <a:off x="790310" y="2893362"/>
          <a:ext cx="10460396" cy="32967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79553629"/>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3C54D-3263-D604-D4A7-864146643D85}"/>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4BE04FB3-77C1-8454-9B34-CEFC200166DF}"/>
              </a:ext>
            </a:extLst>
          </p:cNvPr>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F470BEEE-9ABF-6A0E-036C-A453459F7DEA}"/>
              </a:ext>
            </a:extLst>
          </p:cNvPr>
          <p:cNvSpPr txBox="1"/>
          <p:nvPr/>
        </p:nvSpPr>
        <p:spPr>
          <a:xfrm>
            <a:off x="2346790" y="1013706"/>
            <a:ext cx="7165702" cy="523220"/>
          </a:xfrm>
          <a:prstGeom prst="rect">
            <a:avLst/>
          </a:prstGeom>
          <a:noFill/>
        </p:spPr>
        <p:txBody>
          <a:bodyPr wrap="square" rtlCol="0">
            <a:spAutoFit/>
          </a:bodyPr>
          <a:lstStyle/>
          <a:p>
            <a:r>
              <a:rPr lang="en-US" sz="2800" b="1" dirty="0">
                <a:solidFill>
                  <a:srgbClr val="00B0F0"/>
                </a:solidFill>
                <a:latin typeface="Alexandria" charset="0"/>
              </a:rPr>
              <a:t>Agile Metrics &amp; Analytics Tools</a:t>
            </a:r>
          </a:p>
        </p:txBody>
      </p:sp>
      <p:sp>
        <p:nvSpPr>
          <p:cNvPr id="16" name="Rectangle 15">
            <a:extLst>
              <a:ext uri="{FF2B5EF4-FFF2-40B4-BE49-F238E27FC236}">
                <a16:creationId xmlns:a16="http://schemas.microsoft.com/office/drawing/2014/main" id="{BBA30097-9E7B-F6A0-0CBA-BE01283BB3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39EB1400-4EAB-29AC-538C-DFDA2A2AF7F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5F1F5EB8-6A55-7928-F6CC-57C3A925D91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AE6EC93B-B19D-369A-5329-110A4C002B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64C2418-0B8A-8FBF-ABA8-4E32E428E434}"/>
              </a:ext>
            </a:extLst>
          </p:cNvPr>
          <p:cNvSpPr txBox="1">
            <a:spLocks/>
          </p:cNvSpPr>
          <p:nvPr/>
        </p:nvSpPr>
        <p:spPr>
          <a:xfrm>
            <a:off x="11191165" y="6323076"/>
            <a:ext cx="99778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FFFB922E-C184-A20F-584E-C39AAA7BCFE6}"/>
              </a:ext>
            </a:extLst>
          </p:cNvPr>
          <p:cNvSpPr txBox="1">
            <a:spLocks/>
          </p:cNvSpPr>
          <p:nvPr/>
        </p:nvSpPr>
        <p:spPr>
          <a:xfrm>
            <a:off x="969604" y="2187715"/>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Used for forecasting, flow analytics, and team performance.</a:t>
            </a:r>
          </a:p>
        </p:txBody>
      </p:sp>
      <p:graphicFrame>
        <p:nvGraphicFramePr>
          <p:cNvPr id="6" name="Diagram 5">
            <a:extLst>
              <a:ext uri="{FF2B5EF4-FFF2-40B4-BE49-F238E27FC236}">
                <a16:creationId xmlns:a16="http://schemas.microsoft.com/office/drawing/2014/main" id="{7C9DAB7A-E77B-BBF6-C3E0-DB71E84ECA6C}"/>
              </a:ext>
            </a:extLst>
          </p:cNvPr>
          <p:cNvGraphicFramePr/>
          <p:nvPr>
            <p:extLst>
              <p:ext uri="{D42A27DB-BD31-4B8C-83A1-F6EECF244321}">
                <p14:modId xmlns:p14="http://schemas.microsoft.com/office/powerpoint/2010/main" val="3211738436"/>
              </p:ext>
            </p:extLst>
          </p:nvPr>
        </p:nvGraphicFramePr>
        <p:xfrm>
          <a:off x="969604" y="2893362"/>
          <a:ext cx="10112379" cy="27328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2273383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E3024-72D6-95CA-61E8-251C4BD4FBC6}"/>
            </a:ext>
          </a:extLst>
        </p:cNvPr>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979CD44E-2CC4-667D-E5EF-BDE5A6F51A5C}"/>
              </a:ext>
            </a:extLst>
          </p:cNvPr>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F4075301-E821-89D7-BD88-D013578CC846}"/>
              </a:ext>
            </a:extLst>
          </p:cNvPr>
          <p:cNvSpPr txBox="1"/>
          <p:nvPr/>
        </p:nvSpPr>
        <p:spPr>
          <a:xfrm>
            <a:off x="2513148" y="1005421"/>
            <a:ext cx="6727833" cy="523220"/>
          </a:xfrm>
          <a:prstGeom prst="rect">
            <a:avLst/>
          </a:prstGeom>
          <a:noFill/>
        </p:spPr>
        <p:txBody>
          <a:bodyPr wrap="square" rtlCol="0">
            <a:spAutoFit/>
          </a:bodyPr>
          <a:lstStyle/>
          <a:p>
            <a:r>
              <a:rPr lang="en-US" sz="2800" b="1" dirty="0">
                <a:solidFill>
                  <a:srgbClr val="00B0F0"/>
                </a:solidFill>
                <a:latin typeface="Alexandria" charset="0"/>
              </a:rPr>
              <a:t>Choosing the Right Agile Toolset</a:t>
            </a:r>
          </a:p>
        </p:txBody>
      </p:sp>
      <p:sp>
        <p:nvSpPr>
          <p:cNvPr id="16" name="Rectangle 15">
            <a:extLst>
              <a:ext uri="{FF2B5EF4-FFF2-40B4-BE49-F238E27FC236}">
                <a16:creationId xmlns:a16="http://schemas.microsoft.com/office/drawing/2014/main" id="{682DBD90-4099-9346-F2F5-09DC0DD831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EE91BE90-20B1-B3D4-C8B0-711080133A9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37F6C11C-D25B-2F1F-55FC-A19676BC681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F99C0726-2A67-1D9E-FCAB-35ABC756A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8AF90A2B-E257-FAF6-0F56-A0B79900757B}"/>
              </a:ext>
            </a:extLst>
          </p:cNvPr>
          <p:cNvSpPr txBox="1">
            <a:spLocks/>
          </p:cNvSpPr>
          <p:nvPr/>
        </p:nvSpPr>
        <p:spPr>
          <a:xfrm>
            <a:off x="11191165" y="6323076"/>
            <a:ext cx="99778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Content Placeholder 3">
            <a:extLst>
              <a:ext uri="{FF2B5EF4-FFF2-40B4-BE49-F238E27FC236}">
                <a16:creationId xmlns:a16="http://schemas.microsoft.com/office/drawing/2014/main" id="{5E916F28-C50E-B314-4D8A-5417DC56021F}"/>
              </a:ext>
            </a:extLst>
          </p:cNvPr>
          <p:cNvSpPr txBox="1">
            <a:spLocks/>
          </p:cNvSpPr>
          <p:nvPr/>
        </p:nvSpPr>
        <p:spPr>
          <a:xfrm>
            <a:off x="969604" y="2187715"/>
            <a:ext cx="10112379" cy="40629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Selection depends on:</a:t>
            </a:r>
            <a:endParaRPr lang="en-US" sz="2000" dirty="0">
              <a:cs typeface="Times New Roman" panose="02020603050405020304" pitchFamily="18" charset="0"/>
            </a:endParaRPr>
          </a:p>
        </p:txBody>
      </p:sp>
      <p:graphicFrame>
        <p:nvGraphicFramePr>
          <p:cNvPr id="6" name="Diagram 5">
            <a:extLst>
              <a:ext uri="{FF2B5EF4-FFF2-40B4-BE49-F238E27FC236}">
                <a16:creationId xmlns:a16="http://schemas.microsoft.com/office/drawing/2014/main" id="{0DBE50AE-F6AA-F48E-99F8-5E23CDEF0451}"/>
              </a:ext>
            </a:extLst>
          </p:cNvPr>
          <p:cNvGraphicFramePr/>
          <p:nvPr>
            <p:extLst>
              <p:ext uri="{D42A27DB-BD31-4B8C-83A1-F6EECF244321}">
                <p14:modId xmlns:p14="http://schemas.microsoft.com/office/powerpoint/2010/main" val="4020776365"/>
              </p:ext>
            </p:extLst>
          </p:nvPr>
        </p:nvGraphicFramePr>
        <p:xfrm>
          <a:off x="1214179" y="2851494"/>
          <a:ext cx="9867804" cy="33386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5269751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84DF5-9231-D898-1346-87F980C1BFBE}"/>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A3229BD-F8E7-3A29-DDC8-A6A6597387A7}"/>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9BD418EB-4244-763F-131B-407DAA65FF32}"/>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559B621A-DEFA-9314-9AF6-BAC55884BAF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C8D617CB-A505-54BE-6FD7-917862A925A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6CA8C69-064C-5322-D1BF-04E92EBEC8C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3B216263-5B67-0708-DEB6-DCD14CF2600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8B3404D8-2E59-F600-D0FB-52D416051F92}"/>
              </a:ext>
            </a:extLst>
          </p:cNvPr>
          <p:cNvSpPr txBox="1"/>
          <p:nvPr/>
        </p:nvSpPr>
        <p:spPr>
          <a:xfrm>
            <a:off x="6208916" y="1003044"/>
            <a:ext cx="4810587"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Final Words</a:t>
            </a:r>
          </a:p>
        </p:txBody>
      </p:sp>
      <p:sp>
        <p:nvSpPr>
          <p:cNvPr id="42" name="TextBox 41">
            <a:extLst>
              <a:ext uri="{FF2B5EF4-FFF2-40B4-BE49-F238E27FC236}">
                <a16:creationId xmlns:a16="http://schemas.microsoft.com/office/drawing/2014/main" id="{5971815F-64B9-18FB-0342-B734B480F4D1}"/>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5777AF3A-2EB7-67FF-94BF-73D6B0499D79}"/>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7EE7DD4-0E25-26F3-2761-2747D3A44C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35B43A1-0F4B-8BFA-D3DA-F9F94904C0F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34199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E0F7F79-AF71-E622-BBD3-3F802B18A13A}"/>
              </a:ext>
            </a:extLst>
          </p:cNvPr>
          <p:cNvSpPr>
            <a:spLocks noGrp="1"/>
          </p:cNvSpPr>
          <p:nvPr>
            <p:ph type="title"/>
          </p:nvPr>
        </p:nvSpPr>
        <p:spPr/>
        <p:txBody>
          <a:bodyPr>
            <a:noAutofit/>
          </a:bodyPr>
          <a:lstStyle/>
          <a:p>
            <a:pPr algn="ctr">
              <a:tabLst>
                <a:tab pos="2519363" algn="l"/>
              </a:tabLst>
            </a:pPr>
            <a:r>
              <a:rPr lang="en-US" sz="4400" dirty="0">
                <a:solidFill>
                  <a:srgbClr val="5B6B77"/>
                </a:solidFill>
              </a:rPr>
              <a:t>Agile Project Management is a young and dynamic discipline that is continuously adapting and evolving in response to changing project management requirements.</a:t>
            </a:r>
            <a:endParaRPr lang="ar-SA" sz="4400" dirty="0">
              <a:solidFill>
                <a:srgbClr val="5B6B77"/>
              </a:solidFill>
            </a:endParaRPr>
          </a:p>
        </p:txBody>
      </p:sp>
      <p:sp>
        <p:nvSpPr>
          <p:cNvPr id="4" name="Text Placeholder 3">
            <a:extLst>
              <a:ext uri="{FF2B5EF4-FFF2-40B4-BE49-F238E27FC236}">
                <a16:creationId xmlns:a16="http://schemas.microsoft.com/office/drawing/2014/main" id="{EBB26D6E-5C5A-6ADB-E3E1-6A2266E4034D}"/>
              </a:ext>
            </a:extLst>
          </p:cNvPr>
          <p:cNvSpPr>
            <a:spLocks noGrp="1"/>
          </p:cNvSpPr>
          <p:nvPr>
            <p:ph type="body" idx="1"/>
          </p:nvPr>
        </p:nvSpPr>
        <p:spPr/>
        <p:txBody>
          <a:bodyPr>
            <a:normAutofit/>
          </a:bodyPr>
          <a:lstStyle/>
          <a:p>
            <a:pPr algn="ctr"/>
            <a:r>
              <a:rPr lang="en-US" sz="4400" dirty="0">
                <a:solidFill>
                  <a:srgbClr val="FF0000"/>
                </a:solidFill>
              </a:rPr>
              <a:t>Keep Learning and Growing your Knowledge!</a:t>
            </a:r>
            <a:endParaRPr lang="ar-SA" sz="4400" dirty="0">
              <a:solidFill>
                <a:srgbClr val="FF0000"/>
              </a:solidFill>
            </a:endParaRPr>
          </a:p>
        </p:txBody>
      </p:sp>
      <p:sp>
        <p:nvSpPr>
          <p:cNvPr id="5" name="Title 2">
            <a:extLst>
              <a:ext uri="{FF2B5EF4-FFF2-40B4-BE49-F238E27FC236}">
                <a16:creationId xmlns:a16="http://schemas.microsoft.com/office/drawing/2014/main" id="{1D9ACCD3-230C-F306-8E03-F2C17C7EE92A}"/>
              </a:ext>
            </a:extLst>
          </p:cNvPr>
          <p:cNvSpPr txBox="1">
            <a:spLocks/>
          </p:cNvSpPr>
          <p:nvPr/>
        </p:nvSpPr>
        <p:spPr>
          <a:xfrm>
            <a:off x="214009" y="363200"/>
            <a:ext cx="11783438" cy="132556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US" sz="4000" b="1" dirty="0">
                <a:solidFill>
                  <a:srgbClr val="FF0000"/>
                </a:solidFill>
              </a:rPr>
              <a:t>This is only the Beginning of the Journey NOT the End!</a:t>
            </a:r>
            <a:endParaRPr lang="ar-SA" sz="4000" b="1" dirty="0">
              <a:solidFill>
                <a:srgbClr val="FF0000"/>
              </a:solidFill>
            </a:endParaRPr>
          </a:p>
        </p:txBody>
      </p:sp>
    </p:spTree>
    <p:extLst>
      <p:ext uri="{BB962C8B-B14F-4D97-AF65-F5344CB8AC3E}">
        <p14:creationId xmlns:p14="http://schemas.microsoft.com/office/powerpoint/2010/main" val="21534424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D85FA-99C4-F784-F934-ADCA4DD0DEB8}"/>
              </a:ext>
            </a:extLst>
          </p:cNvPr>
          <p:cNvSpPr>
            <a:spLocks noGrp="1"/>
          </p:cNvSpPr>
          <p:nvPr>
            <p:ph type="title"/>
          </p:nvPr>
        </p:nvSpPr>
        <p:spPr>
          <a:xfrm>
            <a:off x="643647" y="363200"/>
            <a:ext cx="11353800" cy="1325563"/>
          </a:xfrm>
        </p:spPr>
        <p:txBody>
          <a:bodyPr/>
          <a:lstStyle/>
          <a:p>
            <a:r>
              <a:rPr lang="en-US" dirty="0"/>
              <a:t>Top 5 Institutions for Agile Project Management</a:t>
            </a:r>
            <a:endParaRPr lang="ar-SA" dirty="0"/>
          </a:p>
        </p:txBody>
      </p:sp>
      <p:graphicFrame>
        <p:nvGraphicFramePr>
          <p:cNvPr id="8" name="Table 7">
            <a:extLst>
              <a:ext uri="{FF2B5EF4-FFF2-40B4-BE49-F238E27FC236}">
                <a16:creationId xmlns:a16="http://schemas.microsoft.com/office/drawing/2014/main" id="{B32D8F53-F7E4-0F64-E540-8C2C9C459900}"/>
              </a:ext>
            </a:extLst>
          </p:cNvPr>
          <p:cNvGraphicFramePr>
            <a:graphicFrameLocks noGrp="1"/>
          </p:cNvGraphicFramePr>
          <p:nvPr>
            <p:extLst>
              <p:ext uri="{D42A27DB-BD31-4B8C-83A1-F6EECF244321}">
                <p14:modId xmlns:p14="http://schemas.microsoft.com/office/powerpoint/2010/main" val="3520439762"/>
              </p:ext>
            </p:extLst>
          </p:nvPr>
        </p:nvGraphicFramePr>
        <p:xfrm>
          <a:off x="838200" y="1690688"/>
          <a:ext cx="10515600" cy="4587067"/>
        </p:xfrm>
        <a:graphic>
          <a:graphicData uri="http://schemas.openxmlformats.org/drawingml/2006/table">
            <a:tbl>
              <a:tblPr firstRow="1">
                <a:tableStyleId>{69012ECD-51FC-41F1-AA8D-1B2483CD663E}</a:tableStyleId>
              </a:tblPr>
              <a:tblGrid>
                <a:gridCol w="2274651">
                  <a:extLst>
                    <a:ext uri="{9D8B030D-6E8A-4147-A177-3AD203B41FA5}">
                      <a16:colId xmlns:a16="http://schemas.microsoft.com/office/drawing/2014/main" val="136159737"/>
                    </a:ext>
                  </a:extLst>
                </a:gridCol>
                <a:gridCol w="2354094">
                  <a:extLst>
                    <a:ext uri="{9D8B030D-6E8A-4147-A177-3AD203B41FA5}">
                      <a16:colId xmlns:a16="http://schemas.microsoft.com/office/drawing/2014/main" val="3741130936"/>
                    </a:ext>
                  </a:extLst>
                </a:gridCol>
                <a:gridCol w="5886855">
                  <a:extLst>
                    <a:ext uri="{9D8B030D-6E8A-4147-A177-3AD203B41FA5}">
                      <a16:colId xmlns:a16="http://schemas.microsoft.com/office/drawing/2014/main" val="2569307348"/>
                    </a:ext>
                  </a:extLst>
                </a:gridCol>
              </a:tblGrid>
              <a:tr h="92092">
                <a:tc>
                  <a:txBody>
                    <a:bodyPr/>
                    <a:lstStyle/>
                    <a:p>
                      <a:pPr algn="ctr" fontAlgn="b"/>
                      <a:r>
                        <a:rPr lang="en-US" sz="2000" b="1" dirty="0">
                          <a:effectLst/>
                        </a:rPr>
                        <a:t>Institution</a:t>
                      </a:r>
                    </a:p>
                  </a:txBody>
                  <a:tcPr marL="23023" marR="23023" marT="11511" marB="11511"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000" b="1" dirty="0">
                          <a:effectLst/>
                        </a:rPr>
                        <a:t>Website</a:t>
                      </a:r>
                    </a:p>
                  </a:txBody>
                  <a:tcPr marL="23023" marR="23023" marT="11511" marB="11511"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000" b="1" dirty="0">
                          <a:effectLst/>
                        </a:rPr>
                        <a:t>Description</a:t>
                      </a:r>
                    </a:p>
                  </a:txBody>
                  <a:tcPr marL="23023" marR="23023" marT="11511" marB="11511"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9247255"/>
                  </a:ext>
                </a:extLst>
              </a:tr>
              <a:tr h="782780">
                <a:tc>
                  <a:txBody>
                    <a:bodyPr/>
                    <a:lstStyle/>
                    <a:p>
                      <a:pPr fontAlgn="base"/>
                      <a:r>
                        <a:rPr lang="en-US" sz="2000" dirty="0">
                          <a:effectLst/>
                        </a:rPr>
                        <a:t>Scrum Alliance</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2000" b="0" u="none" strike="noStrike" dirty="0">
                          <a:effectLst/>
                          <a:hlinkClick r:id="rId2"/>
                        </a:rPr>
                        <a:t>Scrum Alliance</a:t>
                      </a:r>
                      <a:endParaRPr lang="en-US" sz="2000" dirty="0">
                        <a:effectLst/>
                      </a:endParaRP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1800" dirty="0">
                          <a:effectLst/>
                        </a:rPr>
                        <a:t>Non-profit organization providing resources, training, and certifications related to Scrum, a widely used agile framework.</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22673549"/>
                  </a:ext>
                </a:extLst>
              </a:tr>
              <a:tr h="851849">
                <a:tc>
                  <a:txBody>
                    <a:bodyPr/>
                    <a:lstStyle/>
                    <a:p>
                      <a:pPr fontAlgn="base"/>
                      <a:r>
                        <a:rPr lang="en-US" sz="2000" dirty="0">
                          <a:effectLst/>
                        </a:rPr>
                        <a:t>Project Management Institute (PMI)</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2000" b="0" u="none" strike="noStrike" dirty="0">
                          <a:effectLst/>
                          <a:hlinkClick r:id="rId3"/>
                        </a:rPr>
                        <a:t>PMI Agile</a:t>
                      </a:r>
                      <a:endParaRPr lang="en-US" sz="2000" dirty="0">
                        <a:effectLst/>
                      </a:endParaRP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1800" dirty="0">
                          <a:effectLst/>
                        </a:rPr>
                        <a:t>Globally recognized organization in project management, offering resources and the PMI Agile Certified Practitioner (PMI-ACP) certification.</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39889169"/>
                  </a:ext>
                </a:extLst>
              </a:tr>
              <a:tr h="851849">
                <a:tc>
                  <a:txBody>
                    <a:bodyPr/>
                    <a:lstStyle/>
                    <a:p>
                      <a:pPr fontAlgn="base"/>
                      <a:r>
                        <a:rPr lang="en-US" sz="2000" dirty="0">
                          <a:effectLst/>
                        </a:rPr>
                        <a:t>Scaled Agile, Inc.</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2000" b="0" u="none" strike="noStrike" dirty="0">
                          <a:effectLst/>
                          <a:hlinkClick r:id="rId4"/>
                        </a:rPr>
                        <a:t>Scaled Agile Framework (SAFe)</a:t>
                      </a:r>
                      <a:endParaRPr lang="en-US" sz="2000" dirty="0">
                        <a:effectLst/>
                      </a:endParaRP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1800" dirty="0">
                          <a:effectLst/>
                        </a:rPr>
                        <a:t>Organization behind the Scaled Agile Framework (</a:t>
                      </a:r>
                      <a:r>
                        <a:rPr lang="en-US" sz="1800" dirty="0" err="1">
                          <a:effectLst/>
                        </a:rPr>
                        <a:t>SAFe</a:t>
                      </a:r>
                      <a:r>
                        <a:rPr lang="en-US" sz="1800" dirty="0">
                          <a:effectLst/>
                        </a:rPr>
                        <a:t>), a widely adopted framework for scaling agile and lean practices in large enterprises.</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10908413"/>
                  </a:ext>
                </a:extLst>
              </a:tr>
              <a:tr h="851849">
                <a:tc>
                  <a:txBody>
                    <a:bodyPr/>
                    <a:lstStyle/>
                    <a:p>
                      <a:pPr fontAlgn="base"/>
                      <a:r>
                        <a:rPr lang="en-US" sz="2000">
                          <a:effectLst/>
                        </a:rPr>
                        <a:t>Agile Alliance</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2000" b="0" u="none" strike="noStrike">
                          <a:effectLst/>
                          <a:hlinkClick r:id="rId5"/>
                        </a:rPr>
                        <a:t>Agile Alliance</a:t>
                      </a:r>
                      <a:endParaRPr lang="en-US" sz="2000">
                        <a:effectLst/>
                      </a:endParaRP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1800" dirty="0">
                          <a:effectLst/>
                        </a:rPr>
                        <a:t>Non-profit organization supporting the agile community, providing resources, events, and a platform for sharing agile knowledge and experiences.</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7974619"/>
                  </a:ext>
                </a:extLst>
              </a:tr>
              <a:tr h="920918">
                <a:tc>
                  <a:txBody>
                    <a:bodyPr/>
                    <a:lstStyle/>
                    <a:p>
                      <a:pPr fontAlgn="base"/>
                      <a:r>
                        <a:rPr lang="en-US" sz="2000">
                          <a:effectLst/>
                        </a:rPr>
                        <a:t>Agile Learning Labs</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2000" b="0" u="none" strike="noStrike">
                          <a:effectLst/>
                          <a:hlinkClick r:id="rId6"/>
                        </a:rPr>
                        <a:t>Agile Learning Labs</a:t>
                      </a:r>
                      <a:endParaRPr lang="en-US" sz="2000">
                        <a:effectLst/>
                      </a:endParaRP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fontAlgn="base"/>
                      <a:r>
                        <a:rPr lang="en-US" sz="1800" dirty="0">
                          <a:effectLst/>
                        </a:rPr>
                        <a:t>Provides training and coaching services focused on agile and Scrum practices, offering resources and insights into agile methodologies.</a:t>
                      </a:r>
                    </a:p>
                  </a:txBody>
                  <a:tcPr marL="23023" marR="23023" marT="11511" marB="115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7452740"/>
                  </a:ext>
                </a:extLst>
              </a:tr>
            </a:tbl>
          </a:graphicData>
        </a:graphic>
      </p:graphicFrame>
    </p:spTree>
    <p:extLst>
      <p:ext uri="{BB962C8B-B14F-4D97-AF65-F5344CB8AC3E}">
        <p14:creationId xmlns:p14="http://schemas.microsoft.com/office/powerpoint/2010/main" val="6553427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48" y="1019069"/>
            <a:ext cx="817139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imes New Roman"/>
                <a:ea typeface="Times New Roman"/>
                <a:cs typeface="Times New Roman"/>
                <a:sym typeface="Times New Roman"/>
              </a:rPr>
              <a:t>Main Agile Certifications</a:t>
            </a:r>
            <a:endParaRPr lang="en-US" dirty="0">
              <a:solidFill>
                <a:srgbClr val="2D3956"/>
              </a:solidFill>
            </a:endParaRPr>
          </a:p>
        </p:txBody>
      </p:sp>
      <p:sp>
        <p:nvSpPr>
          <p:cNvPr id="165" name="Google Shape;165;p5"/>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10</a:t>
            </a:r>
            <a:endParaRPr sz="1600" b="1" dirty="0">
              <a:solidFill>
                <a:schemeClr val="lt1"/>
              </a:solidFill>
              <a:latin typeface="Times New Roman"/>
              <a:ea typeface="Times New Roman"/>
              <a:cs typeface="Times New Roman"/>
              <a:sym typeface="Times New Roman"/>
            </a:endParaRPr>
          </a:p>
        </p:txBody>
      </p:sp>
      <p:sp>
        <p:nvSpPr>
          <p:cNvPr id="164" name="Google Shape;164;p5"/>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pic>
        <p:nvPicPr>
          <p:cNvPr id="167" name="Google Shape;167;p5"/>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3" name="Picture 2">
            <a:extLst>
              <a:ext uri="{FF2B5EF4-FFF2-40B4-BE49-F238E27FC236}">
                <a16:creationId xmlns:a16="http://schemas.microsoft.com/office/drawing/2014/main" id="{CF4BA022-9DA9-3DBB-FAE6-70860193D01A}"/>
              </a:ext>
            </a:extLst>
          </p:cNvPr>
          <p:cNvPicPr>
            <a:picLocks noChangeAspect="1"/>
          </p:cNvPicPr>
          <p:nvPr/>
        </p:nvPicPr>
        <p:blipFill>
          <a:blip r:embed="rId4"/>
          <a:stretch>
            <a:fillRect/>
          </a:stretch>
        </p:blipFill>
        <p:spPr>
          <a:xfrm>
            <a:off x="7176929" y="2481044"/>
            <a:ext cx="2977847" cy="1111621"/>
          </a:xfrm>
          <a:prstGeom prst="rect">
            <a:avLst/>
          </a:prstGeom>
        </p:spPr>
      </p:pic>
      <p:pic>
        <p:nvPicPr>
          <p:cNvPr id="4" name="Picture 3">
            <a:extLst>
              <a:ext uri="{FF2B5EF4-FFF2-40B4-BE49-F238E27FC236}">
                <a16:creationId xmlns:a16="http://schemas.microsoft.com/office/drawing/2014/main" id="{D2B6791B-89B5-223C-A95F-CF6BDF2C1FA9}"/>
              </a:ext>
            </a:extLst>
          </p:cNvPr>
          <p:cNvPicPr>
            <a:picLocks noChangeAspect="1"/>
          </p:cNvPicPr>
          <p:nvPr/>
        </p:nvPicPr>
        <p:blipFill>
          <a:blip r:embed="rId5"/>
          <a:stretch>
            <a:fillRect/>
          </a:stretch>
        </p:blipFill>
        <p:spPr>
          <a:xfrm>
            <a:off x="7488141" y="4153548"/>
            <a:ext cx="2537632" cy="1229412"/>
          </a:xfrm>
          <a:prstGeom prst="rect">
            <a:avLst/>
          </a:prstGeom>
        </p:spPr>
      </p:pic>
      <p:pic>
        <p:nvPicPr>
          <p:cNvPr id="6" name="Picture 5">
            <a:extLst>
              <a:ext uri="{FF2B5EF4-FFF2-40B4-BE49-F238E27FC236}">
                <a16:creationId xmlns:a16="http://schemas.microsoft.com/office/drawing/2014/main" id="{689D5954-A0CA-A49B-CB28-FC8EBBD208B7}"/>
              </a:ext>
            </a:extLst>
          </p:cNvPr>
          <p:cNvPicPr>
            <a:picLocks noChangeAspect="1"/>
          </p:cNvPicPr>
          <p:nvPr/>
        </p:nvPicPr>
        <p:blipFill rotWithShape="1">
          <a:blip r:embed="rId6"/>
          <a:srcRect t="9931"/>
          <a:stretch/>
        </p:blipFill>
        <p:spPr>
          <a:xfrm>
            <a:off x="2037224" y="2141974"/>
            <a:ext cx="2977847" cy="2011574"/>
          </a:xfrm>
          <a:prstGeom prst="rect">
            <a:avLst/>
          </a:prstGeom>
        </p:spPr>
      </p:pic>
      <p:pic>
        <p:nvPicPr>
          <p:cNvPr id="8" name="Graphic 7">
            <a:extLst>
              <a:ext uri="{FF2B5EF4-FFF2-40B4-BE49-F238E27FC236}">
                <a16:creationId xmlns:a16="http://schemas.microsoft.com/office/drawing/2014/main" id="{C5A2697B-F46E-E950-E982-08BD61AFBEA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14179" y="4377180"/>
            <a:ext cx="4722794" cy="1005780"/>
          </a:xfrm>
          <a:prstGeom prst="rect">
            <a:avLst/>
          </a:prstGeom>
        </p:spPr>
      </p:pic>
      <p:sp>
        <p:nvSpPr>
          <p:cNvPr id="14" name="TextBox 13">
            <a:extLst>
              <a:ext uri="{FF2B5EF4-FFF2-40B4-BE49-F238E27FC236}">
                <a16:creationId xmlns:a16="http://schemas.microsoft.com/office/drawing/2014/main" id="{7CEF72FB-0638-D37F-275E-008A6C49EB21}"/>
              </a:ext>
            </a:extLst>
          </p:cNvPr>
          <p:cNvSpPr txBox="1"/>
          <p:nvPr/>
        </p:nvSpPr>
        <p:spPr>
          <a:xfrm>
            <a:off x="525845" y="3593291"/>
            <a:ext cx="6099462" cy="400110"/>
          </a:xfrm>
          <a:prstGeom prst="rect">
            <a:avLst/>
          </a:prstGeom>
          <a:noFill/>
        </p:spPr>
        <p:txBody>
          <a:bodyPr wrap="square">
            <a:spAutoFit/>
          </a:bodyPr>
          <a:lstStyle/>
          <a:p>
            <a:pPr algn="ctr"/>
            <a:r>
              <a:rPr lang="en-US" sz="2000" dirty="0">
                <a:latin typeface="Arial"/>
                <a:cs typeface="Arial"/>
              </a:rPr>
              <a:t>PMI Agile Certified Practitioner(PMI-ACP</a:t>
            </a:r>
            <a:r>
              <a:rPr lang="en-US" sz="2000" i="1" baseline="30000" dirty="0">
                <a:latin typeface="Arial"/>
                <a:cs typeface="Arial"/>
              </a:rPr>
              <a:t>®</a:t>
            </a:r>
            <a:r>
              <a:rPr lang="en-US" sz="2000" i="1" dirty="0">
                <a:latin typeface="Arial"/>
                <a:cs typeface="Arial"/>
              </a:rPr>
              <a:t>)</a:t>
            </a:r>
            <a:endParaRPr lang="ar-SA" sz="2000" dirty="0"/>
          </a:p>
        </p:txBody>
      </p:sp>
      <p:sp>
        <p:nvSpPr>
          <p:cNvPr id="15" name="TextBox 14">
            <a:extLst>
              <a:ext uri="{FF2B5EF4-FFF2-40B4-BE49-F238E27FC236}">
                <a16:creationId xmlns:a16="http://schemas.microsoft.com/office/drawing/2014/main" id="{018F6731-31A8-7990-7738-FB5DF6303C2E}"/>
              </a:ext>
            </a:extLst>
          </p:cNvPr>
          <p:cNvSpPr txBox="1"/>
          <p:nvPr/>
        </p:nvSpPr>
        <p:spPr>
          <a:xfrm>
            <a:off x="5707226" y="3592665"/>
            <a:ext cx="6099462" cy="400110"/>
          </a:xfrm>
          <a:prstGeom prst="rect">
            <a:avLst/>
          </a:prstGeom>
          <a:noFill/>
        </p:spPr>
        <p:txBody>
          <a:bodyPr wrap="square">
            <a:spAutoFit/>
          </a:bodyPr>
          <a:lstStyle/>
          <a:p>
            <a:pPr algn="ctr"/>
            <a:r>
              <a:rPr lang="en-US" sz="2000" dirty="0">
                <a:latin typeface="Arial"/>
                <a:cs typeface="Arial"/>
              </a:rPr>
              <a:t>Professional Scrum Master (I,II,III)</a:t>
            </a:r>
            <a:endParaRPr lang="ar-SA" sz="2000" dirty="0"/>
          </a:p>
        </p:txBody>
      </p:sp>
      <p:sp>
        <p:nvSpPr>
          <p:cNvPr id="16" name="TextBox 15">
            <a:extLst>
              <a:ext uri="{FF2B5EF4-FFF2-40B4-BE49-F238E27FC236}">
                <a16:creationId xmlns:a16="http://schemas.microsoft.com/office/drawing/2014/main" id="{7FF729BB-165C-A5BF-1F7F-2A485771A860}"/>
              </a:ext>
            </a:extLst>
          </p:cNvPr>
          <p:cNvSpPr txBox="1"/>
          <p:nvPr/>
        </p:nvSpPr>
        <p:spPr>
          <a:xfrm>
            <a:off x="476416" y="5428230"/>
            <a:ext cx="6099462" cy="400110"/>
          </a:xfrm>
          <a:prstGeom prst="rect">
            <a:avLst/>
          </a:prstGeom>
          <a:noFill/>
        </p:spPr>
        <p:txBody>
          <a:bodyPr wrap="square">
            <a:spAutoFit/>
          </a:bodyPr>
          <a:lstStyle/>
          <a:p>
            <a:pPr algn="ctr"/>
            <a:r>
              <a:rPr lang="en-US" sz="2000" dirty="0">
                <a:latin typeface="Arial"/>
                <a:cs typeface="Arial"/>
              </a:rPr>
              <a:t>Scaled Agile Framework (</a:t>
            </a:r>
            <a:r>
              <a:rPr lang="en-US" sz="2000" dirty="0" err="1">
                <a:latin typeface="Arial"/>
                <a:cs typeface="Arial"/>
              </a:rPr>
              <a:t>SAFe</a:t>
            </a:r>
            <a:r>
              <a:rPr lang="en-US" sz="2000" dirty="0">
                <a:latin typeface="Arial"/>
                <a:cs typeface="Arial"/>
              </a:rPr>
              <a:t>) Agilist</a:t>
            </a:r>
            <a:endParaRPr lang="ar-SA" sz="2000" dirty="0"/>
          </a:p>
        </p:txBody>
      </p:sp>
      <p:sp>
        <p:nvSpPr>
          <p:cNvPr id="17" name="TextBox 16">
            <a:extLst>
              <a:ext uri="{FF2B5EF4-FFF2-40B4-BE49-F238E27FC236}">
                <a16:creationId xmlns:a16="http://schemas.microsoft.com/office/drawing/2014/main" id="{EC60C029-4A3B-554F-7D78-CC14D07D188F}"/>
              </a:ext>
            </a:extLst>
          </p:cNvPr>
          <p:cNvSpPr txBox="1"/>
          <p:nvPr/>
        </p:nvSpPr>
        <p:spPr>
          <a:xfrm>
            <a:off x="5707226" y="5428229"/>
            <a:ext cx="6099462" cy="400110"/>
          </a:xfrm>
          <a:prstGeom prst="rect">
            <a:avLst/>
          </a:prstGeom>
          <a:noFill/>
        </p:spPr>
        <p:txBody>
          <a:bodyPr wrap="square">
            <a:spAutoFit/>
          </a:bodyPr>
          <a:lstStyle/>
          <a:p>
            <a:pPr algn="ctr"/>
            <a:r>
              <a:rPr lang="en-US" sz="2000" dirty="0" err="1">
                <a:latin typeface="Arial"/>
                <a:cs typeface="Arial"/>
              </a:rPr>
              <a:t>ICAgile</a:t>
            </a:r>
            <a:r>
              <a:rPr lang="en-US" sz="2000" dirty="0">
                <a:latin typeface="Arial"/>
                <a:cs typeface="Arial"/>
              </a:rPr>
              <a:t> Certified Professional (ICP)</a:t>
            </a:r>
            <a:endParaRPr lang="ar-SA" sz="2000" dirty="0"/>
          </a:p>
        </p:txBody>
      </p:sp>
      <p:sp>
        <p:nvSpPr>
          <p:cNvPr id="5" name="TextBox 4">
            <a:extLst>
              <a:ext uri="{FF2B5EF4-FFF2-40B4-BE49-F238E27FC236}">
                <a16:creationId xmlns:a16="http://schemas.microsoft.com/office/drawing/2014/main" id="{8AF3441D-2E04-A52D-DAC5-74FBDEE737AD}"/>
              </a:ext>
            </a:extLst>
          </p:cNvPr>
          <p:cNvSpPr txBox="1"/>
          <p:nvPr/>
        </p:nvSpPr>
        <p:spPr>
          <a:xfrm>
            <a:off x="3049621" y="3268653"/>
            <a:ext cx="6099242" cy="369332"/>
          </a:xfrm>
          <a:prstGeom prst="rect">
            <a:avLst/>
          </a:prstGeom>
          <a:noFill/>
        </p:spPr>
        <p:txBody>
          <a:bodyPr wrap="square">
            <a:spAutoFit/>
          </a:bodyPr>
          <a:lstStyle/>
          <a:p>
            <a:r>
              <a:rPr lang="en-US" sz="1800" b="1" dirty="0">
                <a:solidFill>
                  <a:schemeClr val="lt1"/>
                </a:solidFill>
                <a:latin typeface="Times New Roman"/>
                <a:ea typeface="Times New Roman"/>
                <a:cs typeface="Times New Roman"/>
                <a:sym typeface="Times New Roman"/>
              </a:rPr>
              <a:t>Organizations</a:t>
            </a:r>
            <a:endParaRPr lang="ar-SA" dirty="0"/>
          </a:p>
        </p:txBody>
      </p:sp>
    </p:spTree>
    <p:extLst>
      <p:ext uri="{BB962C8B-B14F-4D97-AF65-F5344CB8AC3E}">
        <p14:creationId xmlns:p14="http://schemas.microsoft.com/office/powerpoint/2010/main" val="6125481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3455712072"/>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36731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538386" cy="5409558"/>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Agile Transformation Case Studies. Watch the VIDEOS:</a:t>
            </a:r>
          </a:p>
          <a:p>
            <a:pPr marL="285750" lvl="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IBM:</a:t>
            </a:r>
            <a:r>
              <a:rPr lang="en-US" sz="2000" dirty="0">
                <a:latin typeface="Times New Roman" panose="02020603050405020304" pitchFamily="18" charset="0"/>
                <a:ea typeface="Calibri"/>
                <a:cs typeface="Times New Roman" panose="02020603050405020304" pitchFamily="18" charset="0"/>
                <a:sym typeface="Calibri"/>
              </a:rPr>
              <a:t> </a:t>
            </a:r>
            <a:r>
              <a:rPr lang="en-US" sz="2000" dirty="0">
                <a:latin typeface="Times New Roman" panose="02020603050405020304" pitchFamily="18" charset="0"/>
                <a:ea typeface="Calibri"/>
                <a:cs typeface="Times New Roman" panose="02020603050405020304" pitchFamily="18" charset="0"/>
                <a:sym typeface="Calibri"/>
                <a:hlinkClick r:id="rId3"/>
              </a:rPr>
              <a:t>“IBM's Internal Transformation to Agile Development -- How 30,000 developers use Agile”</a:t>
            </a:r>
            <a:endParaRPr lang="en-US" sz="2000" dirty="0">
              <a:latin typeface="Times New Roman" panose="02020603050405020304" pitchFamily="18" charset="0"/>
              <a:ea typeface="Calibri"/>
              <a:cs typeface="Times New Roman" panose="02020603050405020304" pitchFamily="18" charset="0"/>
              <a:sym typeface="Calibri"/>
            </a:endParaRPr>
          </a:p>
          <a:p>
            <a:pPr lvl="0"/>
            <a:endParaRPr lang="en-US" sz="2000" dirty="0">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PayPal: </a:t>
            </a:r>
            <a:r>
              <a:rPr lang="en-US" sz="2000" dirty="0">
                <a:latin typeface="Times New Roman" panose="02020603050405020304" pitchFamily="18" charset="0"/>
                <a:ea typeface="Calibri"/>
                <a:cs typeface="Times New Roman" panose="02020603050405020304" pitchFamily="18" charset="0"/>
                <a:sym typeface="Calibri"/>
                <a:hlinkClick r:id="rId4"/>
              </a:rPr>
              <a:t>“PayPal's Agile Transformation Story”</a:t>
            </a:r>
            <a:endParaRPr lang="en-US" sz="2000" dirty="0">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000" dirty="0">
                <a:latin typeface="Times New Roman" panose="02020603050405020304" pitchFamily="18" charset="0"/>
                <a:ea typeface="Calibri"/>
                <a:cs typeface="Times New Roman" panose="02020603050405020304" pitchFamily="18" charset="0"/>
                <a:sym typeface="Calibri"/>
              </a:rPr>
              <a:t>General: </a:t>
            </a:r>
            <a:r>
              <a:rPr lang="en-US" sz="2000" dirty="0">
                <a:latin typeface="Times New Roman" panose="02020603050405020304" pitchFamily="18" charset="0"/>
                <a:ea typeface="Calibri"/>
                <a:cs typeface="Times New Roman" panose="02020603050405020304" pitchFamily="18" charset="0"/>
                <a:sym typeface="Calibri"/>
                <a:hlinkClick r:id="rId5"/>
              </a:rPr>
              <a:t>“How to Lead Agile Transformation: Safe, pragmatic organization wide agile adoption”</a:t>
            </a:r>
            <a:endParaRPr lang="en-US" sz="2000" dirty="0">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1096727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3A33DF3-5FF1-42BA-B082-5A678E9C3BC2}"/>
</file>

<file path=customXml/itemProps2.xml><?xml version="1.0" encoding="utf-8"?>
<ds:datastoreItem xmlns:ds="http://schemas.openxmlformats.org/officeDocument/2006/customXml" ds:itemID="{29530FF8-4EF7-4515-8DB3-E5E8257F72C3}"/>
</file>

<file path=customXml/itemProps3.xml><?xml version="1.0" encoding="utf-8"?>
<ds:datastoreItem xmlns:ds="http://schemas.openxmlformats.org/officeDocument/2006/customXml" ds:itemID="{80C3BD1A-DC89-42B5-BB32-F711991F275E}"/>
</file>

<file path=docProps/app.xml><?xml version="1.0" encoding="utf-8"?>
<Properties xmlns="http://schemas.openxmlformats.org/officeDocument/2006/extended-properties" xmlns:vt="http://schemas.openxmlformats.org/officeDocument/2006/docPropsVTypes">
  <TotalTime>24475</TotalTime>
  <Words>2401</Words>
  <Application>Microsoft Macintosh PowerPoint</Application>
  <PresentationFormat>Widescreen</PresentationFormat>
  <Paragraphs>374</Paragraphs>
  <Slides>42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1. Resistance to Change to Agile Project Management</vt:lpstr>
      <vt:lpstr>2. Cultural Alignment</vt:lpstr>
      <vt:lpstr>3. Scaling Agile</vt:lpstr>
      <vt:lpstr>4. Lack of Experience</vt:lpstr>
      <vt:lpstr>5. Incomplete Agile Transformations</vt:lpstr>
      <vt:lpstr>6. Remote Collaboration</vt:lpstr>
      <vt:lpstr>7. Dependency Management</vt:lpstr>
      <vt:lpstr>8. Balancing Flexibility and Structure</vt:lpstr>
      <vt:lpstr>9. Measuring Success</vt:lpstr>
      <vt:lpstr>PowerPoint Presentation</vt:lpstr>
      <vt:lpstr>1. Hybrid Approaches</vt:lpstr>
      <vt:lpstr>2. Focus on Customer Experience</vt:lpstr>
      <vt:lpstr>Design Thinking Processes</vt:lpstr>
      <vt:lpstr>3. DevOps Integration</vt:lpstr>
      <vt:lpstr>DevOps Principles</vt:lpstr>
      <vt:lpstr>4. AI and Automation Integration</vt:lpstr>
      <vt:lpstr>5. Data-Driven Decision-Making</vt:lpstr>
      <vt:lpstr>6. Emphasis on Soft Skills</vt:lpstr>
      <vt:lpstr>7. Agile Leadership Styles</vt:lpstr>
      <vt:lpstr>8. Continuous Learning and Improvement</vt:lpstr>
      <vt:lpstr>9. Stronger Emphasis on Agile Governance &amp; Compliance</vt:lpstr>
      <vt:lpstr>10. Growth of Agile in Non-IT Functions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Agile Project Management is a young and dynamic discipline that is continuously adapting and evolving in response to changing project management requirements.</vt:lpstr>
      <vt:lpstr>Top 5 Institutions for Agile Project Management</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Hussein</cp:lastModifiedBy>
  <cp:revision>21</cp:revision>
  <dcterms:created xsi:type="dcterms:W3CDTF">2023-04-29T09:08:23Z</dcterms:created>
  <dcterms:modified xsi:type="dcterms:W3CDTF">2025-12-06T22:46:27Z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