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  <p:sldMasterId id="2147483666" r:id="rId5"/>
  </p:sldMasterIdLst>
  <p:notesMasterIdLst>
    <p:notesMasterId r:id="rId13"/>
  </p:notesMasterIdLst>
  <p:sldIdLst>
    <p:sldId id="480" r:id="rId6"/>
    <p:sldId id="703" r:id="rId7"/>
    <p:sldId id="387" r:id="rId8"/>
    <p:sldId id="688" r:id="rId9"/>
    <p:sldId id="695" r:id="rId10"/>
    <p:sldId id="701" r:id="rId11"/>
    <p:sldId id="349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703"/>
            <p14:sldId id="387"/>
            <p14:sldId id="688"/>
            <p14:sldId id="695"/>
            <p14:sldId id="701"/>
          </p14:sldIdLst>
        </p14:section>
        <p14:section name="Untitled Section" id="{2F6AD2C2-46A9-4BC4-94FF-3A698A8E8EFB}">
          <p14:sldIdLst>
            <p14:sldId id="34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AC748"/>
    <a:srgbClr val="FFD200"/>
    <a:srgbClr val="203E5F"/>
    <a:srgbClr val="F58221"/>
    <a:srgbClr val="000000"/>
    <a:srgbClr val="669BBC"/>
    <a:srgbClr val="2D3956"/>
    <a:srgbClr val="8E5A6D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65" d="100"/>
          <a:sy n="65" d="100"/>
        </p:scale>
        <p:origin x="912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viewProps" Target="viewProps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137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219138" name="Notes Placeholder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>
              <a:spcBef>
                <a:spcPct val="0"/>
              </a:spcBef>
            </a:pPr>
            <a:endParaRPr lang="en-US" altLang="zh-CN" dirty="0">
              <a:ea typeface="宋体" panose="02010600030101010101" pitchFamily="2" charset="-122"/>
            </a:endParaRPr>
          </a:p>
        </p:txBody>
      </p:sp>
      <p:sp>
        <p:nvSpPr>
          <p:cNvPr id="219139" name="Slide Number Placeholder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/>
            <a:fld id="{9A0DB2DC-4C9A-4742-B13C-FB6460FD3503}" type="slidenum">
              <a:rPr lang="en-US" altLang="zh-CN" sz="1200" dirty="0">
                <a:latin typeface="Calibri" panose="020F0502020204030204" pitchFamily="34" charset="0"/>
                <a:ea typeface="宋体" panose="02010600030101010101" pitchFamily="2" charset="-122"/>
              </a:rPr>
              <a:t>3</a:t>
            </a:fld>
            <a:endParaRPr lang="en-US" altLang="zh-CN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B4CC01-3F33-D59F-0D99-6E5258BCAA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137" name="Slide Image Placeholder 1">
            <a:extLst>
              <a:ext uri="{FF2B5EF4-FFF2-40B4-BE49-F238E27FC236}">
                <a16:creationId xmlns:a16="http://schemas.microsoft.com/office/drawing/2014/main" id="{379CE97F-2853-7D7F-7F18-57DCD45D74B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219138" name="Notes Placeholder 2">
            <a:extLst>
              <a:ext uri="{FF2B5EF4-FFF2-40B4-BE49-F238E27FC236}">
                <a16:creationId xmlns:a16="http://schemas.microsoft.com/office/drawing/2014/main" id="{7EDEFDC3-5BD9-995D-EEFD-9C2D5C689180}"/>
              </a:ext>
            </a:extLst>
          </p:cNvPr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>
              <a:spcBef>
                <a:spcPct val="0"/>
              </a:spcBef>
            </a:pPr>
            <a:endParaRPr lang="en-US" altLang="zh-CN" dirty="0">
              <a:ea typeface="宋体" panose="02010600030101010101" pitchFamily="2" charset="-122"/>
            </a:endParaRPr>
          </a:p>
        </p:txBody>
      </p:sp>
      <p:sp>
        <p:nvSpPr>
          <p:cNvPr id="219139" name="Slide Number Placeholder 3">
            <a:extLst>
              <a:ext uri="{FF2B5EF4-FFF2-40B4-BE49-F238E27FC236}">
                <a16:creationId xmlns:a16="http://schemas.microsoft.com/office/drawing/2014/main" id="{E361ACB1-E209-45DE-D6DB-01412B60B7A9}"/>
              </a:ext>
            </a:extLst>
          </p:cNvPr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/>
            <a:fld id="{9A0DB2DC-4C9A-4742-B13C-FB6460FD3503}" type="slidenum">
              <a:rPr lang="en-US" altLang="zh-CN" sz="1200" dirty="0">
                <a:latin typeface="Calibri" panose="020F0502020204030204" pitchFamily="34" charset="0"/>
                <a:ea typeface="宋体" panose="02010600030101010101" pitchFamily="2" charset="-122"/>
              </a:rPr>
              <a:t>4</a:t>
            </a:fld>
            <a:endParaRPr lang="en-US" altLang="zh-CN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553396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33381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41137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276835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771536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302031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475765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482035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964718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298177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115233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885629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575112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9643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and Content"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84000" y="0"/>
            <a:ext cx="508000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3557" name="Picture 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684000" y="0"/>
            <a:ext cx="508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en-US" strike="noStrike" noProof="1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08000" y="1411552"/>
            <a:ext cx="11176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 fontAlgn="base"/>
            <a:r>
              <a:rPr lang="en-US" strike="noStrike" noProof="1"/>
              <a:t>Click to edit Master text styles</a:t>
            </a:r>
          </a:p>
          <a:p>
            <a:pPr lvl="1" fontAlgn="base"/>
            <a:r>
              <a:rPr lang="en-US" strike="noStrike" noProof="1"/>
              <a:t>Second level</a:t>
            </a:r>
          </a:p>
          <a:p>
            <a:pPr lvl="2" fontAlgn="base"/>
            <a:r>
              <a:rPr lang="en-US" strike="noStrike" noProof="1"/>
              <a:t>Third level</a:t>
            </a:r>
          </a:p>
          <a:p>
            <a:pPr lvl="3" fontAlgn="base"/>
            <a:r>
              <a:rPr lang="en-US" strike="noStrike" noProof="1"/>
              <a:t>Fourth level</a:t>
            </a:r>
          </a:p>
          <a:p>
            <a:pPr lvl="4" fontAlgn="base"/>
            <a:r>
              <a:rPr lang="en-US" strike="noStrike" noProof="1"/>
              <a:t>Fifth level</a:t>
            </a:r>
          </a:p>
        </p:txBody>
      </p:sp>
      <p:sp>
        <p:nvSpPr>
          <p:cNvPr id="9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101600" y="6432551"/>
            <a:ext cx="15240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 fontAlgn="base">
              <a:buNone/>
            </a:pPr>
            <a:fld id="{9A0DB2DC-4C9A-4742-B13C-FB6460FD3503}" type="slidenum">
              <a:rPr lang="en-US" altLang="zh-CN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0455470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2779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  <p:sldLayoutId id="2147483682" r:id="rId13"/>
    <p:sldLayoutId id="2147483686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7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2.emf"/><Relationship Id="rId4" Type="http://schemas.openxmlformats.org/officeDocument/2006/relationships/image" Target="../media/image11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5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17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1.png"/><Relationship Id="rId4" Type="http://schemas.openxmlformats.org/officeDocument/2006/relationships/image" Target="../media/image2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94616" y="4440673"/>
            <a:ext cx="59013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Prepared by: </a:t>
            </a:r>
          </a:p>
          <a:p>
            <a:r>
              <a:rPr lang="en-US" sz="2800" b="1" dirty="0">
                <a:latin typeface="Alexandria" charset="0"/>
                <a:cs typeface="Alexandria" charset="0"/>
              </a:rPr>
              <a:t>Dr. Rasha B. AL </a:t>
            </a:r>
            <a:r>
              <a:rPr lang="en-US" sz="2800" b="1" dirty="0" err="1">
                <a:latin typeface="Alexandria" charset="0"/>
                <a:cs typeface="Alexandria" charset="0"/>
              </a:rPr>
              <a:t>Jerd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45915" y="2874782"/>
            <a:ext cx="582843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Principles of Accounting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1301828" y="3660343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4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94617" y="6188037"/>
            <a:ext cx="269445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Subject code: MGM 227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525D42-2E23-A36F-80D1-C40AA204CE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21">
            <a:extLst>
              <a:ext uri="{FF2B5EF4-FFF2-40B4-BE49-F238E27FC236}">
                <a16:creationId xmlns:a16="http://schemas.microsoft.com/office/drawing/2014/main" id="{5A9C9ACA-7F3D-8530-05B3-D0602BE6E89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37667" y="13910"/>
            <a:ext cx="1517913" cy="70876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2E9FA5C-87CB-F4B6-5EAC-786061C082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745253" cy="3429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8516DC7-E23C-FDCD-9FCA-0680861E3E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429000"/>
            <a:ext cx="9745252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089242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14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76200" y="6432550"/>
            <a:ext cx="11430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en-US"/>
            </a:defPPr>
            <a:lvl1pPr marL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200" b="0" i="0" u="none" kern="1200" baseline="0">
                <a:solidFill>
                  <a:srgbClr val="898989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 lvl="0" algn="r"/>
            <a:fld id="{9A0DB2DC-4C9A-4742-B13C-FB6460FD3503}" type="slidenum">
              <a:rPr lang="en-US" altLang="zh-CN" noProof="1" smtClean="0"/>
              <a:pPr lvl="0" algn="r"/>
              <a:t>3</a:t>
            </a:fld>
            <a:endParaRPr lang="en-US" altLang="zh-CN" sz="1200" dirty="0">
              <a:solidFill>
                <a:srgbClr val="898989"/>
              </a:solidFill>
              <a:ea typeface="宋体" panose="02010600030101010101" pitchFamily="2" charset="-122"/>
            </a:endParaRP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FF7FCBC6-79BF-6303-7A7F-83D83E68DD1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375581" y="223829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D0196FB-9B34-B22F-AA20-37ADC8DA90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8627806" cy="31414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7CAB8F7-33C2-A808-A967-0FF81A83D8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141406"/>
            <a:ext cx="8627806" cy="2536723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9C8631-C695-6FF4-B308-0B08BDB6E8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14" name="Slide Number Placeholder 4">
            <a:extLst>
              <a:ext uri="{FF2B5EF4-FFF2-40B4-BE49-F238E27FC236}">
                <a16:creationId xmlns:a16="http://schemas.microsoft.com/office/drawing/2014/main" id="{3068C94D-ED35-C949-0C78-3E3A469FC7E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6200" y="6432550"/>
            <a:ext cx="11430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en-US"/>
            </a:defPPr>
            <a:lvl1pPr marL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200" b="0" i="0" u="none" kern="1200" baseline="0">
                <a:solidFill>
                  <a:srgbClr val="898989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 lvl="0" algn="r"/>
            <a:fld id="{9A0DB2DC-4C9A-4742-B13C-FB6460FD3503}" type="slidenum">
              <a:rPr lang="en-US" altLang="zh-CN" noProof="1" smtClean="0"/>
              <a:pPr lvl="0" algn="r"/>
              <a:t>4</a:t>
            </a:fld>
            <a:endParaRPr lang="en-US" altLang="zh-CN" sz="1200" dirty="0">
              <a:solidFill>
                <a:srgbClr val="898989"/>
              </a:solidFill>
              <a:ea typeface="宋体" panose="02010600030101010101" pitchFamily="2" charset="-122"/>
            </a:endParaRP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F024BBDD-133E-3DDE-FA2D-BE8A68D2F45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375581" y="223829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9DC71F6-96FC-3D01-324A-5826C263B7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8037871" cy="3429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D4D0696-2893-E86F-4C5E-1335BFFB491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429000"/>
            <a:ext cx="5856682" cy="2635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0828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21">
            <a:extLst>
              <a:ext uri="{FF2B5EF4-FFF2-40B4-BE49-F238E27FC236}">
                <a16:creationId xmlns:a16="http://schemas.microsoft.com/office/drawing/2014/main" id="{B232FD20-078A-0BF0-211E-44205BF0F03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848601" y="15911"/>
            <a:ext cx="1260941" cy="58877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E9655E2-F65C-789E-C3A8-32E4842099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875" y="604684"/>
            <a:ext cx="8272180" cy="209525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57C8A86-DC42-C8FF-86E3-3F4A85F35A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0804" y="3149839"/>
            <a:ext cx="7907038" cy="558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47319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21">
            <a:extLst>
              <a:ext uri="{FF2B5EF4-FFF2-40B4-BE49-F238E27FC236}">
                <a16:creationId xmlns:a16="http://schemas.microsoft.com/office/drawing/2014/main" id="{0B370A23-EF20-F42E-93E5-31AA6EDB7B7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848601" y="15911"/>
            <a:ext cx="1260941" cy="58877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DB1D202-30AE-E854-2760-715542775E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8893277" cy="322989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390492F-9034-03C8-BBCB-01F6ADF806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6000" y="3429000"/>
            <a:ext cx="3947311" cy="3503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87157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  <MediaLengthInSeconds xmlns="d13aca44-ef33-4cf4-9980-7f0b00e6eeb9" xsi:nil="true"/>
    <SharedWithUsers xmlns="49100919-8a76-4266-be0c-7dc583902cb4">
      <UserInfo>
        <DisplayName/>
        <AccountId xsi:nil="true"/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0002D39-E794-4AEA-9BF8-AB3A4CFD0308}"/>
</file>

<file path=customXml/itemProps3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www.w3.org/2000/xmlns/"/>
    <ds:schemaRef ds:uri="aca13214-df29-4e3c-a050-857c0bf7bd8e"/>
    <ds:schemaRef ds:uri="http://schemas.microsoft.com/office/infopath/2007/PartnerControls"/>
    <ds:schemaRef ds:uri="688354b5-287c-4cda-825e-1d7935aea40e"/>
    <ds:schemaRef ds:uri="http://www.w3.org/2001/XMLSchema-instance"/>
    <ds:schemaRef ds:uri="d13aca44-ef33-4cf4-9980-7f0b00e6eeb9"/>
    <ds:schemaRef ds:uri="49100919-8a76-4266-be0c-7dc583902cb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393</TotalTime>
  <Words>27</Words>
  <Application>Microsoft Office PowerPoint</Application>
  <PresentationFormat>Widescreen</PresentationFormat>
  <Paragraphs>11</Paragraphs>
  <Slides>7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宋体</vt:lpstr>
      <vt:lpstr>Alexandria</vt:lpstr>
      <vt:lpstr>Arial</vt:lpstr>
      <vt:lpstr>Calibri</vt:lpstr>
      <vt:lpstr>Calibri Light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rasha aljerd</cp:lastModifiedBy>
  <cp:revision>61</cp:revision>
  <dcterms:created xsi:type="dcterms:W3CDTF">2023-04-29T09:08:00Z</dcterms:created>
  <dcterms:modified xsi:type="dcterms:W3CDTF">2026-03-01T16:42:30Z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  <property fmtid="{D5CDD505-2E9C-101B-9397-08002B2CF9AE}" pid="6" name="Order">
    <vt:lpwstr>21934600.0000000</vt:lpwstr>
  </property>
  <property fmtid="{D5CDD505-2E9C-101B-9397-08002B2CF9AE}" pid="7" name="xd_ProgID">
    <vt:lpwstr/>
  </property>
  <property fmtid="{D5CDD505-2E9C-101B-9397-08002B2CF9AE}" pid="8" name="_SourceUrl">
    <vt:lpwstr/>
  </property>
  <property fmtid="{D5CDD505-2E9C-101B-9397-08002B2CF9AE}" pid="9" name="_SharedFileIndex">
    <vt:lpwstr/>
  </property>
  <property fmtid="{D5CDD505-2E9C-101B-9397-08002B2CF9AE}" pid="10" name="ComplianceAssetId">
    <vt:lpwstr/>
  </property>
  <property fmtid="{D5CDD505-2E9C-101B-9397-08002B2CF9AE}" pid="11" name="TemplateUrl">
    <vt:lpwstr/>
  </property>
  <property fmtid="{D5CDD505-2E9C-101B-9397-08002B2CF9AE}" pid="12" name="_ExtendedDescription">
    <vt:lpwstr/>
  </property>
  <property fmtid="{D5CDD505-2E9C-101B-9397-08002B2CF9AE}" pid="13" name="xd_Signature">
    <vt:lpwstr/>
  </property>
  <property fmtid="{D5CDD505-2E9C-101B-9397-08002B2CF9AE}" pid="14" name="TriggerFlowInfo">
    <vt:lpwstr/>
  </property>
</Properties>
</file>