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1327" r:id="rId7"/>
    <p:sldId id="313" r:id="rId8"/>
    <p:sldId id="519" r:id="rId9"/>
    <p:sldId id="1362" r:id="rId10"/>
    <p:sldId id="2384" r:id="rId11"/>
    <p:sldId id="1361" r:id="rId12"/>
    <p:sldId id="2412" r:id="rId13"/>
    <p:sldId id="2411" r:id="rId14"/>
    <p:sldId id="2414" r:id="rId15"/>
    <p:sldId id="2413" r:id="rId16"/>
    <p:sldId id="2415" r:id="rId17"/>
    <p:sldId id="2362" r:id="rId18"/>
    <p:sldId id="2428" r:id="rId19"/>
    <p:sldId id="2429" r:id="rId20"/>
    <p:sldId id="2365" r:id="rId21"/>
    <p:sldId id="2387" r:id="rId22"/>
    <p:sldId id="2377" r:id="rId23"/>
    <p:sldId id="2426" r:id="rId24"/>
    <p:sldId id="2417" r:id="rId25"/>
    <p:sldId id="2420" r:id="rId26"/>
    <p:sldId id="2418" r:id="rId27"/>
    <p:sldId id="2419" r:id="rId28"/>
    <p:sldId id="2427" r:id="rId29"/>
    <p:sldId id="1322" r:id="rId30"/>
    <p:sldId id="2421" r:id="rId31"/>
    <p:sldId id="2422" r:id="rId32"/>
    <p:sldId id="2423" r:id="rId33"/>
    <p:sldId id="2424" r:id="rId34"/>
    <p:sldId id="2425" r:id="rId35"/>
    <p:sldId id="2416" r:id="rId36"/>
    <p:sldId id="2430" r:id="rId37"/>
    <p:sldId id="2379" r:id="rId38"/>
    <p:sldId id="2431" r:id="rId39"/>
    <p:sldId id="2432" r:id="rId40"/>
    <p:sldId id="2433" r:id="rId41"/>
    <p:sldId id="308" r:id="rId42"/>
    <p:sldId id="51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327"/>
            <p14:sldId id="313"/>
            <p14:sldId id="519"/>
            <p14:sldId id="1362"/>
            <p14:sldId id="2384"/>
            <p14:sldId id="1361"/>
            <p14:sldId id="2412"/>
            <p14:sldId id="2411"/>
            <p14:sldId id="2414"/>
            <p14:sldId id="2413"/>
            <p14:sldId id="2415"/>
            <p14:sldId id="2362"/>
            <p14:sldId id="2428"/>
            <p14:sldId id="2429"/>
            <p14:sldId id="2365"/>
            <p14:sldId id="2387"/>
            <p14:sldId id="2377"/>
            <p14:sldId id="2426"/>
            <p14:sldId id="2417"/>
            <p14:sldId id="2420"/>
            <p14:sldId id="2418"/>
            <p14:sldId id="2419"/>
            <p14:sldId id="2427"/>
            <p14:sldId id="1322"/>
            <p14:sldId id="2421"/>
            <p14:sldId id="2422"/>
            <p14:sldId id="2423"/>
            <p14:sldId id="2424"/>
            <p14:sldId id="2425"/>
            <p14:sldId id="2416"/>
            <p14:sldId id="2430"/>
            <p14:sldId id="2379"/>
            <p14:sldId id="2431"/>
            <p14:sldId id="2432"/>
            <p14:sldId id="2433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000000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22995A-0F3A-5C47-8F8B-D0B296884C6E}" v="1" dt="2024-03-19T05:54:00.7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847"/>
    <p:restoredTop sz="93772" autoAdjust="0"/>
  </p:normalViewPr>
  <p:slideViewPr>
    <p:cSldViewPr snapToGrid="0">
      <p:cViewPr varScale="1">
        <p:scale>
          <a:sx n="65" d="100"/>
          <a:sy n="65" d="100"/>
        </p:scale>
        <p:origin x="3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7.png"/><Relationship Id="rId6" Type="http://schemas.openxmlformats.org/officeDocument/2006/relationships/image" Target="../media/image13.svg"/><Relationship Id="rId5" Type="http://schemas.openxmlformats.org/officeDocument/2006/relationships/image" Target="../media/image9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1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31.sv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5.svg"/><Relationship Id="rId11" Type="http://schemas.openxmlformats.org/officeDocument/2006/relationships/image" Target="../media/image19.png"/><Relationship Id="rId5" Type="http://schemas.openxmlformats.org/officeDocument/2006/relationships/image" Target="../media/image16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18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svg"/><Relationship Id="rId1" Type="http://schemas.openxmlformats.org/officeDocument/2006/relationships/image" Target="../media/image23.png"/><Relationship Id="rId6" Type="http://schemas.openxmlformats.org/officeDocument/2006/relationships/image" Target="../media/image40.svg"/><Relationship Id="rId5" Type="http://schemas.openxmlformats.org/officeDocument/2006/relationships/image" Target="../media/image25.png"/><Relationship Id="rId4" Type="http://schemas.openxmlformats.org/officeDocument/2006/relationships/image" Target="../media/image3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7.png"/><Relationship Id="rId6" Type="http://schemas.openxmlformats.org/officeDocument/2006/relationships/image" Target="../media/image13.svg"/><Relationship Id="rId5" Type="http://schemas.openxmlformats.org/officeDocument/2006/relationships/image" Target="../media/image9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1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31.sv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5.svg"/><Relationship Id="rId11" Type="http://schemas.openxmlformats.org/officeDocument/2006/relationships/image" Target="../media/image19.png"/><Relationship Id="rId5" Type="http://schemas.openxmlformats.org/officeDocument/2006/relationships/image" Target="../media/image16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18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svg"/><Relationship Id="rId1" Type="http://schemas.openxmlformats.org/officeDocument/2006/relationships/image" Target="../media/image23.png"/><Relationship Id="rId6" Type="http://schemas.openxmlformats.org/officeDocument/2006/relationships/image" Target="../media/image40.svg"/><Relationship Id="rId5" Type="http://schemas.openxmlformats.org/officeDocument/2006/relationships/image" Target="../media/image25.png"/><Relationship Id="rId4" Type="http://schemas.openxmlformats.org/officeDocument/2006/relationships/image" Target="../media/image3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C4890CE5-58DF-F244-A9A9-D7577FBE642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Plan for business analysis plan and work plan before starting the analysis</a:t>
          </a:r>
        </a:p>
      </dgm:t>
    </dgm:pt>
    <dgm:pt modelId="{54BEBC05-28F0-C446-A4D4-85A2870B373D}" type="parTrans" cxnId="{C8BBE1F3-40E8-C649-B0E5-1A402F1CF8D5}">
      <dgm:prSet/>
      <dgm:spPr/>
      <dgm:t>
        <a:bodyPr/>
        <a:lstStyle/>
        <a:p>
          <a:endParaRPr lang="en-US"/>
        </a:p>
      </dgm:t>
    </dgm:pt>
    <dgm:pt modelId="{571634E9-349B-3D4F-BA7C-80D48F915D28}" type="sibTrans" cxnId="{C8BBE1F3-40E8-C649-B0E5-1A402F1CF8D5}">
      <dgm:prSet/>
      <dgm:spPr/>
      <dgm:t>
        <a:bodyPr/>
        <a:lstStyle/>
        <a:p>
          <a:endParaRPr lang="en-US"/>
        </a:p>
      </dgm:t>
    </dgm:pt>
    <dgm:pt modelId="{C1305AD3-15DA-2342-BAD7-4AB7B0DE47B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 Models requirement using a mix of the various modelling techniques</a:t>
          </a:r>
        </a:p>
      </dgm:t>
    </dgm:pt>
    <dgm:pt modelId="{D84E2AFE-615B-154A-BF50-7C0A29730C39}" type="parTrans" cxnId="{04EEC1DD-51DE-BD45-8217-B07C9BCA0C56}">
      <dgm:prSet/>
      <dgm:spPr/>
      <dgm:t>
        <a:bodyPr/>
        <a:lstStyle/>
        <a:p>
          <a:endParaRPr lang="en-US"/>
        </a:p>
      </dgm:t>
    </dgm:pt>
    <dgm:pt modelId="{D4D24199-047B-474C-A35F-13F44C13DA55}" type="sibTrans" cxnId="{04EEC1DD-51DE-BD45-8217-B07C9BCA0C56}">
      <dgm:prSet/>
      <dgm:spPr/>
      <dgm:t>
        <a:bodyPr/>
        <a:lstStyle/>
        <a:p>
          <a:endParaRPr lang="en-US"/>
        </a:p>
      </dgm:t>
    </dgm:pt>
    <dgm:pt modelId="{288DF471-5551-4147-95DD-75A8DB6353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validation, and requirements management.</a:t>
          </a:r>
        </a:p>
      </dgm:t>
    </dgm:pt>
    <dgm:pt modelId="{60EF85F8-209A-5445-A271-1468DE4AFDC8}" type="parTrans" cxnId="{CD6A1F55-79C9-894D-9D47-203EE8065FD6}">
      <dgm:prSet/>
      <dgm:spPr/>
      <dgm:t>
        <a:bodyPr/>
        <a:lstStyle/>
        <a:p>
          <a:endParaRPr lang="en-US"/>
        </a:p>
      </dgm:t>
    </dgm:pt>
    <dgm:pt modelId="{D0F01C07-63B6-004D-885D-216A22D2198D}" type="sibTrans" cxnId="{CD6A1F55-79C9-894D-9D47-203EE8065FD6}">
      <dgm:prSet/>
      <dgm:spPr/>
      <dgm:t>
        <a:bodyPr/>
        <a:lstStyle/>
        <a:p>
          <a:endParaRPr lang="en-US"/>
        </a:p>
      </dgm:t>
    </dgm:pt>
    <dgm:pt modelId="{41D44F88-AE34-B940-A862-872C4C8D601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Contribute to identifying and engaging stakeholders.</a:t>
          </a:r>
          <a:endParaRPr lang="en-US" dirty="0"/>
        </a:p>
      </dgm:t>
    </dgm:pt>
    <dgm:pt modelId="{6128814B-3CF9-974B-A40F-6D9044120948}" type="parTrans" cxnId="{4E5E44AF-D00A-DD42-B58E-A23FD99693A0}">
      <dgm:prSet/>
      <dgm:spPr/>
      <dgm:t>
        <a:bodyPr/>
        <a:lstStyle/>
        <a:p>
          <a:endParaRPr lang="en-US"/>
        </a:p>
      </dgm:t>
    </dgm:pt>
    <dgm:pt modelId="{FF509CA8-268D-7440-8309-2B96FB4A3933}" type="sibTrans" cxnId="{4E5E44AF-D00A-DD42-B58E-A23FD99693A0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CC0FFE5-6303-BB49-97F4-A901A8EA2168}" type="pres">
      <dgm:prSet presAssocID="{41D44F88-AE34-B940-A862-872C4C8D601B}" presName="compNode" presStyleCnt="0"/>
      <dgm:spPr/>
    </dgm:pt>
    <dgm:pt modelId="{B71B7F20-B356-6540-A11F-6527965902D0}" type="pres">
      <dgm:prSet presAssocID="{41D44F88-AE34-B940-A862-872C4C8D601B}" presName="bgRect" presStyleLbl="bgShp" presStyleIdx="0" presStyleCnt="5"/>
      <dgm:spPr/>
    </dgm:pt>
    <dgm:pt modelId="{4D82BB0A-D1F5-E84E-8953-21C13097DCC8}" type="pres">
      <dgm:prSet presAssocID="{41D44F88-AE34-B940-A862-872C4C8D601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 Audience with solid fill"/>
        </a:ext>
      </dgm:extLst>
    </dgm:pt>
    <dgm:pt modelId="{82A8A6F2-FB9F-E041-B7FD-F21765937B0E}" type="pres">
      <dgm:prSet presAssocID="{41D44F88-AE34-B940-A862-872C4C8D601B}" presName="spaceRect" presStyleCnt="0"/>
      <dgm:spPr/>
    </dgm:pt>
    <dgm:pt modelId="{ED6EFD94-F818-7647-9B94-135A0FBB9B27}" type="pres">
      <dgm:prSet presAssocID="{41D44F88-AE34-B940-A862-872C4C8D601B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689A3CE-9BA7-2C41-A8E7-3F31E9452037}" type="pres">
      <dgm:prSet presAssocID="{FF509CA8-268D-7440-8309-2B96FB4A3933}" presName="sibTrans" presStyleCnt="0"/>
      <dgm:spPr/>
    </dgm:pt>
    <dgm:pt modelId="{DB605C20-32E8-504D-A442-3C54048FB85E}" type="pres">
      <dgm:prSet presAssocID="{C4890CE5-58DF-F244-A9A9-D7577FBE6427}" presName="compNode" presStyleCnt="0"/>
      <dgm:spPr/>
    </dgm:pt>
    <dgm:pt modelId="{BB6EE9CB-761F-3D49-9D45-A46D18DA956E}" type="pres">
      <dgm:prSet presAssocID="{C4890CE5-58DF-F244-A9A9-D7577FBE6427}" presName="bgRect" presStyleLbl="bgShp" presStyleIdx="1" presStyleCnt="5"/>
      <dgm:spPr/>
    </dgm:pt>
    <dgm:pt modelId="{308C42C9-D35E-824E-B559-11671A8C0C88}" type="pres">
      <dgm:prSet presAssocID="{C4890CE5-58DF-F244-A9A9-D7577FBE6427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0C4B5F6C-C515-DF4D-AC96-AB5112045AA7}" type="pres">
      <dgm:prSet presAssocID="{C4890CE5-58DF-F244-A9A9-D7577FBE6427}" presName="spaceRect" presStyleCnt="0"/>
      <dgm:spPr/>
    </dgm:pt>
    <dgm:pt modelId="{69E109CC-FF02-AB4F-BE62-FBCAB0C5083D}" type="pres">
      <dgm:prSet presAssocID="{C4890CE5-58DF-F244-A9A9-D7577FBE6427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541B6CE-6511-8E4F-A355-4388C6335194}" type="pres">
      <dgm:prSet presAssocID="{571634E9-349B-3D4F-BA7C-80D48F915D28}" presName="sibTrans" presStyleCnt="0"/>
      <dgm:spPr/>
    </dgm:pt>
    <dgm:pt modelId="{49E9C27F-C08D-5A4C-8F62-82AC6026E23E}" type="pres">
      <dgm:prSet presAssocID="{288DF471-5551-4147-95DD-75A8DB6353C3}" presName="compNode" presStyleCnt="0"/>
      <dgm:spPr/>
    </dgm:pt>
    <dgm:pt modelId="{2DE03471-C9BD-E94D-98E7-097AA4194CFE}" type="pres">
      <dgm:prSet presAssocID="{288DF471-5551-4147-95DD-75A8DB6353C3}" presName="bgRect" presStyleLbl="bgShp" presStyleIdx="2" presStyleCnt="5"/>
      <dgm:spPr/>
    </dgm:pt>
    <dgm:pt modelId="{EE56A371-F1F3-064D-A5F6-E347F4418E61}" type="pres">
      <dgm:prSet presAssocID="{288DF471-5551-4147-95DD-75A8DB6353C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rcles with arrows with solid fill"/>
        </a:ext>
      </dgm:extLst>
    </dgm:pt>
    <dgm:pt modelId="{C8FACE8C-FB19-B446-8AAB-971F03018DAE}" type="pres">
      <dgm:prSet presAssocID="{288DF471-5551-4147-95DD-75A8DB6353C3}" presName="spaceRect" presStyleCnt="0"/>
      <dgm:spPr/>
    </dgm:pt>
    <dgm:pt modelId="{2F41083A-EEA4-FB49-981F-D38DA9668EE1}" type="pres">
      <dgm:prSet presAssocID="{288DF471-5551-4147-95DD-75A8DB6353C3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E5739044-2178-F542-88A5-22264F845005}" type="pres">
      <dgm:prSet presAssocID="{D0F01C07-63B6-004D-885D-216A22D2198D}" presName="sibTrans" presStyleCnt="0"/>
      <dgm:spPr/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3" presStyleCnt="5"/>
      <dgm:spPr/>
    </dgm:pt>
    <dgm:pt modelId="{BE3ECD3D-3E66-4142-8959-E00BA53F9DDC}" type="pres">
      <dgm:prSet presAssocID="{2DE75E7D-9AAC-45D4-B3C0-675C6E4161E3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62E7D7EE-21CC-AB45-81E3-F29360FA83EA}" type="pres">
      <dgm:prSet presAssocID="{C1305AD3-15DA-2342-BAD7-4AB7B0DE47B5}" presName="compNode" presStyleCnt="0"/>
      <dgm:spPr/>
    </dgm:pt>
    <dgm:pt modelId="{AF337299-6C70-804B-A710-F804CD52AB65}" type="pres">
      <dgm:prSet presAssocID="{C1305AD3-15DA-2342-BAD7-4AB7B0DE47B5}" presName="bgRect" presStyleLbl="bgShp" presStyleIdx="4" presStyleCnt="5"/>
      <dgm:spPr/>
    </dgm:pt>
    <dgm:pt modelId="{BE6218E9-B4D3-6F40-AB6E-A80271D74A5E}" type="pres">
      <dgm:prSet presAssocID="{C1305AD3-15DA-2342-BAD7-4AB7B0DE47B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 with solid fill"/>
        </a:ext>
      </dgm:extLst>
    </dgm:pt>
    <dgm:pt modelId="{E6C3073E-190C-1C48-9A6E-4DE4784E5699}" type="pres">
      <dgm:prSet presAssocID="{C1305AD3-15DA-2342-BAD7-4AB7B0DE47B5}" presName="spaceRect" presStyleCnt="0"/>
      <dgm:spPr/>
    </dgm:pt>
    <dgm:pt modelId="{98F7352C-D52D-8E49-875B-2D4DE1E7E9B9}" type="pres">
      <dgm:prSet presAssocID="{C1305AD3-15DA-2342-BAD7-4AB7B0DE47B5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4E5E44AF-D00A-DD42-B58E-A23FD99693A0}" srcId="{6B2B36A6-AFC5-40C6-B021-DD2D3B02B052}" destId="{41D44F88-AE34-B940-A862-872C4C8D601B}" srcOrd="0" destOrd="0" parTransId="{6128814B-3CF9-974B-A40F-6D9044120948}" sibTransId="{FF509CA8-268D-7440-8309-2B96FB4A3933}"/>
    <dgm:cxn modelId="{AA4EBA8B-7F60-4F27-B3BB-CF1B66DA8CC5}" srcId="{6B2B36A6-AFC5-40C6-B021-DD2D3B02B052}" destId="{2DE75E7D-9AAC-45D4-B3C0-675C6E4161E3}" srcOrd="3" destOrd="0" parTransId="{C8D22121-3199-478B-AC16-8623ED5C4739}" sibTransId="{A3D4505B-4760-4D48-B9E2-4101B3D20E65}"/>
    <dgm:cxn modelId="{CD6A1F55-79C9-894D-9D47-203EE8065FD6}" srcId="{6B2B36A6-AFC5-40C6-B021-DD2D3B02B052}" destId="{288DF471-5551-4147-95DD-75A8DB6353C3}" srcOrd="2" destOrd="0" parTransId="{60EF85F8-209A-5445-A271-1468DE4AFDC8}" sibTransId="{D0F01C07-63B6-004D-885D-216A22D2198D}"/>
    <dgm:cxn modelId="{C8BBE1F3-40E8-C649-B0E5-1A402F1CF8D5}" srcId="{6B2B36A6-AFC5-40C6-B021-DD2D3B02B052}" destId="{C4890CE5-58DF-F244-A9A9-D7577FBE6427}" srcOrd="1" destOrd="0" parTransId="{54BEBC05-28F0-C446-A4D4-85A2870B373D}" sibTransId="{571634E9-349B-3D4F-BA7C-80D48F915D28}"/>
    <dgm:cxn modelId="{378C5010-4F31-F946-9B72-002E46930E52}" type="presOf" srcId="{41D44F88-AE34-B940-A862-872C4C8D601B}" destId="{ED6EFD94-F818-7647-9B94-135A0FBB9B27}" srcOrd="0" destOrd="0" presId="urn:microsoft.com/office/officeart/2018/2/layout/IconVerticalSolidList"/>
    <dgm:cxn modelId="{04EEC1DD-51DE-BD45-8217-B07C9BCA0C56}" srcId="{6B2B36A6-AFC5-40C6-B021-DD2D3B02B052}" destId="{C1305AD3-15DA-2342-BAD7-4AB7B0DE47B5}" srcOrd="4" destOrd="0" parTransId="{D84E2AFE-615B-154A-BF50-7C0A29730C39}" sibTransId="{D4D24199-047B-474C-A35F-13F44C13DA55}"/>
    <dgm:cxn modelId="{20CBB960-B82D-904B-B05E-A4D5BC1570AD}" type="presOf" srcId="{C1305AD3-15DA-2342-BAD7-4AB7B0DE47B5}" destId="{98F7352C-D52D-8E49-875B-2D4DE1E7E9B9}" srcOrd="0" destOrd="0" presId="urn:microsoft.com/office/officeart/2018/2/layout/IconVerticalSolidList"/>
    <dgm:cxn modelId="{69BBA136-88A6-BD4F-8329-6A8087F08CEE}" type="presOf" srcId="{C4890CE5-58DF-F244-A9A9-D7577FBE6427}" destId="{69E109CC-FF02-AB4F-BE62-FBCAB0C5083D}" srcOrd="0" destOrd="0" presId="urn:microsoft.com/office/officeart/2018/2/layout/IconVerticalSolidList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3350DFB5-C5A3-0C4B-B671-2C906B6ED6E0}" type="presOf" srcId="{288DF471-5551-4147-95DD-75A8DB6353C3}" destId="{2F41083A-EEA4-FB49-981F-D38DA9668EE1}" srcOrd="0" destOrd="0" presId="urn:microsoft.com/office/officeart/2018/2/layout/IconVerticalSolidList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8F552306-6D9F-824F-8E37-2BB4A214578B}" type="presParOf" srcId="{668B2D92-4484-4CF5-B096-6CB80461BEEA}" destId="{0CC0FFE5-6303-BB49-97F4-A901A8EA2168}" srcOrd="0" destOrd="0" presId="urn:microsoft.com/office/officeart/2018/2/layout/IconVerticalSolidList"/>
    <dgm:cxn modelId="{B8AB428F-A8E7-9947-8F02-D8B8FB3F91F4}" type="presParOf" srcId="{0CC0FFE5-6303-BB49-97F4-A901A8EA2168}" destId="{B71B7F20-B356-6540-A11F-6527965902D0}" srcOrd="0" destOrd="0" presId="urn:microsoft.com/office/officeart/2018/2/layout/IconVerticalSolidList"/>
    <dgm:cxn modelId="{850A3D04-9388-0D42-978C-4FF44468C258}" type="presParOf" srcId="{0CC0FFE5-6303-BB49-97F4-A901A8EA2168}" destId="{4D82BB0A-D1F5-E84E-8953-21C13097DCC8}" srcOrd="1" destOrd="0" presId="urn:microsoft.com/office/officeart/2018/2/layout/IconVerticalSolidList"/>
    <dgm:cxn modelId="{08FEAC56-C417-C748-88EB-AB6E47DD328B}" type="presParOf" srcId="{0CC0FFE5-6303-BB49-97F4-A901A8EA2168}" destId="{82A8A6F2-FB9F-E041-B7FD-F21765937B0E}" srcOrd="2" destOrd="0" presId="urn:microsoft.com/office/officeart/2018/2/layout/IconVerticalSolidList"/>
    <dgm:cxn modelId="{639D5B8E-B676-AF43-A571-E786952F6950}" type="presParOf" srcId="{0CC0FFE5-6303-BB49-97F4-A901A8EA2168}" destId="{ED6EFD94-F818-7647-9B94-135A0FBB9B27}" srcOrd="3" destOrd="0" presId="urn:microsoft.com/office/officeart/2018/2/layout/IconVerticalSolidList"/>
    <dgm:cxn modelId="{66B443B9-6070-5440-94AF-AD08367406DE}" type="presParOf" srcId="{668B2D92-4484-4CF5-B096-6CB80461BEEA}" destId="{5689A3CE-9BA7-2C41-A8E7-3F31E9452037}" srcOrd="1" destOrd="0" presId="urn:microsoft.com/office/officeart/2018/2/layout/IconVerticalSolidList"/>
    <dgm:cxn modelId="{92C914FD-B122-6A48-B41D-624B0DBDC949}" type="presParOf" srcId="{668B2D92-4484-4CF5-B096-6CB80461BEEA}" destId="{DB605C20-32E8-504D-A442-3C54048FB85E}" srcOrd="2" destOrd="0" presId="urn:microsoft.com/office/officeart/2018/2/layout/IconVerticalSolidList"/>
    <dgm:cxn modelId="{A51C6997-04F3-F744-A337-ABAAA24C45C5}" type="presParOf" srcId="{DB605C20-32E8-504D-A442-3C54048FB85E}" destId="{BB6EE9CB-761F-3D49-9D45-A46D18DA956E}" srcOrd="0" destOrd="0" presId="urn:microsoft.com/office/officeart/2018/2/layout/IconVerticalSolidList"/>
    <dgm:cxn modelId="{9AF4C6F5-0E5E-F64E-92A4-1559B5F22D5F}" type="presParOf" srcId="{DB605C20-32E8-504D-A442-3C54048FB85E}" destId="{308C42C9-D35E-824E-B559-11671A8C0C88}" srcOrd="1" destOrd="0" presId="urn:microsoft.com/office/officeart/2018/2/layout/IconVerticalSolidList"/>
    <dgm:cxn modelId="{418C020D-7081-0845-B67A-8CE97021EC4B}" type="presParOf" srcId="{DB605C20-32E8-504D-A442-3C54048FB85E}" destId="{0C4B5F6C-C515-DF4D-AC96-AB5112045AA7}" srcOrd="2" destOrd="0" presId="urn:microsoft.com/office/officeart/2018/2/layout/IconVerticalSolidList"/>
    <dgm:cxn modelId="{92A82F2E-A173-2B42-8441-BF875322BA7E}" type="presParOf" srcId="{DB605C20-32E8-504D-A442-3C54048FB85E}" destId="{69E109CC-FF02-AB4F-BE62-FBCAB0C5083D}" srcOrd="3" destOrd="0" presId="urn:microsoft.com/office/officeart/2018/2/layout/IconVerticalSolidList"/>
    <dgm:cxn modelId="{520A4F78-C247-5540-9712-0F38357E3BF2}" type="presParOf" srcId="{668B2D92-4484-4CF5-B096-6CB80461BEEA}" destId="{6541B6CE-6511-8E4F-A355-4388C6335194}" srcOrd="3" destOrd="0" presId="urn:microsoft.com/office/officeart/2018/2/layout/IconVerticalSolidList"/>
    <dgm:cxn modelId="{2E4205AE-0CFD-3044-911E-96D9DD62E908}" type="presParOf" srcId="{668B2D92-4484-4CF5-B096-6CB80461BEEA}" destId="{49E9C27F-C08D-5A4C-8F62-82AC6026E23E}" srcOrd="4" destOrd="0" presId="urn:microsoft.com/office/officeart/2018/2/layout/IconVerticalSolidList"/>
    <dgm:cxn modelId="{AD1237B7-DAEB-2B40-8A65-3099C7AEAA42}" type="presParOf" srcId="{49E9C27F-C08D-5A4C-8F62-82AC6026E23E}" destId="{2DE03471-C9BD-E94D-98E7-097AA4194CFE}" srcOrd="0" destOrd="0" presId="urn:microsoft.com/office/officeart/2018/2/layout/IconVerticalSolidList"/>
    <dgm:cxn modelId="{6543B505-09AE-6545-BE82-F264F9CC9973}" type="presParOf" srcId="{49E9C27F-C08D-5A4C-8F62-82AC6026E23E}" destId="{EE56A371-F1F3-064D-A5F6-E347F4418E61}" srcOrd="1" destOrd="0" presId="urn:microsoft.com/office/officeart/2018/2/layout/IconVerticalSolidList"/>
    <dgm:cxn modelId="{21EBC14E-589A-9548-88A9-EEF5CCECAA75}" type="presParOf" srcId="{49E9C27F-C08D-5A4C-8F62-82AC6026E23E}" destId="{C8FACE8C-FB19-B446-8AAB-971F03018DAE}" srcOrd="2" destOrd="0" presId="urn:microsoft.com/office/officeart/2018/2/layout/IconVerticalSolidList"/>
    <dgm:cxn modelId="{3B5E18AF-FF71-2344-8BE8-2503EC75610C}" type="presParOf" srcId="{49E9C27F-C08D-5A4C-8F62-82AC6026E23E}" destId="{2F41083A-EEA4-FB49-981F-D38DA9668EE1}" srcOrd="3" destOrd="0" presId="urn:microsoft.com/office/officeart/2018/2/layout/IconVerticalSolidList"/>
    <dgm:cxn modelId="{CDECD49F-19FD-C34A-898A-C33C830526DC}" type="presParOf" srcId="{668B2D92-4484-4CF5-B096-6CB80461BEEA}" destId="{E5739044-2178-F542-88A5-22264F845005}" srcOrd="5" destOrd="0" presId="urn:microsoft.com/office/officeart/2018/2/layout/IconVerticalSolidList"/>
    <dgm:cxn modelId="{B7AC07D2-3DBE-4FE7-82A4-63992CA03DB0}" type="presParOf" srcId="{668B2D92-4484-4CF5-B096-6CB80461BEEA}" destId="{3472B9C0-777C-4137-B14A-6DE9E054514C}" srcOrd="6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7" destOrd="0" presId="urn:microsoft.com/office/officeart/2018/2/layout/IconVerticalSolidList"/>
    <dgm:cxn modelId="{6798A52F-925C-A146-81FA-AFEDA3757CB2}" type="presParOf" srcId="{668B2D92-4484-4CF5-B096-6CB80461BEEA}" destId="{62E7D7EE-21CC-AB45-81E3-F29360FA83EA}" srcOrd="8" destOrd="0" presId="urn:microsoft.com/office/officeart/2018/2/layout/IconVerticalSolidList"/>
    <dgm:cxn modelId="{24B24292-4EDA-4146-B0D2-2EC45386C223}" type="presParOf" srcId="{62E7D7EE-21CC-AB45-81E3-F29360FA83EA}" destId="{AF337299-6C70-804B-A710-F804CD52AB65}" srcOrd="0" destOrd="0" presId="urn:microsoft.com/office/officeart/2018/2/layout/IconVerticalSolidList"/>
    <dgm:cxn modelId="{2F629EDA-EC07-214C-909F-669DC51A8E92}" type="presParOf" srcId="{62E7D7EE-21CC-AB45-81E3-F29360FA83EA}" destId="{BE6218E9-B4D3-6F40-AB6E-A80271D74A5E}" srcOrd="1" destOrd="0" presId="urn:microsoft.com/office/officeart/2018/2/layout/IconVerticalSolidList"/>
    <dgm:cxn modelId="{F7751BE4-61C8-C24D-86AF-6EC55A946108}" type="presParOf" srcId="{62E7D7EE-21CC-AB45-81E3-F29360FA83EA}" destId="{E6C3073E-190C-1C48-9A6E-4DE4784E5699}" srcOrd="2" destOrd="0" presId="urn:microsoft.com/office/officeart/2018/2/layout/IconVerticalSolidList"/>
    <dgm:cxn modelId="{595281B6-C705-6A43-ADCB-A53502DCE91C}" type="presParOf" srcId="{62E7D7EE-21CC-AB45-81E3-F29360FA83EA}" destId="{98F7352C-D52D-8E49-875B-2D4DE1E7E9B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CF35C0-827E-E24F-80C5-B509E56DB763}" type="doc">
      <dgm:prSet loTypeId="urn:microsoft.com/office/officeart/2005/8/layout/hierarchy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D1670D-5694-4C45-9CBE-45B15AABA799}">
      <dgm:prSet phldrT="[Text]"/>
      <dgm:spPr/>
      <dgm:t>
        <a:bodyPr/>
        <a:lstStyle/>
        <a:p>
          <a:r>
            <a:rPr lang="en-US" dirty="0"/>
            <a:t>Requirements Document</a:t>
          </a:r>
        </a:p>
      </dgm:t>
    </dgm:pt>
    <dgm:pt modelId="{61709B49-A2F4-A94A-849B-1529E1E4DA06}" type="parTrans" cxnId="{9233F183-C95C-EF4A-816F-22303CA660EE}">
      <dgm:prSet/>
      <dgm:spPr/>
      <dgm:t>
        <a:bodyPr/>
        <a:lstStyle/>
        <a:p>
          <a:endParaRPr lang="en-US"/>
        </a:p>
      </dgm:t>
    </dgm:pt>
    <dgm:pt modelId="{19ED0FDF-8405-4942-9EEA-C28C938B4BC6}" type="sibTrans" cxnId="{9233F183-C95C-EF4A-816F-22303CA660EE}">
      <dgm:prSet/>
      <dgm:spPr/>
      <dgm:t>
        <a:bodyPr/>
        <a:lstStyle/>
        <a:p>
          <a:endParaRPr lang="en-US"/>
        </a:p>
      </dgm:t>
    </dgm:pt>
    <dgm:pt modelId="{F5C6AE49-D72D-814D-9152-68006610CE3F}">
      <dgm:prSet phldrT="[Text]"/>
      <dgm:spPr/>
      <dgm:t>
        <a:bodyPr/>
        <a:lstStyle/>
        <a:p>
          <a:r>
            <a:rPr lang="en-US" dirty="0"/>
            <a:t>Define Scope</a:t>
          </a:r>
        </a:p>
      </dgm:t>
    </dgm:pt>
    <dgm:pt modelId="{E3A5B7AE-0FA8-CE42-B7B4-E5FE0211BEAA}" type="parTrans" cxnId="{622DF407-8431-344E-82B3-D28718310D91}">
      <dgm:prSet/>
      <dgm:spPr/>
      <dgm:t>
        <a:bodyPr/>
        <a:lstStyle/>
        <a:p>
          <a:endParaRPr lang="en-US"/>
        </a:p>
      </dgm:t>
    </dgm:pt>
    <dgm:pt modelId="{1AB97D96-B5FA-084D-94BE-5A87815EAEB5}" type="sibTrans" cxnId="{622DF407-8431-344E-82B3-D28718310D91}">
      <dgm:prSet/>
      <dgm:spPr/>
      <dgm:t>
        <a:bodyPr/>
        <a:lstStyle/>
        <a:p>
          <a:endParaRPr lang="en-US"/>
        </a:p>
      </dgm:t>
    </dgm:pt>
    <dgm:pt modelId="{FE66001E-93CC-E24F-A666-165981575FD7}">
      <dgm:prSet phldrT="[Text]"/>
      <dgm:spPr/>
      <dgm:t>
        <a:bodyPr/>
        <a:lstStyle/>
        <a:p>
          <a:r>
            <a:rPr lang="en-US" dirty="0"/>
            <a:t>Scope Statement</a:t>
          </a:r>
        </a:p>
      </dgm:t>
    </dgm:pt>
    <dgm:pt modelId="{582AA357-9E59-7443-AC3C-5A3E046B83D0}" type="parTrans" cxnId="{D4A2766F-B395-8646-AA35-0448632F6870}">
      <dgm:prSet/>
      <dgm:spPr/>
      <dgm:t>
        <a:bodyPr/>
        <a:lstStyle/>
        <a:p>
          <a:endParaRPr lang="en-US"/>
        </a:p>
      </dgm:t>
    </dgm:pt>
    <dgm:pt modelId="{5B778D7E-5AC9-B74F-839E-1553BAB4D29C}" type="sibTrans" cxnId="{D4A2766F-B395-8646-AA35-0448632F6870}">
      <dgm:prSet/>
      <dgm:spPr/>
      <dgm:t>
        <a:bodyPr/>
        <a:lstStyle/>
        <a:p>
          <a:endParaRPr lang="en-US"/>
        </a:p>
      </dgm:t>
    </dgm:pt>
    <dgm:pt modelId="{1C714E3B-C91A-1147-A42F-0B4B2AFBC51D}">
      <dgm:prSet phldrT="[Text]"/>
      <dgm:spPr/>
      <dgm:t>
        <a:bodyPr/>
        <a:lstStyle/>
        <a:p>
          <a:r>
            <a:rPr lang="en-US" dirty="0"/>
            <a:t>Create WBS</a:t>
          </a:r>
        </a:p>
      </dgm:t>
    </dgm:pt>
    <dgm:pt modelId="{9C85AD6D-47A1-174E-8577-F3789A98A584}" type="parTrans" cxnId="{5B71B6B8-2C34-F247-B048-5F1B0F57970D}">
      <dgm:prSet/>
      <dgm:spPr/>
      <dgm:t>
        <a:bodyPr/>
        <a:lstStyle/>
        <a:p>
          <a:endParaRPr lang="en-US"/>
        </a:p>
      </dgm:t>
    </dgm:pt>
    <dgm:pt modelId="{BC9B89E4-22ED-FF47-B67D-C05BABD4B72C}" type="sibTrans" cxnId="{5B71B6B8-2C34-F247-B048-5F1B0F57970D}">
      <dgm:prSet/>
      <dgm:spPr/>
      <dgm:t>
        <a:bodyPr/>
        <a:lstStyle/>
        <a:p>
          <a:endParaRPr lang="en-US"/>
        </a:p>
      </dgm:t>
    </dgm:pt>
    <dgm:pt modelId="{14589E55-1B34-1C43-9866-A5E41F0575AB}">
      <dgm:prSet phldrT="[Text]"/>
      <dgm:spPr/>
      <dgm:t>
        <a:bodyPr/>
        <a:lstStyle/>
        <a:p>
          <a:r>
            <a:rPr lang="en-US" dirty="0"/>
            <a:t>WBS</a:t>
          </a:r>
        </a:p>
      </dgm:t>
    </dgm:pt>
    <dgm:pt modelId="{789F7A1B-B167-3049-9C0A-B4483E527DE8}" type="parTrans" cxnId="{C409FA17-7F6F-384B-BD25-4B65839F3D4B}">
      <dgm:prSet/>
      <dgm:spPr/>
      <dgm:t>
        <a:bodyPr/>
        <a:lstStyle/>
        <a:p>
          <a:endParaRPr lang="en-US"/>
        </a:p>
      </dgm:t>
    </dgm:pt>
    <dgm:pt modelId="{0EEE3A34-0494-3741-9268-B9FFE4766D9D}" type="sibTrans" cxnId="{C409FA17-7F6F-384B-BD25-4B65839F3D4B}">
      <dgm:prSet/>
      <dgm:spPr/>
      <dgm:t>
        <a:bodyPr/>
        <a:lstStyle/>
        <a:p>
          <a:endParaRPr lang="en-US"/>
        </a:p>
      </dgm:t>
    </dgm:pt>
    <dgm:pt modelId="{3459A972-54BC-F742-B86D-DD7CA8EFA0F4}">
      <dgm:prSet phldrT="[Text]"/>
      <dgm:spPr/>
      <dgm:t>
        <a:bodyPr/>
        <a:lstStyle/>
        <a:p>
          <a:r>
            <a:rPr lang="en-US" dirty="0"/>
            <a:t>Conduct Procurement</a:t>
          </a:r>
        </a:p>
      </dgm:t>
    </dgm:pt>
    <dgm:pt modelId="{36114D4F-BB6D-6046-944D-4D33F43B16F2}" type="parTrans" cxnId="{B1392B6B-0887-5649-9553-2EC78ACF03D5}">
      <dgm:prSet/>
      <dgm:spPr/>
      <dgm:t>
        <a:bodyPr/>
        <a:lstStyle/>
        <a:p>
          <a:endParaRPr lang="en-US"/>
        </a:p>
      </dgm:t>
    </dgm:pt>
    <dgm:pt modelId="{6353F3B0-3A79-7A4F-874F-537C919A3E30}" type="sibTrans" cxnId="{B1392B6B-0887-5649-9553-2EC78ACF03D5}">
      <dgm:prSet/>
      <dgm:spPr/>
      <dgm:t>
        <a:bodyPr/>
        <a:lstStyle/>
        <a:p>
          <a:endParaRPr lang="en-US"/>
        </a:p>
      </dgm:t>
    </dgm:pt>
    <dgm:pt modelId="{2CE05135-220A-2345-875D-4FD72EEEBA0B}">
      <dgm:prSet phldrT="[Text]"/>
      <dgm:spPr/>
      <dgm:t>
        <a:bodyPr/>
        <a:lstStyle/>
        <a:p>
          <a:r>
            <a:rPr lang="en-US" dirty="0"/>
            <a:t>Contracts</a:t>
          </a:r>
        </a:p>
      </dgm:t>
    </dgm:pt>
    <dgm:pt modelId="{14749EC4-775C-8B4E-B0AE-2CBC5EE564EB}" type="parTrans" cxnId="{3AE285C3-3F35-4146-8E9A-75D56E17B236}">
      <dgm:prSet/>
      <dgm:spPr/>
      <dgm:t>
        <a:bodyPr/>
        <a:lstStyle/>
        <a:p>
          <a:endParaRPr lang="en-US"/>
        </a:p>
      </dgm:t>
    </dgm:pt>
    <dgm:pt modelId="{298EB2CD-67BC-7944-B3EB-ACEDA1BF30A3}" type="sibTrans" cxnId="{3AE285C3-3F35-4146-8E9A-75D56E17B236}">
      <dgm:prSet/>
      <dgm:spPr/>
      <dgm:t>
        <a:bodyPr/>
        <a:lstStyle/>
        <a:p>
          <a:endParaRPr lang="en-US"/>
        </a:p>
      </dgm:t>
    </dgm:pt>
    <dgm:pt modelId="{1E852D66-91FE-8043-A24E-38F6428B199B}" type="pres">
      <dgm:prSet presAssocID="{48CF35C0-827E-E24F-80C5-B509E56DB76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133705-D9ED-284B-85EC-817D524EC792}" type="pres">
      <dgm:prSet presAssocID="{BFD1670D-5694-4C45-9CBE-45B15AABA799}" presName="root1" presStyleCnt="0"/>
      <dgm:spPr/>
    </dgm:pt>
    <dgm:pt modelId="{DC6224FB-8EF8-6A42-BEB9-4CFD2342059A}" type="pres">
      <dgm:prSet presAssocID="{BFD1670D-5694-4C45-9CBE-45B15AABA79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25964F-6010-D247-B6AA-8932F94BD06E}" type="pres">
      <dgm:prSet presAssocID="{BFD1670D-5694-4C45-9CBE-45B15AABA799}" presName="level2hierChild" presStyleCnt="0"/>
      <dgm:spPr/>
    </dgm:pt>
    <dgm:pt modelId="{9B5F5B87-D4B0-C448-BCC6-70EAA4C50ABC}" type="pres">
      <dgm:prSet presAssocID="{E3A5B7AE-0FA8-CE42-B7B4-E5FE0211BEAA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306F0BA4-525C-CB43-A84D-E95269EA8D1B}" type="pres">
      <dgm:prSet presAssocID="{E3A5B7AE-0FA8-CE42-B7B4-E5FE0211BEAA}" presName="connTx" presStyleLbl="parChTrans1D2" presStyleIdx="0" presStyleCnt="3"/>
      <dgm:spPr/>
      <dgm:t>
        <a:bodyPr/>
        <a:lstStyle/>
        <a:p>
          <a:endParaRPr lang="en-US"/>
        </a:p>
      </dgm:t>
    </dgm:pt>
    <dgm:pt modelId="{C7802A52-D49C-0D40-8254-EA0D574496F9}" type="pres">
      <dgm:prSet presAssocID="{F5C6AE49-D72D-814D-9152-68006610CE3F}" presName="root2" presStyleCnt="0"/>
      <dgm:spPr/>
    </dgm:pt>
    <dgm:pt modelId="{2F75E391-BF75-5443-8D8A-6D101CC20D49}" type="pres">
      <dgm:prSet presAssocID="{F5C6AE49-D72D-814D-9152-68006610CE3F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46EE5-DC31-874D-8698-BCD7F6746ACA}" type="pres">
      <dgm:prSet presAssocID="{F5C6AE49-D72D-814D-9152-68006610CE3F}" presName="level3hierChild" presStyleCnt="0"/>
      <dgm:spPr/>
    </dgm:pt>
    <dgm:pt modelId="{3A99279C-6D0D-114E-831D-55DBBADEAD7A}" type="pres">
      <dgm:prSet presAssocID="{582AA357-9E59-7443-AC3C-5A3E046B83D0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62512E4B-BA9F-6849-947D-AD3762A6C6E1}" type="pres">
      <dgm:prSet presAssocID="{582AA357-9E59-7443-AC3C-5A3E046B83D0}" presName="connTx" presStyleLbl="parChTrans1D3" presStyleIdx="0" presStyleCnt="3"/>
      <dgm:spPr/>
      <dgm:t>
        <a:bodyPr/>
        <a:lstStyle/>
        <a:p>
          <a:endParaRPr lang="en-US"/>
        </a:p>
      </dgm:t>
    </dgm:pt>
    <dgm:pt modelId="{0CB4E89A-5F4D-9E47-92DD-E17253F4FF58}" type="pres">
      <dgm:prSet presAssocID="{FE66001E-93CC-E24F-A666-165981575FD7}" presName="root2" presStyleCnt="0"/>
      <dgm:spPr/>
    </dgm:pt>
    <dgm:pt modelId="{6C5D733F-1345-3F4F-A599-B017244D0F85}" type="pres">
      <dgm:prSet presAssocID="{FE66001E-93CC-E24F-A666-165981575FD7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6182C4-4EC7-4B44-A9CC-89D14F94C55B}" type="pres">
      <dgm:prSet presAssocID="{FE66001E-93CC-E24F-A666-165981575FD7}" presName="level3hierChild" presStyleCnt="0"/>
      <dgm:spPr/>
    </dgm:pt>
    <dgm:pt modelId="{9FEEB75B-C5F1-844C-AE9B-B8AD58650866}" type="pres">
      <dgm:prSet presAssocID="{9C85AD6D-47A1-174E-8577-F3789A98A584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8497798-9F50-8A46-A32D-362AFC74F084}" type="pres">
      <dgm:prSet presAssocID="{9C85AD6D-47A1-174E-8577-F3789A98A584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C42721A-5F0E-8546-8C86-59129343F359}" type="pres">
      <dgm:prSet presAssocID="{1C714E3B-C91A-1147-A42F-0B4B2AFBC51D}" presName="root2" presStyleCnt="0"/>
      <dgm:spPr/>
    </dgm:pt>
    <dgm:pt modelId="{BD576422-FB45-D54A-A6A6-BE1995730F79}" type="pres">
      <dgm:prSet presAssocID="{1C714E3B-C91A-1147-A42F-0B4B2AFBC51D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CBDB203-7EC3-8F44-BAE1-448CDA832868}" type="pres">
      <dgm:prSet presAssocID="{1C714E3B-C91A-1147-A42F-0B4B2AFBC51D}" presName="level3hierChild" presStyleCnt="0"/>
      <dgm:spPr/>
    </dgm:pt>
    <dgm:pt modelId="{75D814D3-802A-A14E-BF87-99BA159D0170}" type="pres">
      <dgm:prSet presAssocID="{789F7A1B-B167-3049-9C0A-B4483E527DE8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9DBA8516-59DC-E34B-9A49-6807003756F0}" type="pres">
      <dgm:prSet presAssocID="{789F7A1B-B167-3049-9C0A-B4483E527DE8}" presName="connTx" presStyleLbl="parChTrans1D3" presStyleIdx="1" presStyleCnt="3"/>
      <dgm:spPr/>
      <dgm:t>
        <a:bodyPr/>
        <a:lstStyle/>
        <a:p>
          <a:endParaRPr lang="en-US"/>
        </a:p>
      </dgm:t>
    </dgm:pt>
    <dgm:pt modelId="{3159AC16-8509-B042-9EEE-4BC96C5FB32C}" type="pres">
      <dgm:prSet presAssocID="{14589E55-1B34-1C43-9866-A5E41F0575AB}" presName="root2" presStyleCnt="0"/>
      <dgm:spPr/>
    </dgm:pt>
    <dgm:pt modelId="{730970BD-12B2-7E40-8AF9-10E6A60D7F9F}" type="pres">
      <dgm:prSet presAssocID="{14589E55-1B34-1C43-9866-A5E41F0575AB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83EE020-468D-8B49-A66F-E686FE46CC58}" type="pres">
      <dgm:prSet presAssocID="{14589E55-1B34-1C43-9866-A5E41F0575AB}" presName="level3hierChild" presStyleCnt="0"/>
      <dgm:spPr/>
    </dgm:pt>
    <dgm:pt modelId="{E8B7E79D-6442-7A43-A396-2C14A71D61AE}" type="pres">
      <dgm:prSet presAssocID="{36114D4F-BB6D-6046-944D-4D33F43B16F2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9DB4DB25-88D1-0449-9524-3241743AAED0}" type="pres">
      <dgm:prSet presAssocID="{36114D4F-BB6D-6046-944D-4D33F43B16F2}" presName="connTx" presStyleLbl="parChTrans1D2" presStyleIdx="2" presStyleCnt="3"/>
      <dgm:spPr/>
      <dgm:t>
        <a:bodyPr/>
        <a:lstStyle/>
        <a:p>
          <a:endParaRPr lang="en-US"/>
        </a:p>
      </dgm:t>
    </dgm:pt>
    <dgm:pt modelId="{0F05EE5A-CBE6-5B47-92D6-5BF9BBDC57AB}" type="pres">
      <dgm:prSet presAssocID="{3459A972-54BC-F742-B86D-DD7CA8EFA0F4}" presName="root2" presStyleCnt="0"/>
      <dgm:spPr/>
    </dgm:pt>
    <dgm:pt modelId="{1F3DAD65-B28C-AF45-8780-75F0DEB9A560}" type="pres">
      <dgm:prSet presAssocID="{3459A972-54BC-F742-B86D-DD7CA8EFA0F4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CE64A77-E4B4-F74A-8F66-41121D38C7E3}" type="pres">
      <dgm:prSet presAssocID="{3459A972-54BC-F742-B86D-DD7CA8EFA0F4}" presName="level3hierChild" presStyleCnt="0"/>
      <dgm:spPr/>
    </dgm:pt>
    <dgm:pt modelId="{14C05EE1-8AC1-A249-8A57-2DCD117C0A80}" type="pres">
      <dgm:prSet presAssocID="{14749EC4-775C-8B4E-B0AE-2CBC5EE564EB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6C9EDF3D-B618-C642-A056-08633DB0F701}" type="pres">
      <dgm:prSet presAssocID="{14749EC4-775C-8B4E-B0AE-2CBC5EE564EB}" presName="connTx" presStyleLbl="parChTrans1D3" presStyleIdx="2" presStyleCnt="3"/>
      <dgm:spPr/>
      <dgm:t>
        <a:bodyPr/>
        <a:lstStyle/>
        <a:p>
          <a:endParaRPr lang="en-US"/>
        </a:p>
      </dgm:t>
    </dgm:pt>
    <dgm:pt modelId="{E0ED0452-1A63-954A-ACE2-123060C4F40D}" type="pres">
      <dgm:prSet presAssocID="{2CE05135-220A-2345-875D-4FD72EEEBA0B}" presName="root2" presStyleCnt="0"/>
      <dgm:spPr/>
    </dgm:pt>
    <dgm:pt modelId="{678FDACF-ED32-4A41-A4F5-5F026E59AA93}" type="pres">
      <dgm:prSet presAssocID="{2CE05135-220A-2345-875D-4FD72EEEBA0B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A261AD7-C87B-DC42-84D4-E574F5A1EAAE}" type="pres">
      <dgm:prSet presAssocID="{2CE05135-220A-2345-875D-4FD72EEEBA0B}" presName="level3hierChild" presStyleCnt="0"/>
      <dgm:spPr/>
    </dgm:pt>
  </dgm:ptLst>
  <dgm:cxnLst>
    <dgm:cxn modelId="{FE430094-3E97-B64D-B477-F1795223B982}" type="presOf" srcId="{48CF35C0-827E-E24F-80C5-B509E56DB763}" destId="{1E852D66-91FE-8043-A24E-38F6428B199B}" srcOrd="0" destOrd="0" presId="urn:microsoft.com/office/officeart/2005/8/layout/hierarchy2"/>
    <dgm:cxn modelId="{622DF407-8431-344E-82B3-D28718310D91}" srcId="{BFD1670D-5694-4C45-9CBE-45B15AABA799}" destId="{F5C6AE49-D72D-814D-9152-68006610CE3F}" srcOrd="0" destOrd="0" parTransId="{E3A5B7AE-0FA8-CE42-B7B4-E5FE0211BEAA}" sibTransId="{1AB97D96-B5FA-084D-94BE-5A87815EAEB5}"/>
    <dgm:cxn modelId="{1A56826E-692C-A545-82D5-DFA3C43C433D}" type="presOf" srcId="{F5C6AE49-D72D-814D-9152-68006610CE3F}" destId="{2F75E391-BF75-5443-8D8A-6D101CC20D49}" srcOrd="0" destOrd="0" presId="urn:microsoft.com/office/officeart/2005/8/layout/hierarchy2"/>
    <dgm:cxn modelId="{E57F78C1-A10B-F244-8B3D-9CB766865B70}" type="presOf" srcId="{9C85AD6D-47A1-174E-8577-F3789A98A584}" destId="{48497798-9F50-8A46-A32D-362AFC74F084}" srcOrd="1" destOrd="0" presId="urn:microsoft.com/office/officeart/2005/8/layout/hierarchy2"/>
    <dgm:cxn modelId="{FCC9ED1D-71AD-D144-AEBE-369098E520B8}" type="presOf" srcId="{582AA357-9E59-7443-AC3C-5A3E046B83D0}" destId="{62512E4B-BA9F-6849-947D-AD3762A6C6E1}" srcOrd="1" destOrd="0" presId="urn:microsoft.com/office/officeart/2005/8/layout/hierarchy2"/>
    <dgm:cxn modelId="{62A86B0B-FBC3-9E44-9D44-4C7A49990D3E}" type="presOf" srcId="{BFD1670D-5694-4C45-9CBE-45B15AABA799}" destId="{DC6224FB-8EF8-6A42-BEB9-4CFD2342059A}" srcOrd="0" destOrd="0" presId="urn:microsoft.com/office/officeart/2005/8/layout/hierarchy2"/>
    <dgm:cxn modelId="{7EA7D64B-683D-FC44-887C-ABFC9A74A23E}" type="presOf" srcId="{14749EC4-775C-8B4E-B0AE-2CBC5EE564EB}" destId="{6C9EDF3D-B618-C642-A056-08633DB0F701}" srcOrd="1" destOrd="0" presId="urn:microsoft.com/office/officeart/2005/8/layout/hierarchy2"/>
    <dgm:cxn modelId="{8762B721-2FC0-AD4D-9545-B27F8649182E}" type="presOf" srcId="{14749EC4-775C-8B4E-B0AE-2CBC5EE564EB}" destId="{14C05EE1-8AC1-A249-8A57-2DCD117C0A80}" srcOrd="0" destOrd="0" presId="urn:microsoft.com/office/officeart/2005/8/layout/hierarchy2"/>
    <dgm:cxn modelId="{CF0CBEC4-0FBE-C845-B7D9-03BF7FB6B55B}" type="presOf" srcId="{3459A972-54BC-F742-B86D-DD7CA8EFA0F4}" destId="{1F3DAD65-B28C-AF45-8780-75F0DEB9A560}" srcOrd="0" destOrd="0" presId="urn:microsoft.com/office/officeart/2005/8/layout/hierarchy2"/>
    <dgm:cxn modelId="{5B71B6B8-2C34-F247-B048-5F1B0F57970D}" srcId="{BFD1670D-5694-4C45-9CBE-45B15AABA799}" destId="{1C714E3B-C91A-1147-A42F-0B4B2AFBC51D}" srcOrd="1" destOrd="0" parTransId="{9C85AD6D-47A1-174E-8577-F3789A98A584}" sibTransId="{BC9B89E4-22ED-FF47-B67D-C05BABD4B72C}"/>
    <dgm:cxn modelId="{D4601876-38E2-4947-B638-9B908160EEFF}" type="presOf" srcId="{789F7A1B-B167-3049-9C0A-B4483E527DE8}" destId="{9DBA8516-59DC-E34B-9A49-6807003756F0}" srcOrd="1" destOrd="0" presId="urn:microsoft.com/office/officeart/2005/8/layout/hierarchy2"/>
    <dgm:cxn modelId="{56428CBB-B8C2-EB45-ACBA-86249CDF21AD}" type="presOf" srcId="{14589E55-1B34-1C43-9866-A5E41F0575AB}" destId="{730970BD-12B2-7E40-8AF9-10E6A60D7F9F}" srcOrd="0" destOrd="0" presId="urn:microsoft.com/office/officeart/2005/8/layout/hierarchy2"/>
    <dgm:cxn modelId="{90415D2C-E279-F744-BA7F-591715D38795}" type="presOf" srcId="{E3A5B7AE-0FA8-CE42-B7B4-E5FE0211BEAA}" destId="{306F0BA4-525C-CB43-A84D-E95269EA8D1B}" srcOrd="1" destOrd="0" presId="urn:microsoft.com/office/officeart/2005/8/layout/hierarchy2"/>
    <dgm:cxn modelId="{62FEC224-8259-FB4D-A9CC-D5C2AECBAD05}" type="presOf" srcId="{36114D4F-BB6D-6046-944D-4D33F43B16F2}" destId="{E8B7E79D-6442-7A43-A396-2C14A71D61AE}" srcOrd="0" destOrd="0" presId="urn:microsoft.com/office/officeart/2005/8/layout/hierarchy2"/>
    <dgm:cxn modelId="{7D5B71CC-34BF-354F-A327-2950A12DF241}" type="presOf" srcId="{789F7A1B-B167-3049-9C0A-B4483E527DE8}" destId="{75D814D3-802A-A14E-BF87-99BA159D0170}" srcOrd="0" destOrd="0" presId="urn:microsoft.com/office/officeart/2005/8/layout/hierarchy2"/>
    <dgm:cxn modelId="{D0991106-65CD-D947-9416-43C3360A0F8B}" type="presOf" srcId="{1C714E3B-C91A-1147-A42F-0B4B2AFBC51D}" destId="{BD576422-FB45-D54A-A6A6-BE1995730F79}" srcOrd="0" destOrd="0" presId="urn:microsoft.com/office/officeart/2005/8/layout/hierarchy2"/>
    <dgm:cxn modelId="{D4A2766F-B395-8646-AA35-0448632F6870}" srcId="{F5C6AE49-D72D-814D-9152-68006610CE3F}" destId="{FE66001E-93CC-E24F-A666-165981575FD7}" srcOrd="0" destOrd="0" parTransId="{582AA357-9E59-7443-AC3C-5A3E046B83D0}" sibTransId="{5B778D7E-5AC9-B74F-839E-1553BAB4D29C}"/>
    <dgm:cxn modelId="{0D32536F-9757-9243-8849-AE52624F111E}" type="presOf" srcId="{E3A5B7AE-0FA8-CE42-B7B4-E5FE0211BEAA}" destId="{9B5F5B87-D4B0-C448-BCC6-70EAA4C50ABC}" srcOrd="0" destOrd="0" presId="urn:microsoft.com/office/officeart/2005/8/layout/hierarchy2"/>
    <dgm:cxn modelId="{019FACE2-1CF8-5B48-BBB5-90035C814FDA}" type="presOf" srcId="{582AA357-9E59-7443-AC3C-5A3E046B83D0}" destId="{3A99279C-6D0D-114E-831D-55DBBADEAD7A}" srcOrd="0" destOrd="0" presId="urn:microsoft.com/office/officeart/2005/8/layout/hierarchy2"/>
    <dgm:cxn modelId="{6CC3679F-F5C4-134D-862F-DF91ABE5A8BA}" type="presOf" srcId="{9C85AD6D-47A1-174E-8577-F3789A98A584}" destId="{9FEEB75B-C5F1-844C-AE9B-B8AD58650866}" srcOrd="0" destOrd="0" presId="urn:microsoft.com/office/officeart/2005/8/layout/hierarchy2"/>
    <dgm:cxn modelId="{B1392B6B-0887-5649-9553-2EC78ACF03D5}" srcId="{BFD1670D-5694-4C45-9CBE-45B15AABA799}" destId="{3459A972-54BC-F742-B86D-DD7CA8EFA0F4}" srcOrd="2" destOrd="0" parTransId="{36114D4F-BB6D-6046-944D-4D33F43B16F2}" sibTransId="{6353F3B0-3A79-7A4F-874F-537C919A3E30}"/>
    <dgm:cxn modelId="{9233F183-C95C-EF4A-816F-22303CA660EE}" srcId="{48CF35C0-827E-E24F-80C5-B509E56DB763}" destId="{BFD1670D-5694-4C45-9CBE-45B15AABA799}" srcOrd="0" destOrd="0" parTransId="{61709B49-A2F4-A94A-849B-1529E1E4DA06}" sibTransId="{19ED0FDF-8405-4942-9EEA-C28C938B4BC6}"/>
    <dgm:cxn modelId="{C409FA17-7F6F-384B-BD25-4B65839F3D4B}" srcId="{1C714E3B-C91A-1147-A42F-0B4B2AFBC51D}" destId="{14589E55-1B34-1C43-9866-A5E41F0575AB}" srcOrd="0" destOrd="0" parTransId="{789F7A1B-B167-3049-9C0A-B4483E527DE8}" sibTransId="{0EEE3A34-0494-3741-9268-B9FFE4766D9D}"/>
    <dgm:cxn modelId="{0083911D-AFCC-3542-9E07-D4C259039831}" type="presOf" srcId="{2CE05135-220A-2345-875D-4FD72EEEBA0B}" destId="{678FDACF-ED32-4A41-A4F5-5F026E59AA93}" srcOrd="0" destOrd="0" presId="urn:microsoft.com/office/officeart/2005/8/layout/hierarchy2"/>
    <dgm:cxn modelId="{C3165487-01A5-FF4B-972C-FD53B460486C}" type="presOf" srcId="{FE66001E-93CC-E24F-A666-165981575FD7}" destId="{6C5D733F-1345-3F4F-A599-B017244D0F85}" srcOrd="0" destOrd="0" presId="urn:microsoft.com/office/officeart/2005/8/layout/hierarchy2"/>
    <dgm:cxn modelId="{3AE285C3-3F35-4146-8E9A-75D56E17B236}" srcId="{3459A972-54BC-F742-B86D-DD7CA8EFA0F4}" destId="{2CE05135-220A-2345-875D-4FD72EEEBA0B}" srcOrd="0" destOrd="0" parTransId="{14749EC4-775C-8B4E-B0AE-2CBC5EE564EB}" sibTransId="{298EB2CD-67BC-7944-B3EB-ACEDA1BF30A3}"/>
    <dgm:cxn modelId="{4195A7C3-0DB8-7D46-9973-413B0ED288B5}" type="presOf" srcId="{36114D4F-BB6D-6046-944D-4D33F43B16F2}" destId="{9DB4DB25-88D1-0449-9524-3241743AAED0}" srcOrd="1" destOrd="0" presId="urn:microsoft.com/office/officeart/2005/8/layout/hierarchy2"/>
    <dgm:cxn modelId="{43CBC5D3-D1FF-5E43-BBCB-0A76900C2B6A}" type="presParOf" srcId="{1E852D66-91FE-8043-A24E-38F6428B199B}" destId="{C5133705-D9ED-284B-85EC-817D524EC792}" srcOrd="0" destOrd="0" presId="urn:microsoft.com/office/officeart/2005/8/layout/hierarchy2"/>
    <dgm:cxn modelId="{E15309B6-AEF7-E84D-8714-D8328EC80659}" type="presParOf" srcId="{C5133705-D9ED-284B-85EC-817D524EC792}" destId="{DC6224FB-8EF8-6A42-BEB9-4CFD2342059A}" srcOrd="0" destOrd="0" presId="urn:microsoft.com/office/officeart/2005/8/layout/hierarchy2"/>
    <dgm:cxn modelId="{32FC59B2-B018-954C-80B2-F6D36C6113FA}" type="presParOf" srcId="{C5133705-D9ED-284B-85EC-817D524EC792}" destId="{1725964F-6010-D247-B6AA-8932F94BD06E}" srcOrd="1" destOrd="0" presId="urn:microsoft.com/office/officeart/2005/8/layout/hierarchy2"/>
    <dgm:cxn modelId="{FD42F986-A5C5-464E-8BE1-740FFBC58432}" type="presParOf" srcId="{1725964F-6010-D247-B6AA-8932F94BD06E}" destId="{9B5F5B87-D4B0-C448-BCC6-70EAA4C50ABC}" srcOrd="0" destOrd="0" presId="urn:microsoft.com/office/officeart/2005/8/layout/hierarchy2"/>
    <dgm:cxn modelId="{320120B8-9AF9-9F49-B523-9DE9DCBEA1B8}" type="presParOf" srcId="{9B5F5B87-D4B0-C448-BCC6-70EAA4C50ABC}" destId="{306F0BA4-525C-CB43-A84D-E95269EA8D1B}" srcOrd="0" destOrd="0" presId="urn:microsoft.com/office/officeart/2005/8/layout/hierarchy2"/>
    <dgm:cxn modelId="{D73DEBFC-802F-044F-A7F2-61AF977F7891}" type="presParOf" srcId="{1725964F-6010-D247-B6AA-8932F94BD06E}" destId="{C7802A52-D49C-0D40-8254-EA0D574496F9}" srcOrd="1" destOrd="0" presId="urn:microsoft.com/office/officeart/2005/8/layout/hierarchy2"/>
    <dgm:cxn modelId="{BFCD03CE-AA07-0749-9134-C8EE559C8589}" type="presParOf" srcId="{C7802A52-D49C-0D40-8254-EA0D574496F9}" destId="{2F75E391-BF75-5443-8D8A-6D101CC20D49}" srcOrd="0" destOrd="0" presId="urn:microsoft.com/office/officeart/2005/8/layout/hierarchy2"/>
    <dgm:cxn modelId="{769F6016-65D0-8A4D-A324-1F8EEA99B1B9}" type="presParOf" srcId="{C7802A52-D49C-0D40-8254-EA0D574496F9}" destId="{FD146EE5-DC31-874D-8698-BCD7F6746ACA}" srcOrd="1" destOrd="0" presId="urn:microsoft.com/office/officeart/2005/8/layout/hierarchy2"/>
    <dgm:cxn modelId="{1C65668B-8371-734C-BDA5-7B5F3ADB4479}" type="presParOf" srcId="{FD146EE5-DC31-874D-8698-BCD7F6746ACA}" destId="{3A99279C-6D0D-114E-831D-55DBBADEAD7A}" srcOrd="0" destOrd="0" presId="urn:microsoft.com/office/officeart/2005/8/layout/hierarchy2"/>
    <dgm:cxn modelId="{0E8DF7C4-61C8-014C-9F05-04F130E22D3E}" type="presParOf" srcId="{3A99279C-6D0D-114E-831D-55DBBADEAD7A}" destId="{62512E4B-BA9F-6849-947D-AD3762A6C6E1}" srcOrd="0" destOrd="0" presId="urn:microsoft.com/office/officeart/2005/8/layout/hierarchy2"/>
    <dgm:cxn modelId="{786AD161-2920-C747-AF18-2AB5DEEB5B1C}" type="presParOf" srcId="{FD146EE5-DC31-874D-8698-BCD7F6746ACA}" destId="{0CB4E89A-5F4D-9E47-92DD-E17253F4FF58}" srcOrd="1" destOrd="0" presId="urn:microsoft.com/office/officeart/2005/8/layout/hierarchy2"/>
    <dgm:cxn modelId="{2A1A934E-B095-2045-B103-615F63097D90}" type="presParOf" srcId="{0CB4E89A-5F4D-9E47-92DD-E17253F4FF58}" destId="{6C5D733F-1345-3F4F-A599-B017244D0F85}" srcOrd="0" destOrd="0" presId="urn:microsoft.com/office/officeart/2005/8/layout/hierarchy2"/>
    <dgm:cxn modelId="{F078194E-1EC4-1B4C-B781-D94A9FF9FF56}" type="presParOf" srcId="{0CB4E89A-5F4D-9E47-92DD-E17253F4FF58}" destId="{CC6182C4-4EC7-4B44-A9CC-89D14F94C55B}" srcOrd="1" destOrd="0" presId="urn:microsoft.com/office/officeart/2005/8/layout/hierarchy2"/>
    <dgm:cxn modelId="{3E2B8C15-9F17-B841-BB16-2F688206A05D}" type="presParOf" srcId="{1725964F-6010-D247-B6AA-8932F94BD06E}" destId="{9FEEB75B-C5F1-844C-AE9B-B8AD58650866}" srcOrd="2" destOrd="0" presId="urn:microsoft.com/office/officeart/2005/8/layout/hierarchy2"/>
    <dgm:cxn modelId="{916BA138-CC29-5147-9E89-C290DB3B9CFF}" type="presParOf" srcId="{9FEEB75B-C5F1-844C-AE9B-B8AD58650866}" destId="{48497798-9F50-8A46-A32D-362AFC74F084}" srcOrd="0" destOrd="0" presId="urn:microsoft.com/office/officeart/2005/8/layout/hierarchy2"/>
    <dgm:cxn modelId="{0C43930F-165A-8847-9F22-77DE70DFBF29}" type="presParOf" srcId="{1725964F-6010-D247-B6AA-8932F94BD06E}" destId="{6C42721A-5F0E-8546-8C86-59129343F359}" srcOrd="3" destOrd="0" presId="urn:microsoft.com/office/officeart/2005/8/layout/hierarchy2"/>
    <dgm:cxn modelId="{26B99727-CD59-A341-9290-31E59E5CE6DE}" type="presParOf" srcId="{6C42721A-5F0E-8546-8C86-59129343F359}" destId="{BD576422-FB45-D54A-A6A6-BE1995730F79}" srcOrd="0" destOrd="0" presId="urn:microsoft.com/office/officeart/2005/8/layout/hierarchy2"/>
    <dgm:cxn modelId="{49E7F020-296E-B346-81B8-8FDE46AED6FA}" type="presParOf" srcId="{6C42721A-5F0E-8546-8C86-59129343F359}" destId="{FCBDB203-7EC3-8F44-BAE1-448CDA832868}" srcOrd="1" destOrd="0" presId="urn:microsoft.com/office/officeart/2005/8/layout/hierarchy2"/>
    <dgm:cxn modelId="{7C6A82D2-5B45-3C4E-809F-79AC2ED34651}" type="presParOf" srcId="{FCBDB203-7EC3-8F44-BAE1-448CDA832868}" destId="{75D814D3-802A-A14E-BF87-99BA159D0170}" srcOrd="0" destOrd="0" presId="urn:microsoft.com/office/officeart/2005/8/layout/hierarchy2"/>
    <dgm:cxn modelId="{8AA19D42-BB77-504F-9C7C-1FD67503E278}" type="presParOf" srcId="{75D814D3-802A-A14E-BF87-99BA159D0170}" destId="{9DBA8516-59DC-E34B-9A49-6807003756F0}" srcOrd="0" destOrd="0" presId="urn:microsoft.com/office/officeart/2005/8/layout/hierarchy2"/>
    <dgm:cxn modelId="{891462C5-06A1-0643-B51B-1345048F30DD}" type="presParOf" srcId="{FCBDB203-7EC3-8F44-BAE1-448CDA832868}" destId="{3159AC16-8509-B042-9EEE-4BC96C5FB32C}" srcOrd="1" destOrd="0" presId="urn:microsoft.com/office/officeart/2005/8/layout/hierarchy2"/>
    <dgm:cxn modelId="{64440BC0-35A8-F349-B807-6AA1C960EC19}" type="presParOf" srcId="{3159AC16-8509-B042-9EEE-4BC96C5FB32C}" destId="{730970BD-12B2-7E40-8AF9-10E6A60D7F9F}" srcOrd="0" destOrd="0" presId="urn:microsoft.com/office/officeart/2005/8/layout/hierarchy2"/>
    <dgm:cxn modelId="{72F7B926-54CB-D94B-BE4B-497FB520D408}" type="presParOf" srcId="{3159AC16-8509-B042-9EEE-4BC96C5FB32C}" destId="{083EE020-468D-8B49-A66F-E686FE46CC58}" srcOrd="1" destOrd="0" presId="urn:microsoft.com/office/officeart/2005/8/layout/hierarchy2"/>
    <dgm:cxn modelId="{39A3DEBF-2F4C-9E41-97AC-C87660F9765F}" type="presParOf" srcId="{1725964F-6010-D247-B6AA-8932F94BD06E}" destId="{E8B7E79D-6442-7A43-A396-2C14A71D61AE}" srcOrd="4" destOrd="0" presId="urn:microsoft.com/office/officeart/2005/8/layout/hierarchy2"/>
    <dgm:cxn modelId="{51ABB854-7FD2-D249-A710-434F49294EEE}" type="presParOf" srcId="{E8B7E79D-6442-7A43-A396-2C14A71D61AE}" destId="{9DB4DB25-88D1-0449-9524-3241743AAED0}" srcOrd="0" destOrd="0" presId="urn:microsoft.com/office/officeart/2005/8/layout/hierarchy2"/>
    <dgm:cxn modelId="{042AA11B-4E2D-DD48-BC28-246F7E489F3B}" type="presParOf" srcId="{1725964F-6010-D247-B6AA-8932F94BD06E}" destId="{0F05EE5A-CBE6-5B47-92D6-5BF9BBDC57AB}" srcOrd="5" destOrd="0" presId="urn:microsoft.com/office/officeart/2005/8/layout/hierarchy2"/>
    <dgm:cxn modelId="{C89EB48E-13CE-224A-A987-D38902153D80}" type="presParOf" srcId="{0F05EE5A-CBE6-5B47-92D6-5BF9BBDC57AB}" destId="{1F3DAD65-B28C-AF45-8780-75F0DEB9A560}" srcOrd="0" destOrd="0" presId="urn:microsoft.com/office/officeart/2005/8/layout/hierarchy2"/>
    <dgm:cxn modelId="{492446D1-54E4-064E-A01E-F1DC569B55E1}" type="presParOf" srcId="{0F05EE5A-CBE6-5B47-92D6-5BF9BBDC57AB}" destId="{7CE64A77-E4B4-F74A-8F66-41121D38C7E3}" srcOrd="1" destOrd="0" presId="urn:microsoft.com/office/officeart/2005/8/layout/hierarchy2"/>
    <dgm:cxn modelId="{24E8D119-3993-1A47-92A8-527146AB8756}" type="presParOf" srcId="{7CE64A77-E4B4-F74A-8F66-41121D38C7E3}" destId="{14C05EE1-8AC1-A249-8A57-2DCD117C0A80}" srcOrd="0" destOrd="0" presId="urn:microsoft.com/office/officeart/2005/8/layout/hierarchy2"/>
    <dgm:cxn modelId="{8371AEAD-AB51-6641-8B3D-9B8F63A7F35C}" type="presParOf" srcId="{14C05EE1-8AC1-A249-8A57-2DCD117C0A80}" destId="{6C9EDF3D-B618-C642-A056-08633DB0F701}" srcOrd="0" destOrd="0" presId="urn:microsoft.com/office/officeart/2005/8/layout/hierarchy2"/>
    <dgm:cxn modelId="{9F4DB38B-353B-CA4B-8208-118C199B13F8}" type="presParOf" srcId="{7CE64A77-E4B4-F74A-8F66-41121D38C7E3}" destId="{E0ED0452-1A63-954A-ACE2-123060C4F40D}" srcOrd="1" destOrd="0" presId="urn:microsoft.com/office/officeart/2005/8/layout/hierarchy2"/>
    <dgm:cxn modelId="{0B3811C5-8B3D-2E40-8430-C444E3EEBA30}" type="presParOf" srcId="{E0ED0452-1A63-954A-ACE2-123060C4F40D}" destId="{678FDACF-ED32-4A41-A4F5-5F026E59AA93}" srcOrd="0" destOrd="0" presId="urn:microsoft.com/office/officeart/2005/8/layout/hierarchy2"/>
    <dgm:cxn modelId="{D5AF268C-76F5-1341-9039-24C7A3569588}" type="presParOf" srcId="{E0ED0452-1A63-954A-ACE2-123060C4F40D}" destId="{5A261AD7-C87B-DC42-84D4-E574F5A1EAA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B9E9F0-13DC-4EBF-9135-2578B63A62DC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Introduction and Background</a:t>
          </a:r>
        </a:p>
      </dgm:t>
    </dgm:pt>
    <dgm:pt modelId="{5A865C4D-AC88-4664-B8F7-1CABFF9DBB3A}" type="parTrans" cxnId="{B27D8089-7B30-4AFA-8A35-1ADC0147F1C2}">
      <dgm:prSet/>
      <dgm:spPr/>
      <dgm:t>
        <a:bodyPr/>
        <a:lstStyle/>
        <a:p>
          <a:endParaRPr lang="en-US" sz="2800"/>
        </a:p>
      </dgm:t>
    </dgm:pt>
    <dgm:pt modelId="{5273943B-F9A5-46DD-B5BC-5589AE654E09}" type="sibTrans" cxnId="{B27D8089-7B30-4AFA-8A35-1ADC0147F1C2}">
      <dgm:prSet/>
      <dgm:spPr/>
      <dgm:t>
        <a:bodyPr/>
        <a:lstStyle/>
        <a:p>
          <a:endParaRPr lang="en-US" sz="2800"/>
        </a:p>
      </dgm:t>
    </dgm:pt>
    <dgm:pt modelId="{CBC45B59-48DF-478A-8252-4AAF8608109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A description of the business situation and drivers for the project.</a:t>
          </a:r>
        </a:p>
      </dgm:t>
    </dgm:pt>
    <dgm:pt modelId="{5DC9E29E-CB4B-4B7F-BA99-C573E5694A80}" type="parTrans" cxnId="{1A212B0D-AC13-4CD1-83A2-A5CA997FD553}">
      <dgm:prSet/>
      <dgm:spPr/>
      <dgm:t>
        <a:bodyPr/>
        <a:lstStyle/>
        <a:p>
          <a:endParaRPr lang="en-US" sz="2800"/>
        </a:p>
      </dgm:t>
    </dgm:pt>
    <dgm:pt modelId="{6AC4397A-C467-4B2E-BA63-7218D82DEE7C}" type="sibTrans" cxnId="{1A212B0D-AC13-4CD1-83A2-A5CA997FD553}">
      <dgm:prSet/>
      <dgm:spPr/>
      <dgm:t>
        <a:bodyPr/>
        <a:lstStyle/>
        <a:p>
          <a:endParaRPr lang="en-US" sz="2800"/>
        </a:p>
      </dgm:t>
    </dgm:pt>
    <dgm:pt modelId="{DBDBE33B-3B9A-40D7-8397-78FF16C43B2E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Solution </a:t>
          </a:r>
        </a:p>
      </dgm:t>
    </dgm:pt>
    <dgm:pt modelId="{1006EC54-70CD-4C64-9C67-AAC45B8CF15B}" type="parTrans" cxnId="{7F04183A-8555-45DE-8A8A-A5D6E1D0BDF4}">
      <dgm:prSet/>
      <dgm:spPr/>
      <dgm:t>
        <a:bodyPr/>
        <a:lstStyle/>
        <a:p>
          <a:endParaRPr lang="en-US" sz="2800"/>
        </a:p>
      </dgm:t>
    </dgm:pt>
    <dgm:pt modelId="{1777CBF2-AAF8-47A3-968D-AEE2CA743D02}" type="sibTrans" cxnId="{7F04183A-8555-45DE-8A8A-A5D6E1D0BDF4}">
      <dgm:prSet/>
      <dgm:spPr/>
      <dgm:t>
        <a:bodyPr/>
        <a:lstStyle/>
        <a:p>
          <a:endParaRPr lang="en-US" sz="2800"/>
        </a:p>
      </dgm:t>
    </dgm:pt>
    <dgm:pt modelId="{8D41E10A-0F61-460A-8634-BFE0C3B560F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"To Be" process models to set the vision for new processes</a:t>
          </a:r>
        </a:p>
      </dgm:t>
    </dgm:pt>
    <dgm:pt modelId="{BDF79740-FD06-41F3-A936-BF527B17F28D}" type="parTrans" cxnId="{9AB2482E-8AC1-4346-8D6E-1B0C79E8D7D9}">
      <dgm:prSet/>
      <dgm:spPr/>
      <dgm:t>
        <a:bodyPr/>
        <a:lstStyle/>
        <a:p>
          <a:endParaRPr lang="en-US" sz="2800"/>
        </a:p>
      </dgm:t>
    </dgm:pt>
    <dgm:pt modelId="{79972AA6-6F4E-4E48-B78B-3E9A1FE612E8}" type="sibTrans" cxnId="{9AB2482E-8AC1-4346-8D6E-1B0C79E8D7D9}">
      <dgm:prSet/>
      <dgm:spPr/>
      <dgm:t>
        <a:bodyPr/>
        <a:lstStyle/>
        <a:p>
          <a:endParaRPr lang="en-US" sz="2800"/>
        </a:p>
      </dgm:t>
    </dgm:pt>
    <dgm:pt modelId="{9E2B71E4-EB60-474B-A226-BDE8F973B18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"As Is" processes (if needed) </a:t>
          </a:r>
        </a:p>
      </dgm:t>
    </dgm:pt>
    <dgm:pt modelId="{8EA606E0-7527-4DE8-8DDC-D5324B73A8F1}" type="parTrans" cxnId="{CB5B339C-22CF-4131-8945-4C5043528822}">
      <dgm:prSet/>
      <dgm:spPr/>
      <dgm:t>
        <a:bodyPr/>
        <a:lstStyle/>
        <a:p>
          <a:endParaRPr lang="en-US" sz="2800"/>
        </a:p>
      </dgm:t>
    </dgm:pt>
    <dgm:pt modelId="{7D9E5435-9ACC-4919-9208-B765C5092E40}" type="sibTrans" cxnId="{CB5B339C-22CF-4131-8945-4C5043528822}">
      <dgm:prSet/>
      <dgm:spPr/>
      <dgm:t>
        <a:bodyPr/>
        <a:lstStyle/>
        <a:p>
          <a:endParaRPr lang="en-US" sz="2800"/>
        </a:p>
      </dgm:t>
    </dgm:pt>
    <dgm:pt modelId="{0DB45BC5-1626-4518-8ACC-5F73A0218151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Function Models</a:t>
          </a:r>
        </a:p>
      </dgm:t>
    </dgm:pt>
    <dgm:pt modelId="{3CA288FD-7953-48A5-87AC-C05C3FB9E0AC}" type="parTrans" cxnId="{AD375A1C-3211-4C0F-B9DE-541DA98814BB}">
      <dgm:prSet/>
      <dgm:spPr/>
      <dgm:t>
        <a:bodyPr/>
        <a:lstStyle/>
        <a:p>
          <a:endParaRPr lang="en-US" sz="2800"/>
        </a:p>
      </dgm:t>
    </dgm:pt>
    <dgm:pt modelId="{D1515F17-8381-4A45-87BE-FA9AAC338E6F}" type="sibTrans" cxnId="{AD375A1C-3211-4C0F-B9DE-541DA98814BB}">
      <dgm:prSet/>
      <dgm:spPr/>
      <dgm:t>
        <a:bodyPr/>
        <a:lstStyle/>
        <a:p>
          <a:endParaRPr lang="en-US" sz="2800"/>
        </a:p>
      </dgm:t>
    </dgm:pt>
    <dgm:pt modelId="{20971535-1318-40AC-BEC4-BBD50C4BAB7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Diagrams showing functionality </a:t>
          </a:r>
        </a:p>
      </dgm:t>
    </dgm:pt>
    <dgm:pt modelId="{B77C3EB6-AD83-41E6-B3FA-33B32EB86DBC}" type="parTrans" cxnId="{A372AC24-4176-473A-B810-B5C933FD9656}">
      <dgm:prSet/>
      <dgm:spPr/>
      <dgm:t>
        <a:bodyPr/>
        <a:lstStyle/>
        <a:p>
          <a:endParaRPr lang="en-US" sz="2800"/>
        </a:p>
      </dgm:t>
    </dgm:pt>
    <dgm:pt modelId="{B75FEE93-A6A0-4B68-83DA-D882B9748290}" type="sibTrans" cxnId="{A372AC24-4176-473A-B810-B5C933FD9656}">
      <dgm:prSet/>
      <dgm:spPr/>
      <dgm:t>
        <a:bodyPr/>
        <a:lstStyle/>
        <a:p>
          <a:endParaRPr lang="en-US" sz="2800"/>
        </a:p>
      </dgm:t>
    </dgm:pt>
    <dgm:pt modelId="{FCD8C044-679F-452D-9600-C642D520079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6F50092B-722F-4C4C-8A1B-A421DC019124}" type="parTrans" cxnId="{A9C85BB8-6505-4474-81DA-0C1E14653494}">
      <dgm:prSet/>
      <dgm:spPr/>
      <dgm:t>
        <a:bodyPr/>
        <a:lstStyle/>
        <a:p>
          <a:endParaRPr lang="en-US" sz="2800"/>
        </a:p>
      </dgm:t>
    </dgm:pt>
    <dgm:pt modelId="{FC67AFCE-49A9-4F19-932C-3C2F154DC2CD}" type="sibTrans" cxnId="{A9C85BB8-6505-4474-81DA-0C1E14653494}">
      <dgm:prSet/>
      <dgm:spPr/>
      <dgm:t>
        <a:bodyPr/>
        <a:lstStyle/>
        <a:p>
          <a:endParaRPr lang="en-US" sz="2800"/>
        </a:p>
      </dgm:t>
    </dgm:pt>
    <dgm:pt modelId="{139E40F0-742A-4B22-86BE-1B7481A1B6ED}">
      <dgm:prSet custT="1"/>
      <dgm:spPr/>
      <dgm:t>
        <a:bodyPr/>
        <a:lstStyle/>
        <a:p>
          <a:r>
            <a:rPr lang="en-US" sz="1600" dirty="0"/>
            <a:t>Context Diagrams</a:t>
          </a:r>
        </a:p>
      </dgm:t>
    </dgm:pt>
    <dgm:pt modelId="{423587A6-61AE-4F9A-953A-4E3492AADDE8}" type="parTrans" cxnId="{6664E23A-23ED-4236-A22F-2E480E6F018A}">
      <dgm:prSet/>
      <dgm:spPr/>
      <dgm:t>
        <a:bodyPr/>
        <a:lstStyle/>
        <a:p>
          <a:endParaRPr lang="en-US" sz="2800"/>
        </a:p>
      </dgm:t>
    </dgm:pt>
    <dgm:pt modelId="{17F09F1E-0D70-4EB8-917B-2411E2368AFF}" type="sibTrans" cxnId="{6664E23A-23ED-4236-A22F-2E480E6F018A}">
      <dgm:prSet/>
      <dgm:spPr/>
      <dgm:t>
        <a:bodyPr/>
        <a:lstStyle/>
        <a:p>
          <a:endParaRPr lang="en-US" sz="2800"/>
        </a:p>
      </dgm:t>
    </dgm:pt>
    <dgm:pt modelId="{C9EAA5DD-A23D-4873-BC8F-9CFB64CD114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Data Models</a:t>
          </a:r>
        </a:p>
      </dgm:t>
    </dgm:pt>
    <dgm:pt modelId="{CE5F81C4-4DB8-4FF7-A145-B03625C09B62}" type="parTrans" cxnId="{FABE5671-2C05-4779-8395-DC77E24F366C}">
      <dgm:prSet/>
      <dgm:spPr/>
      <dgm:t>
        <a:bodyPr/>
        <a:lstStyle/>
        <a:p>
          <a:endParaRPr lang="en-US" sz="2800"/>
        </a:p>
      </dgm:t>
    </dgm:pt>
    <dgm:pt modelId="{3B7D0A28-B181-49D2-A9BA-1C5F26331359}" type="sibTrans" cxnId="{FABE5671-2C05-4779-8395-DC77E24F366C}">
      <dgm:prSet/>
      <dgm:spPr/>
      <dgm:t>
        <a:bodyPr/>
        <a:lstStyle/>
        <a:p>
          <a:endParaRPr lang="en-US" sz="2800"/>
        </a:p>
      </dgm:t>
    </dgm:pt>
    <dgm:pt modelId="{C6D869F5-E18B-4EF4-9EB3-70D09D80419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Provide higher level of details </a:t>
          </a:r>
        </a:p>
      </dgm:t>
    </dgm:pt>
    <dgm:pt modelId="{57D257F6-A72C-45DD-9EC1-569386E27496}" type="parTrans" cxnId="{1932B654-32BD-48A3-A91C-44D0EAE5FD9A}">
      <dgm:prSet/>
      <dgm:spPr/>
      <dgm:t>
        <a:bodyPr/>
        <a:lstStyle/>
        <a:p>
          <a:endParaRPr lang="en-US" sz="2800"/>
        </a:p>
      </dgm:t>
    </dgm:pt>
    <dgm:pt modelId="{F073839C-495F-41EA-BA62-4967265A9DBE}" type="sibTrans" cxnId="{1932B654-32BD-48A3-A91C-44D0EAE5FD9A}">
      <dgm:prSet/>
      <dgm:spPr/>
      <dgm:t>
        <a:bodyPr/>
        <a:lstStyle/>
        <a:p>
          <a:endParaRPr lang="en-US" sz="2800"/>
        </a:p>
      </dgm:t>
    </dgm:pt>
    <dgm:pt modelId="{95B4F3E5-1DBC-49DB-AB2D-08B61772AB6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1391CDF2-04A4-44D6-9B50-D24D157E7804}" type="parTrans" cxnId="{28DDF76D-B6E6-4CDA-9FD0-D459DBBF46B6}">
      <dgm:prSet/>
      <dgm:spPr/>
      <dgm:t>
        <a:bodyPr/>
        <a:lstStyle/>
        <a:p>
          <a:endParaRPr lang="en-US" sz="2800"/>
        </a:p>
      </dgm:t>
    </dgm:pt>
    <dgm:pt modelId="{304FC7FC-A242-4925-8FCB-F542A328BC54}" type="sibTrans" cxnId="{28DDF76D-B6E6-4CDA-9FD0-D459DBBF46B6}">
      <dgm:prSet/>
      <dgm:spPr/>
      <dgm:t>
        <a:bodyPr/>
        <a:lstStyle/>
        <a:p>
          <a:endParaRPr lang="en-US" sz="2800"/>
        </a:p>
      </dgm:t>
    </dgm:pt>
    <dgm:pt modelId="{4685E1E1-F00D-490F-A54F-98F5FDDA7F38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Requirements Catalogue</a:t>
          </a:r>
        </a:p>
      </dgm:t>
    </dgm:pt>
    <dgm:pt modelId="{F9F421C1-479F-4957-BC2B-F6FEC88150BB}" type="parTrans" cxnId="{61096066-5AA3-4AD2-940B-BD5366DE32AD}">
      <dgm:prSet/>
      <dgm:spPr/>
      <dgm:t>
        <a:bodyPr/>
        <a:lstStyle/>
        <a:p>
          <a:endParaRPr lang="en-US" sz="2800"/>
        </a:p>
      </dgm:t>
    </dgm:pt>
    <dgm:pt modelId="{ACB0153F-417D-4A2A-A1D8-1D753CD89715}" type="sibTrans" cxnId="{61096066-5AA3-4AD2-940B-BD5366DE32AD}">
      <dgm:prSet/>
      <dgm:spPr/>
      <dgm:t>
        <a:bodyPr/>
        <a:lstStyle/>
        <a:p>
          <a:endParaRPr lang="en-US" sz="2800"/>
        </a:p>
      </dgm:t>
    </dgm:pt>
    <dgm:pt modelId="{C721EE0A-B1FD-4C9A-AA4A-3DAE27EFD3C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documenting each individual requirement</a:t>
          </a:r>
        </a:p>
      </dgm:t>
    </dgm:pt>
    <dgm:pt modelId="{0B9A2BBB-CEA8-46DA-BFD5-10D741C954BC}" type="parTrans" cxnId="{DC6A0FD9-A763-4D9D-88BB-DA28E58E24C2}">
      <dgm:prSet/>
      <dgm:spPr/>
      <dgm:t>
        <a:bodyPr/>
        <a:lstStyle/>
        <a:p>
          <a:endParaRPr lang="en-US" sz="2800"/>
        </a:p>
      </dgm:t>
    </dgm:pt>
    <dgm:pt modelId="{2491EB47-2C46-49EA-9381-FE13AB0AE847}" type="sibTrans" cxnId="{DC6A0FD9-A763-4D9D-88BB-DA28E58E24C2}">
      <dgm:prSet/>
      <dgm:spPr/>
      <dgm:t>
        <a:bodyPr/>
        <a:lstStyle/>
        <a:p>
          <a:endParaRPr lang="en-US" sz="2800"/>
        </a:p>
      </dgm:t>
    </dgm:pt>
    <dgm:pt modelId="{D8CBB76F-FA34-4D86-B504-250357062A2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DAA319A1-5D6B-4208-85B2-AC92AB9D5B79}" type="parTrans" cxnId="{DD66E17D-DB35-4BA5-8B5D-C479D96DF2CC}">
      <dgm:prSet/>
      <dgm:spPr/>
      <dgm:t>
        <a:bodyPr/>
        <a:lstStyle/>
        <a:p>
          <a:endParaRPr lang="en-US" sz="2800"/>
        </a:p>
      </dgm:t>
    </dgm:pt>
    <dgm:pt modelId="{47523363-38D0-437F-A5E6-5A433E735CA2}" type="sibTrans" cxnId="{DD66E17D-DB35-4BA5-8B5D-C479D96DF2CC}">
      <dgm:prSet/>
      <dgm:spPr/>
      <dgm:t>
        <a:bodyPr/>
        <a:lstStyle/>
        <a:p>
          <a:endParaRPr lang="en-US" sz="2800"/>
        </a:p>
      </dgm:t>
    </dgm:pt>
    <dgm:pt modelId="{7C9AEC0A-4CAF-4261-A973-D6DB8E7F5064}">
      <dgm:prSet custT="1"/>
      <dgm:spPr/>
      <dgm:t>
        <a:bodyPr/>
        <a:lstStyle/>
        <a:p>
          <a:r>
            <a:rPr lang="en-US" sz="1600" dirty="0"/>
            <a:t>Requirements Catalogue</a:t>
          </a:r>
        </a:p>
      </dgm:t>
    </dgm:pt>
    <dgm:pt modelId="{ADFD1903-99EF-4258-B358-68329D8FE648}" type="parTrans" cxnId="{DF62ABEF-3874-462C-B161-AA6F21A6102D}">
      <dgm:prSet/>
      <dgm:spPr/>
      <dgm:t>
        <a:bodyPr/>
        <a:lstStyle/>
        <a:p>
          <a:endParaRPr lang="en-US" sz="2800"/>
        </a:p>
      </dgm:t>
    </dgm:pt>
    <dgm:pt modelId="{D85D3011-1B97-4D28-80C2-4E08C5C059FB}" type="sibTrans" cxnId="{DF62ABEF-3874-462C-B161-AA6F21A6102D}">
      <dgm:prSet/>
      <dgm:spPr/>
      <dgm:t>
        <a:bodyPr/>
        <a:lstStyle/>
        <a:p>
          <a:endParaRPr lang="en-US" sz="2800"/>
        </a:p>
      </dgm:t>
    </dgm:pt>
    <dgm:pt modelId="{10D3F8AD-C382-0842-A1BE-07D40DB31F4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clarify project objectives and scope of the work</a:t>
          </a:r>
        </a:p>
      </dgm:t>
    </dgm:pt>
    <dgm:pt modelId="{C04B88B3-2077-F647-8829-C77D1096250A}" type="parTrans" cxnId="{126C687B-56C6-0D4F-94C2-72996B2B2622}">
      <dgm:prSet/>
      <dgm:spPr/>
      <dgm:t>
        <a:bodyPr/>
        <a:lstStyle/>
        <a:p>
          <a:endParaRPr lang="en-US" sz="2800"/>
        </a:p>
      </dgm:t>
    </dgm:pt>
    <dgm:pt modelId="{C516F6A9-E001-8E49-8CF5-CD472FDD316C}" type="sibTrans" cxnId="{126C687B-56C6-0D4F-94C2-72996B2B2622}">
      <dgm:prSet/>
      <dgm:spPr/>
      <dgm:t>
        <a:bodyPr/>
        <a:lstStyle/>
        <a:p>
          <a:endParaRPr lang="en-US" sz="2800"/>
        </a:p>
      </dgm:t>
    </dgm:pt>
    <dgm:pt modelId="{16096E4B-09C2-8F4A-B412-33F60F96AA8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ensure stakeholders are aware of the business context of the requirements</a:t>
          </a:r>
        </a:p>
      </dgm:t>
    </dgm:pt>
    <dgm:pt modelId="{D7603AD9-E1A6-8944-925B-51EDB50E879B}" type="parTrans" cxnId="{7F00FB47-621E-1345-9EAD-3597B74F416F}">
      <dgm:prSet/>
      <dgm:spPr/>
      <dgm:t>
        <a:bodyPr/>
        <a:lstStyle/>
        <a:p>
          <a:endParaRPr lang="en-US" sz="2800"/>
        </a:p>
      </dgm:t>
    </dgm:pt>
    <dgm:pt modelId="{1BF2E82C-0C00-244D-A104-5EE0FCC8F436}" type="sibTrans" cxnId="{7F00FB47-621E-1345-9EAD-3597B74F416F}">
      <dgm:prSet/>
      <dgm:spPr/>
      <dgm:t>
        <a:bodyPr/>
        <a:lstStyle/>
        <a:p>
          <a:endParaRPr lang="en-US" sz="2800"/>
        </a:p>
      </dgm:t>
    </dgm:pt>
    <dgm:pt modelId="{E9AFF347-F53F-E646-AD7E-DE0C702858A2}">
      <dgm:prSet custT="1"/>
      <dgm:spPr/>
      <dgm:t>
        <a:bodyPr/>
        <a:lstStyle/>
        <a:p>
          <a:r>
            <a:rPr lang="en-US" sz="1600" dirty="0"/>
            <a:t>Use Case Diagrams</a:t>
          </a:r>
        </a:p>
      </dgm:t>
    </dgm:pt>
    <dgm:pt modelId="{DF0D502F-31F3-EE47-922A-530ED1626D69}" type="parTrans" cxnId="{1F55814F-C955-394D-8D87-5FA8C59D622B}">
      <dgm:prSet/>
      <dgm:spPr/>
      <dgm:t>
        <a:bodyPr/>
        <a:lstStyle/>
        <a:p>
          <a:endParaRPr lang="en-US" sz="2800"/>
        </a:p>
      </dgm:t>
    </dgm:pt>
    <dgm:pt modelId="{C1E8D152-D272-5441-98F6-F02321E80121}" type="sibTrans" cxnId="{1F55814F-C955-394D-8D87-5FA8C59D622B}">
      <dgm:prSet/>
      <dgm:spPr/>
      <dgm:t>
        <a:bodyPr/>
        <a:lstStyle/>
        <a:p>
          <a:endParaRPr lang="en-US" sz="2800"/>
        </a:p>
      </dgm:t>
    </dgm:pt>
    <dgm:pt modelId="{AFF2D072-23E0-364E-9DFB-08609F74F16F}">
      <dgm:prSet custT="1"/>
      <dgm:spPr/>
      <dgm:t>
        <a:bodyPr/>
        <a:lstStyle/>
        <a:p>
          <a:r>
            <a:rPr lang="en-US" sz="1600" dirty="0"/>
            <a:t>Entity Relationship Diagrams</a:t>
          </a:r>
        </a:p>
      </dgm:t>
    </dgm:pt>
    <dgm:pt modelId="{02EF4391-5CDA-F746-A7A6-092653B91EB3}" type="parTrans" cxnId="{14EA2460-5224-1143-ADC1-51CD679CC5E2}">
      <dgm:prSet/>
      <dgm:spPr/>
      <dgm:t>
        <a:bodyPr/>
        <a:lstStyle/>
        <a:p>
          <a:endParaRPr lang="en-US" sz="2800"/>
        </a:p>
      </dgm:t>
    </dgm:pt>
    <dgm:pt modelId="{A9B783E7-CA0A-A44A-9F11-ABE5DEE91C24}" type="sibTrans" cxnId="{14EA2460-5224-1143-ADC1-51CD679CC5E2}">
      <dgm:prSet/>
      <dgm:spPr/>
      <dgm:t>
        <a:bodyPr/>
        <a:lstStyle/>
        <a:p>
          <a:endParaRPr lang="en-US" sz="2800"/>
        </a:p>
      </dgm:t>
    </dgm:pt>
    <dgm:pt modelId="{86A14956-16E1-A048-BE71-3CA8D8365D5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important for tracing and verification</a:t>
          </a:r>
        </a:p>
      </dgm:t>
    </dgm:pt>
    <dgm:pt modelId="{A45CEEE6-A79B-D74A-9E7E-C16806707513}" type="parTrans" cxnId="{4D72578C-680A-2D4A-90C2-360D289158A2}">
      <dgm:prSet/>
      <dgm:spPr/>
      <dgm:t>
        <a:bodyPr/>
        <a:lstStyle/>
        <a:p>
          <a:endParaRPr lang="en-US" sz="2800"/>
        </a:p>
      </dgm:t>
    </dgm:pt>
    <dgm:pt modelId="{F2F7EEA4-A91C-CC49-ADEE-D98D155BB12B}" type="sibTrans" cxnId="{4D72578C-680A-2D4A-90C2-360D289158A2}">
      <dgm:prSet/>
      <dgm:spPr/>
      <dgm:t>
        <a:bodyPr/>
        <a:lstStyle/>
        <a:p>
          <a:endParaRPr lang="en-US" sz="2800"/>
        </a:p>
      </dgm:t>
    </dgm:pt>
    <dgm:pt modelId="{1B372BCC-5A73-A64D-BDF9-057121C70C4C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Glossary:</a:t>
          </a:r>
        </a:p>
      </dgm:t>
    </dgm:pt>
    <dgm:pt modelId="{CAF473A6-6796-FA48-A3C8-1C5D589E82C1}" type="parTrans" cxnId="{C4575EA2-9452-7B42-BDE8-7B971AD5E2DF}">
      <dgm:prSet/>
      <dgm:spPr/>
      <dgm:t>
        <a:bodyPr/>
        <a:lstStyle/>
        <a:p>
          <a:endParaRPr lang="en-US" sz="2800"/>
        </a:p>
      </dgm:t>
    </dgm:pt>
    <dgm:pt modelId="{B242B65A-3CE0-504A-AE36-F87DCA781CF0}" type="sibTrans" cxnId="{C4575EA2-9452-7B42-BDE8-7B971AD5E2DF}">
      <dgm:prSet/>
      <dgm:spPr/>
      <dgm:t>
        <a:bodyPr/>
        <a:lstStyle/>
        <a:p>
          <a:endParaRPr lang="en-US" sz="2800"/>
        </a:p>
      </dgm:t>
    </dgm:pt>
    <dgm:pt modelId="{81C5DE47-69F3-654D-9A58-D63BA355ACF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Provides clear definitions so that requirements can be easily read, understood, and agreed.</a:t>
          </a:r>
        </a:p>
      </dgm:t>
    </dgm:pt>
    <dgm:pt modelId="{99224EAF-2D00-934C-BDDA-635549B5D191}" type="parTrans" cxnId="{A2245944-9E4F-C649-853C-39AF9EA1837E}">
      <dgm:prSet/>
      <dgm:spPr/>
      <dgm:t>
        <a:bodyPr/>
        <a:lstStyle/>
        <a:p>
          <a:endParaRPr lang="en-US" sz="2800"/>
        </a:p>
      </dgm:t>
    </dgm:pt>
    <dgm:pt modelId="{2BCF960F-18EB-9448-89EC-885C62282ADF}" type="sibTrans" cxnId="{A2245944-9E4F-C649-853C-39AF9EA1837E}">
      <dgm:prSet/>
      <dgm:spPr/>
      <dgm:t>
        <a:bodyPr/>
        <a:lstStyle/>
        <a:p>
          <a:endParaRPr lang="en-US" sz="2800"/>
        </a:p>
      </dgm:t>
    </dgm:pt>
    <dgm:pt modelId="{27667F24-ED75-CB4F-8887-FBEAA62C19C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Clarifies terminology used.</a:t>
          </a:r>
        </a:p>
      </dgm:t>
    </dgm:pt>
    <dgm:pt modelId="{92C552DE-D340-524F-BE79-941019641BBF}" type="parTrans" cxnId="{88DB0D08-FA33-FC4A-84A1-BABB172C39C3}">
      <dgm:prSet/>
      <dgm:spPr/>
      <dgm:t>
        <a:bodyPr/>
        <a:lstStyle/>
        <a:p>
          <a:endParaRPr lang="en-US" sz="2800"/>
        </a:p>
      </dgm:t>
    </dgm:pt>
    <dgm:pt modelId="{03755943-A411-8349-9CEA-6B1A02AB39E7}" type="sibTrans" cxnId="{88DB0D08-FA33-FC4A-84A1-BABB172C39C3}">
      <dgm:prSet/>
      <dgm:spPr/>
      <dgm:t>
        <a:bodyPr/>
        <a:lstStyle/>
        <a:p>
          <a:endParaRPr lang="en-US" sz="2800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B9A6B5-23F5-4EED-BCCC-29FFCA66D598}" type="pres">
      <dgm:prSet presAssocID="{F2B9E9F0-13DC-4EBF-9135-2578B63A62DC}" presName="compNode" presStyleCnt="0"/>
      <dgm:spPr/>
    </dgm:pt>
    <dgm:pt modelId="{8B9ECC03-60DC-4BF8-900C-B053BD3E2601}" type="pres">
      <dgm:prSet presAssocID="{F2B9E9F0-13DC-4EBF-9135-2578B63A62DC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mburger Menu Icon with solid fill"/>
        </a:ext>
      </dgm:extLst>
    </dgm:pt>
    <dgm:pt modelId="{E4A35487-8C5D-44AC-B499-1B3F28DC0AD3}" type="pres">
      <dgm:prSet presAssocID="{F2B9E9F0-13DC-4EBF-9135-2578B63A62DC}" presName="iconSpace" presStyleCnt="0"/>
      <dgm:spPr/>
    </dgm:pt>
    <dgm:pt modelId="{48F0EAB7-0C92-486D-8E45-C9FB017DF0E3}" type="pres">
      <dgm:prSet presAssocID="{F2B9E9F0-13DC-4EBF-9135-2578B63A62DC}" presName="parTx" presStyleLbl="revTx" presStyleIdx="0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93B5F67-448C-44AB-AAEC-74869D3CE5D8}" type="pres">
      <dgm:prSet presAssocID="{F2B9E9F0-13DC-4EBF-9135-2578B63A62DC}" presName="txSpace" presStyleCnt="0"/>
      <dgm:spPr/>
    </dgm:pt>
    <dgm:pt modelId="{922B6E1E-F968-4E4C-AE17-027F839E8E9A}" type="pres">
      <dgm:prSet presAssocID="{F2B9E9F0-13DC-4EBF-9135-2578B63A62DC}" presName="desTx" presStyleLbl="revTx" presStyleIdx="1" presStyleCnt="12">
        <dgm:presLayoutVars/>
      </dgm:prSet>
      <dgm:spPr/>
      <dgm:t>
        <a:bodyPr/>
        <a:lstStyle/>
        <a:p>
          <a:endParaRPr lang="en-US"/>
        </a:p>
      </dgm:t>
    </dgm:pt>
    <dgm:pt modelId="{807479EA-BB7B-4B6C-8273-9DBA8BA9E6B8}" type="pres">
      <dgm:prSet presAssocID="{5273943B-F9A5-46DD-B5BC-5589AE654E09}" presName="sibTrans" presStyleCnt="0"/>
      <dgm:spPr/>
    </dgm:pt>
    <dgm:pt modelId="{9FA8AC15-8E95-4450-8AD1-92312AA21A3F}" type="pres">
      <dgm:prSet presAssocID="{DBDBE33B-3B9A-40D7-8397-78FF16C43B2E}" presName="compNode" presStyleCnt="0"/>
      <dgm:spPr/>
    </dgm:pt>
    <dgm:pt modelId="{E31F4263-631B-4814-A498-EC492F44A50B}" type="pres">
      <dgm:prSet presAssocID="{DBDBE33B-3B9A-40D7-8397-78FF16C43B2E}" presName="iconRect" presStyleLbl="node1" presStyleIdx="1" presStyleCnt="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6C238E79-6B30-42E2-8DD4-AA627EC78651}" type="pres">
      <dgm:prSet presAssocID="{DBDBE33B-3B9A-40D7-8397-78FF16C43B2E}" presName="iconSpace" presStyleCnt="0"/>
      <dgm:spPr/>
    </dgm:pt>
    <dgm:pt modelId="{B3F1F856-B1E3-4DC6-81FD-A2D52074FC08}" type="pres">
      <dgm:prSet presAssocID="{DBDBE33B-3B9A-40D7-8397-78FF16C43B2E}" presName="parTx" presStyleLbl="revTx" presStyleIdx="2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575767D-EB77-4265-AC23-6002A23090FB}" type="pres">
      <dgm:prSet presAssocID="{DBDBE33B-3B9A-40D7-8397-78FF16C43B2E}" presName="txSpace" presStyleCnt="0"/>
      <dgm:spPr/>
    </dgm:pt>
    <dgm:pt modelId="{9BE960BC-BBB1-42A0-A169-32AF421AAF15}" type="pres">
      <dgm:prSet presAssocID="{DBDBE33B-3B9A-40D7-8397-78FF16C43B2E}" presName="desTx" presStyleLbl="revTx" presStyleIdx="3" presStyleCnt="12">
        <dgm:presLayoutVars/>
      </dgm:prSet>
      <dgm:spPr/>
      <dgm:t>
        <a:bodyPr/>
        <a:lstStyle/>
        <a:p>
          <a:endParaRPr lang="en-US"/>
        </a:p>
      </dgm:t>
    </dgm:pt>
    <dgm:pt modelId="{CE731BB9-8ADA-436E-B981-3ED8540B13FC}" type="pres">
      <dgm:prSet presAssocID="{1777CBF2-AAF8-47A3-968D-AEE2CA743D02}" presName="sibTrans" presStyleCnt="0"/>
      <dgm:spPr/>
    </dgm:pt>
    <dgm:pt modelId="{7F737922-AFAB-4094-A59B-E295BC573F10}" type="pres">
      <dgm:prSet presAssocID="{0DB45BC5-1626-4518-8ACC-5F73A0218151}" presName="compNode" presStyleCnt="0"/>
      <dgm:spPr/>
    </dgm:pt>
    <dgm:pt modelId="{C7075978-262F-412B-98BB-01CEE6791CB4}" type="pres">
      <dgm:prSet presAssocID="{0DB45BC5-1626-4518-8ACC-5F73A0218151}" presName="iconRect" presStyleLbl="node1" presStyleIdx="2" presStyleCnt="6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64779DF-A344-4838-8DE9-E90B2C616A45}" type="pres">
      <dgm:prSet presAssocID="{0DB45BC5-1626-4518-8ACC-5F73A0218151}" presName="iconSpace" presStyleCnt="0"/>
      <dgm:spPr/>
    </dgm:pt>
    <dgm:pt modelId="{1F32E28F-D7BB-44FF-A1AD-ED4FD32DCBFA}" type="pres">
      <dgm:prSet presAssocID="{0DB45BC5-1626-4518-8ACC-5F73A0218151}" presName="parTx" presStyleLbl="revTx" presStyleIdx="4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60C6F24-57C1-43FD-A656-25DBCEE53114}" type="pres">
      <dgm:prSet presAssocID="{0DB45BC5-1626-4518-8ACC-5F73A0218151}" presName="txSpace" presStyleCnt="0"/>
      <dgm:spPr/>
    </dgm:pt>
    <dgm:pt modelId="{35D5E25D-6BD3-4580-8B2D-1ECA0DA4F573}" type="pres">
      <dgm:prSet presAssocID="{0DB45BC5-1626-4518-8ACC-5F73A0218151}" presName="desTx" presStyleLbl="revTx" presStyleIdx="5" presStyleCnt="12">
        <dgm:presLayoutVars/>
      </dgm:prSet>
      <dgm:spPr/>
      <dgm:t>
        <a:bodyPr/>
        <a:lstStyle/>
        <a:p>
          <a:endParaRPr lang="en-US"/>
        </a:p>
      </dgm:t>
    </dgm:pt>
    <dgm:pt modelId="{4E8B862E-5709-4DB0-AF0B-2AA5156830F4}" type="pres">
      <dgm:prSet presAssocID="{D1515F17-8381-4A45-87BE-FA9AAC338E6F}" presName="sibTrans" presStyleCnt="0"/>
      <dgm:spPr/>
    </dgm:pt>
    <dgm:pt modelId="{5D126B91-A563-46DF-B083-E9074AD872CC}" type="pres">
      <dgm:prSet presAssocID="{C9EAA5DD-A23D-4873-BC8F-9CFB64CD114F}" presName="compNode" presStyleCnt="0"/>
      <dgm:spPr/>
    </dgm:pt>
    <dgm:pt modelId="{150E5EEA-E48F-4B96-8BC0-0F66BA6513E6}" type="pres">
      <dgm:prSet presAssocID="{C9EAA5DD-A23D-4873-BC8F-9CFB64CD114F}" presName="iconRect" presStyleLbl="node1" presStyleIdx="3" presStyleCnt="6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58611B08-073C-4B6C-A6C4-7125323414DC}" type="pres">
      <dgm:prSet presAssocID="{C9EAA5DD-A23D-4873-BC8F-9CFB64CD114F}" presName="iconSpace" presStyleCnt="0"/>
      <dgm:spPr/>
    </dgm:pt>
    <dgm:pt modelId="{5A3EF8F0-DE00-4FEF-A28A-3A225BDDA138}" type="pres">
      <dgm:prSet presAssocID="{C9EAA5DD-A23D-4873-BC8F-9CFB64CD114F}" presName="parTx" presStyleLbl="revTx" presStyleIdx="6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582BD3C-7E71-4D3D-A38F-DAC6CC6A0EC2}" type="pres">
      <dgm:prSet presAssocID="{C9EAA5DD-A23D-4873-BC8F-9CFB64CD114F}" presName="txSpace" presStyleCnt="0"/>
      <dgm:spPr/>
    </dgm:pt>
    <dgm:pt modelId="{91D910F1-25E5-4E69-BF7F-5BD189402BF1}" type="pres">
      <dgm:prSet presAssocID="{C9EAA5DD-A23D-4873-BC8F-9CFB64CD114F}" presName="desTx" presStyleLbl="revTx" presStyleIdx="7" presStyleCnt="12">
        <dgm:presLayoutVars/>
      </dgm:prSet>
      <dgm:spPr/>
      <dgm:t>
        <a:bodyPr/>
        <a:lstStyle/>
        <a:p>
          <a:endParaRPr lang="en-US"/>
        </a:p>
      </dgm:t>
    </dgm:pt>
    <dgm:pt modelId="{3B4C1576-C786-4F05-9EB5-1D13C4CA6B83}" type="pres">
      <dgm:prSet presAssocID="{3B7D0A28-B181-49D2-A9BA-1C5F26331359}" presName="sibTrans" presStyleCnt="0"/>
      <dgm:spPr/>
    </dgm:pt>
    <dgm:pt modelId="{C22B4154-FBD3-417F-AA7D-1FEBE34F819E}" type="pres">
      <dgm:prSet presAssocID="{4685E1E1-F00D-490F-A54F-98F5FDDA7F38}" presName="compNode" presStyleCnt="0"/>
      <dgm:spPr/>
    </dgm:pt>
    <dgm:pt modelId="{A9DDBEB1-1E4B-4496-86E2-9CFC242720B5}" type="pres">
      <dgm:prSet presAssocID="{4685E1E1-F00D-490F-A54F-98F5FDDA7F38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folder with solid fill"/>
        </a:ext>
      </dgm:extLst>
    </dgm:pt>
    <dgm:pt modelId="{30A6B538-11EE-4DE5-9FC7-E93889B865E8}" type="pres">
      <dgm:prSet presAssocID="{4685E1E1-F00D-490F-A54F-98F5FDDA7F38}" presName="iconSpace" presStyleCnt="0"/>
      <dgm:spPr/>
    </dgm:pt>
    <dgm:pt modelId="{D6F8E38D-4316-4804-A4FA-EC9117C745B9}" type="pres">
      <dgm:prSet presAssocID="{4685E1E1-F00D-490F-A54F-98F5FDDA7F38}" presName="parTx" presStyleLbl="revTx" presStyleIdx="8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BA3D343-FF8A-4A5F-BE2A-0B366DE45BDF}" type="pres">
      <dgm:prSet presAssocID="{4685E1E1-F00D-490F-A54F-98F5FDDA7F38}" presName="txSpace" presStyleCnt="0"/>
      <dgm:spPr/>
    </dgm:pt>
    <dgm:pt modelId="{7821E721-B43E-42B9-8863-93B12FAB3CDB}" type="pres">
      <dgm:prSet presAssocID="{4685E1E1-F00D-490F-A54F-98F5FDDA7F38}" presName="desTx" presStyleLbl="revTx" presStyleIdx="9" presStyleCnt="12">
        <dgm:presLayoutVars/>
      </dgm:prSet>
      <dgm:spPr/>
      <dgm:t>
        <a:bodyPr/>
        <a:lstStyle/>
        <a:p>
          <a:endParaRPr lang="en-US"/>
        </a:p>
      </dgm:t>
    </dgm:pt>
    <dgm:pt modelId="{C23FAEFA-3C79-914F-812D-ACB1880CF063}" type="pres">
      <dgm:prSet presAssocID="{ACB0153F-417D-4A2A-A1D8-1D753CD89715}" presName="sibTrans" presStyleCnt="0"/>
      <dgm:spPr/>
    </dgm:pt>
    <dgm:pt modelId="{0F49FC9B-F48A-C349-A631-BF23E1939646}" type="pres">
      <dgm:prSet presAssocID="{1B372BCC-5A73-A64D-BDF9-057121C70C4C}" presName="compNode" presStyleCnt="0"/>
      <dgm:spPr/>
    </dgm:pt>
    <dgm:pt modelId="{1A5FA369-162E-CB4F-8FFE-EE1C755C3E08}" type="pres">
      <dgm:prSet presAssocID="{1B372BCC-5A73-A64D-BDF9-057121C70C4C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st with solid fill"/>
        </a:ext>
      </dgm:extLst>
    </dgm:pt>
    <dgm:pt modelId="{25DA121D-269A-CC4B-880B-9F9DC37F1550}" type="pres">
      <dgm:prSet presAssocID="{1B372BCC-5A73-A64D-BDF9-057121C70C4C}" presName="iconSpace" presStyleCnt="0"/>
      <dgm:spPr/>
    </dgm:pt>
    <dgm:pt modelId="{488A25D7-19A9-EB4F-8602-ECDDD466487C}" type="pres">
      <dgm:prSet presAssocID="{1B372BCC-5A73-A64D-BDF9-057121C70C4C}" presName="parTx" presStyleLbl="revTx" presStyleIdx="10" presStyleCnt="1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091484E-4E77-094E-A9BB-92076D705ECB}" type="pres">
      <dgm:prSet presAssocID="{1B372BCC-5A73-A64D-BDF9-057121C70C4C}" presName="txSpace" presStyleCnt="0"/>
      <dgm:spPr/>
    </dgm:pt>
    <dgm:pt modelId="{0795E74D-FDCE-3741-A11A-71EFF303415C}" type="pres">
      <dgm:prSet presAssocID="{1B372BCC-5A73-A64D-BDF9-057121C70C4C}" presName="desTx" presStyleLbl="revTx" presStyleIdx="11" presStyleCnt="12">
        <dgm:presLayoutVars/>
      </dgm:prSet>
      <dgm:spPr/>
      <dgm:t>
        <a:bodyPr/>
        <a:lstStyle/>
        <a:p>
          <a:endParaRPr lang="en-US"/>
        </a:p>
      </dgm:t>
    </dgm:pt>
  </dgm:ptLst>
  <dgm:cxnLst>
    <dgm:cxn modelId="{CDE75F15-1B02-4DE2-87D3-7D263CE613CD}" type="presOf" srcId="{4685E1E1-F00D-490F-A54F-98F5FDDA7F38}" destId="{D6F8E38D-4316-4804-A4FA-EC9117C745B9}" srcOrd="0" destOrd="0" presId="urn:microsoft.com/office/officeart/2018/2/layout/IconLabelDescriptionList"/>
    <dgm:cxn modelId="{8CF057B6-2646-4F8C-8479-57BBA30D6983}" type="presOf" srcId="{FCD8C044-679F-452D-9600-C642D5200796}" destId="{35D5E25D-6BD3-4580-8B2D-1ECA0DA4F573}" srcOrd="0" destOrd="1" presId="urn:microsoft.com/office/officeart/2018/2/layout/IconLabelDescriptionList"/>
    <dgm:cxn modelId="{ADF81793-347D-402E-ADE7-F3F73E3EA2DD}" type="presOf" srcId="{C6D869F5-E18B-4EF4-9EB3-70D09D804190}" destId="{91D910F1-25E5-4E69-BF7F-5BD189402BF1}" srcOrd="0" destOrd="0" presId="urn:microsoft.com/office/officeart/2018/2/layout/IconLabelDescriptionList"/>
    <dgm:cxn modelId="{1258F54F-714A-E74A-A9EC-784E90A4B090}" type="presOf" srcId="{E9AFF347-F53F-E646-AD7E-DE0C702858A2}" destId="{35D5E25D-6BD3-4580-8B2D-1ECA0DA4F573}" srcOrd="0" destOrd="3" presId="urn:microsoft.com/office/officeart/2018/2/layout/IconLabelDescriptionList"/>
    <dgm:cxn modelId="{A9C85BB8-6505-4474-81DA-0C1E14653494}" srcId="{0DB45BC5-1626-4518-8ACC-5F73A0218151}" destId="{FCD8C044-679F-452D-9600-C642D5200796}" srcOrd="1" destOrd="0" parTransId="{6F50092B-722F-4C4C-8A1B-A421DC019124}" sibTransId="{FC67AFCE-49A9-4F19-932C-3C2F154DC2CD}"/>
    <dgm:cxn modelId="{7F04183A-8555-45DE-8A8A-A5D6E1D0BDF4}" srcId="{5DED554A-6967-4DFA-9C45-9F255BE1D710}" destId="{DBDBE33B-3B9A-40D7-8397-78FF16C43B2E}" srcOrd="1" destOrd="0" parTransId="{1006EC54-70CD-4C64-9C67-AAC45B8CF15B}" sibTransId="{1777CBF2-AAF8-47A3-968D-AEE2CA743D02}"/>
    <dgm:cxn modelId="{CB5B339C-22CF-4131-8945-4C5043528822}" srcId="{DBDBE33B-3B9A-40D7-8397-78FF16C43B2E}" destId="{9E2B71E4-EB60-474B-A226-BDE8F973B187}" srcOrd="1" destOrd="0" parTransId="{8EA606E0-7527-4DE8-8DDC-D5324B73A8F1}" sibTransId="{7D9E5435-9ACC-4919-9208-B765C5092E40}"/>
    <dgm:cxn modelId="{666E062E-23AC-4B3E-AE74-F547505C403E}" type="presOf" srcId="{F2B9E9F0-13DC-4EBF-9135-2578B63A62DC}" destId="{48F0EAB7-0C92-486D-8E45-C9FB017DF0E3}" srcOrd="0" destOrd="0" presId="urn:microsoft.com/office/officeart/2018/2/layout/IconLabelDescriptionList"/>
    <dgm:cxn modelId="{8935AD80-AB04-4083-9E76-5B518E248726}" type="presOf" srcId="{CBC45B59-48DF-478A-8252-4AAF86081092}" destId="{922B6E1E-F968-4E4C-AE17-027F839E8E9A}" srcOrd="0" destOrd="0" presId="urn:microsoft.com/office/officeart/2018/2/layout/IconLabelDescriptionList"/>
    <dgm:cxn modelId="{D48F6489-F5C3-4AE5-9D20-E2D1D84A4551}" type="presOf" srcId="{0DB45BC5-1626-4518-8ACC-5F73A0218151}" destId="{1F32E28F-D7BB-44FF-A1AD-ED4FD32DCBFA}" srcOrd="0" destOrd="0" presId="urn:microsoft.com/office/officeart/2018/2/layout/IconLabelDescriptionList"/>
    <dgm:cxn modelId="{42A6D198-1FA4-4867-A092-02661F5307C1}" type="presOf" srcId="{7C9AEC0A-4CAF-4261-A973-D6DB8E7F5064}" destId="{7821E721-B43E-42B9-8863-93B12FAB3CDB}" srcOrd="0" destOrd="3" presId="urn:microsoft.com/office/officeart/2018/2/layout/IconLabelDescriptionList"/>
    <dgm:cxn modelId="{A372AC24-4176-473A-B810-B5C933FD9656}" srcId="{0DB45BC5-1626-4518-8ACC-5F73A0218151}" destId="{20971535-1318-40AC-BEC4-BBD50C4BAB7F}" srcOrd="0" destOrd="0" parTransId="{B77C3EB6-AD83-41E6-B3FA-33B32EB86DBC}" sibTransId="{B75FEE93-A6A0-4B68-83DA-D882B9748290}"/>
    <dgm:cxn modelId="{C4575EA2-9452-7B42-BDE8-7B971AD5E2DF}" srcId="{5DED554A-6967-4DFA-9C45-9F255BE1D710}" destId="{1B372BCC-5A73-A64D-BDF9-057121C70C4C}" srcOrd="5" destOrd="0" parTransId="{CAF473A6-6796-FA48-A3C8-1C5D589E82C1}" sibTransId="{B242B65A-3CE0-504A-AE36-F87DCA781CF0}"/>
    <dgm:cxn modelId="{BBDD80BC-1391-F046-B6BD-8A4C1517028C}" type="presOf" srcId="{1B372BCC-5A73-A64D-BDF9-057121C70C4C}" destId="{488A25D7-19A9-EB4F-8602-ECDDD466487C}" srcOrd="0" destOrd="0" presId="urn:microsoft.com/office/officeart/2018/2/layout/IconLabelDescriptionList"/>
    <dgm:cxn modelId="{FB568FE7-EEE1-4F8D-9C2E-EE8B03B3F762}" type="presOf" srcId="{C721EE0A-B1FD-4C9A-AA4A-3DAE27EFD3C3}" destId="{7821E721-B43E-42B9-8863-93B12FAB3CDB}" srcOrd="0" destOrd="0" presId="urn:microsoft.com/office/officeart/2018/2/layout/IconLabelDescriptionList"/>
    <dgm:cxn modelId="{BAD3E599-1E07-F14F-BD26-D73B526FBC8E}" type="presOf" srcId="{16096E4B-09C2-8F4A-B412-33F60F96AA84}" destId="{922B6E1E-F968-4E4C-AE17-027F839E8E9A}" srcOrd="0" destOrd="2" presId="urn:microsoft.com/office/officeart/2018/2/layout/IconLabelDescriptionList"/>
    <dgm:cxn modelId="{7F00FB47-621E-1345-9EAD-3597B74F416F}" srcId="{F2B9E9F0-13DC-4EBF-9135-2578B63A62DC}" destId="{16096E4B-09C2-8F4A-B412-33F60F96AA84}" srcOrd="2" destOrd="0" parTransId="{D7603AD9-E1A6-8944-925B-51EDB50E879B}" sibTransId="{1BF2E82C-0C00-244D-A104-5EE0FCC8F436}"/>
    <dgm:cxn modelId="{1F55814F-C955-394D-8D87-5FA8C59D622B}" srcId="{FCD8C044-679F-452D-9600-C642D5200796}" destId="{E9AFF347-F53F-E646-AD7E-DE0C702858A2}" srcOrd="1" destOrd="0" parTransId="{DF0D502F-31F3-EE47-922A-530ED1626D69}" sibTransId="{C1E8D152-D272-5441-98F6-F02321E80121}"/>
    <dgm:cxn modelId="{AD375A1C-3211-4C0F-B9DE-541DA98814BB}" srcId="{5DED554A-6967-4DFA-9C45-9F255BE1D710}" destId="{0DB45BC5-1626-4518-8ACC-5F73A0218151}" srcOrd="2" destOrd="0" parTransId="{3CA288FD-7953-48A5-87AC-C05C3FB9E0AC}" sibTransId="{D1515F17-8381-4A45-87BE-FA9AAC338E6F}"/>
    <dgm:cxn modelId="{B27D8089-7B30-4AFA-8A35-1ADC0147F1C2}" srcId="{5DED554A-6967-4DFA-9C45-9F255BE1D710}" destId="{F2B9E9F0-13DC-4EBF-9135-2578B63A62DC}" srcOrd="0" destOrd="0" parTransId="{5A865C4D-AC88-4664-B8F7-1CABFF9DBB3A}" sibTransId="{5273943B-F9A5-46DD-B5BC-5589AE654E09}"/>
    <dgm:cxn modelId="{1D60D0F2-F663-4F8E-9C4A-16C417C66102}" type="presOf" srcId="{9E2B71E4-EB60-474B-A226-BDE8F973B187}" destId="{9BE960BC-BBB1-42A0-A169-32AF421AAF15}" srcOrd="0" destOrd="1" presId="urn:microsoft.com/office/officeart/2018/2/layout/IconLabelDescriptionList"/>
    <dgm:cxn modelId="{BB67C807-AB50-FB43-8059-1607C2443FC7}" type="presOf" srcId="{27667F24-ED75-CB4F-8887-FBEAA62C19CB}" destId="{0795E74D-FDCE-3741-A11A-71EFF303415C}" srcOrd="0" destOrd="1" presId="urn:microsoft.com/office/officeart/2018/2/layout/IconLabelDescriptionList"/>
    <dgm:cxn modelId="{9AB2482E-8AC1-4346-8D6E-1B0C79E8D7D9}" srcId="{DBDBE33B-3B9A-40D7-8397-78FF16C43B2E}" destId="{8D41E10A-0F61-460A-8634-BFE0C3B560F4}" srcOrd="0" destOrd="0" parTransId="{BDF79740-FD06-41F3-A936-BF527B17F28D}" sibTransId="{79972AA6-6F4E-4E48-B78B-3E9A1FE612E8}"/>
    <dgm:cxn modelId="{4D72578C-680A-2D4A-90C2-360D289158A2}" srcId="{4685E1E1-F00D-490F-A54F-98F5FDDA7F38}" destId="{86A14956-16E1-A048-BE71-3CA8D8365D53}" srcOrd="1" destOrd="0" parTransId="{A45CEEE6-A79B-D74A-9E7E-C16806707513}" sibTransId="{F2F7EEA4-A91C-CC49-ADEE-D98D155BB12B}"/>
    <dgm:cxn modelId="{88DB0D08-FA33-FC4A-84A1-BABB172C39C3}" srcId="{1B372BCC-5A73-A64D-BDF9-057121C70C4C}" destId="{27667F24-ED75-CB4F-8887-FBEAA62C19CB}" srcOrd="1" destOrd="0" parTransId="{92C552DE-D340-524F-BE79-941019641BBF}" sibTransId="{03755943-A411-8349-9CEA-6B1A02AB39E7}"/>
    <dgm:cxn modelId="{E8346F8B-BBBD-DF42-A40A-895A90F0683A}" type="presOf" srcId="{AFF2D072-23E0-364E-9DFB-08609F74F16F}" destId="{91D910F1-25E5-4E69-BF7F-5BD189402BF1}" srcOrd="0" destOrd="2" presId="urn:microsoft.com/office/officeart/2018/2/layout/IconLabelDescriptionList"/>
    <dgm:cxn modelId="{3BA9BAE6-FBF5-4909-AF08-50B2B8047591}" type="presOf" srcId="{139E40F0-742A-4B22-86BE-1B7481A1B6ED}" destId="{35D5E25D-6BD3-4580-8B2D-1ECA0DA4F573}" srcOrd="0" destOrd="2" presId="urn:microsoft.com/office/officeart/2018/2/layout/IconLabelDescriptionList"/>
    <dgm:cxn modelId="{6F44679C-C71F-44A6-AF59-2F92CEA70232}" type="presOf" srcId="{DBDBE33B-3B9A-40D7-8397-78FF16C43B2E}" destId="{B3F1F856-B1E3-4DC6-81FD-A2D52074FC08}" srcOrd="0" destOrd="0" presId="urn:microsoft.com/office/officeart/2018/2/layout/IconLabelDescriptionList"/>
    <dgm:cxn modelId="{8FED70B3-B85D-427F-8242-09FC5D9F8A96}" type="presOf" srcId="{C9EAA5DD-A23D-4873-BC8F-9CFB64CD114F}" destId="{5A3EF8F0-DE00-4FEF-A28A-3A225BDDA138}" srcOrd="0" destOrd="0" presId="urn:microsoft.com/office/officeart/2018/2/layout/IconLabelDescriptionList"/>
    <dgm:cxn modelId="{DF62ABEF-3874-462C-B161-AA6F21A6102D}" srcId="{D8CBB76F-FA34-4D86-B504-250357062A20}" destId="{7C9AEC0A-4CAF-4261-A973-D6DB8E7F5064}" srcOrd="0" destOrd="0" parTransId="{ADFD1903-99EF-4258-B358-68329D8FE648}" sibTransId="{D85D3011-1B97-4D28-80C2-4E08C5C059FB}"/>
    <dgm:cxn modelId="{A2245944-9E4F-C649-853C-39AF9EA1837E}" srcId="{1B372BCC-5A73-A64D-BDF9-057121C70C4C}" destId="{81C5DE47-69F3-654D-9A58-D63BA355ACF6}" srcOrd="0" destOrd="0" parTransId="{99224EAF-2D00-934C-BDDA-635549B5D191}" sibTransId="{2BCF960F-18EB-9448-89EC-885C62282ADF}"/>
    <dgm:cxn modelId="{34F37B63-F708-2C41-888D-5611CC1D315C}" type="presOf" srcId="{86A14956-16E1-A048-BE71-3CA8D8365D53}" destId="{7821E721-B43E-42B9-8863-93B12FAB3CDB}" srcOrd="0" destOrd="1" presId="urn:microsoft.com/office/officeart/2018/2/layout/IconLabelDescriptionList"/>
    <dgm:cxn modelId="{DF6B9108-FCE5-481F-BB1C-F77771B7CB61}" type="presOf" srcId="{95B4F3E5-1DBC-49DB-AB2D-08B61772AB68}" destId="{91D910F1-25E5-4E69-BF7F-5BD189402BF1}" srcOrd="0" destOrd="1" presId="urn:microsoft.com/office/officeart/2018/2/layout/IconLabelDescriptionList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1A212B0D-AC13-4CD1-83A2-A5CA997FD553}" srcId="{F2B9E9F0-13DC-4EBF-9135-2578B63A62DC}" destId="{CBC45B59-48DF-478A-8252-4AAF86081092}" srcOrd="0" destOrd="0" parTransId="{5DC9E29E-CB4B-4B7F-BA99-C573E5694A80}" sibTransId="{6AC4397A-C467-4B2E-BA63-7218D82DEE7C}"/>
    <dgm:cxn modelId="{09843D69-DDA2-4AF0-9258-0A328F16CA47}" type="presOf" srcId="{20971535-1318-40AC-BEC4-BBD50C4BAB7F}" destId="{35D5E25D-6BD3-4580-8B2D-1ECA0DA4F573}" srcOrd="0" destOrd="0" presId="urn:microsoft.com/office/officeart/2018/2/layout/IconLabelDescriptionList"/>
    <dgm:cxn modelId="{6664E23A-23ED-4236-A22F-2E480E6F018A}" srcId="{FCD8C044-679F-452D-9600-C642D5200796}" destId="{139E40F0-742A-4B22-86BE-1B7481A1B6ED}" srcOrd="0" destOrd="0" parTransId="{423587A6-61AE-4F9A-953A-4E3492AADDE8}" sibTransId="{17F09F1E-0D70-4EB8-917B-2411E2368AFF}"/>
    <dgm:cxn modelId="{1932B654-32BD-48A3-A91C-44D0EAE5FD9A}" srcId="{C9EAA5DD-A23D-4873-BC8F-9CFB64CD114F}" destId="{C6D869F5-E18B-4EF4-9EB3-70D09D804190}" srcOrd="0" destOrd="0" parTransId="{57D257F6-A72C-45DD-9EC1-569386E27496}" sibTransId="{F073839C-495F-41EA-BA62-4967265A9DBE}"/>
    <dgm:cxn modelId="{28DDF76D-B6E6-4CDA-9FD0-D459DBBF46B6}" srcId="{C9EAA5DD-A23D-4873-BC8F-9CFB64CD114F}" destId="{95B4F3E5-1DBC-49DB-AB2D-08B61772AB68}" srcOrd="1" destOrd="0" parTransId="{1391CDF2-04A4-44D6-9B50-D24D157E7804}" sibTransId="{304FC7FC-A242-4925-8FCB-F542A328BC54}"/>
    <dgm:cxn modelId="{A568A25B-BDEC-4BE6-A496-27102AC6659D}" type="presOf" srcId="{D8CBB76F-FA34-4D86-B504-250357062A20}" destId="{7821E721-B43E-42B9-8863-93B12FAB3CDB}" srcOrd="0" destOrd="2" presId="urn:microsoft.com/office/officeart/2018/2/layout/IconLabelDescriptionList"/>
    <dgm:cxn modelId="{FA9A366A-C52E-1344-855B-BFED3C39AA83}" type="presOf" srcId="{81C5DE47-69F3-654D-9A58-D63BA355ACF6}" destId="{0795E74D-FDCE-3741-A11A-71EFF303415C}" srcOrd="0" destOrd="0" presId="urn:microsoft.com/office/officeart/2018/2/layout/IconLabelDescriptionList"/>
    <dgm:cxn modelId="{126C687B-56C6-0D4F-94C2-72996B2B2622}" srcId="{F2B9E9F0-13DC-4EBF-9135-2578B63A62DC}" destId="{10D3F8AD-C382-0842-A1BE-07D40DB31F44}" srcOrd="1" destOrd="0" parTransId="{C04B88B3-2077-F647-8829-C77D1096250A}" sibTransId="{C516F6A9-E001-8E49-8CF5-CD472FDD316C}"/>
    <dgm:cxn modelId="{1355AE9B-9588-B340-BFAE-2724D4424927}" type="presOf" srcId="{10D3F8AD-C382-0842-A1BE-07D40DB31F44}" destId="{922B6E1E-F968-4E4C-AE17-027F839E8E9A}" srcOrd="0" destOrd="1" presId="urn:microsoft.com/office/officeart/2018/2/layout/IconLabelDescriptionList"/>
    <dgm:cxn modelId="{61096066-5AA3-4AD2-940B-BD5366DE32AD}" srcId="{5DED554A-6967-4DFA-9C45-9F255BE1D710}" destId="{4685E1E1-F00D-490F-A54F-98F5FDDA7F38}" srcOrd="4" destOrd="0" parTransId="{F9F421C1-479F-4957-BC2B-F6FEC88150BB}" sibTransId="{ACB0153F-417D-4A2A-A1D8-1D753CD89715}"/>
    <dgm:cxn modelId="{DC6A0FD9-A763-4D9D-88BB-DA28E58E24C2}" srcId="{4685E1E1-F00D-490F-A54F-98F5FDDA7F38}" destId="{C721EE0A-B1FD-4C9A-AA4A-3DAE27EFD3C3}" srcOrd="0" destOrd="0" parTransId="{0B9A2BBB-CEA8-46DA-BFD5-10D741C954BC}" sibTransId="{2491EB47-2C46-49EA-9381-FE13AB0AE847}"/>
    <dgm:cxn modelId="{B3A52AB1-6887-4C08-97C4-17A30B0E49C8}" type="presOf" srcId="{8D41E10A-0F61-460A-8634-BFE0C3B560F4}" destId="{9BE960BC-BBB1-42A0-A169-32AF421AAF15}" srcOrd="0" destOrd="0" presId="urn:microsoft.com/office/officeart/2018/2/layout/IconLabelDescriptionList"/>
    <dgm:cxn modelId="{DD66E17D-DB35-4BA5-8B5D-C479D96DF2CC}" srcId="{4685E1E1-F00D-490F-A54F-98F5FDDA7F38}" destId="{D8CBB76F-FA34-4D86-B504-250357062A20}" srcOrd="2" destOrd="0" parTransId="{DAA319A1-5D6B-4208-85B2-AC92AB9D5B79}" sibTransId="{47523363-38D0-437F-A5E6-5A433E735CA2}"/>
    <dgm:cxn modelId="{FABE5671-2C05-4779-8395-DC77E24F366C}" srcId="{5DED554A-6967-4DFA-9C45-9F255BE1D710}" destId="{C9EAA5DD-A23D-4873-BC8F-9CFB64CD114F}" srcOrd="3" destOrd="0" parTransId="{CE5F81C4-4DB8-4FF7-A145-B03625C09B62}" sibTransId="{3B7D0A28-B181-49D2-A9BA-1C5F26331359}"/>
    <dgm:cxn modelId="{14EA2460-5224-1143-ADC1-51CD679CC5E2}" srcId="{95B4F3E5-1DBC-49DB-AB2D-08B61772AB68}" destId="{AFF2D072-23E0-364E-9DFB-08609F74F16F}" srcOrd="0" destOrd="0" parTransId="{02EF4391-5CDA-F746-A7A6-092653B91EB3}" sibTransId="{A9B783E7-CA0A-A44A-9F11-ABE5DEE91C24}"/>
    <dgm:cxn modelId="{ACC575B1-9662-436C-A042-54E51596DD4C}" type="presParOf" srcId="{A8D724CB-8F38-41E2-917F-821FD510A7A8}" destId="{CAB9A6B5-23F5-4EED-BCCC-29FFCA66D598}" srcOrd="0" destOrd="0" presId="urn:microsoft.com/office/officeart/2018/2/layout/IconLabelDescriptionList"/>
    <dgm:cxn modelId="{FA4DACD2-897C-4476-8FDE-B93A47B1057C}" type="presParOf" srcId="{CAB9A6B5-23F5-4EED-BCCC-29FFCA66D598}" destId="{8B9ECC03-60DC-4BF8-900C-B053BD3E2601}" srcOrd="0" destOrd="0" presId="urn:microsoft.com/office/officeart/2018/2/layout/IconLabelDescriptionList"/>
    <dgm:cxn modelId="{05C4B992-DD7E-46B6-BE27-E6FB17E1B5B5}" type="presParOf" srcId="{CAB9A6B5-23F5-4EED-BCCC-29FFCA66D598}" destId="{E4A35487-8C5D-44AC-B499-1B3F28DC0AD3}" srcOrd="1" destOrd="0" presId="urn:microsoft.com/office/officeart/2018/2/layout/IconLabelDescriptionList"/>
    <dgm:cxn modelId="{06DE05E1-6EEC-4900-B617-C8D18E1EF626}" type="presParOf" srcId="{CAB9A6B5-23F5-4EED-BCCC-29FFCA66D598}" destId="{48F0EAB7-0C92-486D-8E45-C9FB017DF0E3}" srcOrd="2" destOrd="0" presId="urn:microsoft.com/office/officeart/2018/2/layout/IconLabelDescriptionList"/>
    <dgm:cxn modelId="{AA96B6F4-8FB1-4260-9905-222AEA68DA58}" type="presParOf" srcId="{CAB9A6B5-23F5-4EED-BCCC-29FFCA66D598}" destId="{593B5F67-448C-44AB-AAEC-74869D3CE5D8}" srcOrd="3" destOrd="0" presId="urn:microsoft.com/office/officeart/2018/2/layout/IconLabelDescriptionList"/>
    <dgm:cxn modelId="{75317913-5A23-415E-9C74-9518CE358082}" type="presParOf" srcId="{CAB9A6B5-23F5-4EED-BCCC-29FFCA66D598}" destId="{922B6E1E-F968-4E4C-AE17-027F839E8E9A}" srcOrd="4" destOrd="0" presId="urn:microsoft.com/office/officeart/2018/2/layout/IconLabelDescriptionList"/>
    <dgm:cxn modelId="{1F3556AE-1E74-4159-BFC1-3F67D8F8E120}" type="presParOf" srcId="{A8D724CB-8F38-41E2-917F-821FD510A7A8}" destId="{807479EA-BB7B-4B6C-8273-9DBA8BA9E6B8}" srcOrd="1" destOrd="0" presId="urn:microsoft.com/office/officeart/2018/2/layout/IconLabelDescriptionList"/>
    <dgm:cxn modelId="{B059CF93-4100-41DC-AA19-9599FFB7D018}" type="presParOf" srcId="{A8D724CB-8F38-41E2-917F-821FD510A7A8}" destId="{9FA8AC15-8E95-4450-8AD1-92312AA21A3F}" srcOrd="2" destOrd="0" presId="urn:microsoft.com/office/officeart/2018/2/layout/IconLabelDescriptionList"/>
    <dgm:cxn modelId="{3CD6C393-6466-4098-8A21-8FDD10F16FAE}" type="presParOf" srcId="{9FA8AC15-8E95-4450-8AD1-92312AA21A3F}" destId="{E31F4263-631B-4814-A498-EC492F44A50B}" srcOrd="0" destOrd="0" presId="urn:microsoft.com/office/officeart/2018/2/layout/IconLabelDescriptionList"/>
    <dgm:cxn modelId="{593442CD-2AFF-4EA0-8F44-3A8278D980F3}" type="presParOf" srcId="{9FA8AC15-8E95-4450-8AD1-92312AA21A3F}" destId="{6C238E79-6B30-42E2-8DD4-AA627EC78651}" srcOrd="1" destOrd="0" presId="urn:microsoft.com/office/officeart/2018/2/layout/IconLabelDescriptionList"/>
    <dgm:cxn modelId="{A0B9C9F5-784D-409D-B101-8001B0BC6663}" type="presParOf" srcId="{9FA8AC15-8E95-4450-8AD1-92312AA21A3F}" destId="{B3F1F856-B1E3-4DC6-81FD-A2D52074FC08}" srcOrd="2" destOrd="0" presId="urn:microsoft.com/office/officeart/2018/2/layout/IconLabelDescriptionList"/>
    <dgm:cxn modelId="{F5231E0C-9816-4159-A2E9-AA02251ADEF0}" type="presParOf" srcId="{9FA8AC15-8E95-4450-8AD1-92312AA21A3F}" destId="{6575767D-EB77-4265-AC23-6002A23090FB}" srcOrd="3" destOrd="0" presId="urn:microsoft.com/office/officeart/2018/2/layout/IconLabelDescriptionList"/>
    <dgm:cxn modelId="{3908E125-9D94-4D88-8002-593E8853AF8C}" type="presParOf" srcId="{9FA8AC15-8E95-4450-8AD1-92312AA21A3F}" destId="{9BE960BC-BBB1-42A0-A169-32AF421AAF15}" srcOrd="4" destOrd="0" presId="urn:microsoft.com/office/officeart/2018/2/layout/IconLabelDescriptionList"/>
    <dgm:cxn modelId="{8AD8A7E4-BDEE-4FA9-B454-25C4F181E2F5}" type="presParOf" srcId="{A8D724CB-8F38-41E2-917F-821FD510A7A8}" destId="{CE731BB9-8ADA-436E-B981-3ED8540B13FC}" srcOrd="3" destOrd="0" presId="urn:microsoft.com/office/officeart/2018/2/layout/IconLabelDescriptionList"/>
    <dgm:cxn modelId="{1344FC74-0305-4C97-830A-6726EBF36673}" type="presParOf" srcId="{A8D724CB-8F38-41E2-917F-821FD510A7A8}" destId="{7F737922-AFAB-4094-A59B-E295BC573F10}" srcOrd="4" destOrd="0" presId="urn:microsoft.com/office/officeart/2018/2/layout/IconLabelDescriptionList"/>
    <dgm:cxn modelId="{3034B997-F934-400C-A335-014C6D1CD43A}" type="presParOf" srcId="{7F737922-AFAB-4094-A59B-E295BC573F10}" destId="{C7075978-262F-412B-98BB-01CEE6791CB4}" srcOrd="0" destOrd="0" presId="urn:microsoft.com/office/officeart/2018/2/layout/IconLabelDescriptionList"/>
    <dgm:cxn modelId="{B081B28F-E2B1-4D07-BFC5-11F1B71ACA0D}" type="presParOf" srcId="{7F737922-AFAB-4094-A59B-E295BC573F10}" destId="{564779DF-A344-4838-8DE9-E90B2C616A45}" srcOrd="1" destOrd="0" presId="urn:microsoft.com/office/officeart/2018/2/layout/IconLabelDescriptionList"/>
    <dgm:cxn modelId="{B16F3DEE-8849-4C03-80DD-23D0088E606F}" type="presParOf" srcId="{7F737922-AFAB-4094-A59B-E295BC573F10}" destId="{1F32E28F-D7BB-44FF-A1AD-ED4FD32DCBFA}" srcOrd="2" destOrd="0" presId="urn:microsoft.com/office/officeart/2018/2/layout/IconLabelDescriptionList"/>
    <dgm:cxn modelId="{A5D44938-7AF9-4E8F-8853-14F3A57C95D3}" type="presParOf" srcId="{7F737922-AFAB-4094-A59B-E295BC573F10}" destId="{060C6F24-57C1-43FD-A656-25DBCEE53114}" srcOrd="3" destOrd="0" presId="urn:microsoft.com/office/officeart/2018/2/layout/IconLabelDescriptionList"/>
    <dgm:cxn modelId="{2C12703D-6F00-484A-B5F5-17015DD15AAD}" type="presParOf" srcId="{7F737922-AFAB-4094-A59B-E295BC573F10}" destId="{35D5E25D-6BD3-4580-8B2D-1ECA0DA4F573}" srcOrd="4" destOrd="0" presId="urn:microsoft.com/office/officeart/2018/2/layout/IconLabelDescriptionList"/>
    <dgm:cxn modelId="{FA445291-D560-40AF-A068-F364957A10A8}" type="presParOf" srcId="{A8D724CB-8F38-41E2-917F-821FD510A7A8}" destId="{4E8B862E-5709-4DB0-AF0B-2AA5156830F4}" srcOrd="5" destOrd="0" presId="urn:microsoft.com/office/officeart/2018/2/layout/IconLabelDescriptionList"/>
    <dgm:cxn modelId="{2531C67B-26BC-4B0B-B565-62A958DF015F}" type="presParOf" srcId="{A8D724CB-8F38-41E2-917F-821FD510A7A8}" destId="{5D126B91-A563-46DF-B083-E9074AD872CC}" srcOrd="6" destOrd="0" presId="urn:microsoft.com/office/officeart/2018/2/layout/IconLabelDescriptionList"/>
    <dgm:cxn modelId="{72616C01-7F3D-4FF1-9AF2-77405AAF24D6}" type="presParOf" srcId="{5D126B91-A563-46DF-B083-E9074AD872CC}" destId="{150E5EEA-E48F-4B96-8BC0-0F66BA6513E6}" srcOrd="0" destOrd="0" presId="urn:microsoft.com/office/officeart/2018/2/layout/IconLabelDescriptionList"/>
    <dgm:cxn modelId="{CC82F314-42DA-4E9D-B2B7-FD37EE0F4239}" type="presParOf" srcId="{5D126B91-A563-46DF-B083-E9074AD872CC}" destId="{58611B08-073C-4B6C-A6C4-7125323414DC}" srcOrd="1" destOrd="0" presId="urn:microsoft.com/office/officeart/2018/2/layout/IconLabelDescriptionList"/>
    <dgm:cxn modelId="{D348F0E7-AD41-40EC-B8EF-2DF62DAFA22D}" type="presParOf" srcId="{5D126B91-A563-46DF-B083-E9074AD872CC}" destId="{5A3EF8F0-DE00-4FEF-A28A-3A225BDDA138}" srcOrd="2" destOrd="0" presId="urn:microsoft.com/office/officeart/2018/2/layout/IconLabelDescriptionList"/>
    <dgm:cxn modelId="{FCAD9018-722A-4CF9-9F5E-8BF1B8390477}" type="presParOf" srcId="{5D126B91-A563-46DF-B083-E9074AD872CC}" destId="{C582BD3C-7E71-4D3D-A38F-DAC6CC6A0EC2}" srcOrd="3" destOrd="0" presId="urn:microsoft.com/office/officeart/2018/2/layout/IconLabelDescriptionList"/>
    <dgm:cxn modelId="{FA9CF406-616D-4F34-9B5B-1A0D1E39E013}" type="presParOf" srcId="{5D126B91-A563-46DF-B083-E9074AD872CC}" destId="{91D910F1-25E5-4E69-BF7F-5BD189402BF1}" srcOrd="4" destOrd="0" presId="urn:microsoft.com/office/officeart/2018/2/layout/IconLabelDescriptionList"/>
    <dgm:cxn modelId="{A8018FA5-2AB8-47D0-8568-E2C860CEC400}" type="presParOf" srcId="{A8D724CB-8F38-41E2-917F-821FD510A7A8}" destId="{3B4C1576-C786-4F05-9EB5-1D13C4CA6B83}" srcOrd="7" destOrd="0" presId="urn:microsoft.com/office/officeart/2018/2/layout/IconLabelDescriptionList"/>
    <dgm:cxn modelId="{C6D72142-DC4D-4272-9F68-E9F478C62492}" type="presParOf" srcId="{A8D724CB-8F38-41E2-917F-821FD510A7A8}" destId="{C22B4154-FBD3-417F-AA7D-1FEBE34F819E}" srcOrd="8" destOrd="0" presId="urn:microsoft.com/office/officeart/2018/2/layout/IconLabelDescriptionList"/>
    <dgm:cxn modelId="{3AA6400D-37BC-472E-99E6-21599426A630}" type="presParOf" srcId="{C22B4154-FBD3-417F-AA7D-1FEBE34F819E}" destId="{A9DDBEB1-1E4B-4496-86E2-9CFC242720B5}" srcOrd="0" destOrd="0" presId="urn:microsoft.com/office/officeart/2018/2/layout/IconLabelDescriptionList"/>
    <dgm:cxn modelId="{483BA489-F319-4F4B-AE6F-7CFB31458D24}" type="presParOf" srcId="{C22B4154-FBD3-417F-AA7D-1FEBE34F819E}" destId="{30A6B538-11EE-4DE5-9FC7-E93889B865E8}" srcOrd="1" destOrd="0" presId="urn:microsoft.com/office/officeart/2018/2/layout/IconLabelDescriptionList"/>
    <dgm:cxn modelId="{9135CD15-E37E-40E1-829A-F9DA741619B7}" type="presParOf" srcId="{C22B4154-FBD3-417F-AA7D-1FEBE34F819E}" destId="{D6F8E38D-4316-4804-A4FA-EC9117C745B9}" srcOrd="2" destOrd="0" presId="urn:microsoft.com/office/officeart/2018/2/layout/IconLabelDescriptionList"/>
    <dgm:cxn modelId="{A1634045-38A8-49B3-80AB-4310D6DF6881}" type="presParOf" srcId="{C22B4154-FBD3-417F-AA7D-1FEBE34F819E}" destId="{CBA3D343-FF8A-4A5F-BE2A-0B366DE45BDF}" srcOrd="3" destOrd="0" presId="urn:microsoft.com/office/officeart/2018/2/layout/IconLabelDescriptionList"/>
    <dgm:cxn modelId="{D597A09E-593C-43D1-B9D5-F61FBA5B39B6}" type="presParOf" srcId="{C22B4154-FBD3-417F-AA7D-1FEBE34F819E}" destId="{7821E721-B43E-42B9-8863-93B12FAB3CDB}" srcOrd="4" destOrd="0" presId="urn:microsoft.com/office/officeart/2018/2/layout/IconLabelDescriptionList"/>
    <dgm:cxn modelId="{0886D93A-5366-2945-B122-D1E89A8E1FE6}" type="presParOf" srcId="{A8D724CB-8F38-41E2-917F-821FD510A7A8}" destId="{C23FAEFA-3C79-914F-812D-ACB1880CF063}" srcOrd="9" destOrd="0" presId="urn:microsoft.com/office/officeart/2018/2/layout/IconLabelDescriptionList"/>
    <dgm:cxn modelId="{8F089E45-F242-2B4B-A32E-3B118B42F1E8}" type="presParOf" srcId="{A8D724CB-8F38-41E2-917F-821FD510A7A8}" destId="{0F49FC9B-F48A-C349-A631-BF23E1939646}" srcOrd="10" destOrd="0" presId="urn:microsoft.com/office/officeart/2018/2/layout/IconLabelDescriptionList"/>
    <dgm:cxn modelId="{0AF4D888-12D5-6147-A6CC-B813EDE5CA9A}" type="presParOf" srcId="{0F49FC9B-F48A-C349-A631-BF23E1939646}" destId="{1A5FA369-162E-CB4F-8FFE-EE1C755C3E08}" srcOrd="0" destOrd="0" presId="urn:microsoft.com/office/officeart/2018/2/layout/IconLabelDescriptionList"/>
    <dgm:cxn modelId="{18AEF52A-BA11-E147-A0FE-0B5BA87D0591}" type="presParOf" srcId="{0F49FC9B-F48A-C349-A631-BF23E1939646}" destId="{25DA121D-269A-CC4B-880B-9F9DC37F1550}" srcOrd="1" destOrd="0" presId="urn:microsoft.com/office/officeart/2018/2/layout/IconLabelDescriptionList"/>
    <dgm:cxn modelId="{6A8270AB-B4DD-394C-9F92-F9C7D39417CB}" type="presParOf" srcId="{0F49FC9B-F48A-C349-A631-BF23E1939646}" destId="{488A25D7-19A9-EB4F-8602-ECDDD466487C}" srcOrd="2" destOrd="0" presId="urn:microsoft.com/office/officeart/2018/2/layout/IconLabelDescriptionList"/>
    <dgm:cxn modelId="{D6F84422-7689-CF4C-B26C-887F8463EB62}" type="presParOf" srcId="{0F49FC9B-F48A-C349-A631-BF23E1939646}" destId="{9091484E-4E77-094E-A9BB-92076D705ECB}" srcOrd="3" destOrd="0" presId="urn:microsoft.com/office/officeart/2018/2/layout/IconLabelDescriptionList"/>
    <dgm:cxn modelId="{69F91A3B-0B90-AF4B-94D7-1C9BD10F3C87}" type="presParOf" srcId="{0F49FC9B-F48A-C349-A631-BF23E1939646}" destId="{0795E74D-FDCE-3741-A11A-71EFF303415C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2B7061-A56D-3D4D-BD2A-EB07F5E594E3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EA2CB3-CB26-FA4A-AB90-E802146FB454}">
      <dgm:prSet phldrT="[Text]"/>
      <dgm:spPr/>
      <dgm:t>
        <a:bodyPr/>
        <a:lstStyle/>
        <a:p>
          <a:pPr rtl="0"/>
          <a:r>
            <a:rPr lang="en-US" dirty="0"/>
            <a:t>Business Requirements</a:t>
          </a:r>
        </a:p>
      </dgm:t>
    </dgm:pt>
    <dgm:pt modelId="{55D901D5-EAD3-574B-AAC3-3FB96B65709E}" type="parTrans" cxnId="{926D93D9-3E25-2541-A220-8EA5968402AA}">
      <dgm:prSet/>
      <dgm:spPr/>
      <dgm:t>
        <a:bodyPr/>
        <a:lstStyle/>
        <a:p>
          <a:endParaRPr lang="en-US"/>
        </a:p>
      </dgm:t>
    </dgm:pt>
    <dgm:pt modelId="{7C768032-40C3-EF4F-8261-59AD402A3E53}" type="sibTrans" cxnId="{926D93D9-3E25-2541-A220-8EA5968402AA}">
      <dgm:prSet/>
      <dgm:spPr/>
      <dgm:t>
        <a:bodyPr/>
        <a:lstStyle/>
        <a:p>
          <a:endParaRPr lang="en-US"/>
        </a:p>
      </dgm:t>
    </dgm:pt>
    <dgm:pt modelId="{A1B0889E-425F-BC4F-997D-474B7C166E1F}">
      <dgm:prSet phldrT="[Text]"/>
      <dgm:spPr/>
      <dgm:t>
        <a:bodyPr/>
        <a:lstStyle/>
        <a:p>
          <a:pPr rtl="0"/>
          <a:r>
            <a:rPr lang="en-US" dirty="0"/>
            <a:t>Stakeholder Requirements</a:t>
          </a:r>
        </a:p>
      </dgm:t>
    </dgm:pt>
    <dgm:pt modelId="{86DBFD11-E3EF-0F44-85B5-2B1E9CE40B0F}" type="parTrans" cxnId="{C3FCE895-D9F4-714B-B6B1-733616D0B678}">
      <dgm:prSet/>
      <dgm:spPr/>
      <dgm:t>
        <a:bodyPr/>
        <a:lstStyle/>
        <a:p>
          <a:endParaRPr lang="en-US"/>
        </a:p>
      </dgm:t>
    </dgm:pt>
    <dgm:pt modelId="{A0E27066-89C8-3043-A1FA-B8FE7F857AF8}" type="sibTrans" cxnId="{C3FCE895-D9F4-714B-B6B1-733616D0B678}">
      <dgm:prSet/>
      <dgm:spPr/>
      <dgm:t>
        <a:bodyPr/>
        <a:lstStyle/>
        <a:p>
          <a:endParaRPr lang="en-US"/>
        </a:p>
      </dgm:t>
    </dgm:pt>
    <dgm:pt modelId="{9B3450DC-63C1-7A4F-A777-BBDE8F55D291}">
      <dgm:prSet phldrT="[Text]"/>
      <dgm:spPr/>
      <dgm:t>
        <a:bodyPr/>
        <a:lstStyle/>
        <a:p>
          <a:pPr rtl="0"/>
          <a:r>
            <a:rPr lang="en-US" dirty="0"/>
            <a:t>Solution Requirements</a:t>
          </a:r>
        </a:p>
      </dgm:t>
    </dgm:pt>
    <dgm:pt modelId="{A7326B87-0429-DA42-BB92-AFB4280EAF4D}" type="parTrans" cxnId="{C6F4E225-9808-BB4C-8C72-F22C3284F38C}">
      <dgm:prSet/>
      <dgm:spPr/>
      <dgm:t>
        <a:bodyPr/>
        <a:lstStyle/>
        <a:p>
          <a:endParaRPr lang="en-US"/>
        </a:p>
      </dgm:t>
    </dgm:pt>
    <dgm:pt modelId="{5889CAA3-3CAD-3944-9749-AF36A9A0B2D4}" type="sibTrans" cxnId="{C6F4E225-9808-BB4C-8C72-F22C3284F38C}">
      <dgm:prSet/>
      <dgm:spPr/>
      <dgm:t>
        <a:bodyPr/>
        <a:lstStyle/>
        <a:p>
          <a:endParaRPr lang="en-US"/>
        </a:p>
      </dgm:t>
    </dgm:pt>
    <dgm:pt modelId="{44FDB63A-7772-7D44-B748-88FEDCE8DC10}">
      <dgm:prSet phldrT="[Text]"/>
      <dgm:spPr/>
      <dgm:t>
        <a:bodyPr/>
        <a:lstStyle/>
        <a:p>
          <a:r>
            <a:rPr lang="en-US" dirty="0"/>
            <a:t>Transition Requirements</a:t>
          </a:r>
        </a:p>
      </dgm:t>
    </dgm:pt>
    <dgm:pt modelId="{69D4B6AD-6E4B-E14A-AF4D-728E8FB0E7AE}" type="parTrans" cxnId="{BBB751AF-F107-DD4A-A0BE-9B64F150A7B4}">
      <dgm:prSet/>
      <dgm:spPr/>
      <dgm:t>
        <a:bodyPr/>
        <a:lstStyle/>
        <a:p>
          <a:endParaRPr lang="en-US"/>
        </a:p>
      </dgm:t>
    </dgm:pt>
    <dgm:pt modelId="{A9E44882-547E-2B4F-9410-5CC5F2EF1C22}" type="sibTrans" cxnId="{BBB751AF-F107-DD4A-A0BE-9B64F150A7B4}">
      <dgm:prSet/>
      <dgm:spPr/>
      <dgm:t>
        <a:bodyPr/>
        <a:lstStyle/>
        <a:p>
          <a:endParaRPr lang="en-US"/>
        </a:p>
      </dgm:t>
    </dgm:pt>
    <dgm:pt modelId="{4B8C45E1-90FE-4E4F-B12A-DE9B142D84FD}">
      <dgm:prSet phldrT="[Text]"/>
      <dgm:spPr/>
      <dgm:t>
        <a:bodyPr/>
        <a:lstStyle/>
        <a:p>
          <a:pPr rtl="0"/>
          <a:r>
            <a:rPr lang="en-US" dirty="0"/>
            <a:t>Product Requirements</a:t>
          </a:r>
        </a:p>
      </dgm:t>
    </dgm:pt>
    <dgm:pt modelId="{3698A535-CD85-CD4D-98F7-2F7153535FD7}" type="parTrans" cxnId="{4C1E2B96-5835-0147-9771-61B50756D790}">
      <dgm:prSet/>
      <dgm:spPr/>
      <dgm:t>
        <a:bodyPr/>
        <a:lstStyle/>
        <a:p>
          <a:endParaRPr lang="en-US"/>
        </a:p>
      </dgm:t>
    </dgm:pt>
    <dgm:pt modelId="{B5335BAF-C6BE-A54C-80A9-8962BDF5348F}" type="sibTrans" cxnId="{4C1E2B96-5835-0147-9771-61B50756D790}">
      <dgm:prSet/>
      <dgm:spPr/>
      <dgm:t>
        <a:bodyPr/>
        <a:lstStyle/>
        <a:p>
          <a:endParaRPr lang="en-US"/>
        </a:p>
      </dgm:t>
    </dgm:pt>
    <dgm:pt modelId="{54256CEB-CBAB-F643-8281-1379F268917C}">
      <dgm:prSet phldrT="[Text]"/>
      <dgm:spPr/>
      <dgm:t>
        <a:bodyPr/>
        <a:lstStyle/>
        <a:p>
          <a:pPr rtl="0"/>
          <a:r>
            <a:rPr lang="en-US" dirty="0"/>
            <a:t>Functional Requirements</a:t>
          </a:r>
        </a:p>
      </dgm:t>
    </dgm:pt>
    <dgm:pt modelId="{477A08BA-0C6C-C046-B600-070DBD92DB50}" type="parTrans" cxnId="{1F79BE95-2D85-2D4D-A7FA-FD5F8017BDE0}">
      <dgm:prSet/>
      <dgm:spPr/>
      <dgm:t>
        <a:bodyPr/>
        <a:lstStyle/>
        <a:p>
          <a:endParaRPr lang="en-US"/>
        </a:p>
      </dgm:t>
    </dgm:pt>
    <dgm:pt modelId="{E1F5713E-8327-9A4A-94FC-35BC1BE559EF}" type="sibTrans" cxnId="{1F79BE95-2D85-2D4D-A7FA-FD5F8017BDE0}">
      <dgm:prSet/>
      <dgm:spPr/>
      <dgm:t>
        <a:bodyPr/>
        <a:lstStyle/>
        <a:p>
          <a:endParaRPr lang="en-US"/>
        </a:p>
      </dgm:t>
    </dgm:pt>
    <dgm:pt modelId="{E6FD73B6-704A-D84C-AA58-607A60C8588F}">
      <dgm:prSet phldrT="[Text]"/>
      <dgm:spPr/>
      <dgm:t>
        <a:bodyPr/>
        <a:lstStyle/>
        <a:p>
          <a:pPr rtl="0"/>
          <a:r>
            <a:rPr lang="en-US" dirty="0"/>
            <a:t>Non-Functional Requirements</a:t>
          </a:r>
        </a:p>
      </dgm:t>
    </dgm:pt>
    <dgm:pt modelId="{51A12897-B08D-9948-ACC3-C32848757401}" type="parTrans" cxnId="{20E7AB58-EAEC-3E4E-9755-7106EA2CA26D}">
      <dgm:prSet/>
      <dgm:spPr/>
      <dgm:t>
        <a:bodyPr/>
        <a:lstStyle/>
        <a:p>
          <a:endParaRPr lang="en-US"/>
        </a:p>
      </dgm:t>
    </dgm:pt>
    <dgm:pt modelId="{612DAAC5-4FAE-034A-B0D4-083E5BEADC99}" type="sibTrans" cxnId="{20E7AB58-EAEC-3E4E-9755-7106EA2CA26D}">
      <dgm:prSet/>
      <dgm:spPr/>
      <dgm:t>
        <a:bodyPr/>
        <a:lstStyle/>
        <a:p>
          <a:endParaRPr lang="en-US"/>
        </a:p>
      </dgm:t>
    </dgm:pt>
    <dgm:pt modelId="{D712C350-D531-A94E-98BF-E0BEAA6BD80B}" type="pres">
      <dgm:prSet presAssocID="{A02B7061-A56D-3D4D-BD2A-EB07F5E594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07A01BE-BD96-E140-89B4-3A42B6749046}" type="pres">
      <dgm:prSet presAssocID="{4B8C45E1-90FE-4E4F-B12A-DE9B142D84FD}" presName="hierRoot1" presStyleCnt="0">
        <dgm:presLayoutVars>
          <dgm:hierBranch val="init"/>
        </dgm:presLayoutVars>
      </dgm:prSet>
      <dgm:spPr/>
    </dgm:pt>
    <dgm:pt modelId="{4FB16A78-969D-0843-96CE-91C43730F37B}" type="pres">
      <dgm:prSet presAssocID="{4B8C45E1-90FE-4E4F-B12A-DE9B142D84FD}" presName="rootComposite1" presStyleCnt="0"/>
      <dgm:spPr/>
    </dgm:pt>
    <dgm:pt modelId="{AE66CB4F-D793-4A42-8176-13A7E0D6A97C}" type="pres">
      <dgm:prSet presAssocID="{4B8C45E1-90FE-4E4F-B12A-DE9B142D84F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04409DB-0BCE-1340-9F0F-C032437A7DCD}" type="pres">
      <dgm:prSet presAssocID="{4B8C45E1-90FE-4E4F-B12A-DE9B142D84FD}" presName="rootConnector1" presStyleLbl="node1" presStyleIdx="0" presStyleCnt="0"/>
      <dgm:spPr/>
      <dgm:t>
        <a:bodyPr/>
        <a:lstStyle/>
        <a:p>
          <a:endParaRPr lang="en-US"/>
        </a:p>
      </dgm:t>
    </dgm:pt>
    <dgm:pt modelId="{DA86AC9E-D0A4-7B4E-BF86-08A009C015AC}" type="pres">
      <dgm:prSet presAssocID="{4B8C45E1-90FE-4E4F-B12A-DE9B142D84FD}" presName="hierChild2" presStyleCnt="0"/>
      <dgm:spPr/>
    </dgm:pt>
    <dgm:pt modelId="{2A04E8B9-851D-6041-944F-20E503A7FDF8}" type="pres">
      <dgm:prSet presAssocID="{55D901D5-EAD3-574B-AAC3-3FB96B65709E}" presName="Name37" presStyleLbl="parChTrans1D2" presStyleIdx="0" presStyleCnt="4"/>
      <dgm:spPr/>
      <dgm:t>
        <a:bodyPr/>
        <a:lstStyle/>
        <a:p>
          <a:endParaRPr lang="en-US"/>
        </a:p>
      </dgm:t>
    </dgm:pt>
    <dgm:pt modelId="{2B94C10F-1938-7A4B-99E3-27EA8C1F64C2}" type="pres">
      <dgm:prSet presAssocID="{55EA2CB3-CB26-FA4A-AB90-E802146FB454}" presName="hierRoot2" presStyleCnt="0">
        <dgm:presLayoutVars>
          <dgm:hierBranch val="init"/>
        </dgm:presLayoutVars>
      </dgm:prSet>
      <dgm:spPr/>
    </dgm:pt>
    <dgm:pt modelId="{6AF44E26-B437-6645-BD25-FCFDE061414C}" type="pres">
      <dgm:prSet presAssocID="{55EA2CB3-CB26-FA4A-AB90-E802146FB454}" presName="rootComposite" presStyleCnt="0"/>
      <dgm:spPr/>
    </dgm:pt>
    <dgm:pt modelId="{7477128F-45A2-014D-8930-457E9EE90E12}" type="pres">
      <dgm:prSet presAssocID="{55EA2CB3-CB26-FA4A-AB90-E802146FB454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5503C5-FC61-2145-BE22-B4D34991A7D3}" type="pres">
      <dgm:prSet presAssocID="{55EA2CB3-CB26-FA4A-AB90-E802146FB454}" presName="rootConnector" presStyleLbl="node2" presStyleIdx="0" presStyleCnt="4"/>
      <dgm:spPr/>
      <dgm:t>
        <a:bodyPr/>
        <a:lstStyle/>
        <a:p>
          <a:endParaRPr lang="en-US"/>
        </a:p>
      </dgm:t>
    </dgm:pt>
    <dgm:pt modelId="{16D45A73-581E-0644-B811-ACE840366EF7}" type="pres">
      <dgm:prSet presAssocID="{55EA2CB3-CB26-FA4A-AB90-E802146FB454}" presName="hierChild4" presStyleCnt="0"/>
      <dgm:spPr/>
    </dgm:pt>
    <dgm:pt modelId="{0D2F62A0-235D-4240-B829-FF84D311664B}" type="pres">
      <dgm:prSet presAssocID="{55EA2CB3-CB26-FA4A-AB90-E802146FB454}" presName="hierChild5" presStyleCnt="0"/>
      <dgm:spPr/>
    </dgm:pt>
    <dgm:pt modelId="{6745E3B5-E2B0-1143-91A9-50436AB263C2}" type="pres">
      <dgm:prSet presAssocID="{86DBFD11-E3EF-0F44-85B5-2B1E9CE40B0F}" presName="Name37" presStyleLbl="parChTrans1D2" presStyleIdx="1" presStyleCnt="4"/>
      <dgm:spPr/>
      <dgm:t>
        <a:bodyPr/>
        <a:lstStyle/>
        <a:p>
          <a:endParaRPr lang="en-US"/>
        </a:p>
      </dgm:t>
    </dgm:pt>
    <dgm:pt modelId="{014254B3-F5B4-E145-A187-DE238FB3FEEB}" type="pres">
      <dgm:prSet presAssocID="{A1B0889E-425F-BC4F-997D-474B7C166E1F}" presName="hierRoot2" presStyleCnt="0">
        <dgm:presLayoutVars>
          <dgm:hierBranch val="init"/>
        </dgm:presLayoutVars>
      </dgm:prSet>
      <dgm:spPr/>
    </dgm:pt>
    <dgm:pt modelId="{D8241E41-7E58-6646-AB42-0721DACDB520}" type="pres">
      <dgm:prSet presAssocID="{A1B0889E-425F-BC4F-997D-474B7C166E1F}" presName="rootComposite" presStyleCnt="0"/>
      <dgm:spPr/>
    </dgm:pt>
    <dgm:pt modelId="{08FECE34-E6BD-FA4D-A129-E8AA059302D6}" type="pres">
      <dgm:prSet presAssocID="{A1B0889E-425F-BC4F-997D-474B7C166E1F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3A4517-632D-E347-BCC9-672C183C86A5}" type="pres">
      <dgm:prSet presAssocID="{A1B0889E-425F-BC4F-997D-474B7C166E1F}" presName="rootConnector" presStyleLbl="node2" presStyleIdx="1" presStyleCnt="4"/>
      <dgm:spPr/>
      <dgm:t>
        <a:bodyPr/>
        <a:lstStyle/>
        <a:p>
          <a:endParaRPr lang="en-US"/>
        </a:p>
      </dgm:t>
    </dgm:pt>
    <dgm:pt modelId="{D60C3BB6-C535-FE47-BBD4-C64CCA452613}" type="pres">
      <dgm:prSet presAssocID="{A1B0889E-425F-BC4F-997D-474B7C166E1F}" presName="hierChild4" presStyleCnt="0"/>
      <dgm:spPr/>
    </dgm:pt>
    <dgm:pt modelId="{DDCA24A9-6988-D647-BD2E-049750D7FED3}" type="pres">
      <dgm:prSet presAssocID="{A1B0889E-425F-BC4F-997D-474B7C166E1F}" presName="hierChild5" presStyleCnt="0"/>
      <dgm:spPr/>
    </dgm:pt>
    <dgm:pt modelId="{0D8763FF-B004-C247-BDD4-DC2C56017053}" type="pres">
      <dgm:prSet presAssocID="{A7326B87-0429-DA42-BB92-AFB4280EAF4D}" presName="Name37" presStyleLbl="parChTrans1D2" presStyleIdx="2" presStyleCnt="4"/>
      <dgm:spPr/>
      <dgm:t>
        <a:bodyPr/>
        <a:lstStyle/>
        <a:p>
          <a:endParaRPr lang="en-US"/>
        </a:p>
      </dgm:t>
    </dgm:pt>
    <dgm:pt modelId="{781556C8-F892-0F47-A25C-162ED4ACBC57}" type="pres">
      <dgm:prSet presAssocID="{9B3450DC-63C1-7A4F-A777-BBDE8F55D291}" presName="hierRoot2" presStyleCnt="0">
        <dgm:presLayoutVars>
          <dgm:hierBranch val="init"/>
        </dgm:presLayoutVars>
      </dgm:prSet>
      <dgm:spPr/>
    </dgm:pt>
    <dgm:pt modelId="{25DED22C-2B6E-A54E-B393-2510AC4C0B2F}" type="pres">
      <dgm:prSet presAssocID="{9B3450DC-63C1-7A4F-A777-BBDE8F55D291}" presName="rootComposite" presStyleCnt="0"/>
      <dgm:spPr/>
    </dgm:pt>
    <dgm:pt modelId="{A8993DA3-D174-8F4C-93CD-F819CE9F96F8}" type="pres">
      <dgm:prSet presAssocID="{9B3450DC-63C1-7A4F-A777-BBDE8F55D291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A238802-D003-4642-899B-696A330E19ED}" type="pres">
      <dgm:prSet presAssocID="{9B3450DC-63C1-7A4F-A777-BBDE8F55D291}" presName="rootConnector" presStyleLbl="node2" presStyleIdx="2" presStyleCnt="4"/>
      <dgm:spPr/>
      <dgm:t>
        <a:bodyPr/>
        <a:lstStyle/>
        <a:p>
          <a:endParaRPr lang="en-US"/>
        </a:p>
      </dgm:t>
    </dgm:pt>
    <dgm:pt modelId="{D339234D-9E10-C847-A1D8-03BA1F826340}" type="pres">
      <dgm:prSet presAssocID="{9B3450DC-63C1-7A4F-A777-BBDE8F55D291}" presName="hierChild4" presStyleCnt="0"/>
      <dgm:spPr/>
    </dgm:pt>
    <dgm:pt modelId="{847CBD1C-27DC-8E48-87AB-D18CECF72B6B}" type="pres">
      <dgm:prSet presAssocID="{477A08BA-0C6C-C046-B600-070DBD92DB50}" presName="Name37" presStyleLbl="parChTrans1D3" presStyleIdx="0" presStyleCnt="2"/>
      <dgm:spPr/>
      <dgm:t>
        <a:bodyPr/>
        <a:lstStyle/>
        <a:p>
          <a:endParaRPr lang="en-US"/>
        </a:p>
      </dgm:t>
    </dgm:pt>
    <dgm:pt modelId="{50B9FA90-729E-514F-8D9B-67359BF20C41}" type="pres">
      <dgm:prSet presAssocID="{54256CEB-CBAB-F643-8281-1379F268917C}" presName="hierRoot2" presStyleCnt="0">
        <dgm:presLayoutVars>
          <dgm:hierBranch val="init"/>
        </dgm:presLayoutVars>
      </dgm:prSet>
      <dgm:spPr/>
    </dgm:pt>
    <dgm:pt modelId="{DDF0AA67-7555-2047-8B92-E34D8E80CE92}" type="pres">
      <dgm:prSet presAssocID="{54256CEB-CBAB-F643-8281-1379F268917C}" presName="rootComposite" presStyleCnt="0"/>
      <dgm:spPr/>
    </dgm:pt>
    <dgm:pt modelId="{0782AAA9-5206-7345-A443-CA766014A758}" type="pres">
      <dgm:prSet presAssocID="{54256CEB-CBAB-F643-8281-1379F268917C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367B231-95F4-D646-99BA-7CDF2F91BA8F}" type="pres">
      <dgm:prSet presAssocID="{54256CEB-CBAB-F643-8281-1379F268917C}" presName="rootConnector" presStyleLbl="node3" presStyleIdx="0" presStyleCnt="2"/>
      <dgm:spPr/>
      <dgm:t>
        <a:bodyPr/>
        <a:lstStyle/>
        <a:p>
          <a:endParaRPr lang="en-US"/>
        </a:p>
      </dgm:t>
    </dgm:pt>
    <dgm:pt modelId="{0B1178FD-9810-644B-AC06-B8164D9B6188}" type="pres">
      <dgm:prSet presAssocID="{54256CEB-CBAB-F643-8281-1379F268917C}" presName="hierChild4" presStyleCnt="0"/>
      <dgm:spPr/>
    </dgm:pt>
    <dgm:pt modelId="{F08F11F6-BA83-F742-90C9-3493DC2870A7}" type="pres">
      <dgm:prSet presAssocID="{54256CEB-CBAB-F643-8281-1379F268917C}" presName="hierChild5" presStyleCnt="0"/>
      <dgm:spPr/>
    </dgm:pt>
    <dgm:pt modelId="{FADE6DF2-DE59-9940-81E2-0CFDE3DC8F8C}" type="pres">
      <dgm:prSet presAssocID="{51A12897-B08D-9948-ACC3-C32848757401}" presName="Name37" presStyleLbl="parChTrans1D3" presStyleIdx="1" presStyleCnt="2"/>
      <dgm:spPr/>
      <dgm:t>
        <a:bodyPr/>
        <a:lstStyle/>
        <a:p>
          <a:endParaRPr lang="en-US"/>
        </a:p>
      </dgm:t>
    </dgm:pt>
    <dgm:pt modelId="{A3ADB0D7-8BE3-B74A-B98A-635D972607C4}" type="pres">
      <dgm:prSet presAssocID="{E6FD73B6-704A-D84C-AA58-607A60C8588F}" presName="hierRoot2" presStyleCnt="0">
        <dgm:presLayoutVars>
          <dgm:hierBranch val="init"/>
        </dgm:presLayoutVars>
      </dgm:prSet>
      <dgm:spPr/>
    </dgm:pt>
    <dgm:pt modelId="{14F3BD88-925B-8642-9096-2D7F00E6C3F9}" type="pres">
      <dgm:prSet presAssocID="{E6FD73B6-704A-D84C-AA58-607A60C8588F}" presName="rootComposite" presStyleCnt="0"/>
      <dgm:spPr/>
    </dgm:pt>
    <dgm:pt modelId="{596D7DA3-CEC3-914F-9478-061A0B02AFFB}" type="pres">
      <dgm:prSet presAssocID="{E6FD73B6-704A-D84C-AA58-607A60C8588F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0AF0296-0E97-CD41-8D47-83D418CD81DE}" type="pres">
      <dgm:prSet presAssocID="{E6FD73B6-704A-D84C-AA58-607A60C8588F}" presName="rootConnector" presStyleLbl="node3" presStyleIdx="1" presStyleCnt="2"/>
      <dgm:spPr/>
      <dgm:t>
        <a:bodyPr/>
        <a:lstStyle/>
        <a:p>
          <a:endParaRPr lang="en-US"/>
        </a:p>
      </dgm:t>
    </dgm:pt>
    <dgm:pt modelId="{D615B38A-451F-7743-B7D0-C8265908AE8C}" type="pres">
      <dgm:prSet presAssocID="{E6FD73B6-704A-D84C-AA58-607A60C8588F}" presName="hierChild4" presStyleCnt="0"/>
      <dgm:spPr/>
    </dgm:pt>
    <dgm:pt modelId="{BA4E53E1-67B7-2B48-8273-1167A4CBEF99}" type="pres">
      <dgm:prSet presAssocID="{E6FD73B6-704A-D84C-AA58-607A60C8588F}" presName="hierChild5" presStyleCnt="0"/>
      <dgm:spPr/>
    </dgm:pt>
    <dgm:pt modelId="{D9E0D74A-5FB7-3542-B060-261C998F92BB}" type="pres">
      <dgm:prSet presAssocID="{9B3450DC-63C1-7A4F-A777-BBDE8F55D291}" presName="hierChild5" presStyleCnt="0"/>
      <dgm:spPr/>
    </dgm:pt>
    <dgm:pt modelId="{23B6E220-43E3-714A-9E7E-DE11DBDC1676}" type="pres">
      <dgm:prSet presAssocID="{69D4B6AD-6E4B-E14A-AF4D-728E8FB0E7AE}" presName="Name37" presStyleLbl="parChTrans1D2" presStyleIdx="3" presStyleCnt="4"/>
      <dgm:spPr/>
      <dgm:t>
        <a:bodyPr/>
        <a:lstStyle/>
        <a:p>
          <a:endParaRPr lang="en-US"/>
        </a:p>
      </dgm:t>
    </dgm:pt>
    <dgm:pt modelId="{53B45901-8048-B248-91F2-495FF1B83A13}" type="pres">
      <dgm:prSet presAssocID="{44FDB63A-7772-7D44-B748-88FEDCE8DC10}" presName="hierRoot2" presStyleCnt="0">
        <dgm:presLayoutVars>
          <dgm:hierBranch val="init"/>
        </dgm:presLayoutVars>
      </dgm:prSet>
      <dgm:spPr/>
    </dgm:pt>
    <dgm:pt modelId="{75B5CD4E-9182-274E-8D76-1B4C24C3209E}" type="pres">
      <dgm:prSet presAssocID="{44FDB63A-7772-7D44-B748-88FEDCE8DC10}" presName="rootComposite" presStyleCnt="0"/>
      <dgm:spPr/>
    </dgm:pt>
    <dgm:pt modelId="{22AE513C-2B51-9E44-B678-6845EFFA0919}" type="pres">
      <dgm:prSet presAssocID="{44FDB63A-7772-7D44-B748-88FEDCE8DC10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442D54-B3C6-0146-8721-ADFAE81217BA}" type="pres">
      <dgm:prSet presAssocID="{44FDB63A-7772-7D44-B748-88FEDCE8DC10}" presName="rootConnector" presStyleLbl="node2" presStyleIdx="3" presStyleCnt="4"/>
      <dgm:spPr/>
      <dgm:t>
        <a:bodyPr/>
        <a:lstStyle/>
        <a:p>
          <a:endParaRPr lang="en-US"/>
        </a:p>
      </dgm:t>
    </dgm:pt>
    <dgm:pt modelId="{C8F95E32-A173-EC47-B7D5-90C00BB4C366}" type="pres">
      <dgm:prSet presAssocID="{44FDB63A-7772-7D44-B748-88FEDCE8DC10}" presName="hierChild4" presStyleCnt="0"/>
      <dgm:spPr/>
    </dgm:pt>
    <dgm:pt modelId="{01EED062-19CE-8247-A245-E551D1D8809C}" type="pres">
      <dgm:prSet presAssocID="{44FDB63A-7772-7D44-B748-88FEDCE8DC10}" presName="hierChild5" presStyleCnt="0"/>
      <dgm:spPr/>
    </dgm:pt>
    <dgm:pt modelId="{A506FDFB-75C2-6E4F-BE8D-F1D0811977AD}" type="pres">
      <dgm:prSet presAssocID="{4B8C45E1-90FE-4E4F-B12A-DE9B142D84FD}" presName="hierChild3" presStyleCnt="0"/>
      <dgm:spPr/>
    </dgm:pt>
  </dgm:ptLst>
  <dgm:cxnLst>
    <dgm:cxn modelId="{8796A699-F0A1-1F4A-83EE-084A72100444}" type="presOf" srcId="{44FDB63A-7772-7D44-B748-88FEDCE8DC10}" destId="{50442D54-B3C6-0146-8721-ADFAE81217BA}" srcOrd="1" destOrd="0" presId="urn:microsoft.com/office/officeart/2005/8/layout/orgChart1"/>
    <dgm:cxn modelId="{831C1951-0B48-3C4F-8B1D-B29578AED891}" type="presOf" srcId="{A02B7061-A56D-3D4D-BD2A-EB07F5E594E3}" destId="{D712C350-D531-A94E-98BF-E0BEAA6BD80B}" srcOrd="0" destOrd="0" presId="urn:microsoft.com/office/officeart/2005/8/layout/orgChart1"/>
    <dgm:cxn modelId="{C6F4E225-9808-BB4C-8C72-F22C3284F38C}" srcId="{4B8C45E1-90FE-4E4F-B12A-DE9B142D84FD}" destId="{9B3450DC-63C1-7A4F-A777-BBDE8F55D291}" srcOrd="2" destOrd="0" parTransId="{A7326B87-0429-DA42-BB92-AFB4280EAF4D}" sibTransId="{5889CAA3-3CAD-3944-9749-AF36A9A0B2D4}"/>
    <dgm:cxn modelId="{C3FCE895-D9F4-714B-B6B1-733616D0B678}" srcId="{4B8C45E1-90FE-4E4F-B12A-DE9B142D84FD}" destId="{A1B0889E-425F-BC4F-997D-474B7C166E1F}" srcOrd="1" destOrd="0" parTransId="{86DBFD11-E3EF-0F44-85B5-2B1E9CE40B0F}" sibTransId="{A0E27066-89C8-3043-A1FA-B8FE7F857AF8}"/>
    <dgm:cxn modelId="{4C1E2B96-5835-0147-9771-61B50756D790}" srcId="{A02B7061-A56D-3D4D-BD2A-EB07F5E594E3}" destId="{4B8C45E1-90FE-4E4F-B12A-DE9B142D84FD}" srcOrd="0" destOrd="0" parTransId="{3698A535-CD85-CD4D-98F7-2F7153535FD7}" sibTransId="{B5335BAF-C6BE-A54C-80A9-8962BDF5348F}"/>
    <dgm:cxn modelId="{215DB160-E655-2342-AFE1-4DA360C3E084}" type="presOf" srcId="{55EA2CB3-CB26-FA4A-AB90-E802146FB454}" destId="{305503C5-FC61-2145-BE22-B4D34991A7D3}" srcOrd="1" destOrd="0" presId="urn:microsoft.com/office/officeart/2005/8/layout/orgChart1"/>
    <dgm:cxn modelId="{B24731EE-4C11-A045-8191-D1F432C67B99}" type="presOf" srcId="{55D901D5-EAD3-574B-AAC3-3FB96B65709E}" destId="{2A04E8B9-851D-6041-944F-20E503A7FDF8}" srcOrd="0" destOrd="0" presId="urn:microsoft.com/office/officeart/2005/8/layout/orgChart1"/>
    <dgm:cxn modelId="{70F54AD5-B358-6149-89AE-D91338691103}" type="presOf" srcId="{A1B0889E-425F-BC4F-997D-474B7C166E1F}" destId="{863A4517-632D-E347-BCC9-672C183C86A5}" srcOrd="1" destOrd="0" presId="urn:microsoft.com/office/officeart/2005/8/layout/orgChart1"/>
    <dgm:cxn modelId="{1C19397C-2F82-144A-8AB0-111BB8787242}" type="presOf" srcId="{69D4B6AD-6E4B-E14A-AF4D-728E8FB0E7AE}" destId="{23B6E220-43E3-714A-9E7E-DE11DBDC1676}" srcOrd="0" destOrd="0" presId="urn:microsoft.com/office/officeart/2005/8/layout/orgChart1"/>
    <dgm:cxn modelId="{BBB751AF-F107-DD4A-A0BE-9B64F150A7B4}" srcId="{4B8C45E1-90FE-4E4F-B12A-DE9B142D84FD}" destId="{44FDB63A-7772-7D44-B748-88FEDCE8DC10}" srcOrd="3" destOrd="0" parTransId="{69D4B6AD-6E4B-E14A-AF4D-728E8FB0E7AE}" sibTransId="{A9E44882-547E-2B4F-9410-5CC5F2EF1C22}"/>
    <dgm:cxn modelId="{466AA012-961F-1C4E-ABD9-9E65D981CE4F}" type="presOf" srcId="{9B3450DC-63C1-7A4F-A777-BBDE8F55D291}" destId="{7A238802-D003-4642-899B-696A330E19ED}" srcOrd="1" destOrd="0" presId="urn:microsoft.com/office/officeart/2005/8/layout/orgChart1"/>
    <dgm:cxn modelId="{B4F00DA7-4D69-C547-A9B5-EA5A21260701}" type="presOf" srcId="{A7326B87-0429-DA42-BB92-AFB4280EAF4D}" destId="{0D8763FF-B004-C247-BDD4-DC2C56017053}" srcOrd="0" destOrd="0" presId="urn:microsoft.com/office/officeart/2005/8/layout/orgChart1"/>
    <dgm:cxn modelId="{CBE8583D-7306-6745-AF22-08955882DB6D}" type="presOf" srcId="{9B3450DC-63C1-7A4F-A777-BBDE8F55D291}" destId="{A8993DA3-D174-8F4C-93CD-F819CE9F96F8}" srcOrd="0" destOrd="0" presId="urn:microsoft.com/office/officeart/2005/8/layout/orgChart1"/>
    <dgm:cxn modelId="{20E7AB58-EAEC-3E4E-9755-7106EA2CA26D}" srcId="{9B3450DC-63C1-7A4F-A777-BBDE8F55D291}" destId="{E6FD73B6-704A-D84C-AA58-607A60C8588F}" srcOrd="1" destOrd="0" parTransId="{51A12897-B08D-9948-ACC3-C32848757401}" sibTransId="{612DAAC5-4FAE-034A-B0D4-083E5BEADC99}"/>
    <dgm:cxn modelId="{760617D3-DAC9-4742-AE9C-9649FE3A0247}" type="presOf" srcId="{55EA2CB3-CB26-FA4A-AB90-E802146FB454}" destId="{7477128F-45A2-014D-8930-457E9EE90E12}" srcOrd="0" destOrd="0" presId="urn:microsoft.com/office/officeart/2005/8/layout/orgChart1"/>
    <dgm:cxn modelId="{B1FC9ABD-D306-FD4E-B789-F6572C4CF4FD}" type="presOf" srcId="{44FDB63A-7772-7D44-B748-88FEDCE8DC10}" destId="{22AE513C-2B51-9E44-B678-6845EFFA0919}" srcOrd="0" destOrd="0" presId="urn:microsoft.com/office/officeart/2005/8/layout/orgChart1"/>
    <dgm:cxn modelId="{1F79BE95-2D85-2D4D-A7FA-FD5F8017BDE0}" srcId="{9B3450DC-63C1-7A4F-A777-BBDE8F55D291}" destId="{54256CEB-CBAB-F643-8281-1379F268917C}" srcOrd="0" destOrd="0" parTransId="{477A08BA-0C6C-C046-B600-070DBD92DB50}" sibTransId="{E1F5713E-8327-9A4A-94FC-35BC1BE559EF}"/>
    <dgm:cxn modelId="{3B91483B-2369-1F46-AAC7-DE1166B538F2}" type="presOf" srcId="{54256CEB-CBAB-F643-8281-1379F268917C}" destId="{7367B231-95F4-D646-99BA-7CDF2F91BA8F}" srcOrd="1" destOrd="0" presId="urn:microsoft.com/office/officeart/2005/8/layout/orgChart1"/>
    <dgm:cxn modelId="{D61C3DD9-A28F-3941-B7E2-3D116014A0A9}" type="presOf" srcId="{86DBFD11-E3EF-0F44-85B5-2B1E9CE40B0F}" destId="{6745E3B5-E2B0-1143-91A9-50436AB263C2}" srcOrd="0" destOrd="0" presId="urn:microsoft.com/office/officeart/2005/8/layout/orgChart1"/>
    <dgm:cxn modelId="{3E42B1A5-5584-6147-90D9-D2FBA29B319F}" type="presOf" srcId="{E6FD73B6-704A-D84C-AA58-607A60C8588F}" destId="{596D7DA3-CEC3-914F-9478-061A0B02AFFB}" srcOrd="0" destOrd="0" presId="urn:microsoft.com/office/officeart/2005/8/layout/orgChart1"/>
    <dgm:cxn modelId="{3856FAB4-D390-5D4A-9574-7F8FDB880F83}" type="presOf" srcId="{E6FD73B6-704A-D84C-AA58-607A60C8588F}" destId="{F0AF0296-0E97-CD41-8D47-83D418CD81DE}" srcOrd="1" destOrd="0" presId="urn:microsoft.com/office/officeart/2005/8/layout/orgChart1"/>
    <dgm:cxn modelId="{04B9E86E-C57C-764D-B118-019B133E938E}" type="presOf" srcId="{A1B0889E-425F-BC4F-997D-474B7C166E1F}" destId="{08FECE34-E6BD-FA4D-A129-E8AA059302D6}" srcOrd="0" destOrd="0" presId="urn:microsoft.com/office/officeart/2005/8/layout/orgChart1"/>
    <dgm:cxn modelId="{926D93D9-3E25-2541-A220-8EA5968402AA}" srcId="{4B8C45E1-90FE-4E4F-B12A-DE9B142D84FD}" destId="{55EA2CB3-CB26-FA4A-AB90-E802146FB454}" srcOrd="0" destOrd="0" parTransId="{55D901D5-EAD3-574B-AAC3-3FB96B65709E}" sibTransId="{7C768032-40C3-EF4F-8261-59AD402A3E53}"/>
    <dgm:cxn modelId="{9D484795-F80E-8E42-A11D-231D0482335C}" type="presOf" srcId="{51A12897-B08D-9948-ACC3-C32848757401}" destId="{FADE6DF2-DE59-9940-81E2-0CFDE3DC8F8C}" srcOrd="0" destOrd="0" presId="urn:microsoft.com/office/officeart/2005/8/layout/orgChart1"/>
    <dgm:cxn modelId="{D740ECB2-A287-E845-B823-9B55532E892A}" type="presOf" srcId="{4B8C45E1-90FE-4E4F-B12A-DE9B142D84FD}" destId="{104409DB-0BCE-1340-9F0F-C032437A7DCD}" srcOrd="1" destOrd="0" presId="urn:microsoft.com/office/officeart/2005/8/layout/orgChart1"/>
    <dgm:cxn modelId="{B6D024BF-B0CC-894E-84DD-E2C81088DA5B}" type="presOf" srcId="{54256CEB-CBAB-F643-8281-1379F268917C}" destId="{0782AAA9-5206-7345-A443-CA766014A758}" srcOrd="0" destOrd="0" presId="urn:microsoft.com/office/officeart/2005/8/layout/orgChart1"/>
    <dgm:cxn modelId="{2C9AF768-32E5-8C46-8E6A-7470101546B5}" type="presOf" srcId="{4B8C45E1-90FE-4E4F-B12A-DE9B142D84FD}" destId="{AE66CB4F-D793-4A42-8176-13A7E0D6A97C}" srcOrd="0" destOrd="0" presId="urn:microsoft.com/office/officeart/2005/8/layout/orgChart1"/>
    <dgm:cxn modelId="{3788E15C-E7B8-3641-B896-2F2103A36F18}" type="presOf" srcId="{477A08BA-0C6C-C046-B600-070DBD92DB50}" destId="{847CBD1C-27DC-8E48-87AB-D18CECF72B6B}" srcOrd="0" destOrd="0" presId="urn:microsoft.com/office/officeart/2005/8/layout/orgChart1"/>
    <dgm:cxn modelId="{EA946C95-4BB4-EE4F-A658-8B774B04CE01}" type="presParOf" srcId="{D712C350-D531-A94E-98BF-E0BEAA6BD80B}" destId="{D07A01BE-BD96-E140-89B4-3A42B6749046}" srcOrd="0" destOrd="0" presId="urn:microsoft.com/office/officeart/2005/8/layout/orgChart1"/>
    <dgm:cxn modelId="{2C4B5C12-C90A-114C-871D-7ECB12FDA2D9}" type="presParOf" srcId="{D07A01BE-BD96-E140-89B4-3A42B6749046}" destId="{4FB16A78-969D-0843-96CE-91C43730F37B}" srcOrd="0" destOrd="0" presId="urn:microsoft.com/office/officeart/2005/8/layout/orgChart1"/>
    <dgm:cxn modelId="{7DDD4E85-227D-4740-B4A2-C5A209E0FE7F}" type="presParOf" srcId="{4FB16A78-969D-0843-96CE-91C43730F37B}" destId="{AE66CB4F-D793-4A42-8176-13A7E0D6A97C}" srcOrd="0" destOrd="0" presId="urn:microsoft.com/office/officeart/2005/8/layout/orgChart1"/>
    <dgm:cxn modelId="{D0A6A82B-4083-3A4C-9AA8-B8ADE20C096A}" type="presParOf" srcId="{4FB16A78-969D-0843-96CE-91C43730F37B}" destId="{104409DB-0BCE-1340-9F0F-C032437A7DCD}" srcOrd="1" destOrd="0" presId="urn:microsoft.com/office/officeart/2005/8/layout/orgChart1"/>
    <dgm:cxn modelId="{24B3FD12-871E-6742-894A-7712A552AA63}" type="presParOf" srcId="{D07A01BE-BD96-E140-89B4-3A42B6749046}" destId="{DA86AC9E-D0A4-7B4E-BF86-08A009C015AC}" srcOrd="1" destOrd="0" presId="urn:microsoft.com/office/officeart/2005/8/layout/orgChart1"/>
    <dgm:cxn modelId="{73E4F01D-5FB1-A044-8BA3-C7DA1D474B01}" type="presParOf" srcId="{DA86AC9E-D0A4-7B4E-BF86-08A009C015AC}" destId="{2A04E8B9-851D-6041-944F-20E503A7FDF8}" srcOrd="0" destOrd="0" presId="urn:microsoft.com/office/officeart/2005/8/layout/orgChart1"/>
    <dgm:cxn modelId="{B795EA48-51DA-CA40-BA4E-4472511B94F2}" type="presParOf" srcId="{DA86AC9E-D0A4-7B4E-BF86-08A009C015AC}" destId="{2B94C10F-1938-7A4B-99E3-27EA8C1F64C2}" srcOrd="1" destOrd="0" presId="urn:microsoft.com/office/officeart/2005/8/layout/orgChart1"/>
    <dgm:cxn modelId="{0F8849B3-AECC-FF47-B188-ED992B33BA7A}" type="presParOf" srcId="{2B94C10F-1938-7A4B-99E3-27EA8C1F64C2}" destId="{6AF44E26-B437-6645-BD25-FCFDE061414C}" srcOrd="0" destOrd="0" presId="urn:microsoft.com/office/officeart/2005/8/layout/orgChart1"/>
    <dgm:cxn modelId="{DC92A22A-1B05-0846-B65E-D39CB0FFA9A7}" type="presParOf" srcId="{6AF44E26-B437-6645-BD25-FCFDE061414C}" destId="{7477128F-45A2-014D-8930-457E9EE90E12}" srcOrd="0" destOrd="0" presId="urn:microsoft.com/office/officeart/2005/8/layout/orgChart1"/>
    <dgm:cxn modelId="{6B61CCA7-A22B-9B46-B846-82565B976114}" type="presParOf" srcId="{6AF44E26-B437-6645-BD25-FCFDE061414C}" destId="{305503C5-FC61-2145-BE22-B4D34991A7D3}" srcOrd="1" destOrd="0" presId="urn:microsoft.com/office/officeart/2005/8/layout/orgChart1"/>
    <dgm:cxn modelId="{A82DDC4B-CB59-4F4F-93E2-89490DF9C53C}" type="presParOf" srcId="{2B94C10F-1938-7A4B-99E3-27EA8C1F64C2}" destId="{16D45A73-581E-0644-B811-ACE840366EF7}" srcOrd="1" destOrd="0" presId="urn:microsoft.com/office/officeart/2005/8/layout/orgChart1"/>
    <dgm:cxn modelId="{9EA1DE99-4D5E-FF4F-886F-94E34DACFFD5}" type="presParOf" srcId="{2B94C10F-1938-7A4B-99E3-27EA8C1F64C2}" destId="{0D2F62A0-235D-4240-B829-FF84D311664B}" srcOrd="2" destOrd="0" presId="urn:microsoft.com/office/officeart/2005/8/layout/orgChart1"/>
    <dgm:cxn modelId="{C89FD085-1662-8A4F-BB39-3D44A33226A3}" type="presParOf" srcId="{DA86AC9E-D0A4-7B4E-BF86-08A009C015AC}" destId="{6745E3B5-E2B0-1143-91A9-50436AB263C2}" srcOrd="2" destOrd="0" presId="urn:microsoft.com/office/officeart/2005/8/layout/orgChart1"/>
    <dgm:cxn modelId="{A98F7F55-EEA5-094A-B618-3AFCFB673AF0}" type="presParOf" srcId="{DA86AC9E-D0A4-7B4E-BF86-08A009C015AC}" destId="{014254B3-F5B4-E145-A187-DE238FB3FEEB}" srcOrd="3" destOrd="0" presId="urn:microsoft.com/office/officeart/2005/8/layout/orgChart1"/>
    <dgm:cxn modelId="{FAD61A0B-CB75-4142-BE08-21B95D0081AC}" type="presParOf" srcId="{014254B3-F5B4-E145-A187-DE238FB3FEEB}" destId="{D8241E41-7E58-6646-AB42-0721DACDB520}" srcOrd="0" destOrd="0" presId="urn:microsoft.com/office/officeart/2005/8/layout/orgChart1"/>
    <dgm:cxn modelId="{B8C15477-3427-B145-A927-656349602C77}" type="presParOf" srcId="{D8241E41-7E58-6646-AB42-0721DACDB520}" destId="{08FECE34-E6BD-FA4D-A129-E8AA059302D6}" srcOrd="0" destOrd="0" presId="urn:microsoft.com/office/officeart/2005/8/layout/orgChart1"/>
    <dgm:cxn modelId="{BBAE481C-D69D-004B-94F6-A8320D24B020}" type="presParOf" srcId="{D8241E41-7E58-6646-AB42-0721DACDB520}" destId="{863A4517-632D-E347-BCC9-672C183C86A5}" srcOrd="1" destOrd="0" presId="urn:microsoft.com/office/officeart/2005/8/layout/orgChart1"/>
    <dgm:cxn modelId="{255A4D5F-447E-1947-A903-2BAB8B2B3AE9}" type="presParOf" srcId="{014254B3-F5B4-E145-A187-DE238FB3FEEB}" destId="{D60C3BB6-C535-FE47-BBD4-C64CCA452613}" srcOrd="1" destOrd="0" presId="urn:microsoft.com/office/officeart/2005/8/layout/orgChart1"/>
    <dgm:cxn modelId="{E1A50145-E9C9-6C4E-BC5E-CA7A512F1092}" type="presParOf" srcId="{014254B3-F5B4-E145-A187-DE238FB3FEEB}" destId="{DDCA24A9-6988-D647-BD2E-049750D7FED3}" srcOrd="2" destOrd="0" presId="urn:microsoft.com/office/officeart/2005/8/layout/orgChart1"/>
    <dgm:cxn modelId="{12CEA5B6-7D3F-0E42-AC7B-9450B0D6E541}" type="presParOf" srcId="{DA86AC9E-D0A4-7B4E-BF86-08A009C015AC}" destId="{0D8763FF-B004-C247-BDD4-DC2C56017053}" srcOrd="4" destOrd="0" presId="urn:microsoft.com/office/officeart/2005/8/layout/orgChart1"/>
    <dgm:cxn modelId="{1D15F7EB-FDEB-1B4B-BCE1-BA1B953E8230}" type="presParOf" srcId="{DA86AC9E-D0A4-7B4E-BF86-08A009C015AC}" destId="{781556C8-F892-0F47-A25C-162ED4ACBC57}" srcOrd="5" destOrd="0" presId="urn:microsoft.com/office/officeart/2005/8/layout/orgChart1"/>
    <dgm:cxn modelId="{40ECDF00-1C86-2240-8512-462932A84A92}" type="presParOf" srcId="{781556C8-F892-0F47-A25C-162ED4ACBC57}" destId="{25DED22C-2B6E-A54E-B393-2510AC4C0B2F}" srcOrd="0" destOrd="0" presId="urn:microsoft.com/office/officeart/2005/8/layout/orgChart1"/>
    <dgm:cxn modelId="{29F53BEC-2273-CF40-8F06-1B207D9B901A}" type="presParOf" srcId="{25DED22C-2B6E-A54E-B393-2510AC4C0B2F}" destId="{A8993DA3-D174-8F4C-93CD-F819CE9F96F8}" srcOrd="0" destOrd="0" presId="urn:microsoft.com/office/officeart/2005/8/layout/orgChart1"/>
    <dgm:cxn modelId="{5DB3AEEF-AA19-2641-A541-A4B9C47F521B}" type="presParOf" srcId="{25DED22C-2B6E-A54E-B393-2510AC4C0B2F}" destId="{7A238802-D003-4642-899B-696A330E19ED}" srcOrd="1" destOrd="0" presId="urn:microsoft.com/office/officeart/2005/8/layout/orgChart1"/>
    <dgm:cxn modelId="{B0598775-7461-BE49-A3A7-2DB432E9C045}" type="presParOf" srcId="{781556C8-F892-0F47-A25C-162ED4ACBC57}" destId="{D339234D-9E10-C847-A1D8-03BA1F826340}" srcOrd="1" destOrd="0" presId="urn:microsoft.com/office/officeart/2005/8/layout/orgChart1"/>
    <dgm:cxn modelId="{CC796B79-4EBC-8449-96AB-401341412EF2}" type="presParOf" srcId="{D339234D-9E10-C847-A1D8-03BA1F826340}" destId="{847CBD1C-27DC-8E48-87AB-D18CECF72B6B}" srcOrd="0" destOrd="0" presId="urn:microsoft.com/office/officeart/2005/8/layout/orgChart1"/>
    <dgm:cxn modelId="{6C5801B5-9CFA-C348-AF0C-EC7148DAF4CF}" type="presParOf" srcId="{D339234D-9E10-C847-A1D8-03BA1F826340}" destId="{50B9FA90-729E-514F-8D9B-67359BF20C41}" srcOrd="1" destOrd="0" presId="urn:microsoft.com/office/officeart/2005/8/layout/orgChart1"/>
    <dgm:cxn modelId="{E28828A4-CB37-2347-AFA1-C5E3D811CAD0}" type="presParOf" srcId="{50B9FA90-729E-514F-8D9B-67359BF20C41}" destId="{DDF0AA67-7555-2047-8B92-E34D8E80CE92}" srcOrd="0" destOrd="0" presId="urn:microsoft.com/office/officeart/2005/8/layout/orgChart1"/>
    <dgm:cxn modelId="{3BB8FD56-6AA1-114E-9C4E-119551E49EF7}" type="presParOf" srcId="{DDF0AA67-7555-2047-8B92-E34D8E80CE92}" destId="{0782AAA9-5206-7345-A443-CA766014A758}" srcOrd="0" destOrd="0" presId="urn:microsoft.com/office/officeart/2005/8/layout/orgChart1"/>
    <dgm:cxn modelId="{D8F69CC3-75E6-D841-8423-F427DE07486A}" type="presParOf" srcId="{DDF0AA67-7555-2047-8B92-E34D8E80CE92}" destId="{7367B231-95F4-D646-99BA-7CDF2F91BA8F}" srcOrd="1" destOrd="0" presId="urn:microsoft.com/office/officeart/2005/8/layout/orgChart1"/>
    <dgm:cxn modelId="{1514275C-F55C-E14E-BFD9-3DA1201A6618}" type="presParOf" srcId="{50B9FA90-729E-514F-8D9B-67359BF20C41}" destId="{0B1178FD-9810-644B-AC06-B8164D9B6188}" srcOrd="1" destOrd="0" presId="urn:microsoft.com/office/officeart/2005/8/layout/orgChart1"/>
    <dgm:cxn modelId="{3C7AEAC6-7546-AA4B-8C5E-FD0335113893}" type="presParOf" srcId="{50B9FA90-729E-514F-8D9B-67359BF20C41}" destId="{F08F11F6-BA83-F742-90C9-3493DC2870A7}" srcOrd="2" destOrd="0" presId="urn:microsoft.com/office/officeart/2005/8/layout/orgChart1"/>
    <dgm:cxn modelId="{B02A525D-5FB4-1B4E-8A90-353AE0475964}" type="presParOf" srcId="{D339234D-9E10-C847-A1D8-03BA1F826340}" destId="{FADE6DF2-DE59-9940-81E2-0CFDE3DC8F8C}" srcOrd="2" destOrd="0" presId="urn:microsoft.com/office/officeart/2005/8/layout/orgChart1"/>
    <dgm:cxn modelId="{DD58698D-C19D-2045-8A45-E335D7651EF0}" type="presParOf" srcId="{D339234D-9E10-C847-A1D8-03BA1F826340}" destId="{A3ADB0D7-8BE3-B74A-B98A-635D972607C4}" srcOrd="3" destOrd="0" presId="urn:microsoft.com/office/officeart/2005/8/layout/orgChart1"/>
    <dgm:cxn modelId="{012211E5-51B7-FB46-A1FF-E7D0EA765331}" type="presParOf" srcId="{A3ADB0D7-8BE3-B74A-B98A-635D972607C4}" destId="{14F3BD88-925B-8642-9096-2D7F00E6C3F9}" srcOrd="0" destOrd="0" presId="urn:microsoft.com/office/officeart/2005/8/layout/orgChart1"/>
    <dgm:cxn modelId="{400B5F6F-BC99-F04F-8D48-E998F88CF497}" type="presParOf" srcId="{14F3BD88-925B-8642-9096-2D7F00E6C3F9}" destId="{596D7DA3-CEC3-914F-9478-061A0B02AFFB}" srcOrd="0" destOrd="0" presId="urn:microsoft.com/office/officeart/2005/8/layout/orgChart1"/>
    <dgm:cxn modelId="{0791FA65-9EDE-7D4D-BC96-EB38587E6EFE}" type="presParOf" srcId="{14F3BD88-925B-8642-9096-2D7F00E6C3F9}" destId="{F0AF0296-0E97-CD41-8D47-83D418CD81DE}" srcOrd="1" destOrd="0" presId="urn:microsoft.com/office/officeart/2005/8/layout/orgChart1"/>
    <dgm:cxn modelId="{2B0492BA-27CC-0F4C-90E0-67EC4F05C642}" type="presParOf" srcId="{A3ADB0D7-8BE3-B74A-B98A-635D972607C4}" destId="{D615B38A-451F-7743-B7D0-C8265908AE8C}" srcOrd="1" destOrd="0" presId="urn:microsoft.com/office/officeart/2005/8/layout/orgChart1"/>
    <dgm:cxn modelId="{028BC540-546E-D147-B557-F76CB76A9ED3}" type="presParOf" srcId="{A3ADB0D7-8BE3-B74A-B98A-635D972607C4}" destId="{BA4E53E1-67B7-2B48-8273-1167A4CBEF99}" srcOrd="2" destOrd="0" presId="urn:microsoft.com/office/officeart/2005/8/layout/orgChart1"/>
    <dgm:cxn modelId="{BDC9522A-21A0-674C-8977-23781AC1B726}" type="presParOf" srcId="{781556C8-F892-0F47-A25C-162ED4ACBC57}" destId="{D9E0D74A-5FB7-3542-B060-261C998F92BB}" srcOrd="2" destOrd="0" presId="urn:microsoft.com/office/officeart/2005/8/layout/orgChart1"/>
    <dgm:cxn modelId="{6514B041-F7C2-2A4A-9E3F-451F2838E729}" type="presParOf" srcId="{DA86AC9E-D0A4-7B4E-BF86-08A009C015AC}" destId="{23B6E220-43E3-714A-9E7E-DE11DBDC1676}" srcOrd="6" destOrd="0" presId="urn:microsoft.com/office/officeart/2005/8/layout/orgChart1"/>
    <dgm:cxn modelId="{118BA6CB-6C95-DC4E-AF1D-1A65D68BE23A}" type="presParOf" srcId="{DA86AC9E-D0A4-7B4E-BF86-08A009C015AC}" destId="{53B45901-8048-B248-91F2-495FF1B83A13}" srcOrd="7" destOrd="0" presId="urn:microsoft.com/office/officeart/2005/8/layout/orgChart1"/>
    <dgm:cxn modelId="{01EFC8CA-358B-874E-9134-AB8BE53393AB}" type="presParOf" srcId="{53B45901-8048-B248-91F2-495FF1B83A13}" destId="{75B5CD4E-9182-274E-8D76-1B4C24C3209E}" srcOrd="0" destOrd="0" presId="urn:microsoft.com/office/officeart/2005/8/layout/orgChart1"/>
    <dgm:cxn modelId="{1082E21A-2A50-5242-A42E-4ED398306152}" type="presParOf" srcId="{75B5CD4E-9182-274E-8D76-1B4C24C3209E}" destId="{22AE513C-2B51-9E44-B678-6845EFFA0919}" srcOrd="0" destOrd="0" presId="urn:microsoft.com/office/officeart/2005/8/layout/orgChart1"/>
    <dgm:cxn modelId="{8BFAE204-C339-3545-88B1-7EDD4D36C269}" type="presParOf" srcId="{75B5CD4E-9182-274E-8D76-1B4C24C3209E}" destId="{50442D54-B3C6-0146-8721-ADFAE81217BA}" srcOrd="1" destOrd="0" presId="urn:microsoft.com/office/officeart/2005/8/layout/orgChart1"/>
    <dgm:cxn modelId="{A4C1ABD2-07F6-ED41-A4F2-4B053ADC5E77}" type="presParOf" srcId="{53B45901-8048-B248-91F2-495FF1B83A13}" destId="{C8F95E32-A173-EC47-B7D5-90C00BB4C366}" srcOrd="1" destOrd="0" presId="urn:microsoft.com/office/officeart/2005/8/layout/orgChart1"/>
    <dgm:cxn modelId="{2427CC23-B0F2-4A4A-AFBE-92EBA1EAF6EA}" type="presParOf" srcId="{53B45901-8048-B248-91F2-495FF1B83A13}" destId="{01EED062-19CE-8247-A245-E551D1D8809C}" srcOrd="2" destOrd="0" presId="urn:microsoft.com/office/officeart/2005/8/layout/orgChart1"/>
    <dgm:cxn modelId="{E15D7677-F5AE-F947-B6EC-962F87E289F5}" type="presParOf" srcId="{D07A01BE-BD96-E140-89B4-3A42B6749046}" destId="{A506FDFB-75C2-6E4F-BE8D-F1D0811977A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4626B1-F0E4-4DF8-9402-74E011687718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BC5089-ABD9-4B9A-AF49-5CCFBEC30DF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Requirements Document</a:t>
          </a:r>
        </a:p>
      </dgm:t>
    </dgm:pt>
    <dgm:pt modelId="{98C63D7F-7E4D-45B8-94E3-8007D7C9F1D2}" type="parTrans" cxnId="{1CC8C92F-4B94-4A43-B20C-147D60E679A1}">
      <dgm:prSet/>
      <dgm:spPr/>
      <dgm:t>
        <a:bodyPr/>
        <a:lstStyle/>
        <a:p>
          <a:endParaRPr lang="en-US"/>
        </a:p>
      </dgm:t>
    </dgm:pt>
    <dgm:pt modelId="{6B5C1B16-3011-4285-9EEF-7C1B89BFEDE2}" type="sibTrans" cxnId="{1CC8C92F-4B94-4A43-B20C-147D60E679A1}">
      <dgm:prSet/>
      <dgm:spPr/>
      <dgm:t>
        <a:bodyPr/>
        <a:lstStyle/>
        <a:p>
          <a:endParaRPr lang="en-US"/>
        </a:p>
      </dgm:t>
    </dgm:pt>
    <dgm:pt modelId="{41EB78C1-E0D9-4511-840E-8CE3D752EA9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Peer Review</a:t>
          </a:r>
          <a:endParaRPr lang="en-US" sz="1600" b="0" dirty="0"/>
        </a:p>
      </dgm:t>
    </dgm:pt>
    <dgm:pt modelId="{8937185A-2821-402C-8626-C520599328FB}" type="parTrans" cxnId="{3C51D080-2D02-449E-9C7C-89C4BA7D3C33}">
      <dgm:prSet/>
      <dgm:spPr/>
      <dgm:t>
        <a:bodyPr/>
        <a:lstStyle/>
        <a:p>
          <a:endParaRPr lang="en-US"/>
        </a:p>
      </dgm:t>
    </dgm:pt>
    <dgm:pt modelId="{C95F706B-D28B-4603-8ED5-432EA7BB8D28}" type="sibTrans" cxnId="{3C51D080-2D02-449E-9C7C-89C4BA7D3C33}">
      <dgm:prSet/>
      <dgm:spPr/>
      <dgm:t>
        <a:bodyPr/>
        <a:lstStyle/>
        <a:p>
          <a:endParaRPr lang="en-US"/>
        </a:p>
      </dgm:t>
    </dgm:pt>
    <dgm:pt modelId="{F4FE65D3-9FCF-4E68-AA9A-A91CCB974AF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Present to Stakeholders for Validation and Approval</a:t>
          </a:r>
          <a:endParaRPr lang="en-US" sz="1600" b="0" dirty="0"/>
        </a:p>
      </dgm:t>
    </dgm:pt>
    <dgm:pt modelId="{F1AA6C73-510F-4A67-A57F-E855DAE0448C}" type="parTrans" cxnId="{C13BB026-4F94-4BC2-BD8B-C01DE1749F38}">
      <dgm:prSet/>
      <dgm:spPr/>
      <dgm:t>
        <a:bodyPr/>
        <a:lstStyle/>
        <a:p>
          <a:endParaRPr lang="en-US"/>
        </a:p>
      </dgm:t>
    </dgm:pt>
    <dgm:pt modelId="{17AEBEC0-2D68-44EB-B817-C4197C67A5E9}" type="sibTrans" cxnId="{C13BB026-4F94-4BC2-BD8B-C01DE1749F38}">
      <dgm:prSet/>
      <dgm:spPr/>
      <dgm:t>
        <a:bodyPr/>
        <a:lstStyle/>
        <a:p>
          <a:endParaRPr lang="en-US"/>
        </a:p>
      </dgm:t>
    </dgm:pt>
    <dgm:pt modelId="{C715FF9A-A140-4865-B829-89E3A2D20A17}" type="pres">
      <dgm:prSet presAssocID="{414626B1-F0E4-4DF8-9402-74E011687718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54DF8B8-8251-4A05-AB95-3DA86563182A}" type="pres">
      <dgm:prSet presAssocID="{E2BC5089-ABD9-4B9A-AF49-5CCFBEC30DF0}" presName="compNode" presStyleCnt="0"/>
      <dgm:spPr/>
    </dgm:pt>
    <dgm:pt modelId="{A7010053-57B9-491C-A92A-D42A2B204F7B}" type="pres">
      <dgm:prSet presAssocID="{E2BC5089-ABD9-4B9A-AF49-5CCFBEC30DF0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8D2F7E0B-4CEC-4169-BA71-55BD7CD05558}" type="pres">
      <dgm:prSet presAssocID="{E2BC5089-ABD9-4B9A-AF49-5CCFBEC30DF0}" presName="spaceRect" presStyleCnt="0"/>
      <dgm:spPr/>
    </dgm:pt>
    <dgm:pt modelId="{DC45CF50-CC9F-42CC-BD78-55DB2DE5E595}" type="pres">
      <dgm:prSet presAssocID="{E2BC5089-ABD9-4B9A-AF49-5CCFBEC30DF0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B3BFCF2-D8FA-41BA-8D03-DEA30EB39920}" type="pres">
      <dgm:prSet presAssocID="{6B5C1B16-3011-4285-9EEF-7C1B89BFEDE2}" presName="sibTrans" presStyleCnt="0"/>
      <dgm:spPr/>
    </dgm:pt>
    <dgm:pt modelId="{31A4DE8E-E5C0-4765-8EAE-A9E3EEA5E439}" type="pres">
      <dgm:prSet presAssocID="{41EB78C1-E0D9-4511-840E-8CE3D752EA91}" presName="compNode" presStyleCnt="0"/>
      <dgm:spPr/>
    </dgm:pt>
    <dgm:pt modelId="{CABA07A1-ECC1-401A-9E6C-7B4BD53C4244}" type="pres">
      <dgm:prSet presAssocID="{41EB78C1-E0D9-4511-840E-8CE3D752EA9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 with solid fill"/>
        </a:ext>
      </dgm:extLst>
    </dgm:pt>
    <dgm:pt modelId="{AF60A770-077E-433B-BA7A-FF0F842C2891}" type="pres">
      <dgm:prSet presAssocID="{41EB78C1-E0D9-4511-840E-8CE3D752EA91}" presName="spaceRect" presStyleCnt="0"/>
      <dgm:spPr/>
    </dgm:pt>
    <dgm:pt modelId="{D96CF14B-A8C9-4C91-8DCD-707ED6606AEF}" type="pres">
      <dgm:prSet presAssocID="{41EB78C1-E0D9-4511-840E-8CE3D752EA91}" presName="textRect" presStyleLbl="revTx" presStyleIdx="1" presStyleCnt="3" custScaleX="115659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C6156290-13BF-4331-93C9-04272E4E22FA}" type="pres">
      <dgm:prSet presAssocID="{C95F706B-D28B-4603-8ED5-432EA7BB8D28}" presName="sibTrans" presStyleCnt="0"/>
      <dgm:spPr/>
    </dgm:pt>
    <dgm:pt modelId="{A6DA3617-D0BE-403A-BCC5-B92F6D849932}" type="pres">
      <dgm:prSet presAssocID="{F4FE65D3-9FCF-4E68-AA9A-A91CCB974AFD}" presName="compNode" presStyleCnt="0"/>
      <dgm:spPr/>
    </dgm:pt>
    <dgm:pt modelId="{118FFC12-492D-48A7-8075-6281E825A1AB}" type="pres">
      <dgm:prSet presAssocID="{F4FE65D3-9FCF-4E68-AA9A-A91CCB974AF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 with solid fill"/>
        </a:ext>
      </dgm:extLst>
    </dgm:pt>
    <dgm:pt modelId="{6CC9AD92-5511-4AC8-BDFA-945234EC5C50}" type="pres">
      <dgm:prSet presAssocID="{F4FE65D3-9FCF-4E68-AA9A-A91CCB974AFD}" presName="spaceRect" presStyleCnt="0"/>
      <dgm:spPr/>
    </dgm:pt>
    <dgm:pt modelId="{579B4413-6C9E-4BCD-AF86-9224EBBD1B3D}" type="pres">
      <dgm:prSet presAssocID="{F4FE65D3-9FCF-4E68-AA9A-A91CCB974AFD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AF3C814-0E64-43C4-A8CF-B652F088351D}" type="presOf" srcId="{414626B1-F0E4-4DF8-9402-74E011687718}" destId="{C715FF9A-A140-4865-B829-89E3A2D20A17}" srcOrd="0" destOrd="0" presId="urn:microsoft.com/office/officeart/2018/2/layout/IconLabelList"/>
    <dgm:cxn modelId="{1CC8C92F-4B94-4A43-B20C-147D60E679A1}" srcId="{414626B1-F0E4-4DF8-9402-74E011687718}" destId="{E2BC5089-ABD9-4B9A-AF49-5CCFBEC30DF0}" srcOrd="0" destOrd="0" parTransId="{98C63D7F-7E4D-45B8-94E3-8007D7C9F1D2}" sibTransId="{6B5C1B16-3011-4285-9EEF-7C1B89BFEDE2}"/>
    <dgm:cxn modelId="{FF51D124-602B-41F9-B282-90057E12E871}" type="presOf" srcId="{41EB78C1-E0D9-4511-840E-8CE3D752EA91}" destId="{D96CF14B-A8C9-4C91-8DCD-707ED6606AEF}" srcOrd="0" destOrd="0" presId="urn:microsoft.com/office/officeart/2018/2/layout/IconLabelList"/>
    <dgm:cxn modelId="{C13BB026-4F94-4BC2-BD8B-C01DE1749F38}" srcId="{414626B1-F0E4-4DF8-9402-74E011687718}" destId="{F4FE65D3-9FCF-4E68-AA9A-A91CCB974AFD}" srcOrd="2" destOrd="0" parTransId="{F1AA6C73-510F-4A67-A57F-E855DAE0448C}" sibTransId="{17AEBEC0-2D68-44EB-B817-C4197C67A5E9}"/>
    <dgm:cxn modelId="{462A32D2-E2C5-4929-BF51-724C15F8E9DE}" type="presOf" srcId="{E2BC5089-ABD9-4B9A-AF49-5CCFBEC30DF0}" destId="{DC45CF50-CC9F-42CC-BD78-55DB2DE5E595}" srcOrd="0" destOrd="0" presId="urn:microsoft.com/office/officeart/2018/2/layout/IconLabelList"/>
    <dgm:cxn modelId="{9B0BBAD7-6156-4DC4-8AF2-037209710073}" type="presOf" srcId="{F4FE65D3-9FCF-4E68-AA9A-A91CCB974AFD}" destId="{579B4413-6C9E-4BCD-AF86-9224EBBD1B3D}" srcOrd="0" destOrd="0" presId="urn:microsoft.com/office/officeart/2018/2/layout/IconLabelList"/>
    <dgm:cxn modelId="{3C51D080-2D02-449E-9C7C-89C4BA7D3C33}" srcId="{414626B1-F0E4-4DF8-9402-74E011687718}" destId="{41EB78C1-E0D9-4511-840E-8CE3D752EA91}" srcOrd="1" destOrd="0" parTransId="{8937185A-2821-402C-8626-C520599328FB}" sibTransId="{C95F706B-D28B-4603-8ED5-432EA7BB8D28}"/>
    <dgm:cxn modelId="{A75E7435-651A-479F-9150-E3C3E076F461}" type="presParOf" srcId="{C715FF9A-A140-4865-B829-89E3A2D20A17}" destId="{054DF8B8-8251-4A05-AB95-3DA86563182A}" srcOrd="0" destOrd="0" presId="urn:microsoft.com/office/officeart/2018/2/layout/IconLabelList"/>
    <dgm:cxn modelId="{819F32F4-AF14-4089-ACD2-BBF2502295A4}" type="presParOf" srcId="{054DF8B8-8251-4A05-AB95-3DA86563182A}" destId="{A7010053-57B9-491C-A92A-D42A2B204F7B}" srcOrd="0" destOrd="0" presId="urn:microsoft.com/office/officeart/2018/2/layout/IconLabelList"/>
    <dgm:cxn modelId="{10F73C04-BBB4-42CE-978F-C6895422BB29}" type="presParOf" srcId="{054DF8B8-8251-4A05-AB95-3DA86563182A}" destId="{8D2F7E0B-4CEC-4169-BA71-55BD7CD05558}" srcOrd="1" destOrd="0" presId="urn:microsoft.com/office/officeart/2018/2/layout/IconLabelList"/>
    <dgm:cxn modelId="{7C1AD474-E201-4E36-BD77-647A1C722D2D}" type="presParOf" srcId="{054DF8B8-8251-4A05-AB95-3DA86563182A}" destId="{DC45CF50-CC9F-42CC-BD78-55DB2DE5E595}" srcOrd="2" destOrd="0" presId="urn:microsoft.com/office/officeart/2018/2/layout/IconLabelList"/>
    <dgm:cxn modelId="{C3C92803-F64E-4778-B381-FA676F4A645D}" type="presParOf" srcId="{C715FF9A-A140-4865-B829-89E3A2D20A17}" destId="{7B3BFCF2-D8FA-41BA-8D03-DEA30EB39920}" srcOrd="1" destOrd="0" presId="urn:microsoft.com/office/officeart/2018/2/layout/IconLabelList"/>
    <dgm:cxn modelId="{339BCAB4-AB79-4737-8CE1-C07656711991}" type="presParOf" srcId="{C715FF9A-A140-4865-B829-89E3A2D20A17}" destId="{31A4DE8E-E5C0-4765-8EAE-A9E3EEA5E439}" srcOrd="2" destOrd="0" presId="urn:microsoft.com/office/officeart/2018/2/layout/IconLabelList"/>
    <dgm:cxn modelId="{EAEB4A49-4ABA-4DFA-841E-A354645C7C44}" type="presParOf" srcId="{31A4DE8E-E5C0-4765-8EAE-A9E3EEA5E439}" destId="{CABA07A1-ECC1-401A-9E6C-7B4BD53C4244}" srcOrd="0" destOrd="0" presId="urn:microsoft.com/office/officeart/2018/2/layout/IconLabelList"/>
    <dgm:cxn modelId="{EA523DAB-B0AC-4BAC-99AE-BE890F05E1FD}" type="presParOf" srcId="{31A4DE8E-E5C0-4765-8EAE-A9E3EEA5E439}" destId="{AF60A770-077E-433B-BA7A-FF0F842C2891}" srcOrd="1" destOrd="0" presId="urn:microsoft.com/office/officeart/2018/2/layout/IconLabelList"/>
    <dgm:cxn modelId="{07C9B7C6-C29B-45BC-A3B2-406338527CC3}" type="presParOf" srcId="{31A4DE8E-E5C0-4765-8EAE-A9E3EEA5E439}" destId="{D96CF14B-A8C9-4C91-8DCD-707ED6606AEF}" srcOrd="2" destOrd="0" presId="urn:microsoft.com/office/officeart/2018/2/layout/IconLabelList"/>
    <dgm:cxn modelId="{34B17326-3B44-47FB-8B40-C1BB3FA04FA6}" type="presParOf" srcId="{C715FF9A-A140-4865-B829-89E3A2D20A17}" destId="{C6156290-13BF-4331-93C9-04272E4E22FA}" srcOrd="3" destOrd="0" presId="urn:microsoft.com/office/officeart/2018/2/layout/IconLabelList"/>
    <dgm:cxn modelId="{F61C9BC5-BC96-4EEE-8198-6D6B147C6F41}" type="presParOf" srcId="{C715FF9A-A140-4865-B829-89E3A2D20A17}" destId="{A6DA3617-D0BE-403A-BCC5-B92F6D849932}" srcOrd="4" destOrd="0" presId="urn:microsoft.com/office/officeart/2018/2/layout/IconLabelList"/>
    <dgm:cxn modelId="{29D6A835-AB93-453A-9E51-AABDB94542BD}" type="presParOf" srcId="{A6DA3617-D0BE-403A-BCC5-B92F6D849932}" destId="{118FFC12-492D-48A7-8075-6281E825A1AB}" srcOrd="0" destOrd="0" presId="urn:microsoft.com/office/officeart/2018/2/layout/IconLabelList"/>
    <dgm:cxn modelId="{3FF76858-0E85-448A-B552-4452E633C9E1}" type="presParOf" srcId="{A6DA3617-D0BE-403A-BCC5-B92F6D849932}" destId="{6CC9AD92-5511-4AC8-BDFA-945234EC5C50}" srcOrd="1" destOrd="0" presId="urn:microsoft.com/office/officeart/2018/2/layout/IconLabelList"/>
    <dgm:cxn modelId="{611DB634-0878-4976-BE8C-FDC540C93E86}" type="presParOf" srcId="{A6DA3617-D0BE-403A-BCC5-B92F6D849932}" destId="{579B4413-6C9E-4BCD-AF86-9224EBBD1B3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47EB49-6ECC-614C-A469-D315E4042529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D8FCF3-33A8-BC4D-80DF-02C9F0455BE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Facilitates collaboration</a:t>
          </a:r>
          <a:endParaRPr lang="en-US" dirty="0"/>
        </a:p>
      </dgm:t>
    </dgm:pt>
    <dgm:pt modelId="{C98B2656-1B6C-0E4B-8BF0-C1855F1BA5C4}" type="parTrans" cxnId="{F9836C5A-7508-9147-9FC3-0D43EEDC0347}">
      <dgm:prSet/>
      <dgm:spPr/>
      <dgm:t>
        <a:bodyPr/>
        <a:lstStyle/>
        <a:p>
          <a:endParaRPr lang="en-US"/>
        </a:p>
      </dgm:t>
    </dgm:pt>
    <dgm:pt modelId="{741ED26F-65E4-9645-B4C7-BC6B8CF68776}" type="sibTrans" cxnId="{F9836C5A-7508-9147-9FC3-0D43EEDC0347}">
      <dgm:prSet/>
      <dgm:spPr/>
      <dgm:t>
        <a:bodyPr/>
        <a:lstStyle/>
        <a:p>
          <a:endParaRPr lang="en-US"/>
        </a:p>
      </dgm:t>
    </dgm:pt>
    <dgm:pt modelId="{BEE3CB3D-774D-F345-AB9E-D107DD7DF4EC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Ensures traceability</a:t>
          </a:r>
        </a:p>
      </dgm:t>
    </dgm:pt>
    <dgm:pt modelId="{5BDB387C-8F68-624B-9D31-1FA3F83EC096}" type="parTrans" cxnId="{229077DA-77C8-9540-BD1B-D51EFD6CFBFE}">
      <dgm:prSet/>
      <dgm:spPr/>
      <dgm:t>
        <a:bodyPr/>
        <a:lstStyle/>
        <a:p>
          <a:endParaRPr lang="en-US"/>
        </a:p>
      </dgm:t>
    </dgm:pt>
    <dgm:pt modelId="{37120ADF-B347-2440-8DB4-96C38DD916B6}" type="sibTrans" cxnId="{229077DA-77C8-9540-BD1B-D51EFD6CFBFE}">
      <dgm:prSet/>
      <dgm:spPr/>
      <dgm:t>
        <a:bodyPr/>
        <a:lstStyle/>
        <a:p>
          <a:endParaRPr lang="en-US"/>
        </a:p>
      </dgm:t>
    </dgm:pt>
    <dgm:pt modelId="{9B1B7F91-FF3D-8744-A36A-9A84D7B7921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Mitigates risks</a:t>
          </a:r>
        </a:p>
      </dgm:t>
    </dgm:pt>
    <dgm:pt modelId="{654E35C5-BCF1-2E49-AC6C-E2D16CF67093}" type="parTrans" cxnId="{257DE409-4216-974D-831F-E83FE4BA8371}">
      <dgm:prSet/>
      <dgm:spPr/>
      <dgm:t>
        <a:bodyPr/>
        <a:lstStyle/>
        <a:p>
          <a:endParaRPr lang="en-US"/>
        </a:p>
      </dgm:t>
    </dgm:pt>
    <dgm:pt modelId="{E6F123D4-CB86-AE4D-A492-77EEC0845C89}" type="sibTrans" cxnId="{257DE409-4216-974D-831F-E83FE4BA8371}">
      <dgm:prSet/>
      <dgm:spPr/>
      <dgm:t>
        <a:bodyPr/>
        <a:lstStyle/>
        <a:p>
          <a:endParaRPr lang="en-US"/>
        </a:p>
      </dgm:t>
    </dgm:pt>
    <dgm:pt modelId="{90C37A75-A16D-C141-BBC1-83227AACCA6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Helps prevent errors, conflicts, and loss of critical information.</a:t>
          </a:r>
        </a:p>
      </dgm:t>
    </dgm:pt>
    <dgm:pt modelId="{0280E563-E5E3-2543-A44B-DB1BC4F1DA38}" type="parTrans" cxnId="{5EBE8326-BFF4-1542-8D6E-84446C94EBFD}">
      <dgm:prSet/>
      <dgm:spPr/>
      <dgm:t>
        <a:bodyPr/>
        <a:lstStyle/>
        <a:p>
          <a:endParaRPr lang="en-US"/>
        </a:p>
      </dgm:t>
    </dgm:pt>
    <dgm:pt modelId="{EBC6EF22-FE26-DD4A-85FE-C78224D022D7}" type="sibTrans" cxnId="{5EBE8326-BFF4-1542-8D6E-84446C94EBFD}">
      <dgm:prSet/>
      <dgm:spPr/>
      <dgm:t>
        <a:bodyPr/>
        <a:lstStyle/>
        <a:p>
          <a:endParaRPr lang="en-US"/>
        </a:p>
      </dgm:t>
    </dgm:pt>
    <dgm:pt modelId="{773C3C66-88D2-0C43-84F5-3330135CF07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Tracks changes, allowing easy identification of who made specific edits and when.</a:t>
          </a:r>
        </a:p>
      </dgm:t>
    </dgm:pt>
    <dgm:pt modelId="{453E48C5-64E0-364E-B5F4-6F6E8B19F41F}" type="parTrans" cxnId="{59885361-B80D-CC49-BE21-0E8E29EC01DD}">
      <dgm:prSet/>
      <dgm:spPr/>
      <dgm:t>
        <a:bodyPr/>
        <a:lstStyle/>
        <a:p>
          <a:endParaRPr lang="en-US"/>
        </a:p>
      </dgm:t>
    </dgm:pt>
    <dgm:pt modelId="{DB15844F-472A-2141-A300-C47BB1AA97E7}" type="sibTrans" cxnId="{59885361-B80D-CC49-BE21-0E8E29EC01DD}">
      <dgm:prSet/>
      <dgm:spPr/>
      <dgm:t>
        <a:bodyPr/>
        <a:lstStyle/>
        <a:p>
          <a:endParaRPr lang="en-US"/>
        </a:p>
      </dgm:t>
    </dgm:pt>
    <dgm:pt modelId="{6AD72A78-0CB3-3247-BCF6-1FFC80C5FA6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/>
            <a:t>Enables </a:t>
          </a:r>
          <a:r>
            <a:rPr lang="en-US" b="0" i="0" u="none" dirty="0"/>
            <a:t>multiple team members to work on the document simultaneously.</a:t>
          </a:r>
          <a:endParaRPr lang="en-US" dirty="0"/>
        </a:p>
      </dgm:t>
    </dgm:pt>
    <dgm:pt modelId="{4D863634-7E35-764E-A31A-63D45E3C657C}" type="parTrans" cxnId="{907450C2-E88B-6A47-96F8-CDA5C1F36A04}">
      <dgm:prSet/>
      <dgm:spPr/>
      <dgm:t>
        <a:bodyPr/>
        <a:lstStyle/>
        <a:p>
          <a:endParaRPr lang="en-US"/>
        </a:p>
      </dgm:t>
    </dgm:pt>
    <dgm:pt modelId="{69FDEEE9-B217-3A49-B327-6409205E565F}" type="sibTrans" cxnId="{907450C2-E88B-6A47-96F8-CDA5C1F36A04}">
      <dgm:prSet/>
      <dgm:spPr/>
      <dgm:t>
        <a:bodyPr/>
        <a:lstStyle/>
        <a:p>
          <a:endParaRPr lang="en-US"/>
        </a:p>
      </dgm:t>
    </dgm:pt>
    <dgm:pt modelId="{2611C9DB-7272-B243-9B47-2EE80DD4A06C}" type="pres">
      <dgm:prSet presAssocID="{F947EB49-6ECC-614C-A469-D315E40425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161F6B8-A6B1-9549-BC38-1D9998216BD7}" type="pres">
      <dgm:prSet presAssocID="{A4D8FCF3-33A8-BC4D-80DF-02C9F0455BE0}" presName="linNode" presStyleCnt="0"/>
      <dgm:spPr/>
    </dgm:pt>
    <dgm:pt modelId="{081CA8AF-4C0A-CF43-B86A-B9CE7CC67DAA}" type="pres">
      <dgm:prSet presAssocID="{A4D8FCF3-33A8-BC4D-80DF-02C9F0455BE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365389-8461-BF49-9522-4E1A0FA9742C}" type="pres">
      <dgm:prSet presAssocID="{A4D8FCF3-33A8-BC4D-80DF-02C9F0455BE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92A53D-6B93-C841-BF1D-44B76A28744C}" type="pres">
      <dgm:prSet presAssocID="{741ED26F-65E4-9645-B4C7-BC6B8CF68776}" presName="sp" presStyleCnt="0"/>
      <dgm:spPr/>
    </dgm:pt>
    <dgm:pt modelId="{772E157A-43D1-454C-B722-42DD72657954}" type="pres">
      <dgm:prSet presAssocID="{BEE3CB3D-774D-F345-AB9E-D107DD7DF4EC}" presName="linNode" presStyleCnt="0"/>
      <dgm:spPr/>
    </dgm:pt>
    <dgm:pt modelId="{DB0B6ADB-1F7C-CA4F-B4C6-30BDCA7834BA}" type="pres">
      <dgm:prSet presAssocID="{BEE3CB3D-774D-F345-AB9E-D107DD7DF4EC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100651-D87F-0445-9B42-C5EF3185D87A}" type="pres">
      <dgm:prSet presAssocID="{BEE3CB3D-774D-F345-AB9E-D107DD7DF4EC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480903-576D-B240-A4AC-545B9BE7964B}" type="pres">
      <dgm:prSet presAssocID="{37120ADF-B347-2440-8DB4-96C38DD916B6}" presName="sp" presStyleCnt="0"/>
      <dgm:spPr/>
    </dgm:pt>
    <dgm:pt modelId="{0594A578-A1D6-EC45-9E5E-4F39EFF0FCEA}" type="pres">
      <dgm:prSet presAssocID="{9B1B7F91-FF3D-8744-A36A-9A84D7B79213}" presName="linNode" presStyleCnt="0"/>
      <dgm:spPr/>
    </dgm:pt>
    <dgm:pt modelId="{22B02CA7-2F39-8C4D-A1A3-622E92FB86A2}" type="pres">
      <dgm:prSet presAssocID="{9B1B7F91-FF3D-8744-A36A-9A84D7B79213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73B535-42B2-8B47-9539-B756E7EDE70D}" type="pres">
      <dgm:prSet presAssocID="{9B1B7F91-FF3D-8744-A36A-9A84D7B79213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539331-29E6-F04F-BF3F-24D27C6740DF}" type="presOf" srcId="{9B1B7F91-FF3D-8744-A36A-9A84D7B79213}" destId="{22B02CA7-2F39-8C4D-A1A3-622E92FB86A2}" srcOrd="0" destOrd="0" presId="urn:microsoft.com/office/officeart/2005/8/layout/vList5"/>
    <dgm:cxn modelId="{257DE409-4216-974D-831F-E83FE4BA8371}" srcId="{F947EB49-6ECC-614C-A469-D315E4042529}" destId="{9B1B7F91-FF3D-8744-A36A-9A84D7B79213}" srcOrd="2" destOrd="0" parTransId="{654E35C5-BCF1-2E49-AC6C-E2D16CF67093}" sibTransId="{E6F123D4-CB86-AE4D-A492-77EEC0845C89}"/>
    <dgm:cxn modelId="{CC214BCC-A222-E34D-83F8-3171410E61D8}" type="presOf" srcId="{6AD72A78-0CB3-3247-BCF6-1FFC80C5FA66}" destId="{95365389-8461-BF49-9522-4E1A0FA9742C}" srcOrd="0" destOrd="0" presId="urn:microsoft.com/office/officeart/2005/8/layout/vList5"/>
    <dgm:cxn modelId="{59885361-B80D-CC49-BE21-0E8E29EC01DD}" srcId="{BEE3CB3D-774D-F345-AB9E-D107DD7DF4EC}" destId="{773C3C66-88D2-0C43-84F5-3330135CF07E}" srcOrd="0" destOrd="0" parTransId="{453E48C5-64E0-364E-B5F4-6F6E8B19F41F}" sibTransId="{DB15844F-472A-2141-A300-C47BB1AA97E7}"/>
    <dgm:cxn modelId="{229077DA-77C8-9540-BD1B-D51EFD6CFBFE}" srcId="{F947EB49-6ECC-614C-A469-D315E4042529}" destId="{BEE3CB3D-774D-F345-AB9E-D107DD7DF4EC}" srcOrd="1" destOrd="0" parTransId="{5BDB387C-8F68-624B-9D31-1FA3F83EC096}" sibTransId="{37120ADF-B347-2440-8DB4-96C38DD916B6}"/>
    <dgm:cxn modelId="{14B231DA-2109-3A40-B2FD-D96781E3CFB0}" type="presOf" srcId="{90C37A75-A16D-C141-BBC1-83227AACCA61}" destId="{3E73B535-42B2-8B47-9539-B756E7EDE70D}" srcOrd="0" destOrd="0" presId="urn:microsoft.com/office/officeart/2005/8/layout/vList5"/>
    <dgm:cxn modelId="{B37F945C-7F2C-EE4B-B16C-A32BF8584E50}" type="presOf" srcId="{BEE3CB3D-774D-F345-AB9E-D107DD7DF4EC}" destId="{DB0B6ADB-1F7C-CA4F-B4C6-30BDCA7834BA}" srcOrd="0" destOrd="0" presId="urn:microsoft.com/office/officeart/2005/8/layout/vList5"/>
    <dgm:cxn modelId="{907450C2-E88B-6A47-96F8-CDA5C1F36A04}" srcId="{A4D8FCF3-33A8-BC4D-80DF-02C9F0455BE0}" destId="{6AD72A78-0CB3-3247-BCF6-1FFC80C5FA66}" srcOrd="0" destOrd="0" parTransId="{4D863634-7E35-764E-A31A-63D45E3C657C}" sibTransId="{69FDEEE9-B217-3A49-B327-6409205E565F}"/>
    <dgm:cxn modelId="{F9836C5A-7508-9147-9FC3-0D43EEDC0347}" srcId="{F947EB49-6ECC-614C-A469-D315E4042529}" destId="{A4D8FCF3-33A8-BC4D-80DF-02C9F0455BE0}" srcOrd="0" destOrd="0" parTransId="{C98B2656-1B6C-0E4B-8BF0-C1855F1BA5C4}" sibTransId="{741ED26F-65E4-9645-B4C7-BC6B8CF68776}"/>
    <dgm:cxn modelId="{F179841C-6A72-0741-BB43-D953E6D9BCBB}" type="presOf" srcId="{F947EB49-6ECC-614C-A469-D315E4042529}" destId="{2611C9DB-7272-B243-9B47-2EE80DD4A06C}" srcOrd="0" destOrd="0" presId="urn:microsoft.com/office/officeart/2005/8/layout/vList5"/>
    <dgm:cxn modelId="{C579AA36-DCDB-1D4A-AC90-7804E5FC0F36}" type="presOf" srcId="{773C3C66-88D2-0C43-84F5-3330135CF07E}" destId="{92100651-D87F-0445-9B42-C5EF3185D87A}" srcOrd="0" destOrd="0" presId="urn:microsoft.com/office/officeart/2005/8/layout/vList5"/>
    <dgm:cxn modelId="{5EBE8326-BFF4-1542-8D6E-84446C94EBFD}" srcId="{9B1B7F91-FF3D-8744-A36A-9A84D7B79213}" destId="{90C37A75-A16D-C141-BBC1-83227AACCA61}" srcOrd="0" destOrd="0" parTransId="{0280E563-E5E3-2543-A44B-DB1BC4F1DA38}" sibTransId="{EBC6EF22-FE26-DD4A-85FE-C78224D022D7}"/>
    <dgm:cxn modelId="{D8F4D86C-C466-7C46-B46E-47DDE1EE0D0F}" type="presOf" srcId="{A4D8FCF3-33A8-BC4D-80DF-02C9F0455BE0}" destId="{081CA8AF-4C0A-CF43-B86A-B9CE7CC67DAA}" srcOrd="0" destOrd="0" presId="urn:microsoft.com/office/officeart/2005/8/layout/vList5"/>
    <dgm:cxn modelId="{C748A4AC-085C-DE4B-AD42-C71418F84EAF}" type="presParOf" srcId="{2611C9DB-7272-B243-9B47-2EE80DD4A06C}" destId="{3161F6B8-A6B1-9549-BC38-1D9998216BD7}" srcOrd="0" destOrd="0" presId="urn:microsoft.com/office/officeart/2005/8/layout/vList5"/>
    <dgm:cxn modelId="{189D0A31-D445-7A4A-ACEC-1387BD4AAC40}" type="presParOf" srcId="{3161F6B8-A6B1-9549-BC38-1D9998216BD7}" destId="{081CA8AF-4C0A-CF43-B86A-B9CE7CC67DAA}" srcOrd="0" destOrd="0" presId="urn:microsoft.com/office/officeart/2005/8/layout/vList5"/>
    <dgm:cxn modelId="{22961113-B4E4-004E-A484-F1CC62F21DE5}" type="presParOf" srcId="{3161F6B8-A6B1-9549-BC38-1D9998216BD7}" destId="{95365389-8461-BF49-9522-4E1A0FA9742C}" srcOrd="1" destOrd="0" presId="urn:microsoft.com/office/officeart/2005/8/layout/vList5"/>
    <dgm:cxn modelId="{9EEF9CB3-48BB-894D-822E-EFBBD1A13365}" type="presParOf" srcId="{2611C9DB-7272-B243-9B47-2EE80DD4A06C}" destId="{A492A53D-6B93-C841-BF1D-44B76A28744C}" srcOrd="1" destOrd="0" presId="urn:microsoft.com/office/officeart/2005/8/layout/vList5"/>
    <dgm:cxn modelId="{2400A34E-DB57-E441-B94C-47C7A00A0ECA}" type="presParOf" srcId="{2611C9DB-7272-B243-9B47-2EE80DD4A06C}" destId="{772E157A-43D1-454C-B722-42DD72657954}" srcOrd="2" destOrd="0" presId="urn:microsoft.com/office/officeart/2005/8/layout/vList5"/>
    <dgm:cxn modelId="{6F2ABF0E-AABC-1A44-970B-E404BE3BCBBB}" type="presParOf" srcId="{772E157A-43D1-454C-B722-42DD72657954}" destId="{DB0B6ADB-1F7C-CA4F-B4C6-30BDCA7834BA}" srcOrd="0" destOrd="0" presId="urn:microsoft.com/office/officeart/2005/8/layout/vList5"/>
    <dgm:cxn modelId="{A2B1158D-7CFE-C740-BFA0-BE7875A62645}" type="presParOf" srcId="{772E157A-43D1-454C-B722-42DD72657954}" destId="{92100651-D87F-0445-9B42-C5EF3185D87A}" srcOrd="1" destOrd="0" presId="urn:microsoft.com/office/officeart/2005/8/layout/vList5"/>
    <dgm:cxn modelId="{8D1FC94B-51CE-5E4A-8348-9231E19E4B8B}" type="presParOf" srcId="{2611C9DB-7272-B243-9B47-2EE80DD4A06C}" destId="{2E480903-576D-B240-A4AC-545B9BE7964B}" srcOrd="3" destOrd="0" presId="urn:microsoft.com/office/officeart/2005/8/layout/vList5"/>
    <dgm:cxn modelId="{F7111AFE-EE98-6A41-A427-ACEEF8EC4795}" type="presParOf" srcId="{2611C9DB-7272-B243-9B47-2EE80DD4A06C}" destId="{0594A578-A1D6-EC45-9E5E-4F39EFF0FCEA}" srcOrd="4" destOrd="0" presId="urn:microsoft.com/office/officeart/2005/8/layout/vList5"/>
    <dgm:cxn modelId="{17F3B1F4-CC81-B84D-B108-CE3CD55629A9}" type="presParOf" srcId="{0594A578-A1D6-EC45-9E5E-4F39EFF0FCEA}" destId="{22B02CA7-2F39-8C4D-A1A3-622E92FB86A2}" srcOrd="0" destOrd="0" presId="urn:microsoft.com/office/officeart/2005/8/layout/vList5"/>
    <dgm:cxn modelId="{B58C7445-8727-C94D-82EE-F5629DA2582B}" type="presParOf" srcId="{0594A578-A1D6-EC45-9E5E-4F39EFF0FCEA}" destId="{3E73B535-42B2-8B47-9539-B756E7EDE70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34AD3BD-C899-44B8-B421-70199EFBE161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4244C27-E6DA-4F76-81B0-7246D3BAA54E}">
      <dgm:prSet/>
      <dgm:spPr/>
      <dgm:t>
        <a:bodyPr/>
        <a:lstStyle/>
        <a:p>
          <a:r>
            <a:rPr lang="en-US"/>
            <a:t>Utilize dedicated version control software/tools.</a:t>
          </a:r>
        </a:p>
      </dgm:t>
    </dgm:pt>
    <dgm:pt modelId="{C2C977CB-4A37-4920-956A-27951BDE21D4}" type="parTrans" cxnId="{CA94A4AA-496C-4B45-AD6B-5E8064816DAF}">
      <dgm:prSet/>
      <dgm:spPr/>
      <dgm:t>
        <a:bodyPr/>
        <a:lstStyle/>
        <a:p>
          <a:endParaRPr lang="en-US"/>
        </a:p>
      </dgm:t>
    </dgm:pt>
    <dgm:pt modelId="{0EFA5AD6-79D6-457D-B455-7610DDED26BE}" type="sibTrans" cxnId="{CA94A4AA-496C-4B45-AD6B-5E8064816DAF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62FF0B85-5C13-43D8-AE13-9C61A827B023}">
      <dgm:prSet/>
      <dgm:spPr/>
      <dgm:t>
        <a:bodyPr/>
        <a:lstStyle/>
        <a:p>
          <a:r>
            <a:rPr lang="en-US"/>
            <a:t>Establish clear naming conventions for document versions.</a:t>
          </a:r>
        </a:p>
      </dgm:t>
    </dgm:pt>
    <dgm:pt modelId="{BDDA4C25-1C02-4E43-92C2-7DAB01821835}" type="parTrans" cxnId="{36E7AA8D-C006-4325-B3D3-32AB1EA64EDD}">
      <dgm:prSet/>
      <dgm:spPr/>
      <dgm:t>
        <a:bodyPr/>
        <a:lstStyle/>
        <a:p>
          <a:endParaRPr lang="en-US"/>
        </a:p>
      </dgm:t>
    </dgm:pt>
    <dgm:pt modelId="{F3B4BB51-0BD9-4E25-B34F-985A132B4641}" type="sibTrans" cxnId="{36E7AA8D-C006-4325-B3D3-32AB1EA64ED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ACBF83EC-9212-4A46-A688-5D6E9A5E7730}">
      <dgm:prSet/>
      <dgm:spPr/>
      <dgm:t>
        <a:bodyPr/>
        <a:lstStyle/>
        <a:p>
          <a:r>
            <a:rPr lang="en-US"/>
            <a:t>Implement a review and approval process for changes.</a:t>
          </a:r>
        </a:p>
      </dgm:t>
    </dgm:pt>
    <dgm:pt modelId="{E887FF8D-911F-4F06-86FC-B6D324483CDA}" type="parTrans" cxnId="{8F01AB2C-6731-42A5-B7D9-CBEDF52F2289}">
      <dgm:prSet/>
      <dgm:spPr/>
      <dgm:t>
        <a:bodyPr/>
        <a:lstStyle/>
        <a:p>
          <a:endParaRPr lang="en-US"/>
        </a:p>
      </dgm:t>
    </dgm:pt>
    <dgm:pt modelId="{919EE4C3-E28D-42C5-842E-A499D64BC75C}" type="sibTrans" cxnId="{8F01AB2C-6731-42A5-B7D9-CBEDF52F2289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AAC22E41-598D-4AB1-BCC8-F56B0BA31FF3}">
      <dgm:prSet/>
      <dgm:spPr/>
      <dgm:t>
        <a:bodyPr/>
        <a:lstStyle/>
        <a:p>
          <a:r>
            <a:rPr lang="en-US"/>
            <a:t>Regularly back up documents to prevent data loss.</a:t>
          </a:r>
        </a:p>
      </dgm:t>
    </dgm:pt>
    <dgm:pt modelId="{5FDC6AAD-903E-441C-A843-FF467C2B5C42}" type="parTrans" cxnId="{E303C800-79E2-4AF5-843A-45042E419C5A}">
      <dgm:prSet/>
      <dgm:spPr/>
      <dgm:t>
        <a:bodyPr/>
        <a:lstStyle/>
        <a:p>
          <a:endParaRPr lang="en-US"/>
        </a:p>
      </dgm:t>
    </dgm:pt>
    <dgm:pt modelId="{9583BF97-FE45-4B0D-AC31-B01A4FC5775E}" type="sibTrans" cxnId="{E303C800-79E2-4AF5-843A-45042E419C5A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8BDE3126-2025-1D47-BC49-EAA2D35F2706}" type="pres">
      <dgm:prSet presAssocID="{834AD3BD-C899-44B8-B421-70199EFBE161}" presName="Name0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1D5C98-9BDA-FA48-8D18-47E2987BBC2D}" type="pres">
      <dgm:prSet presAssocID="{D4244C27-E6DA-4F76-81B0-7246D3BAA54E}" presName="compositeNode" presStyleCnt="0">
        <dgm:presLayoutVars>
          <dgm:bulletEnabled val="1"/>
        </dgm:presLayoutVars>
      </dgm:prSet>
      <dgm:spPr/>
    </dgm:pt>
    <dgm:pt modelId="{9BBB5116-00CF-944D-85D6-221115BFA04A}" type="pres">
      <dgm:prSet presAssocID="{D4244C27-E6DA-4F76-81B0-7246D3BAA54E}" presName="bgRect" presStyleLbl="bgAccFollowNode1" presStyleIdx="0" presStyleCnt="4"/>
      <dgm:spPr/>
      <dgm:t>
        <a:bodyPr/>
        <a:lstStyle/>
        <a:p>
          <a:endParaRPr lang="en-US"/>
        </a:p>
      </dgm:t>
    </dgm:pt>
    <dgm:pt modelId="{7AAD8F3D-4A0E-4A4E-8820-BB58B1D15B8A}" type="pres">
      <dgm:prSet presAssocID="{0EFA5AD6-79D6-457D-B455-7610DDED26BE}" presName="sibTransNodeCircle" presStyleLbl="alignNode1" presStyleIdx="0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B3A1AFA9-FDC2-484F-8542-92174AB961DC}" type="pres">
      <dgm:prSet presAssocID="{D4244C27-E6DA-4F76-81B0-7246D3BAA54E}" presName="bottomLine" presStyleLbl="alignNode1" presStyleIdx="1" presStyleCnt="8">
        <dgm:presLayoutVars/>
      </dgm:prSet>
      <dgm:spPr/>
    </dgm:pt>
    <dgm:pt modelId="{52D611C6-245D-9C42-A1D8-1DFB8D768FEA}" type="pres">
      <dgm:prSet presAssocID="{D4244C27-E6DA-4F76-81B0-7246D3BAA54E}" presName="nodeText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C7CD53-0CC4-4D40-A848-9D84EEE8C4AA}" type="pres">
      <dgm:prSet presAssocID="{0EFA5AD6-79D6-457D-B455-7610DDED26BE}" presName="sibTrans" presStyleCnt="0"/>
      <dgm:spPr/>
    </dgm:pt>
    <dgm:pt modelId="{BE0C7C5A-198D-3644-A011-781269FA2997}" type="pres">
      <dgm:prSet presAssocID="{62FF0B85-5C13-43D8-AE13-9C61A827B023}" presName="compositeNode" presStyleCnt="0">
        <dgm:presLayoutVars>
          <dgm:bulletEnabled val="1"/>
        </dgm:presLayoutVars>
      </dgm:prSet>
      <dgm:spPr/>
    </dgm:pt>
    <dgm:pt modelId="{18F1795D-6DF3-D641-A546-6F09C90A39D4}" type="pres">
      <dgm:prSet presAssocID="{62FF0B85-5C13-43D8-AE13-9C61A827B023}" presName="bgRect" presStyleLbl="bgAccFollowNode1" presStyleIdx="1" presStyleCnt="4"/>
      <dgm:spPr/>
      <dgm:t>
        <a:bodyPr/>
        <a:lstStyle/>
        <a:p>
          <a:endParaRPr lang="en-US"/>
        </a:p>
      </dgm:t>
    </dgm:pt>
    <dgm:pt modelId="{F6D4A8B5-B494-BB42-8DEF-2ADF9AE4DDCD}" type="pres">
      <dgm:prSet presAssocID="{F3B4BB51-0BD9-4E25-B34F-985A132B4641}" presName="sibTransNodeCircle" presStyleLbl="alignNode1" presStyleIdx="2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F4140E24-C0FC-8E4D-86C6-48B7ED918059}" type="pres">
      <dgm:prSet presAssocID="{62FF0B85-5C13-43D8-AE13-9C61A827B023}" presName="bottomLine" presStyleLbl="alignNode1" presStyleIdx="3" presStyleCnt="8">
        <dgm:presLayoutVars/>
      </dgm:prSet>
      <dgm:spPr/>
    </dgm:pt>
    <dgm:pt modelId="{FC5FB598-901F-EC4B-A452-7F5E7C496B15}" type="pres">
      <dgm:prSet presAssocID="{62FF0B85-5C13-43D8-AE13-9C61A827B023}" presName="nodeText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37104D-646E-4E40-A04A-6245ECEE3E2F}" type="pres">
      <dgm:prSet presAssocID="{F3B4BB51-0BD9-4E25-B34F-985A132B4641}" presName="sibTrans" presStyleCnt="0"/>
      <dgm:spPr/>
    </dgm:pt>
    <dgm:pt modelId="{8025CA6E-1FE7-D64E-9372-DA162CC82117}" type="pres">
      <dgm:prSet presAssocID="{ACBF83EC-9212-4A46-A688-5D6E9A5E7730}" presName="compositeNode" presStyleCnt="0">
        <dgm:presLayoutVars>
          <dgm:bulletEnabled val="1"/>
        </dgm:presLayoutVars>
      </dgm:prSet>
      <dgm:spPr/>
    </dgm:pt>
    <dgm:pt modelId="{B540C311-ED3C-8C4B-A357-0ACD6D3AFA28}" type="pres">
      <dgm:prSet presAssocID="{ACBF83EC-9212-4A46-A688-5D6E9A5E7730}" presName="bgRect" presStyleLbl="bgAccFollowNode1" presStyleIdx="2" presStyleCnt="4"/>
      <dgm:spPr/>
      <dgm:t>
        <a:bodyPr/>
        <a:lstStyle/>
        <a:p>
          <a:endParaRPr lang="en-US"/>
        </a:p>
      </dgm:t>
    </dgm:pt>
    <dgm:pt modelId="{29871F44-B17B-9049-AA3D-B01F393D7E47}" type="pres">
      <dgm:prSet presAssocID="{919EE4C3-E28D-42C5-842E-A499D64BC75C}" presName="sibTransNodeCircle" presStyleLbl="alignNode1" presStyleIdx="4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2AEDD973-A72E-864A-BE5B-B4BDAE35B51C}" type="pres">
      <dgm:prSet presAssocID="{ACBF83EC-9212-4A46-A688-5D6E9A5E7730}" presName="bottomLine" presStyleLbl="alignNode1" presStyleIdx="5" presStyleCnt="8">
        <dgm:presLayoutVars/>
      </dgm:prSet>
      <dgm:spPr/>
    </dgm:pt>
    <dgm:pt modelId="{0B9496E4-470C-7048-AAA5-2F0EC100832A}" type="pres">
      <dgm:prSet presAssocID="{ACBF83EC-9212-4A46-A688-5D6E9A5E7730}" presName="nodeText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FA0603-45AC-444B-AD93-2D8810FF982E}" type="pres">
      <dgm:prSet presAssocID="{919EE4C3-E28D-42C5-842E-A499D64BC75C}" presName="sibTrans" presStyleCnt="0"/>
      <dgm:spPr/>
    </dgm:pt>
    <dgm:pt modelId="{A10C9244-BE83-BB45-8C9A-9B630B79AA4C}" type="pres">
      <dgm:prSet presAssocID="{AAC22E41-598D-4AB1-BCC8-F56B0BA31FF3}" presName="compositeNode" presStyleCnt="0">
        <dgm:presLayoutVars>
          <dgm:bulletEnabled val="1"/>
        </dgm:presLayoutVars>
      </dgm:prSet>
      <dgm:spPr/>
    </dgm:pt>
    <dgm:pt modelId="{A6A39110-D0AE-9649-802D-8DCAC295FB23}" type="pres">
      <dgm:prSet presAssocID="{AAC22E41-598D-4AB1-BCC8-F56B0BA31FF3}" presName="bgRect" presStyleLbl="bgAccFollowNode1" presStyleIdx="3" presStyleCnt="4"/>
      <dgm:spPr/>
      <dgm:t>
        <a:bodyPr/>
        <a:lstStyle/>
        <a:p>
          <a:endParaRPr lang="en-US"/>
        </a:p>
      </dgm:t>
    </dgm:pt>
    <dgm:pt modelId="{ED9386CB-32A7-EE4F-BFF2-363E89E9A628}" type="pres">
      <dgm:prSet presAssocID="{9583BF97-FE45-4B0D-AC31-B01A4FC5775E}" presName="sibTransNodeCircle" presStyleLbl="alignNode1" presStyleIdx="6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8A2BF37F-5D6A-1940-B0D5-E946939C46A2}" type="pres">
      <dgm:prSet presAssocID="{AAC22E41-598D-4AB1-BCC8-F56B0BA31FF3}" presName="bottomLine" presStyleLbl="alignNode1" presStyleIdx="7" presStyleCnt="8">
        <dgm:presLayoutVars/>
      </dgm:prSet>
      <dgm:spPr/>
    </dgm:pt>
    <dgm:pt modelId="{C9E09CE0-0ACA-0D44-B61A-649BA8AF7874}" type="pres">
      <dgm:prSet presAssocID="{AAC22E41-598D-4AB1-BCC8-F56B0BA31FF3}" presName="nodeText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2A292C-4ED4-2B49-8156-8C49983AC23A}" type="presOf" srcId="{AAC22E41-598D-4AB1-BCC8-F56B0BA31FF3}" destId="{C9E09CE0-0ACA-0D44-B61A-649BA8AF7874}" srcOrd="1" destOrd="0" presId="urn:microsoft.com/office/officeart/2016/7/layout/BasicLinearProcessNumbered"/>
    <dgm:cxn modelId="{1AB9BD97-C37B-EF49-92B2-072636BEDE5D}" type="presOf" srcId="{F3B4BB51-0BD9-4E25-B34F-985A132B4641}" destId="{F6D4A8B5-B494-BB42-8DEF-2ADF9AE4DDCD}" srcOrd="0" destOrd="0" presId="urn:microsoft.com/office/officeart/2016/7/layout/BasicLinearProcessNumbered"/>
    <dgm:cxn modelId="{6B649DD8-98BD-8746-9FA5-0B76AF32482E}" type="presOf" srcId="{ACBF83EC-9212-4A46-A688-5D6E9A5E7730}" destId="{0B9496E4-470C-7048-AAA5-2F0EC100832A}" srcOrd="1" destOrd="0" presId="urn:microsoft.com/office/officeart/2016/7/layout/BasicLinearProcessNumbered"/>
    <dgm:cxn modelId="{6584D36A-D169-7747-9E64-22F1079E8687}" type="presOf" srcId="{62FF0B85-5C13-43D8-AE13-9C61A827B023}" destId="{FC5FB598-901F-EC4B-A452-7F5E7C496B15}" srcOrd="1" destOrd="0" presId="urn:microsoft.com/office/officeart/2016/7/layout/BasicLinearProcessNumbered"/>
    <dgm:cxn modelId="{C6700044-7C8E-C24A-AB71-C4124455B51C}" type="presOf" srcId="{62FF0B85-5C13-43D8-AE13-9C61A827B023}" destId="{18F1795D-6DF3-D641-A546-6F09C90A39D4}" srcOrd="0" destOrd="0" presId="urn:microsoft.com/office/officeart/2016/7/layout/BasicLinearProcessNumbered"/>
    <dgm:cxn modelId="{E7016048-AE72-F342-BB04-17C1724C4404}" type="presOf" srcId="{9583BF97-FE45-4B0D-AC31-B01A4FC5775E}" destId="{ED9386CB-32A7-EE4F-BFF2-363E89E9A628}" srcOrd="0" destOrd="0" presId="urn:microsoft.com/office/officeart/2016/7/layout/BasicLinearProcessNumbered"/>
    <dgm:cxn modelId="{BE5B453D-8F1F-2848-968B-57E752CD994E}" type="presOf" srcId="{834AD3BD-C899-44B8-B421-70199EFBE161}" destId="{8BDE3126-2025-1D47-BC49-EAA2D35F2706}" srcOrd="0" destOrd="0" presId="urn:microsoft.com/office/officeart/2016/7/layout/BasicLinearProcessNumbered"/>
    <dgm:cxn modelId="{527102DE-75BF-5A4B-8785-E19FBD421852}" type="presOf" srcId="{ACBF83EC-9212-4A46-A688-5D6E9A5E7730}" destId="{B540C311-ED3C-8C4B-A357-0ACD6D3AFA28}" srcOrd="0" destOrd="0" presId="urn:microsoft.com/office/officeart/2016/7/layout/BasicLinearProcessNumbered"/>
    <dgm:cxn modelId="{5329A447-1263-5B4B-B332-1A138B965E8F}" type="presOf" srcId="{919EE4C3-E28D-42C5-842E-A499D64BC75C}" destId="{29871F44-B17B-9049-AA3D-B01F393D7E47}" srcOrd="0" destOrd="0" presId="urn:microsoft.com/office/officeart/2016/7/layout/BasicLinearProcessNumbered"/>
    <dgm:cxn modelId="{34A1BCFD-F8EC-4E4A-8038-8A63B3425A3A}" type="presOf" srcId="{0EFA5AD6-79D6-457D-B455-7610DDED26BE}" destId="{7AAD8F3D-4A0E-4A4E-8820-BB58B1D15B8A}" srcOrd="0" destOrd="0" presId="urn:microsoft.com/office/officeart/2016/7/layout/BasicLinearProcessNumbered"/>
    <dgm:cxn modelId="{CA94A4AA-496C-4B45-AD6B-5E8064816DAF}" srcId="{834AD3BD-C899-44B8-B421-70199EFBE161}" destId="{D4244C27-E6DA-4F76-81B0-7246D3BAA54E}" srcOrd="0" destOrd="0" parTransId="{C2C977CB-4A37-4920-956A-27951BDE21D4}" sibTransId="{0EFA5AD6-79D6-457D-B455-7610DDED26BE}"/>
    <dgm:cxn modelId="{8F01AB2C-6731-42A5-B7D9-CBEDF52F2289}" srcId="{834AD3BD-C899-44B8-B421-70199EFBE161}" destId="{ACBF83EC-9212-4A46-A688-5D6E9A5E7730}" srcOrd="2" destOrd="0" parTransId="{E887FF8D-911F-4F06-86FC-B6D324483CDA}" sibTransId="{919EE4C3-E28D-42C5-842E-A499D64BC75C}"/>
    <dgm:cxn modelId="{6B2F5DC1-FE6E-0746-A4EB-BBEB97F32EC3}" type="presOf" srcId="{AAC22E41-598D-4AB1-BCC8-F56B0BA31FF3}" destId="{A6A39110-D0AE-9649-802D-8DCAC295FB23}" srcOrd="0" destOrd="0" presId="urn:microsoft.com/office/officeart/2016/7/layout/BasicLinearProcessNumbered"/>
    <dgm:cxn modelId="{56560B89-86B5-4C46-8301-DFE8D9954431}" type="presOf" srcId="{D4244C27-E6DA-4F76-81B0-7246D3BAA54E}" destId="{9BBB5116-00CF-944D-85D6-221115BFA04A}" srcOrd="0" destOrd="0" presId="urn:microsoft.com/office/officeart/2016/7/layout/BasicLinearProcessNumbered"/>
    <dgm:cxn modelId="{E303C800-79E2-4AF5-843A-45042E419C5A}" srcId="{834AD3BD-C899-44B8-B421-70199EFBE161}" destId="{AAC22E41-598D-4AB1-BCC8-F56B0BA31FF3}" srcOrd="3" destOrd="0" parTransId="{5FDC6AAD-903E-441C-A843-FF467C2B5C42}" sibTransId="{9583BF97-FE45-4B0D-AC31-B01A4FC5775E}"/>
    <dgm:cxn modelId="{36E7AA8D-C006-4325-B3D3-32AB1EA64EDD}" srcId="{834AD3BD-C899-44B8-B421-70199EFBE161}" destId="{62FF0B85-5C13-43D8-AE13-9C61A827B023}" srcOrd="1" destOrd="0" parTransId="{BDDA4C25-1C02-4E43-92C2-7DAB01821835}" sibTransId="{F3B4BB51-0BD9-4E25-B34F-985A132B4641}"/>
    <dgm:cxn modelId="{04EA3691-8664-E747-B25C-37BA7EC27EFB}" type="presOf" srcId="{D4244C27-E6DA-4F76-81B0-7246D3BAA54E}" destId="{52D611C6-245D-9C42-A1D8-1DFB8D768FEA}" srcOrd="1" destOrd="0" presId="urn:microsoft.com/office/officeart/2016/7/layout/BasicLinearProcessNumbered"/>
    <dgm:cxn modelId="{4369EE86-8F04-D543-9F7B-A4D69E4B03AD}" type="presParOf" srcId="{8BDE3126-2025-1D47-BC49-EAA2D35F2706}" destId="{731D5C98-9BDA-FA48-8D18-47E2987BBC2D}" srcOrd="0" destOrd="0" presId="urn:microsoft.com/office/officeart/2016/7/layout/BasicLinearProcessNumbered"/>
    <dgm:cxn modelId="{5B258EE7-1EF4-A14A-A761-DA9C55B2B230}" type="presParOf" srcId="{731D5C98-9BDA-FA48-8D18-47E2987BBC2D}" destId="{9BBB5116-00CF-944D-85D6-221115BFA04A}" srcOrd="0" destOrd="0" presId="urn:microsoft.com/office/officeart/2016/7/layout/BasicLinearProcessNumbered"/>
    <dgm:cxn modelId="{ACA0C4CD-7914-9447-8220-EA7378CBA5D5}" type="presParOf" srcId="{731D5C98-9BDA-FA48-8D18-47E2987BBC2D}" destId="{7AAD8F3D-4A0E-4A4E-8820-BB58B1D15B8A}" srcOrd="1" destOrd="0" presId="urn:microsoft.com/office/officeart/2016/7/layout/BasicLinearProcessNumbered"/>
    <dgm:cxn modelId="{2357746A-95FC-2F47-9C24-596AC227BBE9}" type="presParOf" srcId="{731D5C98-9BDA-FA48-8D18-47E2987BBC2D}" destId="{B3A1AFA9-FDC2-484F-8542-92174AB961DC}" srcOrd="2" destOrd="0" presId="urn:microsoft.com/office/officeart/2016/7/layout/BasicLinearProcessNumbered"/>
    <dgm:cxn modelId="{972E1243-EF7F-764E-87F7-C46398CB7799}" type="presParOf" srcId="{731D5C98-9BDA-FA48-8D18-47E2987BBC2D}" destId="{52D611C6-245D-9C42-A1D8-1DFB8D768FEA}" srcOrd="3" destOrd="0" presId="urn:microsoft.com/office/officeart/2016/7/layout/BasicLinearProcessNumbered"/>
    <dgm:cxn modelId="{DE7160DE-6C0A-4B42-AB9D-70D430E8F0DD}" type="presParOf" srcId="{8BDE3126-2025-1D47-BC49-EAA2D35F2706}" destId="{FCC7CD53-0CC4-4D40-A848-9D84EEE8C4AA}" srcOrd="1" destOrd="0" presId="urn:microsoft.com/office/officeart/2016/7/layout/BasicLinearProcessNumbered"/>
    <dgm:cxn modelId="{3C8D1C1A-111E-574F-9F10-ECC07E2559AC}" type="presParOf" srcId="{8BDE3126-2025-1D47-BC49-EAA2D35F2706}" destId="{BE0C7C5A-198D-3644-A011-781269FA2997}" srcOrd="2" destOrd="0" presId="urn:microsoft.com/office/officeart/2016/7/layout/BasicLinearProcessNumbered"/>
    <dgm:cxn modelId="{8D4A5C64-8BDD-5148-A6A7-8EA30414FE1A}" type="presParOf" srcId="{BE0C7C5A-198D-3644-A011-781269FA2997}" destId="{18F1795D-6DF3-D641-A546-6F09C90A39D4}" srcOrd="0" destOrd="0" presId="urn:microsoft.com/office/officeart/2016/7/layout/BasicLinearProcessNumbered"/>
    <dgm:cxn modelId="{03486260-4A36-AE47-957A-30448226B55C}" type="presParOf" srcId="{BE0C7C5A-198D-3644-A011-781269FA2997}" destId="{F6D4A8B5-B494-BB42-8DEF-2ADF9AE4DDCD}" srcOrd="1" destOrd="0" presId="urn:microsoft.com/office/officeart/2016/7/layout/BasicLinearProcessNumbered"/>
    <dgm:cxn modelId="{7B0069C5-946E-6F4E-96CD-86B0DDF58CA3}" type="presParOf" srcId="{BE0C7C5A-198D-3644-A011-781269FA2997}" destId="{F4140E24-C0FC-8E4D-86C6-48B7ED918059}" srcOrd="2" destOrd="0" presId="urn:microsoft.com/office/officeart/2016/7/layout/BasicLinearProcessNumbered"/>
    <dgm:cxn modelId="{552B4432-F5AA-2F42-840A-1ECB0181A4F2}" type="presParOf" srcId="{BE0C7C5A-198D-3644-A011-781269FA2997}" destId="{FC5FB598-901F-EC4B-A452-7F5E7C496B15}" srcOrd="3" destOrd="0" presId="urn:microsoft.com/office/officeart/2016/7/layout/BasicLinearProcessNumbered"/>
    <dgm:cxn modelId="{BA4BA88D-DF5B-DE41-9904-DFF25C7F877C}" type="presParOf" srcId="{8BDE3126-2025-1D47-BC49-EAA2D35F2706}" destId="{1837104D-646E-4E40-A04A-6245ECEE3E2F}" srcOrd="3" destOrd="0" presId="urn:microsoft.com/office/officeart/2016/7/layout/BasicLinearProcessNumbered"/>
    <dgm:cxn modelId="{208CF45B-F71E-8448-8A1D-F88E524A621F}" type="presParOf" srcId="{8BDE3126-2025-1D47-BC49-EAA2D35F2706}" destId="{8025CA6E-1FE7-D64E-9372-DA162CC82117}" srcOrd="4" destOrd="0" presId="urn:microsoft.com/office/officeart/2016/7/layout/BasicLinearProcessNumbered"/>
    <dgm:cxn modelId="{55BD9762-AF98-CB4B-AD83-1F1962A13103}" type="presParOf" srcId="{8025CA6E-1FE7-D64E-9372-DA162CC82117}" destId="{B540C311-ED3C-8C4B-A357-0ACD6D3AFA28}" srcOrd="0" destOrd="0" presId="urn:microsoft.com/office/officeart/2016/7/layout/BasicLinearProcessNumbered"/>
    <dgm:cxn modelId="{A1A58F5C-BDF8-8C4D-B373-38278DD25315}" type="presParOf" srcId="{8025CA6E-1FE7-D64E-9372-DA162CC82117}" destId="{29871F44-B17B-9049-AA3D-B01F393D7E47}" srcOrd="1" destOrd="0" presId="urn:microsoft.com/office/officeart/2016/7/layout/BasicLinearProcessNumbered"/>
    <dgm:cxn modelId="{EA4DE2BE-A08E-E041-9FCF-7C3B013EAC96}" type="presParOf" srcId="{8025CA6E-1FE7-D64E-9372-DA162CC82117}" destId="{2AEDD973-A72E-864A-BE5B-B4BDAE35B51C}" srcOrd="2" destOrd="0" presId="urn:microsoft.com/office/officeart/2016/7/layout/BasicLinearProcessNumbered"/>
    <dgm:cxn modelId="{1E058BD1-A31D-D44F-A713-26D59D6B887D}" type="presParOf" srcId="{8025CA6E-1FE7-D64E-9372-DA162CC82117}" destId="{0B9496E4-470C-7048-AAA5-2F0EC100832A}" srcOrd="3" destOrd="0" presId="urn:microsoft.com/office/officeart/2016/7/layout/BasicLinearProcessNumbered"/>
    <dgm:cxn modelId="{04984BF2-6473-4245-B401-A5468FEB6287}" type="presParOf" srcId="{8BDE3126-2025-1D47-BC49-EAA2D35F2706}" destId="{B2FA0603-45AC-444B-AD93-2D8810FF982E}" srcOrd="5" destOrd="0" presId="urn:microsoft.com/office/officeart/2016/7/layout/BasicLinearProcessNumbered"/>
    <dgm:cxn modelId="{E5689C47-B111-EA4E-B5EE-AEEADEB2986A}" type="presParOf" srcId="{8BDE3126-2025-1D47-BC49-EAA2D35F2706}" destId="{A10C9244-BE83-BB45-8C9A-9B630B79AA4C}" srcOrd="6" destOrd="0" presId="urn:microsoft.com/office/officeart/2016/7/layout/BasicLinearProcessNumbered"/>
    <dgm:cxn modelId="{622E362F-34C6-D748-AFBE-20619C0434FA}" type="presParOf" srcId="{A10C9244-BE83-BB45-8C9A-9B630B79AA4C}" destId="{A6A39110-D0AE-9649-802D-8DCAC295FB23}" srcOrd="0" destOrd="0" presId="urn:microsoft.com/office/officeart/2016/7/layout/BasicLinearProcessNumbered"/>
    <dgm:cxn modelId="{04E9F76A-B0E4-5F44-9219-5522B61BD09A}" type="presParOf" srcId="{A10C9244-BE83-BB45-8C9A-9B630B79AA4C}" destId="{ED9386CB-32A7-EE4F-BFF2-363E89E9A628}" srcOrd="1" destOrd="0" presId="urn:microsoft.com/office/officeart/2016/7/layout/BasicLinearProcessNumbered"/>
    <dgm:cxn modelId="{51111A0B-FA38-7D4E-8244-77606068166F}" type="presParOf" srcId="{A10C9244-BE83-BB45-8C9A-9B630B79AA4C}" destId="{8A2BF37F-5D6A-1940-B0D5-E946939C46A2}" srcOrd="2" destOrd="0" presId="urn:microsoft.com/office/officeart/2016/7/layout/BasicLinearProcessNumbered"/>
    <dgm:cxn modelId="{527CF8C1-E3FC-5E4E-86BA-1F1955A53714}" type="presParOf" srcId="{A10C9244-BE83-BB45-8C9A-9B630B79AA4C}" destId="{C9E09CE0-0ACA-0D44-B61A-649BA8AF787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1B7F20-B356-6540-A11F-6527965902D0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82BB0A-D1F5-E84E-8953-21C13097DCC8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6EFD94-F818-7647-9B94-135A0FBB9B27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Contribute to identifying and engaging stakeholders.</a:t>
          </a:r>
          <a:endParaRPr lang="en-US" sz="1800" kern="1200" dirty="0"/>
        </a:p>
      </dsp:txBody>
      <dsp:txXfrm>
        <a:off x="836323" y="3399"/>
        <a:ext cx="9679276" cy="724089"/>
      </dsp:txXfrm>
    </dsp:sp>
    <dsp:sp modelId="{BB6EE9CB-761F-3D49-9D45-A46D18DA956E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8C42C9-D35E-824E-B559-11671A8C0C88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E109CC-FF02-AB4F-BE62-FBCAB0C5083D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Plan for business analysis plan and work plan before starting the analysis</a:t>
          </a:r>
        </a:p>
      </dsp:txBody>
      <dsp:txXfrm>
        <a:off x="836323" y="908511"/>
        <a:ext cx="9679276" cy="724089"/>
      </dsp:txXfrm>
    </dsp:sp>
    <dsp:sp modelId="{2DE03471-C9BD-E94D-98E7-097AA4194CFE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56A371-F1F3-064D-A5F6-E347F4418E61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41083A-EEA4-FB49-981F-D38DA9668EE1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Requirements are engineered through elicitation, analysis, documentation, validation, and requirements management.</a:t>
          </a:r>
        </a:p>
      </dsp:txBody>
      <dsp:txXfrm>
        <a:off x="836323" y="1813624"/>
        <a:ext cx="9679276" cy="724089"/>
      </dsp:txXfrm>
    </dsp:sp>
    <dsp:sp modelId="{75CEB507-12BF-40F0-8FFD-5AF9B7559C19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Analysts elicit requirements from stakeholders using various qualitative and quantitative techniques.</a:t>
          </a:r>
        </a:p>
      </dsp:txBody>
      <dsp:txXfrm>
        <a:off x="836323" y="2718736"/>
        <a:ext cx="9679276" cy="724089"/>
      </dsp:txXfrm>
    </dsp:sp>
    <dsp:sp modelId="{AF337299-6C70-804B-A710-F804CD52AB65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6218E9-B4D3-6F40-AB6E-A80271D74A5E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F7352C-D52D-8E49-875B-2D4DE1E7E9B9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 Models requirement using a mix of the various modelling techniques</a:t>
          </a:r>
        </a:p>
      </dsp:txBody>
      <dsp:txXfrm>
        <a:off x="836323" y="3623848"/>
        <a:ext cx="9679276" cy="7240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6224FB-8EF8-6A42-BEB9-4CFD2342059A}">
      <dsp:nvSpPr>
        <dsp:cNvPr id="0" name=""/>
        <dsp:cNvSpPr/>
      </dsp:nvSpPr>
      <dsp:spPr>
        <a:xfrm>
          <a:off x="4830" y="2036630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Requirements Document</a:t>
          </a:r>
        </a:p>
      </dsp:txBody>
      <dsp:txXfrm>
        <a:off x="44236" y="2076036"/>
        <a:ext cx="2612000" cy="1266594"/>
      </dsp:txXfrm>
    </dsp:sp>
    <dsp:sp modelId="{9B5F5B87-D4B0-C448-BCC6-70EAA4C50ABC}">
      <dsp:nvSpPr>
        <dsp:cNvPr id="0" name=""/>
        <dsp:cNvSpPr/>
      </dsp:nvSpPr>
      <dsp:spPr>
        <a:xfrm rot="18289469">
          <a:off x="2291421" y="1913378"/>
          <a:ext cx="1884769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884769" y="223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186686" y="1888605"/>
        <a:ext cx="94238" cy="94238"/>
      </dsp:txXfrm>
    </dsp:sp>
    <dsp:sp modelId="{2F75E391-BF75-5443-8D8A-6D101CC20D49}">
      <dsp:nvSpPr>
        <dsp:cNvPr id="0" name=""/>
        <dsp:cNvSpPr/>
      </dsp:nvSpPr>
      <dsp:spPr>
        <a:xfrm>
          <a:off x="3771968" y="489413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Define Scope</a:t>
          </a:r>
        </a:p>
      </dsp:txBody>
      <dsp:txXfrm>
        <a:off x="3811374" y="528819"/>
        <a:ext cx="2612000" cy="1266594"/>
      </dsp:txXfrm>
    </dsp:sp>
    <dsp:sp modelId="{3A99279C-6D0D-114E-831D-55DBBADEAD7A}">
      <dsp:nvSpPr>
        <dsp:cNvPr id="0" name=""/>
        <dsp:cNvSpPr/>
      </dsp:nvSpPr>
      <dsp:spPr>
        <a:xfrm>
          <a:off x="6462781" y="1139770"/>
          <a:ext cx="1076325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076325" y="223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974035" y="1135208"/>
        <a:ext cx="53816" cy="53816"/>
      </dsp:txXfrm>
    </dsp:sp>
    <dsp:sp modelId="{6C5D733F-1345-3F4F-A599-B017244D0F85}">
      <dsp:nvSpPr>
        <dsp:cNvPr id="0" name=""/>
        <dsp:cNvSpPr/>
      </dsp:nvSpPr>
      <dsp:spPr>
        <a:xfrm>
          <a:off x="7539106" y="489413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Scope Statement</a:t>
          </a:r>
        </a:p>
      </dsp:txBody>
      <dsp:txXfrm>
        <a:off x="7578512" y="528819"/>
        <a:ext cx="2612000" cy="1266594"/>
      </dsp:txXfrm>
    </dsp:sp>
    <dsp:sp modelId="{9FEEB75B-C5F1-844C-AE9B-B8AD58650866}">
      <dsp:nvSpPr>
        <dsp:cNvPr id="0" name=""/>
        <dsp:cNvSpPr/>
      </dsp:nvSpPr>
      <dsp:spPr>
        <a:xfrm>
          <a:off x="2695643" y="2686987"/>
          <a:ext cx="1076325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076325" y="223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06898" y="2682425"/>
        <a:ext cx="53816" cy="53816"/>
      </dsp:txXfrm>
    </dsp:sp>
    <dsp:sp modelId="{BD576422-FB45-D54A-A6A6-BE1995730F79}">
      <dsp:nvSpPr>
        <dsp:cNvPr id="0" name=""/>
        <dsp:cNvSpPr/>
      </dsp:nvSpPr>
      <dsp:spPr>
        <a:xfrm>
          <a:off x="3771968" y="2036630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Create WBS</a:t>
          </a:r>
        </a:p>
      </dsp:txBody>
      <dsp:txXfrm>
        <a:off x="3811374" y="2076036"/>
        <a:ext cx="2612000" cy="1266594"/>
      </dsp:txXfrm>
    </dsp:sp>
    <dsp:sp modelId="{75D814D3-802A-A14E-BF87-99BA159D0170}">
      <dsp:nvSpPr>
        <dsp:cNvPr id="0" name=""/>
        <dsp:cNvSpPr/>
      </dsp:nvSpPr>
      <dsp:spPr>
        <a:xfrm>
          <a:off x="6462781" y="2686987"/>
          <a:ext cx="1076325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076325" y="223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974035" y="2682425"/>
        <a:ext cx="53816" cy="53816"/>
      </dsp:txXfrm>
    </dsp:sp>
    <dsp:sp modelId="{730970BD-12B2-7E40-8AF9-10E6A60D7F9F}">
      <dsp:nvSpPr>
        <dsp:cNvPr id="0" name=""/>
        <dsp:cNvSpPr/>
      </dsp:nvSpPr>
      <dsp:spPr>
        <a:xfrm>
          <a:off x="7539106" y="2036630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WBS</a:t>
          </a:r>
        </a:p>
      </dsp:txBody>
      <dsp:txXfrm>
        <a:off x="7578512" y="2076036"/>
        <a:ext cx="2612000" cy="1266594"/>
      </dsp:txXfrm>
    </dsp:sp>
    <dsp:sp modelId="{E8B7E79D-6442-7A43-A396-2C14A71D61AE}">
      <dsp:nvSpPr>
        <dsp:cNvPr id="0" name=""/>
        <dsp:cNvSpPr/>
      </dsp:nvSpPr>
      <dsp:spPr>
        <a:xfrm rot="3310531">
          <a:off x="2291421" y="3460595"/>
          <a:ext cx="1884769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884769" y="223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186686" y="3435822"/>
        <a:ext cx="94238" cy="94238"/>
      </dsp:txXfrm>
    </dsp:sp>
    <dsp:sp modelId="{1F3DAD65-B28C-AF45-8780-75F0DEB9A560}">
      <dsp:nvSpPr>
        <dsp:cNvPr id="0" name=""/>
        <dsp:cNvSpPr/>
      </dsp:nvSpPr>
      <dsp:spPr>
        <a:xfrm>
          <a:off x="3771968" y="3583847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Conduct Procurement</a:t>
          </a:r>
        </a:p>
      </dsp:txBody>
      <dsp:txXfrm>
        <a:off x="3811374" y="3623253"/>
        <a:ext cx="2612000" cy="1266594"/>
      </dsp:txXfrm>
    </dsp:sp>
    <dsp:sp modelId="{14C05EE1-8AC1-A249-8A57-2DCD117C0A80}">
      <dsp:nvSpPr>
        <dsp:cNvPr id="0" name=""/>
        <dsp:cNvSpPr/>
      </dsp:nvSpPr>
      <dsp:spPr>
        <a:xfrm>
          <a:off x="6462781" y="4234204"/>
          <a:ext cx="1076325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076325" y="223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974035" y="4229642"/>
        <a:ext cx="53816" cy="53816"/>
      </dsp:txXfrm>
    </dsp:sp>
    <dsp:sp modelId="{678FDACF-ED32-4A41-A4F5-5F026E59AA93}">
      <dsp:nvSpPr>
        <dsp:cNvPr id="0" name=""/>
        <dsp:cNvSpPr/>
      </dsp:nvSpPr>
      <dsp:spPr>
        <a:xfrm>
          <a:off x="7539106" y="3583847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/>
            <a:t>Contracts</a:t>
          </a:r>
        </a:p>
      </dsp:txBody>
      <dsp:txXfrm>
        <a:off x="7578512" y="3623253"/>
        <a:ext cx="2612000" cy="12665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9ECC03-60DC-4BF8-900C-B053BD3E2601}">
      <dsp:nvSpPr>
        <dsp:cNvPr id="0" name=""/>
        <dsp:cNvSpPr/>
      </dsp:nvSpPr>
      <dsp:spPr>
        <a:xfrm>
          <a:off x="2987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F0EAB7-0C92-486D-8E45-C9FB017DF0E3}">
      <dsp:nvSpPr>
        <dsp:cNvPr id="0" name=""/>
        <dsp:cNvSpPr/>
      </dsp:nvSpPr>
      <dsp:spPr>
        <a:xfrm>
          <a:off x="2987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Introduction and Background</a:t>
          </a:r>
        </a:p>
      </dsp:txBody>
      <dsp:txXfrm>
        <a:off x="2987" y="1221659"/>
        <a:ext cx="1689609" cy="934565"/>
      </dsp:txXfrm>
    </dsp:sp>
    <dsp:sp modelId="{922B6E1E-F968-4E4C-AE17-027F839E8E9A}">
      <dsp:nvSpPr>
        <dsp:cNvPr id="0" name=""/>
        <dsp:cNvSpPr/>
      </dsp:nvSpPr>
      <dsp:spPr>
        <a:xfrm>
          <a:off x="2987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A description of the business situation and drivers for the project.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clarify project objectives and scope of the work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ensure stakeholders are aware of the business context of the requirements</a:t>
          </a:r>
        </a:p>
      </dsp:txBody>
      <dsp:txXfrm>
        <a:off x="2987" y="2251128"/>
        <a:ext cx="1689609" cy="2920337"/>
      </dsp:txXfrm>
    </dsp:sp>
    <dsp:sp modelId="{E31F4263-631B-4814-A498-EC492F44A50B}">
      <dsp:nvSpPr>
        <dsp:cNvPr id="0" name=""/>
        <dsp:cNvSpPr/>
      </dsp:nvSpPr>
      <dsp:spPr>
        <a:xfrm>
          <a:off x="1988278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1F856-B1E3-4DC6-81FD-A2D52074FC08}">
      <dsp:nvSpPr>
        <dsp:cNvPr id="0" name=""/>
        <dsp:cNvSpPr/>
      </dsp:nvSpPr>
      <dsp:spPr>
        <a:xfrm>
          <a:off x="1988278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Solution </a:t>
          </a:r>
        </a:p>
      </dsp:txBody>
      <dsp:txXfrm>
        <a:off x="1988278" y="1221659"/>
        <a:ext cx="1689609" cy="934565"/>
      </dsp:txXfrm>
    </dsp:sp>
    <dsp:sp modelId="{9BE960BC-BBB1-42A0-A169-32AF421AAF15}">
      <dsp:nvSpPr>
        <dsp:cNvPr id="0" name=""/>
        <dsp:cNvSpPr/>
      </dsp:nvSpPr>
      <dsp:spPr>
        <a:xfrm>
          <a:off x="1988278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"To Be" process models to set the vision for new processes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"As Is" processes (if needed) </a:t>
          </a:r>
        </a:p>
      </dsp:txBody>
      <dsp:txXfrm>
        <a:off x="1988278" y="2251128"/>
        <a:ext cx="1689609" cy="2920337"/>
      </dsp:txXfrm>
    </dsp:sp>
    <dsp:sp modelId="{C7075978-262F-412B-98BB-01CEE6791CB4}">
      <dsp:nvSpPr>
        <dsp:cNvPr id="0" name=""/>
        <dsp:cNvSpPr/>
      </dsp:nvSpPr>
      <dsp:spPr>
        <a:xfrm>
          <a:off x="3973569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32E28F-D7BB-44FF-A1AD-ED4FD32DCBFA}">
      <dsp:nvSpPr>
        <dsp:cNvPr id="0" name=""/>
        <dsp:cNvSpPr/>
      </dsp:nvSpPr>
      <dsp:spPr>
        <a:xfrm>
          <a:off x="3973569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Function Models</a:t>
          </a:r>
        </a:p>
      </dsp:txBody>
      <dsp:txXfrm>
        <a:off x="3973569" y="1221659"/>
        <a:ext cx="1689609" cy="934565"/>
      </dsp:txXfrm>
    </dsp:sp>
    <dsp:sp modelId="{35D5E25D-6BD3-4580-8B2D-1ECA0DA4F573}">
      <dsp:nvSpPr>
        <dsp:cNvPr id="0" name=""/>
        <dsp:cNvSpPr/>
      </dsp:nvSpPr>
      <dsp:spPr>
        <a:xfrm>
          <a:off x="3973569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Diagrams showing functionality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Examples: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Context Diagrams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Use Case Diagrams</a:t>
          </a:r>
        </a:p>
      </dsp:txBody>
      <dsp:txXfrm>
        <a:off x="3973569" y="2251128"/>
        <a:ext cx="1689609" cy="2920337"/>
      </dsp:txXfrm>
    </dsp:sp>
    <dsp:sp modelId="{150E5EEA-E48F-4B96-8BC0-0F66BA6513E6}">
      <dsp:nvSpPr>
        <dsp:cNvPr id="0" name=""/>
        <dsp:cNvSpPr/>
      </dsp:nvSpPr>
      <dsp:spPr>
        <a:xfrm>
          <a:off x="5958860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EF8F0-DE00-4FEF-A28A-3A225BDDA138}">
      <dsp:nvSpPr>
        <dsp:cNvPr id="0" name=""/>
        <dsp:cNvSpPr/>
      </dsp:nvSpPr>
      <dsp:spPr>
        <a:xfrm>
          <a:off x="5958860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Data Models</a:t>
          </a:r>
        </a:p>
      </dsp:txBody>
      <dsp:txXfrm>
        <a:off x="5958860" y="1221659"/>
        <a:ext cx="1689609" cy="934565"/>
      </dsp:txXfrm>
    </dsp:sp>
    <dsp:sp modelId="{91D910F1-25E5-4E69-BF7F-5BD189402BF1}">
      <dsp:nvSpPr>
        <dsp:cNvPr id="0" name=""/>
        <dsp:cNvSpPr/>
      </dsp:nvSpPr>
      <dsp:spPr>
        <a:xfrm>
          <a:off x="5958860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Provide higher level of details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Examples: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Entity Relationship Diagrams</a:t>
          </a:r>
        </a:p>
      </dsp:txBody>
      <dsp:txXfrm>
        <a:off x="5958860" y="2251128"/>
        <a:ext cx="1689609" cy="2920337"/>
      </dsp:txXfrm>
    </dsp:sp>
    <dsp:sp modelId="{A9DDBEB1-1E4B-4496-86E2-9CFC242720B5}">
      <dsp:nvSpPr>
        <dsp:cNvPr id="0" name=""/>
        <dsp:cNvSpPr/>
      </dsp:nvSpPr>
      <dsp:spPr>
        <a:xfrm>
          <a:off x="7944151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F8E38D-4316-4804-A4FA-EC9117C745B9}">
      <dsp:nvSpPr>
        <dsp:cNvPr id="0" name=""/>
        <dsp:cNvSpPr/>
      </dsp:nvSpPr>
      <dsp:spPr>
        <a:xfrm>
          <a:off x="7944151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Requirements Catalogue</a:t>
          </a:r>
        </a:p>
      </dsp:txBody>
      <dsp:txXfrm>
        <a:off x="7944151" y="1221659"/>
        <a:ext cx="1689609" cy="934565"/>
      </dsp:txXfrm>
    </dsp:sp>
    <dsp:sp modelId="{7821E721-B43E-42B9-8863-93B12FAB3CDB}">
      <dsp:nvSpPr>
        <dsp:cNvPr id="0" name=""/>
        <dsp:cNvSpPr/>
      </dsp:nvSpPr>
      <dsp:spPr>
        <a:xfrm>
          <a:off x="7944151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documenting each individual requirement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important for tracing and verification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Examples: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Requirements Catalogue</a:t>
          </a:r>
        </a:p>
      </dsp:txBody>
      <dsp:txXfrm>
        <a:off x="7944151" y="2251128"/>
        <a:ext cx="1689609" cy="2920337"/>
      </dsp:txXfrm>
    </dsp:sp>
    <dsp:sp modelId="{1A5FA369-162E-CB4F-8FFE-EE1C755C3E08}">
      <dsp:nvSpPr>
        <dsp:cNvPr id="0" name=""/>
        <dsp:cNvSpPr/>
      </dsp:nvSpPr>
      <dsp:spPr>
        <a:xfrm>
          <a:off x="9929442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8A25D7-19A9-EB4F-8602-ECDDD466487C}">
      <dsp:nvSpPr>
        <dsp:cNvPr id="0" name=""/>
        <dsp:cNvSpPr/>
      </dsp:nvSpPr>
      <dsp:spPr>
        <a:xfrm>
          <a:off x="9929442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Glossary:</a:t>
          </a:r>
        </a:p>
      </dsp:txBody>
      <dsp:txXfrm>
        <a:off x="9929442" y="1221659"/>
        <a:ext cx="1689609" cy="934565"/>
      </dsp:txXfrm>
    </dsp:sp>
    <dsp:sp modelId="{0795E74D-FDCE-3741-A11A-71EFF303415C}">
      <dsp:nvSpPr>
        <dsp:cNvPr id="0" name=""/>
        <dsp:cNvSpPr/>
      </dsp:nvSpPr>
      <dsp:spPr>
        <a:xfrm>
          <a:off x="9929442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Provides clear definitions so that requirements can be easily read, understood, and agreed.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Clarifies terminology used.</a:t>
          </a:r>
        </a:p>
      </dsp:txBody>
      <dsp:txXfrm>
        <a:off x="9929442" y="2251128"/>
        <a:ext cx="1689609" cy="29203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B6E220-43E3-714A-9E7E-DE11DBDC1676}">
      <dsp:nvSpPr>
        <dsp:cNvPr id="0" name=""/>
        <dsp:cNvSpPr/>
      </dsp:nvSpPr>
      <dsp:spPr>
        <a:xfrm>
          <a:off x="5257800" y="828726"/>
          <a:ext cx="2999632" cy="347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532"/>
              </a:lnTo>
              <a:lnTo>
                <a:pt x="2999632" y="173532"/>
              </a:lnTo>
              <a:lnTo>
                <a:pt x="2999632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DE6DF2-DE59-9940-81E2-0CFDE3DC8F8C}">
      <dsp:nvSpPr>
        <dsp:cNvPr id="0" name=""/>
        <dsp:cNvSpPr/>
      </dsp:nvSpPr>
      <dsp:spPr>
        <a:xfrm>
          <a:off x="5596601" y="2002136"/>
          <a:ext cx="247903" cy="19336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3647"/>
              </a:lnTo>
              <a:lnTo>
                <a:pt x="247903" y="193364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7CBD1C-27DC-8E48-87AB-D18CECF72B6B}">
      <dsp:nvSpPr>
        <dsp:cNvPr id="0" name=""/>
        <dsp:cNvSpPr/>
      </dsp:nvSpPr>
      <dsp:spPr>
        <a:xfrm>
          <a:off x="5596601" y="2002136"/>
          <a:ext cx="247903" cy="760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0237"/>
              </a:lnTo>
              <a:lnTo>
                <a:pt x="247903" y="76023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8763FF-B004-C247-BDD4-DC2C56017053}">
      <dsp:nvSpPr>
        <dsp:cNvPr id="0" name=""/>
        <dsp:cNvSpPr/>
      </dsp:nvSpPr>
      <dsp:spPr>
        <a:xfrm>
          <a:off x="5257800" y="828726"/>
          <a:ext cx="999877" cy="347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532"/>
              </a:lnTo>
              <a:lnTo>
                <a:pt x="999877" y="173532"/>
              </a:lnTo>
              <a:lnTo>
                <a:pt x="999877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45E3B5-E2B0-1143-91A9-50436AB263C2}">
      <dsp:nvSpPr>
        <dsp:cNvPr id="0" name=""/>
        <dsp:cNvSpPr/>
      </dsp:nvSpPr>
      <dsp:spPr>
        <a:xfrm>
          <a:off x="4257922" y="828726"/>
          <a:ext cx="999877" cy="347064"/>
        </a:xfrm>
        <a:custGeom>
          <a:avLst/>
          <a:gdLst/>
          <a:ahLst/>
          <a:cxnLst/>
          <a:rect l="0" t="0" r="0" b="0"/>
          <a:pathLst>
            <a:path>
              <a:moveTo>
                <a:pt x="999877" y="0"/>
              </a:moveTo>
              <a:lnTo>
                <a:pt x="999877" y="173532"/>
              </a:lnTo>
              <a:lnTo>
                <a:pt x="0" y="173532"/>
              </a:lnTo>
              <a:lnTo>
                <a:pt x="0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04E8B9-851D-6041-944F-20E503A7FDF8}">
      <dsp:nvSpPr>
        <dsp:cNvPr id="0" name=""/>
        <dsp:cNvSpPr/>
      </dsp:nvSpPr>
      <dsp:spPr>
        <a:xfrm>
          <a:off x="2258167" y="828726"/>
          <a:ext cx="2999632" cy="347064"/>
        </a:xfrm>
        <a:custGeom>
          <a:avLst/>
          <a:gdLst/>
          <a:ahLst/>
          <a:cxnLst/>
          <a:rect l="0" t="0" r="0" b="0"/>
          <a:pathLst>
            <a:path>
              <a:moveTo>
                <a:pt x="2999632" y="0"/>
              </a:moveTo>
              <a:lnTo>
                <a:pt x="2999632" y="173532"/>
              </a:lnTo>
              <a:lnTo>
                <a:pt x="0" y="173532"/>
              </a:lnTo>
              <a:lnTo>
                <a:pt x="0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66CB4F-D793-4A42-8176-13A7E0D6A97C}">
      <dsp:nvSpPr>
        <dsp:cNvPr id="0" name=""/>
        <dsp:cNvSpPr/>
      </dsp:nvSpPr>
      <dsp:spPr>
        <a:xfrm>
          <a:off x="4431455" y="238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Product Requirements</a:t>
          </a:r>
        </a:p>
      </dsp:txBody>
      <dsp:txXfrm>
        <a:off x="4431455" y="2381"/>
        <a:ext cx="1652689" cy="826344"/>
      </dsp:txXfrm>
    </dsp:sp>
    <dsp:sp modelId="{7477128F-45A2-014D-8930-457E9EE90E12}">
      <dsp:nvSpPr>
        <dsp:cNvPr id="0" name=""/>
        <dsp:cNvSpPr/>
      </dsp:nvSpPr>
      <dsp:spPr>
        <a:xfrm>
          <a:off x="1431823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Business Requirements</a:t>
          </a:r>
        </a:p>
      </dsp:txBody>
      <dsp:txXfrm>
        <a:off x="1431823" y="1175791"/>
        <a:ext cx="1652689" cy="826344"/>
      </dsp:txXfrm>
    </dsp:sp>
    <dsp:sp modelId="{08FECE34-E6BD-FA4D-A129-E8AA059302D6}">
      <dsp:nvSpPr>
        <dsp:cNvPr id="0" name=""/>
        <dsp:cNvSpPr/>
      </dsp:nvSpPr>
      <dsp:spPr>
        <a:xfrm>
          <a:off x="3431577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Stakeholder Requirements</a:t>
          </a:r>
        </a:p>
      </dsp:txBody>
      <dsp:txXfrm>
        <a:off x="3431577" y="1175791"/>
        <a:ext cx="1652689" cy="826344"/>
      </dsp:txXfrm>
    </dsp:sp>
    <dsp:sp modelId="{A8993DA3-D174-8F4C-93CD-F819CE9F96F8}">
      <dsp:nvSpPr>
        <dsp:cNvPr id="0" name=""/>
        <dsp:cNvSpPr/>
      </dsp:nvSpPr>
      <dsp:spPr>
        <a:xfrm>
          <a:off x="5431332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Solution Requirements</a:t>
          </a:r>
        </a:p>
      </dsp:txBody>
      <dsp:txXfrm>
        <a:off x="5431332" y="1175791"/>
        <a:ext cx="1652689" cy="826344"/>
      </dsp:txXfrm>
    </dsp:sp>
    <dsp:sp modelId="{0782AAA9-5206-7345-A443-CA766014A758}">
      <dsp:nvSpPr>
        <dsp:cNvPr id="0" name=""/>
        <dsp:cNvSpPr/>
      </dsp:nvSpPr>
      <dsp:spPr>
        <a:xfrm>
          <a:off x="5844504" y="234920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Functional Requirements</a:t>
          </a:r>
        </a:p>
      </dsp:txBody>
      <dsp:txXfrm>
        <a:off x="5844504" y="2349201"/>
        <a:ext cx="1652689" cy="826344"/>
      </dsp:txXfrm>
    </dsp:sp>
    <dsp:sp modelId="{596D7DA3-CEC3-914F-9478-061A0B02AFFB}">
      <dsp:nvSpPr>
        <dsp:cNvPr id="0" name=""/>
        <dsp:cNvSpPr/>
      </dsp:nvSpPr>
      <dsp:spPr>
        <a:xfrm>
          <a:off x="5844504" y="352261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Non-Functional Requirements</a:t>
          </a:r>
        </a:p>
      </dsp:txBody>
      <dsp:txXfrm>
        <a:off x="5844504" y="3522611"/>
        <a:ext cx="1652689" cy="826344"/>
      </dsp:txXfrm>
    </dsp:sp>
    <dsp:sp modelId="{22AE513C-2B51-9E44-B678-6845EFFA0919}">
      <dsp:nvSpPr>
        <dsp:cNvPr id="0" name=""/>
        <dsp:cNvSpPr/>
      </dsp:nvSpPr>
      <dsp:spPr>
        <a:xfrm>
          <a:off x="7431087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Transition Requirements</a:t>
          </a:r>
        </a:p>
      </dsp:txBody>
      <dsp:txXfrm>
        <a:off x="7431087" y="1175791"/>
        <a:ext cx="1652689" cy="8263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10053-57B9-491C-A92A-D42A2B204F7B}">
      <dsp:nvSpPr>
        <dsp:cNvPr id="0" name=""/>
        <dsp:cNvSpPr/>
      </dsp:nvSpPr>
      <dsp:spPr>
        <a:xfrm>
          <a:off x="986340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45CF50-CC9F-42CC-BD78-55DB2DE5E595}">
      <dsp:nvSpPr>
        <dsp:cNvPr id="0" name=""/>
        <dsp:cNvSpPr/>
      </dsp:nvSpPr>
      <dsp:spPr>
        <a:xfrm>
          <a:off x="19174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Requirements Document</a:t>
          </a:r>
        </a:p>
      </dsp:txBody>
      <dsp:txXfrm>
        <a:off x="191741" y="2644140"/>
        <a:ext cx="2889450" cy="720000"/>
      </dsp:txXfrm>
    </dsp:sp>
    <dsp:sp modelId="{CABA07A1-ECC1-401A-9E6C-7B4BD53C4244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6CF14B-A8C9-4C91-8DCD-707ED6606AEF}">
      <dsp:nvSpPr>
        <dsp:cNvPr id="0" name=""/>
        <dsp:cNvSpPr/>
      </dsp:nvSpPr>
      <dsp:spPr>
        <a:xfrm>
          <a:off x="3586845" y="2644140"/>
          <a:ext cx="334190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Peer Review</a:t>
          </a:r>
          <a:endParaRPr lang="en-US" sz="1600" b="0" kern="1200" dirty="0"/>
        </a:p>
      </dsp:txBody>
      <dsp:txXfrm>
        <a:off x="3586845" y="2644140"/>
        <a:ext cx="3341908" cy="720000"/>
      </dsp:txXfrm>
    </dsp:sp>
    <dsp:sp modelId="{118FFC12-492D-48A7-8075-6281E825A1AB}">
      <dsp:nvSpPr>
        <dsp:cNvPr id="0" name=""/>
        <dsp:cNvSpPr/>
      </dsp:nvSpPr>
      <dsp:spPr>
        <a:xfrm>
          <a:off x="8229006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9B4413-6C9E-4BCD-AF86-9224EBBD1B3D}">
      <dsp:nvSpPr>
        <dsp:cNvPr id="0" name=""/>
        <dsp:cNvSpPr/>
      </dsp:nvSpPr>
      <dsp:spPr>
        <a:xfrm>
          <a:off x="743440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Present to Stakeholders for Validation and Approval</a:t>
          </a:r>
          <a:endParaRPr lang="en-US" sz="1600" b="0" kern="1200" dirty="0"/>
        </a:p>
      </dsp:txBody>
      <dsp:txXfrm>
        <a:off x="7434408" y="2644140"/>
        <a:ext cx="288945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365389-8461-BF49-9522-4E1A0FA9742C}">
      <dsp:nvSpPr>
        <dsp:cNvPr id="0" name=""/>
        <dsp:cNvSpPr/>
      </dsp:nvSpPr>
      <dsp:spPr>
        <a:xfrm rot="5400000">
          <a:off x="6589693" y="-2661723"/>
          <a:ext cx="1121829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2700" b="0" i="0" u="none" kern="1200"/>
            <a:t>Enables </a:t>
          </a:r>
          <a:r>
            <a:rPr lang="en-US" sz="2700" b="0" i="0" u="none" kern="1200" dirty="0"/>
            <a:t>multiple team members to work on the document simultaneously.</a:t>
          </a:r>
          <a:endParaRPr lang="en-US" sz="2700" kern="1200" dirty="0"/>
        </a:p>
      </dsp:txBody>
      <dsp:txXfrm rot="-5400000">
        <a:off x="3785616" y="197117"/>
        <a:ext cx="6675221" cy="1012303"/>
      </dsp:txXfrm>
    </dsp:sp>
    <dsp:sp modelId="{081CA8AF-4C0A-CF43-B86A-B9CE7CC67DAA}">
      <dsp:nvSpPr>
        <dsp:cNvPr id="0" name=""/>
        <dsp:cNvSpPr/>
      </dsp:nvSpPr>
      <dsp:spPr>
        <a:xfrm>
          <a:off x="0" y="2124"/>
          <a:ext cx="3785616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3900" b="0" i="0" u="none" kern="1200" dirty="0"/>
            <a:t>Facilitates collaboration</a:t>
          </a:r>
          <a:endParaRPr lang="en-US" sz="3900" kern="1200" dirty="0"/>
        </a:p>
      </dsp:txBody>
      <dsp:txXfrm>
        <a:off x="68454" y="70578"/>
        <a:ext cx="3648708" cy="1265378"/>
      </dsp:txXfrm>
    </dsp:sp>
    <dsp:sp modelId="{92100651-D87F-0445-9B42-C5EF3185D87A}">
      <dsp:nvSpPr>
        <dsp:cNvPr id="0" name=""/>
        <dsp:cNvSpPr/>
      </dsp:nvSpPr>
      <dsp:spPr>
        <a:xfrm rot="5400000">
          <a:off x="6589693" y="-1189322"/>
          <a:ext cx="1121829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2700" b="0" i="0" u="none" kern="1200" dirty="0"/>
            <a:t>Tracks changes, allowing easy identification of who made specific edits and when.</a:t>
          </a:r>
        </a:p>
      </dsp:txBody>
      <dsp:txXfrm rot="-5400000">
        <a:off x="3785616" y="1669518"/>
        <a:ext cx="6675221" cy="1012303"/>
      </dsp:txXfrm>
    </dsp:sp>
    <dsp:sp modelId="{DB0B6ADB-1F7C-CA4F-B4C6-30BDCA7834BA}">
      <dsp:nvSpPr>
        <dsp:cNvPr id="0" name=""/>
        <dsp:cNvSpPr/>
      </dsp:nvSpPr>
      <dsp:spPr>
        <a:xfrm>
          <a:off x="0" y="1474525"/>
          <a:ext cx="3785616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3900" b="0" i="0" u="none" kern="1200" dirty="0"/>
            <a:t>Ensures traceability</a:t>
          </a:r>
        </a:p>
      </dsp:txBody>
      <dsp:txXfrm>
        <a:off x="68454" y="1542979"/>
        <a:ext cx="3648708" cy="1265378"/>
      </dsp:txXfrm>
    </dsp:sp>
    <dsp:sp modelId="{3E73B535-42B2-8B47-9539-B756E7EDE70D}">
      <dsp:nvSpPr>
        <dsp:cNvPr id="0" name=""/>
        <dsp:cNvSpPr/>
      </dsp:nvSpPr>
      <dsp:spPr>
        <a:xfrm rot="5400000">
          <a:off x="6589693" y="283077"/>
          <a:ext cx="1121829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2700" b="0" i="0" u="none" kern="1200" dirty="0"/>
            <a:t>Helps prevent errors, conflicts, and loss of critical information.</a:t>
          </a:r>
        </a:p>
      </dsp:txBody>
      <dsp:txXfrm rot="-5400000">
        <a:off x="3785616" y="3141918"/>
        <a:ext cx="6675221" cy="1012303"/>
      </dsp:txXfrm>
    </dsp:sp>
    <dsp:sp modelId="{22B02CA7-2F39-8C4D-A1A3-622E92FB86A2}">
      <dsp:nvSpPr>
        <dsp:cNvPr id="0" name=""/>
        <dsp:cNvSpPr/>
      </dsp:nvSpPr>
      <dsp:spPr>
        <a:xfrm>
          <a:off x="0" y="2946926"/>
          <a:ext cx="3785616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3900" b="0" i="0" u="none" kern="1200" dirty="0"/>
            <a:t>Mitigates risks</a:t>
          </a:r>
        </a:p>
      </dsp:txBody>
      <dsp:txXfrm>
        <a:off x="68454" y="3015380"/>
        <a:ext cx="3648708" cy="126537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BB5116-00CF-944D-85D6-221115BFA04A}">
      <dsp:nvSpPr>
        <dsp:cNvPr id="0" name=""/>
        <dsp:cNvSpPr/>
      </dsp:nvSpPr>
      <dsp:spPr>
        <a:xfrm>
          <a:off x="3080" y="464830"/>
          <a:ext cx="2444055" cy="34216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Utilize dedicated version control software/tools.</a:t>
          </a:r>
        </a:p>
      </dsp:txBody>
      <dsp:txXfrm>
        <a:off x="3080" y="1765067"/>
        <a:ext cx="2444055" cy="2053006"/>
      </dsp:txXfrm>
    </dsp:sp>
    <dsp:sp modelId="{7AAD8F3D-4A0E-4A4E-8820-BB58B1D15B8A}">
      <dsp:nvSpPr>
        <dsp:cNvPr id="0" name=""/>
        <dsp:cNvSpPr/>
      </dsp:nvSpPr>
      <dsp:spPr>
        <a:xfrm>
          <a:off x="711856" y="806997"/>
          <a:ext cx="1026503" cy="10265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/>
            <a:t>1</a:t>
          </a:r>
        </a:p>
      </dsp:txBody>
      <dsp:txXfrm>
        <a:off x="862184" y="957325"/>
        <a:ext cx="725847" cy="725847"/>
      </dsp:txXfrm>
    </dsp:sp>
    <dsp:sp modelId="{B3A1AFA9-FDC2-484F-8542-92174AB961DC}">
      <dsp:nvSpPr>
        <dsp:cNvPr id="0" name=""/>
        <dsp:cNvSpPr/>
      </dsp:nvSpPr>
      <dsp:spPr>
        <a:xfrm>
          <a:off x="3080" y="3886435"/>
          <a:ext cx="244405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1795D-6DF3-D641-A546-6F09C90A39D4}">
      <dsp:nvSpPr>
        <dsp:cNvPr id="0" name=""/>
        <dsp:cNvSpPr/>
      </dsp:nvSpPr>
      <dsp:spPr>
        <a:xfrm>
          <a:off x="2691541" y="464830"/>
          <a:ext cx="2444055" cy="34216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Establish clear naming conventions for document versions.</a:t>
          </a:r>
        </a:p>
      </dsp:txBody>
      <dsp:txXfrm>
        <a:off x="2691541" y="1765067"/>
        <a:ext cx="2444055" cy="2053006"/>
      </dsp:txXfrm>
    </dsp:sp>
    <dsp:sp modelId="{F6D4A8B5-B494-BB42-8DEF-2ADF9AE4DDCD}">
      <dsp:nvSpPr>
        <dsp:cNvPr id="0" name=""/>
        <dsp:cNvSpPr/>
      </dsp:nvSpPr>
      <dsp:spPr>
        <a:xfrm>
          <a:off x="3400317" y="806997"/>
          <a:ext cx="1026503" cy="10265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/>
            <a:t>2</a:t>
          </a:r>
        </a:p>
      </dsp:txBody>
      <dsp:txXfrm>
        <a:off x="3550645" y="957325"/>
        <a:ext cx="725847" cy="725847"/>
      </dsp:txXfrm>
    </dsp:sp>
    <dsp:sp modelId="{F4140E24-C0FC-8E4D-86C6-48B7ED918059}">
      <dsp:nvSpPr>
        <dsp:cNvPr id="0" name=""/>
        <dsp:cNvSpPr/>
      </dsp:nvSpPr>
      <dsp:spPr>
        <a:xfrm>
          <a:off x="2691541" y="3886435"/>
          <a:ext cx="244405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40C311-ED3C-8C4B-A357-0ACD6D3AFA28}">
      <dsp:nvSpPr>
        <dsp:cNvPr id="0" name=""/>
        <dsp:cNvSpPr/>
      </dsp:nvSpPr>
      <dsp:spPr>
        <a:xfrm>
          <a:off x="5380002" y="464830"/>
          <a:ext cx="2444055" cy="34216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Implement a review and approval process for changes.</a:t>
          </a:r>
        </a:p>
      </dsp:txBody>
      <dsp:txXfrm>
        <a:off x="5380002" y="1765067"/>
        <a:ext cx="2444055" cy="2053006"/>
      </dsp:txXfrm>
    </dsp:sp>
    <dsp:sp modelId="{29871F44-B17B-9049-AA3D-B01F393D7E47}">
      <dsp:nvSpPr>
        <dsp:cNvPr id="0" name=""/>
        <dsp:cNvSpPr/>
      </dsp:nvSpPr>
      <dsp:spPr>
        <a:xfrm>
          <a:off x="6088778" y="806997"/>
          <a:ext cx="1026503" cy="10265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/>
            <a:t>3</a:t>
          </a:r>
        </a:p>
      </dsp:txBody>
      <dsp:txXfrm>
        <a:off x="6239106" y="957325"/>
        <a:ext cx="725847" cy="725847"/>
      </dsp:txXfrm>
    </dsp:sp>
    <dsp:sp modelId="{2AEDD973-A72E-864A-BE5B-B4BDAE35B51C}">
      <dsp:nvSpPr>
        <dsp:cNvPr id="0" name=""/>
        <dsp:cNvSpPr/>
      </dsp:nvSpPr>
      <dsp:spPr>
        <a:xfrm>
          <a:off x="5380002" y="3886435"/>
          <a:ext cx="244405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A39110-D0AE-9649-802D-8DCAC295FB23}">
      <dsp:nvSpPr>
        <dsp:cNvPr id="0" name=""/>
        <dsp:cNvSpPr/>
      </dsp:nvSpPr>
      <dsp:spPr>
        <a:xfrm>
          <a:off x="8068463" y="464830"/>
          <a:ext cx="2444055" cy="34216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/>
            <a:t>Regularly back up documents to prevent data loss.</a:t>
          </a:r>
        </a:p>
      </dsp:txBody>
      <dsp:txXfrm>
        <a:off x="8068463" y="1765067"/>
        <a:ext cx="2444055" cy="2053006"/>
      </dsp:txXfrm>
    </dsp:sp>
    <dsp:sp modelId="{ED9386CB-32A7-EE4F-BFF2-363E89E9A628}">
      <dsp:nvSpPr>
        <dsp:cNvPr id="0" name=""/>
        <dsp:cNvSpPr/>
      </dsp:nvSpPr>
      <dsp:spPr>
        <a:xfrm>
          <a:off x="8777239" y="806997"/>
          <a:ext cx="1026503" cy="10265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/>
            <a:t>4</a:t>
          </a:r>
        </a:p>
      </dsp:txBody>
      <dsp:txXfrm>
        <a:off x="8927567" y="957325"/>
        <a:ext cx="725847" cy="725847"/>
      </dsp:txXfrm>
    </dsp:sp>
    <dsp:sp modelId="{8A2BF37F-5D6A-1940-B0D5-E946939C46A2}">
      <dsp:nvSpPr>
        <dsp:cNvPr id="0" name=""/>
        <dsp:cNvSpPr/>
      </dsp:nvSpPr>
      <dsp:spPr>
        <a:xfrm>
          <a:off x="8068463" y="3886435"/>
          <a:ext cx="244405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 xmlns="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0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059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5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Ww7w4PhyjSg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hyperlink" Target="https://www.smartsheet.com/content/business-requirement-document-templates#business-requirements-document-template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Documenting Requirements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85222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Requirements Document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 of Requirements Document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Writing, Categorizing and Prioritizing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Peer Review and Version Control for Requirements Document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 Overview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460720"/>
          </a:xfrm>
        </p:spPr>
        <p:txBody>
          <a:bodyPr>
            <a:no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is done throughout the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535652" y="6435595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1E4A2CA-D11F-F13C-8702-6F98F7A115AD}"/>
              </a:ext>
            </a:extLst>
          </p:cNvPr>
          <p:cNvSpPr/>
          <p:nvPr/>
        </p:nvSpPr>
        <p:spPr>
          <a:xfrm>
            <a:off x="15765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 Elicitation</a:t>
            </a:r>
            <a:endParaRPr lang="ar-SA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AF90A41-84E2-DEC4-5E62-2EFDA7137C9F}"/>
              </a:ext>
            </a:extLst>
          </p:cNvPr>
          <p:cNvSpPr/>
          <p:nvPr/>
        </p:nvSpPr>
        <p:spPr>
          <a:xfrm>
            <a:off x="81297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validation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24754EB-A0A6-A893-97CC-E226863446A8}"/>
              </a:ext>
            </a:extLst>
          </p:cNvPr>
          <p:cNvSpPr/>
          <p:nvPr/>
        </p:nvSpPr>
        <p:spPr>
          <a:xfrm>
            <a:off x="48531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Analysis</a:t>
            </a:r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652C379-30F6-C758-42C4-472FA6509FC9}"/>
              </a:ext>
            </a:extLst>
          </p:cNvPr>
          <p:cNvSpPr/>
          <p:nvPr/>
        </p:nvSpPr>
        <p:spPr>
          <a:xfrm>
            <a:off x="1576552" y="3561910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Documentation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4DA2599-8682-0DD9-3042-0AB4B88CECF3}"/>
              </a:ext>
            </a:extLst>
          </p:cNvPr>
          <p:cNvSpPr/>
          <p:nvPr/>
        </p:nvSpPr>
        <p:spPr>
          <a:xfrm>
            <a:off x="1576552" y="5242885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Management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2DD02F3-AAD2-1CA7-157B-DE8D54C98339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25671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9DE4FAA-25FF-0CF4-9D82-606AE81EB82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437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D903B7F-A936-5789-C1BE-3A31DAEB9DE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91203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B267811-3C65-1E35-9DF5-1B656DF5AF20}"/>
              </a:ext>
            </a:extLst>
          </p:cNvPr>
          <p:cNvCxnSpPr>
            <a:cxnSpLocks/>
            <a:stCxn id="11" idx="0"/>
            <a:endCxn id="10" idx="2"/>
          </p:cNvCxnSpPr>
          <p:nvPr/>
        </p:nvCxnSpPr>
        <p:spPr>
          <a:xfrm flipV="1">
            <a:off x="5843752" y="4499106"/>
            <a:ext cx="0" cy="743779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D07495B-DCFF-3DCA-F23D-499A8B86B488}"/>
              </a:ext>
            </a:extLst>
          </p:cNvPr>
          <p:cNvCxnSpPr>
            <a:cxnSpLocks/>
          </p:cNvCxnSpPr>
          <p:nvPr/>
        </p:nvCxnSpPr>
        <p:spPr>
          <a:xfrm>
            <a:off x="3557752" y="249821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7B854CE-2281-C738-3072-50499B97FBA4}"/>
              </a:ext>
            </a:extLst>
          </p:cNvPr>
          <p:cNvCxnSpPr>
            <a:cxnSpLocks/>
            <a:stCxn id="9" idx="3"/>
            <a:endCxn id="7" idx="1"/>
          </p:cNvCxnSpPr>
          <p:nvPr/>
        </p:nvCxnSpPr>
        <p:spPr>
          <a:xfrm>
            <a:off x="6834352" y="268283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585273F-DE54-A8B7-9E1D-CDF0BC32401C}"/>
              </a:ext>
            </a:extLst>
          </p:cNvPr>
          <p:cNvCxnSpPr/>
          <p:nvPr/>
        </p:nvCxnSpPr>
        <p:spPr>
          <a:xfrm flipH="1">
            <a:off x="3557752" y="2763041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72645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Documentation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DE953D6-B24E-514D-8740-42EFBD4B050D}"/>
              </a:ext>
            </a:extLst>
          </p:cNvPr>
          <p:cNvSpPr/>
          <p:nvPr/>
        </p:nvSpPr>
        <p:spPr>
          <a:xfrm>
            <a:off x="838201" y="1561513"/>
            <a:ext cx="10515600" cy="255328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encompasses the detailed articulation of how individual requirements align with the overarching business objectives of the project. 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1E0149AB-8D0B-6B9C-5FB1-F5F59F5EF3F8}"/>
              </a:ext>
            </a:extLst>
          </p:cNvPr>
          <p:cNvSpPr/>
          <p:nvPr/>
        </p:nvSpPr>
        <p:spPr>
          <a:xfrm>
            <a:off x="838200" y="4217611"/>
            <a:ext cx="10515600" cy="218315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requirements initially commence at a high-level, evolving into more detailed specifications as greater insight into project requirements is acquired.</a:t>
            </a:r>
            <a:endParaRPr lang="ar-SA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804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Requirements Document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C1E0C15E-7327-69C1-8C56-64A4CB35198A}"/>
              </a:ext>
            </a:extLst>
          </p:cNvPr>
          <p:cNvSpPr/>
          <p:nvPr/>
        </p:nvSpPr>
        <p:spPr>
          <a:xfrm>
            <a:off x="838200" y="2292508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Defines solution for business opportunity or proble</a:t>
            </a:r>
            <a:r>
              <a:rPr lang="en-US" sz="2600" dirty="0"/>
              <a:t>m in sufficient details</a:t>
            </a:r>
            <a:endParaRPr lang="en-US" sz="26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C8D8D253-72D1-DFC7-9DD9-9F8815E20E69}"/>
              </a:ext>
            </a:extLst>
          </p:cNvPr>
          <p:cNvSpPr/>
          <p:nvPr/>
        </p:nvSpPr>
        <p:spPr>
          <a:xfrm>
            <a:off x="838200" y="299099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lvl="0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600" dirty="0"/>
              <a:t>Basis for validating stakeholder needs</a:t>
            </a: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148583CA-F93F-E255-2BA3-0093FD82C718}"/>
              </a:ext>
            </a:extLst>
          </p:cNvPr>
          <p:cNvSpPr/>
          <p:nvPr/>
        </p:nvSpPr>
        <p:spPr>
          <a:xfrm>
            <a:off x="838200" y="368948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Input to Project Scope Definition</a:t>
            </a: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FFAF5132-EFC7-26C2-83E9-938A29DF03E3}"/>
              </a:ext>
            </a:extLst>
          </p:cNvPr>
          <p:cNvSpPr/>
          <p:nvPr/>
        </p:nvSpPr>
        <p:spPr>
          <a:xfrm>
            <a:off x="838200" y="438797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lvl="0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600" dirty="0"/>
              <a:t>Main input to technical teams (design, development, and quality)</a:t>
            </a:r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82805C3A-EBE3-3BAC-6770-9368C0DF5253}"/>
              </a:ext>
            </a:extLst>
          </p:cNvPr>
          <p:cNvSpPr/>
          <p:nvPr/>
        </p:nvSpPr>
        <p:spPr>
          <a:xfrm>
            <a:off x="838200" y="508646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Basis for traceability, audi</a:t>
            </a:r>
            <a:r>
              <a:rPr lang="en-US" sz="2600" dirty="0"/>
              <a:t>t and verification</a:t>
            </a:r>
            <a:endParaRPr lang="en-US" sz="2600" kern="1200" dirty="0"/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Attributes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8267E5AC-1B68-B7E0-9382-37FAEFEA767F}"/>
              </a:ext>
            </a:extLst>
          </p:cNvPr>
          <p:cNvSpPr/>
          <p:nvPr/>
        </p:nvSpPr>
        <p:spPr>
          <a:xfrm>
            <a:off x="4623815" y="1490911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should be clearly defined, ensuring measurability and testability, thereby mitigating ambiguity in interpretation.</a:t>
            </a:r>
            <a:endPara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6FF1D257-57F1-A5AF-6EBF-504E1F90C924}"/>
              </a:ext>
            </a:extLst>
          </p:cNvPr>
          <p:cNvSpPr/>
          <p:nvPr/>
        </p:nvSpPr>
        <p:spPr>
          <a:xfrm>
            <a:off x="838200" y="1371478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Unambiguous</a:t>
            </a:r>
            <a:endParaRPr lang="en-US" sz="2600" kern="1200" dirty="0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A3378240-37E6-8968-B175-9FB4C5695783}"/>
              </a:ext>
            </a:extLst>
          </p:cNvPr>
          <p:cNvSpPr/>
          <p:nvPr/>
        </p:nvSpPr>
        <p:spPr>
          <a:xfrm>
            <a:off x="4623815" y="2744957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Each requirement should be traceable throughout the project lifecycle, enabling seamless tracking of its implementation and verification.</a:t>
            </a:r>
            <a:endPara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C15FD74E-3751-0F42-2C99-B5F9F30A0797}"/>
              </a:ext>
            </a:extLst>
          </p:cNvPr>
          <p:cNvSpPr/>
          <p:nvPr/>
        </p:nvSpPr>
        <p:spPr>
          <a:xfrm>
            <a:off x="838200" y="2625523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Traceability</a:t>
            </a:r>
            <a:endParaRPr lang="en-US" sz="26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C631DFBF-AB5E-A0A9-BE1F-187432E87508}"/>
              </a:ext>
            </a:extLst>
          </p:cNvPr>
          <p:cNvSpPr/>
          <p:nvPr/>
        </p:nvSpPr>
        <p:spPr>
          <a:xfrm>
            <a:off x="4623815" y="3999003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Include all necessary requirements, leaving no critical aspects unaddressed, ensuring comprehensive coverage of project needs.</a:t>
            </a:r>
            <a:endPara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8089AE94-E84E-8B1E-DCDF-ACA7AF86235A}"/>
              </a:ext>
            </a:extLst>
          </p:cNvPr>
          <p:cNvSpPr/>
          <p:nvPr/>
        </p:nvSpPr>
        <p:spPr>
          <a:xfrm>
            <a:off x="838200" y="3879569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Completeness</a:t>
            </a:r>
            <a:endParaRPr lang="en-US" sz="26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4CA28C68-0610-21E4-0D8A-143DBB09094D}"/>
              </a:ext>
            </a:extLst>
          </p:cNvPr>
          <p:cNvSpPr/>
          <p:nvPr/>
        </p:nvSpPr>
        <p:spPr>
          <a:xfrm>
            <a:off x="4623815" y="5253048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Exhibit internal coherence while also aligning with the expectations and preferences of key stakeholders. Consensus and buy-in from stakeholders are imperative for project success</a:t>
            </a:r>
            <a:endParaRPr lang="ar-SA" sz="1900" kern="120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30F4C892-80C3-B5E1-82AB-C7A76CF04979}"/>
              </a:ext>
            </a:extLst>
          </p:cNvPr>
          <p:cNvSpPr/>
          <p:nvPr/>
        </p:nvSpPr>
        <p:spPr>
          <a:xfrm>
            <a:off x="838200" y="5133615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 and Stakeholder Acceptance</a:t>
            </a:r>
            <a:endParaRPr lang="en-US" sz="26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194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3249"/>
            <a:ext cx="10515600" cy="1325563"/>
          </a:xfrm>
        </p:spPr>
        <p:txBody>
          <a:bodyPr/>
          <a:lstStyle/>
          <a:p>
            <a:r>
              <a:rPr lang="en-US" dirty="0"/>
              <a:t>How is Requirements Document used?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BBD05D0-0069-B082-63E9-E29C72EFD9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7429074"/>
              </p:ext>
            </p:extLst>
          </p:nvPr>
        </p:nvGraphicFramePr>
        <p:xfrm>
          <a:off x="838200" y="1169476"/>
          <a:ext cx="1023475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751FA07-441A-0B24-5DC9-E7BF11900D80}"/>
              </a:ext>
            </a:extLst>
          </p:cNvPr>
          <p:cNvSpPr txBox="1"/>
          <p:nvPr/>
        </p:nvSpPr>
        <p:spPr>
          <a:xfrm>
            <a:off x="5003800" y="1218306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4CD2D9-6B0E-F9DD-10E6-F463F5C7FEB3}"/>
              </a:ext>
            </a:extLst>
          </p:cNvPr>
          <p:cNvSpPr txBox="1"/>
          <p:nvPr/>
        </p:nvSpPr>
        <p:spPr>
          <a:xfrm>
            <a:off x="8726350" y="1218306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040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 of Requirements Document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55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Variation in Documentation Formats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1">
            <a:normAutofit fontScale="92500"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formats span from simple listings, organized by stakeholder and priority, to elaborate structures including: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Executive summaries for high-level overviews.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Detailed descriptions offering in-depth insights into each requirement.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Supplementary attachments providing additional context or supporting documentation.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should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 “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Solution, and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 “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situation.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diversity caters to varied project needs and accommodates stakeholders' preferences.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versatility enhances communication and aids in comprehensive understanding of project requirements across all involved parties.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64141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491"/>
            <a:ext cx="10515600" cy="1325563"/>
          </a:xfrm>
        </p:spPr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Sample Requirements Document</a:t>
            </a:r>
            <a:br>
              <a:rPr lang="en-US" dirty="0"/>
            </a:br>
            <a:r>
              <a:rPr lang="en-US" dirty="0"/>
              <a:t>in Agile Projects (Product Backlog)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91865E6B-DAE5-6913-8EF7-06978FD3428E}"/>
              </a:ext>
            </a:extLst>
          </p:cNvPr>
          <p:cNvSpPr txBox="1">
            <a:spLocks/>
          </p:cNvSpPr>
          <p:nvPr/>
        </p:nvSpPr>
        <p:spPr>
          <a:xfrm>
            <a:off x="663794" y="1612389"/>
            <a:ext cx="945809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A prioritized list of all the work that needs to be done to complete the project.</a:t>
            </a:r>
            <a:endParaRPr lang="en-US" dirty="0"/>
          </a:p>
          <a:p>
            <a:endParaRPr lang="ar-SA" dirty="0"/>
          </a:p>
        </p:txBody>
      </p:sp>
      <p:graphicFrame>
        <p:nvGraphicFramePr>
          <p:cNvPr id="12" name="Tabelle 3">
            <a:extLst>
              <a:ext uri="{FF2B5EF4-FFF2-40B4-BE49-F238E27FC236}">
                <a16:creationId xmlns:a16="http://schemas.microsoft.com/office/drawing/2014/main" id="{BCB32101-EDA5-073B-D015-5313ECC08D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379500"/>
              </p:ext>
            </p:extLst>
          </p:nvPr>
        </p:nvGraphicFramePr>
        <p:xfrm>
          <a:off x="663794" y="2219385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3" name="Tabelle 3">
            <a:extLst>
              <a:ext uri="{FF2B5EF4-FFF2-40B4-BE49-F238E27FC236}">
                <a16:creationId xmlns:a16="http://schemas.microsoft.com/office/drawing/2014/main" id="{442A726C-BE47-68FA-BF05-0A6729422D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46498"/>
              </p:ext>
            </p:extLst>
          </p:nvPr>
        </p:nvGraphicFramePr>
        <p:xfrm>
          <a:off x="4539739" y="2219384"/>
          <a:ext cx="3643164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31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99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4" name="Tabelle 3">
            <a:extLst>
              <a:ext uri="{FF2B5EF4-FFF2-40B4-BE49-F238E27FC236}">
                <a16:creationId xmlns:a16="http://schemas.microsoft.com/office/drawing/2014/main" id="{4482851D-173F-333A-859B-F086AF0F84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468489"/>
              </p:ext>
            </p:extLst>
          </p:nvPr>
        </p:nvGraphicFramePr>
        <p:xfrm>
          <a:off x="8341438" y="2219384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2643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Requirements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DC6E547B-2B80-7E97-7DEA-0602958AC8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9486199"/>
              </p:ext>
            </p:extLst>
          </p:nvPr>
        </p:nvGraphicFramePr>
        <p:xfrm>
          <a:off x="361951" y="1203158"/>
          <a:ext cx="11622040" cy="559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27851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491"/>
            <a:ext cx="10515600" cy="1325563"/>
          </a:xfrm>
        </p:spPr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Sample Requirements Document</a:t>
            </a:r>
            <a:br>
              <a:rPr lang="en-US" dirty="0"/>
            </a:br>
            <a:r>
              <a:rPr lang="en-US" dirty="0"/>
              <a:t>Table of Content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 descr="A table of contents with text&#10;&#10;Description automatically generated">
            <a:extLst>
              <a:ext uri="{FF2B5EF4-FFF2-40B4-BE49-F238E27FC236}">
                <a16:creationId xmlns:a16="http://schemas.microsoft.com/office/drawing/2014/main" id="{C3D4BA88-B368-9435-B910-7102FA2570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33" y="1567556"/>
            <a:ext cx="6348533" cy="5290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655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491"/>
            <a:ext cx="10515600" cy="1325563"/>
          </a:xfrm>
        </p:spPr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Sample Requirements Document</a:t>
            </a:r>
            <a:br>
              <a:rPr lang="en-US" dirty="0"/>
            </a:br>
            <a:r>
              <a:rPr lang="en-US" dirty="0"/>
              <a:t>Table of Content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 descr="A table of contents with text&#10;&#10;Description automatically generated">
            <a:extLst>
              <a:ext uri="{FF2B5EF4-FFF2-40B4-BE49-F238E27FC236}">
                <a16:creationId xmlns:a16="http://schemas.microsoft.com/office/drawing/2014/main" id="{2956BA10-5480-1226-598E-50782821C4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831" y="1486173"/>
            <a:ext cx="5040338" cy="537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2450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Business Requirement Document (BRD)</a:t>
            </a:r>
            <a:br>
              <a:rPr lang="en-US" dirty="0"/>
            </a:br>
            <a:r>
              <a:rPr lang="en-US" dirty="0"/>
              <a:t>vs. Business Requirements Specifications (BRS)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FE3204E0-87CB-F673-DC0E-C6EE142A8F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842461"/>
              </p:ext>
            </p:extLst>
          </p:nvPr>
        </p:nvGraphicFramePr>
        <p:xfrm>
          <a:off x="838200" y="1825624"/>
          <a:ext cx="10515600" cy="4351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0048">
                  <a:extLst>
                    <a:ext uri="{9D8B030D-6E8A-4147-A177-3AD203B41FA5}">
                      <a16:colId xmlns:a16="http://schemas.microsoft.com/office/drawing/2014/main" val="3427064362"/>
                    </a:ext>
                  </a:extLst>
                </a:gridCol>
                <a:gridCol w="4335518">
                  <a:extLst>
                    <a:ext uri="{9D8B030D-6E8A-4147-A177-3AD203B41FA5}">
                      <a16:colId xmlns:a16="http://schemas.microsoft.com/office/drawing/2014/main" val="3515272531"/>
                    </a:ext>
                  </a:extLst>
                </a:gridCol>
                <a:gridCol w="4480034">
                  <a:extLst>
                    <a:ext uri="{9D8B030D-6E8A-4147-A177-3AD203B41FA5}">
                      <a16:colId xmlns:a16="http://schemas.microsoft.com/office/drawing/2014/main" val="3025807747"/>
                    </a:ext>
                  </a:extLst>
                </a:gridCol>
              </a:tblGrid>
              <a:tr h="60825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Aspect</a:t>
                      </a:r>
                    </a:p>
                  </a:txBody>
                  <a:tcPr marL="46789" marR="46789" marT="23394" marB="23394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Requirements Document (BRD)</a:t>
                      </a:r>
                    </a:p>
                  </a:txBody>
                  <a:tcPr marL="46789" marR="46789" marT="23394" marB="23394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Requirements Specifications (BRS)</a:t>
                      </a:r>
                    </a:p>
                  </a:txBody>
                  <a:tcPr marL="46789" marR="46789" marT="23394" marB="23394" anchor="b"/>
                </a:tc>
                <a:extLst>
                  <a:ext uri="{0D108BD9-81ED-4DB2-BD59-A6C34878D82A}">
                    <a16:rowId xmlns:a16="http://schemas.microsoft.com/office/drawing/2014/main" val="2758272981"/>
                  </a:ext>
                </a:extLst>
              </a:tr>
              <a:tr h="74861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Definition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Outlines high-level business objectives, goals, and needs.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Translates high-level business needs into specific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629308655"/>
                  </a:ext>
                </a:extLst>
              </a:tr>
              <a:tr h="60825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Scope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Provides a broad overview of the business problem or opportunity.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Delves deeper into the specific functional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1355977018"/>
                  </a:ext>
                </a:extLst>
              </a:tr>
              <a:tr h="60825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Audience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Stakeholders, executives, project sponsors.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Technical team (developers, designers, testers).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2715381966"/>
                  </a:ext>
                </a:extLst>
              </a:tr>
              <a:tr h="1169715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Content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objectives, current state analysis, desired future state, stakeholders, constraints, risks, assumptions.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Detailed functional requirements, user stories, use cases, acceptance criteria, data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876012231"/>
                  </a:ext>
                </a:extLst>
              </a:tr>
              <a:tr h="60825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Level of Detail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Focuses on 'what' rather than 'how'.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Provides granular view of 'how' the system should behave.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1471606237"/>
                  </a:ext>
                </a:extLst>
              </a:tr>
            </a:tbl>
          </a:graphicData>
        </a:graphic>
      </p:graphicFrame>
      <p:sp>
        <p:nvSpPr>
          <p:cNvPr id="11" name="Rectangle 2">
            <a:extLst>
              <a:ext uri="{FF2B5EF4-FFF2-40B4-BE49-F238E27FC236}">
                <a16:creationId xmlns:a16="http://schemas.microsoft.com/office/drawing/2014/main" id="{A7CAFA71-0119-6A28-174E-058792D4F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1825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EG" altLang="en-EG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EG" altLang="en-EG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EG" altLang="en-EG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1081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Writing, Categorizing and Prioritizing Requirements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1468"/>
            <a:ext cx="10515600" cy="4735495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and ensure ALL Defined requirements are SMART.</a:t>
            </a:r>
          </a:p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Business Requirement for Operations: Reduce Order Processing time in operations from 2 hours to 30 min. by Dec. 2024 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 descr="SMART goals.png">
            <a:extLst>
              <a:ext uri="{FF2B5EF4-FFF2-40B4-BE49-F238E27FC236}">
                <a16:creationId xmlns:a16="http://schemas.microsoft.com/office/drawing/2014/main" id="{452B79BB-0893-E954-1CF2-FEDB3649D28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3704" y="2959901"/>
            <a:ext cx="7484592" cy="321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671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should be transcribed into high-quality, well-formatted requirements to maximize their value to stakeholders and the project team.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Well-written requirements contribute to clarity, conciseness, and reduced conflict and confusion regarding project deliverables.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structure and guidelines for documenting requirements depend on the selected project lifecycle.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are typically documented in text format for developing business requirements documentation or solution requirements documents.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projects following Agile lifecycle, requirements are often written in the format of user stories.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Regardless of the format, requirements can extend beyond text to include visual representations.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289981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Format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Imperative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Verb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 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rule (optional)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 (optional)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5212080" y="1316380"/>
            <a:ext cx="614172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user clicks check button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(condition)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system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(subject)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(imperative)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display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(active verb)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inventory balance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(object)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allowing the user to buy the item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(outcome).</a:t>
            </a:r>
          </a:p>
        </p:txBody>
      </p:sp>
    </p:spTree>
    <p:extLst>
      <p:ext uri="{BB962C8B-B14F-4D97-AF65-F5344CB8AC3E}">
        <p14:creationId xmlns:p14="http://schemas.microsoft.com/office/powerpoint/2010/main" val="682944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Format Example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838200" y="1316380"/>
            <a:ext cx="105156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structure is finished (condition), the  workers (subject) will (imperative) move (active verb) the bricks beside the building (object) allowing Building of walls (outcome).</a:t>
            </a:r>
          </a:p>
        </p:txBody>
      </p:sp>
    </p:spTree>
    <p:extLst>
      <p:ext uri="{BB962C8B-B14F-4D97-AF65-F5344CB8AC3E}">
        <p14:creationId xmlns:p14="http://schemas.microsoft.com/office/powerpoint/2010/main" val="27942612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Unambiguous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096"/>
            <a:ext cx="10515599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Clear and measurable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Avoids misunderstandings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771494"/>
              </p:ext>
            </p:extLst>
          </p:nvPr>
        </p:nvGraphicFramePr>
        <p:xfrm>
          <a:off x="838199" y="3065762"/>
          <a:ext cx="10774679" cy="3181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720">
                  <a:extLst>
                    <a:ext uri="{9D8B030D-6E8A-4147-A177-3AD203B41FA5}">
                      <a16:colId xmlns:a16="http://schemas.microsoft.com/office/drawing/2014/main" val="4110211706"/>
                    </a:ext>
                  </a:extLst>
                </a:gridCol>
                <a:gridCol w="6918959">
                  <a:extLst>
                    <a:ext uri="{9D8B030D-6E8A-4147-A177-3AD203B41FA5}">
                      <a16:colId xmlns:a16="http://schemas.microsoft.com/office/drawing/2014/main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Ambiguous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Unambiguous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system will check the address field to be only alphanumeric and containing valid postal code.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 The system shall validate that: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1.2.1.1. Address field is alphanumeric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1.2.1.2 Postal code is entered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1.2.1.3 Postal code is valid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store code entered does not match store codes on file, the system will display error message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1.4.1 when store code entered, system will validate against store codes on file, and :</a:t>
                      </a:r>
                    </a:p>
                    <a:p>
                      <a:pPr marL="471488" indent="-412750" algn="l" defTabSz="914400" rtl="0" eaLnBrk="1" latinLnBrk="0" hangingPunct="1"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if store code matches, will move to next step,</a:t>
                      </a:r>
                    </a:p>
                    <a:p>
                      <a:pPr marL="471488" indent="-412750" algn="l" defTabSz="914400" rtl="0" eaLnBrk="1" latinLnBrk="0" hangingPunct="1"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If store code does not match, display “invalid store code”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62593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096"/>
            <a:ext cx="10515599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contradiction or redundancy.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Consistent language throughout the document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557863"/>
              </p:ext>
            </p:extLst>
          </p:nvPr>
        </p:nvGraphicFramePr>
        <p:xfrm>
          <a:off x="838199" y="3065762"/>
          <a:ext cx="10774679" cy="212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720">
                  <a:extLst>
                    <a:ext uri="{9D8B030D-6E8A-4147-A177-3AD203B41FA5}">
                      <a16:colId xmlns:a16="http://schemas.microsoft.com/office/drawing/2014/main" val="4110211706"/>
                    </a:ext>
                  </a:extLst>
                </a:gridCol>
                <a:gridCol w="6918959">
                  <a:extLst>
                    <a:ext uri="{9D8B030D-6E8A-4147-A177-3AD203B41FA5}">
                      <a16:colId xmlns:a16="http://schemas.microsoft.com/office/drawing/2014/main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Inconsistent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Consistent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12.1.1 the Application will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17.2.3 the system should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19.1.4 the IT application will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12.1.1 the IT Application System should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17.2.3 the IT Application System should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19.1.4 the IT Application System application should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0312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508" y="19743"/>
            <a:ext cx="10515600" cy="1325563"/>
          </a:xfrm>
        </p:spPr>
        <p:txBody>
          <a:bodyPr/>
          <a:lstStyle/>
          <a:p>
            <a:r>
              <a:rPr lang="en-US" dirty="0"/>
              <a:t>Complete and Measurable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096"/>
            <a:ext cx="10515599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Information to make it more complete.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Being Specific and quantify information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872572"/>
              </p:ext>
            </p:extLst>
          </p:nvPr>
        </p:nvGraphicFramePr>
        <p:xfrm>
          <a:off x="838199" y="3065762"/>
          <a:ext cx="10774680" cy="1962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0296">
                  <a:extLst>
                    <a:ext uri="{9D8B030D-6E8A-4147-A177-3AD203B41FA5}">
                      <a16:colId xmlns:a16="http://schemas.microsoft.com/office/drawing/2014/main" val="4110211706"/>
                    </a:ext>
                  </a:extLst>
                </a:gridCol>
                <a:gridCol w="7144384">
                  <a:extLst>
                    <a:ext uri="{9D8B030D-6E8A-4147-A177-3AD203B41FA5}">
                      <a16:colId xmlns:a16="http://schemas.microsoft.com/office/drawing/2014/main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Incomplete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Complete 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session should be terminated after some idle time.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session should be terminated after 3 min. of idle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new production line capacity will be sufficient for 3 years.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new production line capacity will be 500,000 tons which is sufficient for 3 years.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5260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ED803-C4E8-A1EF-C6C5-95F1BBE2C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Categorization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BF76C81-91D2-0106-F62B-B1B894ABA4F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2E3E0555-0F19-9B7B-E298-1B9A3A2B357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4AD195DB-8FDF-6D98-F2F7-CA73B9C8058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44742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Goals, objectives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Constraints: budget, timescale, resources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Policies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Branding 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Cultural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Continuity</a:t>
            </a:r>
          </a:p>
          <a:p>
            <a:pPr>
              <a:lnSpc>
                <a:spcPct val="150000"/>
              </a:lnSpc>
            </a:pP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Documentation in Arabic (Language)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Back up Site and installation (Business Continuity)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must be approved by risk department (Policies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959774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Needs of a stakeholder or a group of stakeholders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Sometimes to align with certain practice or standard followed by the stakeholder.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Report requested by a certain department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scenarios requested by a manager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days to work on the project for a department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2302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Solution-Functional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features and behaviors of  the solution product.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5999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Features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Procedures and Processes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Fields and screens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Interfaces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5421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Solution-Non-Functional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environmental conditions or qualities required by the solution product.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Requirements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Backup and Recovery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6647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Transition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temporary capabilities to move from current state to future state.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of IT personnel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Conversion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Dates and times to transition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0848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Prioritization Schema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MoSCoW</a:t>
            </a:r>
            <a:r>
              <a:rPr lang="en-US" dirty="0"/>
              <a:t>)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23675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Defines how requirements will be prioritized.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Defined in Business Analysis Plan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Establishes prioritization rules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Done in workshops through: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Voting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Delphi Technique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115D0B-B48F-14D0-3266-C0FCBA4DAB41}"/>
              </a:ext>
            </a:extLst>
          </p:cNvPr>
          <p:cNvSpPr txBox="1"/>
          <p:nvPr/>
        </p:nvSpPr>
        <p:spPr>
          <a:xfrm>
            <a:off x="6561875" y="1690688"/>
            <a:ext cx="5044440" cy="4365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Must Have  (Mo)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Should HAVE (S)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Could Have (C)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Won’t Have (W)</a:t>
            </a:r>
            <a:endParaRPr lang="ar-SA" sz="3600" b="1" i="1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6282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17678" y="567926"/>
            <a:ext cx="522470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Peer Review and Version Control for Requirements Document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576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Peer-Review</a:t>
            </a:r>
            <a:endParaRPr lang="ar-SA" dirty="0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304CA7C2-1E5F-6297-B67E-64082C8B68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7423134"/>
              </p:ext>
            </p:extLst>
          </p:nvPr>
        </p:nvGraphicFramePr>
        <p:xfrm>
          <a:off x="838200" y="27027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2EFDA07-7573-8E4A-996B-C233957F7548}"/>
              </a:ext>
            </a:extLst>
          </p:cNvPr>
          <p:cNvCxnSpPr>
            <a:cxnSpLocks/>
          </p:cNvCxnSpPr>
          <p:nvPr/>
        </p:nvCxnSpPr>
        <p:spPr>
          <a:xfrm>
            <a:off x="3147646" y="4306163"/>
            <a:ext cx="232116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698DDCA-FD45-20C4-CC33-35CCB3C1A4A2}"/>
              </a:ext>
            </a:extLst>
          </p:cNvPr>
          <p:cNvCxnSpPr>
            <a:cxnSpLocks/>
          </p:cNvCxnSpPr>
          <p:nvPr/>
        </p:nvCxnSpPr>
        <p:spPr>
          <a:xfrm>
            <a:off x="6858000" y="4306163"/>
            <a:ext cx="22332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42A5B18-89A6-2526-1D80-2FD9202754FA}"/>
              </a:ext>
            </a:extLst>
          </p:cNvPr>
          <p:cNvSpPr txBox="1"/>
          <p:nvPr/>
        </p:nvSpPr>
        <p:spPr>
          <a:xfrm>
            <a:off x="904874" y="1601822"/>
            <a:ext cx="1019101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structured evaluation process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where </a:t>
            </a: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peers within the project team assess completeness, clarity, consistency, and correctness.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aim is to identify errors, ambiguities, and discrepancies.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Ensures alignment with project objectives and stakeholder needs.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Leverages diverse perspectives and expertise within the team.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Facilitates constructive feedback and refinement before finalization.</a:t>
            </a:r>
          </a:p>
        </p:txBody>
      </p:sp>
    </p:spTree>
    <p:extLst>
      <p:ext uri="{BB962C8B-B14F-4D97-AF65-F5344CB8AC3E}">
        <p14:creationId xmlns:p14="http://schemas.microsoft.com/office/powerpoint/2010/main" val="34686562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Version Control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Version control ensures systematic management of changes in requirements documentation.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Vital for maintaining document integrity, consistency, and tracking revisions.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E8C3A3-1CA1-3791-CD65-41A61FF77D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30" y="3787043"/>
            <a:ext cx="10768270" cy="204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42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Version Control</a:t>
            </a:r>
            <a:endParaRPr lang="ar-SA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F9D2E3E0-648F-5E06-DD42-25FF9A83FC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722249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844131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Best Practices for Version Control </a:t>
            </a:r>
            <a:endParaRPr lang="ar-SA" dirty="0"/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B2D20C64-C4AA-EF84-FDEB-CDB711EB28B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402219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should be unambiguous, clear, consistent, and complete</a:t>
            </a:r>
            <a:endParaRPr lang="en-US" sz="1800" kern="1200" dirty="0">
              <a:effectLst/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Requirements document as used to define Scope, WBS, and in contracts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Various formats for Requirements Document depending on project lifecycle and needs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Guidelines for writing, categorizing, and prioritizing requirements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Utilize Peer-review to refine document and implement version control.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08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884554" y="300559"/>
            <a:ext cx="52114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“Business Requirements Document BRD Tutorial &amp; Template Walkthrough”</a:t>
            </a: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Download and Review 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“Business Requirements Document Template”</a:t>
            </a: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Chapter 10 “Documenting and Managing Requirements” </a:t>
            </a:r>
          </a:p>
          <a:p>
            <a:pPr marL="371475" lvl="0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from textbook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729750" y="3318620"/>
            <a:ext cx="1034822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745897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08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66256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7.2|41|41.5|48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9.6|52.2|4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15.1|16.9|15|24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CB835D2-ECD6-4B32-B379-1E3FDB4E19C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58CF8A1-2647-4E60-9CAA-EE344FF03C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E57CED-1E14-49A1-828D-63D99B310F25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23657</TotalTime>
  <Words>1920</Words>
  <Application>Microsoft Office PowerPoint</Application>
  <PresentationFormat>Widescreen</PresentationFormat>
  <Paragraphs>431</Paragraphs>
  <Slides>40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In Previous Lectures</vt:lpstr>
      <vt:lpstr>PowerPoint Presentation</vt:lpstr>
      <vt:lpstr>PowerPoint Presentation</vt:lpstr>
      <vt:lpstr>Requirements Documentation is done throughout the  Requirements Engineering Process. </vt:lpstr>
      <vt:lpstr>Requirements Documentation</vt:lpstr>
      <vt:lpstr>Purpose of Requirements Document</vt:lpstr>
      <vt:lpstr>Key Attributes</vt:lpstr>
      <vt:lpstr>How is Requirements Document used?</vt:lpstr>
      <vt:lpstr>PowerPoint Presentation</vt:lpstr>
      <vt:lpstr>Variation in Documentation Formats</vt:lpstr>
      <vt:lpstr>Sample Requirements Document in Agile Projects (Product Backlog)</vt:lpstr>
      <vt:lpstr>Components of Requirements  Document</vt:lpstr>
      <vt:lpstr>Sample Requirements Document Table of Content</vt:lpstr>
      <vt:lpstr>Sample Requirements Document Table of Content</vt:lpstr>
      <vt:lpstr>Business Requirement Document (BRD) vs. Business Requirements Specifications (BRS)</vt:lpstr>
      <vt:lpstr>PowerPoint Presentation</vt:lpstr>
      <vt:lpstr>SMART Requirements</vt:lpstr>
      <vt:lpstr>Writing Requirements</vt:lpstr>
      <vt:lpstr>Requirements Format</vt:lpstr>
      <vt:lpstr>Requirements Format Example</vt:lpstr>
      <vt:lpstr>Unambiguous Requirements</vt:lpstr>
      <vt:lpstr>Consistent Requirements</vt:lpstr>
      <vt:lpstr>Complete and Measurable Requirements</vt:lpstr>
      <vt:lpstr>Requirements Categorization</vt:lpstr>
      <vt:lpstr>Business Requirements</vt:lpstr>
      <vt:lpstr>Stakeholder Requirements</vt:lpstr>
      <vt:lpstr>Solution-Functional Requirements</vt:lpstr>
      <vt:lpstr>Solution-Non-Functional Requirements</vt:lpstr>
      <vt:lpstr>Transition Requirements</vt:lpstr>
      <vt:lpstr>Requirements Prioritization Schema (MoSCoW)</vt:lpstr>
      <vt:lpstr>PowerPoint Presentation</vt:lpstr>
      <vt:lpstr>Peer-Review</vt:lpstr>
      <vt:lpstr>Version Control</vt:lpstr>
      <vt:lpstr>Importance of Version Control</vt:lpstr>
      <vt:lpstr>Best Practices for Version Control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26</cp:revision>
  <dcterms:created xsi:type="dcterms:W3CDTF">2023-04-29T09:08:00Z</dcterms:created>
  <dcterms:modified xsi:type="dcterms:W3CDTF">2025-04-02T12:05:34Z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