
<file path=[Content_Types].xml><?xml version="1.0" encoding="utf-8"?>
<Types xmlns="http://schemas.openxmlformats.org/package/2006/content-types">
  <Default Extension="jpeg" ContentType="image/jpeg"/>
  <Default Extension="JPG" ContentType="image/.jpg"/>
  <Default Extension="emf" ContentType="image/x-emf"/>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Lst>
  <p:notesMasterIdLst>
    <p:notesMasterId r:id="rId4"/>
  </p:notesMasterIdLst>
  <p:sldIdLst>
    <p:sldId id="281" r:id="rId3"/>
    <p:sldId id="299" r:id="rId5"/>
    <p:sldId id="283" r:id="rId6"/>
    <p:sldId id="287" r:id="rId7"/>
    <p:sldId id="285" r:id="rId8"/>
    <p:sldId id="298" r:id="rId9"/>
    <p:sldId id="296" r:id="rId10"/>
    <p:sldId id="398" r:id="rId11"/>
    <p:sldId id="399" r:id="rId12"/>
    <p:sldId id="400" r:id="rId13"/>
    <p:sldId id="410" r:id="rId14"/>
    <p:sldId id="401" r:id="rId15"/>
    <p:sldId id="409" r:id="rId16"/>
    <p:sldId id="446" r:id="rId17"/>
    <p:sldId id="407" r:id="rId18"/>
    <p:sldId id="366" r:id="rId19"/>
    <p:sldId id="284" r:id="rId20"/>
    <p:sldId id="302" r:id="rId21"/>
    <p:sldId id="304" r:id="rId22"/>
    <p:sldId id="305" r:id="rId23"/>
    <p:sldId id="306" r:id="rId24"/>
    <p:sldId id="307" r:id="rId25"/>
    <p:sldId id="320" r:id="rId26"/>
    <p:sldId id="369" r:id="rId27"/>
    <p:sldId id="328" r:id="rId28"/>
    <p:sldId id="329" r:id="rId29"/>
    <p:sldId id="330" r:id="rId30"/>
    <p:sldId id="331" r:id="rId31"/>
    <p:sldId id="332" r:id="rId32"/>
    <p:sldId id="338" r:id="rId33"/>
    <p:sldId id="339" r:id="rId34"/>
    <p:sldId id="370" r:id="rId35"/>
    <p:sldId id="340" r:id="rId36"/>
    <p:sldId id="341" r:id="rId37"/>
    <p:sldId id="342" r:id="rId38"/>
    <p:sldId id="367" r:id="rId39"/>
    <p:sldId id="344" r:id="rId40"/>
    <p:sldId id="368" r:id="rId41"/>
    <p:sldId id="345" r:id="rId42"/>
    <p:sldId id="346" r:id="rId43"/>
    <p:sldId id="347" r:id="rId44"/>
    <p:sldId id="348" r:id="rId45"/>
    <p:sldId id="349" r:id="rId46"/>
    <p:sldId id="359" r:id="rId47"/>
    <p:sldId id="364" r:id="rId48"/>
    <p:sldId id="365" r:id="rId49"/>
    <p:sldId id="334" r:id="rId50"/>
    <p:sldId id="448"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5" d="100"/>
          <a:sy n="75" d="100"/>
        </p:scale>
        <p:origin x="250" y="3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4" Type="http://schemas.openxmlformats.org/officeDocument/2006/relationships/tableStyles" Target="tableStyles.xml"/><Relationship Id="rId53" Type="http://schemas.openxmlformats.org/officeDocument/2006/relationships/viewProps" Target="viewProps.xml"/><Relationship Id="rId52" Type="http://schemas.openxmlformats.org/officeDocument/2006/relationships/presProps" Target="presProps.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98CED798-24A6-4160-A4DF-B0E5BB8236C2}" type="doc">
      <dgm:prSet loTypeId="urn:microsoft.com/office/officeart/2005/8/layout/default" loCatId="list" qsTypeId="urn:microsoft.com/office/officeart/2005/8/quickstyle/simple1" qsCatId="simple" csTypeId="urn:microsoft.com/office/officeart/2005/8/colors/accent1_2" csCatId="accent1" phldr="0"/>
      <dgm:spPr/>
      <dgm:t>
        <a:bodyPr/>
        <a:p>
          <a:endParaRPr lang="zh-CN" altLang="en-US"/>
        </a:p>
      </dgm:t>
    </dgm:pt>
    <dgm:pt modelId="{91F5AF42-2E8E-47F5-BC8E-D4C7FA9FA290}">
      <dgm:prSet phldrT="[Texte]" phldr="0" custT="0"/>
      <dgm:spPr/>
      <dgm:t>
        <a:bodyPr vert="horz" wrap="square"/>
        <a:p>
          <a:pPr>
            <a:lnSpc>
              <a:spcPct val="100000"/>
            </a:lnSpc>
            <a:spcBef>
              <a:spcPct val="0"/>
            </a:spcBef>
            <a:spcAft>
              <a:spcPct val="35000"/>
            </a:spcAft>
          </a:pPr>
          <a:r>
            <a:rPr lang="fr-FR" altLang="en-US" b="1">
              <a:solidFill>
                <a:schemeClr val="tx1"/>
              </a:solidFill>
              <a:latin typeface="Times New Roman" panose="02020603050405020304" charset="0"/>
              <a:cs typeface="sans-serif" charset="0"/>
              <a:sym typeface="+mn-ea"/>
            </a:rPr>
            <a:t>Introduction to monitoring</a:t>
          </a:r>
          <a:r>
            <a:rPr lang="fr-FR" altLang="en-US" b="1">
              <a:solidFill>
                <a:schemeClr val="tx1"/>
              </a:solidFill>
              <a:latin typeface="Times New Roman" panose="02020603050405020304" charset="0"/>
              <a:cs typeface="sans-serif" charset="0"/>
              <a:sym typeface="+mn-ea"/>
            </a:rPr>
            <a:t/>
          </a:r>
          <a:endParaRPr lang="fr-FR" altLang="en-US" b="1">
            <a:solidFill>
              <a:schemeClr val="tx1"/>
            </a:solidFill>
            <a:latin typeface="Times New Roman" panose="02020603050405020304" charset="0"/>
            <a:cs typeface="sans-serif" charset="0"/>
            <a:sym typeface="+mn-ea"/>
          </a:endParaRPr>
        </a:p>
      </dgm:t>
    </dgm:pt>
    <dgm:pt modelId="{3A37C892-50B7-47F1-86AA-3FDF5EB4EE9B}" cxnId="{9AFDB27E-6B6B-4F23-B3F6-27E8CAB9F167}" type="parTrans">
      <dgm:prSet/>
      <dgm:spPr/>
      <dgm:t>
        <a:bodyPr/>
        <a:p>
          <a:endParaRPr lang="zh-CN" altLang="en-US"/>
        </a:p>
      </dgm:t>
    </dgm:pt>
    <dgm:pt modelId="{63B1AD43-9D20-4050-A552-EF02B5A2392B}" cxnId="{9AFDB27E-6B6B-4F23-B3F6-27E8CAB9F167}" type="sibTrans">
      <dgm:prSet/>
      <dgm:spPr/>
      <dgm:t>
        <a:bodyPr/>
        <a:p>
          <a:endParaRPr lang="zh-CN" altLang="en-US"/>
        </a:p>
      </dgm:t>
    </dgm:pt>
    <dgm:pt modelId="{280D5902-A14D-4C39-A125-DEF43C7815E8}">
      <dgm:prSet phldrT="[Texte]" phldr="0" custT="0"/>
      <dgm:spPr/>
      <dgm:t>
        <a:bodyPr vert="horz" wrap="square"/>
        <a:p>
          <a:pPr>
            <a:lnSpc>
              <a:spcPct val="100000"/>
            </a:lnSpc>
            <a:spcBef>
              <a:spcPct val="0"/>
            </a:spcBef>
            <a:spcAft>
              <a:spcPct val="35000"/>
            </a:spcAft>
          </a:pPr>
          <a:r>
            <a:rPr lang="fr-FR" altLang="en-US" b="1">
              <a:solidFill>
                <a:schemeClr val="tx1"/>
              </a:solidFill>
              <a:latin typeface="Times New Roman" panose="02020603050405020304" charset="0"/>
              <a:cs typeface="sans-serif" charset="0"/>
              <a:sym typeface="+mn-ea"/>
            </a:rPr>
            <a:t>Norms, standards and management for monitoring and evaluation</a:t>
          </a:r>
          <a:r>
            <a:rPr lang="fr-FR" altLang="en-US" b="1">
              <a:solidFill>
                <a:schemeClr val="tx1"/>
              </a:solidFill>
              <a:latin typeface="Times New Roman" panose="02020603050405020304" charset="0"/>
              <a:cs typeface="sans-serif" charset="0"/>
              <a:sym typeface="+mn-ea"/>
            </a:rPr>
            <a:t/>
          </a:r>
          <a:endParaRPr lang="fr-FR" altLang="en-US" b="1">
            <a:solidFill>
              <a:schemeClr val="tx1"/>
            </a:solidFill>
            <a:latin typeface="Times New Roman" panose="02020603050405020304" charset="0"/>
            <a:cs typeface="sans-serif" charset="0"/>
            <a:sym typeface="+mn-ea"/>
          </a:endParaRPr>
        </a:p>
      </dgm:t>
    </dgm:pt>
    <dgm:pt modelId="{0BF6BCDE-F41A-4644-928D-D095CDC58CED}" cxnId="{96750DBD-BD70-445C-A112-5458C709F002}" type="parTrans">
      <dgm:prSet/>
      <dgm:spPr/>
      <dgm:t>
        <a:bodyPr/>
        <a:p>
          <a:endParaRPr lang="zh-CN" altLang="en-US"/>
        </a:p>
      </dgm:t>
    </dgm:pt>
    <dgm:pt modelId="{CC55538B-3B09-4E9F-877D-7D4FB05A20D8}" cxnId="{96750DBD-BD70-445C-A112-5458C709F002}" type="sibTrans">
      <dgm:prSet/>
      <dgm:spPr/>
      <dgm:t>
        <a:bodyPr/>
        <a:p>
          <a:endParaRPr lang="zh-CN" altLang="en-US"/>
        </a:p>
      </dgm:t>
    </dgm:pt>
    <dgm:pt modelId="{36E5B5FE-7A44-47A1-8F92-B088257A2152}">
      <dgm:prSet phldrT="[Texte]" phldr="0" custT="0"/>
      <dgm:spPr/>
      <dgm:t>
        <a:bodyPr vert="horz" wrap="square"/>
        <a:p>
          <a:pPr>
            <a:lnSpc>
              <a:spcPct val="100000"/>
            </a:lnSpc>
            <a:spcBef>
              <a:spcPct val="0"/>
            </a:spcBef>
            <a:spcAft>
              <a:spcPct val="35000"/>
            </a:spcAft>
          </a:pPr>
          <a:r>
            <a:rPr lang="fr-FR" altLang="en-US" b="1">
              <a:solidFill>
                <a:schemeClr val="tx1"/>
              </a:solidFill>
              <a:latin typeface="Times New Roman" panose="02020603050405020304" charset="0"/>
              <a:cs typeface="sans-serif" charset="0"/>
              <a:sym typeface="+mn-ea"/>
            </a:rPr>
            <a:t>Monitoring..?</a:t>
          </a:r>
          <a:r>
            <a:rPr lang="fr-FR" altLang="en-US" b="1">
              <a:solidFill>
                <a:schemeClr val="tx1"/>
              </a:solidFill>
              <a:latin typeface="Times New Roman" panose="02020603050405020304" charset="0"/>
              <a:cs typeface="sans-serif" charset="0"/>
              <a:sym typeface="+mn-ea"/>
            </a:rPr>
            <a:t/>
          </a:r>
          <a:endParaRPr lang="fr-FR" altLang="en-US" b="1">
            <a:solidFill>
              <a:schemeClr val="tx1"/>
            </a:solidFill>
            <a:latin typeface="Times New Roman" panose="02020603050405020304" charset="0"/>
            <a:cs typeface="sans-serif" charset="0"/>
            <a:sym typeface="+mn-ea"/>
          </a:endParaRPr>
        </a:p>
      </dgm:t>
    </dgm:pt>
    <dgm:pt modelId="{7926F024-4AEC-4671-BBB1-3CE0B2112B8B}" cxnId="{FE160152-011A-4980-93A5-A11A462C4117}" type="parTrans">
      <dgm:prSet/>
      <dgm:spPr/>
      <dgm:t>
        <a:bodyPr/>
        <a:p>
          <a:endParaRPr lang="zh-CN" altLang="en-US"/>
        </a:p>
      </dgm:t>
    </dgm:pt>
    <dgm:pt modelId="{BC0418CD-7831-4545-B1D9-93D351CF53C3}" cxnId="{FE160152-011A-4980-93A5-A11A462C4117}" type="sibTrans">
      <dgm:prSet/>
      <dgm:spPr/>
      <dgm:t>
        <a:bodyPr/>
        <a:p>
          <a:endParaRPr lang="zh-CN" altLang="en-US"/>
        </a:p>
      </dgm:t>
    </dgm:pt>
    <dgm:pt modelId="{0C7D3D51-F412-476C-9C1C-D9011C5FB7E6}">
      <dgm:prSet phldrT="[Texte]" phldr="0" custT="0"/>
      <dgm:spPr/>
      <dgm:t>
        <a:bodyPr vert="horz" wrap="square"/>
        <a:p>
          <a:pPr>
            <a:lnSpc>
              <a:spcPct val="100000"/>
            </a:lnSpc>
            <a:spcBef>
              <a:spcPct val="0"/>
            </a:spcBef>
            <a:spcAft>
              <a:spcPct val="35000"/>
            </a:spcAft>
          </a:pPr>
          <a:r>
            <a:rPr lang="fr-FR" altLang="en-US" b="1">
              <a:solidFill>
                <a:schemeClr val="tx1"/>
              </a:solidFill>
              <a:latin typeface="Times New Roman" panose="02020603050405020304" charset="0"/>
              <a:cs typeface="sans-serif" charset="0"/>
              <a:sym typeface="+mn-ea"/>
            </a:rPr>
            <a:t>Mehodologies and analysis for monitoring and evaluation</a:t>
          </a:r>
          <a:r>
            <a:rPr lang="fr-FR" altLang="en-US" b="1">
              <a:solidFill>
                <a:schemeClr val="tx1"/>
              </a:solidFill>
              <a:latin typeface="Times New Roman" panose="02020603050405020304" charset="0"/>
              <a:cs typeface="sans-serif" charset="0"/>
              <a:sym typeface="+mn-ea"/>
            </a:rPr>
            <a:t/>
          </a:r>
          <a:endParaRPr lang="fr-FR" altLang="en-US" b="1">
            <a:solidFill>
              <a:schemeClr val="tx1"/>
            </a:solidFill>
            <a:latin typeface="Times New Roman" panose="02020603050405020304" charset="0"/>
            <a:cs typeface="sans-serif" charset="0"/>
            <a:sym typeface="+mn-ea"/>
          </a:endParaRPr>
        </a:p>
      </dgm:t>
    </dgm:pt>
    <dgm:pt modelId="{400E46CD-A113-4830-88F5-A1B2F4D84554}" cxnId="{06F1ADAA-4206-4108-ADB0-C3C7D8180E55}" type="parTrans">
      <dgm:prSet/>
      <dgm:spPr/>
      <dgm:t>
        <a:bodyPr/>
        <a:p>
          <a:endParaRPr lang="zh-CN" altLang="en-US"/>
        </a:p>
      </dgm:t>
    </dgm:pt>
    <dgm:pt modelId="{F5A1DABB-6DD6-47EE-99A8-4582EBF4C827}" cxnId="{06F1ADAA-4206-4108-ADB0-C3C7D8180E55}" type="sibTrans">
      <dgm:prSet/>
      <dgm:spPr/>
      <dgm:t>
        <a:bodyPr/>
        <a:p>
          <a:endParaRPr lang="zh-CN" altLang="en-US"/>
        </a:p>
      </dgm:t>
    </dgm:pt>
    <dgm:pt modelId="{D82838E6-C31C-4EBD-B58C-0C991331B678}">
      <dgm:prSet phldrT="[Texte]" phldr="0" custT="0"/>
      <dgm:spPr/>
      <dgm:t>
        <a:bodyPr vert="horz" wrap="square"/>
        <a:p>
          <a:pPr>
            <a:lnSpc>
              <a:spcPct val="100000"/>
            </a:lnSpc>
            <a:spcBef>
              <a:spcPct val="0"/>
            </a:spcBef>
            <a:spcAft>
              <a:spcPct val="35000"/>
            </a:spcAft>
          </a:pPr>
          <a:r>
            <a:rPr lang="fr-FR" altLang="en-US" b="1">
              <a:solidFill>
                <a:schemeClr val="tx1"/>
              </a:solidFill>
              <a:latin typeface="Times New Roman" panose="02020603050405020304" charset="0"/>
              <a:cs typeface="sans-serif" charset="0"/>
              <a:sym typeface="+mn-ea"/>
            </a:rPr>
            <a:t>  Evaluation</a:t>
          </a:r>
          <a:r>
            <a:rPr lang="zh-CN" altLang="en-US"/>
            <a:t/>
          </a:r>
          <a:endParaRPr lang="zh-CN" altLang="en-US"/>
        </a:p>
      </dgm:t>
    </dgm:pt>
    <dgm:pt modelId="{DC284D5C-B7A8-4E26-BDF6-E69402B2873F}" cxnId="{8BB570D2-3E77-4D5F-8C90-EB6E2F7837BF}" type="parTrans">
      <dgm:prSet/>
      <dgm:spPr/>
      <dgm:t>
        <a:bodyPr/>
        <a:p>
          <a:endParaRPr lang="zh-CN" altLang="en-US"/>
        </a:p>
      </dgm:t>
    </dgm:pt>
    <dgm:pt modelId="{74B5F767-2303-4D5A-8FD7-570D52523413}" cxnId="{8BB570D2-3E77-4D5F-8C90-EB6E2F7837BF}" type="sibTrans">
      <dgm:prSet/>
      <dgm:spPr/>
      <dgm:t>
        <a:bodyPr/>
        <a:p>
          <a:endParaRPr lang="zh-CN" altLang="en-US"/>
        </a:p>
      </dgm:t>
    </dgm:pt>
    <dgm:pt modelId="{906887FB-01DE-46E1-9312-97F8DF38EE6D}" type="pres">
      <dgm:prSet presAssocID="{98CED798-24A6-4160-A4DF-B0E5BB8236C2}" presName="diagram" presStyleCnt="0">
        <dgm:presLayoutVars>
          <dgm:dir/>
          <dgm:resizeHandles val="exact"/>
        </dgm:presLayoutVars>
      </dgm:prSet>
      <dgm:spPr/>
    </dgm:pt>
    <dgm:pt modelId="{8EA24BC0-0B8D-42E9-A25F-7CA5AD90CCA1}" type="pres">
      <dgm:prSet presAssocID="{91F5AF42-2E8E-47F5-BC8E-D4C7FA9FA290}" presName="node" presStyleLbl="node1" presStyleIdx="0" presStyleCnt="5">
        <dgm:presLayoutVars>
          <dgm:bulletEnabled val="1"/>
        </dgm:presLayoutVars>
      </dgm:prSet>
      <dgm:spPr/>
    </dgm:pt>
    <dgm:pt modelId="{6C2FC485-DEBF-4CB8-855D-A9838793F3F3}" type="pres">
      <dgm:prSet presAssocID="{63B1AD43-9D20-4050-A552-EF02B5A2392B}" presName="sibTrans" presStyleCnt="0"/>
      <dgm:spPr/>
    </dgm:pt>
    <dgm:pt modelId="{A3974D1E-D32E-47DA-BFE3-BD66226FC69C}" type="pres">
      <dgm:prSet presAssocID="{280D5902-A14D-4C39-A125-DEF43C7815E8}" presName="node" presStyleLbl="node1" presStyleIdx="1" presStyleCnt="5">
        <dgm:presLayoutVars>
          <dgm:bulletEnabled val="1"/>
        </dgm:presLayoutVars>
      </dgm:prSet>
      <dgm:spPr/>
    </dgm:pt>
    <dgm:pt modelId="{2F2E690F-0370-4CE7-99EA-691838C9081B}" type="pres">
      <dgm:prSet presAssocID="{CC55538B-3B09-4E9F-877D-7D4FB05A20D8}" presName="sibTrans" presStyleCnt="0"/>
      <dgm:spPr/>
    </dgm:pt>
    <dgm:pt modelId="{D62CCB3D-C0B5-4702-B0E7-2BCC3AC6BED6}" type="pres">
      <dgm:prSet presAssocID="{36E5B5FE-7A44-47A1-8F92-B088257A2152}" presName="node" presStyleLbl="node1" presStyleIdx="2" presStyleCnt="5">
        <dgm:presLayoutVars>
          <dgm:bulletEnabled val="1"/>
        </dgm:presLayoutVars>
      </dgm:prSet>
      <dgm:spPr/>
    </dgm:pt>
    <dgm:pt modelId="{41E36F34-9D51-413F-8CB8-323CFB9F70DD}" type="pres">
      <dgm:prSet presAssocID="{BC0418CD-7831-4545-B1D9-93D351CF53C3}" presName="sibTrans" presStyleCnt="0"/>
      <dgm:spPr/>
    </dgm:pt>
    <dgm:pt modelId="{65DCAB72-4323-4909-83B5-EA97756B63D0}" type="pres">
      <dgm:prSet presAssocID="{0C7D3D51-F412-476C-9C1C-D9011C5FB7E6}" presName="node" presStyleLbl="node1" presStyleIdx="3" presStyleCnt="5">
        <dgm:presLayoutVars>
          <dgm:bulletEnabled val="1"/>
        </dgm:presLayoutVars>
      </dgm:prSet>
      <dgm:spPr/>
    </dgm:pt>
    <dgm:pt modelId="{B95B399B-B4B9-4137-9378-9EB29B8F4BD6}" type="pres">
      <dgm:prSet presAssocID="{F5A1DABB-6DD6-47EE-99A8-4582EBF4C827}" presName="sibTrans" presStyleCnt="0"/>
      <dgm:spPr/>
    </dgm:pt>
    <dgm:pt modelId="{52FDF2A5-21FC-4943-A856-33657F608538}" type="pres">
      <dgm:prSet presAssocID="{D82838E6-C31C-4EBD-B58C-0C991331B678}" presName="node" presStyleLbl="node1" presStyleIdx="4" presStyleCnt="5">
        <dgm:presLayoutVars>
          <dgm:bulletEnabled val="1"/>
        </dgm:presLayoutVars>
      </dgm:prSet>
      <dgm:spPr/>
    </dgm:pt>
  </dgm:ptLst>
  <dgm:cxnLst>
    <dgm:cxn modelId="{9AFDB27E-6B6B-4F23-B3F6-27E8CAB9F167}" srcId="{98CED798-24A6-4160-A4DF-B0E5BB8236C2}" destId="{91F5AF42-2E8E-47F5-BC8E-D4C7FA9FA290}" srcOrd="0" destOrd="0" parTransId="{3A37C892-50B7-47F1-86AA-3FDF5EB4EE9B}" sibTransId="{63B1AD43-9D20-4050-A552-EF02B5A2392B}"/>
    <dgm:cxn modelId="{96750DBD-BD70-445C-A112-5458C709F002}" srcId="{98CED798-24A6-4160-A4DF-B0E5BB8236C2}" destId="{280D5902-A14D-4C39-A125-DEF43C7815E8}" srcOrd="1" destOrd="0" parTransId="{0BF6BCDE-F41A-4644-928D-D095CDC58CED}" sibTransId="{CC55538B-3B09-4E9F-877D-7D4FB05A20D8}"/>
    <dgm:cxn modelId="{FE160152-011A-4980-93A5-A11A462C4117}" srcId="{98CED798-24A6-4160-A4DF-B0E5BB8236C2}" destId="{36E5B5FE-7A44-47A1-8F92-B088257A2152}" srcOrd="2" destOrd="0" parTransId="{7926F024-4AEC-4671-BBB1-3CE0B2112B8B}" sibTransId="{BC0418CD-7831-4545-B1D9-93D351CF53C3}"/>
    <dgm:cxn modelId="{06F1ADAA-4206-4108-ADB0-C3C7D8180E55}" srcId="{98CED798-24A6-4160-A4DF-B0E5BB8236C2}" destId="{0C7D3D51-F412-476C-9C1C-D9011C5FB7E6}" srcOrd="3" destOrd="0" parTransId="{400E46CD-A113-4830-88F5-A1B2F4D84554}" sibTransId="{F5A1DABB-6DD6-47EE-99A8-4582EBF4C827}"/>
    <dgm:cxn modelId="{8BB570D2-3E77-4D5F-8C90-EB6E2F7837BF}" srcId="{98CED798-24A6-4160-A4DF-B0E5BB8236C2}" destId="{D82838E6-C31C-4EBD-B58C-0C991331B678}" srcOrd="4" destOrd="0" parTransId="{DC284D5C-B7A8-4E26-BDF6-E69402B2873F}" sibTransId="{74B5F767-2303-4D5A-8FD7-570D52523413}"/>
    <dgm:cxn modelId="{4A1DE2AE-6AD7-44B1-ACC1-78A7AC287E44}" type="presOf" srcId="{98CED798-24A6-4160-A4DF-B0E5BB8236C2}" destId="{906887FB-01DE-46E1-9312-97F8DF38EE6D}" srcOrd="0" destOrd="0" presId="urn:microsoft.com/office/officeart/2005/8/layout/default"/>
    <dgm:cxn modelId="{B2FB2B7B-8780-4FA2-8982-2133C414C6C2}" type="presParOf" srcId="{906887FB-01DE-46E1-9312-97F8DF38EE6D}" destId="{8EA24BC0-0B8D-42E9-A25F-7CA5AD90CCA1}" srcOrd="0" destOrd="0" presId="urn:microsoft.com/office/officeart/2005/8/layout/default"/>
    <dgm:cxn modelId="{48A55894-6B9D-40C3-B5BB-91A8B3FF2D99}" type="presOf" srcId="{91F5AF42-2E8E-47F5-BC8E-D4C7FA9FA290}" destId="{8EA24BC0-0B8D-42E9-A25F-7CA5AD90CCA1}" srcOrd="0" destOrd="0" presId="urn:microsoft.com/office/officeart/2005/8/layout/default"/>
    <dgm:cxn modelId="{68A87A29-39D3-4244-83EB-7826639BB41B}" type="presParOf" srcId="{906887FB-01DE-46E1-9312-97F8DF38EE6D}" destId="{6C2FC485-DEBF-4CB8-855D-A9838793F3F3}" srcOrd="1" destOrd="0" presId="urn:microsoft.com/office/officeart/2005/8/layout/default"/>
    <dgm:cxn modelId="{487BB4CA-1F7C-4F85-B50D-6F3F052D6326}" type="presParOf" srcId="{906887FB-01DE-46E1-9312-97F8DF38EE6D}" destId="{A3974D1E-D32E-47DA-BFE3-BD66226FC69C}" srcOrd="2" destOrd="0" presId="urn:microsoft.com/office/officeart/2005/8/layout/default"/>
    <dgm:cxn modelId="{D415F6F5-71B2-4604-9FA4-2C6A64048807}" type="presOf" srcId="{280D5902-A14D-4C39-A125-DEF43C7815E8}" destId="{A3974D1E-D32E-47DA-BFE3-BD66226FC69C}" srcOrd="0" destOrd="0" presId="urn:microsoft.com/office/officeart/2005/8/layout/default"/>
    <dgm:cxn modelId="{565C09E9-CED7-4389-987C-F230923E75F9}" type="presParOf" srcId="{906887FB-01DE-46E1-9312-97F8DF38EE6D}" destId="{2F2E690F-0370-4CE7-99EA-691838C9081B}" srcOrd="3" destOrd="0" presId="urn:microsoft.com/office/officeart/2005/8/layout/default"/>
    <dgm:cxn modelId="{6057F34D-6F3E-4609-8AF2-3BBFB0DAA761}" type="presParOf" srcId="{906887FB-01DE-46E1-9312-97F8DF38EE6D}" destId="{D62CCB3D-C0B5-4702-B0E7-2BCC3AC6BED6}" srcOrd="4" destOrd="0" presId="urn:microsoft.com/office/officeart/2005/8/layout/default"/>
    <dgm:cxn modelId="{DB446254-F761-4226-8021-49F234EDABE7}" type="presOf" srcId="{36E5B5FE-7A44-47A1-8F92-B088257A2152}" destId="{D62CCB3D-C0B5-4702-B0E7-2BCC3AC6BED6}" srcOrd="0" destOrd="0" presId="urn:microsoft.com/office/officeart/2005/8/layout/default"/>
    <dgm:cxn modelId="{B0DA391A-6EBA-4E15-B392-E4D9DEAD4A60}" type="presParOf" srcId="{906887FB-01DE-46E1-9312-97F8DF38EE6D}" destId="{41E36F34-9D51-413F-8CB8-323CFB9F70DD}" srcOrd="5" destOrd="0" presId="urn:microsoft.com/office/officeart/2005/8/layout/default"/>
    <dgm:cxn modelId="{B6819F2B-61E9-4484-8500-EE5A14D1B3FF}" type="presParOf" srcId="{906887FB-01DE-46E1-9312-97F8DF38EE6D}" destId="{65DCAB72-4323-4909-83B5-EA97756B63D0}" srcOrd="6" destOrd="0" presId="urn:microsoft.com/office/officeart/2005/8/layout/default"/>
    <dgm:cxn modelId="{DDC8B1B7-4619-4D52-ABA4-F9BF8050EC1F}" type="presOf" srcId="{0C7D3D51-F412-476C-9C1C-D9011C5FB7E6}" destId="{65DCAB72-4323-4909-83B5-EA97756B63D0}" srcOrd="0" destOrd="0" presId="urn:microsoft.com/office/officeart/2005/8/layout/default"/>
    <dgm:cxn modelId="{425FB0CD-B54E-4A6E-9E0B-BF5515241D40}" type="presParOf" srcId="{906887FB-01DE-46E1-9312-97F8DF38EE6D}" destId="{B95B399B-B4B9-4137-9378-9EB29B8F4BD6}" srcOrd="7" destOrd="0" presId="urn:microsoft.com/office/officeart/2005/8/layout/default"/>
    <dgm:cxn modelId="{2B45207C-90B1-4E24-A6B0-86AF75BD499B}" type="presParOf" srcId="{906887FB-01DE-46E1-9312-97F8DF38EE6D}" destId="{52FDF2A5-21FC-4943-A856-33657F608538}" srcOrd="8" destOrd="0" presId="urn:microsoft.com/office/officeart/2005/8/layout/default"/>
    <dgm:cxn modelId="{21ECC68B-4967-40F1-BDB7-89810A63C874}" type="presOf" srcId="{D82838E6-C31C-4EBD-B58C-0C991331B678}" destId="{52FDF2A5-21FC-4943-A856-33657F608538}" srcOrd="0"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BA2F75E-D844-4A20-940B-B458BFC7C11D}" type="doc">
      <dgm:prSet loTypeId="urn:microsoft.com/office/officeart/2005/8/layout/chevron2" loCatId="list" qsTypeId="urn:microsoft.com/office/officeart/2005/8/quickstyle/simple1" qsCatId="simple" csTypeId="urn:microsoft.com/office/officeart/2005/8/colors/colorful5" csCatId="colorful" phldr="1"/>
      <dgm:spPr/>
      <dgm:t>
        <a:bodyPr/>
        <a:lstStyle/>
        <a:p>
          <a:endParaRPr lang="fr-FR"/>
        </a:p>
      </dgm:t>
    </dgm:pt>
    <dgm:pt modelId="{10122237-76A4-44FE-BF3A-635C83E8499C}">
      <dgm:prSet phldrT="[Texte]"/>
      <dgm:spPr/>
      <dgm:t>
        <a:bodyPr/>
        <a:lstStyle/>
        <a:p>
          <a:r>
            <a:rPr lang="fr-FR" dirty="0" smtClean="0"/>
            <a:t>1</a:t>
          </a:r>
          <a:endParaRPr lang="fr-FR" dirty="0"/>
        </a:p>
      </dgm:t>
    </dgm:pt>
    <dgm:pt modelId="{4F518065-3782-45B7-8CDC-141963E78EF5}" cxnId="{7D08CCE4-5817-46FC-AD55-E2A9E6406509}" type="parTrans">
      <dgm:prSet/>
      <dgm:spPr/>
      <dgm:t>
        <a:bodyPr/>
        <a:lstStyle/>
        <a:p>
          <a:endParaRPr lang="fr-FR"/>
        </a:p>
      </dgm:t>
    </dgm:pt>
    <dgm:pt modelId="{E937938A-F451-4919-BE05-83BD427280B0}" cxnId="{7D08CCE4-5817-46FC-AD55-E2A9E6406509}" type="sibTrans">
      <dgm:prSet/>
      <dgm:spPr/>
      <dgm:t>
        <a:bodyPr/>
        <a:lstStyle/>
        <a:p>
          <a:endParaRPr lang="fr-FR"/>
        </a:p>
      </dgm:t>
    </dgm:pt>
    <dgm:pt modelId="{135F6D64-6ABB-4F19-82C8-13736F052940}">
      <dgm:prSet phldrT="[Texte]"/>
      <dgm:spPr/>
      <dgm:t>
        <a:bodyPr/>
        <a:lstStyle/>
        <a:p>
          <a:r>
            <a:rPr lang="fr-FR" dirty="0" smtClean="0"/>
            <a:t> Séance 2: Organisation d’un projet</a:t>
          </a:r>
          <a:endParaRPr lang="fr-FR" dirty="0"/>
        </a:p>
      </dgm:t>
    </dgm:pt>
    <dgm:pt modelId="{31A3C737-0193-4EAE-B934-E00B7D154FE3}" cxnId="{072CA1F8-1D8E-4098-A0CE-0EA01B3246AA}" type="parTrans">
      <dgm:prSet/>
      <dgm:spPr/>
      <dgm:t>
        <a:bodyPr/>
        <a:lstStyle/>
        <a:p>
          <a:endParaRPr lang="fr-FR"/>
        </a:p>
      </dgm:t>
    </dgm:pt>
    <dgm:pt modelId="{EE7F9C9A-05CA-4155-8923-2C28748C34F8}" cxnId="{072CA1F8-1D8E-4098-A0CE-0EA01B3246AA}" type="sibTrans">
      <dgm:prSet/>
      <dgm:spPr/>
      <dgm:t>
        <a:bodyPr/>
        <a:lstStyle/>
        <a:p>
          <a:endParaRPr lang="fr-FR"/>
        </a:p>
      </dgm:t>
    </dgm:pt>
    <dgm:pt modelId="{3E19922E-56B3-40AB-A528-CAE3FC414383}">
      <dgm:prSet phldrT="[Texte]"/>
      <dgm:spPr/>
      <dgm:t>
        <a:bodyPr/>
        <a:lstStyle/>
        <a:p>
          <a:r>
            <a:rPr lang="fr-FR" dirty="0" smtClean="0"/>
            <a:t>4</a:t>
          </a:r>
          <a:endParaRPr lang="fr-FR" dirty="0"/>
        </a:p>
      </dgm:t>
    </dgm:pt>
    <dgm:pt modelId="{9DCC8411-255A-4E39-A16E-48649D2B0226}" cxnId="{CC520E15-0FF1-4EE2-83BD-AC8E410A990C}" type="parTrans">
      <dgm:prSet/>
      <dgm:spPr/>
      <dgm:t>
        <a:bodyPr/>
        <a:lstStyle/>
        <a:p>
          <a:endParaRPr lang="fr-FR"/>
        </a:p>
      </dgm:t>
    </dgm:pt>
    <dgm:pt modelId="{FEAA0C7A-A4A4-4F5D-8362-AC0587658CFB}" cxnId="{CC520E15-0FF1-4EE2-83BD-AC8E410A990C}" type="sibTrans">
      <dgm:prSet/>
      <dgm:spPr/>
      <dgm:t>
        <a:bodyPr/>
        <a:lstStyle/>
        <a:p>
          <a:endParaRPr lang="fr-FR"/>
        </a:p>
      </dgm:t>
    </dgm:pt>
    <dgm:pt modelId="{BB259BEA-7A08-4685-8267-5657E9836A63}">
      <dgm:prSet phldrT="[Texte]"/>
      <dgm:spPr/>
      <dgm:t>
        <a:bodyPr/>
        <a:lstStyle/>
        <a:p>
          <a:r>
            <a:rPr lang="fr-FR" dirty="0" smtClean="0"/>
            <a:t>Séance 4</a:t>
          </a:r>
          <a:r>
            <a:rPr lang="fr-FR" b="0" dirty="0" smtClean="0"/>
            <a:t>: </a:t>
          </a:r>
          <a:r>
            <a:rPr lang="fr-FR" b="0" dirty="0" smtClean="0">
              <a:solidFill>
                <a:schemeClr val="tx1"/>
              </a:solidFill>
            </a:rPr>
            <a:t>Planification d’un </a:t>
          </a:r>
          <a:r>
            <a:rPr lang="fr-FR" b="0" smtClean="0">
              <a:solidFill>
                <a:schemeClr val="tx1"/>
              </a:solidFill>
            </a:rPr>
            <a:t>projet (Méthode </a:t>
          </a:r>
          <a:r>
            <a:rPr lang="fr-FR" b="0" dirty="0" smtClean="0">
              <a:solidFill>
                <a:schemeClr val="tx1"/>
              </a:solidFill>
            </a:rPr>
            <a:t>PERT, </a:t>
          </a:r>
          <a:r>
            <a:rPr lang="fr-FR" b="0" smtClean="0">
              <a:solidFill>
                <a:schemeClr val="tx1"/>
              </a:solidFill>
            </a:rPr>
            <a:t>Exercices PERT, Diagramme de GANTT </a:t>
          </a:r>
          <a:r>
            <a:rPr lang="fr-FR" b="0" dirty="0" smtClean="0">
              <a:solidFill>
                <a:schemeClr val="tx1"/>
              </a:solidFill>
            </a:rPr>
            <a:t>)</a:t>
          </a:r>
          <a:endParaRPr lang="fr-FR" b="0" dirty="0">
            <a:solidFill>
              <a:schemeClr val="tx1"/>
            </a:solidFill>
          </a:endParaRPr>
        </a:p>
      </dgm:t>
    </dgm:pt>
    <dgm:pt modelId="{8D4FADFF-CC7B-4E8A-AFE4-1D53C34AA20E}" cxnId="{0CF42111-B70A-41D6-B436-B547BB29BF87}" type="parTrans">
      <dgm:prSet/>
      <dgm:spPr/>
      <dgm:t>
        <a:bodyPr/>
        <a:lstStyle/>
        <a:p>
          <a:endParaRPr lang="fr-FR"/>
        </a:p>
      </dgm:t>
    </dgm:pt>
    <dgm:pt modelId="{4F575CE6-8119-4341-AB61-E23C5DEC5779}" cxnId="{0CF42111-B70A-41D6-B436-B547BB29BF87}" type="sibTrans">
      <dgm:prSet/>
      <dgm:spPr/>
      <dgm:t>
        <a:bodyPr/>
        <a:lstStyle/>
        <a:p>
          <a:endParaRPr lang="fr-FR"/>
        </a:p>
      </dgm:t>
    </dgm:pt>
    <dgm:pt modelId="{CAC06D7F-265E-44B2-8605-F2024B37FBC9}">
      <dgm:prSet phldrT="[Texte]"/>
      <dgm:spPr/>
      <dgm:t>
        <a:bodyPr/>
        <a:lstStyle/>
        <a:p>
          <a:r>
            <a:rPr lang="fr-FR" dirty="0" smtClean="0"/>
            <a:t>5</a:t>
          </a:r>
          <a:endParaRPr lang="fr-FR" dirty="0"/>
        </a:p>
      </dgm:t>
    </dgm:pt>
    <dgm:pt modelId="{158BEF6D-0F62-4C17-9E85-5A00842B17D9}" cxnId="{AE30B67A-14F5-495C-B34F-633406F64230}" type="parTrans">
      <dgm:prSet/>
      <dgm:spPr/>
      <dgm:t>
        <a:bodyPr/>
        <a:lstStyle/>
        <a:p>
          <a:endParaRPr lang="fr-FR"/>
        </a:p>
      </dgm:t>
    </dgm:pt>
    <dgm:pt modelId="{7D5852AC-A67F-4BA7-B4EE-5B836B85110E}" cxnId="{AE30B67A-14F5-495C-B34F-633406F64230}" type="sibTrans">
      <dgm:prSet/>
      <dgm:spPr/>
      <dgm:t>
        <a:bodyPr/>
        <a:lstStyle/>
        <a:p>
          <a:endParaRPr lang="fr-FR"/>
        </a:p>
      </dgm:t>
    </dgm:pt>
    <dgm:pt modelId="{F0358183-3577-4947-BAA9-5BFB81B9C810}">
      <dgm:prSet phldrT="[Texte]"/>
      <dgm:spPr/>
      <dgm:t>
        <a:bodyPr/>
        <a:lstStyle/>
        <a:p>
          <a:r>
            <a:rPr lang="fr-FR" dirty="0" smtClean="0"/>
            <a:t>Séance 5: Exercices PERT et Simulation via MS PROJECT </a:t>
          </a:r>
          <a:endParaRPr lang="fr-FR" dirty="0"/>
        </a:p>
      </dgm:t>
    </dgm:pt>
    <dgm:pt modelId="{B044EAC9-3A1D-4D66-8B65-9719DA6DAC3D}" cxnId="{E07AB6A2-AECC-40D7-92A9-797EE0E69250}" type="parTrans">
      <dgm:prSet/>
      <dgm:spPr/>
      <dgm:t>
        <a:bodyPr/>
        <a:lstStyle/>
        <a:p>
          <a:endParaRPr lang="fr-FR"/>
        </a:p>
      </dgm:t>
    </dgm:pt>
    <dgm:pt modelId="{50862EB5-C769-4E12-8FAE-1E84CB45BFE9}" cxnId="{E07AB6A2-AECC-40D7-92A9-797EE0E69250}" type="sibTrans">
      <dgm:prSet/>
      <dgm:spPr/>
      <dgm:t>
        <a:bodyPr/>
        <a:lstStyle/>
        <a:p>
          <a:endParaRPr lang="fr-FR"/>
        </a:p>
      </dgm:t>
    </dgm:pt>
    <dgm:pt modelId="{CBE76BD2-6B33-4040-A19A-096691B63FD1}">
      <dgm:prSet phldrT="[Texte]"/>
      <dgm:spPr/>
      <dgm:t>
        <a:bodyPr/>
        <a:lstStyle/>
        <a:p>
          <a:r>
            <a:rPr lang="fr-FR" dirty="0" smtClean="0"/>
            <a:t>6</a:t>
          </a:r>
          <a:endParaRPr lang="fr-FR" dirty="0"/>
        </a:p>
      </dgm:t>
    </dgm:pt>
    <dgm:pt modelId="{4BBE1D97-05F5-4D77-803A-6A1C01962548}" cxnId="{D84EF9E4-7FA7-4A2E-B210-22FCE481E979}" type="parTrans">
      <dgm:prSet/>
      <dgm:spPr/>
      <dgm:t>
        <a:bodyPr/>
        <a:lstStyle/>
        <a:p>
          <a:endParaRPr lang="fr-FR"/>
        </a:p>
      </dgm:t>
    </dgm:pt>
    <dgm:pt modelId="{ED8C4C54-EC34-4A52-9589-F930C43D0026}" cxnId="{D84EF9E4-7FA7-4A2E-B210-22FCE481E979}" type="sibTrans">
      <dgm:prSet/>
      <dgm:spPr/>
      <dgm:t>
        <a:bodyPr/>
        <a:lstStyle/>
        <a:p>
          <a:endParaRPr lang="fr-FR"/>
        </a:p>
      </dgm:t>
    </dgm:pt>
    <dgm:pt modelId="{17AA5F46-CF18-4E03-84BB-923855CA557C}">
      <dgm:prSet phldrT="[Texte]"/>
      <dgm:spPr/>
      <dgm:t>
        <a:bodyPr/>
        <a:lstStyle/>
        <a:p>
          <a:r>
            <a:rPr lang="fr-FR" dirty="0" smtClean="0"/>
            <a:t>Séance 6: gestion des ressources et management des  risques</a:t>
          </a:r>
          <a:endParaRPr lang="fr-FR" dirty="0"/>
        </a:p>
      </dgm:t>
    </dgm:pt>
    <dgm:pt modelId="{5B7DA86E-27C9-4A0E-9C38-54B69D889C11}" cxnId="{2C9BF2D0-7CEF-44C9-AD81-A1BEBF494B79}" type="parTrans">
      <dgm:prSet/>
      <dgm:spPr/>
      <dgm:t>
        <a:bodyPr/>
        <a:lstStyle/>
        <a:p>
          <a:endParaRPr lang="fr-FR"/>
        </a:p>
      </dgm:t>
    </dgm:pt>
    <dgm:pt modelId="{073C2468-5682-4F86-BFAE-D2AA8CDD46E7}" cxnId="{2C9BF2D0-7CEF-44C9-AD81-A1BEBF494B79}" type="sibTrans">
      <dgm:prSet/>
      <dgm:spPr/>
      <dgm:t>
        <a:bodyPr/>
        <a:lstStyle/>
        <a:p>
          <a:endParaRPr lang="fr-FR"/>
        </a:p>
      </dgm:t>
    </dgm:pt>
    <dgm:pt modelId="{FA4EDD48-E5F9-44E2-AB5C-DFBFE7E78D5E}">
      <dgm:prSet phldrT="[Texte]"/>
      <dgm:spPr/>
      <dgm:t>
        <a:bodyPr/>
        <a:lstStyle/>
        <a:p>
          <a:r>
            <a:rPr lang="fr-FR" dirty="0" smtClean="0"/>
            <a:t>3</a:t>
          </a:r>
          <a:endParaRPr lang="fr-FR" dirty="0"/>
        </a:p>
      </dgm:t>
    </dgm:pt>
    <dgm:pt modelId="{E4AC9DC6-C56F-4C1A-B9D1-3D0AE15C6301}" cxnId="{79F942CD-5B3E-4034-9B46-0B08D1EF28B5}" type="parTrans">
      <dgm:prSet/>
      <dgm:spPr/>
      <dgm:t>
        <a:bodyPr/>
        <a:lstStyle/>
        <a:p>
          <a:endParaRPr lang="fr-FR"/>
        </a:p>
      </dgm:t>
    </dgm:pt>
    <dgm:pt modelId="{776002EA-5B16-4290-9554-A28FBC0422D3}" cxnId="{79F942CD-5B3E-4034-9B46-0B08D1EF28B5}" type="sibTrans">
      <dgm:prSet/>
      <dgm:spPr/>
      <dgm:t>
        <a:bodyPr/>
        <a:lstStyle/>
        <a:p>
          <a:endParaRPr lang="fr-FR"/>
        </a:p>
      </dgm:t>
    </dgm:pt>
    <dgm:pt modelId="{0E9728F1-DADE-4765-9C52-DB4C2322DDB2}">
      <dgm:prSet phldrT="[Texte]"/>
      <dgm:spPr/>
      <dgm:t>
        <a:bodyPr/>
        <a:lstStyle/>
        <a:p>
          <a:r>
            <a:rPr lang="fr-FR" b="0" dirty="0" smtClean="0">
              <a:solidFill>
                <a:schemeClr val="tx1"/>
              </a:solidFill>
            </a:rPr>
            <a:t>Séance 3:  Planification d’un projet (Mise en situation) </a:t>
          </a:r>
          <a:endParaRPr lang="fr-FR" b="0" dirty="0">
            <a:solidFill>
              <a:schemeClr val="tx1"/>
            </a:solidFill>
          </a:endParaRPr>
        </a:p>
      </dgm:t>
    </dgm:pt>
    <dgm:pt modelId="{1322DD9B-A51A-4EF9-BCA4-8FD391E9376E}" cxnId="{E8BA51D8-C6BA-4403-AF8B-2472BEC85C22}" type="parTrans">
      <dgm:prSet/>
      <dgm:spPr/>
      <dgm:t>
        <a:bodyPr/>
        <a:lstStyle/>
        <a:p>
          <a:endParaRPr lang="fr-FR"/>
        </a:p>
      </dgm:t>
    </dgm:pt>
    <dgm:pt modelId="{0E2FBECD-91D3-4CD7-83E1-2AE89D45DDA8}" cxnId="{E8BA51D8-C6BA-4403-AF8B-2472BEC85C22}" type="sibTrans">
      <dgm:prSet/>
      <dgm:spPr/>
      <dgm:t>
        <a:bodyPr/>
        <a:lstStyle/>
        <a:p>
          <a:endParaRPr lang="fr-FR"/>
        </a:p>
      </dgm:t>
    </dgm:pt>
    <dgm:pt modelId="{5A713EBE-F3AD-4489-8F58-36090B552793}">
      <dgm:prSet phldrT="[Texte]"/>
      <dgm:spPr/>
      <dgm:t>
        <a:bodyPr/>
        <a:lstStyle/>
        <a:p>
          <a:r>
            <a:rPr lang="fr-FR" dirty="0" smtClean="0"/>
            <a:t>2</a:t>
          </a:r>
          <a:endParaRPr lang="fr-FR" dirty="0"/>
        </a:p>
      </dgm:t>
    </dgm:pt>
    <dgm:pt modelId="{5201932D-9376-4F7A-B65F-CC92D7E8DE62}" cxnId="{34B71E7D-16EC-4875-9570-CED9CF5C76A7}" type="parTrans">
      <dgm:prSet/>
      <dgm:spPr/>
      <dgm:t>
        <a:bodyPr/>
        <a:lstStyle/>
        <a:p>
          <a:endParaRPr lang="fr-FR"/>
        </a:p>
      </dgm:t>
    </dgm:pt>
    <dgm:pt modelId="{6FBDC77A-26E8-4FCF-9649-224BDFD9072F}" cxnId="{34B71E7D-16EC-4875-9570-CED9CF5C76A7}" type="sibTrans">
      <dgm:prSet/>
      <dgm:spPr/>
      <dgm:t>
        <a:bodyPr/>
        <a:lstStyle/>
        <a:p>
          <a:endParaRPr lang="fr-FR"/>
        </a:p>
      </dgm:t>
    </dgm:pt>
    <dgm:pt modelId="{BC7AD9EA-F621-49F5-92B7-00D2D639B1B5}">
      <dgm:prSet phldrT="[Texte]"/>
      <dgm:spPr/>
      <dgm:t>
        <a:bodyPr/>
        <a:lstStyle/>
        <a:p>
          <a:r>
            <a:rPr lang="fr-FR" dirty="0" smtClean="0"/>
            <a:t>Séance 7: Soutenance projets</a:t>
          </a:r>
          <a:endParaRPr lang="fr-FR" dirty="0"/>
        </a:p>
      </dgm:t>
    </dgm:pt>
    <dgm:pt modelId="{9C0A6EFB-BF2E-4377-B58D-7E26B0A7C111}" cxnId="{6FC1F2E6-D32C-46F1-8CA7-DB17A9E7B695}" type="parTrans">
      <dgm:prSet/>
      <dgm:spPr/>
      <dgm:t>
        <a:bodyPr/>
        <a:lstStyle/>
        <a:p>
          <a:endParaRPr lang="fr-FR"/>
        </a:p>
      </dgm:t>
    </dgm:pt>
    <dgm:pt modelId="{142A9A32-207D-4E39-B1A4-B42FC4ABA22E}" cxnId="{6FC1F2E6-D32C-46F1-8CA7-DB17A9E7B695}" type="sibTrans">
      <dgm:prSet/>
      <dgm:spPr/>
      <dgm:t>
        <a:bodyPr/>
        <a:lstStyle/>
        <a:p>
          <a:endParaRPr lang="fr-FR"/>
        </a:p>
      </dgm:t>
    </dgm:pt>
    <dgm:pt modelId="{E0DDEDD9-DB5D-4001-A2B4-DB3CF3FFBFE0}">
      <dgm:prSet phldrT="[Texte]"/>
      <dgm:spPr/>
      <dgm:t>
        <a:bodyPr/>
        <a:lstStyle/>
        <a:p>
          <a:r>
            <a:rPr lang="fr-FR" dirty="0" smtClean="0"/>
            <a:t>7</a:t>
          </a:r>
          <a:endParaRPr lang="fr-FR" dirty="0"/>
        </a:p>
      </dgm:t>
    </dgm:pt>
    <dgm:pt modelId="{6307D6AC-F8FE-4D01-A53A-B778DD4FE321}" cxnId="{36B25BCC-6F3B-4EA5-8C7E-090317C87E1E}" type="parTrans">
      <dgm:prSet/>
      <dgm:spPr/>
      <dgm:t>
        <a:bodyPr/>
        <a:lstStyle/>
        <a:p>
          <a:endParaRPr lang="fr-FR"/>
        </a:p>
      </dgm:t>
    </dgm:pt>
    <dgm:pt modelId="{E8696DD4-D25B-49CF-B07C-F87F999E8E2F}" cxnId="{36B25BCC-6F3B-4EA5-8C7E-090317C87E1E}" type="sibTrans">
      <dgm:prSet/>
      <dgm:spPr/>
      <dgm:t>
        <a:bodyPr/>
        <a:lstStyle/>
        <a:p>
          <a:endParaRPr lang="fr-FR"/>
        </a:p>
      </dgm:t>
    </dgm:pt>
    <dgm:pt modelId="{EFF27DB9-0809-4F44-AD33-0471476B0425}">
      <dgm:prSet phldrT="[Texte]"/>
      <dgm:spPr/>
      <dgm:t>
        <a:bodyPr/>
        <a:lstStyle/>
        <a:p>
          <a:r>
            <a:rPr lang="fr-FR" b="1" dirty="0" smtClean="0">
              <a:solidFill>
                <a:srgbClr val="FF0000"/>
              </a:solidFill>
            </a:rPr>
            <a:t>Séance 1: Introduction générale du module</a:t>
          </a:r>
          <a:endParaRPr lang="fr-FR" b="1" dirty="0">
            <a:solidFill>
              <a:srgbClr val="FF0000"/>
            </a:solidFill>
          </a:endParaRPr>
        </a:p>
      </dgm:t>
    </dgm:pt>
    <dgm:pt modelId="{AD265017-AFBC-43C4-9654-C53199B835EE}" cxnId="{2BBBA78A-1E6F-4C2F-8131-4DE133D6F497}" type="sibTrans">
      <dgm:prSet/>
      <dgm:spPr/>
      <dgm:t>
        <a:bodyPr/>
        <a:lstStyle/>
        <a:p>
          <a:endParaRPr lang="fr-FR"/>
        </a:p>
      </dgm:t>
    </dgm:pt>
    <dgm:pt modelId="{009FB8B0-4E5A-4A89-81EF-CD4385264EF2}" cxnId="{2BBBA78A-1E6F-4C2F-8131-4DE133D6F497}" type="parTrans">
      <dgm:prSet/>
      <dgm:spPr/>
      <dgm:t>
        <a:bodyPr/>
        <a:lstStyle/>
        <a:p>
          <a:endParaRPr lang="fr-FR"/>
        </a:p>
      </dgm:t>
    </dgm:pt>
    <dgm:pt modelId="{8508F171-8848-4FF8-AF01-F4A89AB83DC0}" type="pres">
      <dgm:prSet presAssocID="{CBA2F75E-D844-4A20-940B-B458BFC7C11D}" presName="linearFlow" presStyleCnt="0">
        <dgm:presLayoutVars>
          <dgm:dir/>
          <dgm:animLvl val="lvl"/>
          <dgm:resizeHandles val="exact"/>
        </dgm:presLayoutVars>
      </dgm:prSet>
      <dgm:spPr/>
      <dgm:t>
        <a:bodyPr/>
        <a:lstStyle/>
        <a:p>
          <a:endParaRPr lang="fr-FR"/>
        </a:p>
      </dgm:t>
    </dgm:pt>
    <dgm:pt modelId="{D51D1B9E-DCE3-4B7B-A8DE-A70611670D70}" type="pres">
      <dgm:prSet presAssocID="{10122237-76A4-44FE-BF3A-635C83E8499C}" presName="composite" presStyleCnt="0"/>
      <dgm:spPr/>
      <dgm:t>
        <a:bodyPr/>
        <a:lstStyle/>
        <a:p>
          <a:endParaRPr lang="fr-FR"/>
        </a:p>
      </dgm:t>
    </dgm:pt>
    <dgm:pt modelId="{A5537210-3858-4B25-86A3-1901609D154A}" type="pres">
      <dgm:prSet presAssocID="{10122237-76A4-44FE-BF3A-635C83E8499C}" presName="parentText" presStyleLbl="alignNode1" presStyleIdx="0" presStyleCnt="7">
        <dgm:presLayoutVars>
          <dgm:chMax val="1"/>
          <dgm:bulletEnabled val="1"/>
        </dgm:presLayoutVars>
      </dgm:prSet>
      <dgm:spPr/>
      <dgm:t>
        <a:bodyPr/>
        <a:lstStyle/>
        <a:p>
          <a:endParaRPr lang="fr-FR"/>
        </a:p>
      </dgm:t>
    </dgm:pt>
    <dgm:pt modelId="{1A20E00F-D455-43B4-A2B0-576BC1050E14}" type="pres">
      <dgm:prSet presAssocID="{10122237-76A4-44FE-BF3A-635C83E8499C}" presName="descendantText" presStyleLbl="alignAcc1" presStyleIdx="0" presStyleCnt="7" custLinFactNeighborX="-575" custLinFactNeighborY="-51">
        <dgm:presLayoutVars>
          <dgm:bulletEnabled val="1"/>
        </dgm:presLayoutVars>
      </dgm:prSet>
      <dgm:spPr/>
      <dgm:t>
        <a:bodyPr/>
        <a:lstStyle/>
        <a:p>
          <a:endParaRPr lang="fr-FR"/>
        </a:p>
      </dgm:t>
    </dgm:pt>
    <dgm:pt modelId="{A12057A0-969F-402C-827C-06BDB3872B06}" type="pres">
      <dgm:prSet presAssocID="{E937938A-F451-4919-BE05-83BD427280B0}" presName="sp" presStyleCnt="0"/>
      <dgm:spPr/>
      <dgm:t>
        <a:bodyPr/>
        <a:lstStyle/>
        <a:p>
          <a:endParaRPr lang="fr-FR"/>
        </a:p>
      </dgm:t>
    </dgm:pt>
    <dgm:pt modelId="{7EA4AE5C-CD05-4A3E-8550-1F38C5562F87}" type="pres">
      <dgm:prSet presAssocID="{5A713EBE-F3AD-4489-8F58-36090B552793}" presName="composite" presStyleCnt="0"/>
      <dgm:spPr/>
      <dgm:t>
        <a:bodyPr/>
        <a:lstStyle/>
        <a:p>
          <a:endParaRPr lang="fr-FR"/>
        </a:p>
      </dgm:t>
    </dgm:pt>
    <dgm:pt modelId="{ABAE7945-5C55-474C-8D1E-C41C06695AD1}" type="pres">
      <dgm:prSet presAssocID="{5A713EBE-F3AD-4489-8F58-36090B552793}" presName="parentText" presStyleLbl="alignNode1" presStyleIdx="1" presStyleCnt="7" custLinFactNeighborY="3517">
        <dgm:presLayoutVars>
          <dgm:chMax val="1"/>
          <dgm:bulletEnabled val="1"/>
        </dgm:presLayoutVars>
      </dgm:prSet>
      <dgm:spPr/>
      <dgm:t>
        <a:bodyPr/>
        <a:lstStyle/>
        <a:p>
          <a:endParaRPr lang="fr-FR"/>
        </a:p>
      </dgm:t>
    </dgm:pt>
    <dgm:pt modelId="{5DC02153-DE49-48F9-9918-10CE926410FB}" type="pres">
      <dgm:prSet presAssocID="{5A713EBE-F3AD-4489-8F58-36090B552793}" presName="descendantText" presStyleLbl="alignAcc1" presStyleIdx="1" presStyleCnt="7" custLinFactNeighborX="411" custLinFactNeighborY="-6188">
        <dgm:presLayoutVars>
          <dgm:bulletEnabled val="1"/>
        </dgm:presLayoutVars>
      </dgm:prSet>
      <dgm:spPr/>
      <dgm:t>
        <a:bodyPr/>
        <a:lstStyle/>
        <a:p>
          <a:endParaRPr lang="fr-FR"/>
        </a:p>
      </dgm:t>
    </dgm:pt>
    <dgm:pt modelId="{8556D07A-493D-4A1B-AF7E-54D2B7FFD33A}" type="pres">
      <dgm:prSet presAssocID="{6FBDC77A-26E8-4FCF-9649-224BDFD9072F}" presName="sp" presStyleCnt="0"/>
      <dgm:spPr/>
      <dgm:t>
        <a:bodyPr/>
        <a:lstStyle/>
        <a:p>
          <a:endParaRPr lang="fr-FR"/>
        </a:p>
      </dgm:t>
    </dgm:pt>
    <dgm:pt modelId="{1FDCC527-4E31-49AA-9907-E29946AD0134}" type="pres">
      <dgm:prSet presAssocID="{FA4EDD48-E5F9-44E2-AB5C-DFBFE7E78D5E}" presName="composite" presStyleCnt="0"/>
      <dgm:spPr/>
      <dgm:t>
        <a:bodyPr/>
        <a:lstStyle/>
        <a:p>
          <a:endParaRPr lang="fr-FR"/>
        </a:p>
      </dgm:t>
    </dgm:pt>
    <dgm:pt modelId="{F5FCDF8A-B448-4999-94BE-95E4BB34BDF2}" type="pres">
      <dgm:prSet presAssocID="{FA4EDD48-E5F9-44E2-AB5C-DFBFE7E78D5E}" presName="parentText" presStyleLbl="alignNode1" presStyleIdx="2" presStyleCnt="7">
        <dgm:presLayoutVars>
          <dgm:chMax val="1"/>
          <dgm:bulletEnabled val="1"/>
        </dgm:presLayoutVars>
      </dgm:prSet>
      <dgm:spPr/>
      <dgm:t>
        <a:bodyPr/>
        <a:lstStyle/>
        <a:p>
          <a:endParaRPr lang="fr-FR"/>
        </a:p>
      </dgm:t>
    </dgm:pt>
    <dgm:pt modelId="{D7324266-CF7E-4FD9-A78D-153AE2EB860B}" type="pres">
      <dgm:prSet presAssocID="{FA4EDD48-E5F9-44E2-AB5C-DFBFE7E78D5E}" presName="descendantText" presStyleLbl="alignAcc1" presStyleIdx="2" presStyleCnt="7" custLinFactNeighborX="-575" custLinFactNeighborY="1879">
        <dgm:presLayoutVars>
          <dgm:bulletEnabled val="1"/>
        </dgm:presLayoutVars>
      </dgm:prSet>
      <dgm:spPr/>
      <dgm:t>
        <a:bodyPr/>
        <a:lstStyle/>
        <a:p>
          <a:endParaRPr lang="fr-FR"/>
        </a:p>
      </dgm:t>
    </dgm:pt>
    <dgm:pt modelId="{0B2706B9-E04A-4DC4-952D-985D96D88E39}" type="pres">
      <dgm:prSet presAssocID="{776002EA-5B16-4290-9554-A28FBC0422D3}" presName="sp" presStyleCnt="0"/>
      <dgm:spPr/>
      <dgm:t>
        <a:bodyPr/>
        <a:lstStyle/>
        <a:p>
          <a:endParaRPr lang="fr-FR"/>
        </a:p>
      </dgm:t>
    </dgm:pt>
    <dgm:pt modelId="{54B9F13F-2891-4935-B8B4-4883A0E50FF3}" type="pres">
      <dgm:prSet presAssocID="{3E19922E-56B3-40AB-A528-CAE3FC414383}" presName="composite" presStyleCnt="0"/>
      <dgm:spPr/>
      <dgm:t>
        <a:bodyPr/>
        <a:lstStyle/>
        <a:p>
          <a:endParaRPr lang="fr-FR"/>
        </a:p>
      </dgm:t>
    </dgm:pt>
    <dgm:pt modelId="{CDC1AD2C-838B-41D2-8E3B-608253149F45}" type="pres">
      <dgm:prSet presAssocID="{3E19922E-56B3-40AB-A528-CAE3FC414383}" presName="parentText" presStyleLbl="alignNode1" presStyleIdx="3" presStyleCnt="7">
        <dgm:presLayoutVars>
          <dgm:chMax val="1"/>
          <dgm:bulletEnabled val="1"/>
        </dgm:presLayoutVars>
      </dgm:prSet>
      <dgm:spPr/>
      <dgm:t>
        <a:bodyPr/>
        <a:lstStyle/>
        <a:p>
          <a:endParaRPr lang="fr-FR"/>
        </a:p>
      </dgm:t>
    </dgm:pt>
    <dgm:pt modelId="{CF6429A1-5E78-4DD2-9CFE-2A305E44F97E}" type="pres">
      <dgm:prSet presAssocID="{3E19922E-56B3-40AB-A528-CAE3FC414383}" presName="descendantText" presStyleLbl="alignAcc1" presStyleIdx="3" presStyleCnt="7">
        <dgm:presLayoutVars>
          <dgm:bulletEnabled val="1"/>
        </dgm:presLayoutVars>
      </dgm:prSet>
      <dgm:spPr/>
      <dgm:t>
        <a:bodyPr/>
        <a:lstStyle/>
        <a:p>
          <a:endParaRPr lang="fr-FR"/>
        </a:p>
      </dgm:t>
    </dgm:pt>
    <dgm:pt modelId="{4BBC0BCD-EF6E-444C-A98B-F48A8CAEE812}" type="pres">
      <dgm:prSet presAssocID="{FEAA0C7A-A4A4-4F5D-8362-AC0587658CFB}" presName="sp" presStyleCnt="0"/>
      <dgm:spPr/>
      <dgm:t>
        <a:bodyPr/>
        <a:lstStyle/>
        <a:p>
          <a:endParaRPr lang="fr-FR"/>
        </a:p>
      </dgm:t>
    </dgm:pt>
    <dgm:pt modelId="{60828742-E66C-401B-82B0-CD707773BE52}" type="pres">
      <dgm:prSet presAssocID="{CAC06D7F-265E-44B2-8605-F2024B37FBC9}" presName="composite" presStyleCnt="0"/>
      <dgm:spPr/>
      <dgm:t>
        <a:bodyPr/>
        <a:lstStyle/>
        <a:p>
          <a:endParaRPr lang="fr-FR"/>
        </a:p>
      </dgm:t>
    </dgm:pt>
    <dgm:pt modelId="{2AEF4858-48C2-44ED-B9BB-7B59586F43FC}" type="pres">
      <dgm:prSet presAssocID="{CAC06D7F-265E-44B2-8605-F2024B37FBC9}" presName="parentText" presStyleLbl="alignNode1" presStyleIdx="4" presStyleCnt="7">
        <dgm:presLayoutVars>
          <dgm:chMax val="1"/>
          <dgm:bulletEnabled val="1"/>
        </dgm:presLayoutVars>
      </dgm:prSet>
      <dgm:spPr/>
      <dgm:t>
        <a:bodyPr/>
        <a:lstStyle/>
        <a:p>
          <a:endParaRPr lang="fr-FR"/>
        </a:p>
      </dgm:t>
    </dgm:pt>
    <dgm:pt modelId="{2749D548-1383-4C6C-ACAE-A1022ADFA00F}" type="pres">
      <dgm:prSet presAssocID="{CAC06D7F-265E-44B2-8605-F2024B37FBC9}" presName="descendantText" presStyleLbl="alignAcc1" presStyleIdx="4" presStyleCnt="7" custLinFactNeighborX="986">
        <dgm:presLayoutVars>
          <dgm:bulletEnabled val="1"/>
        </dgm:presLayoutVars>
      </dgm:prSet>
      <dgm:spPr/>
      <dgm:t>
        <a:bodyPr/>
        <a:lstStyle/>
        <a:p>
          <a:endParaRPr lang="fr-FR"/>
        </a:p>
      </dgm:t>
    </dgm:pt>
    <dgm:pt modelId="{0F7BD88F-EE45-43D3-B742-46B45AEEBA50}" type="pres">
      <dgm:prSet presAssocID="{7D5852AC-A67F-4BA7-B4EE-5B836B85110E}" presName="sp" presStyleCnt="0"/>
      <dgm:spPr/>
      <dgm:t>
        <a:bodyPr/>
        <a:lstStyle/>
        <a:p>
          <a:endParaRPr lang="fr-FR"/>
        </a:p>
      </dgm:t>
    </dgm:pt>
    <dgm:pt modelId="{C164860E-366F-42CB-9CDA-664DA7234C8C}" type="pres">
      <dgm:prSet presAssocID="{CBE76BD2-6B33-4040-A19A-096691B63FD1}" presName="composite" presStyleCnt="0"/>
      <dgm:spPr/>
      <dgm:t>
        <a:bodyPr/>
        <a:lstStyle/>
        <a:p>
          <a:endParaRPr lang="fr-FR"/>
        </a:p>
      </dgm:t>
    </dgm:pt>
    <dgm:pt modelId="{953B5D8A-DD18-4423-9ECE-1DD8F3C80A3A}" type="pres">
      <dgm:prSet presAssocID="{CBE76BD2-6B33-4040-A19A-096691B63FD1}" presName="parentText" presStyleLbl="alignNode1" presStyleIdx="5" presStyleCnt="7">
        <dgm:presLayoutVars>
          <dgm:chMax val="1"/>
          <dgm:bulletEnabled val="1"/>
        </dgm:presLayoutVars>
      </dgm:prSet>
      <dgm:spPr/>
      <dgm:t>
        <a:bodyPr/>
        <a:lstStyle/>
        <a:p>
          <a:endParaRPr lang="fr-FR"/>
        </a:p>
      </dgm:t>
    </dgm:pt>
    <dgm:pt modelId="{FEBD9667-1A9F-49FC-9495-85B2A61D4097}" type="pres">
      <dgm:prSet presAssocID="{CBE76BD2-6B33-4040-A19A-096691B63FD1}" presName="descendantText" presStyleLbl="alignAcc1" presStyleIdx="5" presStyleCnt="7" custLinFactNeighborX="-187" custLinFactNeighborY="3800">
        <dgm:presLayoutVars>
          <dgm:bulletEnabled val="1"/>
        </dgm:presLayoutVars>
      </dgm:prSet>
      <dgm:spPr/>
      <dgm:t>
        <a:bodyPr/>
        <a:lstStyle/>
        <a:p>
          <a:endParaRPr lang="fr-FR"/>
        </a:p>
      </dgm:t>
    </dgm:pt>
    <dgm:pt modelId="{6FC90B3B-030B-4547-B33E-BA00286D9DB6}" type="pres">
      <dgm:prSet presAssocID="{ED8C4C54-EC34-4A52-9589-F930C43D0026}" presName="sp" presStyleCnt="0"/>
      <dgm:spPr/>
      <dgm:t>
        <a:bodyPr/>
        <a:lstStyle/>
        <a:p>
          <a:endParaRPr lang="fr-FR"/>
        </a:p>
      </dgm:t>
    </dgm:pt>
    <dgm:pt modelId="{F1EAFC57-35C2-4CDA-A7AA-773002BB4EDB}" type="pres">
      <dgm:prSet presAssocID="{E0DDEDD9-DB5D-4001-A2B4-DB3CF3FFBFE0}" presName="composite" presStyleCnt="0"/>
      <dgm:spPr/>
      <dgm:t>
        <a:bodyPr/>
        <a:lstStyle/>
        <a:p>
          <a:endParaRPr lang="fr-FR"/>
        </a:p>
      </dgm:t>
    </dgm:pt>
    <dgm:pt modelId="{F2284FFC-B65B-4529-A613-E9F35EBC3063}" type="pres">
      <dgm:prSet presAssocID="{E0DDEDD9-DB5D-4001-A2B4-DB3CF3FFBFE0}" presName="parentText" presStyleLbl="alignNode1" presStyleIdx="6" presStyleCnt="7">
        <dgm:presLayoutVars>
          <dgm:chMax val="1"/>
          <dgm:bulletEnabled val="1"/>
        </dgm:presLayoutVars>
      </dgm:prSet>
      <dgm:spPr/>
      <dgm:t>
        <a:bodyPr/>
        <a:lstStyle/>
        <a:p>
          <a:endParaRPr lang="fr-FR"/>
        </a:p>
      </dgm:t>
    </dgm:pt>
    <dgm:pt modelId="{039869FA-3BAA-41D0-A089-92952E14205E}" type="pres">
      <dgm:prSet presAssocID="{E0DDEDD9-DB5D-4001-A2B4-DB3CF3FFBFE0}" presName="descendantText" presStyleLbl="alignAcc1" presStyleIdx="6" presStyleCnt="7">
        <dgm:presLayoutVars>
          <dgm:bulletEnabled val="1"/>
        </dgm:presLayoutVars>
      </dgm:prSet>
      <dgm:spPr/>
      <dgm:t>
        <a:bodyPr/>
        <a:lstStyle/>
        <a:p>
          <a:endParaRPr lang="fr-FR"/>
        </a:p>
      </dgm:t>
    </dgm:pt>
  </dgm:ptLst>
  <dgm:cxnLst>
    <dgm:cxn modelId="{265C6D92-65BD-4D91-84F9-291DEA1EF964}" type="presOf" srcId="{BC7AD9EA-F621-49F5-92B7-00D2D639B1B5}" destId="{039869FA-3BAA-41D0-A089-92952E14205E}" srcOrd="0" destOrd="0" presId="urn:microsoft.com/office/officeart/2005/8/layout/chevron2"/>
    <dgm:cxn modelId="{4A590AC3-073A-46AB-91C9-EF9AF2BAB25F}" type="presOf" srcId="{CBE76BD2-6B33-4040-A19A-096691B63FD1}" destId="{953B5D8A-DD18-4423-9ECE-1DD8F3C80A3A}" srcOrd="0" destOrd="0" presId="urn:microsoft.com/office/officeart/2005/8/layout/chevron2"/>
    <dgm:cxn modelId="{AE30B67A-14F5-495C-B34F-633406F64230}" srcId="{CBA2F75E-D844-4A20-940B-B458BFC7C11D}" destId="{CAC06D7F-265E-44B2-8605-F2024B37FBC9}" srcOrd="4" destOrd="0" parTransId="{158BEF6D-0F62-4C17-9E85-5A00842B17D9}" sibTransId="{7D5852AC-A67F-4BA7-B4EE-5B836B85110E}"/>
    <dgm:cxn modelId="{C8DBA718-F018-4F1B-B84C-136478B6B4D8}" type="presOf" srcId="{135F6D64-6ABB-4F19-82C8-13736F052940}" destId="{5DC02153-DE49-48F9-9918-10CE926410FB}" srcOrd="0" destOrd="0" presId="urn:microsoft.com/office/officeart/2005/8/layout/chevron2"/>
    <dgm:cxn modelId="{2BBBA78A-1E6F-4C2F-8131-4DE133D6F497}" srcId="{10122237-76A4-44FE-BF3A-635C83E8499C}" destId="{EFF27DB9-0809-4F44-AD33-0471476B0425}" srcOrd="0" destOrd="0" parTransId="{009FB8B0-4E5A-4A89-81EF-CD4385264EF2}" sibTransId="{AD265017-AFBC-43C4-9654-C53199B835EE}"/>
    <dgm:cxn modelId="{34B71E7D-16EC-4875-9570-CED9CF5C76A7}" srcId="{CBA2F75E-D844-4A20-940B-B458BFC7C11D}" destId="{5A713EBE-F3AD-4489-8F58-36090B552793}" srcOrd="1" destOrd="0" parTransId="{5201932D-9376-4F7A-B65F-CC92D7E8DE62}" sibTransId="{6FBDC77A-26E8-4FCF-9649-224BDFD9072F}"/>
    <dgm:cxn modelId="{FE6DA50A-3F13-436C-B9EE-2A74A584FAE4}" type="presOf" srcId="{FA4EDD48-E5F9-44E2-AB5C-DFBFE7E78D5E}" destId="{F5FCDF8A-B448-4999-94BE-95E4BB34BDF2}" srcOrd="0" destOrd="0" presId="urn:microsoft.com/office/officeart/2005/8/layout/chevron2"/>
    <dgm:cxn modelId="{67CDCE2C-A93B-4098-BE1B-EC0800FB41CB}" type="presOf" srcId="{0E9728F1-DADE-4765-9C52-DB4C2322DDB2}" destId="{D7324266-CF7E-4FD9-A78D-153AE2EB860B}" srcOrd="0" destOrd="0" presId="urn:microsoft.com/office/officeart/2005/8/layout/chevron2"/>
    <dgm:cxn modelId="{7D08CCE4-5817-46FC-AD55-E2A9E6406509}" srcId="{CBA2F75E-D844-4A20-940B-B458BFC7C11D}" destId="{10122237-76A4-44FE-BF3A-635C83E8499C}" srcOrd="0" destOrd="0" parTransId="{4F518065-3782-45B7-8CDC-141963E78EF5}" sibTransId="{E937938A-F451-4919-BE05-83BD427280B0}"/>
    <dgm:cxn modelId="{79F942CD-5B3E-4034-9B46-0B08D1EF28B5}" srcId="{CBA2F75E-D844-4A20-940B-B458BFC7C11D}" destId="{FA4EDD48-E5F9-44E2-AB5C-DFBFE7E78D5E}" srcOrd="2" destOrd="0" parTransId="{E4AC9DC6-C56F-4C1A-B9D1-3D0AE15C6301}" sibTransId="{776002EA-5B16-4290-9554-A28FBC0422D3}"/>
    <dgm:cxn modelId="{0CF42111-B70A-41D6-B436-B547BB29BF87}" srcId="{3E19922E-56B3-40AB-A528-CAE3FC414383}" destId="{BB259BEA-7A08-4685-8267-5657E9836A63}" srcOrd="0" destOrd="0" parTransId="{8D4FADFF-CC7B-4E8A-AFE4-1D53C34AA20E}" sibTransId="{4F575CE6-8119-4341-AB61-E23C5DEC5779}"/>
    <dgm:cxn modelId="{036255A6-1BE8-43B4-B4BB-F3312A798AA3}" type="presOf" srcId="{CAC06D7F-265E-44B2-8605-F2024B37FBC9}" destId="{2AEF4858-48C2-44ED-B9BB-7B59586F43FC}" srcOrd="0" destOrd="0" presId="urn:microsoft.com/office/officeart/2005/8/layout/chevron2"/>
    <dgm:cxn modelId="{95D088B6-46F4-4761-9BCC-C0575CA7BF76}" type="presOf" srcId="{CBA2F75E-D844-4A20-940B-B458BFC7C11D}" destId="{8508F171-8848-4FF8-AF01-F4A89AB83DC0}" srcOrd="0" destOrd="0" presId="urn:microsoft.com/office/officeart/2005/8/layout/chevron2"/>
    <dgm:cxn modelId="{E8BA51D8-C6BA-4403-AF8B-2472BEC85C22}" srcId="{FA4EDD48-E5F9-44E2-AB5C-DFBFE7E78D5E}" destId="{0E9728F1-DADE-4765-9C52-DB4C2322DDB2}" srcOrd="0" destOrd="0" parTransId="{1322DD9B-A51A-4EF9-BCA4-8FD391E9376E}" sibTransId="{0E2FBECD-91D3-4CD7-83E1-2AE89D45DDA8}"/>
    <dgm:cxn modelId="{95DFE888-86CB-4957-BC92-34D4A83E43C4}" type="presOf" srcId="{3E19922E-56B3-40AB-A528-CAE3FC414383}" destId="{CDC1AD2C-838B-41D2-8E3B-608253149F45}" srcOrd="0" destOrd="0" presId="urn:microsoft.com/office/officeart/2005/8/layout/chevron2"/>
    <dgm:cxn modelId="{072CA1F8-1D8E-4098-A0CE-0EA01B3246AA}" srcId="{5A713EBE-F3AD-4489-8F58-36090B552793}" destId="{135F6D64-6ABB-4F19-82C8-13736F052940}" srcOrd="0" destOrd="0" parTransId="{31A3C737-0193-4EAE-B934-E00B7D154FE3}" sibTransId="{EE7F9C9A-05CA-4155-8923-2C28748C34F8}"/>
    <dgm:cxn modelId="{E8B2F62A-25A2-460F-A0BC-3A74408CFA69}" type="presOf" srcId="{10122237-76A4-44FE-BF3A-635C83E8499C}" destId="{A5537210-3858-4B25-86A3-1901609D154A}" srcOrd="0" destOrd="0" presId="urn:microsoft.com/office/officeart/2005/8/layout/chevron2"/>
    <dgm:cxn modelId="{36B25BCC-6F3B-4EA5-8C7E-090317C87E1E}" srcId="{CBA2F75E-D844-4A20-940B-B458BFC7C11D}" destId="{E0DDEDD9-DB5D-4001-A2B4-DB3CF3FFBFE0}" srcOrd="6" destOrd="0" parTransId="{6307D6AC-F8FE-4D01-A53A-B778DD4FE321}" sibTransId="{E8696DD4-D25B-49CF-B07C-F87F999E8E2F}"/>
    <dgm:cxn modelId="{6FC1F2E6-D32C-46F1-8CA7-DB17A9E7B695}" srcId="{E0DDEDD9-DB5D-4001-A2B4-DB3CF3FFBFE0}" destId="{BC7AD9EA-F621-49F5-92B7-00D2D639B1B5}" srcOrd="0" destOrd="0" parTransId="{9C0A6EFB-BF2E-4377-B58D-7E26B0A7C111}" sibTransId="{142A9A32-207D-4E39-B1A4-B42FC4ABA22E}"/>
    <dgm:cxn modelId="{E07AB6A2-AECC-40D7-92A9-797EE0E69250}" srcId="{CAC06D7F-265E-44B2-8605-F2024B37FBC9}" destId="{F0358183-3577-4947-BAA9-5BFB81B9C810}" srcOrd="0" destOrd="0" parTransId="{B044EAC9-3A1D-4D66-8B65-9719DA6DAC3D}" sibTransId="{50862EB5-C769-4E12-8FAE-1E84CB45BFE9}"/>
    <dgm:cxn modelId="{6B03194A-DF15-466D-9F31-8B74D4360ED3}" type="presOf" srcId="{BB259BEA-7A08-4685-8267-5657E9836A63}" destId="{CF6429A1-5E78-4DD2-9CFE-2A305E44F97E}" srcOrd="0" destOrd="0" presId="urn:microsoft.com/office/officeart/2005/8/layout/chevron2"/>
    <dgm:cxn modelId="{A2641FAB-D7F7-4BA2-87EB-536B1E2D552D}" type="presOf" srcId="{5A713EBE-F3AD-4489-8F58-36090B552793}" destId="{ABAE7945-5C55-474C-8D1E-C41C06695AD1}" srcOrd="0" destOrd="0" presId="urn:microsoft.com/office/officeart/2005/8/layout/chevron2"/>
    <dgm:cxn modelId="{D84EF9E4-7FA7-4A2E-B210-22FCE481E979}" srcId="{CBA2F75E-D844-4A20-940B-B458BFC7C11D}" destId="{CBE76BD2-6B33-4040-A19A-096691B63FD1}" srcOrd="5" destOrd="0" parTransId="{4BBE1D97-05F5-4D77-803A-6A1C01962548}" sibTransId="{ED8C4C54-EC34-4A52-9589-F930C43D0026}"/>
    <dgm:cxn modelId="{BA225616-18F2-47DA-A777-D35E244A6295}" type="presOf" srcId="{E0DDEDD9-DB5D-4001-A2B4-DB3CF3FFBFE0}" destId="{F2284FFC-B65B-4529-A613-E9F35EBC3063}" srcOrd="0" destOrd="0" presId="urn:microsoft.com/office/officeart/2005/8/layout/chevron2"/>
    <dgm:cxn modelId="{7E72C083-F8F5-49CD-AD61-EFD2C5E96CDE}" type="presOf" srcId="{EFF27DB9-0809-4F44-AD33-0471476B0425}" destId="{1A20E00F-D455-43B4-A2B0-576BC1050E14}" srcOrd="0" destOrd="0" presId="urn:microsoft.com/office/officeart/2005/8/layout/chevron2"/>
    <dgm:cxn modelId="{CC520E15-0FF1-4EE2-83BD-AC8E410A990C}" srcId="{CBA2F75E-D844-4A20-940B-B458BFC7C11D}" destId="{3E19922E-56B3-40AB-A528-CAE3FC414383}" srcOrd="3" destOrd="0" parTransId="{9DCC8411-255A-4E39-A16E-48649D2B0226}" sibTransId="{FEAA0C7A-A4A4-4F5D-8362-AC0587658CFB}"/>
    <dgm:cxn modelId="{0B0E76CB-5A68-4395-BEAA-708887DBEED9}" type="presOf" srcId="{F0358183-3577-4947-BAA9-5BFB81B9C810}" destId="{2749D548-1383-4C6C-ACAE-A1022ADFA00F}" srcOrd="0" destOrd="0" presId="urn:microsoft.com/office/officeart/2005/8/layout/chevron2"/>
    <dgm:cxn modelId="{2C9BF2D0-7CEF-44C9-AD81-A1BEBF494B79}" srcId="{CBE76BD2-6B33-4040-A19A-096691B63FD1}" destId="{17AA5F46-CF18-4E03-84BB-923855CA557C}" srcOrd="0" destOrd="0" parTransId="{5B7DA86E-27C9-4A0E-9C38-54B69D889C11}" sibTransId="{073C2468-5682-4F86-BFAE-D2AA8CDD46E7}"/>
    <dgm:cxn modelId="{A223A62D-FE9A-4BC2-BE62-D91E307F7418}" type="presOf" srcId="{17AA5F46-CF18-4E03-84BB-923855CA557C}" destId="{FEBD9667-1A9F-49FC-9495-85B2A61D4097}" srcOrd="0" destOrd="0" presId="urn:microsoft.com/office/officeart/2005/8/layout/chevron2"/>
    <dgm:cxn modelId="{AFD48E31-6F21-46DA-9766-44DF9E6637B2}" type="presParOf" srcId="{8508F171-8848-4FF8-AF01-F4A89AB83DC0}" destId="{D51D1B9E-DCE3-4B7B-A8DE-A70611670D70}" srcOrd="0" destOrd="0" presId="urn:microsoft.com/office/officeart/2005/8/layout/chevron2"/>
    <dgm:cxn modelId="{152DD344-CFEF-4011-A30C-1C3961019016}" type="presParOf" srcId="{D51D1B9E-DCE3-4B7B-A8DE-A70611670D70}" destId="{A5537210-3858-4B25-86A3-1901609D154A}" srcOrd="0" destOrd="0" presId="urn:microsoft.com/office/officeart/2005/8/layout/chevron2"/>
    <dgm:cxn modelId="{75518832-B257-4D11-A8CC-2314664C4474}" type="presParOf" srcId="{D51D1B9E-DCE3-4B7B-A8DE-A70611670D70}" destId="{1A20E00F-D455-43B4-A2B0-576BC1050E14}" srcOrd="1" destOrd="0" presId="urn:microsoft.com/office/officeart/2005/8/layout/chevron2"/>
    <dgm:cxn modelId="{1242632E-1E00-476D-8B2E-C5E56E55240C}" type="presParOf" srcId="{8508F171-8848-4FF8-AF01-F4A89AB83DC0}" destId="{A12057A0-969F-402C-827C-06BDB3872B06}" srcOrd="1" destOrd="0" presId="urn:microsoft.com/office/officeart/2005/8/layout/chevron2"/>
    <dgm:cxn modelId="{BD6BA786-2F41-4CF7-AC17-1A244F166750}" type="presParOf" srcId="{8508F171-8848-4FF8-AF01-F4A89AB83DC0}" destId="{7EA4AE5C-CD05-4A3E-8550-1F38C5562F87}" srcOrd="2" destOrd="0" presId="urn:microsoft.com/office/officeart/2005/8/layout/chevron2"/>
    <dgm:cxn modelId="{861C21DE-0811-47E2-9266-54358FD6CB93}" type="presParOf" srcId="{7EA4AE5C-CD05-4A3E-8550-1F38C5562F87}" destId="{ABAE7945-5C55-474C-8D1E-C41C06695AD1}" srcOrd="0" destOrd="0" presId="urn:microsoft.com/office/officeart/2005/8/layout/chevron2"/>
    <dgm:cxn modelId="{19E1EA45-6296-4F61-A1CA-71A65BB19D5E}" type="presParOf" srcId="{7EA4AE5C-CD05-4A3E-8550-1F38C5562F87}" destId="{5DC02153-DE49-48F9-9918-10CE926410FB}" srcOrd="1" destOrd="0" presId="urn:microsoft.com/office/officeart/2005/8/layout/chevron2"/>
    <dgm:cxn modelId="{D253F2A3-9CEE-4589-B948-8BE6CA3FF644}" type="presParOf" srcId="{8508F171-8848-4FF8-AF01-F4A89AB83DC0}" destId="{8556D07A-493D-4A1B-AF7E-54D2B7FFD33A}" srcOrd="3" destOrd="0" presId="urn:microsoft.com/office/officeart/2005/8/layout/chevron2"/>
    <dgm:cxn modelId="{075109BC-1457-493D-A076-78C59FE779ED}" type="presParOf" srcId="{8508F171-8848-4FF8-AF01-F4A89AB83DC0}" destId="{1FDCC527-4E31-49AA-9907-E29946AD0134}" srcOrd="4" destOrd="0" presId="urn:microsoft.com/office/officeart/2005/8/layout/chevron2"/>
    <dgm:cxn modelId="{C4D321CB-C7B6-47A1-96F7-E652A21CCEF7}" type="presParOf" srcId="{1FDCC527-4E31-49AA-9907-E29946AD0134}" destId="{F5FCDF8A-B448-4999-94BE-95E4BB34BDF2}" srcOrd="0" destOrd="0" presId="urn:microsoft.com/office/officeart/2005/8/layout/chevron2"/>
    <dgm:cxn modelId="{1B1E1C39-1F69-4976-A07A-3106971E29CF}" type="presParOf" srcId="{1FDCC527-4E31-49AA-9907-E29946AD0134}" destId="{D7324266-CF7E-4FD9-A78D-153AE2EB860B}" srcOrd="1" destOrd="0" presId="urn:microsoft.com/office/officeart/2005/8/layout/chevron2"/>
    <dgm:cxn modelId="{ED5C3F7D-71CB-48D4-AFE6-920C98C5F20B}" type="presParOf" srcId="{8508F171-8848-4FF8-AF01-F4A89AB83DC0}" destId="{0B2706B9-E04A-4DC4-952D-985D96D88E39}" srcOrd="5" destOrd="0" presId="urn:microsoft.com/office/officeart/2005/8/layout/chevron2"/>
    <dgm:cxn modelId="{5CD68B36-90A1-44DD-BB83-B107CEDD38B7}" type="presParOf" srcId="{8508F171-8848-4FF8-AF01-F4A89AB83DC0}" destId="{54B9F13F-2891-4935-B8B4-4883A0E50FF3}" srcOrd="6" destOrd="0" presId="urn:microsoft.com/office/officeart/2005/8/layout/chevron2"/>
    <dgm:cxn modelId="{5ACCEBEF-F48D-49F6-8F05-965EE76F73AF}" type="presParOf" srcId="{54B9F13F-2891-4935-B8B4-4883A0E50FF3}" destId="{CDC1AD2C-838B-41D2-8E3B-608253149F45}" srcOrd="0" destOrd="0" presId="urn:microsoft.com/office/officeart/2005/8/layout/chevron2"/>
    <dgm:cxn modelId="{1CC2F92B-ABC3-468A-B68E-41E94A1707D1}" type="presParOf" srcId="{54B9F13F-2891-4935-B8B4-4883A0E50FF3}" destId="{CF6429A1-5E78-4DD2-9CFE-2A305E44F97E}" srcOrd="1" destOrd="0" presId="urn:microsoft.com/office/officeart/2005/8/layout/chevron2"/>
    <dgm:cxn modelId="{032CC31B-2425-4033-AAEB-D934828520BC}" type="presParOf" srcId="{8508F171-8848-4FF8-AF01-F4A89AB83DC0}" destId="{4BBC0BCD-EF6E-444C-A98B-F48A8CAEE812}" srcOrd="7" destOrd="0" presId="urn:microsoft.com/office/officeart/2005/8/layout/chevron2"/>
    <dgm:cxn modelId="{8622779E-23DC-4B28-9A2A-405BF37972A2}" type="presParOf" srcId="{8508F171-8848-4FF8-AF01-F4A89AB83DC0}" destId="{60828742-E66C-401B-82B0-CD707773BE52}" srcOrd="8" destOrd="0" presId="urn:microsoft.com/office/officeart/2005/8/layout/chevron2"/>
    <dgm:cxn modelId="{830E2988-1AE4-4660-80F6-AFB164A2F331}" type="presParOf" srcId="{60828742-E66C-401B-82B0-CD707773BE52}" destId="{2AEF4858-48C2-44ED-B9BB-7B59586F43FC}" srcOrd="0" destOrd="0" presId="urn:microsoft.com/office/officeart/2005/8/layout/chevron2"/>
    <dgm:cxn modelId="{DA5816FC-A23A-4D1E-BF01-7C8FC0F7DA6D}" type="presParOf" srcId="{60828742-E66C-401B-82B0-CD707773BE52}" destId="{2749D548-1383-4C6C-ACAE-A1022ADFA00F}" srcOrd="1" destOrd="0" presId="urn:microsoft.com/office/officeart/2005/8/layout/chevron2"/>
    <dgm:cxn modelId="{52D4A704-D2DA-49A6-B1EC-046F3C39B3B7}" type="presParOf" srcId="{8508F171-8848-4FF8-AF01-F4A89AB83DC0}" destId="{0F7BD88F-EE45-43D3-B742-46B45AEEBA50}" srcOrd="9" destOrd="0" presId="urn:microsoft.com/office/officeart/2005/8/layout/chevron2"/>
    <dgm:cxn modelId="{1CA31361-3D29-44AD-BB56-FD8AAFA3D9A4}" type="presParOf" srcId="{8508F171-8848-4FF8-AF01-F4A89AB83DC0}" destId="{C164860E-366F-42CB-9CDA-664DA7234C8C}" srcOrd="10" destOrd="0" presId="urn:microsoft.com/office/officeart/2005/8/layout/chevron2"/>
    <dgm:cxn modelId="{C88B7832-6CC9-4012-A76A-CB382D838FF1}" type="presParOf" srcId="{C164860E-366F-42CB-9CDA-664DA7234C8C}" destId="{953B5D8A-DD18-4423-9ECE-1DD8F3C80A3A}" srcOrd="0" destOrd="0" presId="urn:microsoft.com/office/officeart/2005/8/layout/chevron2"/>
    <dgm:cxn modelId="{8EFAF524-A422-4A43-B266-FA72255A2742}" type="presParOf" srcId="{C164860E-366F-42CB-9CDA-664DA7234C8C}" destId="{FEBD9667-1A9F-49FC-9495-85B2A61D4097}" srcOrd="1" destOrd="0" presId="urn:microsoft.com/office/officeart/2005/8/layout/chevron2"/>
    <dgm:cxn modelId="{354BAADB-C205-4BA6-95DF-43A740524031}" type="presParOf" srcId="{8508F171-8848-4FF8-AF01-F4A89AB83DC0}" destId="{6FC90B3B-030B-4547-B33E-BA00286D9DB6}" srcOrd="11" destOrd="0" presId="urn:microsoft.com/office/officeart/2005/8/layout/chevron2"/>
    <dgm:cxn modelId="{5306E64C-DE7B-4DB1-B084-FEFA5F42CBEC}" type="presParOf" srcId="{8508F171-8848-4FF8-AF01-F4A89AB83DC0}" destId="{F1EAFC57-35C2-4CDA-A7AA-773002BB4EDB}" srcOrd="12" destOrd="0" presId="urn:microsoft.com/office/officeart/2005/8/layout/chevron2"/>
    <dgm:cxn modelId="{457A6FE2-F305-4112-AC55-1451228DF495}" type="presParOf" srcId="{F1EAFC57-35C2-4CDA-A7AA-773002BB4EDB}" destId="{F2284FFC-B65B-4529-A613-E9F35EBC3063}" srcOrd="0" destOrd="0" presId="urn:microsoft.com/office/officeart/2005/8/layout/chevron2"/>
    <dgm:cxn modelId="{F8CD2EDB-E0B7-4988-9910-017F5D232BF1}" type="presParOf" srcId="{F1EAFC57-35C2-4CDA-A7AA-773002BB4EDB}" destId="{039869FA-3BAA-41D0-A089-92952E14205E}" srcOrd="1" destOrd="0" presId="urn:microsoft.com/office/officeart/2005/8/layout/chevron2"/>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0F747F6-A844-4E8F-A0A0-423B86FE2B27}" type="doc">
      <dgm:prSet loTypeId="cycle" loCatId="cycle" qsTypeId="urn:microsoft.com/office/officeart/2005/8/quickstyle/simple1" qsCatId="simple" csTypeId="urn:microsoft.com/office/officeart/2005/8/colors/accent1_2" csCatId="accent1" phldr="0"/>
      <dgm:spPr/>
      <dgm:t>
        <a:bodyPr/>
        <a:p>
          <a:endParaRPr lang="zh-CN" altLang="en-US"/>
        </a:p>
      </dgm:t>
    </dgm:pt>
    <dgm:pt modelId="{BE1D93E0-1064-4E35-84F1-274817A8FA14}">
      <dgm:prSet phldrT="[Texte]" phldr="0" custT="1"/>
      <dgm:spPr/>
      <dgm:t>
        <a:bodyPr vert="horz" wrap="square"/>
        <a:p>
          <a:pPr>
            <a:lnSpc>
              <a:spcPct val="100000"/>
            </a:lnSpc>
            <a:spcBef>
              <a:spcPct val="0"/>
            </a:spcBef>
            <a:spcAft>
              <a:spcPct val="35000"/>
            </a:spcAft>
          </a:pPr>
          <a:r>
            <a:rPr lang="zh-CN" altLang="en-US" sz="1400" b="1">
              <a:latin typeface="Times New Roman" panose="02020603050405020304" charset="0"/>
              <a:cs typeface="Times New Roman" panose="02020603050405020304" charset="0"/>
            </a:rPr>
            <a:t>Support project/program implementation with accurate</a:t>
          </a:r>
          <a:r>
            <a:rPr lang="zh-CN" altLang="en-US" sz="1400" b="1">
              <a:latin typeface="Times New Roman" panose="02020603050405020304" charset="0"/>
              <a:cs typeface="Times New Roman" panose="02020603050405020304" charset="0"/>
            </a:rPr>
            <a:t/>
          </a:r>
          <a:endParaRPr lang="zh-CN" altLang="en-US" sz="1400" b="1">
            <a:latin typeface="Times New Roman" panose="02020603050405020304" charset="0"/>
            <a:cs typeface="Times New Roman" panose="02020603050405020304" charset="0"/>
          </a:endParaRPr>
        </a:p>
      </dgm:t>
    </dgm:pt>
    <dgm:pt modelId="{B76F6F1F-7313-47A5-BC2E-994D915C21FA}" cxnId="{436EAA56-9417-4F98-83EC-830BEED97635}" type="parTrans">
      <dgm:prSet/>
      <dgm:spPr/>
      <dgm:t>
        <a:bodyPr/>
        <a:p>
          <a:endParaRPr lang="zh-CN" altLang="en-US"/>
        </a:p>
      </dgm:t>
    </dgm:pt>
    <dgm:pt modelId="{485E5104-1EB8-413E-A70E-ADACDF839B14}" cxnId="{436EAA56-9417-4F98-83EC-830BEED97635}" type="sibTrans">
      <dgm:prSet/>
      <dgm:spPr/>
      <dgm:t>
        <a:bodyPr/>
        <a:p>
          <a:endParaRPr lang="zh-CN" altLang="en-US"/>
        </a:p>
      </dgm:t>
    </dgm:pt>
    <dgm:pt modelId="{C850D67D-D455-40F2-BF40-958244ECBECF}">
      <dgm:prSet phldrT="[Texte]" phldr="0" custT="1"/>
      <dgm:spPr/>
      <dgm:t>
        <a:bodyPr vert="horz" wrap="square"/>
        <a:p>
          <a:pPr>
            <a:lnSpc>
              <a:spcPct val="100000"/>
            </a:lnSpc>
            <a:spcBef>
              <a:spcPct val="0"/>
            </a:spcBef>
            <a:spcAft>
              <a:spcPct val="35000"/>
            </a:spcAft>
          </a:pPr>
          <a:r>
            <a:rPr lang="zh-CN" altLang="en-US" sz="1400" b="1">
              <a:latin typeface="Times New Roman" panose="02020603050405020304" charset="0"/>
              <a:cs typeface="Times New Roman" panose="02020603050405020304" charset="0"/>
            </a:rPr>
            <a:t>C</a:t>
          </a:r>
          <a:r>
            <a:rPr lang="zh-CN" altLang="en-US" sz="1400" b="1">
              <a:latin typeface="Times New Roman" panose="02020603050405020304" charset="0"/>
              <a:cs typeface="Times New Roman" panose="02020603050405020304" charset="0"/>
            </a:rPr>
            <a:t>ontribute to organizational learning and knowledge</a:t>
          </a:r>
          <a:r>
            <a:rPr lang="zh-CN" altLang="en-US" sz="1400" b="1">
              <a:latin typeface="Times New Roman" panose="02020603050405020304" charset="0"/>
              <a:cs typeface="Times New Roman" panose="02020603050405020304" charset="0"/>
            </a:rPr>
            <a:t/>
          </a:r>
          <a:endParaRPr lang="zh-CN" altLang="en-US" sz="1400" b="1">
            <a:latin typeface="Times New Roman" panose="02020603050405020304" charset="0"/>
            <a:cs typeface="Times New Roman" panose="02020603050405020304" charset="0"/>
          </a:endParaRPr>
        </a:p>
      </dgm:t>
    </dgm:pt>
    <dgm:pt modelId="{815BEECE-237C-451B-AD1A-99AD91077DC5}" cxnId="{E19826AB-87EF-4E7E-8D65-F8F2027845DE}" type="parTrans">
      <dgm:prSet/>
      <dgm:spPr/>
      <dgm:t>
        <a:bodyPr/>
        <a:p>
          <a:endParaRPr lang="zh-CN" altLang="en-US"/>
        </a:p>
      </dgm:t>
    </dgm:pt>
    <dgm:pt modelId="{440047A4-99C5-4142-9A9A-791B1494D18D}" cxnId="{E19826AB-87EF-4E7E-8D65-F8F2027845DE}" type="sibTrans">
      <dgm:prSet/>
      <dgm:spPr/>
      <dgm:t>
        <a:bodyPr/>
        <a:p>
          <a:endParaRPr lang="zh-CN" altLang="en-US"/>
        </a:p>
      </dgm:t>
    </dgm:pt>
    <dgm:pt modelId="{B8C84936-1FF8-491C-957F-E93A0D56BE72}">
      <dgm:prSet phldrT="[Texte]" phldr="0" custT="1"/>
      <dgm:spPr/>
      <dgm:t>
        <a:bodyPr vert="horz" wrap="square"/>
        <a:p>
          <a:pPr>
            <a:lnSpc>
              <a:spcPct val="100000"/>
            </a:lnSpc>
            <a:spcBef>
              <a:spcPct val="0"/>
            </a:spcBef>
            <a:spcAft>
              <a:spcPct val="35000"/>
            </a:spcAft>
          </a:pPr>
          <a:r>
            <a:rPr lang="zh-CN" altLang="en-US" sz="1600" b="1">
              <a:latin typeface="Times New Roman" panose="02020603050405020304" charset="0"/>
              <a:cs typeface="Times New Roman" panose="02020603050405020304" charset="0"/>
            </a:rPr>
            <a:t>Uphold accountability and compliance</a:t>
          </a:r>
          <a:r>
            <a:rPr lang="zh-CN" altLang="en-US" sz="1600" b="1">
              <a:latin typeface="Times New Roman" panose="02020603050405020304" charset="0"/>
              <a:cs typeface="Times New Roman" panose="02020603050405020304" charset="0"/>
            </a:rPr>
            <a:t/>
          </a:r>
          <a:endParaRPr lang="zh-CN" altLang="en-US" sz="1600" b="1">
            <a:latin typeface="Times New Roman" panose="02020603050405020304" charset="0"/>
            <a:cs typeface="Times New Roman" panose="02020603050405020304" charset="0"/>
          </a:endParaRPr>
        </a:p>
      </dgm:t>
    </dgm:pt>
    <dgm:pt modelId="{0A3DB1B2-EEAB-46E8-83B7-3C75439F76AD}" cxnId="{5F5326DC-EB1B-418C-B29F-FDDFDC49C151}" type="parTrans">
      <dgm:prSet/>
      <dgm:spPr/>
      <dgm:t>
        <a:bodyPr/>
        <a:p>
          <a:endParaRPr lang="zh-CN" altLang="en-US"/>
        </a:p>
      </dgm:t>
    </dgm:pt>
    <dgm:pt modelId="{1D27C24F-A927-4600-8878-8630ECEBD341}" cxnId="{5F5326DC-EB1B-418C-B29F-FDDFDC49C151}" type="sibTrans">
      <dgm:prSet/>
      <dgm:spPr/>
      <dgm:t>
        <a:bodyPr/>
        <a:p>
          <a:endParaRPr lang="zh-CN" altLang="en-US"/>
        </a:p>
      </dgm:t>
    </dgm:pt>
    <dgm:pt modelId="{BDF19F98-1BB6-4691-BA39-AC544680C920}">
      <dgm:prSet phldrT="[Texte]" phldr="0" custT="1"/>
      <dgm:spPr/>
      <dgm:t>
        <a:bodyPr vert="horz" wrap="square"/>
        <a:p>
          <a:pPr>
            <a:lnSpc>
              <a:spcPct val="100000"/>
            </a:lnSpc>
            <a:spcBef>
              <a:spcPct val="0"/>
            </a:spcBef>
            <a:spcAft>
              <a:spcPct val="35000"/>
            </a:spcAft>
          </a:pPr>
          <a:r>
            <a:rPr lang="zh-CN" altLang="en-US" sz="1400" b="1">
              <a:latin typeface="Times New Roman" panose="02020603050405020304" charset="0"/>
              <a:cs typeface="Times New Roman" panose="02020603050405020304" charset="0"/>
            </a:rPr>
            <a:t>Provide opportunities for stakeholder feedback</a:t>
          </a:r>
          <a:r>
            <a:rPr lang="zh-CN" altLang="en-US" sz="1400" b="1">
              <a:latin typeface="Times New Roman" panose="02020603050405020304" charset="0"/>
              <a:cs typeface="Times New Roman" panose="02020603050405020304" charset="0"/>
            </a:rPr>
            <a:t/>
          </a:r>
          <a:endParaRPr lang="zh-CN" altLang="en-US" sz="1400" b="1">
            <a:latin typeface="Times New Roman" panose="02020603050405020304" charset="0"/>
            <a:cs typeface="Times New Roman" panose="02020603050405020304" charset="0"/>
          </a:endParaRPr>
        </a:p>
      </dgm:t>
    </dgm:pt>
    <dgm:pt modelId="{0E0CE0D5-07C4-4901-B365-8211F8750388}" cxnId="{E5A816EF-A5DB-4413-A152-7A4EA8C07373}" type="parTrans">
      <dgm:prSet/>
      <dgm:spPr/>
      <dgm:t>
        <a:bodyPr/>
        <a:p>
          <a:endParaRPr lang="zh-CN" altLang="en-US"/>
        </a:p>
      </dgm:t>
    </dgm:pt>
    <dgm:pt modelId="{ABEF5CDB-B202-47B1-8976-6563592DD193}" cxnId="{E5A816EF-A5DB-4413-A152-7A4EA8C07373}" type="sibTrans">
      <dgm:prSet/>
      <dgm:spPr/>
      <dgm:t>
        <a:bodyPr/>
        <a:p>
          <a:endParaRPr lang="zh-CN" altLang="en-US"/>
        </a:p>
      </dgm:t>
    </dgm:pt>
    <dgm:pt modelId="{A76F7821-8389-4FF6-81DA-C4B97FDCE57C}">
      <dgm:prSet phldrT="[Texte]" phldr="0" custT="1"/>
      <dgm:spPr/>
      <dgm:t>
        <a:bodyPr vert="horz" wrap="square"/>
        <a:p>
          <a:pPr>
            <a:lnSpc>
              <a:spcPct val="100000"/>
            </a:lnSpc>
            <a:spcBef>
              <a:spcPct val="0"/>
            </a:spcBef>
            <a:spcAft>
              <a:spcPct val="35000"/>
            </a:spcAft>
          </a:pPr>
          <a:r>
            <a:rPr lang="zh-CN" altLang="en-US" sz="1600" b="1">
              <a:latin typeface="Times New Roman" panose="02020603050405020304" charset="0"/>
              <a:cs typeface="Times New Roman" panose="02020603050405020304" charset="0"/>
            </a:rPr>
            <a:t>Promote and celebrate our wor</a:t>
          </a:r>
          <a:r>
            <a:rPr lang="zh-CN" altLang="en-US" sz="1600" b="1">
              <a:latin typeface="Times New Roman" panose="02020603050405020304" charset="0"/>
              <a:cs typeface="Times New Roman" panose="02020603050405020304" charset="0"/>
            </a:rPr>
            <a:t>k</a:t>
          </a:r>
          <a:r>
            <a:rPr lang="zh-CN" altLang="en-US" sz="1600" b="1">
              <a:latin typeface="Times New Roman" panose="02020603050405020304" charset="0"/>
              <a:cs typeface="Times New Roman" panose="02020603050405020304" charset="0"/>
            </a:rPr>
            <a:t/>
          </a:r>
          <a:endParaRPr lang="zh-CN" altLang="en-US" sz="1600" b="1">
            <a:latin typeface="Times New Roman" panose="02020603050405020304" charset="0"/>
            <a:cs typeface="Times New Roman" panose="02020603050405020304" charset="0"/>
          </a:endParaRPr>
        </a:p>
      </dgm:t>
    </dgm:pt>
    <dgm:pt modelId="{D69A4B64-ECF7-44B7-B11F-30D5FBCABAD0}" cxnId="{B08315E8-E176-4077-99B0-763FA679C681}" type="parTrans">
      <dgm:prSet/>
      <dgm:spPr/>
      <dgm:t>
        <a:bodyPr/>
        <a:p>
          <a:endParaRPr lang="zh-CN" altLang="en-US"/>
        </a:p>
      </dgm:t>
    </dgm:pt>
    <dgm:pt modelId="{C62D58A2-E7B0-4326-BAF0-CD60EBC9C61D}" cxnId="{B08315E8-E176-4077-99B0-763FA679C681}" type="sibTrans">
      <dgm:prSet/>
      <dgm:spPr/>
      <dgm:t>
        <a:bodyPr/>
        <a:p>
          <a:endParaRPr lang="zh-CN" altLang="en-US"/>
        </a:p>
      </dgm:t>
    </dgm:pt>
    <dgm:pt modelId="{A15C1A26-8DF5-40E1-BCEB-A9F490C30D57}" type="pres">
      <dgm:prSet presAssocID="{00F747F6-A844-4E8F-A0A0-423B86FE2B27}" presName="cycle" presStyleCnt="0">
        <dgm:presLayoutVars>
          <dgm:dir/>
          <dgm:resizeHandles val="exact"/>
        </dgm:presLayoutVars>
      </dgm:prSet>
      <dgm:spPr/>
    </dgm:pt>
    <dgm:pt modelId="{9027A074-C2B4-4B5C-8A24-9F326C135F2C}" type="pres">
      <dgm:prSet presAssocID="{BE1D93E0-1064-4E35-84F1-274817A8FA14}" presName="node" presStyleLbl="node1" presStyleIdx="0" presStyleCnt="5">
        <dgm:presLayoutVars>
          <dgm:bulletEnabled val="1"/>
        </dgm:presLayoutVars>
      </dgm:prSet>
      <dgm:spPr/>
    </dgm:pt>
    <dgm:pt modelId="{D428F19C-A8D3-4893-AD7E-2BA65F02F820}" type="pres">
      <dgm:prSet presAssocID="{485E5104-1EB8-413E-A70E-ADACDF839B14}" presName="sibTrans" presStyleLbl="sibTrans2D1" presStyleIdx="0" presStyleCnt="5"/>
      <dgm:spPr/>
    </dgm:pt>
    <dgm:pt modelId="{A9F3C989-90B4-4758-9A33-E49FCD0C7D74}" type="pres">
      <dgm:prSet presAssocID="{485E5104-1EB8-413E-A70E-ADACDF839B14}" presName="connectorText" presStyleCnt="0"/>
      <dgm:spPr/>
    </dgm:pt>
    <dgm:pt modelId="{ADA7BD43-8261-45C1-B84A-0D52FA1E4AE7}" type="pres">
      <dgm:prSet presAssocID="{C850D67D-D455-40F2-BF40-958244ECBECF}" presName="node" presStyleLbl="node1" presStyleIdx="1" presStyleCnt="5">
        <dgm:presLayoutVars>
          <dgm:bulletEnabled val="1"/>
        </dgm:presLayoutVars>
      </dgm:prSet>
      <dgm:spPr/>
    </dgm:pt>
    <dgm:pt modelId="{56F040CF-6F47-4847-8647-F5FDBC9F146A}" type="pres">
      <dgm:prSet presAssocID="{440047A4-99C5-4142-9A9A-791B1494D18D}" presName="sibTrans" presStyleLbl="sibTrans2D1" presStyleIdx="1" presStyleCnt="5"/>
      <dgm:spPr/>
    </dgm:pt>
    <dgm:pt modelId="{625DDE57-EEE3-4179-988C-D68B639218F6}" type="pres">
      <dgm:prSet presAssocID="{440047A4-99C5-4142-9A9A-791B1494D18D}" presName="connectorText" presStyleCnt="0"/>
      <dgm:spPr/>
    </dgm:pt>
    <dgm:pt modelId="{4DEB6BE5-009F-44B4-83FA-1FE41DB12AD9}" type="pres">
      <dgm:prSet presAssocID="{B8C84936-1FF8-491C-957F-E93A0D56BE72}" presName="node" presStyleLbl="node1" presStyleIdx="2" presStyleCnt="5">
        <dgm:presLayoutVars>
          <dgm:bulletEnabled val="1"/>
        </dgm:presLayoutVars>
      </dgm:prSet>
      <dgm:spPr/>
    </dgm:pt>
    <dgm:pt modelId="{212C6A32-E039-4B6C-B264-DA671275507E}" type="pres">
      <dgm:prSet presAssocID="{1D27C24F-A927-4600-8878-8630ECEBD341}" presName="sibTrans" presStyleLbl="sibTrans2D1" presStyleIdx="2" presStyleCnt="5"/>
      <dgm:spPr/>
    </dgm:pt>
    <dgm:pt modelId="{B2DF63D3-0027-42D6-BEB7-43AD254113F1}" type="pres">
      <dgm:prSet presAssocID="{1D27C24F-A927-4600-8878-8630ECEBD341}" presName="connectorText" presStyleCnt="0"/>
      <dgm:spPr/>
    </dgm:pt>
    <dgm:pt modelId="{16EAD731-A57C-4041-B559-7EC79077EC53}" type="pres">
      <dgm:prSet presAssocID="{BDF19F98-1BB6-4691-BA39-AC544680C920}" presName="node" presStyleLbl="node1" presStyleIdx="3" presStyleCnt="5">
        <dgm:presLayoutVars>
          <dgm:bulletEnabled val="1"/>
        </dgm:presLayoutVars>
      </dgm:prSet>
      <dgm:spPr/>
    </dgm:pt>
    <dgm:pt modelId="{2E34DF9E-868B-4A46-AA78-8199053E3B5A}" type="pres">
      <dgm:prSet presAssocID="{ABEF5CDB-B202-47B1-8976-6563592DD193}" presName="sibTrans" presStyleLbl="sibTrans2D1" presStyleIdx="3" presStyleCnt="5"/>
      <dgm:spPr/>
    </dgm:pt>
    <dgm:pt modelId="{3A69013B-636D-412C-A409-F6D854B1E8CF}" type="pres">
      <dgm:prSet presAssocID="{ABEF5CDB-B202-47B1-8976-6563592DD193}" presName="connectorText" presStyleCnt="0"/>
      <dgm:spPr/>
    </dgm:pt>
    <dgm:pt modelId="{12FF041E-83E1-47C9-B066-87396D274A0D}" type="pres">
      <dgm:prSet presAssocID="{A76F7821-8389-4FF6-81DA-C4B97FDCE57C}" presName="node" presStyleLbl="node1" presStyleIdx="4" presStyleCnt="5">
        <dgm:presLayoutVars>
          <dgm:bulletEnabled val="1"/>
        </dgm:presLayoutVars>
      </dgm:prSet>
      <dgm:spPr/>
    </dgm:pt>
    <dgm:pt modelId="{AAFAAFBE-67D6-4C79-BA3C-CA0235E4A8BE}" type="pres">
      <dgm:prSet presAssocID="{C62D58A2-E7B0-4326-BAF0-CD60EBC9C61D}" presName="sibTrans" presStyleLbl="sibTrans2D1" presStyleIdx="4" presStyleCnt="5"/>
      <dgm:spPr/>
    </dgm:pt>
    <dgm:pt modelId="{31E987A1-818B-493F-AA47-EA8FC0CAD285}" type="pres">
      <dgm:prSet presAssocID="{C62D58A2-E7B0-4326-BAF0-CD60EBC9C61D}" presName="connectorText" presStyleCnt="0"/>
      <dgm:spPr/>
    </dgm:pt>
  </dgm:ptLst>
  <dgm:cxnLst>
    <dgm:cxn modelId="{436EAA56-9417-4F98-83EC-830BEED97635}" srcId="{00F747F6-A844-4E8F-A0A0-423B86FE2B27}" destId="{BE1D93E0-1064-4E35-84F1-274817A8FA14}" srcOrd="0" destOrd="0" parTransId="{B76F6F1F-7313-47A5-BC2E-994D915C21FA}" sibTransId="{485E5104-1EB8-413E-A70E-ADACDF839B14}"/>
    <dgm:cxn modelId="{E19826AB-87EF-4E7E-8D65-F8F2027845DE}" srcId="{00F747F6-A844-4E8F-A0A0-423B86FE2B27}" destId="{C850D67D-D455-40F2-BF40-958244ECBECF}" srcOrd="1" destOrd="0" parTransId="{815BEECE-237C-451B-AD1A-99AD91077DC5}" sibTransId="{440047A4-99C5-4142-9A9A-791B1494D18D}"/>
    <dgm:cxn modelId="{5F5326DC-EB1B-418C-B29F-FDDFDC49C151}" srcId="{00F747F6-A844-4E8F-A0A0-423B86FE2B27}" destId="{B8C84936-1FF8-491C-957F-E93A0D56BE72}" srcOrd="2" destOrd="0" parTransId="{0A3DB1B2-EEAB-46E8-83B7-3C75439F76AD}" sibTransId="{1D27C24F-A927-4600-8878-8630ECEBD341}"/>
    <dgm:cxn modelId="{E5A816EF-A5DB-4413-A152-7A4EA8C07373}" srcId="{00F747F6-A844-4E8F-A0A0-423B86FE2B27}" destId="{BDF19F98-1BB6-4691-BA39-AC544680C920}" srcOrd="3" destOrd="0" parTransId="{0E0CE0D5-07C4-4901-B365-8211F8750388}" sibTransId="{ABEF5CDB-B202-47B1-8976-6563592DD193}"/>
    <dgm:cxn modelId="{B08315E8-E176-4077-99B0-763FA679C681}" srcId="{00F747F6-A844-4E8F-A0A0-423B86FE2B27}" destId="{A76F7821-8389-4FF6-81DA-C4B97FDCE57C}" srcOrd="4" destOrd="0" parTransId="{D69A4B64-ECF7-44B7-B11F-30D5FBCABAD0}" sibTransId="{C62D58A2-E7B0-4326-BAF0-CD60EBC9C61D}"/>
    <dgm:cxn modelId="{5FD91766-86D4-4A0F-9E0C-00D60B343A0F}" type="presOf" srcId="{00F747F6-A844-4E8F-A0A0-423B86FE2B27}" destId="{A15C1A26-8DF5-40E1-BCEB-A9F490C30D57}" srcOrd="0" destOrd="0" presId="urn:microsoft.com/office/officeart/2005/8/layout/cycle2"/>
    <dgm:cxn modelId="{245DA6F5-6460-4153-8E45-764DC3E80BF2}" type="presParOf" srcId="{A15C1A26-8DF5-40E1-BCEB-A9F490C30D57}" destId="{9027A074-C2B4-4B5C-8A24-9F326C135F2C}" srcOrd="0" destOrd="0" presId="urn:microsoft.com/office/officeart/2005/8/layout/cycle2"/>
    <dgm:cxn modelId="{AEDD37B4-B522-4580-B302-04541B83349D}" type="presOf" srcId="{BE1D93E0-1064-4E35-84F1-274817A8FA14}" destId="{9027A074-C2B4-4B5C-8A24-9F326C135F2C}" srcOrd="0" destOrd="0" presId="urn:microsoft.com/office/officeart/2005/8/layout/cycle2"/>
    <dgm:cxn modelId="{9BA22233-A42D-4152-990B-3D516605753E}" type="presParOf" srcId="{A15C1A26-8DF5-40E1-BCEB-A9F490C30D57}" destId="{D428F19C-A8D3-4893-AD7E-2BA65F02F820}" srcOrd="1" destOrd="0" presId="urn:microsoft.com/office/officeart/2005/8/layout/cycle2"/>
    <dgm:cxn modelId="{E1679C29-BB6E-49FE-8F1D-CD0F2DE9598E}" type="presOf" srcId="{485E5104-1EB8-413E-A70E-ADACDF839B14}" destId="{D428F19C-A8D3-4893-AD7E-2BA65F02F820}" srcOrd="0" destOrd="0" presId="urn:microsoft.com/office/officeart/2005/8/layout/cycle2"/>
    <dgm:cxn modelId="{AA22859D-3697-4001-AF37-233EC5042F4F}" type="presParOf" srcId="{D428F19C-A8D3-4893-AD7E-2BA65F02F820}" destId="{A9F3C989-90B4-4758-9A33-E49FCD0C7D74}" srcOrd="0" destOrd="1" presId="urn:microsoft.com/office/officeart/2005/8/layout/cycle2"/>
    <dgm:cxn modelId="{D22CEB41-1BB7-4C5A-A5E8-6CFC80F2263B}" type="presOf" srcId="{485E5104-1EB8-413E-A70E-ADACDF839B14}" destId="{A9F3C989-90B4-4758-9A33-E49FCD0C7D74}" srcOrd="1" destOrd="0" presId="urn:microsoft.com/office/officeart/2005/8/layout/cycle2"/>
    <dgm:cxn modelId="{D042A7D4-30A9-414D-AA2A-DB0BCC74DCFE}" type="presParOf" srcId="{A15C1A26-8DF5-40E1-BCEB-A9F490C30D57}" destId="{ADA7BD43-8261-45C1-B84A-0D52FA1E4AE7}" srcOrd="2" destOrd="0" presId="urn:microsoft.com/office/officeart/2005/8/layout/cycle2"/>
    <dgm:cxn modelId="{F7B327B4-F4C0-43C6-A102-E1A7B5212E19}" type="presOf" srcId="{C850D67D-D455-40F2-BF40-958244ECBECF}" destId="{ADA7BD43-8261-45C1-B84A-0D52FA1E4AE7}" srcOrd="0" destOrd="0" presId="urn:microsoft.com/office/officeart/2005/8/layout/cycle2"/>
    <dgm:cxn modelId="{247AF39C-D9DC-483B-A5AA-A857EFFD20C6}" type="presParOf" srcId="{A15C1A26-8DF5-40E1-BCEB-A9F490C30D57}" destId="{56F040CF-6F47-4847-8647-F5FDBC9F146A}" srcOrd="3" destOrd="0" presId="urn:microsoft.com/office/officeart/2005/8/layout/cycle2"/>
    <dgm:cxn modelId="{C4EC1AB2-A43E-4EEC-ADCD-67B5E5790B9D}" type="presOf" srcId="{440047A4-99C5-4142-9A9A-791B1494D18D}" destId="{56F040CF-6F47-4847-8647-F5FDBC9F146A}" srcOrd="0" destOrd="0" presId="urn:microsoft.com/office/officeart/2005/8/layout/cycle2"/>
    <dgm:cxn modelId="{74C4D0DD-EEAA-4265-A7E8-A397ECEFCE9D}" type="presParOf" srcId="{56F040CF-6F47-4847-8647-F5FDBC9F146A}" destId="{625DDE57-EEE3-4179-988C-D68B639218F6}" srcOrd="0" destOrd="3" presId="urn:microsoft.com/office/officeart/2005/8/layout/cycle2"/>
    <dgm:cxn modelId="{2E7CD1A3-ECC7-4FE0-8979-CD6B31D09D74}" type="presOf" srcId="{440047A4-99C5-4142-9A9A-791B1494D18D}" destId="{625DDE57-EEE3-4179-988C-D68B639218F6}" srcOrd="1" destOrd="0" presId="urn:microsoft.com/office/officeart/2005/8/layout/cycle2"/>
    <dgm:cxn modelId="{5CD11C8B-23E6-4292-A491-74D92BC7E4AE}" type="presParOf" srcId="{A15C1A26-8DF5-40E1-BCEB-A9F490C30D57}" destId="{4DEB6BE5-009F-44B4-83FA-1FE41DB12AD9}" srcOrd="4" destOrd="0" presId="urn:microsoft.com/office/officeart/2005/8/layout/cycle2"/>
    <dgm:cxn modelId="{5A7DC6DB-576B-4E98-9F29-024451080CFB}" type="presOf" srcId="{B8C84936-1FF8-491C-957F-E93A0D56BE72}" destId="{4DEB6BE5-009F-44B4-83FA-1FE41DB12AD9}" srcOrd="0" destOrd="0" presId="urn:microsoft.com/office/officeart/2005/8/layout/cycle2"/>
    <dgm:cxn modelId="{F5888933-F9BE-48F5-A1B9-B7CED9544FE5}" type="presParOf" srcId="{A15C1A26-8DF5-40E1-BCEB-A9F490C30D57}" destId="{212C6A32-E039-4B6C-B264-DA671275507E}" srcOrd="5" destOrd="0" presId="urn:microsoft.com/office/officeart/2005/8/layout/cycle2"/>
    <dgm:cxn modelId="{12DB26D4-A52A-4027-A1CA-2645A45B16E5}" type="presOf" srcId="{1D27C24F-A927-4600-8878-8630ECEBD341}" destId="{212C6A32-E039-4B6C-B264-DA671275507E}" srcOrd="0" destOrd="0" presId="urn:microsoft.com/office/officeart/2005/8/layout/cycle2"/>
    <dgm:cxn modelId="{81305608-E0DC-4E27-8FC3-C969929D3476}" type="presParOf" srcId="{212C6A32-E039-4B6C-B264-DA671275507E}" destId="{B2DF63D3-0027-42D6-BEB7-43AD254113F1}" srcOrd="0" destOrd="5" presId="urn:microsoft.com/office/officeart/2005/8/layout/cycle2"/>
    <dgm:cxn modelId="{6CAB34FA-C69A-4E5B-949F-1B00D321E7FC}" type="presOf" srcId="{1D27C24F-A927-4600-8878-8630ECEBD341}" destId="{B2DF63D3-0027-42D6-BEB7-43AD254113F1}" srcOrd="1" destOrd="0" presId="urn:microsoft.com/office/officeart/2005/8/layout/cycle2"/>
    <dgm:cxn modelId="{D1C47F05-0998-47DD-ACA4-C5D9CAED9270}" type="presParOf" srcId="{A15C1A26-8DF5-40E1-BCEB-A9F490C30D57}" destId="{16EAD731-A57C-4041-B559-7EC79077EC53}" srcOrd="6" destOrd="0" presId="urn:microsoft.com/office/officeart/2005/8/layout/cycle2"/>
    <dgm:cxn modelId="{374B54B8-B2E8-4FFD-88CF-46052D914001}" type="presOf" srcId="{BDF19F98-1BB6-4691-BA39-AC544680C920}" destId="{16EAD731-A57C-4041-B559-7EC79077EC53}" srcOrd="0" destOrd="0" presId="urn:microsoft.com/office/officeart/2005/8/layout/cycle2"/>
    <dgm:cxn modelId="{07117160-9B5F-4A9F-89F5-05AA3576411E}" type="presParOf" srcId="{A15C1A26-8DF5-40E1-BCEB-A9F490C30D57}" destId="{2E34DF9E-868B-4A46-AA78-8199053E3B5A}" srcOrd="7" destOrd="0" presId="urn:microsoft.com/office/officeart/2005/8/layout/cycle2"/>
    <dgm:cxn modelId="{0C2DC9D1-5D8D-4F2B-BFCB-7BBE34C86763}" type="presOf" srcId="{ABEF5CDB-B202-47B1-8976-6563592DD193}" destId="{2E34DF9E-868B-4A46-AA78-8199053E3B5A}" srcOrd="0" destOrd="0" presId="urn:microsoft.com/office/officeart/2005/8/layout/cycle2"/>
    <dgm:cxn modelId="{4B0ABBB1-0A23-4EA5-A0BA-2E563B29A4E0}" type="presParOf" srcId="{2E34DF9E-868B-4A46-AA78-8199053E3B5A}" destId="{3A69013B-636D-412C-A409-F6D854B1E8CF}" srcOrd="0" destOrd="7" presId="urn:microsoft.com/office/officeart/2005/8/layout/cycle2"/>
    <dgm:cxn modelId="{6F4F1AA4-4B9D-48D3-B0DC-ED68721ED679}" type="presOf" srcId="{ABEF5CDB-B202-47B1-8976-6563592DD193}" destId="{3A69013B-636D-412C-A409-F6D854B1E8CF}" srcOrd="1" destOrd="0" presId="urn:microsoft.com/office/officeart/2005/8/layout/cycle2"/>
    <dgm:cxn modelId="{B85149D4-F26F-44CB-B9C3-529DE9FB504D}" type="presParOf" srcId="{A15C1A26-8DF5-40E1-BCEB-A9F490C30D57}" destId="{12FF041E-83E1-47C9-B066-87396D274A0D}" srcOrd="8" destOrd="0" presId="urn:microsoft.com/office/officeart/2005/8/layout/cycle2"/>
    <dgm:cxn modelId="{B71C9BF6-890C-41E7-BC3C-F09C84044A05}" type="presOf" srcId="{A76F7821-8389-4FF6-81DA-C4B97FDCE57C}" destId="{12FF041E-83E1-47C9-B066-87396D274A0D}" srcOrd="0" destOrd="0" presId="urn:microsoft.com/office/officeart/2005/8/layout/cycle2"/>
    <dgm:cxn modelId="{2C0BAC8B-928C-4CEE-A460-81505377B5B5}" type="presParOf" srcId="{A15C1A26-8DF5-40E1-BCEB-A9F490C30D57}" destId="{AAFAAFBE-67D6-4C79-BA3C-CA0235E4A8BE}" srcOrd="9" destOrd="0" presId="urn:microsoft.com/office/officeart/2005/8/layout/cycle2"/>
    <dgm:cxn modelId="{E2184C6A-5B2A-4030-A829-E3F6C528E017}" type="presOf" srcId="{C62D58A2-E7B0-4326-BAF0-CD60EBC9C61D}" destId="{AAFAAFBE-67D6-4C79-BA3C-CA0235E4A8BE}" srcOrd="0" destOrd="0" presId="urn:microsoft.com/office/officeart/2005/8/layout/cycle2"/>
    <dgm:cxn modelId="{5D5C4091-50E7-4A91-951A-20546D3A4EDA}" type="presParOf" srcId="{AAFAAFBE-67D6-4C79-BA3C-CA0235E4A8BE}" destId="{31E987A1-818B-493F-AA47-EA8FC0CAD285}" srcOrd="0" destOrd="9" presId="urn:microsoft.com/office/officeart/2005/8/layout/cycle2"/>
    <dgm:cxn modelId="{775FEFDA-664C-440B-89D9-97355C3067EE}" type="presOf" srcId="{C62D58A2-E7B0-4326-BAF0-CD60EBC9C61D}" destId="{31E987A1-818B-493F-AA47-EA8FC0CAD285}" srcOrd="1" destOrd="0" presId="urn:microsoft.com/office/officeart/2005/8/layout/cycle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er 1"/>
      <dsp:cNvGrpSpPr/>
    </dsp:nvGrpSpPr>
    <dsp:grpSpPr>
      <a:xfrm>
        <a:off x="0" y="0"/>
        <a:ext cx="9556750" cy="3748405"/>
        <a:chOff x="0" y="0"/>
        <a:chExt cx="9556750" cy="3748405"/>
      </a:xfrm>
    </dsp:grpSpPr>
    <dsp:sp modelId="{8EA24BC0-0B8D-42E9-A25F-7CA5AD90CCA1}">
      <dsp:nvSpPr>
        <dsp:cNvPr id="3" name="Rectangle 2"/>
        <dsp:cNvSpPr/>
      </dsp:nvSpPr>
      <dsp:spPr bwMode="white">
        <a:xfrm>
          <a:off x="171723" y="1933"/>
          <a:ext cx="2881491" cy="1728894"/>
        </a:xfrm>
        <a:prstGeom prst="rect">
          <a:avLst/>
        </a:prstGeom>
      </dsp:spPr>
      <dsp:style>
        <a:lnRef idx="2">
          <a:schemeClr val="lt1"/>
        </a:lnRef>
        <a:fillRef idx="1">
          <a:schemeClr val="accent1"/>
        </a:fillRef>
        <a:effectRef idx="0">
          <a:scrgbClr r="0" g="0" b="0"/>
        </a:effectRef>
        <a:fontRef idx="minor">
          <a:schemeClr val="lt1"/>
        </a:fontRef>
      </dsp:style>
      <dsp:txBody>
        <a:bodyPr vert="horz" wrap="square" lIns="95250" tIns="95250" rIns="95250" bIns="95250" anchor="ctr"/>
        <a:lstStyle>
          <a:lvl1pPr algn="ctr">
            <a:defRPr sz="2500"/>
          </a:lvl1pPr>
          <a:lvl2pPr marL="171450" indent="-171450" algn="ctr">
            <a:defRPr sz="1900"/>
          </a:lvl2pPr>
          <a:lvl3pPr marL="342900" indent="-171450" algn="ctr">
            <a:defRPr sz="1900"/>
          </a:lvl3pPr>
          <a:lvl4pPr marL="514350" indent="-171450" algn="ctr">
            <a:defRPr sz="1900"/>
          </a:lvl4pPr>
          <a:lvl5pPr marL="685800" indent="-171450" algn="ctr">
            <a:defRPr sz="1900"/>
          </a:lvl5pPr>
          <a:lvl6pPr marL="857250" indent="-171450" algn="ctr">
            <a:defRPr sz="1900"/>
          </a:lvl6pPr>
          <a:lvl7pPr marL="1028700" indent="-171450" algn="ctr">
            <a:defRPr sz="1900"/>
          </a:lvl7pPr>
          <a:lvl8pPr marL="1200150" indent="-171450" algn="ctr">
            <a:defRPr sz="1900"/>
          </a:lvl8pPr>
          <a:lvl9pPr marL="1371600" indent="-171450" algn="ctr">
            <a:defRPr sz="1900"/>
          </a:lvl9pPr>
        </a:lstStyle>
        <a:p>
          <a:pPr lvl="0">
            <a:lnSpc>
              <a:spcPct val="100000"/>
            </a:lnSpc>
            <a:spcBef>
              <a:spcPct val="0"/>
            </a:spcBef>
            <a:spcAft>
              <a:spcPct val="35000"/>
            </a:spcAft>
          </a:pPr>
          <a:r>
            <a:rPr lang="fr-FR" altLang="en-US" b="1">
              <a:solidFill>
                <a:schemeClr val="tx1"/>
              </a:solidFill>
              <a:latin typeface="Times New Roman" panose="02020603050405020304" charset="0"/>
              <a:cs typeface="sans-serif" charset="0"/>
              <a:sym typeface="+mn-ea"/>
            </a:rPr>
            <a:t>Introduction to monitoring</a:t>
          </a:r>
          <a:endParaRPr lang="fr-FR" altLang="en-US" b="1">
            <a:solidFill>
              <a:schemeClr val="tx1"/>
            </a:solidFill>
            <a:latin typeface="Times New Roman" panose="02020603050405020304" charset="0"/>
            <a:cs typeface="sans-serif" charset="0"/>
            <a:sym typeface="+mn-ea"/>
          </a:endParaRPr>
        </a:p>
      </dsp:txBody>
      <dsp:txXfrm>
        <a:off x="171723" y="1933"/>
        <a:ext cx="2881491" cy="1728894"/>
      </dsp:txXfrm>
    </dsp:sp>
    <dsp:sp modelId="{A3974D1E-D32E-47DA-BFE3-BD66226FC69C}">
      <dsp:nvSpPr>
        <dsp:cNvPr id="4" name="Rectangle 3"/>
        <dsp:cNvSpPr/>
      </dsp:nvSpPr>
      <dsp:spPr bwMode="white">
        <a:xfrm>
          <a:off x="3341363" y="1933"/>
          <a:ext cx="2881491" cy="1728894"/>
        </a:xfrm>
        <a:prstGeom prst="rect">
          <a:avLst/>
        </a:prstGeom>
      </dsp:spPr>
      <dsp:style>
        <a:lnRef idx="2">
          <a:schemeClr val="lt1"/>
        </a:lnRef>
        <a:fillRef idx="1">
          <a:schemeClr val="accent1"/>
        </a:fillRef>
        <a:effectRef idx="0">
          <a:scrgbClr r="0" g="0" b="0"/>
        </a:effectRef>
        <a:fontRef idx="minor">
          <a:schemeClr val="lt1"/>
        </a:fontRef>
      </dsp:style>
      <dsp:txBody>
        <a:bodyPr vert="horz" wrap="square" lIns="95250" tIns="95250" rIns="95250" bIns="95250" anchor="ctr"/>
        <a:lstStyle>
          <a:lvl1pPr algn="ctr">
            <a:defRPr sz="2500"/>
          </a:lvl1pPr>
          <a:lvl2pPr marL="171450" indent="-171450" algn="ctr">
            <a:defRPr sz="1900"/>
          </a:lvl2pPr>
          <a:lvl3pPr marL="342900" indent="-171450" algn="ctr">
            <a:defRPr sz="1900"/>
          </a:lvl3pPr>
          <a:lvl4pPr marL="514350" indent="-171450" algn="ctr">
            <a:defRPr sz="1900"/>
          </a:lvl4pPr>
          <a:lvl5pPr marL="685800" indent="-171450" algn="ctr">
            <a:defRPr sz="1900"/>
          </a:lvl5pPr>
          <a:lvl6pPr marL="857250" indent="-171450" algn="ctr">
            <a:defRPr sz="1900"/>
          </a:lvl6pPr>
          <a:lvl7pPr marL="1028700" indent="-171450" algn="ctr">
            <a:defRPr sz="1900"/>
          </a:lvl7pPr>
          <a:lvl8pPr marL="1200150" indent="-171450" algn="ctr">
            <a:defRPr sz="1900"/>
          </a:lvl8pPr>
          <a:lvl9pPr marL="1371600" indent="-171450" algn="ctr">
            <a:defRPr sz="1900"/>
          </a:lvl9pPr>
        </a:lstStyle>
        <a:p>
          <a:pPr lvl="0">
            <a:lnSpc>
              <a:spcPct val="100000"/>
            </a:lnSpc>
            <a:spcBef>
              <a:spcPct val="0"/>
            </a:spcBef>
            <a:spcAft>
              <a:spcPct val="35000"/>
            </a:spcAft>
          </a:pPr>
          <a:r>
            <a:rPr lang="fr-FR" altLang="en-US" b="1">
              <a:solidFill>
                <a:schemeClr val="tx1"/>
              </a:solidFill>
              <a:latin typeface="Times New Roman" panose="02020603050405020304" charset="0"/>
              <a:cs typeface="sans-serif" charset="0"/>
              <a:sym typeface="+mn-ea"/>
            </a:rPr>
            <a:t>Norms, standards and management for monitoring and evaluation</a:t>
          </a:r>
          <a:endParaRPr lang="fr-FR" altLang="en-US" b="1">
            <a:solidFill>
              <a:schemeClr val="tx1"/>
            </a:solidFill>
            <a:latin typeface="Times New Roman" panose="02020603050405020304" charset="0"/>
            <a:cs typeface="sans-serif" charset="0"/>
            <a:sym typeface="+mn-ea"/>
          </a:endParaRPr>
        </a:p>
      </dsp:txBody>
      <dsp:txXfrm>
        <a:off x="3341363" y="1933"/>
        <a:ext cx="2881491" cy="1728894"/>
      </dsp:txXfrm>
    </dsp:sp>
    <dsp:sp modelId="{D62CCB3D-C0B5-4702-B0E7-2BCC3AC6BED6}">
      <dsp:nvSpPr>
        <dsp:cNvPr id="5" name="Rectangle 4"/>
        <dsp:cNvSpPr/>
      </dsp:nvSpPr>
      <dsp:spPr bwMode="white">
        <a:xfrm>
          <a:off x="6511003" y="1933"/>
          <a:ext cx="2881491" cy="1728894"/>
        </a:xfrm>
        <a:prstGeom prst="rect">
          <a:avLst/>
        </a:prstGeom>
      </dsp:spPr>
      <dsp:style>
        <a:lnRef idx="2">
          <a:schemeClr val="lt1"/>
        </a:lnRef>
        <a:fillRef idx="1">
          <a:schemeClr val="accent1"/>
        </a:fillRef>
        <a:effectRef idx="0">
          <a:scrgbClr r="0" g="0" b="0"/>
        </a:effectRef>
        <a:fontRef idx="minor">
          <a:schemeClr val="lt1"/>
        </a:fontRef>
      </dsp:style>
      <dsp:txBody>
        <a:bodyPr vert="horz" wrap="square" lIns="95250" tIns="95250" rIns="95250" bIns="95250" anchor="ctr"/>
        <a:lstStyle>
          <a:lvl1pPr algn="ctr">
            <a:defRPr sz="2500"/>
          </a:lvl1pPr>
          <a:lvl2pPr marL="171450" indent="-171450" algn="ctr">
            <a:defRPr sz="1900"/>
          </a:lvl2pPr>
          <a:lvl3pPr marL="342900" indent="-171450" algn="ctr">
            <a:defRPr sz="1900"/>
          </a:lvl3pPr>
          <a:lvl4pPr marL="514350" indent="-171450" algn="ctr">
            <a:defRPr sz="1900"/>
          </a:lvl4pPr>
          <a:lvl5pPr marL="685800" indent="-171450" algn="ctr">
            <a:defRPr sz="1900"/>
          </a:lvl5pPr>
          <a:lvl6pPr marL="857250" indent="-171450" algn="ctr">
            <a:defRPr sz="1900"/>
          </a:lvl6pPr>
          <a:lvl7pPr marL="1028700" indent="-171450" algn="ctr">
            <a:defRPr sz="1900"/>
          </a:lvl7pPr>
          <a:lvl8pPr marL="1200150" indent="-171450" algn="ctr">
            <a:defRPr sz="1900"/>
          </a:lvl8pPr>
          <a:lvl9pPr marL="1371600" indent="-171450" algn="ctr">
            <a:defRPr sz="1900"/>
          </a:lvl9pPr>
        </a:lstStyle>
        <a:p>
          <a:pPr lvl="0">
            <a:lnSpc>
              <a:spcPct val="100000"/>
            </a:lnSpc>
            <a:spcBef>
              <a:spcPct val="0"/>
            </a:spcBef>
            <a:spcAft>
              <a:spcPct val="35000"/>
            </a:spcAft>
          </a:pPr>
          <a:r>
            <a:rPr lang="fr-FR" altLang="en-US" b="1">
              <a:solidFill>
                <a:schemeClr val="tx1"/>
              </a:solidFill>
              <a:latin typeface="Times New Roman" panose="02020603050405020304" charset="0"/>
              <a:cs typeface="sans-serif" charset="0"/>
              <a:sym typeface="+mn-ea"/>
            </a:rPr>
            <a:t>Monitoring..?</a:t>
          </a:r>
          <a:endParaRPr lang="fr-FR" altLang="en-US" b="1">
            <a:solidFill>
              <a:schemeClr val="tx1"/>
            </a:solidFill>
            <a:latin typeface="Times New Roman" panose="02020603050405020304" charset="0"/>
            <a:cs typeface="sans-serif" charset="0"/>
            <a:sym typeface="+mn-ea"/>
          </a:endParaRPr>
        </a:p>
      </dsp:txBody>
      <dsp:txXfrm>
        <a:off x="6511003" y="1933"/>
        <a:ext cx="2881491" cy="1728894"/>
      </dsp:txXfrm>
    </dsp:sp>
    <dsp:sp modelId="{65DCAB72-4323-4909-83B5-EA97756B63D0}">
      <dsp:nvSpPr>
        <dsp:cNvPr id="6" name="Rectangle 5"/>
        <dsp:cNvSpPr/>
      </dsp:nvSpPr>
      <dsp:spPr bwMode="white">
        <a:xfrm>
          <a:off x="1755260" y="2017577"/>
          <a:ext cx="2881491" cy="1728894"/>
        </a:xfrm>
        <a:prstGeom prst="rect">
          <a:avLst/>
        </a:prstGeom>
      </dsp:spPr>
      <dsp:style>
        <a:lnRef idx="2">
          <a:schemeClr val="lt1"/>
        </a:lnRef>
        <a:fillRef idx="1">
          <a:schemeClr val="accent1"/>
        </a:fillRef>
        <a:effectRef idx="0">
          <a:scrgbClr r="0" g="0" b="0"/>
        </a:effectRef>
        <a:fontRef idx="minor">
          <a:schemeClr val="lt1"/>
        </a:fontRef>
      </dsp:style>
      <dsp:txBody>
        <a:bodyPr vert="horz" wrap="square" lIns="95250" tIns="95250" rIns="95250" bIns="95250" anchor="ctr"/>
        <a:lstStyle>
          <a:lvl1pPr algn="ctr">
            <a:defRPr sz="2500"/>
          </a:lvl1pPr>
          <a:lvl2pPr marL="171450" indent="-171450" algn="ctr">
            <a:defRPr sz="1900"/>
          </a:lvl2pPr>
          <a:lvl3pPr marL="342900" indent="-171450" algn="ctr">
            <a:defRPr sz="1900"/>
          </a:lvl3pPr>
          <a:lvl4pPr marL="514350" indent="-171450" algn="ctr">
            <a:defRPr sz="1900"/>
          </a:lvl4pPr>
          <a:lvl5pPr marL="685800" indent="-171450" algn="ctr">
            <a:defRPr sz="1900"/>
          </a:lvl5pPr>
          <a:lvl6pPr marL="857250" indent="-171450" algn="ctr">
            <a:defRPr sz="1900"/>
          </a:lvl6pPr>
          <a:lvl7pPr marL="1028700" indent="-171450" algn="ctr">
            <a:defRPr sz="1900"/>
          </a:lvl7pPr>
          <a:lvl8pPr marL="1200150" indent="-171450" algn="ctr">
            <a:defRPr sz="1900"/>
          </a:lvl8pPr>
          <a:lvl9pPr marL="1371600" indent="-171450" algn="ctr">
            <a:defRPr sz="1900"/>
          </a:lvl9pPr>
        </a:lstStyle>
        <a:p>
          <a:pPr lvl="0">
            <a:lnSpc>
              <a:spcPct val="100000"/>
            </a:lnSpc>
            <a:spcBef>
              <a:spcPct val="0"/>
            </a:spcBef>
            <a:spcAft>
              <a:spcPct val="35000"/>
            </a:spcAft>
          </a:pPr>
          <a:r>
            <a:rPr lang="fr-FR" altLang="en-US" b="1">
              <a:solidFill>
                <a:schemeClr val="tx1"/>
              </a:solidFill>
              <a:latin typeface="Times New Roman" panose="02020603050405020304" charset="0"/>
              <a:cs typeface="sans-serif" charset="0"/>
              <a:sym typeface="+mn-ea"/>
            </a:rPr>
            <a:t>Mehodologies and analysis for monitoring and evaluation</a:t>
          </a:r>
          <a:endParaRPr lang="fr-FR" altLang="en-US" b="1">
            <a:solidFill>
              <a:schemeClr val="tx1"/>
            </a:solidFill>
            <a:latin typeface="Times New Roman" panose="02020603050405020304" charset="0"/>
            <a:cs typeface="sans-serif" charset="0"/>
            <a:sym typeface="+mn-ea"/>
          </a:endParaRPr>
        </a:p>
      </dsp:txBody>
      <dsp:txXfrm>
        <a:off x="1755260" y="2017577"/>
        <a:ext cx="2881491" cy="1728894"/>
      </dsp:txXfrm>
    </dsp:sp>
    <dsp:sp modelId="{52FDF2A5-21FC-4943-A856-33657F608538}">
      <dsp:nvSpPr>
        <dsp:cNvPr id="7" name="Rectangle 6"/>
        <dsp:cNvSpPr/>
      </dsp:nvSpPr>
      <dsp:spPr bwMode="white">
        <a:xfrm>
          <a:off x="4924899" y="2017577"/>
          <a:ext cx="2881491" cy="1728894"/>
        </a:xfrm>
        <a:prstGeom prst="rect">
          <a:avLst/>
        </a:prstGeom>
      </dsp:spPr>
      <dsp:style>
        <a:lnRef idx="2">
          <a:schemeClr val="lt1"/>
        </a:lnRef>
        <a:fillRef idx="1">
          <a:schemeClr val="accent1"/>
        </a:fillRef>
        <a:effectRef idx="0">
          <a:scrgbClr r="0" g="0" b="0"/>
        </a:effectRef>
        <a:fontRef idx="minor">
          <a:schemeClr val="lt1"/>
        </a:fontRef>
      </dsp:style>
      <dsp:txBody>
        <a:bodyPr vert="horz" wrap="square" lIns="95250" tIns="95250" rIns="95250" bIns="95250" anchor="ctr"/>
        <a:lstStyle>
          <a:lvl1pPr algn="ctr">
            <a:defRPr sz="2500"/>
          </a:lvl1pPr>
          <a:lvl2pPr marL="171450" indent="-171450" algn="ctr">
            <a:defRPr sz="1900"/>
          </a:lvl2pPr>
          <a:lvl3pPr marL="342900" indent="-171450" algn="ctr">
            <a:defRPr sz="1900"/>
          </a:lvl3pPr>
          <a:lvl4pPr marL="514350" indent="-171450" algn="ctr">
            <a:defRPr sz="1900"/>
          </a:lvl4pPr>
          <a:lvl5pPr marL="685800" indent="-171450" algn="ctr">
            <a:defRPr sz="1900"/>
          </a:lvl5pPr>
          <a:lvl6pPr marL="857250" indent="-171450" algn="ctr">
            <a:defRPr sz="1900"/>
          </a:lvl6pPr>
          <a:lvl7pPr marL="1028700" indent="-171450" algn="ctr">
            <a:defRPr sz="1900"/>
          </a:lvl7pPr>
          <a:lvl8pPr marL="1200150" indent="-171450" algn="ctr">
            <a:defRPr sz="1900"/>
          </a:lvl8pPr>
          <a:lvl9pPr marL="1371600" indent="-171450" algn="ctr">
            <a:defRPr sz="1900"/>
          </a:lvl9pPr>
        </a:lstStyle>
        <a:p>
          <a:pPr lvl="0">
            <a:lnSpc>
              <a:spcPct val="100000"/>
            </a:lnSpc>
            <a:spcBef>
              <a:spcPct val="0"/>
            </a:spcBef>
            <a:spcAft>
              <a:spcPct val="35000"/>
            </a:spcAft>
          </a:pPr>
          <a:r>
            <a:rPr lang="fr-FR" altLang="en-US" b="1">
              <a:solidFill>
                <a:schemeClr val="tx1"/>
              </a:solidFill>
              <a:latin typeface="Times New Roman" panose="02020603050405020304" charset="0"/>
              <a:cs typeface="sans-serif" charset="0"/>
              <a:sym typeface="+mn-ea"/>
            </a:rPr>
            <a:t>  Evaluation</a:t>
          </a:r>
          <a:endParaRPr lang="zh-CN" altLang="en-US"/>
        </a:p>
      </dsp:txBody>
      <dsp:txXfrm>
        <a:off x="4924899" y="2017577"/>
        <a:ext cx="2881491" cy="1728894"/>
      </dsp:txXfrm>
    </dsp:sp>
  </dsp:spTree>
</dsp:drawing>
</file>

<file path=ppt/diagrams/drawing2.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er 1"/>
      <dsp:cNvGrpSpPr/>
    </dsp:nvGrpSpPr>
    <dsp:grpSpPr>
      <a:xfrm>
        <a:off x="0" y="0"/>
        <a:ext cx="7858180" cy="5357850"/>
        <a:chOff x="0" y="0"/>
        <a:chExt cx="7858180" cy="5357850"/>
      </a:xfrm>
    </dsp:grpSpPr>
    <dsp:sp modelId="{A5537210-3858-4B25-86A3-1901609D154A}">
      <dsp:nvSpPr>
        <dsp:cNvPr id="3" name="Chevron 2"/>
        <dsp:cNvSpPr/>
      </dsp:nvSpPr>
      <dsp:spPr bwMode="white">
        <a:xfrm rot="5400000">
          <a:off x="-125572" y="125572"/>
          <a:ext cx="837149" cy="586004"/>
        </a:xfrm>
        <a:prstGeom prst="chevron">
          <a:avLst/>
        </a:prstGeom>
      </dsp:spPr>
      <dsp:style>
        <a:lnRef idx="2">
          <a:schemeClr val="accent5">
            <a:hueOff val="0"/>
            <a:satOff val="0"/>
            <a:lumOff val="0"/>
            <a:alpha val="100000"/>
          </a:schemeClr>
        </a:lnRef>
        <a:fillRef idx="1">
          <a:schemeClr val="accent5">
            <a:hueOff val="0"/>
            <a:satOff val="0"/>
            <a:lumOff val="0"/>
            <a:alpha val="100000"/>
          </a:schemeClr>
        </a:fillRef>
        <a:effectRef idx="0">
          <a:scrgbClr r="0" g="0" b="0"/>
        </a:effectRef>
        <a:fontRef idx="minor">
          <a:schemeClr val="lt1"/>
        </a:fontRef>
      </dsp:style>
      <dsp:txBody>
        <a:bodyPr rot="-5400000" lIns="9525" tIns="9525" rIns="9525" bIns="9525"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a:lnSpc>
              <a:spcPct val="100000"/>
            </a:lnSpc>
            <a:spcBef>
              <a:spcPct val="0"/>
            </a:spcBef>
            <a:spcAft>
              <a:spcPct val="35000"/>
            </a:spcAft>
          </a:pPr>
          <a:r>
            <a:rPr lang="fr-FR" dirty="0" smtClean="0"/>
            <a:t>1</a:t>
          </a:r>
          <a:endParaRPr lang="fr-FR" dirty="0"/>
        </a:p>
      </dsp:txBody>
      <dsp:txXfrm rot="5400000">
        <a:off x="-125572" y="125572"/>
        <a:ext cx="837149" cy="586004"/>
      </dsp:txXfrm>
    </dsp:sp>
    <dsp:sp modelId="{1A20E00F-D455-43B4-A2B0-576BC1050E14}">
      <dsp:nvSpPr>
        <dsp:cNvPr id="4" name="Arrondir un rectangle avec un coin du même côté 3"/>
        <dsp:cNvSpPr/>
      </dsp:nvSpPr>
      <dsp:spPr bwMode="white">
        <a:xfrm rot="5400000">
          <a:off x="3908204" y="-3364015"/>
          <a:ext cx="544147" cy="7272176"/>
        </a:xfrm>
        <a:prstGeom prst="round2SameRect">
          <a:avLst/>
        </a:prstGeom>
      </dsp:spPr>
      <dsp:style>
        <a:lnRef idx="2">
          <a:schemeClr val="accent5">
            <a:hueOff val="0"/>
            <a:satOff val="0"/>
            <a:lumOff val="0"/>
            <a:alpha val="100000"/>
          </a:schemeClr>
        </a:lnRef>
        <a:fillRef idx="1">
          <a:schemeClr val="lt1">
            <a:alpha val="90000"/>
          </a:schemeClr>
        </a:fillRef>
        <a:effectRef idx="0">
          <a:scrgbClr r="0" g="0" b="0"/>
        </a:effectRef>
        <a:fontRef idx="minor"/>
      </dsp:style>
      <dsp:txBody>
        <a:bodyPr rot="-5400000" lIns="106680" tIns="9525" rIns="9525" bIns="9525" anchor="ctr"/>
        <a:lstStyle>
          <a:lvl1pPr algn="l">
            <a:defRPr sz="1500"/>
          </a:lvl1pPr>
          <a:lvl2pPr marL="114300" indent="-114300" algn="l">
            <a:defRPr sz="1500"/>
          </a:lvl2pPr>
          <a:lvl3pPr marL="228600" indent="-114300" algn="l">
            <a:defRPr sz="1500"/>
          </a:lvl3pPr>
          <a:lvl4pPr marL="342900" indent="-114300" algn="l">
            <a:defRPr sz="1500"/>
          </a:lvl4pPr>
          <a:lvl5pPr marL="457200" indent="-114300" algn="l">
            <a:defRPr sz="1500"/>
          </a:lvl5pPr>
          <a:lvl6pPr marL="571500" indent="-114300" algn="l">
            <a:defRPr sz="1500"/>
          </a:lvl6pPr>
          <a:lvl7pPr marL="685800" indent="-114300" algn="l">
            <a:defRPr sz="1500"/>
          </a:lvl7pPr>
          <a:lvl8pPr marL="800100" indent="-114300" algn="l">
            <a:defRPr sz="1500"/>
          </a:lvl8pPr>
          <a:lvl9pPr marL="914400" indent="-114300" algn="l">
            <a:defRPr sz="1500"/>
          </a:lvl9pPr>
        </a:lstStyle>
        <a:p>
          <a:pPr lvl="1">
            <a:lnSpc>
              <a:spcPct val="100000"/>
            </a:lnSpc>
            <a:spcBef>
              <a:spcPct val="0"/>
            </a:spcBef>
            <a:spcAft>
              <a:spcPct val="15000"/>
            </a:spcAft>
            <a:buChar char="•"/>
          </a:pPr>
          <a:r>
            <a:rPr lang="fr-FR" b="1" dirty="0" smtClean="0">
              <a:solidFill>
                <a:srgbClr val="FF0000"/>
              </a:solidFill>
            </a:rPr>
            <a:t>Séance 1: Introduction générale du module</a:t>
          </a:r>
          <a:endParaRPr lang="fr-FR" b="1" dirty="0">
            <a:solidFill>
              <a:srgbClr val="FF0000"/>
            </a:solidFill>
          </a:endParaRPr>
        </a:p>
      </dsp:txBody>
      <dsp:txXfrm rot="5400000">
        <a:off x="3908204" y="-3364015"/>
        <a:ext cx="544147" cy="7272176"/>
      </dsp:txXfrm>
    </dsp:sp>
    <dsp:sp modelId="{ABAE7945-5C55-474C-8D1E-C41C06695AD1}">
      <dsp:nvSpPr>
        <dsp:cNvPr id="5" name="Chevron 4"/>
        <dsp:cNvSpPr/>
      </dsp:nvSpPr>
      <dsp:spPr bwMode="white">
        <a:xfrm rot="5400000">
          <a:off x="-125572" y="908465"/>
          <a:ext cx="837149" cy="586004"/>
        </a:xfrm>
        <a:prstGeom prst="chevron">
          <a:avLst/>
        </a:prstGeom>
      </dsp:spPr>
      <dsp:style>
        <a:lnRef idx="2">
          <a:schemeClr val="accent5">
            <a:hueOff val="-1230000"/>
            <a:satOff val="-1698"/>
            <a:lumOff val="-653"/>
            <a:alpha val="100000"/>
          </a:schemeClr>
        </a:lnRef>
        <a:fillRef idx="1">
          <a:schemeClr val="accent5">
            <a:hueOff val="-1230000"/>
            <a:satOff val="-1698"/>
            <a:lumOff val="-653"/>
            <a:alpha val="100000"/>
          </a:schemeClr>
        </a:fillRef>
        <a:effectRef idx="0">
          <a:scrgbClr r="0" g="0" b="0"/>
        </a:effectRef>
        <a:fontRef idx="minor">
          <a:schemeClr val="lt1"/>
        </a:fontRef>
      </dsp:style>
      <dsp:txBody>
        <a:bodyPr rot="-5400000" lIns="9525" tIns="9525" rIns="9525" bIns="9525"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a:lnSpc>
              <a:spcPct val="100000"/>
            </a:lnSpc>
            <a:spcBef>
              <a:spcPct val="0"/>
            </a:spcBef>
            <a:spcAft>
              <a:spcPct val="35000"/>
            </a:spcAft>
          </a:pPr>
          <a:r>
            <a:rPr lang="fr-FR" dirty="0" smtClean="0"/>
            <a:t>2</a:t>
          </a:r>
          <a:endParaRPr lang="fr-FR" dirty="0"/>
        </a:p>
      </dsp:txBody>
      <dsp:txXfrm rot="5400000">
        <a:off x="-125572" y="908465"/>
        <a:ext cx="837149" cy="586004"/>
      </dsp:txXfrm>
    </dsp:sp>
    <dsp:sp modelId="{5DC02153-DE49-48F9-9918-10CE926410FB}">
      <dsp:nvSpPr>
        <dsp:cNvPr id="6" name="Arrondir un rectangle avec un coin du même côté 5"/>
        <dsp:cNvSpPr/>
      </dsp:nvSpPr>
      <dsp:spPr bwMode="white">
        <a:xfrm rot="5400000">
          <a:off x="3950019" y="-2644236"/>
          <a:ext cx="544147" cy="7272176"/>
        </a:xfrm>
        <a:prstGeom prst="round2SameRect">
          <a:avLst/>
        </a:prstGeom>
      </dsp:spPr>
      <dsp:style>
        <a:lnRef idx="2">
          <a:schemeClr val="accent5">
            <a:hueOff val="-1230000"/>
            <a:satOff val="-1698"/>
            <a:lumOff val="-653"/>
            <a:alpha val="100000"/>
          </a:schemeClr>
        </a:lnRef>
        <a:fillRef idx="1">
          <a:schemeClr val="lt1">
            <a:alpha val="90000"/>
          </a:schemeClr>
        </a:fillRef>
        <a:effectRef idx="0">
          <a:scrgbClr r="0" g="0" b="0"/>
        </a:effectRef>
        <a:fontRef idx="minor"/>
      </dsp:style>
      <dsp:txBody>
        <a:bodyPr rot="-5400000" lIns="106680" tIns="9525" rIns="9525" bIns="9525" anchor="ctr"/>
        <a:lstStyle>
          <a:lvl1pPr algn="l">
            <a:defRPr sz="1500"/>
          </a:lvl1pPr>
          <a:lvl2pPr marL="114300" indent="-114300" algn="l">
            <a:defRPr sz="1500"/>
          </a:lvl2pPr>
          <a:lvl3pPr marL="228600" indent="-114300" algn="l">
            <a:defRPr sz="1500"/>
          </a:lvl3pPr>
          <a:lvl4pPr marL="342900" indent="-114300" algn="l">
            <a:defRPr sz="1500"/>
          </a:lvl4pPr>
          <a:lvl5pPr marL="457200" indent="-114300" algn="l">
            <a:defRPr sz="1500"/>
          </a:lvl5pPr>
          <a:lvl6pPr marL="571500" indent="-114300" algn="l">
            <a:defRPr sz="1500"/>
          </a:lvl6pPr>
          <a:lvl7pPr marL="685800" indent="-114300" algn="l">
            <a:defRPr sz="1500"/>
          </a:lvl7pPr>
          <a:lvl8pPr marL="800100" indent="-114300" algn="l">
            <a:defRPr sz="1500"/>
          </a:lvl8pPr>
          <a:lvl9pPr marL="914400" indent="-114300" algn="l">
            <a:defRPr sz="1500"/>
          </a:lvl9pPr>
        </a:lstStyle>
        <a:p>
          <a:pPr lvl="1">
            <a:lnSpc>
              <a:spcPct val="100000"/>
            </a:lnSpc>
            <a:spcBef>
              <a:spcPct val="0"/>
            </a:spcBef>
            <a:spcAft>
              <a:spcPct val="15000"/>
            </a:spcAft>
            <a:buChar char="•"/>
          </a:pPr>
          <a:r>
            <a:rPr lang="fr-FR" dirty="0" smtClean="0">
              <a:solidFill>
                <a:schemeClr val="dk1"/>
              </a:solidFill>
            </a:rPr>
            <a:t> Séance 2: Organisation d’un projet</a:t>
          </a:r>
          <a:endParaRPr lang="fr-FR" dirty="0">
            <a:solidFill>
              <a:schemeClr val="dk1"/>
            </a:solidFill>
          </a:endParaRPr>
        </a:p>
      </dsp:txBody>
      <dsp:txXfrm rot="5400000">
        <a:off x="3950019" y="-2644236"/>
        <a:ext cx="544147" cy="7272176"/>
      </dsp:txXfrm>
    </dsp:sp>
    <dsp:sp modelId="{F5FCDF8A-B448-4999-94BE-95E4BB34BDF2}">
      <dsp:nvSpPr>
        <dsp:cNvPr id="7" name="Chevron 6"/>
        <dsp:cNvSpPr/>
      </dsp:nvSpPr>
      <dsp:spPr bwMode="white">
        <a:xfrm rot="5400000">
          <a:off x="-125572" y="1632473"/>
          <a:ext cx="837149" cy="586004"/>
        </a:xfrm>
        <a:prstGeom prst="chevron">
          <a:avLst/>
        </a:prstGeom>
      </dsp:spPr>
      <dsp:style>
        <a:lnRef idx="2">
          <a:schemeClr val="accent5">
            <a:hueOff val="-2460000"/>
            <a:satOff val="-3398"/>
            <a:lumOff val="-1306"/>
            <a:alpha val="100000"/>
          </a:schemeClr>
        </a:lnRef>
        <a:fillRef idx="1">
          <a:schemeClr val="accent5">
            <a:hueOff val="-2460000"/>
            <a:satOff val="-3398"/>
            <a:lumOff val="-1306"/>
            <a:alpha val="100000"/>
          </a:schemeClr>
        </a:fillRef>
        <a:effectRef idx="0">
          <a:scrgbClr r="0" g="0" b="0"/>
        </a:effectRef>
        <a:fontRef idx="minor">
          <a:schemeClr val="lt1"/>
        </a:fontRef>
      </dsp:style>
      <dsp:txBody>
        <a:bodyPr rot="-5400000" lIns="9525" tIns="9525" rIns="9525" bIns="9525"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a:lnSpc>
              <a:spcPct val="100000"/>
            </a:lnSpc>
            <a:spcBef>
              <a:spcPct val="0"/>
            </a:spcBef>
            <a:spcAft>
              <a:spcPct val="35000"/>
            </a:spcAft>
          </a:pPr>
          <a:r>
            <a:rPr lang="fr-FR" dirty="0" smtClean="0"/>
            <a:t>3</a:t>
          </a:r>
          <a:endParaRPr lang="fr-FR" dirty="0"/>
        </a:p>
      </dsp:txBody>
      <dsp:txXfrm rot="5400000">
        <a:off x="-125572" y="1632473"/>
        <a:ext cx="837149" cy="586004"/>
      </dsp:txXfrm>
    </dsp:sp>
    <dsp:sp modelId="{D7324266-CF7E-4FD9-A78D-153AE2EB860B}">
      <dsp:nvSpPr>
        <dsp:cNvPr id="8" name="Arrondir un rectangle avec un coin du même côté 7"/>
        <dsp:cNvSpPr/>
      </dsp:nvSpPr>
      <dsp:spPr bwMode="white">
        <a:xfrm rot="5400000">
          <a:off x="3908204" y="-1846890"/>
          <a:ext cx="544147" cy="7272176"/>
        </a:xfrm>
        <a:prstGeom prst="round2SameRect">
          <a:avLst/>
        </a:prstGeom>
      </dsp:spPr>
      <dsp:style>
        <a:lnRef idx="2">
          <a:schemeClr val="accent5">
            <a:hueOff val="-2460000"/>
            <a:satOff val="-3398"/>
            <a:lumOff val="-1306"/>
            <a:alpha val="100000"/>
          </a:schemeClr>
        </a:lnRef>
        <a:fillRef idx="1">
          <a:schemeClr val="lt1">
            <a:alpha val="90000"/>
          </a:schemeClr>
        </a:fillRef>
        <a:effectRef idx="0">
          <a:scrgbClr r="0" g="0" b="0"/>
        </a:effectRef>
        <a:fontRef idx="minor"/>
      </dsp:style>
      <dsp:txBody>
        <a:bodyPr rot="-5400000" lIns="106680" tIns="9525" rIns="9525" bIns="9525" anchor="ctr"/>
        <a:lstStyle>
          <a:lvl1pPr algn="l">
            <a:defRPr sz="1500"/>
          </a:lvl1pPr>
          <a:lvl2pPr marL="114300" indent="-114300" algn="l">
            <a:defRPr sz="1500"/>
          </a:lvl2pPr>
          <a:lvl3pPr marL="228600" indent="-114300" algn="l">
            <a:defRPr sz="1500"/>
          </a:lvl3pPr>
          <a:lvl4pPr marL="342900" indent="-114300" algn="l">
            <a:defRPr sz="1500"/>
          </a:lvl4pPr>
          <a:lvl5pPr marL="457200" indent="-114300" algn="l">
            <a:defRPr sz="1500"/>
          </a:lvl5pPr>
          <a:lvl6pPr marL="571500" indent="-114300" algn="l">
            <a:defRPr sz="1500"/>
          </a:lvl6pPr>
          <a:lvl7pPr marL="685800" indent="-114300" algn="l">
            <a:defRPr sz="1500"/>
          </a:lvl7pPr>
          <a:lvl8pPr marL="800100" indent="-114300" algn="l">
            <a:defRPr sz="1500"/>
          </a:lvl8pPr>
          <a:lvl9pPr marL="914400" indent="-114300" algn="l">
            <a:defRPr sz="1500"/>
          </a:lvl9pPr>
        </a:lstStyle>
        <a:p>
          <a:pPr lvl="1">
            <a:lnSpc>
              <a:spcPct val="100000"/>
            </a:lnSpc>
            <a:spcBef>
              <a:spcPct val="0"/>
            </a:spcBef>
            <a:spcAft>
              <a:spcPct val="15000"/>
            </a:spcAft>
            <a:buChar char="•"/>
          </a:pPr>
          <a:r>
            <a:rPr lang="fr-FR" b="0" dirty="0" smtClean="0">
              <a:solidFill>
                <a:schemeClr val="tx1"/>
              </a:solidFill>
            </a:rPr>
            <a:t>Séance 3:  Planification d’un projet (Mise en situation) </a:t>
          </a:r>
          <a:endParaRPr lang="fr-FR" b="0" dirty="0">
            <a:solidFill>
              <a:schemeClr val="tx1"/>
            </a:solidFill>
          </a:endParaRPr>
        </a:p>
      </dsp:txBody>
      <dsp:txXfrm rot="5400000">
        <a:off x="3908204" y="-1846890"/>
        <a:ext cx="544147" cy="7272176"/>
      </dsp:txXfrm>
    </dsp:sp>
    <dsp:sp modelId="{CDC1AD2C-838B-41D2-8E3B-608253149F45}">
      <dsp:nvSpPr>
        <dsp:cNvPr id="9" name="Chevron 8"/>
        <dsp:cNvSpPr/>
      </dsp:nvSpPr>
      <dsp:spPr bwMode="white">
        <a:xfrm rot="5400000">
          <a:off x="-125572" y="2385923"/>
          <a:ext cx="837149" cy="586004"/>
        </a:xfrm>
        <a:prstGeom prst="chevron">
          <a:avLst/>
        </a:prstGeom>
      </dsp:spPr>
      <dsp:style>
        <a:lnRef idx="2">
          <a:schemeClr val="accent5">
            <a:hueOff val="-3690000"/>
            <a:satOff val="-5097"/>
            <a:lumOff val="-1960"/>
            <a:alpha val="100000"/>
          </a:schemeClr>
        </a:lnRef>
        <a:fillRef idx="1">
          <a:schemeClr val="accent5">
            <a:hueOff val="-3690000"/>
            <a:satOff val="-5097"/>
            <a:lumOff val="-1960"/>
            <a:alpha val="100000"/>
          </a:schemeClr>
        </a:fillRef>
        <a:effectRef idx="0">
          <a:scrgbClr r="0" g="0" b="0"/>
        </a:effectRef>
        <a:fontRef idx="minor">
          <a:schemeClr val="lt1"/>
        </a:fontRef>
      </dsp:style>
      <dsp:txBody>
        <a:bodyPr rot="-5400000" lIns="9525" tIns="9525" rIns="9525" bIns="9525"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a:lnSpc>
              <a:spcPct val="100000"/>
            </a:lnSpc>
            <a:spcBef>
              <a:spcPct val="0"/>
            </a:spcBef>
            <a:spcAft>
              <a:spcPct val="35000"/>
            </a:spcAft>
          </a:pPr>
          <a:r>
            <a:rPr lang="fr-FR" dirty="0" smtClean="0"/>
            <a:t>4</a:t>
          </a:r>
          <a:endParaRPr lang="fr-FR" dirty="0"/>
        </a:p>
      </dsp:txBody>
      <dsp:txXfrm rot="5400000">
        <a:off x="-125572" y="2385923"/>
        <a:ext cx="837149" cy="586004"/>
      </dsp:txXfrm>
    </dsp:sp>
    <dsp:sp modelId="{CF6429A1-5E78-4DD2-9CFE-2A305E44F97E}">
      <dsp:nvSpPr>
        <dsp:cNvPr id="10" name="Arrondir un rectangle avec un coin du même côté 9"/>
        <dsp:cNvSpPr/>
      </dsp:nvSpPr>
      <dsp:spPr bwMode="white">
        <a:xfrm rot="5400000">
          <a:off x="3950019" y="-1103664"/>
          <a:ext cx="544147" cy="7272176"/>
        </a:xfrm>
        <a:prstGeom prst="round2SameRect">
          <a:avLst/>
        </a:prstGeom>
      </dsp:spPr>
      <dsp:style>
        <a:lnRef idx="2">
          <a:schemeClr val="accent5">
            <a:hueOff val="-3690000"/>
            <a:satOff val="-5097"/>
            <a:lumOff val="-1960"/>
            <a:alpha val="100000"/>
          </a:schemeClr>
        </a:lnRef>
        <a:fillRef idx="1">
          <a:schemeClr val="lt1">
            <a:alpha val="90000"/>
          </a:schemeClr>
        </a:fillRef>
        <a:effectRef idx="0">
          <a:scrgbClr r="0" g="0" b="0"/>
        </a:effectRef>
        <a:fontRef idx="minor"/>
      </dsp:style>
      <dsp:txBody>
        <a:bodyPr rot="-5400000" lIns="106680" tIns="9525" rIns="9525" bIns="9525" anchor="ctr"/>
        <a:lstStyle>
          <a:lvl1pPr algn="l">
            <a:defRPr sz="1500"/>
          </a:lvl1pPr>
          <a:lvl2pPr marL="114300" indent="-114300" algn="l">
            <a:defRPr sz="1500"/>
          </a:lvl2pPr>
          <a:lvl3pPr marL="228600" indent="-114300" algn="l">
            <a:defRPr sz="1500"/>
          </a:lvl3pPr>
          <a:lvl4pPr marL="342900" indent="-114300" algn="l">
            <a:defRPr sz="1500"/>
          </a:lvl4pPr>
          <a:lvl5pPr marL="457200" indent="-114300" algn="l">
            <a:defRPr sz="1500"/>
          </a:lvl5pPr>
          <a:lvl6pPr marL="571500" indent="-114300" algn="l">
            <a:defRPr sz="1500"/>
          </a:lvl6pPr>
          <a:lvl7pPr marL="685800" indent="-114300" algn="l">
            <a:defRPr sz="1500"/>
          </a:lvl7pPr>
          <a:lvl8pPr marL="800100" indent="-114300" algn="l">
            <a:defRPr sz="1500"/>
          </a:lvl8pPr>
          <a:lvl9pPr marL="914400" indent="-114300" algn="l">
            <a:defRPr sz="1500"/>
          </a:lvl9pPr>
        </a:lstStyle>
        <a:p>
          <a:pPr lvl="1">
            <a:lnSpc>
              <a:spcPct val="100000"/>
            </a:lnSpc>
            <a:spcBef>
              <a:spcPct val="0"/>
            </a:spcBef>
            <a:spcAft>
              <a:spcPct val="15000"/>
            </a:spcAft>
            <a:buChar char="•"/>
          </a:pPr>
          <a:r>
            <a:rPr lang="fr-FR" dirty="0" smtClean="0">
              <a:solidFill>
                <a:schemeClr val="dk1"/>
              </a:solidFill>
            </a:rPr>
            <a:t>Séance 4</a:t>
          </a:r>
          <a:r>
            <a:rPr lang="fr-FR" b="0" dirty="0" smtClean="0">
              <a:solidFill>
                <a:schemeClr val="dk1"/>
              </a:solidFill>
            </a:rPr>
            <a:t>: </a:t>
          </a:r>
          <a:r>
            <a:rPr lang="fr-FR" b="0" dirty="0" smtClean="0">
              <a:solidFill>
                <a:schemeClr val="tx1"/>
              </a:solidFill>
            </a:rPr>
            <a:t>Planification d’un </a:t>
          </a:r>
          <a:r>
            <a:rPr lang="fr-FR" b="0" smtClean="0">
              <a:solidFill>
                <a:schemeClr val="tx1"/>
              </a:solidFill>
            </a:rPr>
            <a:t>projet (Méthode </a:t>
          </a:r>
          <a:r>
            <a:rPr lang="fr-FR" b="0" dirty="0" smtClean="0">
              <a:solidFill>
                <a:schemeClr val="tx1"/>
              </a:solidFill>
            </a:rPr>
            <a:t>PERT, </a:t>
          </a:r>
          <a:r>
            <a:rPr lang="fr-FR" b="0" smtClean="0">
              <a:solidFill>
                <a:schemeClr val="tx1"/>
              </a:solidFill>
            </a:rPr>
            <a:t>Exercices PERT, Diagramme de GANTT </a:t>
          </a:r>
          <a:r>
            <a:rPr lang="fr-FR" b="0" dirty="0" smtClean="0">
              <a:solidFill>
                <a:schemeClr val="tx1"/>
              </a:solidFill>
            </a:rPr>
            <a:t>)</a:t>
          </a:r>
          <a:endParaRPr lang="fr-FR" b="0" dirty="0">
            <a:solidFill>
              <a:schemeClr val="tx1"/>
            </a:solidFill>
          </a:endParaRPr>
        </a:p>
      </dsp:txBody>
      <dsp:txXfrm rot="5400000">
        <a:off x="3950019" y="-1103664"/>
        <a:ext cx="544147" cy="7272176"/>
      </dsp:txXfrm>
    </dsp:sp>
    <dsp:sp modelId="{2AEF4858-48C2-44ED-B9BB-7B59586F43FC}">
      <dsp:nvSpPr>
        <dsp:cNvPr id="11" name="Chevron 10"/>
        <dsp:cNvSpPr/>
      </dsp:nvSpPr>
      <dsp:spPr bwMode="white">
        <a:xfrm rot="5400000">
          <a:off x="-125572" y="3139373"/>
          <a:ext cx="837149" cy="586004"/>
        </a:xfrm>
        <a:prstGeom prst="chevron">
          <a:avLst/>
        </a:prstGeom>
      </dsp:spPr>
      <dsp:style>
        <a:lnRef idx="2">
          <a:schemeClr val="accent5">
            <a:hueOff val="-4920000"/>
            <a:satOff val="-6796"/>
            <a:lumOff val="-2613"/>
            <a:alpha val="100000"/>
          </a:schemeClr>
        </a:lnRef>
        <a:fillRef idx="1">
          <a:schemeClr val="accent5">
            <a:hueOff val="-4920000"/>
            <a:satOff val="-6796"/>
            <a:lumOff val="-2613"/>
            <a:alpha val="100000"/>
          </a:schemeClr>
        </a:fillRef>
        <a:effectRef idx="0">
          <a:scrgbClr r="0" g="0" b="0"/>
        </a:effectRef>
        <a:fontRef idx="minor">
          <a:schemeClr val="lt1"/>
        </a:fontRef>
      </dsp:style>
      <dsp:txBody>
        <a:bodyPr rot="-5400000" lIns="9525" tIns="9525" rIns="9525" bIns="9525"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a:lnSpc>
              <a:spcPct val="100000"/>
            </a:lnSpc>
            <a:spcBef>
              <a:spcPct val="0"/>
            </a:spcBef>
            <a:spcAft>
              <a:spcPct val="35000"/>
            </a:spcAft>
          </a:pPr>
          <a:r>
            <a:rPr lang="fr-FR" dirty="0" smtClean="0"/>
            <a:t>5</a:t>
          </a:r>
          <a:endParaRPr lang="fr-FR" dirty="0"/>
        </a:p>
      </dsp:txBody>
      <dsp:txXfrm rot="5400000">
        <a:off x="-125572" y="3139373"/>
        <a:ext cx="837149" cy="586004"/>
      </dsp:txXfrm>
    </dsp:sp>
    <dsp:sp modelId="{2749D548-1383-4C6C-ACAE-A1022ADFA00F}">
      <dsp:nvSpPr>
        <dsp:cNvPr id="12" name="Arrondir un rectangle avec un coin du même côté 11"/>
        <dsp:cNvSpPr/>
      </dsp:nvSpPr>
      <dsp:spPr bwMode="white">
        <a:xfrm rot="5400000">
          <a:off x="3950019" y="-350214"/>
          <a:ext cx="544147" cy="7272176"/>
        </a:xfrm>
        <a:prstGeom prst="round2SameRect">
          <a:avLst/>
        </a:prstGeom>
      </dsp:spPr>
      <dsp:style>
        <a:lnRef idx="2">
          <a:schemeClr val="accent5">
            <a:hueOff val="-4920000"/>
            <a:satOff val="-6796"/>
            <a:lumOff val="-2613"/>
            <a:alpha val="100000"/>
          </a:schemeClr>
        </a:lnRef>
        <a:fillRef idx="1">
          <a:schemeClr val="lt1">
            <a:alpha val="90000"/>
          </a:schemeClr>
        </a:fillRef>
        <a:effectRef idx="0">
          <a:scrgbClr r="0" g="0" b="0"/>
        </a:effectRef>
        <a:fontRef idx="minor"/>
      </dsp:style>
      <dsp:txBody>
        <a:bodyPr rot="-5400000" lIns="106680" tIns="9525" rIns="9525" bIns="9525" anchor="ctr"/>
        <a:lstStyle>
          <a:lvl1pPr algn="l">
            <a:defRPr sz="1500"/>
          </a:lvl1pPr>
          <a:lvl2pPr marL="114300" indent="-114300" algn="l">
            <a:defRPr sz="1500"/>
          </a:lvl2pPr>
          <a:lvl3pPr marL="228600" indent="-114300" algn="l">
            <a:defRPr sz="1500"/>
          </a:lvl3pPr>
          <a:lvl4pPr marL="342900" indent="-114300" algn="l">
            <a:defRPr sz="1500"/>
          </a:lvl4pPr>
          <a:lvl5pPr marL="457200" indent="-114300" algn="l">
            <a:defRPr sz="1500"/>
          </a:lvl5pPr>
          <a:lvl6pPr marL="571500" indent="-114300" algn="l">
            <a:defRPr sz="1500"/>
          </a:lvl6pPr>
          <a:lvl7pPr marL="685800" indent="-114300" algn="l">
            <a:defRPr sz="1500"/>
          </a:lvl7pPr>
          <a:lvl8pPr marL="800100" indent="-114300" algn="l">
            <a:defRPr sz="1500"/>
          </a:lvl8pPr>
          <a:lvl9pPr marL="914400" indent="-114300" algn="l">
            <a:defRPr sz="1500"/>
          </a:lvl9pPr>
        </a:lstStyle>
        <a:p>
          <a:pPr lvl="1">
            <a:lnSpc>
              <a:spcPct val="100000"/>
            </a:lnSpc>
            <a:spcBef>
              <a:spcPct val="0"/>
            </a:spcBef>
            <a:spcAft>
              <a:spcPct val="15000"/>
            </a:spcAft>
            <a:buChar char="•"/>
          </a:pPr>
          <a:r>
            <a:rPr lang="fr-FR" dirty="0" smtClean="0">
              <a:solidFill>
                <a:schemeClr val="dk1"/>
              </a:solidFill>
            </a:rPr>
            <a:t>Séance 5: Exercices PERT et Simulation via MS PROJECT </a:t>
          </a:r>
          <a:endParaRPr lang="fr-FR" dirty="0">
            <a:solidFill>
              <a:schemeClr val="dk1"/>
            </a:solidFill>
          </a:endParaRPr>
        </a:p>
      </dsp:txBody>
      <dsp:txXfrm rot="5400000">
        <a:off x="3950019" y="-350214"/>
        <a:ext cx="544147" cy="7272176"/>
      </dsp:txXfrm>
    </dsp:sp>
    <dsp:sp modelId="{953B5D8A-DD18-4423-9ECE-1DD8F3C80A3A}">
      <dsp:nvSpPr>
        <dsp:cNvPr id="13" name="Chevron 12"/>
        <dsp:cNvSpPr/>
      </dsp:nvSpPr>
      <dsp:spPr bwMode="white">
        <a:xfrm rot="5400000">
          <a:off x="-125572" y="3892823"/>
          <a:ext cx="837149" cy="586004"/>
        </a:xfrm>
        <a:prstGeom prst="chevron">
          <a:avLst/>
        </a:prstGeom>
      </dsp:spPr>
      <dsp:style>
        <a:lnRef idx="2">
          <a:schemeClr val="accent5">
            <a:hueOff val="-6150000"/>
            <a:satOff val="-8496"/>
            <a:lumOff val="-3267"/>
            <a:alpha val="100000"/>
          </a:schemeClr>
        </a:lnRef>
        <a:fillRef idx="1">
          <a:schemeClr val="accent5">
            <a:hueOff val="-6150000"/>
            <a:satOff val="-8496"/>
            <a:lumOff val="-3267"/>
            <a:alpha val="100000"/>
          </a:schemeClr>
        </a:fillRef>
        <a:effectRef idx="0">
          <a:scrgbClr r="0" g="0" b="0"/>
        </a:effectRef>
        <a:fontRef idx="minor">
          <a:schemeClr val="lt1"/>
        </a:fontRef>
      </dsp:style>
      <dsp:txBody>
        <a:bodyPr rot="-5400000" lIns="9525" tIns="9525" rIns="9525" bIns="9525"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a:lnSpc>
              <a:spcPct val="100000"/>
            </a:lnSpc>
            <a:spcBef>
              <a:spcPct val="0"/>
            </a:spcBef>
            <a:spcAft>
              <a:spcPct val="35000"/>
            </a:spcAft>
          </a:pPr>
          <a:r>
            <a:rPr lang="fr-FR" dirty="0" smtClean="0"/>
            <a:t>6</a:t>
          </a:r>
          <a:endParaRPr lang="fr-FR" dirty="0"/>
        </a:p>
      </dsp:txBody>
      <dsp:txXfrm rot="5400000">
        <a:off x="-125572" y="3892823"/>
        <a:ext cx="837149" cy="586004"/>
      </dsp:txXfrm>
    </dsp:sp>
    <dsp:sp modelId="{FEBD9667-1A9F-49FC-9495-85B2A61D4097}">
      <dsp:nvSpPr>
        <dsp:cNvPr id="14" name="Arrondir un rectangle avec un coin du même côté 13"/>
        <dsp:cNvSpPr/>
      </dsp:nvSpPr>
      <dsp:spPr bwMode="white">
        <a:xfrm rot="5400000">
          <a:off x="3936420" y="423914"/>
          <a:ext cx="544147" cy="7272176"/>
        </a:xfrm>
        <a:prstGeom prst="round2SameRect">
          <a:avLst/>
        </a:prstGeom>
      </dsp:spPr>
      <dsp:style>
        <a:lnRef idx="2">
          <a:schemeClr val="accent5">
            <a:hueOff val="-6150000"/>
            <a:satOff val="-8496"/>
            <a:lumOff val="-3267"/>
            <a:alpha val="100000"/>
          </a:schemeClr>
        </a:lnRef>
        <a:fillRef idx="1">
          <a:schemeClr val="lt1">
            <a:alpha val="90000"/>
          </a:schemeClr>
        </a:fillRef>
        <a:effectRef idx="0">
          <a:scrgbClr r="0" g="0" b="0"/>
        </a:effectRef>
        <a:fontRef idx="minor"/>
      </dsp:style>
      <dsp:txBody>
        <a:bodyPr rot="-5400000" lIns="106680" tIns="9525" rIns="9525" bIns="9525" anchor="ctr"/>
        <a:lstStyle>
          <a:lvl1pPr algn="l">
            <a:defRPr sz="1500"/>
          </a:lvl1pPr>
          <a:lvl2pPr marL="114300" indent="-114300" algn="l">
            <a:defRPr sz="1500"/>
          </a:lvl2pPr>
          <a:lvl3pPr marL="228600" indent="-114300" algn="l">
            <a:defRPr sz="1500"/>
          </a:lvl3pPr>
          <a:lvl4pPr marL="342900" indent="-114300" algn="l">
            <a:defRPr sz="1500"/>
          </a:lvl4pPr>
          <a:lvl5pPr marL="457200" indent="-114300" algn="l">
            <a:defRPr sz="1500"/>
          </a:lvl5pPr>
          <a:lvl6pPr marL="571500" indent="-114300" algn="l">
            <a:defRPr sz="1500"/>
          </a:lvl6pPr>
          <a:lvl7pPr marL="685800" indent="-114300" algn="l">
            <a:defRPr sz="1500"/>
          </a:lvl7pPr>
          <a:lvl8pPr marL="800100" indent="-114300" algn="l">
            <a:defRPr sz="1500"/>
          </a:lvl8pPr>
          <a:lvl9pPr marL="914400" indent="-114300" algn="l">
            <a:defRPr sz="1500"/>
          </a:lvl9pPr>
        </a:lstStyle>
        <a:p>
          <a:pPr lvl="1">
            <a:lnSpc>
              <a:spcPct val="100000"/>
            </a:lnSpc>
            <a:spcBef>
              <a:spcPct val="0"/>
            </a:spcBef>
            <a:spcAft>
              <a:spcPct val="15000"/>
            </a:spcAft>
            <a:buChar char="•"/>
          </a:pPr>
          <a:r>
            <a:rPr lang="fr-FR" dirty="0" smtClean="0">
              <a:solidFill>
                <a:schemeClr val="dk1"/>
              </a:solidFill>
            </a:rPr>
            <a:t>Séance 6: gestion des ressources et management des  risques</a:t>
          </a:r>
          <a:endParaRPr lang="fr-FR" dirty="0">
            <a:solidFill>
              <a:schemeClr val="dk1"/>
            </a:solidFill>
          </a:endParaRPr>
        </a:p>
      </dsp:txBody>
      <dsp:txXfrm rot="5400000">
        <a:off x="3936420" y="423914"/>
        <a:ext cx="544147" cy="7272176"/>
      </dsp:txXfrm>
    </dsp:sp>
    <dsp:sp modelId="{F2284FFC-B65B-4529-A613-E9F35EBC3063}">
      <dsp:nvSpPr>
        <dsp:cNvPr id="15" name="Chevron 14"/>
        <dsp:cNvSpPr/>
      </dsp:nvSpPr>
      <dsp:spPr bwMode="white">
        <a:xfrm rot="5400000">
          <a:off x="-125572" y="4646274"/>
          <a:ext cx="837149" cy="586004"/>
        </a:xfrm>
        <a:prstGeom prst="chevron">
          <a:avLst/>
        </a:prstGeom>
      </dsp:spPr>
      <dsp:style>
        <a:lnRef idx="2">
          <a:schemeClr val="accent5">
            <a:hueOff val="-7380000"/>
            <a:satOff val="-10195"/>
            <a:lumOff val="-3921"/>
            <a:alpha val="100000"/>
          </a:schemeClr>
        </a:lnRef>
        <a:fillRef idx="1">
          <a:schemeClr val="accent5">
            <a:hueOff val="-7380000"/>
            <a:satOff val="-10195"/>
            <a:lumOff val="-3921"/>
            <a:alpha val="100000"/>
          </a:schemeClr>
        </a:fillRef>
        <a:effectRef idx="0">
          <a:scrgbClr r="0" g="0" b="0"/>
        </a:effectRef>
        <a:fontRef idx="minor">
          <a:schemeClr val="lt1"/>
        </a:fontRef>
      </dsp:style>
      <dsp:txBody>
        <a:bodyPr rot="-5400000" lIns="9525" tIns="9525" rIns="9525" bIns="9525" anchor="ctr"/>
        <a:lstStyle>
          <a:lvl1pPr algn="ctr">
            <a:defRPr sz="1500"/>
          </a:lvl1pPr>
          <a:lvl2pPr marL="57150" indent="-57150" algn="ctr">
            <a:defRPr sz="1100"/>
          </a:lvl2pPr>
          <a:lvl3pPr marL="114300" indent="-57150" algn="ctr">
            <a:defRPr sz="1100"/>
          </a:lvl3pPr>
          <a:lvl4pPr marL="171450" indent="-57150" algn="ctr">
            <a:defRPr sz="1100"/>
          </a:lvl4pPr>
          <a:lvl5pPr marL="228600" indent="-57150" algn="ctr">
            <a:defRPr sz="1100"/>
          </a:lvl5pPr>
          <a:lvl6pPr marL="285750" indent="-57150" algn="ctr">
            <a:defRPr sz="1100"/>
          </a:lvl6pPr>
          <a:lvl7pPr marL="342900" indent="-57150" algn="ctr">
            <a:defRPr sz="1100"/>
          </a:lvl7pPr>
          <a:lvl8pPr marL="400050" indent="-57150" algn="ctr">
            <a:defRPr sz="1100"/>
          </a:lvl8pPr>
          <a:lvl9pPr marL="457200" indent="-57150" algn="ctr">
            <a:defRPr sz="1100"/>
          </a:lvl9pPr>
        </a:lstStyle>
        <a:p>
          <a:pPr lvl="0">
            <a:lnSpc>
              <a:spcPct val="100000"/>
            </a:lnSpc>
            <a:spcBef>
              <a:spcPct val="0"/>
            </a:spcBef>
            <a:spcAft>
              <a:spcPct val="35000"/>
            </a:spcAft>
          </a:pPr>
          <a:r>
            <a:rPr lang="fr-FR" dirty="0" smtClean="0"/>
            <a:t>7</a:t>
          </a:r>
          <a:endParaRPr lang="fr-FR" dirty="0"/>
        </a:p>
      </dsp:txBody>
      <dsp:txXfrm rot="5400000">
        <a:off x="-125572" y="4646274"/>
        <a:ext cx="837149" cy="586004"/>
      </dsp:txXfrm>
    </dsp:sp>
    <dsp:sp modelId="{039869FA-3BAA-41D0-A089-92952E14205E}">
      <dsp:nvSpPr>
        <dsp:cNvPr id="16" name="Arrondir un rectangle avec un coin du même côté 15"/>
        <dsp:cNvSpPr/>
      </dsp:nvSpPr>
      <dsp:spPr bwMode="white">
        <a:xfrm rot="5400000">
          <a:off x="3950019" y="1156687"/>
          <a:ext cx="544147" cy="7272176"/>
        </a:xfrm>
        <a:prstGeom prst="round2SameRect">
          <a:avLst/>
        </a:prstGeom>
      </dsp:spPr>
      <dsp:style>
        <a:lnRef idx="2">
          <a:schemeClr val="accent5">
            <a:hueOff val="-7380000"/>
            <a:satOff val="-10195"/>
            <a:lumOff val="-3921"/>
            <a:alpha val="100000"/>
          </a:schemeClr>
        </a:lnRef>
        <a:fillRef idx="1">
          <a:schemeClr val="lt1">
            <a:alpha val="90000"/>
          </a:schemeClr>
        </a:fillRef>
        <a:effectRef idx="0">
          <a:scrgbClr r="0" g="0" b="0"/>
        </a:effectRef>
        <a:fontRef idx="minor"/>
      </dsp:style>
      <dsp:txBody>
        <a:bodyPr rot="-5400000" lIns="106680" tIns="9525" rIns="9525" bIns="9525" anchor="ctr"/>
        <a:lstStyle>
          <a:lvl1pPr algn="l">
            <a:defRPr sz="1500"/>
          </a:lvl1pPr>
          <a:lvl2pPr marL="114300" indent="-114300" algn="l">
            <a:defRPr sz="1500"/>
          </a:lvl2pPr>
          <a:lvl3pPr marL="228600" indent="-114300" algn="l">
            <a:defRPr sz="1500"/>
          </a:lvl3pPr>
          <a:lvl4pPr marL="342900" indent="-114300" algn="l">
            <a:defRPr sz="1500"/>
          </a:lvl4pPr>
          <a:lvl5pPr marL="457200" indent="-114300" algn="l">
            <a:defRPr sz="1500"/>
          </a:lvl5pPr>
          <a:lvl6pPr marL="571500" indent="-114300" algn="l">
            <a:defRPr sz="1500"/>
          </a:lvl6pPr>
          <a:lvl7pPr marL="685800" indent="-114300" algn="l">
            <a:defRPr sz="1500"/>
          </a:lvl7pPr>
          <a:lvl8pPr marL="800100" indent="-114300" algn="l">
            <a:defRPr sz="1500"/>
          </a:lvl8pPr>
          <a:lvl9pPr marL="914400" indent="-114300" algn="l">
            <a:defRPr sz="1500"/>
          </a:lvl9pPr>
        </a:lstStyle>
        <a:p>
          <a:pPr lvl="1">
            <a:lnSpc>
              <a:spcPct val="100000"/>
            </a:lnSpc>
            <a:spcBef>
              <a:spcPct val="0"/>
            </a:spcBef>
            <a:spcAft>
              <a:spcPct val="15000"/>
            </a:spcAft>
            <a:buChar char="•"/>
          </a:pPr>
          <a:r>
            <a:rPr lang="fr-FR" dirty="0" smtClean="0">
              <a:solidFill>
                <a:schemeClr val="dk1"/>
              </a:solidFill>
            </a:rPr>
            <a:t>Séance 7: Soutenance projets</a:t>
          </a:r>
          <a:endParaRPr lang="fr-FR" dirty="0">
            <a:solidFill>
              <a:schemeClr val="dk1"/>
            </a:solidFill>
          </a:endParaRPr>
        </a:p>
      </dsp:txBody>
      <dsp:txXfrm rot="5400000">
        <a:off x="3950019" y="1156687"/>
        <a:ext cx="544147" cy="7272176"/>
      </dsp:txXfrm>
    </dsp:sp>
  </dsp:spTree>
</dsp:drawing>
</file>

<file path=ppt/diagrams/drawing3.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Grouper 1"/>
      <dsp:cNvGrpSpPr/>
    </dsp:nvGrpSpPr>
    <dsp:grpSpPr>
      <a:xfrm>
        <a:off x="0" y="0"/>
        <a:ext cx="8128000" cy="4545330"/>
        <a:chOff x="0" y="0"/>
        <a:chExt cx="8128000" cy="4545330"/>
      </a:xfrm>
    </dsp:grpSpPr>
    <dsp:sp modelId="{9027A074-C2B4-4B5C-8A24-9F326C135F2C}">
      <dsp:nvSpPr>
        <dsp:cNvPr id="3" name="Ellipse 2"/>
        <dsp:cNvSpPr/>
      </dsp:nvSpPr>
      <dsp:spPr bwMode="white">
        <a:xfrm>
          <a:off x="3377034" y="0"/>
          <a:ext cx="1373933" cy="1373933"/>
        </a:xfrm>
        <a:prstGeom prst="ellipse">
          <a:avLst/>
        </a:prstGeom>
      </dsp:spPr>
      <dsp:style>
        <a:lnRef idx="2">
          <a:schemeClr val="lt1"/>
        </a:lnRef>
        <a:fillRef idx="1">
          <a:schemeClr val="accent1"/>
        </a:fillRef>
        <a:effectRef idx="0">
          <a:scrgbClr r="0" g="0" b="0"/>
        </a:effectRef>
        <a:fontRef idx="minor">
          <a:schemeClr val="lt1"/>
        </a:fontRef>
      </dsp:style>
      <dsp:txBody>
        <a:bodyPr vert="horz" wrap="square" lIns="17780" tIns="17780" rIns="17780" bIns="1778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altLang="en-US" sz="1400" b="1">
              <a:latin typeface="Times New Roman" panose="02020603050405020304" charset="0"/>
              <a:cs typeface="Times New Roman" panose="02020603050405020304" charset="0"/>
            </a:rPr>
            <a:t>Support project/program implementation with accurate</a:t>
          </a:r>
          <a:endParaRPr lang="zh-CN" altLang="en-US" sz="1400" b="1">
            <a:latin typeface="Times New Roman" panose="02020603050405020304" charset="0"/>
            <a:cs typeface="Times New Roman" panose="02020603050405020304" charset="0"/>
          </a:endParaRPr>
        </a:p>
      </dsp:txBody>
      <dsp:txXfrm>
        <a:off x="3377034" y="0"/>
        <a:ext cx="1373933" cy="1373933"/>
      </dsp:txXfrm>
    </dsp:sp>
    <dsp:sp modelId="{D428F19C-A8D3-4893-AD7E-2BA65F02F820}">
      <dsp:nvSpPr>
        <dsp:cNvPr id="4" name="Flèche droite 3"/>
        <dsp:cNvSpPr/>
      </dsp:nvSpPr>
      <dsp:spPr bwMode="white">
        <a:xfrm rot="2159999">
          <a:off x="4715605" y="1060798"/>
          <a:ext cx="364092" cy="463702"/>
        </a:xfrm>
        <a:prstGeom prst="rightArrow">
          <a:avLst>
            <a:gd name="adj1" fmla="val 60000"/>
            <a:gd name="adj2" fmla="val 50000"/>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lIns="0" tIns="0" rIns="0" bIns="0" anchor="ctr"/>
        <a:lstStyle>
          <a:lvl1pPr algn="ctr">
            <a:defRPr sz="1800"/>
          </a:lvl1pPr>
          <a:lvl2pPr marL="114300" indent="-114300" algn="ctr">
            <a:defRPr sz="1400"/>
          </a:lvl2pPr>
          <a:lvl3pPr marL="228600" indent="-114300" algn="ctr">
            <a:defRPr sz="1400"/>
          </a:lvl3pPr>
          <a:lvl4pPr marL="342900" indent="-114300" algn="ctr">
            <a:defRPr sz="1400"/>
          </a:lvl4pPr>
          <a:lvl5pPr marL="457200" indent="-114300" algn="ctr">
            <a:defRPr sz="1400"/>
          </a:lvl5pPr>
          <a:lvl6pPr marL="571500" indent="-114300" algn="ctr">
            <a:defRPr sz="1400"/>
          </a:lvl6pPr>
          <a:lvl7pPr marL="685800" indent="-114300" algn="ctr">
            <a:defRPr sz="1400"/>
          </a:lvl7pPr>
          <a:lvl8pPr marL="800100" indent="-114300" algn="ctr">
            <a:defRPr sz="1400"/>
          </a:lvl8pPr>
          <a:lvl9pPr marL="914400" indent="-114300" algn="ctr">
            <a:defRPr sz="1400"/>
          </a:lvl9pPr>
        </a:lstStyle>
        <a:p>
          <a:pPr lvl="0">
            <a:lnSpc>
              <a:spcPct val="100000"/>
            </a:lnSpc>
            <a:spcBef>
              <a:spcPct val="0"/>
            </a:spcBef>
            <a:spcAft>
              <a:spcPct val="35000"/>
            </a:spcAft>
          </a:pPr>
          <a:endParaRPr lang="zh-CN" altLang="en-US"/>
        </a:p>
      </dsp:txBody>
      <dsp:txXfrm rot="2159999">
        <a:off x="4715605" y="1060798"/>
        <a:ext cx="364092" cy="463702"/>
      </dsp:txXfrm>
    </dsp:sp>
    <dsp:sp modelId="{ADA7BD43-8261-45C1-B84A-0D52FA1E4AE7}">
      <dsp:nvSpPr>
        <dsp:cNvPr id="5" name="Ellipse 4"/>
        <dsp:cNvSpPr/>
      </dsp:nvSpPr>
      <dsp:spPr bwMode="white">
        <a:xfrm>
          <a:off x="5044336" y="1211366"/>
          <a:ext cx="1373933" cy="1373933"/>
        </a:xfrm>
        <a:prstGeom prst="ellipse">
          <a:avLst/>
        </a:prstGeom>
      </dsp:spPr>
      <dsp:style>
        <a:lnRef idx="2">
          <a:schemeClr val="lt1"/>
        </a:lnRef>
        <a:fillRef idx="1">
          <a:schemeClr val="accent1"/>
        </a:fillRef>
        <a:effectRef idx="0">
          <a:scrgbClr r="0" g="0" b="0"/>
        </a:effectRef>
        <a:fontRef idx="minor">
          <a:schemeClr val="lt1"/>
        </a:fontRef>
      </dsp:style>
      <dsp:txBody>
        <a:bodyPr vert="horz" wrap="square" lIns="17780" tIns="17780" rIns="17780" bIns="1778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altLang="en-US" sz="1400" b="1">
              <a:latin typeface="Times New Roman" panose="02020603050405020304" charset="0"/>
              <a:cs typeface="Times New Roman" panose="02020603050405020304" charset="0"/>
            </a:rPr>
            <a:t>C</a:t>
          </a:r>
          <a:r>
            <a:rPr lang="zh-CN" altLang="en-US" sz="1400" b="1">
              <a:latin typeface="Times New Roman" panose="02020603050405020304" charset="0"/>
              <a:cs typeface="Times New Roman" panose="02020603050405020304" charset="0"/>
            </a:rPr>
            <a:t>ontribute to organizational learning and knowledge</a:t>
          </a:r>
          <a:endParaRPr lang="zh-CN" altLang="en-US" sz="1400" b="1">
            <a:latin typeface="Times New Roman" panose="02020603050405020304" charset="0"/>
            <a:cs typeface="Times New Roman" panose="02020603050405020304" charset="0"/>
          </a:endParaRPr>
        </a:p>
      </dsp:txBody>
      <dsp:txXfrm>
        <a:off x="5044336" y="1211366"/>
        <a:ext cx="1373933" cy="1373933"/>
      </dsp:txXfrm>
    </dsp:sp>
    <dsp:sp modelId="{56F040CF-6F47-4847-8647-F5FDBC9F146A}">
      <dsp:nvSpPr>
        <dsp:cNvPr id="6" name="Flèche droite 5"/>
        <dsp:cNvSpPr/>
      </dsp:nvSpPr>
      <dsp:spPr bwMode="white">
        <a:xfrm rot="6480000">
          <a:off x="5230830" y="2646497"/>
          <a:ext cx="364092" cy="463702"/>
        </a:xfrm>
        <a:prstGeom prst="rightArrow">
          <a:avLst>
            <a:gd name="adj1" fmla="val 60000"/>
            <a:gd name="adj2" fmla="val 50000"/>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rot="10800000" lIns="0" tIns="0" rIns="0" bIns="0" anchor="ctr"/>
        <a:lstStyle>
          <a:lvl1pPr algn="ctr">
            <a:defRPr sz="1800"/>
          </a:lvl1pPr>
          <a:lvl2pPr marL="114300" indent="-114300" algn="ctr">
            <a:defRPr sz="1400"/>
          </a:lvl2pPr>
          <a:lvl3pPr marL="228600" indent="-114300" algn="ctr">
            <a:defRPr sz="1400"/>
          </a:lvl3pPr>
          <a:lvl4pPr marL="342900" indent="-114300" algn="ctr">
            <a:defRPr sz="1400"/>
          </a:lvl4pPr>
          <a:lvl5pPr marL="457200" indent="-114300" algn="ctr">
            <a:defRPr sz="1400"/>
          </a:lvl5pPr>
          <a:lvl6pPr marL="571500" indent="-114300" algn="ctr">
            <a:defRPr sz="1400"/>
          </a:lvl6pPr>
          <a:lvl7pPr marL="685800" indent="-114300" algn="ctr">
            <a:defRPr sz="1400"/>
          </a:lvl7pPr>
          <a:lvl8pPr marL="800100" indent="-114300" algn="ctr">
            <a:defRPr sz="1400"/>
          </a:lvl8pPr>
          <a:lvl9pPr marL="914400" indent="-114300" algn="ctr">
            <a:defRPr sz="1400"/>
          </a:lvl9pPr>
        </a:lstStyle>
        <a:p>
          <a:pPr lvl="0">
            <a:lnSpc>
              <a:spcPct val="100000"/>
            </a:lnSpc>
            <a:spcBef>
              <a:spcPct val="0"/>
            </a:spcBef>
            <a:spcAft>
              <a:spcPct val="35000"/>
            </a:spcAft>
          </a:pPr>
          <a:endParaRPr lang="zh-CN" altLang="en-US"/>
        </a:p>
      </dsp:txBody>
      <dsp:txXfrm rot="6480000">
        <a:off x="5230830" y="2646497"/>
        <a:ext cx="364092" cy="463702"/>
      </dsp:txXfrm>
    </dsp:sp>
    <dsp:sp modelId="{4DEB6BE5-009F-44B4-83FA-1FE41DB12AD9}">
      <dsp:nvSpPr>
        <dsp:cNvPr id="7" name="Ellipse 6"/>
        <dsp:cNvSpPr/>
      </dsp:nvSpPr>
      <dsp:spPr bwMode="white">
        <a:xfrm>
          <a:off x="4407483" y="3171397"/>
          <a:ext cx="1373933" cy="1373933"/>
        </a:xfrm>
        <a:prstGeom prst="ellipse">
          <a:avLst/>
        </a:prstGeom>
      </dsp:spPr>
      <dsp:style>
        <a:lnRef idx="2">
          <a:schemeClr val="lt1"/>
        </a:lnRef>
        <a:fillRef idx="1">
          <a:schemeClr val="accent1"/>
        </a:fillRef>
        <a:effectRef idx="0">
          <a:scrgbClr r="0" g="0" b="0"/>
        </a:effectRef>
        <a:fontRef idx="minor">
          <a:schemeClr val="lt1"/>
        </a:fontRef>
      </dsp:style>
      <dsp:txBody>
        <a:bodyPr vert="horz" wrap="square" lIns="20320" tIns="20320" rIns="20320" bIns="2032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altLang="en-US" sz="1600" b="1">
              <a:latin typeface="Times New Roman" panose="02020603050405020304" charset="0"/>
              <a:cs typeface="Times New Roman" panose="02020603050405020304" charset="0"/>
            </a:rPr>
            <a:t>Uphold accountability and compliance</a:t>
          </a:r>
          <a:endParaRPr lang="zh-CN" altLang="en-US" sz="1600" b="1">
            <a:latin typeface="Times New Roman" panose="02020603050405020304" charset="0"/>
            <a:cs typeface="Times New Roman" panose="02020603050405020304" charset="0"/>
          </a:endParaRPr>
        </a:p>
      </dsp:txBody>
      <dsp:txXfrm>
        <a:off x="4407483" y="3171397"/>
        <a:ext cx="1373933" cy="1373933"/>
      </dsp:txXfrm>
    </dsp:sp>
    <dsp:sp modelId="{212C6A32-E039-4B6C-B264-DA671275507E}">
      <dsp:nvSpPr>
        <dsp:cNvPr id="8" name="Flèche droite 7"/>
        <dsp:cNvSpPr/>
      </dsp:nvSpPr>
      <dsp:spPr bwMode="white">
        <a:xfrm rot="10800000">
          <a:off x="3881954" y="3626513"/>
          <a:ext cx="364092" cy="463702"/>
        </a:xfrm>
        <a:prstGeom prst="rightArrow">
          <a:avLst>
            <a:gd name="adj1" fmla="val 60000"/>
            <a:gd name="adj2" fmla="val 50000"/>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rot="10800000" lIns="0" tIns="0" rIns="0" bIns="0" anchor="ctr"/>
        <a:lstStyle>
          <a:lvl1pPr algn="ctr">
            <a:defRPr sz="1800"/>
          </a:lvl1pPr>
          <a:lvl2pPr marL="114300" indent="-114300" algn="ctr">
            <a:defRPr sz="1400"/>
          </a:lvl2pPr>
          <a:lvl3pPr marL="228600" indent="-114300" algn="ctr">
            <a:defRPr sz="1400"/>
          </a:lvl3pPr>
          <a:lvl4pPr marL="342900" indent="-114300" algn="ctr">
            <a:defRPr sz="1400"/>
          </a:lvl4pPr>
          <a:lvl5pPr marL="457200" indent="-114300" algn="ctr">
            <a:defRPr sz="1400"/>
          </a:lvl5pPr>
          <a:lvl6pPr marL="571500" indent="-114300" algn="ctr">
            <a:defRPr sz="1400"/>
          </a:lvl6pPr>
          <a:lvl7pPr marL="685800" indent="-114300" algn="ctr">
            <a:defRPr sz="1400"/>
          </a:lvl7pPr>
          <a:lvl8pPr marL="800100" indent="-114300" algn="ctr">
            <a:defRPr sz="1400"/>
          </a:lvl8pPr>
          <a:lvl9pPr marL="914400" indent="-114300" algn="ctr">
            <a:defRPr sz="1400"/>
          </a:lvl9pPr>
        </a:lstStyle>
        <a:p>
          <a:pPr lvl="0">
            <a:lnSpc>
              <a:spcPct val="100000"/>
            </a:lnSpc>
            <a:spcBef>
              <a:spcPct val="0"/>
            </a:spcBef>
            <a:spcAft>
              <a:spcPct val="35000"/>
            </a:spcAft>
          </a:pPr>
          <a:endParaRPr lang="zh-CN" altLang="en-US"/>
        </a:p>
      </dsp:txBody>
      <dsp:txXfrm rot="10800000">
        <a:off x="3881954" y="3626513"/>
        <a:ext cx="364092" cy="463702"/>
      </dsp:txXfrm>
    </dsp:sp>
    <dsp:sp modelId="{16EAD731-A57C-4041-B559-7EC79077EC53}">
      <dsp:nvSpPr>
        <dsp:cNvPr id="9" name="Ellipse 8"/>
        <dsp:cNvSpPr/>
      </dsp:nvSpPr>
      <dsp:spPr bwMode="white">
        <a:xfrm>
          <a:off x="2346584" y="3171397"/>
          <a:ext cx="1373933" cy="1373933"/>
        </a:xfrm>
        <a:prstGeom prst="ellipse">
          <a:avLst/>
        </a:prstGeom>
      </dsp:spPr>
      <dsp:style>
        <a:lnRef idx="2">
          <a:schemeClr val="lt1"/>
        </a:lnRef>
        <a:fillRef idx="1">
          <a:schemeClr val="accent1"/>
        </a:fillRef>
        <a:effectRef idx="0">
          <a:scrgbClr r="0" g="0" b="0"/>
        </a:effectRef>
        <a:fontRef idx="minor">
          <a:schemeClr val="lt1"/>
        </a:fontRef>
      </dsp:style>
      <dsp:txBody>
        <a:bodyPr vert="horz" wrap="square" lIns="17780" tIns="17780" rIns="17780" bIns="1778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altLang="en-US" sz="1400" b="1">
              <a:latin typeface="Times New Roman" panose="02020603050405020304" charset="0"/>
              <a:cs typeface="Times New Roman" panose="02020603050405020304" charset="0"/>
            </a:rPr>
            <a:t>Provide opportunities for stakeholder feedback</a:t>
          </a:r>
          <a:endParaRPr lang="zh-CN" altLang="en-US" sz="1400" b="1">
            <a:latin typeface="Times New Roman" panose="02020603050405020304" charset="0"/>
            <a:cs typeface="Times New Roman" panose="02020603050405020304" charset="0"/>
          </a:endParaRPr>
        </a:p>
      </dsp:txBody>
      <dsp:txXfrm>
        <a:off x="2346584" y="3171397"/>
        <a:ext cx="1373933" cy="1373933"/>
      </dsp:txXfrm>
    </dsp:sp>
    <dsp:sp modelId="{2E34DF9E-868B-4A46-AA78-8199053E3B5A}">
      <dsp:nvSpPr>
        <dsp:cNvPr id="10" name="Flèche droite 9"/>
        <dsp:cNvSpPr/>
      </dsp:nvSpPr>
      <dsp:spPr bwMode="white">
        <a:xfrm rot="15120000">
          <a:off x="2533078" y="2646497"/>
          <a:ext cx="364092" cy="463702"/>
        </a:xfrm>
        <a:prstGeom prst="rightArrow">
          <a:avLst>
            <a:gd name="adj1" fmla="val 60000"/>
            <a:gd name="adj2" fmla="val 50000"/>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rot="10800000" lIns="0" tIns="0" rIns="0" bIns="0" anchor="ctr"/>
        <a:lstStyle>
          <a:lvl1pPr algn="ctr">
            <a:defRPr sz="1800"/>
          </a:lvl1pPr>
          <a:lvl2pPr marL="114300" indent="-114300" algn="ctr">
            <a:defRPr sz="1400"/>
          </a:lvl2pPr>
          <a:lvl3pPr marL="228600" indent="-114300" algn="ctr">
            <a:defRPr sz="1400"/>
          </a:lvl3pPr>
          <a:lvl4pPr marL="342900" indent="-114300" algn="ctr">
            <a:defRPr sz="1400"/>
          </a:lvl4pPr>
          <a:lvl5pPr marL="457200" indent="-114300" algn="ctr">
            <a:defRPr sz="1400"/>
          </a:lvl5pPr>
          <a:lvl6pPr marL="571500" indent="-114300" algn="ctr">
            <a:defRPr sz="1400"/>
          </a:lvl6pPr>
          <a:lvl7pPr marL="685800" indent="-114300" algn="ctr">
            <a:defRPr sz="1400"/>
          </a:lvl7pPr>
          <a:lvl8pPr marL="800100" indent="-114300" algn="ctr">
            <a:defRPr sz="1400"/>
          </a:lvl8pPr>
          <a:lvl9pPr marL="914400" indent="-114300" algn="ctr">
            <a:defRPr sz="1400"/>
          </a:lvl9pPr>
        </a:lstStyle>
        <a:p>
          <a:pPr lvl="0">
            <a:lnSpc>
              <a:spcPct val="100000"/>
            </a:lnSpc>
            <a:spcBef>
              <a:spcPct val="0"/>
            </a:spcBef>
            <a:spcAft>
              <a:spcPct val="35000"/>
            </a:spcAft>
          </a:pPr>
          <a:endParaRPr lang="zh-CN" altLang="en-US"/>
        </a:p>
      </dsp:txBody>
      <dsp:txXfrm rot="15120000">
        <a:off x="2533078" y="2646497"/>
        <a:ext cx="364092" cy="463702"/>
      </dsp:txXfrm>
    </dsp:sp>
    <dsp:sp modelId="{12FF041E-83E1-47C9-B066-87396D274A0D}">
      <dsp:nvSpPr>
        <dsp:cNvPr id="11" name="Ellipse 10"/>
        <dsp:cNvSpPr/>
      </dsp:nvSpPr>
      <dsp:spPr bwMode="white">
        <a:xfrm>
          <a:off x="1709731" y="1211366"/>
          <a:ext cx="1373933" cy="1373933"/>
        </a:xfrm>
        <a:prstGeom prst="ellipse">
          <a:avLst/>
        </a:prstGeom>
      </dsp:spPr>
      <dsp:style>
        <a:lnRef idx="2">
          <a:schemeClr val="lt1"/>
        </a:lnRef>
        <a:fillRef idx="1">
          <a:schemeClr val="accent1"/>
        </a:fillRef>
        <a:effectRef idx="0">
          <a:scrgbClr r="0" g="0" b="0"/>
        </a:effectRef>
        <a:fontRef idx="minor">
          <a:schemeClr val="lt1"/>
        </a:fontRef>
      </dsp:style>
      <dsp:txBody>
        <a:bodyPr vert="horz" wrap="square" lIns="20320" tIns="20320" rIns="20320" bIns="20320" anchor="ctr"/>
        <a:lstStyle>
          <a:lvl1pPr algn="ctr">
            <a:defRPr sz="6500"/>
          </a:lvl1pPr>
          <a:lvl2pPr marL="285750" indent="-285750" algn="ctr">
            <a:defRPr sz="5000"/>
          </a:lvl2pPr>
          <a:lvl3pPr marL="571500" indent="-285750" algn="ctr">
            <a:defRPr sz="5000"/>
          </a:lvl3pPr>
          <a:lvl4pPr marL="857250" indent="-285750" algn="ctr">
            <a:defRPr sz="5000"/>
          </a:lvl4pPr>
          <a:lvl5pPr marL="1143000" indent="-285750" algn="ctr">
            <a:defRPr sz="5000"/>
          </a:lvl5pPr>
          <a:lvl6pPr marL="1428750" indent="-285750" algn="ctr">
            <a:defRPr sz="5000"/>
          </a:lvl6pPr>
          <a:lvl7pPr marL="1714500" indent="-285750" algn="ctr">
            <a:defRPr sz="5000"/>
          </a:lvl7pPr>
          <a:lvl8pPr marL="2000250" indent="-285750" algn="ctr">
            <a:defRPr sz="5000"/>
          </a:lvl8pPr>
          <a:lvl9pPr marL="2286000" indent="-285750" algn="ctr">
            <a:defRPr sz="5000"/>
          </a:lvl9pPr>
        </a:lstStyle>
        <a:p>
          <a:pPr lvl="0">
            <a:lnSpc>
              <a:spcPct val="100000"/>
            </a:lnSpc>
            <a:spcBef>
              <a:spcPct val="0"/>
            </a:spcBef>
            <a:spcAft>
              <a:spcPct val="35000"/>
            </a:spcAft>
          </a:pPr>
          <a:r>
            <a:rPr lang="zh-CN" altLang="en-US" sz="1600" b="1">
              <a:latin typeface="Times New Roman" panose="02020603050405020304" charset="0"/>
              <a:cs typeface="Times New Roman" panose="02020603050405020304" charset="0"/>
            </a:rPr>
            <a:t>Promote and celebrate our wor</a:t>
          </a:r>
          <a:r>
            <a:rPr lang="zh-CN" altLang="en-US" sz="1600" b="1">
              <a:latin typeface="Times New Roman" panose="02020603050405020304" charset="0"/>
              <a:cs typeface="Times New Roman" panose="02020603050405020304" charset="0"/>
            </a:rPr>
            <a:t>k</a:t>
          </a:r>
          <a:endParaRPr lang="zh-CN" altLang="en-US" sz="1600" b="1">
            <a:latin typeface="Times New Roman" panose="02020603050405020304" charset="0"/>
            <a:cs typeface="Times New Roman" panose="02020603050405020304" charset="0"/>
          </a:endParaRPr>
        </a:p>
      </dsp:txBody>
      <dsp:txXfrm>
        <a:off x="1709731" y="1211366"/>
        <a:ext cx="1373933" cy="1373933"/>
      </dsp:txXfrm>
    </dsp:sp>
    <dsp:sp modelId="{AAFAAFBE-67D6-4C79-BA3C-CA0235E4A8BE}">
      <dsp:nvSpPr>
        <dsp:cNvPr id="12" name="Flèche droite 11"/>
        <dsp:cNvSpPr/>
      </dsp:nvSpPr>
      <dsp:spPr bwMode="white">
        <a:xfrm rot="-2159999">
          <a:off x="3048303" y="1060798"/>
          <a:ext cx="364092" cy="463702"/>
        </a:xfrm>
        <a:prstGeom prst="rightArrow">
          <a:avLst>
            <a:gd name="adj1" fmla="val 60000"/>
            <a:gd name="adj2" fmla="val 50000"/>
          </a:avLst>
        </a:prstGeom>
      </dsp:spPr>
      <dsp:style>
        <a:lnRef idx="0">
          <a:schemeClr val="accent1">
            <a:tint val="60000"/>
          </a:schemeClr>
        </a:lnRef>
        <a:fillRef idx="1">
          <a:schemeClr val="accent1">
            <a:tint val="60000"/>
          </a:schemeClr>
        </a:fillRef>
        <a:effectRef idx="0">
          <a:scrgbClr r="0" g="0" b="0"/>
        </a:effectRef>
        <a:fontRef idx="minor">
          <a:schemeClr val="lt1"/>
        </a:fontRef>
      </dsp:style>
      <dsp:txBody>
        <a:bodyPr lIns="0" tIns="0" rIns="0" bIns="0" anchor="ctr"/>
        <a:lstStyle>
          <a:lvl1pPr algn="ctr">
            <a:defRPr sz="1800"/>
          </a:lvl1pPr>
          <a:lvl2pPr marL="114300" indent="-114300" algn="ctr">
            <a:defRPr sz="1400"/>
          </a:lvl2pPr>
          <a:lvl3pPr marL="228600" indent="-114300" algn="ctr">
            <a:defRPr sz="1400"/>
          </a:lvl3pPr>
          <a:lvl4pPr marL="342900" indent="-114300" algn="ctr">
            <a:defRPr sz="1400"/>
          </a:lvl4pPr>
          <a:lvl5pPr marL="457200" indent="-114300" algn="ctr">
            <a:defRPr sz="1400"/>
          </a:lvl5pPr>
          <a:lvl6pPr marL="571500" indent="-114300" algn="ctr">
            <a:defRPr sz="1400"/>
          </a:lvl6pPr>
          <a:lvl7pPr marL="685800" indent="-114300" algn="ctr">
            <a:defRPr sz="1400"/>
          </a:lvl7pPr>
          <a:lvl8pPr marL="800100" indent="-114300" algn="ctr">
            <a:defRPr sz="1400"/>
          </a:lvl8pPr>
          <a:lvl9pPr marL="914400" indent="-114300" algn="ctr">
            <a:defRPr sz="1400"/>
          </a:lvl9pPr>
        </a:lstStyle>
        <a:p>
          <a:pPr lvl="0">
            <a:lnSpc>
              <a:spcPct val="100000"/>
            </a:lnSpc>
            <a:spcBef>
              <a:spcPct val="0"/>
            </a:spcBef>
            <a:spcAft>
              <a:spcPct val="35000"/>
            </a:spcAft>
          </a:pPr>
          <a:endParaRPr lang="zh-CN" altLang="en-US"/>
        </a:p>
      </dsp:txBody>
      <dsp:txXfrm rot="-2159999">
        <a:off x="3048303" y="1060798"/>
        <a:ext cx="364092" cy="46370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rSet qsTypeId="urn:microsoft.com/office/officeart/2005/8/quickstyle/simple5"/>
        </dgm:pt>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off" val="ctr"/>
          <dgm:param type="contDir" val="sameDir"/>
          <dgm:param type="grDir" val="tL"/>
          <dgm:param type="flowDir" val="row"/>
        </dgm:alg>
      </dgm:if>
      <dgm:else name="Name2">
        <dgm:alg type="snake">
          <dgm:param type="off" val="ctr"/>
          <dgm:param type="contDir" val="sameDir"/>
          <dgm:param type="grDir" val="tR"/>
          <dgm:param type="flowDir" val="row"/>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type="chevron" r:blip="" rot="90">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type="round2SameRect" r:blip="" rot="90">
                <dgm:adjLst/>
              </dgm:shape>
            </dgm:if>
            <dgm:else name="Name6">
              <dgm:alg type="tx">
                <dgm:param type="stBulletLvl" val="1"/>
                <dgm:param type="txAnchorVertCh" val="mid"/>
              </dgm:alg>
              <dgm:shape xmlns:r="http://schemas.openxmlformats.org/officeDocument/2006/relationships" type="round2SameRect" r:blip="" rot="-90">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rSet qsTypeId="urn:microsoft.com/office/officeart/2005/8/quickstyle/simple5"/>
        </dgm:pt>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9CED96-068A-4274-8614-CE8858D45159}" type="datetimeFigureOut">
              <a:rPr lang="fr-FR" smtClean="0"/>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endParaRPr lang="fr-FR" smtClean="0"/>
          </a:p>
          <a:p>
            <a:pPr lvl="1"/>
            <a:r>
              <a:rPr lang="fr-FR" smtClean="0"/>
              <a:t>Deuxième niveau</a:t>
            </a:r>
            <a:endParaRPr lang="fr-FR" smtClean="0"/>
          </a:p>
          <a:p>
            <a:pPr lvl="2"/>
            <a:r>
              <a:rPr lang="fr-FR" smtClean="0"/>
              <a:t>Troisième niveau</a:t>
            </a:r>
            <a:endParaRPr lang="fr-FR" smtClean="0"/>
          </a:p>
          <a:p>
            <a:pPr lvl="3"/>
            <a:r>
              <a:rPr lang="fr-FR" smtClean="0"/>
              <a:t>Quatrième niveau</a:t>
            </a:r>
            <a:endParaRPr lang="fr-FR" smtClean="0"/>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9DBC96-224C-4F47-B1D0-6020CB55D1D9}" type="slidenum">
              <a:rPr lang="fr-FR" smtClean="0"/>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Espace réservé de l'image des diapositives 1"/>
          <p:cNvSpPr/>
          <p:nvPr>
            <p:ph type="sldImg" idx="2"/>
          </p:nvPr>
        </p:nvSpPr>
        <p:spPr/>
      </p:sp>
      <p:sp>
        <p:nvSpPr>
          <p:cNvPr id="3" name="Espace réservé du texte 2"/>
          <p:cNvSpPr/>
          <p:nvPr>
            <p:ph type="body" idx="3"/>
          </p:nvPr>
        </p:nvSpPr>
        <p:spPr/>
        <p:txBody>
          <a:bodyPr/>
          <a:p>
            <a:endParaRPr lang="fr-FR"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Espace réservé de l'image des diapositives 1"/>
          <p:cNvSpPr/>
          <p:nvPr>
            <p:ph type="sldImg" idx="2"/>
          </p:nvPr>
        </p:nvSpPr>
        <p:spPr/>
      </p:sp>
      <p:sp>
        <p:nvSpPr>
          <p:cNvPr id="3" name="Espace réservé du texte 2"/>
          <p:cNvSpPr/>
          <p:nvPr>
            <p:ph type="body" idx="3"/>
          </p:nvPr>
        </p:nvSpPr>
        <p:spPr/>
        <p:txBody>
          <a:bodyPr/>
          <a:p>
            <a:endParaRPr lang="fr-FR"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Espace réservé de l'image des diapositives 1"/>
          <p:cNvSpPr/>
          <p:nvPr>
            <p:ph type="sldImg" idx="2"/>
          </p:nvPr>
        </p:nvSpPr>
        <p:spPr/>
      </p:sp>
      <p:sp>
        <p:nvSpPr>
          <p:cNvPr id="3" name="Espace réservé du texte 2"/>
          <p:cNvSpPr/>
          <p:nvPr>
            <p:ph type="body" idx="3"/>
          </p:nvPr>
        </p:nvSpPr>
        <p:spPr/>
        <p:txBody>
          <a:bodyPr/>
          <a:p>
            <a:endParaRPr lang="fr-FR"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Espace réservé de l'image des diapositives 1"/>
          <p:cNvSpPr/>
          <p:nvPr>
            <p:ph type="sldImg" idx="2"/>
          </p:nvPr>
        </p:nvSpPr>
        <p:spPr/>
      </p:sp>
      <p:sp>
        <p:nvSpPr>
          <p:cNvPr id="3" name="Espace réservé du texte 2"/>
          <p:cNvSpPr/>
          <p:nvPr>
            <p:ph type="body" idx="3"/>
          </p:nvPr>
        </p:nvSpPr>
        <p:spPr/>
        <p:txBody>
          <a:bodyPr/>
          <a:p>
            <a:endParaRPr lang="fr-FR"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Espace réservé de l'image des diapositives 1"/>
          <p:cNvSpPr/>
          <p:nvPr>
            <p:ph type="sldImg" idx="2"/>
          </p:nvPr>
        </p:nvSpPr>
        <p:spPr/>
      </p:sp>
      <p:sp>
        <p:nvSpPr>
          <p:cNvPr id="3" name="Espace réservé du texte 2"/>
          <p:cNvSpPr/>
          <p:nvPr>
            <p:ph type="body" idx="3"/>
          </p:nvPr>
        </p:nvSpPr>
        <p:spPr/>
        <p:txBody>
          <a:bodyPr/>
          <a:p>
            <a:endParaRPr lang="fr-FR"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Espace réservé de l'image des diapositives 1"/>
          <p:cNvSpPr/>
          <p:nvPr>
            <p:ph type="sldImg" idx="2"/>
          </p:nvPr>
        </p:nvSpPr>
        <p:spPr/>
      </p:sp>
      <p:sp>
        <p:nvSpPr>
          <p:cNvPr id="3" name="Espace réservé du texte 2"/>
          <p:cNvSpPr/>
          <p:nvPr>
            <p:ph type="body" idx="3"/>
          </p:nvPr>
        </p:nvSpPr>
        <p:spPr/>
        <p:txBody>
          <a:bodyPr/>
          <a:p>
            <a:endParaRPr lang="fr-FR"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Espace réservé de l'image des diapositives 1"/>
          <p:cNvSpPr/>
          <p:nvPr>
            <p:ph type="sldImg" idx="2"/>
          </p:nvPr>
        </p:nvSpPr>
        <p:spPr/>
      </p:sp>
      <p:sp>
        <p:nvSpPr>
          <p:cNvPr id="3" name="Espace réservé du texte 2"/>
          <p:cNvSpPr/>
          <p:nvPr>
            <p:ph type="body" idx="3"/>
          </p:nvPr>
        </p:nvSpPr>
        <p:spPr/>
        <p:txBody>
          <a:bodyPr/>
          <a:p>
            <a:endParaRPr lang="fr-FR"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Espace réservé de l'image des diapositives 1"/>
          <p:cNvSpPr/>
          <p:nvPr>
            <p:ph type="sldImg" idx="2"/>
          </p:nvPr>
        </p:nvSpPr>
        <p:spPr/>
      </p:sp>
      <p:sp>
        <p:nvSpPr>
          <p:cNvPr id="3" name="Espace réservé du texte 2"/>
          <p:cNvSpPr/>
          <p:nvPr>
            <p:ph type="body" idx="3"/>
          </p:nvPr>
        </p:nvSpPr>
        <p:spPr/>
        <p:txBody>
          <a:bodyPr/>
          <a:p>
            <a:endParaRPr lang="fr-FR"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Espace réservé de l'image des diapositives 1"/>
          <p:cNvSpPr/>
          <p:nvPr>
            <p:ph type="sldImg" idx="2"/>
          </p:nvPr>
        </p:nvSpPr>
        <p:spPr/>
      </p:sp>
      <p:sp>
        <p:nvSpPr>
          <p:cNvPr id="3" name="Espace réservé du texte 2"/>
          <p:cNvSpPr/>
          <p:nvPr>
            <p:ph type="body" idx="3"/>
          </p:nvPr>
        </p:nvSpPr>
        <p:spPr/>
        <p:txBody>
          <a:bodyPr/>
          <a:p>
            <a:endParaRPr lang="fr-FR"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Espace réservé de l'image des diapositives 1"/>
          <p:cNvSpPr/>
          <p:nvPr>
            <p:ph type="sldImg" idx="2"/>
          </p:nvPr>
        </p:nvSpPr>
        <p:spPr/>
      </p:sp>
      <p:sp>
        <p:nvSpPr>
          <p:cNvPr id="3" name="Espace réservé du texte 2"/>
          <p:cNvSpPr/>
          <p:nvPr>
            <p:ph type="body" idx="3"/>
          </p:nvPr>
        </p:nvSpPr>
        <p:spPr/>
        <p:txBody>
          <a:bodyPr/>
          <a:p>
            <a:endParaRPr lang="fr-FR"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Espace réservé de l'image des diapositives 1"/>
          <p:cNvSpPr/>
          <p:nvPr>
            <p:ph type="sldImg" idx="2"/>
          </p:nvPr>
        </p:nvSpPr>
        <p:spPr/>
      </p:sp>
      <p:sp>
        <p:nvSpPr>
          <p:cNvPr id="3" name="Espace réservé du texte 2"/>
          <p:cNvSpPr/>
          <p:nvPr>
            <p:ph type="body" idx="3"/>
          </p:nvPr>
        </p:nvSpPr>
        <p:spPr/>
        <p:txBody>
          <a:bodyPr/>
          <a:p>
            <a:endParaRPr lang="fr-FR"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Espace réservé de l'image des diapositives 1"/>
          <p:cNvSpPr/>
          <p:nvPr>
            <p:ph type="sldImg" idx="2"/>
          </p:nvPr>
        </p:nvSpPr>
        <p:spPr/>
      </p:sp>
      <p:sp>
        <p:nvSpPr>
          <p:cNvPr id="3" name="Espace réservé du texte 2"/>
          <p:cNvSpPr/>
          <p:nvPr>
            <p:ph type="body" idx="3"/>
          </p:nvPr>
        </p:nvSpPr>
        <p:spPr/>
        <p:txBody>
          <a:bodyPr/>
          <a:p>
            <a:endParaRPr lang="fr-FR"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fld>
            <a:endParaRPr lang="en-US"/>
          </a:p>
        </p:txBody>
      </p:sp>
    </p:spTree>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fld>
            <a:endParaRPr lang="en-US"/>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endParaRPr lang="en-US" smtClean="0"/>
          </a:p>
        </p:txBody>
      </p:sp>
      <p:sp>
        <p:nvSpPr>
          <p:cNvPr id="4" name="Date Placeholder 3"/>
          <p:cNvSpPr>
            <a:spLocks noGrp="1"/>
          </p:cNvSpPr>
          <p:nvPr>
            <p:ph type="dt" sz="half" idx="10"/>
          </p:nvPr>
        </p:nvSpPr>
        <p:spPr/>
        <p:txBody>
          <a:bodyPr/>
          <a:lstStyle/>
          <a:p>
            <a:fld id="{8C74A31B-FF56-417B-8DEE-958FFCC6BCD5}"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fld>
            <a:endParaRPr lang="en-US"/>
          </a:p>
        </p:txBody>
      </p:sp>
    </p:spTree>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fld>
            <a:endParaRPr lang="en-US"/>
          </a:p>
        </p:txBody>
      </p:sp>
    </p:spTree>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endParaRPr lang="en-US" smtClean="0"/>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endParaRPr lang="en-US" smtClean="0"/>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fld>
            <a:endParaRPr lang="en-US"/>
          </a:p>
        </p:txBody>
      </p:sp>
    </p:spTree>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fld>
            <a:endParaRPr lang="en-US"/>
          </a:p>
        </p:txBody>
      </p:sp>
    </p:spTree>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fld>
            <a:endParaRPr lang="en-US"/>
          </a:p>
        </p:txBody>
      </p:sp>
    </p:spTree>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endParaRPr lang="en-US" smtClean="0"/>
          </a:p>
        </p:txBody>
      </p:sp>
      <p:sp>
        <p:nvSpPr>
          <p:cNvPr id="5" name="Date Placeholder 4"/>
          <p:cNvSpPr>
            <a:spLocks noGrp="1"/>
          </p:cNvSpPr>
          <p:nvPr>
            <p:ph type="dt" sz="half" idx="10"/>
          </p:nvPr>
        </p:nvSpPr>
        <p:spPr/>
        <p:txBody>
          <a:bodyPr/>
          <a:lstStyle/>
          <a:p>
            <a:fld id="{8C74A31B-FF56-417B-8DEE-958FFCC6BCD5}"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fld>
            <a:endParaRPr lang="en-US"/>
          </a:p>
        </p:txBody>
      </p:sp>
    </p:spTree>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endParaRPr lang="en-US" smtClean="0"/>
          </a:p>
        </p:txBody>
      </p:sp>
      <p:sp>
        <p:nvSpPr>
          <p:cNvPr id="5" name="Date Placeholder 4"/>
          <p:cNvSpPr>
            <a:spLocks noGrp="1"/>
          </p:cNvSpPr>
          <p:nvPr>
            <p:ph type="dt" sz="half" idx="10"/>
          </p:nvPr>
        </p:nvSpPr>
        <p:spPr/>
        <p:txBody>
          <a:bodyPr/>
          <a:lstStyle/>
          <a:p>
            <a:fld id="{8C74A31B-FF56-417B-8DEE-958FFCC6BCD5}"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fld>
            <a:endParaRPr lang="en-US"/>
          </a:p>
        </p:txBody>
      </p:sp>
    </p:spTree>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fld>
            <a:endParaRPr lang="en-US"/>
          </a:p>
        </p:txBody>
      </p:sp>
    </p:spTree>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fld>
            <a:endParaRPr lang="en-US"/>
          </a:p>
        </p:txBody>
      </p:sp>
    </p:spTree>
  </p:cSld>
  <p:clrMapOvr>
    <a:masterClrMapping/>
  </p:clrMapOvr>
  <p:hf hd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notesSlide" Target="../notesSlides/notesSlide1.xml"/><Relationship Id="rId6" Type="http://schemas.openxmlformats.org/officeDocument/2006/relationships/slideLayout" Target="../slideLayouts/slideLayout1.xml"/><Relationship Id="rId5" Type="http://schemas.openxmlformats.org/officeDocument/2006/relationships/image" Target="../media/image5.emf"/><Relationship Id="rId4" Type="http://schemas.openxmlformats.org/officeDocument/2006/relationships/image" Target="../media/image4.emf"/><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2.emf"/><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2.emf"/><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image" Target="../media/image6.emf"/></Relationships>
</file>

<file path=ppt/slides/_rels/slide4.xml.rels><?xml version="1.0" encoding="UTF-8" standalone="yes"?>
<Relationships xmlns="http://schemas.openxmlformats.org/package/2006/relationships"><Relationship Id="rId9" Type="http://schemas.openxmlformats.org/officeDocument/2006/relationships/image" Target="../media/image13.jpeg"/><Relationship Id="rId8" Type="http://schemas.openxmlformats.org/officeDocument/2006/relationships/hyperlink" Target="#_bookmark15" TargetMode="External"/><Relationship Id="rId7" Type="http://schemas.openxmlformats.org/officeDocument/2006/relationships/hyperlink" Target="#_bookmark14" TargetMode="Externa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3" Type="http://schemas.openxmlformats.org/officeDocument/2006/relationships/image" Target="../media/image8.emf"/><Relationship Id="rId2" Type="http://schemas.openxmlformats.org/officeDocument/2006/relationships/image" Target="../media/image7.png"/><Relationship Id="rId10" Type="http://schemas.openxmlformats.org/officeDocument/2006/relationships/slideLayout" Target="../slideLayouts/slideLayout7.xml"/><Relationship Id="rId1" Type="http://schemas.openxmlformats.org/officeDocument/2006/relationships/image" Target="../media/image6.emf"/></Relationships>
</file>

<file path=ppt/slides/_rels/slide5.xml.rels><?xml version="1.0" encoding="UTF-8" standalone="yes"?>
<Relationships xmlns="http://schemas.openxmlformats.org/package/2006/relationships"><Relationship Id="rId9" Type="http://schemas.microsoft.com/office/2007/relationships/diagramDrawing" Target="../diagrams/drawing1.xml"/><Relationship Id="rId8" Type="http://schemas.openxmlformats.org/officeDocument/2006/relationships/diagramColors" Target="../diagrams/colors1.xml"/><Relationship Id="rId7" Type="http://schemas.openxmlformats.org/officeDocument/2006/relationships/diagramQuickStyle" Target="../diagrams/quickStyle1.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14.emf"/><Relationship Id="rId3" Type="http://schemas.openxmlformats.org/officeDocument/2006/relationships/image" Target="../media/image12.emf"/><Relationship Id="rId2" Type="http://schemas.openxmlformats.org/officeDocument/2006/relationships/image" Target="../media/image10.emf"/><Relationship Id="rId11" Type="http://schemas.openxmlformats.org/officeDocument/2006/relationships/notesSlide" Target="../notesSlides/notesSlide2.xml"/><Relationship Id="rId10" Type="http://schemas.openxmlformats.org/officeDocument/2006/relationships/slideLayout" Target="../slideLayouts/slideLayout7.xml"/><Relationship Id="rId1" Type="http://schemas.openxmlformats.org/officeDocument/2006/relationships/image" Target="../media/image7.png"/></Relationships>
</file>

<file path=ppt/slides/_rels/slide6.xml.rels><?xml version="1.0" encoding="UTF-8" standalone="yes"?>
<Relationships xmlns="http://schemas.openxmlformats.org/package/2006/relationships"><Relationship Id="rId7" Type="http://schemas.openxmlformats.org/officeDocument/2006/relationships/notesSlide" Target="../notesSlides/notesSlide3.xml"/><Relationship Id="rId6"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emf"/><Relationship Id="rId3"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image" Target="../media/image7.png"/></Relationships>
</file>

<file path=ppt/slides/_rels/slide7.xml.rels><?xml version="1.0" encoding="UTF-8" standalone="yes"?>
<Relationships xmlns="http://schemas.openxmlformats.org/package/2006/relationships"><Relationship Id="rId9" Type="http://schemas.openxmlformats.org/officeDocument/2006/relationships/image" Target="../media/image8.emf"/><Relationship Id="rId8" Type="http://schemas.openxmlformats.org/officeDocument/2006/relationships/image" Target="../media/image12.emf"/><Relationship Id="rId7" Type="http://schemas.openxmlformats.org/officeDocument/2006/relationships/image" Target="../media/image7.png"/><Relationship Id="rId6" Type="http://schemas.openxmlformats.org/officeDocument/2006/relationships/image" Target="../media/image16.jpeg"/><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 Type="http://schemas.openxmlformats.org/officeDocument/2006/relationships/diagramLayout" Target="../diagrams/layout2.xml"/><Relationship Id="rId12" Type="http://schemas.openxmlformats.org/officeDocument/2006/relationships/notesSlide" Target="../notesSlides/notesSlide4.xml"/><Relationship Id="rId11" Type="http://schemas.openxmlformats.org/officeDocument/2006/relationships/slideLayout" Target="../slideLayouts/slideLayout7.xml"/><Relationship Id="rId10" Type="http://schemas.openxmlformats.org/officeDocument/2006/relationships/image" Target="../media/image14.emf"/><Relationship Id="rId1" Type="http://schemas.openxmlformats.org/officeDocument/2006/relationships/diagramData" Target="../diagrams/data2.xml"/></Relationships>
</file>

<file path=ppt/slides/_rels/slide8.xml.rels><?xml version="1.0" encoding="UTF-8" standalone="yes"?>
<Relationships xmlns="http://schemas.openxmlformats.org/package/2006/relationships"><Relationship Id="rId6" Type="http://schemas.openxmlformats.org/officeDocument/2006/relationships/notesSlide" Target="../notesSlides/notesSlide5.xml"/><Relationship Id="rId5" Type="http://schemas.openxmlformats.org/officeDocument/2006/relationships/slideLayout" Target="../slideLayouts/slideLayout7.xml"/><Relationship Id="rId4" Type="http://schemas.openxmlformats.org/officeDocument/2006/relationships/image" Target="../media/image14.emf"/><Relationship Id="rId3"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image" Target="../media/image17.png"/></Relationships>
</file>

<file path=ppt/slides/_rels/slide9.xml.rels><?xml version="1.0" encoding="UTF-8" standalone="yes"?>
<Relationships xmlns="http://schemas.openxmlformats.org/package/2006/relationships"><Relationship Id="rId6" Type="http://schemas.openxmlformats.org/officeDocument/2006/relationships/notesSlide" Target="../notesSlides/notesSlide6.xml"/><Relationship Id="rId5" Type="http://schemas.openxmlformats.org/officeDocument/2006/relationships/slideLayout" Target="../slideLayouts/slideLayout7.xml"/><Relationship Id="rId4" Type="http://schemas.openxmlformats.org/officeDocument/2006/relationships/image" Target="../media/image14.emf"/><Relationship Id="rId3"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image" Target="../media/image17.png"/></Relationships>
</file>

<file path=ppt/slides/_rels/slide10.xml.rels><?xml version="1.0" encoding="UTF-8" standalone="yes"?>
<Relationships xmlns="http://schemas.openxmlformats.org/package/2006/relationships"><Relationship Id="rId6" Type="http://schemas.openxmlformats.org/officeDocument/2006/relationships/notesSlide" Target="../notesSlides/notesSlide7.xml"/><Relationship Id="rId5" Type="http://schemas.openxmlformats.org/officeDocument/2006/relationships/slideLayout" Target="../slideLayouts/slideLayout7.xml"/><Relationship Id="rId4" Type="http://schemas.openxmlformats.org/officeDocument/2006/relationships/image" Target="../media/image17.png"/><Relationship Id="rId3" Type="http://schemas.openxmlformats.org/officeDocument/2006/relationships/image" Target="../media/image14.emf"/><Relationship Id="rId2" Type="http://schemas.openxmlformats.org/officeDocument/2006/relationships/image" Target="../media/image12.emf"/><Relationship Id="rId1" Type="http://schemas.openxmlformats.org/officeDocument/2006/relationships/image" Target="../media/image10.emf"/></Relationships>
</file>

<file path=ppt/slides/_rels/slide11.xml.rels><?xml version="1.0" encoding="UTF-8" standalone="yes"?>
<Relationships xmlns="http://schemas.openxmlformats.org/package/2006/relationships"><Relationship Id="rId6" Type="http://schemas.openxmlformats.org/officeDocument/2006/relationships/notesSlide" Target="../notesSlides/notesSlide8.xml"/><Relationship Id="rId5" Type="http://schemas.openxmlformats.org/officeDocument/2006/relationships/slideLayout" Target="../slideLayouts/slideLayout7.xml"/><Relationship Id="rId4" Type="http://schemas.openxmlformats.org/officeDocument/2006/relationships/image" Target="../media/image14.emf"/><Relationship Id="rId3"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image" Target="../media/image17.png"/></Relationships>
</file>

<file path=ppt/slides/_rels/slide12.xml.rels><?xml version="1.0" encoding="UTF-8" standalone="yes"?>
<Relationships xmlns="http://schemas.openxmlformats.org/package/2006/relationships"><Relationship Id="rId7" Type="http://schemas.openxmlformats.org/officeDocument/2006/relationships/notesSlide" Target="../notesSlides/notesSlide9.xml"/><Relationship Id="rId6"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4.emf"/><Relationship Id="rId3"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image" Target="../media/image17.png"/></Relationships>
</file>

<file path=ppt/slides/_rels/slide13.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19.jpeg"/><Relationship Id="rId7" Type="http://schemas.openxmlformats.org/officeDocument/2006/relationships/image" Target="../media/image12.emf"/><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image" Target="../media/image6.emf"/></Relationships>
</file>

<file path=ppt/slides/_rels/slide14.xml.rels><?xml version="1.0" encoding="UTF-8" standalone="yes"?>
<Relationships xmlns="http://schemas.openxmlformats.org/package/2006/relationships"><Relationship Id="rId7" Type="http://schemas.openxmlformats.org/officeDocument/2006/relationships/notesSlide" Target="../notesSlides/notesSlide10.xml"/><Relationship Id="rId6"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4.emf"/><Relationship Id="rId3"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image" Target="../media/image17.png"/></Relationships>
</file>

<file path=ppt/slides/_rels/slide15.xml.rels><?xml version="1.0" encoding="UTF-8" standalone="yes"?>
<Relationships xmlns="http://schemas.openxmlformats.org/package/2006/relationships"><Relationship Id="rId6" Type="http://schemas.openxmlformats.org/officeDocument/2006/relationships/notesSlide" Target="../notesSlides/notesSlide11.xml"/><Relationship Id="rId5" Type="http://schemas.openxmlformats.org/officeDocument/2006/relationships/slideLayout" Target="../slideLayouts/slideLayout7.xml"/><Relationship Id="rId4" Type="http://schemas.openxmlformats.org/officeDocument/2006/relationships/image" Target="../media/image14.emf"/><Relationship Id="rId3"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image" Target="../media/image17.png"/></Relationships>
</file>

<file path=ppt/slides/_rels/slide16.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21.GIF"/><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17.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18.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2.emf"/><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image" Target="../media/image6.emf"/></Relationships>
</file>

<file path=ppt/slides/_rels/slide19.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7.png"/><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6.emf"/></Relationships>
</file>

<file path=ppt/slides/_rels/slide20.xml.rels><?xml version="1.0" encoding="UTF-8" standalone="yes"?>
<Relationships xmlns="http://schemas.openxmlformats.org/package/2006/relationships"><Relationship Id="rId9" Type="http://schemas.openxmlformats.org/officeDocument/2006/relationships/image" Target="../media/image23.png"/><Relationship Id="rId8" Type="http://schemas.openxmlformats.org/officeDocument/2006/relationships/image" Target="../media/image22.png"/><Relationship Id="rId7" Type="http://schemas.openxmlformats.org/officeDocument/2006/relationships/image" Target="../media/image12.emf"/><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3" Type="http://schemas.openxmlformats.org/officeDocument/2006/relationships/image" Target="../media/image8.emf"/><Relationship Id="rId2" Type="http://schemas.openxmlformats.org/officeDocument/2006/relationships/image" Target="../media/image7.png"/><Relationship Id="rId13" Type="http://schemas.openxmlformats.org/officeDocument/2006/relationships/slideLayout" Target="../slideLayouts/slideLayout7.xml"/><Relationship Id="rId12" Type="http://schemas.openxmlformats.org/officeDocument/2006/relationships/image" Target="../media/image26.png"/><Relationship Id="rId11" Type="http://schemas.openxmlformats.org/officeDocument/2006/relationships/image" Target="../media/image25.png"/><Relationship Id="rId10" Type="http://schemas.openxmlformats.org/officeDocument/2006/relationships/image" Target="../media/image24.png"/><Relationship Id="rId1" Type="http://schemas.openxmlformats.org/officeDocument/2006/relationships/image" Target="../media/image6.emf"/></Relationships>
</file>

<file path=ppt/slides/_rels/slide21.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27.png"/><Relationship Id="rId7" Type="http://schemas.openxmlformats.org/officeDocument/2006/relationships/image" Target="../media/image12.emf"/><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image" Target="../media/image6.emf"/></Relationships>
</file>

<file path=ppt/slides/_rels/slide22.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image" Target="../media/image6.emf"/></Relationships>
</file>

<file path=ppt/slides/_rels/slide23.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25.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26.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28.jpeg"/><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27.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29.png"/><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28.xml.rels><?xml version="1.0" encoding="UTF-8" standalone="yes"?>
<Relationships xmlns="http://schemas.openxmlformats.org/package/2006/relationships"><Relationship Id="rId9" Type="http://schemas.openxmlformats.org/officeDocument/2006/relationships/diagramLayout" Target="../diagrams/layout3.xml"/><Relationship Id="rId8" Type="http://schemas.openxmlformats.org/officeDocument/2006/relationships/diagramData" Target="../diagrams/data3.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3" Type="http://schemas.openxmlformats.org/officeDocument/2006/relationships/slideLayout" Target="../slideLayouts/slideLayout7.xml"/><Relationship Id="rId12" Type="http://schemas.microsoft.com/office/2007/relationships/diagramDrawing" Target="../diagrams/drawing3.xml"/><Relationship Id="rId11" Type="http://schemas.openxmlformats.org/officeDocument/2006/relationships/diagramColors" Target="../diagrams/colors3.xml"/><Relationship Id="rId10" Type="http://schemas.openxmlformats.org/officeDocument/2006/relationships/diagramQuickStyle" Target="../diagrams/quickStyle3.xml"/><Relationship Id="rId1" Type="http://schemas.openxmlformats.org/officeDocument/2006/relationships/image" Target="../media/image7.png"/></Relationships>
</file>

<file path=ppt/slides/_rels/slide29.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30.jpeg"/><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30.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31.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32.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33.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34.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35.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36.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37.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38.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39.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40.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7.png"/><Relationship Id="rId7" Type="http://schemas.openxmlformats.org/officeDocument/2006/relationships/image" Target="../media/image31.png"/><Relationship Id="rId6" Type="http://schemas.openxmlformats.org/officeDocument/2006/relationships/image" Target="../media/image14.emf"/><Relationship Id="rId5" Type="http://schemas.openxmlformats.org/officeDocument/2006/relationships/image" Target="../media/image12.emf"/><Relationship Id="rId4" Type="http://schemas.openxmlformats.org/officeDocument/2006/relationships/image" Target="../media/image11.emf"/><Relationship Id="rId3" Type="http://schemas.openxmlformats.org/officeDocument/2006/relationships/image" Target="../media/image10.emf"/><Relationship Id="rId2" Type="http://schemas.openxmlformats.org/officeDocument/2006/relationships/image" Target="../media/image9.emf"/><Relationship Id="rId10" Type="http://schemas.openxmlformats.org/officeDocument/2006/relationships/notesSlide" Target="../notesSlides/notesSlide12.xml"/><Relationship Id="rId1"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42.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43.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44.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45.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46.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14.emf"/><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image" Target="../media/image7.png"/></Relationships>
</file>

<file path=ppt/slides/_rels/slide47.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7.png"/><Relationship Id="rId6" Type="http://schemas.openxmlformats.org/officeDocument/2006/relationships/image" Target="../media/image14.emf"/><Relationship Id="rId5" Type="http://schemas.openxmlformats.org/officeDocument/2006/relationships/image" Target="../media/image12.emf"/><Relationship Id="rId4" Type="http://schemas.openxmlformats.org/officeDocument/2006/relationships/image" Target="../media/image11.emf"/><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image" Target="../media/image8.emf"/></Relationships>
</file>

<file path=ppt/slides/_rels/slide48.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7.png"/><Relationship Id="rId7" Type="http://schemas.openxmlformats.org/officeDocument/2006/relationships/image" Target="../media/image32.jpeg"/><Relationship Id="rId6" Type="http://schemas.openxmlformats.org/officeDocument/2006/relationships/image" Target="../media/image14.emf"/><Relationship Id="rId5" Type="http://schemas.openxmlformats.org/officeDocument/2006/relationships/image" Target="../media/image12.emf"/><Relationship Id="rId4" Type="http://schemas.openxmlformats.org/officeDocument/2006/relationships/image" Target="../media/image11.emf"/><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2"/>
          <a:srcRect l="984" r="914" b="11911"/>
          <a:stretch>
            <a:fillRect/>
          </a:stretch>
        </p:blipFill>
        <p:spPr>
          <a:xfrm>
            <a:off x="0" y="4199708"/>
            <a:ext cx="12200709" cy="2688772"/>
          </a:xfrm>
          <a:prstGeom prst="rect">
            <a:avLst/>
          </a:prstGeom>
        </p:spPr>
      </p:pic>
      <p:pic>
        <p:nvPicPr>
          <p:cNvPr id="6" name="Picture 5"/>
          <p:cNvPicPr>
            <a:picLocks noChangeAspect="1"/>
          </p:cNvPicPr>
          <p:nvPr/>
        </p:nvPicPr>
        <p:blipFill>
          <a:blip r:embed="rId3"/>
          <a:stretch>
            <a:fillRect/>
          </a:stretch>
        </p:blipFill>
        <p:spPr>
          <a:xfrm>
            <a:off x="730762" y="4963885"/>
            <a:ext cx="1699476" cy="1524000"/>
          </a:xfrm>
          <a:prstGeom prst="rect">
            <a:avLst/>
          </a:prstGeom>
        </p:spPr>
      </p:pic>
      <p:pic>
        <p:nvPicPr>
          <p:cNvPr id="12" name="Picture 11"/>
          <p:cNvPicPr>
            <a:picLocks noChangeAspect="1"/>
          </p:cNvPicPr>
          <p:nvPr/>
        </p:nvPicPr>
        <p:blipFill>
          <a:blip r:embed="rId4"/>
          <a:stretch>
            <a:fillRect/>
          </a:stretch>
        </p:blipFill>
        <p:spPr>
          <a:xfrm>
            <a:off x="-112889" y="422122"/>
            <a:ext cx="6714451" cy="1972334"/>
          </a:xfrm>
          <a:prstGeom prst="rect">
            <a:avLst/>
          </a:prstGeom>
        </p:spPr>
      </p:pic>
      <p:pic>
        <p:nvPicPr>
          <p:cNvPr id="13" name="Picture 12"/>
          <p:cNvPicPr>
            <a:picLocks noChangeAspect="1"/>
          </p:cNvPicPr>
          <p:nvPr/>
        </p:nvPicPr>
        <p:blipFill>
          <a:blip r:embed="rId5"/>
          <a:stretch>
            <a:fillRect/>
          </a:stretch>
        </p:blipFill>
        <p:spPr>
          <a:xfrm>
            <a:off x="5015865" y="3125470"/>
            <a:ext cx="5258435" cy="1034415"/>
          </a:xfrm>
          <a:prstGeom prst="rect">
            <a:avLst/>
          </a:prstGeom>
        </p:spPr>
      </p:pic>
      <p:sp>
        <p:nvSpPr>
          <p:cNvPr id="14" name="TextBox 13"/>
          <p:cNvSpPr txBox="1"/>
          <p:nvPr/>
        </p:nvSpPr>
        <p:spPr>
          <a:xfrm>
            <a:off x="474133" y="715791"/>
            <a:ext cx="4900295" cy="209169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Project </a:t>
            </a:r>
            <a:r>
              <a:rPr lang="fr-FR" altLang="en-US" sz="2800" dirty="0" smtClean="0">
                <a:solidFill>
                  <a:schemeClr val="bg1"/>
                </a:solidFill>
                <a:latin typeface="Tajawal Medium" panose="00000600000000000000" pitchFamily="2" charset="-78"/>
                <a:cs typeface="Tajawal Medium" panose="00000600000000000000" pitchFamily="2" charset="-78"/>
              </a:rPr>
              <a:t>Monitoring Course</a:t>
            </a:r>
            <a:endParaRPr lang="en-US" sz="2800" dirty="0" smtClean="0">
              <a:solidFill>
                <a:schemeClr val="bg1"/>
              </a:solidFill>
              <a:latin typeface="Tajawal Medium" panose="00000600000000000000" pitchFamily="2" charset="-78"/>
              <a:cs typeface="Tajawal Medium" panose="00000600000000000000" pitchFamily="2" charset="-78"/>
            </a:endParaRPr>
          </a:p>
          <a:p>
            <a:r>
              <a:rPr lang="en-US" sz="2800" dirty="0" smtClean="0">
                <a:solidFill>
                  <a:srgbClr val="C00000"/>
                </a:solidFill>
                <a:latin typeface="Tajawal Medium" panose="00000600000000000000" pitchFamily="2" charset="-78"/>
                <a:cs typeface="Tajawal Medium" panose="00000600000000000000" pitchFamily="2" charset="-78"/>
              </a:rPr>
              <a:t>Prepared </a:t>
            </a:r>
            <a:r>
              <a:rPr lang="fr-FR" altLang="en-US" sz="2800" dirty="0" smtClean="0">
                <a:solidFill>
                  <a:srgbClr val="C00000"/>
                </a:solidFill>
                <a:latin typeface="Tajawal Medium" panose="00000600000000000000" pitchFamily="2" charset="-78"/>
                <a:cs typeface="Tajawal Medium" panose="00000600000000000000" pitchFamily="2" charset="-78"/>
              </a:rPr>
              <a:t>&amp; presented </a:t>
            </a:r>
            <a:r>
              <a:rPr lang="en-US" sz="2800" dirty="0" smtClean="0">
                <a:solidFill>
                  <a:srgbClr val="C00000"/>
                </a:solidFill>
                <a:latin typeface="Tajawal Medium" panose="00000600000000000000" pitchFamily="2" charset="-78"/>
                <a:cs typeface="Tajawal Medium" panose="00000600000000000000" pitchFamily="2" charset="-78"/>
              </a:rPr>
              <a:t>by</a:t>
            </a:r>
            <a:r>
              <a:rPr lang="fr-FR" altLang="en-US" sz="2800" dirty="0" smtClean="0">
                <a:solidFill>
                  <a:srgbClr val="C00000"/>
                </a:solidFill>
                <a:latin typeface="Tajawal Medium" panose="00000600000000000000" pitchFamily="2" charset="-78"/>
                <a:cs typeface="Tajawal Medium" panose="00000600000000000000" pitchFamily="2" charset="-78"/>
              </a:rPr>
              <a:t>:</a:t>
            </a:r>
            <a:endParaRPr lang="fr-FR" altLang="en-US" sz="2800" dirty="0" smtClean="0">
              <a:solidFill>
                <a:srgbClr val="C00000"/>
              </a:solidFill>
              <a:latin typeface="Tajawal Medium" panose="00000600000000000000" pitchFamily="2" charset="-78"/>
              <a:cs typeface="Tajawal Medium" panose="00000600000000000000" pitchFamily="2" charset="-78"/>
            </a:endParaRPr>
          </a:p>
          <a:p>
            <a:r>
              <a:rPr lang="fr-FR" altLang="en-US" sz="2800" dirty="0" smtClean="0">
                <a:solidFill>
                  <a:srgbClr val="C00000"/>
                </a:solidFill>
                <a:latin typeface="Tajawal Medium" panose="00000600000000000000" pitchFamily="2" charset="-78"/>
                <a:cs typeface="Tajawal Medium" panose="00000600000000000000" pitchFamily="2" charset="-78"/>
              </a:rPr>
              <a:t>     </a:t>
            </a:r>
            <a:r>
              <a:rPr lang="en-US" sz="2800" dirty="0" smtClean="0">
                <a:solidFill>
                  <a:srgbClr val="C00000"/>
                </a:solidFill>
                <a:latin typeface="Tajawal Medium" panose="00000600000000000000" pitchFamily="2" charset="-78"/>
                <a:cs typeface="Tajawal Medium" panose="00000600000000000000" pitchFamily="2" charset="-78"/>
              </a:rPr>
              <a:t>Dr. </a:t>
            </a:r>
            <a:r>
              <a:rPr lang="fr-FR" altLang="en-US" sz="2800" dirty="0" smtClean="0">
                <a:solidFill>
                  <a:srgbClr val="C00000"/>
                </a:solidFill>
                <a:latin typeface="Tajawal Medium" panose="00000600000000000000" pitchFamily="2" charset="-78"/>
                <a:cs typeface="Tajawal Medium" panose="00000600000000000000" pitchFamily="2" charset="-78"/>
              </a:rPr>
              <a:t>Dhouha Melliti</a:t>
            </a:r>
            <a:endParaRPr lang="fr-FR" altLang="en-US" sz="2800" dirty="0" smtClean="0">
              <a:solidFill>
                <a:srgbClr val="C00000"/>
              </a:solidFill>
              <a:latin typeface="Tajawal Medium" panose="00000600000000000000" pitchFamily="2" charset="-78"/>
              <a:cs typeface="Tajawal Medium" panose="00000600000000000000" pitchFamily="2" charset="-78"/>
            </a:endParaRPr>
          </a:p>
          <a:p>
            <a:pPr algn="ctr"/>
            <a:r>
              <a:rPr lang="fr-FR" altLang="en-US" dirty="0" smtClean="0">
                <a:solidFill>
                  <a:srgbClr val="C00000"/>
                </a:solidFill>
                <a:highlight>
                  <a:srgbClr val="00FFFF"/>
                </a:highlight>
                <a:latin typeface="Tajawal Medium" panose="00000600000000000000" pitchFamily="2" charset="-78"/>
                <a:cs typeface="Tajawal Medium" panose="00000600000000000000" pitchFamily="2" charset="-78"/>
              </a:rPr>
              <a:t>2022-2023</a:t>
            </a:r>
            <a:endParaRPr lang="en-US" sz="2800" dirty="0" smtClean="0">
              <a:solidFill>
                <a:srgbClr val="C00000"/>
              </a:solidFill>
              <a:latin typeface="Tajawal Medium" panose="00000600000000000000" pitchFamily="2" charset="-78"/>
              <a:cs typeface="Tajawal Medium" panose="00000600000000000000" pitchFamily="2" charset="-78"/>
            </a:endParaRPr>
          </a:p>
          <a:p>
            <a:endParaRPr lang="en-US" sz="2800" dirty="0" smtClean="0">
              <a:solidFill>
                <a:srgbClr val="C00000"/>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084995" y="3125740"/>
            <a:ext cx="5182870" cy="953135"/>
          </a:xfrm>
          <a:prstGeom prst="rect">
            <a:avLst/>
          </a:prstGeom>
          <a:noFill/>
        </p:spPr>
        <p:txBody>
          <a:bodyPr wrap="none" rtlCol="0">
            <a:spAutoFit/>
          </a:bodyPr>
          <a:lstStyle/>
          <a:p>
            <a:pPr algn="ctr"/>
            <a:r>
              <a:rPr lang="fr-FR" altLang="en-US" sz="2800" b="1" dirty="0" smtClean="0">
                <a:solidFill>
                  <a:schemeClr val="tx1"/>
                </a:solidFill>
                <a:latin typeface="Tajawal Medium" panose="00000600000000000000" pitchFamily="2" charset="-78"/>
                <a:cs typeface="Tajawal Medium" panose="00000600000000000000" pitchFamily="2" charset="-78"/>
              </a:rPr>
              <a:t>Lecture 01</a:t>
            </a:r>
            <a:r>
              <a:rPr lang="fr-FR" altLang="en-US" sz="2800" dirty="0" smtClean="0">
                <a:solidFill>
                  <a:schemeClr val="bg1"/>
                </a:solidFill>
                <a:latin typeface="Tajawal Medium" panose="00000600000000000000" pitchFamily="2" charset="-78"/>
                <a:cs typeface="Tajawal Medium" panose="00000600000000000000" pitchFamily="2" charset="-78"/>
              </a:rPr>
              <a:t>:</a:t>
            </a:r>
            <a:endParaRPr lang="fr-FR" altLang="en-US" sz="2800" dirty="0" smtClean="0">
              <a:solidFill>
                <a:srgbClr val="FFC000"/>
              </a:solidFill>
              <a:latin typeface="Tajawal Medium" panose="00000600000000000000" pitchFamily="2" charset="-78"/>
              <a:cs typeface="Tajawal Medium" panose="00000600000000000000" pitchFamily="2" charset="-78"/>
            </a:endParaRPr>
          </a:p>
          <a:p>
            <a:pPr algn="ctr"/>
            <a:r>
              <a:rPr lang="fr-FR" altLang="en-US" sz="2800" u="sng" dirty="0" smtClean="0">
                <a:ln>
                  <a:solidFill>
                    <a:sysClr val="windowText" lastClr="000000"/>
                  </a:solidFill>
                </a:ln>
                <a:solidFill>
                  <a:srgbClr val="FFC000"/>
                </a:solidFill>
                <a:latin typeface="Tajawal Medium" panose="00000600000000000000" pitchFamily="2" charset="-78"/>
                <a:cs typeface="Tajawal Medium" panose="00000600000000000000" pitchFamily="2" charset="-78"/>
              </a:rPr>
              <a:t>Introduction to Monitoring</a:t>
            </a:r>
            <a:r>
              <a:rPr lang="fr-FR" altLang="en-US" sz="2800" dirty="0" smtClean="0">
                <a:ln>
                  <a:solidFill>
                    <a:sysClr val="windowText" lastClr="000000"/>
                  </a:solidFill>
                </a:ln>
                <a:solidFill>
                  <a:srgbClr val="FFC000"/>
                </a:solidFill>
                <a:latin typeface="Tajawal Medium" panose="00000600000000000000" pitchFamily="2" charset="-78"/>
                <a:cs typeface="Tajawal Medium" panose="00000600000000000000" pitchFamily="2" charset="-78"/>
              </a:rPr>
              <a:t> </a:t>
            </a:r>
            <a:endParaRPr lang="fr-FR" altLang="en-US" sz="2800" dirty="0" smtClean="0">
              <a:ln>
                <a:solidFill>
                  <a:sysClr val="windowText" lastClr="000000"/>
                </a:solidFill>
              </a:ln>
              <a:solidFill>
                <a:srgbClr val="FFC000"/>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1"/>
          <a:stretch>
            <a:fillRect/>
          </a:stretch>
        </p:blipFill>
        <p:spPr>
          <a:xfrm>
            <a:off x="523664" y="397229"/>
            <a:ext cx="6198451" cy="840667"/>
          </a:xfrm>
          <a:prstGeom prst="rect">
            <a:avLst/>
          </a:prstGeom>
        </p:spPr>
      </p:pic>
      <p:sp>
        <p:nvSpPr>
          <p:cNvPr id="1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6"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pic>
        <p:nvPicPr>
          <p:cNvPr id="2" name="Picture 1"/>
          <p:cNvPicPr>
            <a:picLocks noChangeAspect="1"/>
          </p:cNvPicPr>
          <p:nvPr/>
        </p:nvPicPr>
        <p:blipFill>
          <a:blip r:embed="rId2"/>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sp>
        <p:nvSpPr>
          <p:cNvPr id="11" name="TextBox 6"/>
          <p:cNvSpPr txBox="1"/>
          <p:nvPr/>
        </p:nvSpPr>
        <p:spPr>
          <a:xfrm>
            <a:off x="2504327" y="543490"/>
            <a:ext cx="3933825" cy="521970"/>
          </a:xfrm>
          <a:prstGeom prst="rect">
            <a:avLst/>
          </a:prstGeom>
          <a:noFill/>
        </p:spPr>
        <p:txBody>
          <a:bodyPr wrap="none" rtlCol="0">
            <a:spAutoFit/>
          </a:bodyPr>
          <a:p>
            <a:pPr algn="ctr"/>
            <a:r>
              <a:rPr lang="fr-FR" altLang="en-US" sz="2800" dirty="0">
                <a:solidFill>
                  <a:srgbClr val="FF9518"/>
                </a:solidFill>
                <a:latin typeface="Tajawal Medium" panose="00000600000000000000" pitchFamily="2" charset="-78"/>
                <a:cs typeface="Tajawal Medium" panose="00000600000000000000" pitchFamily="2" charset="-78"/>
              </a:rPr>
              <a:t>General Introduction</a:t>
            </a:r>
            <a:endParaRPr lang="fr-FR" altLang="en-US" sz="2800" dirty="0">
              <a:solidFill>
                <a:srgbClr val="FF9518"/>
              </a:solidFill>
              <a:latin typeface="Tajawal Medium" panose="00000600000000000000" pitchFamily="2" charset="-78"/>
              <a:cs typeface="Tajawal Medium" panose="00000600000000000000" pitchFamily="2" charset="-78"/>
            </a:endParaRPr>
          </a:p>
        </p:txBody>
      </p:sp>
      <p:sp>
        <p:nvSpPr>
          <p:cNvPr id="6" name="TextBox 7"/>
          <p:cNvSpPr txBox="1"/>
          <p:nvPr/>
        </p:nvSpPr>
        <p:spPr>
          <a:xfrm>
            <a:off x="52657" y="2367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rPr>
              <a:t>Lecture </a:t>
            </a:r>
            <a:r>
              <a:rPr lang="en-US" sz="2800" dirty="0" smtClean="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Ruban vers le bas 6"/>
          <p:cNvSpPr/>
          <p:nvPr/>
        </p:nvSpPr>
        <p:spPr>
          <a:xfrm>
            <a:off x="1400175" y="2203450"/>
            <a:ext cx="6496685" cy="2609215"/>
          </a:xfrm>
          <a:prstGeom prst="ribbon">
            <a:avLst/>
          </a:prstGeom>
        </p:spPr>
        <p:style>
          <a:lnRef idx="1">
            <a:schemeClr val="accent6"/>
          </a:lnRef>
          <a:fillRef idx="2">
            <a:schemeClr val="accent6"/>
          </a:fillRef>
          <a:effectRef idx="1">
            <a:schemeClr val="accent6"/>
          </a:effectRef>
          <a:fontRef idx="minor">
            <a:schemeClr val="dk1"/>
          </a:fontRef>
        </p:style>
        <p:txBody>
          <a:bodyPr rtlCol="0" anchor="ctr"/>
          <a:p>
            <a:pPr algn="ctr"/>
            <a:endParaRPr lang="fr-FR" altLang="en-US"/>
          </a:p>
        </p:txBody>
      </p:sp>
      <p:sp>
        <p:nvSpPr>
          <p:cNvPr id="8" name="Zone de texte 7"/>
          <p:cNvSpPr txBox="1"/>
          <p:nvPr/>
        </p:nvSpPr>
        <p:spPr>
          <a:xfrm>
            <a:off x="3454400" y="2959735"/>
            <a:ext cx="2648585" cy="1630045"/>
          </a:xfrm>
          <a:prstGeom prst="rect">
            <a:avLst/>
          </a:prstGeom>
          <a:noFill/>
        </p:spPr>
        <p:txBody>
          <a:bodyPr wrap="square" rtlCol="0">
            <a:spAutoFit/>
          </a:bodyPr>
          <a:p>
            <a:pPr algn="ctr"/>
            <a:r>
              <a:rPr lang="fr-FR" altLang="en-US" sz="2000" b="1"/>
              <a:t>«</a:t>
            </a:r>
            <a:r>
              <a:rPr lang="fr-FR" altLang="en-US" sz="2000" b="1">
                <a:latin typeface="Times New Roman" panose="02020603050405020304" charset="0"/>
                <a:cs typeface="Times New Roman" panose="02020603050405020304" charset="0"/>
              </a:rPr>
              <a:t>The future is something that is built. We don't suffer the future, we make it» </a:t>
            </a:r>
            <a:r>
              <a:rPr lang="fr-FR" sz="2000" b="1" i="1" kern="0" noProof="0" dirty="0" smtClean="0">
                <a:ln>
                  <a:noFill/>
                </a:ln>
                <a:solidFill>
                  <a:srgbClr val="5F5F5F"/>
                </a:solidFill>
                <a:effectLst/>
                <a:uLnTx/>
                <a:uFillTx/>
                <a:latin typeface="Times New Roman" panose="02020603050405020304" charset="0"/>
                <a:ea typeface="+mj-ea"/>
                <a:cs typeface="Times New Roman" panose="02020603050405020304" charset="0"/>
                <a:sym typeface="+mn-ea"/>
              </a:rPr>
              <a:t>Georges Bernanos</a:t>
            </a:r>
            <a:endParaRPr lang="fr-FR" altLang="en-US" sz="2000" i="1">
              <a:latin typeface="Times New Roman" panose="02020603050405020304" charset="0"/>
              <a:cs typeface="Times New Roman" panose="02020603050405020304" charset="0"/>
            </a:endParaRPr>
          </a:p>
        </p:txBody>
      </p:sp>
      <p:sp>
        <p:nvSpPr>
          <p:cNvPr id="12" name="Espace réservé du numéro de diapositive 11"/>
          <p:cNvSpPr>
            <a:spLocks noGrp="1"/>
          </p:cNvSpPr>
          <p:nvPr>
            <p:ph type="sldNum" sz="quarter" idx="12"/>
          </p:nvPr>
        </p:nvSpPr>
        <p:spPr/>
        <p:txBody>
          <a:bodyPr/>
          <a:p>
            <a:fld id="{FDED41F8-FC0F-4085-8150-313B6CF05213}" type="slidenum">
              <a:rPr lang="en-US" smtClean="0"/>
            </a:fld>
            <a:endParaRPr lang="en-US"/>
          </a:p>
        </p:txBody>
      </p:sp>
      <p:sp>
        <p:nvSpPr>
          <p:cNvPr id="15" name="Espace réservé du pied de page 14"/>
          <p:cNvSpPr>
            <a:spLocks noGrp="1"/>
          </p:cNvSpPr>
          <p:nvPr>
            <p:ph type="ftr" sz="quarter" idx="11"/>
          </p:nvPr>
        </p:nvSpPr>
        <p:spPr/>
        <p:txBody>
          <a:bodyPr/>
          <a:p>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1"/>
          <a:stretch>
            <a:fillRect/>
          </a:stretch>
        </p:blipFill>
        <p:spPr>
          <a:xfrm>
            <a:off x="523664" y="397229"/>
            <a:ext cx="6198451" cy="840667"/>
          </a:xfrm>
          <a:prstGeom prst="rect">
            <a:avLst/>
          </a:prstGeom>
        </p:spPr>
      </p:pic>
      <p:sp>
        <p:nvSpPr>
          <p:cNvPr id="1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6"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pic>
        <p:nvPicPr>
          <p:cNvPr id="2" name="Picture 1"/>
          <p:cNvPicPr>
            <a:picLocks noChangeAspect="1"/>
          </p:cNvPicPr>
          <p:nvPr/>
        </p:nvPicPr>
        <p:blipFill>
          <a:blip r:embed="rId2"/>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sp>
        <p:nvSpPr>
          <p:cNvPr id="11" name="TextBox 6"/>
          <p:cNvSpPr txBox="1"/>
          <p:nvPr/>
        </p:nvSpPr>
        <p:spPr>
          <a:xfrm>
            <a:off x="2504327" y="543490"/>
            <a:ext cx="3933825" cy="521970"/>
          </a:xfrm>
          <a:prstGeom prst="rect">
            <a:avLst/>
          </a:prstGeom>
          <a:noFill/>
        </p:spPr>
        <p:txBody>
          <a:bodyPr wrap="none" rtlCol="0">
            <a:spAutoFit/>
          </a:bodyPr>
          <a:p>
            <a:pPr algn="ctr"/>
            <a:r>
              <a:rPr lang="fr-FR" altLang="en-US" sz="2800" dirty="0">
                <a:solidFill>
                  <a:srgbClr val="FF9518"/>
                </a:solidFill>
                <a:latin typeface="Tajawal Medium" panose="00000600000000000000" pitchFamily="2" charset="-78"/>
                <a:cs typeface="Tajawal Medium" panose="00000600000000000000" pitchFamily="2" charset="-78"/>
              </a:rPr>
              <a:t>General Introduction</a:t>
            </a:r>
            <a:endParaRPr lang="fr-FR" altLang="en-US" sz="2800" dirty="0">
              <a:solidFill>
                <a:srgbClr val="FF9518"/>
              </a:solidFill>
              <a:latin typeface="Tajawal Medium" panose="00000600000000000000" pitchFamily="2" charset="-78"/>
              <a:cs typeface="Tajawal Medium" panose="00000600000000000000" pitchFamily="2" charset="-78"/>
            </a:endParaRPr>
          </a:p>
        </p:txBody>
      </p:sp>
      <p:sp>
        <p:nvSpPr>
          <p:cNvPr id="6" name="TextBox 7"/>
          <p:cNvSpPr txBox="1"/>
          <p:nvPr/>
        </p:nvSpPr>
        <p:spPr>
          <a:xfrm>
            <a:off x="52657" y="2367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752475" y="1504315"/>
            <a:ext cx="7684770" cy="3969385"/>
          </a:xfrm>
          <a:prstGeom prst="rect">
            <a:avLst/>
          </a:prstGeom>
          <a:noFill/>
        </p:spPr>
        <p:txBody>
          <a:bodyPr wrap="square" rtlCol="0" anchor="t">
            <a:spAutoFit/>
          </a:bodyPr>
          <a:p>
            <a:pPr marL="342900" indent="-342900" algn="ctr">
              <a:lnSpc>
                <a:spcPct val="150000"/>
              </a:lnSpc>
              <a:buFont typeface="Wingdings" panose="05000000000000000000" charset="0"/>
              <a:buChar char="Ø"/>
            </a:pPr>
            <a:r>
              <a:rPr lang="en-US" sz="2400" b="1" i="1" u="sng">
                <a:solidFill>
                  <a:schemeClr val="tx1"/>
                </a:solidFill>
                <a:latin typeface="Times New Roman" panose="02020603050405020304" charset="0"/>
                <a:cs typeface="Times New Roman" panose="02020603050405020304" charset="0"/>
                <a:sym typeface="+mn-ea"/>
              </a:rPr>
              <a:t>The Project Monitoring</a:t>
            </a:r>
            <a:r>
              <a:rPr lang="en-US" sz="2400" b="1">
                <a:solidFill>
                  <a:schemeClr val="tx1"/>
                </a:solidFill>
                <a:latin typeface="Times New Roman" panose="02020603050405020304" charset="0"/>
                <a:cs typeface="Times New Roman" panose="02020603050405020304" charset="0"/>
                <a:sym typeface="+mn-ea"/>
              </a:rPr>
              <a:t> course is the last module of the Project Cycle Management which is intended to assist </a:t>
            </a:r>
            <a:r>
              <a:rPr lang="fr-FR" altLang="en-US" sz="2400" b="1">
                <a:solidFill>
                  <a:schemeClr val="tx1"/>
                </a:solidFill>
                <a:latin typeface="Times New Roman" panose="02020603050405020304" charset="0"/>
                <a:cs typeface="Times New Roman" panose="02020603050405020304" charset="0"/>
                <a:sym typeface="+mn-ea"/>
              </a:rPr>
              <a:t>students</a:t>
            </a:r>
            <a:r>
              <a:rPr lang="en-US" sz="2400" b="1">
                <a:solidFill>
                  <a:schemeClr val="tx1"/>
                </a:solidFill>
                <a:latin typeface="Times New Roman" panose="02020603050405020304" charset="0"/>
                <a:cs typeface="Times New Roman" panose="02020603050405020304" charset="0"/>
                <a:sym typeface="+mn-ea"/>
              </a:rPr>
              <a:t>, </a:t>
            </a:r>
            <a:r>
              <a:rPr lang="fr-FR" altLang="en-US" sz="2400" b="1">
                <a:solidFill>
                  <a:schemeClr val="tx1"/>
                </a:solidFill>
                <a:latin typeface="Times New Roman" panose="02020603050405020304" charset="0"/>
                <a:cs typeface="Times New Roman" panose="02020603050405020304" charset="0"/>
                <a:sym typeface="+mn-ea"/>
              </a:rPr>
              <a:t>l</a:t>
            </a:r>
            <a:r>
              <a:rPr lang="en-US" sz="2400" b="1">
                <a:solidFill>
                  <a:schemeClr val="tx1"/>
                </a:solidFill>
                <a:latin typeface="Times New Roman" panose="02020603050405020304" charset="0"/>
                <a:cs typeface="Times New Roman" panose="02020603050405020304" charset="0"/>
                <a:sym typeface="+mn-ea"/>
              </a:rPr>
              <a:t>eaders</a:t>
            </a:r>
            <a:r>
              <a:rPr lang="fr-FR" altLang="en-US" sz="2400" b="1">
                <a:solidFill>
                  <a:schemeClr val="tx1"/>
                </a:solidFill>
                <a:latin typeface="Times New Roman" panose="02020603050405020304" charset="0"/>
                <a:cs typeface="Times New Roman" panose="02020603050405020304" charset="0"/>
                <a:sym typeface="+mn-ea"/>
              </a:rPr>
              <a:t> and m</a:t>
            </a:r>
            <a:r>
              <a:rPr lang="en-US" sz="2400" b="1">
                <a:solidFill>
                  <a:schemeClr val="tx1"/>
                </a:solidFill>
                <a:latin typeface="Times New Roman" panose="02020603050405020304" charset="0"/>
                <a:cs typeface="Times New Roman" panose="02020603050405020304" charset="0"/>
                <a:sym typeface="+mn-ea"/>
              </a:rPr>
              <a:t>anagers to understand the processes, methods, approaches and tools for effective monitoring and evaluation of a project or program being implemented by their organizations/institutions.</a:t>
            </a:r>
            <a:endParaRPr lang="en-US" sz="2400" b="1">
              <a:solidFill>
                <a:schemeClr val="tx1"/>
              </a:solidFill>
              <a:latin typeface="Times New Roman" panose="02020603050405020304" charset="0"/>
              <a:cs typeface="Times New Roman" panose="02020603050405020304" charset="0"/>
              <a:sym typeface="+mn-ea"/>
            </a:endParaRPr>
          </a:p>
          <a:p>
            <a:pPr algn="ctr">
              <a:lnSpc>
                <a:spcPct val="150000"/>
              </a:lnSpc>
            </a:pPr>
            <a:endParaRPr lang="en-US" altLang="en-US" sz="2400" b="1">
              <a:solidFill>
                <a:schemeClr val="tx1"/>
              </a:solidFill>
              <a:latin typeface="Times New Roman" panose="02020603050405020304" charset="0"/>
              <a:cs typeface="Times New Roman" panose="02020603050405020304" charset="0"/>
              <a:sym typeface="+mn-ea"/>
            </a:endParaRPr>
          </a:p>
        </p:txBody>
      </p:sp>
      <p:sp>
        <p:nvSpPr>
          <p:cNvPr id="7" name="Espace réservé du numéro de diapositive 6"/>
          <p:cNvSpPr>
            <a:spLocks noGrp="1"/>
          </p:cNvSpPr>
          <p:nvPr>
            <p:ph type="sldNum" sz="quarter" idx="12"/>
          </p:nvPr>
        </p:nvSpPr>
        <p:spPr/>
        <p:txBody>
          <a:bodyPr/>
          <a:p>
            <a:fld id="{FDED41F8-FC0F-4085-8150-313B6CF05213}" type="slidenum">
              <a:rPr lang="en-US" smtClean="0"/>
            </a:fld>
            <a:endParaRPr lang="en-US"/>
          </a:p>
        </p:txBody>
      </p:sp>
      <p:sp>
        <p:nvSpPr>
          <p:cNvPr id="8" name="Espace réservé du pied de page 7"/>
          <p:cNvSpPr>
            <a:spLocks noGrp="1"/>
          </p:cNvSpPr>
          <p:nvPr>
            <p:ph type="ftr" sz="quarter" idx="11"/>
          </p:nvPr>
        </p:nvSpPr>
        <p:spPr/>
        <p:txBody>
          <a:bodyPr/>
          <a:p>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1"/>
          <a:stretch>
            <a:fillRect/>
          </a:stretch>
        </p:blipFill>
        <p:spPr>
          <a:xfrm>
            <a:off x="523664" y="397229"/>
            <a:ext cx="6198451" cy="840667"/>
          </a:xfrm>
          <a:prstGeom prst="rect">
            <a:avLst/>
          </a:prstGeom>
        </p:spPr>
      </p:pic>
      <p:sp>
        <p:nvSpPr>
          <p:cNvPr id="1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6"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pic>
        <p:nvPicPr>
          <p:cNvPr id="2" name="Picture 1"/>
          <p:cNvPicPr>
            <a:picLocks noChangeAspect="1"/>
          </p:cNvPicPr>
          <p:nvPr/>
        </p:nvPicPr>
        <p:blipFill>
          <a:blip r:embed="rId2"/>
          <a:stretch>
            <a:fillRect/>
          </a:stretch>
        </p:blipFill>
        <p:spPr>
          <a:xfrm>
            <a:off x="82145" y="574265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1" name="TextBox 6"/>
          <p:cNvSpPr txBox="1"/>
          <p:nvPr/>
        </p:nvSpPr>
        <p:spPr>
          <a:xfrm>
            <a:off x="2872627" y="543490"/>
            <a:ext cx="3197225" cy="521970"/>
          </a:xfrm>
          <a:prstGeom prst="rect">
            <a:avLst/>
          </a:prstGeom>
          <a:noFill/>
        </p:spPr>
        <p:txBody>
          <a:bodyPr wrap="none" rtlCol="0">
            <a:spAutoFit/>
          </a:bodyPr>
          <a:p>
            <a:pPr algn="ctr"/>
            <a:r>
              <a:rPr lang="fr-FR" altLang="en-US" sz="2800" dirty="0">
                <a:solidFill>
                  <a:srgbClr val="FF9518"/>
                </a:solidFill>
                <a:latin typeface="Tajawal Medium" panose="00000600000000000000" pitchFamily="2" charset="-78"/>
                <a:cs typeface="Tajawal Medium" panose="00000600000000000000" pitchFamily="2" charset="-78"/>
              </a:rPr>
              <a:t>Course objectives</a:t>
            </a:r>
            <a:endParaRPr lang="fr-FR" altLang="en-US" sz="2800" dirty="0">
              <a:solidFill>
                <a:srgbClr val="FF9518"/>
              </a:solidFill>
              <a:latin typeface="Tajawal Medium" panose="00000600000000000000" pitchFamily="2" charset="-78"/>
              <a:cs typeface="Tajawal Medium" panose="00000600000000000000" pitchFamily="2" charset="-78"/>
            </a:endParaRPr>
          </a:p>
        </p:txBody>
      </p:sp>
      <p:sp>
        <p:nvSpPr>
          <p:cNvPr id="6" name="TextBox 7"/>
          <p:cNvSpPr txBox="1"/>
          <p:nvPr/>
        </p:nvSpPr>
        <p:spPr>
          <a:xfrm>
            <a:off x="52657" y="2367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752475" y="1504315"/>
            <a:ext cx="6598920" cy="1198880"/>
          </a:xfrm>
          <a:prstGeom prst="rect">
            <a:avLst/>
          </a:prstGeom>
          <a:noFill/>
        </p:spPr>
        <p:txBody>
          <a:bodyPr wrap="square" rtlCol="0" anchor="t">
            <a:spAutoFit/>
          </a:bodyPr>
          <a:p>
            <a:pPr marL="342900" indent="-342900" algn="ctr">
              <a:lnSpc>
                <a:spcPct val="150000"/>
              </a:lnSpc>
              <a:buFont typeface="Wingdings" panose="05000000000000000000" charset="0"/>
              <a:buChar char="Ø"/>
            </a:pPr>
            <a:endParaRPr lang="en-US" sz="2400" b="1">
              <a:solidFill>
                <a:schemeClr val="tx1"/>
              </a:solidFill>
              <a:latin typeface="Times New Roman" panose="02020603050405020304" charset="0"/>
              <a:cs typeface="Times New Roman" panose="02020603050405020304" charset="0"/>
              <a:sym typeface="+mn-ea"/>
            </a:endParaRPr>
          </a:p>
          <a:p>
            <a:pPr algn="ctr">
              <a:lnSpc>
                <a:spcPct val="150000"/>
              </a:lnSpc>
            </a:pPr>
            <a:endParaRPr lang="en-US" altLang="en-US" sz="2400" b="1">
              <a:solidFill>
                <a:schemeClr val="tx1"/>
              </a:solidFill>
              <a:latin typeface="Times New Roman" panose="02020603050405020304" charset="0"/>
              <a:cs typeface="Times New Roman" panose="02020603050405020304" charset="0"/>
              <a:sym typeface="+mn-ea"/>
            </a:endParaRPr>
          </a:p>
        </p:txBody>
      </p:sp>
      <p:sp>
        <p:nvSpPr>
          <p:cNvPr id="7" name="Zone de texte 6"/>
          <p:cNvSpPr txBox="1"/>
          <p:nvPr/>
        </p:nvSpPr>
        <p:spPr>
          <a:xfrm>
            <a:off x="310515" y="1721485"/>
            <a:ext cx="7698740" cy="4154170"/>
          </a:xfrm>
          <a:prstGeom prst="rect">
            <a:avLst/>
          </a:prstGeom>
          <a:noFill/>
          <a:ln w="9525">
            <a:noFill/>
          </a:ln>
        </p:spPr>
        <p:txBody>
          <a:bodyPr wrap="square">
            <a:spAutoFit/>
          </a:bodyPr>
          <a:p>
            <a:pPr indent="0" algn="ctr">
              <a:buFont typeface="Wingdings" panose="05000000000000000000" charset="0"/>
              <a:buNone/>
            </a:pPr>
            <a:r>
              <a:rPr lang="en-US" sz="2400" b="1">
                <a:latin typeface="Times New Roman" panose="02020603050405020304" charset="0"/>
                <a:cs typeface="Times New Roman" panose="02020603050405020304" charset="0"/>
              </a:rPr>
              <a:t>By the end of this training course, the participants will be able to:</a:t>
            </a:r>
            <a:endParaRPr lang="en-US" sz="2400" b="1">
              <a:latin typeface="Times New Roman" panose="02020603050405020304" charset="0"/>
              <a:cs typeface="Times New Roman" panose="02020603050405020304" charset="0"/>
            </a:endParaRPr>
          </a:p>
          <a:p>
            <a:pPr marL="342900" indent="-342900" algn="just">
              <a:buFont typeface="Wingdings" panose="05000000000000000000" charset="0"/>
              <a:buChar char="Ø"/>
            </a:pPr>
            <a:r>
              <a:rPr lang="en-US" sz="2400" b="1" u="sng">
                <a:solidFill>
                  <a:srgbClr val="0070C0"/>
                </a:solidFill>
                <a:latin typeface="Times New Roman" panose="02020603050405020304" charset="0"/>
                <a:cs typeface="Times New Roman" panose="02020603050405020304" charset="0"/>
              </a:rPr>
              <a:t>Understand key elements</a:t>
            </a:r>
            <a:r>
              <a:rPr lang="en-US" sz="2400" b="1">
                <a:latin typeface="Times New Roman" panose="02020603050405020304" charset="0"/>
                <a:cs typeface="Times New Roman" panose="02020603050405020304" charset="0"/>
              </a:rPr>
              <a:t> of project monitoring and evaluation and its cycle within  the project or program;</a:t>
            </a:r>
            <a:endParaRPr lang="en-US" sz="2400" b="1">
              <a:latin typeface="Times New Roman" panose="02020603050405020304" charset="0"/>
              <a:cs typeface="Times New Roman" panose="02020603050405020304" charset="0"/>
            </a:endParaRPr>
          </a:p>
          <a:p>
            <a:pPr marL="342900" indent="-342900" algn="just">
              <a:buFont typeface="Wingdings" panose="05000000000000000000" charset="0"/>
              <a:buChar char="Ø"/>
            </a:pPr>
            <a:r>
              <a:rPr lang="en-US" sz="2400" b="1" u="sng">
                <a:solidFill>
                  <a:srgbClr val="0070C0"/>
                </a:solidFill>
                <a:latin typeface="Times New Roman" panose="02020603050405020304" charset="0"/>
                <a:cs typeface="Times New Roman" panose="02020603050405020304" charset="0"/>
              </a:rPr>
              <a:t>Identify  key functions</a:t>
            </a:r>
            <a:r>
              <a:rPr lang="en-US" sz="2400" b="1">
                <a:latin typeface="Times New Roman" panose="02020603050405020304" charset="0"/>
                <a:cs typeface="Times New Roman" panose="02020603050405020304" charset="0"/>
              </a:rPr>
              <a:t> of in project or program, system and framework as  well as evaluation criteria;</a:t>
            </a:r>
            <a:endParaRPr lang="en-US" sz="2400" b="1">
              <a:latin typeface="Times New Roman" panose="02020603050405020304" charset="0"/>
              <a:cs typeface="Times New Roman" panose="02020603050405020304" charset="0"/>
            </a:endParaRPr>
          </a:p>
          <a:p>
            <a:pPr marL="342900" indent="-342900" algn="just">
              <a:buFont typeface="Wingdings" panose="05000000000000000000" charset="0"/>
              <a:buChar char="Ø"/>
            </a:pPr>
            <a:r>
              <a:rPr lang="en-US" sz="2400" b="1">
                <a:solidFill>
                  <a:srgbClr val="0000FF"/>
                </a:solidFill>
                <a:latin typeface="Times New Roman" panose="02020603050405020304" charset="0"/>
                <a:cs typeface="Times New Roman" panose="02020603050405020304" charset="0"/>
                <a:hlinkClick r:id="rId7"/>
              </a:rPr>
              <a:t>Distinguish between Monitoring and Evaluation;   </a:t>
            </a:r>
            <a:endParaRPr lang="en-US" sz="2400" b="1">
              <a:solidFill>
                <a:srgbClr val="0000FF"/>
              </a:solidFill>
              <a:latin typeface="Times New Roman" panose="02020603050405020304" charset="0"/>
              <a:cs typeface="Times New Roman" panose="02020603050405020304" charset="0"/>
              <a:hlinkClick r:id="rId7"/>
            </a:endParaRPr>
          </a:p>
          <a:p>
            <a:pPr marL="342900" indent="-342900" algn="just">
              <a:buFont typeface="Wingdings" panose="05000000000000000000" charset="0"/>
              <a:buChar char="Ø"/>
            </a:pPr>
            <a:r>
              <a:rPr lang="en-US" sz="2400" b="1">
                <a:latin typeface="Times New Roman" panose="02020603050405020304" charset="0"/>
                <a:cs typeface="Times New Roman" panose="02020603050405020304" charset="0"/>
              </a:rPr>
              <a:t> Identify the </a:t>
            </a:r>
            <a:r>
              <a:rPr lang="en-US" sz="2400" b="1">
                <a:solidFill>
                  <a:srgbClr val="0000FF"/>
                </a:solidFill>
                <a:latin typeface="Times New Roman" panose="02020603050405020304" charset="0"/>
                <a:cs typeface="Times New Roman" panose="02020603050405020304" charset="0"/>
                <a:hlinkClick r:id="rId8"/>
              </a:rPr>
              <a:t>Key steps in setting Monitoring and Evaluation process;   </a:t>
            </a:r>
            <a:endParaRPr lang="en-US" sz="2400" b="1">
              <a:solidFill>
                <a:srgbClr val="0000FF"/>
              </a:solidFill>
              <a:latin typeface="Times New Roman" panose="02020603050405020304" charset="0"/>
              <a:cs typeface="Times New Roman" panose="02020603050405020304" charset="0"/>
              <a:hlinkClick r:id="rId8"/>
            </a:endParaRPr>
          </a:p>
          <a:p>
            <a:pPr marL="342900" indent="-342900" algn="just">
              <a:buFont typeface="Wingdings" panose="05000000000000000000" charset="0"/>
              <a:buChar char="Ø"/>
            </a:pPr>
            <a:r>
              <a:rPr lang="en-US" sz="2400" b="1">
                <a:latin typeface="Times New Roman" panose="02020603050405020304" charset="0"/>
                <a:cs typeface="Times New Roman" panose="02020603050405020304" charset="0"/>
              </a:rPr>
              <a:t> Adopt some</a:t>
            </a:r>
            <a:r>
              <a:rPr lang="en-US" sz="2400" b="1" u="sng">
                <a:solidFill>
                  <a:srgbClr val="0070C0"/>
                </a:solidFill>
                <a:latin typeface="Times New Roman" panose="02020603050405020304" charset="0"/>
                <a:cs typeface="Times New Roman" panose="02020603050405020304" charset="0"/>
              </a:rPr>
              <a:t> methods and tools</a:t>
            </a:r>
            <a:r>
              <a:rPr lang="en-US" sz="2400" b="1">
                <a:latin typeface="Times New Roman" panose="02020603050405020304" charset="0"/>
                <a:cs typeface="Times New Roman" panose="02020603050405020304" charset="0"/>
              </a:rPr>
              <a:t> for effective project Monitoring &amp;  Evaluation.</a:t>
            </a:r>
            <a:endParaRPr lang="fr-FR" altLang="en-US" sz="2400" b="1">
              <a:latin typeface="Times New Roman" panose="02020603050405020304" charset="0"/>
              <a:cs typeface="Times New Roman" panose="02020603050405020304" charset="0"/>
            </a:endParaRPr>
          </a:p>
        </p:txBody>
      </p:sp>
      <p:pic>
        <p:nvPicPr>
          <p:cNvPr id="8" name="Image 7" descr="jeu-flechettes-3d-pour-cible-fleche-bullseye_23-2148938923"/>
          <p:cNvPicPr>
            <a:picLocks noChangeAspect="1"/>
          </p:cNvPicPr>
          <p:nvPr/>
        </p:nvPicPr>
        <p:blipFill>
          <a:blip r:embed="rId9"/>
          <a:stretch>
            <a:fillRect/>
          </a:stretch>
        </p:blipFill>
        <p:spPr>
          <a:xfrm>
            <a:off x="8707120" y="1819275"/>
            <a:ext cx="3219450" cy="3219450"/>
          </a:xfrm>
          <a:prstGeom prst="rect">
            <a:avLst/>
          </a:prstGeom>
        </p:spPr>
      </p:pic>
      <p:sp>
        <p:nvSpPr>
          <p:cNvPr id="5" name="Espace réservé du numéro de diapositive 4"/>
          <p:cNvSpPr>
            <a:spLocks noGrp="1"/>
          </p:cNvSpPr>
          <p:nvPr>
            <p:ph type="sldNum" sz="quarter" idx="12"/>
          </p:nvPr>
        </p:nvSpPr>
        <p:spPr/>
        <p:txBody>
          <a:bodyPr/>
          <a:p>
            <a:fld id="{FDED41F8-FC0F-4085-8150-313B6CF05213}" type="slidenum">
              <a:rPr lang="en-US" smtClean="0"/>
            </a:fld>
            <a:endParaRPr lang="en-US"/>
          </a:p>
        </p:txBody>
      </p:sp>
      <p:sp>
        <p:nvSpPr>
          <p:cNvPr id="15" name="Espace réservé du pied de page 14"/>
          <p:cNvSpPr>
            <a:spLocks noGrp="1"/>
          </p:cNvSpPr>
          <p:nvPr>
            <p:ph type="ftr" sz="quarter" idx="11"/>
          </p:nvPr>
        </p:nvSpPr>
        <p:spPr/>
        <p:txBody>
          <a:bodyPr/>
          <a:p>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 name="Picture 1"/>
          <p:cNvPicPr>
            <a:picLocks noChangeAspect="1"/>
          </p:cNvPicPr>
          <p:nvPr/>
        </p:nvPicPr>
        <p:blipFill>
          <a:blip r:embed="rId1"/>
          <a:stretch>
            <a:fillRect/>
          </a:stretch>
        </p:blipFill>
        <p:spPr>
          <a:xfrm>
            <a:off x="23725" y="5903314"/>
            <a:ext cx="1222425" cy="1096206"/>
          </a:xfrm>
          <a:prstGeom prst="rect">
            <a:avLst/>
          </a:prstGeom>
        </p:spPr>
      </p:pic>
      <p:pic>
        <p:nvPicPr>
          <p:cNvPr id="9" name="Picture 8"/>
          <p:cNvPicPr>
            <a:picLocks noChangeAspect="1"/>
          </p:cNvPicPr>
          <p:nvPr/>
        </p:nvPicPr>
        <p:blipFill>
          <a:blip r:embed="rId2"/>
          <a:stretch>
            <a:fillRect/>
          </a:stretch>
        </p:blipFill>
        <p:spPr>
          <a:xfrm>
            <a:off x="9833969" y="-27434"/>
            <a:ext cx="2483250" cy="6912868"/>
          </a:xfrm>
          <a:prstGeom prst="rect">
            <a:avLst/>
          </a:prstGeom>
        </p:spPr>
      </p:pic>
      <p:pic>
        <p:nvPicPr>
          <p:cNvPr id="10" name="Picture 4"/>
          <p:cNvPicPr>
            <a:picLocks noChangeAspect="1"/>
          </p:cNvPicPr>
          <p:nvPr/>
        </p:nvPicPr>
        <p:blipFill>
          <a:blip r:embed="rId3"/>
          <a:stretch>
            <a:fillRect/>
          </a:stretch>
        </p:blipFill>
        <p:spPr>
          <a:xfrm>
            <a:off x="9575165" y="367030"/>
            <a:ext cx="2347595" cy="5896610"/>
          </a:xfrm>
          <a:prstGeom prst="rect">
            <a:avLst/>
          </a:prstGeom>
        </p:spPr>
      </p:pic>
      <p:pic>
        <p:nvPicPr>
          <p:cNvPr id="11" name="Picture 5"/>
          <p:cNvPicPr>
            <a:picLocks noChangeAspect="1"/>
          </p:cNvPicPr>
          <p:nvPr/>
        </p:nvPicPr>
        <p:blipFill>
          <a:blip r:embed="rId4"/>
          <a:stretch>
            <a:fillRect/>
          </a:stretch>
        </p:blipFill>
        <p:spPr>
          <a:xfrm>
            <a:off x="-108036" y="-102235"/>
            <a:ext cx="9533101" cy="1610200"/>
          </a:xfrm>
          <a:prstGeom prst="rect">
            <a:avLst/>
          </a:prstGeom>
        </p:spPr>
      </p:pic>
      <p:sp>
        <p:nvSpPr>
          <p:cNvPr id="12" name="TextBox 6"/>
          <p:cNvSpPr txBox="1"/>
          <p:nvPr/>
        </p:nvSpPr>
        <p:spPr>
          <a:xfrm>
            <a:off x="2567940" y="339090"/>
            <a:ext cx="6155055" cy="953135"/>
          </a:xfrm>
          <a:prstGeom prst="rect">
            <a:avLst/>
          </a:prstGeom>
          <a:noFill/>
        </p:spPr>
        <p:txBody>
          <a:bodyPr wrap="square" rtlCol="0">
            <a:spAutoFit/>
          </a:bodyPr>
          <a:p>
            <a:pPr algn="ctr"/>
            <a:r>
              <a:rPr lang="fr-FR" altLang="en-US" sz="2800" dirty="0">
                <a:solidFill>
                  <a:srgbClr val="FF9518"/>
                </a:solidFill>
                <a:latin typeface="Tajawal Medium" panose="00000600000000000000" pitchFamily="2" charset="-78"/>
                <a:cs typeface="Tajawal Medium" panose="00000600000000000000" pitchFamily="2" charset="-78"/>
              </a:rPr>
              <a:t>Con</a:t>
            </a:r>
            <a:r>
              <a:rPr lang="fr-FR" altLang="en-US" sz="2800" dirty="0">
                <a:solidFill>
                  <a:srgbClr val="FF9518"/>
                </a:solidFill>
                <a:latin typeface="Tajawal Medium" panose="00000600000000000000" pitchFamily="2" charset="-78"/>
                <a:cs typeface="Tajawal Medium" panose="00000600000000000000" pitchFamily="2" charset="-78"/>
                <a:sym typeface="+mn-ea"/>
              </a:rPr>
              <a:t>tents of the Monitoring module</a:t>
            </a:r>
            <a:endParaRPr lang="fr-FR" alt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7"/>
          <p:cNvSpPr txBox="1"/>
          <p:nvPr/>
        </p:nvSpPr>
        <p:spPr>
          <a:xfrm>
            <a:off x="52657" y="2367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7" name="Diagramme 6"/>
          <p:cNvGraphicFramePr/>
          <p:nvPr/>
        </p:nvGraphicFramePr>
        <p:xfrm>
          <a:off x="8890" y="1862455"/>
          <a:ext cx="9556750" cy="374840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4" name="Flèche courbée vers la gauche 13"/>
          <p:cNvSpPr/>
          <p:nvPr/>
        </p:nvSpPr>
        <p:spPr>
          <a:xfrm>
            <a:off x="587375" y="3877945"/>
            <a:ext cx="899795" cy="1448435"/>
          </a:xfrm>
          <a:prstGeom prst="curved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p>
            <a:pPr algn="ctr"/>
            <a:endParaRPr lang="fr-FR" altLang="en-US">
              <a:solidFill>
                <a:schemeClr val="tx1"/>
              </a:solidFill>
            </a:endParaRPr>
          </a:p>
        </p:txBody>
      </p:sp>
      <p:sp>
        <p:nvSpPr>
          <p:cNvPr id="15" name="Flèche courbée vers la droite 14"/>
          <p:cNvSpPr/>
          <p:nvPr/>
        </p:nvSpPr>
        <p:spPr>
          <a:xfrm>
            <a:off x="8430895" y="3877945"/>
            <a:ext cx="1017270" cy="1291590"/>
          </a:xfrm>
          <a:prstGeom prst="curvedLef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p>
            <a:pPr algn="ctr"/>
            <a:endParaRPr lang="fr-FR" altLang="en-US">
              <a:solidFill>
                <a:schemeClr val="tx1"/>
              </a:solidFill>
            </a:endParaRPr>
          </a:p>
        </p:txBody>
      </p:sp>
      <p:sp>
        <p:nvSpPr>
          <p:cNvPr id="2" name="Espace réservé du numéro de diapositive 1"/>
          <p:cNvSpPr>
            <a:spLocks noGrp="1"/>
          </p:cNvSpPr>
          <p:nvPr>
            <p:ph type="sldNum" sz="quarter" idx="12"/>
          </p:nvPr>
        </p:nvSpPr>
        <p:spPr/>
        <p:txBody>
          <a:bodyPr/>
          <a:p>
            <a:fld id="{FDED41F8-FC0F-4085-8150-313B6CF05213}" type="slidenum">
              <a:rPr lang="en-US" smtClean="0"/>
            </a:fld>
            <a:endParaRPr lang="en-US"/>
          </a:p>
        </p:txBody>
      </p:sp>
      <p:sp>
        <p:nvSpPr>
          <p:cNvPr id="3" name="Espace réservé du pied de page 2"/>
          <p:cNvSpPr>
            <a:spLocks noGrp="1"/>
          </p:cNvSpPr>
          <p:nvPr>
            <p:ph type="ftr" sz="quarter" idx="11"/>
          </p:nvPr>
        </p:nvSpPr>
        <p:spPr/>
        <p:txBody>
          <a:bodyPr/>
          <a:p>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 name="Picture 1"/>
          <p:cNvPicPr>
            <a:picLocks noChangeAspect="1"/>
          </p:cNvPicPr>
          <p:nvPr/>
        </p:nvPicPr>
        <p:blipFill>
          <a:blip r:embed="rId1"/>
          <a:stretch>
            <a:fillRect/>
          </a:stretch>
        </p:blipFill>
        <p:spPr>
          <a:xfrm>
            <a:off x="23725" y="5903314"/>
            <a:ext cx="1222425" cy="1096206"/>
          </a:xfrm>
          <a:prstGeom prst="rect">
            <a:avLst/>
          </a:prstGeom>
        </p:spPr>
      </p:pic>
      <p:pic>
        <p:nvPicPr>
          <p:cNvPr id="9" name="Picture 8"/>
          <p:cNvPicPr>
            <a:picLocks noChangeAspect="1"/>
          </p:cNvPicPr>
          <p:nvPr/>
        </p:nvPicPr>
        <p:blipFill>
          <a:blip r:embed="rId2"/>
          <a:stretch>
            <a:fillRect/>
          </a:stretch>
        </p:blipFill>
        <p:spPr>
          <a:xfrm>
            <a:off x="9833969" y="-27434"/>
            <a:ext cx="2483250" cy="6912868"/>
          </a:xfrm>
          <a:prstGeom prst="rect">
            <a:avLst/>
          </a:prstGeom>
        </p:spPr>
      </p:pic>
      <p:pic>
        <p:nvPicPr>
          <p:cNvPr id="10" name="Picture 4"/>
          <p:cNvPicPr>
            <a:picLocks noChangeAspect="1"/>
          </p:cNvPicPr>
          <p:nvPr/>
        </p:nvPicPr>
        <p:blipFill>
          <a:blip r:embed="rId3"/>
          <a:stretch>
            <a:fillRect/>
          </a:stretch>
        </p:blipFill>
        <p:spPr>
          <a:xfrm>
            <a:off x="8722995" y="367030"/>
            <a:ext cx="3199765" cy="5896610"/>
          </a:xfrm>
          <a:prstGeom prst="rect">
            <a:avLst/>
          </a:prstGeom>
        </p:spPr>
      </p:pic>
      <p:pic>
        <p:nvPicPr>
          <p:cNvPr id="11" name="Picture 5"/>
          <p:cNvPicPr>
            <a:picLocks noChangeAspect="1"/>
          </p:cNvPicPr>
          <p:nvPr/>
        </p:nvPicPr>
        <p:blipFill>
          <a:blip r:embed="rId4"/>
          <a:stretch>
            <a:fillRect/>
          </a:stretch>
        </p:blipFill>
        <p:spPr>
          <a:xfrm>
            <a:off x="-108036" y="-102235"/>
            <a:ext cx="9533101" cy="1610200"/>
          </a:xfrm>
          <a:prstGeom prst="rect">
            <a:avLst/>
          </a:prstGeom>
        </p:spPr>
      </p:pic>
      <p:sp>
        <p:nvSpPr>
          <p:cNvPr id="12" name="TextBox 6"/>
          <p:cNvSpPr txBox="1"/>
          <p:nvPr/>
        </p:nvSpPr>
        <p:spPr>
          <a:xfrm>
            <a:off x="1348740" y="339090"/>
            <a:ext cx="6155055" cy="521970"/>
          </a:xfrm>
          <a:prstGeom prst="rect">
            <a:avLst/>
          </a:prstGeom>
          <a:noFill/>
        </p:spPr>
        <p:txBody>
          <a:bodyPr wrap="square" rtlCol="0">
            <a:spAutoFit/>
          </a:bodyPr>
          <a:p>
            <a:pPr algn="ctr"/>
            <a:r>
              <a:rPr lang="fr-FR" altLang="en-US" sz="2800" dirty="0">
                <a:solidFill>
                  <a:srgbClr val="FF9518"/>
                </a:solidFill>
                <a:latin typeface="Tajawal Medium" panose="00000600000000000000" pitchFamily="2" charset="-78"/>
                <a:cs typeface="Tajawal Medium" panose="00000600000000000000" pitchFamily="2" charset="-78"/>
              </a:rPr>
              <a:t>pre-requisites</a:t>
            </a:r>
            <a:endParaRPr lang="fr-FR" alt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7"/>
          <p:cNvSpPr txBox="1"/>
          <p:nvPr/>
        </p:nvSpPr>
        <p:spPr>
          <a:xfrm>
            <a:off x="52657" y="2367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 name="Zone de texte 1"/>
          <p:cNvSpPr txBox="1"/>
          <p:nvPr/>
        </p:nvSpPr>
        <p:spPr>
          <a:xfrm>
            <a:off x="2705100" y="2554605"/>
            <a:ext cx="5375910" cy="2122805"/>
          </a:xfrm>
          <a:prstGeom prst="rect">
            <a:avLst/>
          </a:prstGeom>
          <a:noFill/>
        </p:spPr>
        <p:txBody>
          <a:bodyPr wrap="square" rtlCol="0">
            <a:spAutoFit/>
          </a:bodyPr>
          <a:p>
            <a:pPr marL="285750" indent="-285750">
              <a:buFont typeface="Wingdings" panose="05000000000000000000" charset="0"/>
              <a:buChar char="ü"/>
            </a:pPr>
            <a:r>
              <a:rPr lang="fr-FR" altLang="en-US" sz="2400" b="1">
                <a:latin typeface="Times New Roman" panose="02020603050405020304" charset="0"/>
                <a:cs typeface="Times New Roman" panose="02020603050405020304" charset="0"/>
              </a:rPr>
              <a:t>Project Planning</a:t>
            </a:r>
            <a:endParaRPr lang="fr-FR" altLang="en-US" sz="2400" b="1">
              <a:latin typeface="Times New Roman" panose="02020603050405020304" charset="0"/>
              <a:cs typeface="Times New Roman" panose="02020603050405020304" charset="0"/>
            </a:endParaRPr>
          </a:p>
          <a:p>
            <a:pPr indent="0">
              <a:buFont typeface="Wingdings" panose="05000000000000000000" charset="0"/>
              <a:buNone/>
            </a:pPr>
            <a:endParaRPr lang="fr-FR" altLang="en-US" sz="2400" b="1">
              <a:latin typeface="Times New Roman" panose="02020603050405020304" charset="0"/>
              <a:cs typeface="Times New Roman" panose="02020603050405020304" charset="0"/>
            </a:endParaRPr>
          </a:p>
          <a:p>
            <a:pPr indent="0">
              <a:buFont typeface="Wingdings" panose="05000000000000000000" charset="0"/>
              <a:buNone/>
            </a:pPr>
            <a:r>
              <a:rPr lang="fr-FR" altLang="en-US" sz="2400" b="1">
                <a:latin typeface="Times New Roman" panose="02020603050405020304" charset="0"/>
                <a:cs typeface="Times New Roman" panose="02020603050405020304" charset="0"/>
              </a:rPr>
              <a:t>                  </a:t>
            </a:r>
            <a:r>
              <a:rPr lang="fr-FR" altLang="en-US" sz="3600" b="1">
                <a:latin typeface="Times New Roman" panose="02020603050405020304" charset="0"/>
                <a:cs typeface="Times New Roman" panose="02020603050405020304" charset="0"/>
              </a:rPr>
              <a:t>&amp;</a:t>
            </a:r>
            <a:endParaRPr lang="fr-FR" altLang="en-US" sz="2400" b="1">
              <a:latin typeface="Times New Roman" panose="02020603050405020304" charset="0"/>
              <a:cs typeface="Times New Roman" panose="02020603050405020304" charset="0"/>
            </a:endParaRPr>
          </a:p>
          <a:p>
            <a:pPr indent="0">
              <a:buFont typeface="Wingdings" panose="05000000000000000000" charset="0"/>
              <a:buNone/>
            </a:pPr>
            <a:endParaRPr lang="fr-FR" altLang="en-US" sz="2400" b="1">
              <a:latin typeface="Times New Roman" panose="02020603050405020304" charset="0"/>
              <a:cs typeface="Times New Roman" panose="02020603050405020304" charset="0"/>
            </a:endParaRPr>
          </a:p>
          <a:p>
            <a:pPr marL="285750" indent="-285750">
              <a:buFont typeface="Wingdings" panose="05000000000000000000" charset="0"/>
              <a:buChar char="ü"/>
            </a:pPr>
            <a:r>
              <a:rPr lang="fr-FR" altLang="en-US" sz="2400" b="1">
                <a:latin typeface="Times New Roman" panose="02020603050405020304" charset="0"/>
                <a:cs typeface="Times New Roman" panose="02020603050405020304" charset="0"/>
              </a:rPr>
              <a:t>Project Management</a:t>
            </a:r>
            <a:endParaRPr lang="fr-FR" altLang="en-US" sz="2400" b="1">
              <a:latin typeface="Times New Roman" panose="02020603050405020304" charset="0"/>
              <a:cs typeface="Times New Roman" panose="02020603050405020304" charset="0"/>
            </a:endParaRPr>
          </a:p>
        </p:txBody>
      </p:sp>
      <p:pic>
        <p:nvPicPr>
          <p:cNvPr id="3" name="Image 2" descr="images"/>
          <p:cNvPicPr>
            <a:picLocks noChangeAspect="1"/>
          </p:cNvPicPr>
          <p:nvPr/>
        </p:nvPicPr>
        <p:blipFill>
          <a:blip r:embed="rId5"/>
          <a:stretch>
            <a:fillRect/>
          </a:stretch>
        </p:blipFill>
        <p:spPr>
          <a:xfrm>
            <a:off x="28575" y="2423795"/>
            <a:ext cx="2457450" cy="1857375"/>
          </a:xfrm>
          <a:prstGeom prst="rect">
            <a:avLst/>
          </a:prstGeom>
        </p:spPr>
      </p:pic>
      <p:sp>
        <p:nvSpPr>
          <p:cNvPr id="4" name="Espace réservé du numéro de diapositive 3"/>
          <p:cNvSpPr>
            <a:spLocks noGrp="1"/>
          </p:cNvSpPr>
          <p:nvPr>
            <p:ph type="sldNum" sz="quarter" idx="12"/>
          </p:nvPr>
        </p:nvSpPr>
        <p:spPr/>
        <p:txBody>
          <a:bodyPr/>
          <a:p>
            <a:fld id="{FDED41F8-FC0F-4085-8150-313B6CF05213}" type="slidenum">
              <a:rPr lang="en-US" smtClean="0"/>
            </a:fld>
            <a:endParaRPr lang="en-US"/>
          </a:p>
        </p:txBody>
      </p:sp>
      <p:sp>
        <p:nvSpPr>
          <p:cNvPr id="5" name="Espace réservé du pied de page 4"/>
          <p:cNvSpPr>
            <a:spLocks noGrp="1"/>
          </p:cNvSpPr>
          <p:nvPr>
            <p:ph type="ftr" sz="quarter" idx="11"/>
          </p:nvPr>
        </p:nvSpPr>
        <p:spPr/>
        <p:txBody>
          <a:bodyPr/>
          <a:p>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 name="Espace réservé du contenu 3"/>
          <p:cNvGraphicFramePr/>
          <p:nvPr/>
        </p:nvGraphicFramePr>
        <p:xfrm>
          <a:off x="2095472" y="785794"/>
          <a:ext cx="7858180" cy="535785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
        <p:nvSpPr>
          <p:cNvPr id="5" name="Rectangle 2"/>
          <p:cNvSpPr txBox="1">
            <a:spLocks noChangeArrowheads="1"/>
          </p:cNvSpPr>
          <p:nvPr/>
        </p:nvSpPr>
        <p:spPr>
          <a:xfrm>
            <a:off x="1909445" y="862330"/>
            <a:ext cx="8229600" cy="6684645"/>
          </a:xfrm>
          <a:prstGeom prst="rect">
            <a:avLst/>
          </a:prstGeom>
        </p:spPr>
        <p:txBody>
          <a:bodyPr/>
          <a:lstStyle/>
          <a:p>
            <a:pPr marR="0" defTabSz="914400">
              <a:buClrTx/>
              <a:buSzTx/>
              <a:buFontTx/>
              <a:buNone/>
              <a:defRPr/>
            </a:pPr>
            <a:endParaRPr kumimoji="0" lang="fr-FR" sz="3000" kern="0" cap="none" spc="0" normalizeH="0" baseline="0" noProof="0" dirty="0">
              <a:solidFill>
                <a:srgbClr val="FF0000"/>
              </a:solidFill>
              <a:effectLst>
                <a:outerShdw blurRad="38100" dist="38100" dir="2700000" algn="tl">
                  <a:srgbClr val="000000">
                    <a:alpha val="43137"/>
                  </a:srgbClr>
                </a:outerShdw>
              </a:effectLst>
              <a:latin typeface="+mj-lt"/>
              <a:ea typeface="+mj-ea"/>
              <a:cs typeface="+mj-cs"/>
            </a:endParaRPr>
          </a:p>
        </p:txBody>
      </p:sp>
      <p:sp>
        <p:nvSpPr>
          <p:cNvPr id="19" name="TextBox 6"/>
          <p:cNvSpPr txBox="1"/>
          <p:nvPr/>
        </p:nvSpPr>
        <p:spPr>
          <a:xfrm>
            <a:off x="3501390" y="2540"/>
            <a:ext cx="4661535" cy="953135"/>
          </a:xfrm>
          <a:prstGeom prst="rect">
            <a:avLst/>
          </a:prstGeom>
          <a:noFill/>
        </p:spPr>
        <p:txBody>
          <a:bodyPr wrap="square" rtlCol="0">
            <a:spAutoFit/>
          </a:bodyPr>
          <a:p>
            <a:pPr algn="ctr">
              <a:buClrTx/>
              <a:buSzTx/>
              <a:buFontTx/>
            </a:pPr>
            <a:r>
              <a:rPr lang="fr-FR" altLang="en-US" sz="2800" dirty="0">
                <a:solidFill>
                  <a:srgbClr val="FF9518"/>
                </a:solidFill>
                <a:latin typeface="Tajawal Medium" panose="00000600000000000000" pitchFamily="2" charset="-78"/>
                <a:cs typeface="Tajawal Medium" panose="00000600000000000000" pitchFamily="2" charset="-78"/>
                <a:sym typeface="+mn-ea"/>
              </a:rPr>
              <a:t>Session outline</a:t>
            </a:r>
            <a:endParaRPr lang="fr-FR" altLang="en-US" sz="2800" dirty="0">
              <a:solidFill>
                <a:srgbClr val="FF9518"/>
              </a:solidFill>
              <a:latin typeface="Tajawal Medium" panose="00000600000000000000" pitchFamily="2" charset="-78"/>
              <a:cs typeface="Tajawal Medium" panose="00000600000000000000" pitchFamily="2" charset="-78"/>
              <a:sym typeface="+mn-ea"/>
            </a:endParaRPr>
          </a:p>
          <a:p>
            <a:pPr marL="514350" indent="-514350" algn="ctr">
              <a:buClrTx/>
              <a:buSzTx/>
              <a:buFontTx/>
              <a:buAutoNum type="arabicPeriod"/>
            </a:pPr>
            <a:endParaRPr lang="fr-FR" altLang="en-US" sz="2800" dirty="0">
              <a:solidFill>
                <a:srgbClr val="FF9518"/>
              </a:solidFill>
              <a:latin typeface="Tajawal Medium" panose="00000600000000000000" pitchFamily="2" charset="-78"/>
              <a:cs typeface="Tajawal Medium" panose="00000600000000000000" pitchFamily="2" charset="-78"/>
            </a:endParaRPr>
          </a:p>
        </p:txBody>
      </p:sp>
      <p:sp>
        <p:nvSpPr>
          <p:cNvPr id="20" name="TextBox 7"/>
          <p:cNvSpPr txBox="1"/>
          <p:nvPr/>
        </p:nvSpPr>
        <p:spPr>
          <a:xfrm>
            <a:off x="611457" y="-68076"/>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1" name="Image 20" descr="rendu-3d-element-conception-graphique_23-2149412223"/>
          <p:cNvPicPr>
            <a:picLocks noChangeAspect="1"/>
          </p:cNvPicPr>
          <p:nvPr/>
        </p:nvPicPr>
        <p:blipFill>
          <a:blip r:embed="rId6"/>
          <a:stretch>
            <a:fillRect/>
          </a:stretch>
        </p:blipFill>
        <p:spPr>
          <a:xfrm>
            <a:off x="222885" y="2842260"/>
            <a:ext cx="1604645" cy="1951990"/>
          </a:xfrm>
          <a:prstGeom prst="rect">
            <a:avLst/>
          </a:prstGeom>
        </p:spPr>
      </p:pic>
      <p:pic>
        <p:nvPicPr>
          <p:cNvPr id="8" name="Picture 1"/>
          <p:cNvPicPr>
            <a:picLocks noChangeAspect="1"/>
          </p:cNvPicPr>
          <p:nvPr/>
        </p:nvPicPr>
        <p:blipFill>
          <a:blip r:embed="rId7"/>
          <a:stretch>
            <a:fillRect/>
          </a:stretch>
        </p:blipFill>
        <p:spPr>
          <a:xfrm>
            <a:off x="353925" y="5658839"/>
            <a:ext cx="1222425" cy="1096206"/>
          </a:xfrm>
          <a:prstGeom prst="rect">
            <a:avLst/>
          </a:prstGeom>
        </p:spPr>
      </p:pic>
      <p:pic>
        <p:nvPicPr>
          <p:cNvPr id="10" name="Picture 4"/>
          <p:cNvPicPr>
            <a:picLocks noChangeAspect="1"/>
          </p:cNvPicPr>
          <p:nvPr/>
        </p:nvPicPr>
        <p:blipFill>
          <a:blip r:embed="rId8"/>
          <a:stretch>
            <a:fillRect/>
          </a:stretch>
        </p:blipFill>
        <p:spPr>
          <a:xfrm>
            <a:off x="9998075" y="367030"/>
            <a:ext cx="1772285" cy="5896610"/>
          </a:xfrm>
          <a:prstGeom prst="rect">
            <a:avLst/>
          </a:prstGeom>
        </p:spPr>
      </p:pic>
      <p:sp>
        <p:nvSpPr>
          <p:cNvPr id="3" name="Zone de texte 2"/>
          <p:cNvSpPr txBox="1"/>
          <p:nvPr/>
        </p:nvSpPr>
        <p:spPr>
          <a:xfrm>
            <a:off x="2696210" y="939165"/>
            <a:ext cx="6439535" cy="460375"/>
          </a:xfrm>
          <a:prstGeom prst="rect">
            <a:avLst/>
          </a:prstGeom>
          <a:solidFill>
            <a:schemeClr val="bg1"/>
          </a:solidFill>
        </p:spPr>
        <p:txBody>
          <a:bodyPr wrap="square" rtlCol="0">
            <a:spAutoFit/>
          </a:bodyPr>
          <a:p>
            <a:pPr indent="0" algn="ctr">
              <a:buFont typeface="Arial" panose="020B0604020202020204" pitchFamily="34" charset="0"/>
              <a:buNone/>
            </a:pPr>
            <a:r>
              <a:rPr lang="fr-FR" altLang="en-US" sz="2400" b="1">
                <a:solidFill>
                  <a:srgbClr val="C00000"/>
                </a:solidFill>
                <a:latin typeface="Times New Roman" panose="02020603050405020304" charset="0"/>
                <a:cs typeface="Times New Roman" panose="02020603050405020304" charset="0"/>
              </a:rPr>
              <a:t>General Introduction</a:t>
            </a:r>
            <a:endParaRPr lang="fr-FR" altLang="en-US" sz="2400" b="1">
              <a:solidFill>
                <a:srgbClr val="C00000"/>
              </a:solidFill>
              <a:latin typeface="Times New Roman" panose="02020603050405020304" charset="0"/>
              <a:cs typeface="Times New Roman" panose="02020603050405020304" charset="0"/>
            </a:endParaRPr>
          </a:p>
        </p:txBody>
      </p:sp>
      <p:sp>
        <p:nvSpPr>
          <p:cNvPr id="4" name="Zone de texte 3"/>
          <p:cNvSpPr txBox="1"/>
          <p:nvPr/>
        </p:nvSpPr>
        <p:spPr>
          <a:xfrm>
            <a:off x="2822575" y="1554480"/>
            <a:ext cx="5509260" cy="460375"/>
          </a:xfrm>
          <a:prstGeom prst="rect">
            <a:avLst/>
          </a:prstGeom>
          <a:solidFill>
            <a:schemeClr val="bg1"/>
          </a:solidFill>
        </p:spPr>
        <p:txBody>
          <a:bodyPr wrap="square" rtlCol="0">
            <a:spAutoFit/>
          </a:bodyPr>
          <a:p>
            <a:pPr algn="ctr"/>
            <a:r>
              <a:rPr lang="fr-FR" altLang="en-US" sz="2400" b="1">
                <a:gradFill>
                  <a:gsLst>
                    <a:gs pos="0">
                      <a:srgbClr val="FBFB11"/>
                    </a:gs>
                    <a:gs pos="100000">
                      <a:srgbClr val="838309"/>
                    </a:gs>
                  </a:gsLst>
                  <a:lin scaled="0"/>
                </a:gradFill>
                <a:latin typeface="Times New Roman" panose="02020603050405020304" charset="0"/>
                <a:cs typeface="Times New Roman" panose="02020603050405020304" charset="0"/>
              </a:rPr>
              <a:t>Overview of Project Monitoring </a:t>
            </a:r>
            <a:endParaRPr lang="fr-FR" altLang="en-US" sz="2400" b="1">
              <a:gradFill>
                <a:gsLst>
                  <a:gs pos="0">
                    <a:srgbClr val="FBFB11"/>
                  </a:gs>
                  <a:gs pos="100000">
                    <a:srgbClr val="838309"/>
                  </a:gs>
                </a:gsLst>
                <a:lin scaled="0"/>
              </a:gradFill>
              <a:latin typeface="Times New Roman" panose="02020603050405020304" charset="0"/>
              <a:cs typeface="Times New Roman" panose="02020603050405020304" charset="0"/>
            </a:endParaRPr>
          </a:p>
        </p:txBody>
      </p:sp>
      <p:sp>
        <p:nvSpPr>
          <p:cNvPr id="7" name="Zone de texte 6"/>
          <p:cNvSpPr txBox="1"/>
          <p:nvPr/>
        </p:nvSpPr>
        <p:spPr>
          <a:xfrm>
            <a:off x="2695575" y="2316480"/>
            <a:ext cx="6915785" cy="829945"/>
          </a:xfrm>
          <a:prstGeom prst="rect">
            <a:avLst/>
          </a:prstGeom>
          <a:solidFill>
            <a:schemeClr val="bg1"/>
          </a:solidFill>
        </p:spPr>
        <p:txBody>
          <a:bodyPr wrap="square" rtlCol="0">
            <a:spAutoFit/>
          </a:bodyPr>
          <a:p>
            <a:pPr indent="0" algn="ctr">
              <a:buFont typeface="Arial" panose="020B0604020202020204" pitchFamily="34" charset="0"/>
              <a:buNone/>
            </a:pPr>
            <a:r>
              <a:rPr lang="fr-FR" altLang="en-US" b="1">
                <a:latin typeface="Times New Roman" panose="02020603050405020304" charset="0"/>
                <a:cs typeface="Times New Roman" panose="02020603050405020304" charset="0"/>
              </a:rPr>
              <a:t> </a:t>
            </a:r>
            <a:r>
              <a:rPr lang="fr-FR" altLang="en-US" sz="2400" b="1">
                <a:gradFill>
                  <a:gsLst>
                    <a:gs pos="0">
                      <a:srgbClr val="9EE256"/>
                    </a:gs>
                    <a:gs pos="100000">
                      <a:srgbClr val="52762D"/>
                    </a:gs>
                  </a:gsLst>
                  <a:lin scaled="0"/>
                </a:gradFill>
                <a:latin typeface="Times New Roman" panose="02020603050405020304" charset="0"/>
                <a:cs typeface="Times New Roman" panose="02020603050405020304" charset="0"/>
              </a:rPr>
              <a:t>The place of Project Monitoring &amp; Evaluation in the Project Cycle Management?  </a:t>
            </a:r>
            <a:endParaRPr lang="fr-FR" altLang="en-US" sz="2400" b="1">
              <a:gradFill>
                <a:gsLst>
                  <a:gs pos="0">
                    <a:srgbClr val="9EE256"/>
                  </a:gs>
                  <a:gs pos="100000">
                    <a:srgbClr val="52762D"/>
                  </a:gs>
                </a:gsLst>
                <a:lin scaled="0"/>
              </a:gradFill>
              <a:latin typeface="Times New Roman" panose="02020603050405020304" charset="0"/>
              <a:cs typeface="Times New Roman" panose="02020603050405020304" charset="0"/>
            </a:endParaRPr>
          </a:p>
        </p:txBody>
      </p:sp>
      <p:sp>
        <p:nvSpPr>
          <p:cNvPr id="9" name="Zone de texte 8"/>
          <p:cNvSpPr txBox="1"/>
          <p:nvPr/>
        </p:nvSpPr>
        <p:spPr>
          <a:xfrm>
            <a:off x="2822575" y="3091180"/>
            <a:ext cx="7054850" cy="460375"/>
          </a:xfrm>
          <a:prstGeom prst="rect">
            <a:avLst/>
          </a:prstGeom>
          <a:solidFill>
            <a:schemeClr val="bg1"/>
          </a:solidFill>
        </p:spPr>
        <p:txBody>
          <a:bodyPr wrap="square" rtlCol="0">
            <a:spAutoFit/>
          </a:bodyPr>
          <a:p>
            <a:pPr indent="0" algn="ctr">
              <a:buFont typeface="Arial" panose="020B0604020202020204" pitchFamily="34" charset="0"/>
              <a:buNone/>
            </a:pPr>
            <a:r>
              <a:rPr lang="fr-FR" altLang="en-US" sz="2000" b="1">
                <a:solidFill>
                  <a:srgbClr val="00B0F0"/>
                </a:solidFill>
                <a:latin typeface="Times New Roman" panose="02020603050405020304" charset="0"/>
                <a:cs typeface="Times New Roman" panose="02020603050405020304" charset="0"/>
              </a:rPr>
              <a:t> </a:t>
            </a:r>
            <a:r>
              <a:rPr lang="fr-FR" altLang="en-US" sz="2400" b="1">
                <a:solidFill>
                  <a:srgbClr val="00B0F0"/>
                </a:solidFill>
                <a:latin typeface="Times New Roman" panose="02020603050405020304" charset="0"/>
                <a:cs typeface="Times New Roman" panose="02020603050405020304" charset="0"/>
              </a:rPr>
              <a:t>Monitoring &amp; Evaluation System and Framework </a:t>
            </a:r>
            <a:r>
              <a:rPr lang="fr-FR" altLang="en-US" sz="2000">
                <a:solidFill>
                  <a:srgbClr val="00B0F0"/>
                </a:solidFill>
              </a:rPr>
              <a:t>   </a:t>
            </a:r>
            <a:r>
              <a:rPr lang="fr-FR" altLang="en-US"/>
              <a:t> </a:t>
            </a:r>
            <a:endParaRPr lang="fr-FR" altLang="en-US"/>
          </a:p>
        </p:txBody>
      </p:sp>
      <p:sp>
        <p:nvSpPr>
          <p:cNvPr id="11" name="Zone de texte 10"/>
          <p:cNvSpPr txBox="1"/>
          <p:nvPr/>
        </p:nvSpPr>
        <p:spPr>
          <a:xfrm>
            <a:off x="1826895" y="3848735"/>
            <a:ext cx="8062595" cy="368300"/>
          </a:xfrm>
          <a:prstGeom prst="rect">
            <a:avLst/>
          </a:prstGeom>
          <a:solidFill>
            <a:schemeClr val="bg1"/>
          </a:solidFill>
        </p:spPr>
        <p:txBody>
          <a:bodyPr wrap="square" rtlCol="0">
            <a:spAutoFit/>
          </a:bodyPr>
          <a:p>
            <a:endParaRPr lang="fr-FR" altLang="en-US"/>
          </a:p>
        </p:txBody>
      </p:sp>
      <p:sp>
        <p:nvSpPr>
          <p:cNvPr id="12" name="Zone de texte 11"/>
          <p:cNvSpPr txBox="1"/>
          <p:nvPr/>
        </p:nvSpPr>
        <p:spPr>
          <a:xfrm>
            <a:off x="2599055" y="3691255"/>
            <a:ext cx="7136765" cy="368300"/>
          </a:xfrm>
          <a:prstGeom prst="rect">
            <a:avLst/>
          </a:prstGeom>
          <a:solidFill>
            <a:schemeClr val="bg1"/>
          </a:solidFill>
        </p:spPr>
        <p:txBody>
          <a:bodyPr wrap="square" rtlCol="0">
            <a:spAutoFit/>
          </a:bodyPr>
          <a:p>
            <a:endParaRPr lang="fr-FR" altLang="en-US"/>
          </a:p>
        </p:txBody>
      </p:sp>
      <p:sp>
        <p:nvSpPr>
          <p:cNvPr id="13" name="Zone de texte 12"/>
          <p:cNvSpPr txBox="1"/>
          <p:nvPr/>
        </p:nvSpPr>
        <p:spPr>
          <a:xfrm>
            <a:off x="2034540" y="4208780"/>
            <a:ext cx="8037830" cy="368300"/>
          </a:xfrm>
          <a:prstGeom prst="rect">
            <a:avLst/>
          </a:prstGeom>
          <a:solidFill>
            <a:schemeClr val="bg1"/>
          </a:solidFill>
        </p:spPr>
        <p:txBody>
          <a:bodyPr wrap="square" rtlCol="0">
            <a:spAutoFit/>
          </a:bodyPr>
          <a:p>
            <a:endParaRPr lang="fr-FR" altLang="en-US"/>
          </a:p>
        </p:txBody>
      </p:sp>
      <p:sp>
        <p:nvSpPr>
          <p:cNvPr id="14" name="Zone de texte 13"/>
          <p:cNvSpPr txBox="1"/>
          <p:nvPr/>
        </p:nvSpPr>
        <p:spPr>
          <a:xfrm>
            <a:off x="2062480" y="4522470"/>
            <a:ext cx="7750175" cy="368300"/>
          </a:xfrm>
          <a:prstGeom prst="rect">
            <a:avLst/>
          </a:prstGeom>
          <a:solidFill>
            <a:schemeClr val="bg1"/>
          </a:solidFill>
        </p:spPr>
        <p:txBody>
          <a:bodyPr wrap="square" rtlCol="0">
            <a:spAutoFit/>
          </a:bodyPr>
          <a:p>
            <a:endParaRPr lang="fr-FR" altLang="en-US"/>
          </a:p>
        </p:txBody>
      </p:sp>
      <p:sp>
        <p:nvSpPr>
          <p:cNvPr id="15" name="Zone de texte 14"/>
          <p:cNvSpPr txBox="1"/>
          <p:nvPr/>
        </p:nvSpPr>
        <p:spPr>
          <a:xfrm>
            <a:off x="2061845" y="4851400"/>
            <a:ext cx="7827010" cy="368300"/>
          </a:xfrm>
          <a:prstGeom prst="rect">
            <a:avLst/>
          </a:prstGeom>
          <a:solidFill>
            <a:schemeClr val="bg1"/>
          </a:solidFill>
        </p:spPr>
        <p:txBody>
          <a:bodyPr wrap="square" rtlCol="0">
            <a:spAutoFit/>
          </a:bodyPr>
          <a:p>
            <a:endParaRPr lang="fr-FR" altLang="en-US"/>
          </a:p>
        </p:txBody>
      </p:sp>
      <p:sp>
        <p:nvSpPr>
          <p:cNvPr id="16" name="Zone de texte 15"/>
          <p:cNvSpPr txBox="1"/>
          <p:nvPr/>
        </p:nvSpPr>
        <p:spPr>
          <a:xfrm>
            <a:off x="2152015" y="5161915"/>
            <a:ext cx="7815580" cy="368300"/>
          </a:xfrm>
          <a:prstGeom prst="rect">
            <a:avLst/>
          </a:prstGeom>
          <a:solidFill>
            <a:schemeClr val="bg1"/>
          </a:solidFill>
        </p:spPr>
        <p:txBody>
          <a:bodyPr wrap="square" rtlCol="0">
            <a:spAutoFit/>
          </a:bodyPr>
          <a:p>
            <a:endParaRPr lang="fr-FR" altLang="en-US"/>
          </a:p>
        </p:txBody>
      </p:sp>
      <p:sp>
        <p:nvSpPr>
          <p:cNvPr id="17" name="Zone de texte 16"/>
          <p:cNvSpPr txBox="1"/>
          <p:nvPr/>
        </p:nvSpPr>
        <p:spPr>
          <a:xfrm>
            <a:off x="2007870" y="5305425"/>
            <a:ext cx="3705860" cy="368300"/>
          </a:xfrm>
          <a:prstGeom prst="rect">
            <a:avLst/>
          </a:prstGeom>
          <a:solidFill>
            <a:schemeClr val="bg1"/>
          </a:solidFill>
        </p:spPr>
        <p:txBody>
          <a:bodyPr wrap="square" rtlCol="0">
            <a:spAutoFit/>
          </a:bodyPr>
          <a:p>
            <a:endParaRPr lang="fr-FR" altLang="en-US"/>
          </a:p>
        </p:txBody>
      </p:sp>
      <p:sp>
        <p:nvSpPr>
          <p:cNvPr id="18" name="Zone de texte 17"/>
          <p:cNvSpPr txBox="1"/>
          <p:nvPr/>
        </p:nvSpPr>
        <p:spPr>
          <a:xfrm>
            <a:off x="2034540" y="5730240"/>
            <a:ext cx="7919085" cy="368300"/>
          </a:xfrm>
          <a:prstGeom prst="rect">
            <a:avLst/>
          </a:prstGeom>
          <a:solidFill>
            <a:schemeClr val="bg1"/>
          </a:solidFill>
        </p:spPr>
        <p:txBody>
          <a:bodyPr wrap="square" rtlCol="0">
            <a:spAutoFit/>
          </a:bodyPr>
          <a:p>
            <a:endParaRPr lang="fr-FR" altLang="en-US"/>
          </a:p>
        </p:txBody>
      </p:sp>
      <p:sp>
        <p:nvSpPr>
          <p:cNvPr id="22" name="Zone de texte 21"/>
          <p:cNvSpPr txBox="1"/>
          <p:nvPr/>
        </p:nvSpPr>
        <p:spPr>
          <a:xfrm>
            <a:off x="1894840" y="5505450"/>
            <a:ext cx="1036320" cy="368300"/>
          </a:xfrm>
          <a:prstGeom prst="rect">
            <a:avLst/>
          </a:prstGeom>
          <a:solidFill>
            <a:schemeClr val="bg1"/>
          </a:solidFill>
        </p:spPr>
        <p:txBody>
          <a:bodyPr wrap="square" rtlCol="0">
            <a:spAutoFit/>
          </a:bodyPr>
          <a:p>
            <a:endParaRPr lang="fr-FR" altLang="en-US"/>
          </a:p>
        </p:txBody>
      </p:sp>
      <p:sp>
        <p:nvSpPr>
          <p:cNvPr id="23" name="Zone de texte 22"/>
          <p:cNvSpPr txBox="1"/>
          <p:nvPr/>
        </p:nvSpPr>
        <p:spPr>
          <a:xfrm>
            <a:off x="9458960" y="3693160"/>
            <a:ext cx="508635" cy="2306955"/>
          </a:xfrm>
          <a:prstGeom prst="rect">
            <a:avLst/>
          </a:prstGeom>
          <a:solidFill>
            <a:schemeClr val="bg1"/>
          </a:solidFill>
        </p:spPr>
        <p:txBody>
          <a:bodyPr wrap="square" rtlCol="0">
            <a:spAutoFit/>
          </a:bodyPr>
          <a:p>
            <a:endParaRPr lang="fr-FR" altLang="en-US"/>
          </a:p>
          <a:p>
            <a:endParaRPr lang="fr-FR" altLang="en-US"/>
          </a:p>
          <a:p>
            <a:endParaRPr lang="fr-FR" altLang="en-US"/>
          </a:p>
          <a:p>
            <a:endParaRPr lang="fr-FR" altLang="en-US"/>
          </a:p>
          <a:p>
            <a:endParaRPr lang="fr-FR" altLang="en-US"/>
          </a:p>
          <a:p>
            <a:endParaRPr lang="fr-FR" altLang="en-US"/>
          </a:p>
          <a:p>
            <a:endParaRPr lang="fr-FR" altLang="en-US"/>
          </a:p>
          <a:p>
            <a:endParaRPr lang="fr-FR" altLang="en-US"/>
          </a:p>
        </p:txBody>
      </p:sp>
      <p:sp>
        <p:nvSpPr>
          <p:cNvPr id="24" name="Zone de texte 23"/>
          <p:cNvSpPr txBox="1"/>
          <p:nvPr/>
        </p:nvSpPr>
        <p:spPr>
          <a:xfrm>
            <a:off x="1930400" y="3705860"/>
            <a:ext cx="260985" cy="2584450"/>
          </a:xfrm>
          <a:prstGeom prst="rect">
            <a:avLst/>
          </a:prstGeom>
          <a:solidFill>
            <a:schemeClr val="bg1"/>
          </a:solidFill>
        </p:spPr>
        <p:txBody>
          <a:bodyPr wrap="square" rtlCol="0">
            <a:spAutoFit/>
          </a:bodyPr>
          <a:p>
            <a:endParaRPr lang="fr-FR" altLang="en-US"/>
          </a:p>
          <a:p>
            <a:endParaRPr lang="fr-FR" altLang="en-US"/>
          </a:p>
          <a:p>
            <a:endParaRPr lang="fr-FR" altLang="en-US"/>
          </a:p>
          <a:p>
            <a:endParaRPr lang="fr-FR" altLang="en-US"/>
          </a:p>
          <a:p>
            <a:endParaRPr lang="fr-FR" altLang="en-US"/>
          </a:p>
          <a:p>
            <a:endParaRPr lang="fr-FR" altLang="en-US"/>
          </a:p>
          <a:p>
            <a:endParaRPr lang="fr-FR" altLang="en-US"/>
          </a:p>
          <a:p>
            <a:endParaRPr lang="fr-FR" altLang="en-US"/>
          </a:p>
          <a:p>
            <a:endParaRPr lang="fr-FR" altLang="en-US"/>
          </a:p>
        </p:txBody>
      </p:sp>
      <p:pic>
        <p:nvPicPr>
          <p:cNvPr id="25" name="Picture 2"/>
          <p:cNvPicPr>
            <a:picLocks noChangeAspect="1"/>
          </p:cNvPicPr>
          <p:nvPr/>
        </p:nvPicPr>
        <p:blipFill>
          <a:blip r:embed="rId9"/>
          <a:stretch>
            <a:fillRect/>
          </a:stretch>
        </p:blipFill>
        <p:spPr>
          <a:xfrm>
            <a:off x="27788" y="5408224"/>
            <a:ext cx="9902229" cy="204838"/>
          </a:xfrm>
          <a:prstGeom prst="rect">
            <a:avLst/>
          </a:prstGeom>
        </p:spPr>
      </p:pic>
      <p:sp>
        <p:nvSpPr>
          <p:cNvPr id="26" name="Espace réservé du numéro de diapositive 25"/>
          <p:cNvSpPr>
            <a:spLocks noGrp="1"/>
          </p:cNvSpPr>
          <p:nvPr>
            <p:ph type="sldNum" sz="quarter" idx="12"/>
          </p:nvPr>
        </p:nvSpPr>
        <p:spPr/>
        <p:txBody>
          <a:bodyPr/>
          <a:p>
            <a:fld id="{FDED41F8-FC0F-4085-8150-313B6CF05213}" type="slidenum">
              <a:rPr lang="en-US" smtClean="0"/>
            </a:fld>
            <a:endParaRPr lang="en-US"/>
          </a:p>
        </p:txBody>
      </p:sp>
      <p:sp>
        <p:nvSpPr>
          <p:cNvPr id="27" name="Espace réservé du pied de page 26"/>
          <p:cNvSpPr>
            <a:spLocks noGrp="1"/>
          </p:cNvSpPr>
          <p:nvPr>
            <p:ph type="ftr" sz="quarter" idx="11"/>
          </p:nvPr>
        </p:nvSpPr>
        <p:spPr/>
        <p:txBody>
          <a:bodyPr/>
          <a:p>
            <a:endParaRPr lang="en-US"/>
          </a:p>
        </p:txBody>
      </p:sp>
      <p:pic>
        <p:nvPicPr>
          <p:cNvPr id="28" name="Picture 5"/>
          <p:cNvPicPr>
            <a:picLocks noChangeAspect="1"/>
          </p:cNvPicPr>
          <p:nvPr/>
        </p:nvPicPr>
        <p:blipFill>
          <a:blip r:embed="rId10"/>
          <a:stretch>
            <a:fillRect/>
          </a:stretch>
        </p:blipFill>
        <p:spPr>
          <a:xfrm>
            <a:off x="8890" y="-175260"/>
            <a:ext cx="9533255" cy="1081405"/>
          </a:xfrm>
          <a:prstGeom prst="rect">
            <a:avLst/>
          </a:prstGeom>
        </p:spPr>
      </p:pic>
      <p:sp>
        <p:nvSpPr>
          <p:cNvPr id="29" name="TextBox 6"/>
          <p:cNvSpPr txBox="1"/>
          <p:nvPr/>
        </p:nvSpPr>
        <p:spPr>
          <a:xfrm>
            <a:off x="2838450" y="105410"/>
            <a:ext cx="6155055" cy="521970"/>
          </a:xfrm>
          <a:prstGeom prst="rect">
            <a:avLst/>
          </a:prstGeom>
          <a:noFill/>
        </p:spPr>
        <p:txBody>
          <a:bodyPr wrap="square" rtlCol="0">
            <a:spAutoFit/>
          </a:bodyPr>
          <a:p>
            <a:pPr algn="ctr"/>
            <a:r>
              <a:rPr lang="fr-FR" altLang="en-US" sz="2800" dirty="0">
                <a:solidFill>
                  <a:srgbClr val="FF9518"/>
                </a:solidFill>
                <a:latin typeface="Tajawal Medium" panose="00000600000000000000" pitchFamily="2" charset="-78"/>
                <a:cs typeface="Tajawal Medium" panose="00000600000000000000" pitchFamily="2" charset="-78"/>
              </a:rPr>
              <a:t>Session outline</a:t>
            </a:r>
            <a:endParaRPr lang="fr-FR" altLang="en-US" sz="2800" dirty="0">
              <a:solidFill>
                <a:srgbClr val="FF9518"/>
              </a:solidFill>
              <a:latin typeface="Tajawal Medium" panose="00000600000000000000" pitchFamily="2" charset="-78"/>
              <a:cs typeface="Tajawal Medium" panose="00000600000000000000" pitchFamily="2" charset="-78"/>
            </a:endParaRPr>
          </a:p>
        </p:txBody>
      </p:sp>
      <p:sp>
        <p:nvSpPr>
          <p:cNvPr id="30" name="TextBox 7"/>
          <p:cNvSpPr txBox="1"/>
          <p:nvPr/>
        </p:nvSpPr>
        <p:spPr>
          <a:xfrm>
            <a:off x="300942" y="3225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 name="Picture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2"/>
          <a:stretch>
            <a:fillRect/>
          </a:stretch>
        </p:blipFill>
        <p:spPr>
          <a:xfrm>
            <a:off x="9833969" y="-27434"/>
            <a:ext cx="2483250" cy="6912868"/>
          </a:xfrm>
          <a:prstGeom prst="rect">
            <a:avLst/>
          </a:prstGeom>
        </p:spPr>
      </p:pic>
      <p:pic>
        <p:nvPicPr>
          <p:cNvPr id="10" name="Picture 4"/>
          <p:cNvPicPr>
            <a:picLocks noChangeAspect="1"/>
          </p:cNvPicPr>
          <p:nvPr/>
        </p:nvPicPr>
        <p:blipFill>
          <a:blip r:embed="rId3"/>
          <a:stretch>
            <a:fillRect/>
          </a:stretch>
        </p:blipFill>
        <p:spPr>
          <a:xfrm>
            <a:off x="9575165" y="367030"/>
            <a:ext cx="2347595" cy="5896610"/>
          </a:xfrm>
          <a:prstGeom prst="rect">
            <a:avLst/>
          </a:prstGeom>
        </p:spPr>
      </p:pic>
      <p:pic>
        <p:nvPicPr>
          <p:cNvPr id="11" name="Picture 5"/>
          <p:cNvPicPr>
            <a:picLocks noChangeAspect="1"/>
          </p:cNvPicPr>
          <p:nvPr/>
        </p:nvPicPr>
        <p:blipFill>
          <a:blip r:embed="rId4"/>
          <a:stretch>
            <a:fillRect/>
          </a:stretch>
        </p:blipFill>
        <p:spPr>
          <a:xfrm>
            <a:off x="-108036" y="-102235"/>
            <a:ext cx="9533101" cy="1610200"/>
          </a:xfrm>
          <a:prstGeom prst="rect">
            <a:avLst/>
          </a:prstGeom>
        </p:spPr>
      </p:pic>
      <p:sp>
        <p:nvSpPr>
          <p:cNvPr id="2" name="Zone de texte 1"/>
          <p:cNvSpPr txBox="1"/>
          <p:nvPr/>
        </p:nvSpPr>
        <p:spPr>
          <a:xfrm>
            <a:off x="190500" y="1489075"/>
            <a:ext cx="9234805" cy="4311650"/>
          </a:xfrm>
          <a:prstGeom prst="rect">
            <a:avLst/>
          </a:prstGeom>
          <a:noFill/>
          <a:ln w="9525">
            <a:noFill/>
          </a:ln>
        </p:spPr>
        <p:txBody>
          <a:bodyPr wrap="square">
            <a:spAutoFit/>
          </a:bodyPr>
          <a:p>
            <a:pPr indent="0" algn="ctr">
              <a:lnSpc>
                <a:spcPct val="140000"/>
              </a:lnSpc>
            </a:pPr>
            <a:r>
              <a:rPr lang="fr-FR" altLang="en-US" sz="2800" b="1">
                <a:solidFill>
                  <a:srgbClr val="0070C0"/>
                </a:solidFill>
                <a:latin typeface="Arial" panose="020B0604020202020204" pitchFamily="34" charset="0"/>
                <a:cs typeface="Arial" panose="020B0604020202020204" pitchFamily="34" charset="0"/>
              </a:rPr>
              <a:t>Project-definition</a:t>
            </a:r>
            <a:endParaRPr lang="fr-FR" altLang="en-US" sz="2800" b="1">
              <a:solidFill>
                <a:srgbClr val="0070C0"/>
              </a:solidFill>
              <a:latin typeface="Arial" panose="020B0604020202020204" pitchFamily="34" charset="0"/>
              <a:cs typeface="Arial" panose="020B0604020202020204" pitchFamily="34" charset="0"/>
            </a:endParaRPr>
          </a:p>
          <a:p>
            <a:pPr indent="0" algn="just">
              <a:lnSpc>
                <a:spcPct val="140000"/>
              </a:lnSpc>
            </a:pPr>
            <a:r>
              <a:rPr lang="fr-FR" altLang="en-US" sz="2400" b="1">
                <a:latin typeface="Arial" panose="020B0604020202020204" pitchFamily="34" charset="0"/>
                <a:cs typeface="Arial" panose="020B0604020202020204" pitchFamily="34" charset="0"/>
              </a:rPr>
              <a:t>Many people and organizations have defined what a project is, </a:t>
            </a:r>
            <a:endParaRPr lang="fr-FR" altLang="en-US" sz="2400" b="1">
              <a:latin typeface="Arial" panose="020B0604020202020204" pitchFamily="34" charset="0"/>
              <a:cs typeface="Arial" panose="020B0604020202020204" pitchFamily="34" charset="0"/>
            </a:endParaRPr>
          </a:p>
          <a:p>
            <a:pPr indent="0" algn="just">
              <a:lnSpc>
                <a:spcPct val="140000"/>
              </a:lnSpc>
            </a:pPr>
            <a:endParaRPr lang="fr-FR" altLang="en-US" sz="2400" b="1">
              <a:latin typeface="Arial" panose="020B0604020202020204" pitchFamily="34" charset="0"/>
              <a:cs typeface="Arial" panose="020B0604020202020204" pitchFamily="34" charset="0"/>
            </a:endParaRPr>
          </a:p>
          <a:p>
            <a:pPr indent="0" algn="just">
              <a:lnSpc>
                <a:spcPct val="140000"/>
              </a:lnSpc>
            </a:pPr>
            <a:endParaRPr lang="fr-FR" altLang="en-US" sz="2400" b="1">
              <a:latin typeface="Arial" panose="020B0604020202020204" pitchFamily="34" charset="0"/>
              <a:cs typeface="Arial" panose="020B0604020202020204" pitchFamily="34" charset="0"/>
            </a:endParaRPr>
          </a:p>
          <a:p>
            <a:pPr indent="0" algn="ctr">
              <a:lnSpc>
                <a:spcPct val="140000"/>
              </a:lnSpc>
            </a:pPr>
            <a:r>
              <a:rPr lang="fr-FR" altLang="en-US" sz="2400" b="1">
                <a:latin typeface="Arial" panose="020B0604020202020204" pitchFamily="34" charset="0"/>
                <a:cs typeface="Arial" panose="020B0604020202020204" pitchFamily="34" charset="0"/>
              </a:rPr>
              <a:t>‘</a:t>
            </a:r>
            <a:r>
              <a:rPr lang="fr-FR" altLang="en-US" sz="2400" b="1" i="1">
                <a:solidFill>
                  <a:srgbClr val="C00000"/>
                </a:solidFill>
                <a:latin typeface="Arial" panose="020B0604020202020204" pitchFamily="34" charset="0"/>
                <a:cs typeface="Arial" panose="020B0604020202020204" pitchFamily="34" charset="0"/>
              </a:rPr>
              <a:t>A unique process, consisting of a set of co-ordinated and controlled activities with start and finish dates, undertaken to achieve an objectives conforming to specific requirements, includ- ing constraints of time, cost and resources.</a:t>
            </a:r>
            <a:r>
              <a:rPr lang="fr-FR" altLang="en-US" sz="2400" b="1">
                <a:latin typeface="Arial" panose="020B0604020202020204" pitchFamily="34" charset="0"/>
                <a:cs typeface="Arial" panose="020B0604020202020204" pitchFamily="34" charset="0"/>
              </a:rPr>
              <a:t>’</a:t>
            </a:r>
            <a:endParaRPr lang="fr-FR" altLang="en-US" sz="2400" b="1">
              <a:latin typeface="Arial" panose="020B0604020202020204" pitchFamily="34" charset="0"/>
              <a:cs typeface="Arial" panose="020B0604020202020204" pitchFamily="34" charset="0"/>
            </a:endParaRPr>
          </a:p>
        </p:txBody>
      </p:sp>
      <p:sp>
        <p:nvSpPr>
          <p:cNvPr id="4" name="TextBox 6"/>
          <p:cNvSpPr txBox="1"/>
          <p:nvPr/>
        </p:nvSpPr>
        <p:spPr>
          <a:xfrm>
            <a:off x="2440940" y="497840"/>
            <a:ext cx="6576060" cy="953135"/>
          </a:xfrm>
          <a:prstGeom prst="rect">
            <a:avLst/>
          </a:prstGeom>
          <a:noFill/>
        </p:spPr>
        <p:txBody>
          <a:bodyPr wrap="square" rtlCol="0">
            <a:spAutoFit/>
          </a:bodyPr>
          <a:p>
            <a:pPr algn="ctr">
              <a:buClrTx/>
              <a:buSzTx/>
              <a:buFontTx/>
            </a:pPr>
            <a:r>
              <a:rPr lang="fr-FR" altLang="en-US" sz="2400" b="1" dirty="0">
                <a:solidFill>
                  <a:srgbClr val="FF9518"/>
                </a:solidFill>
                <a:latin typeface="Tajawal Medium" panose="00000600000000000000" pitchFamily="2" charset="-78"/>
                <a:cs typeface="Tajawal Medium" panose="00000600000000000000" pitchFamily="2" charset="-78"/>
                <a:sym typeface="+mn-ea"/>
              </a:rPr>
              <a:t>Session 1: General introducton</a:t>
            </a:r>
            <a:r>
              <a:rPr lang="fr-FR" altLang="en-US" sz="2800" dirty="0">
                <a:solidFill>
                  <a:srgbClr val="FF9518"/>
                </a:solidFill>
                <a:latin typeface="Tajawal Medium" panose="00000600000000000000" pitchFamily="2" charset="-78"/>
                <a:cs typeface="Tajawal Medium" panose="00000600000000000000" pitchFamily="2" charset="-78"/>
                <a:sym typeface="+mn-ea"/>
              </a:rPr>
              <a:t> </a:t>
            </a:r>
            <a:endParaRPr lang="fr-FR" altLang="en-US" sz="2800" dirty="0">
              <a:solidFill>
                <a:srgbClr val="FF9518"/>
              </a:solidFill>
              <a:latin typeface="Tajawal Medium" panose="00000600000000000000" pitchFamily="2" charset="-78"/>
              <a:cs typeface="Tajawal Medium" panose="00000600000000000000" pitchFamily="2" charset="-78"/>
              <a:sym typeface="+mn-ea"/>
            </a:endParaRPr>
          </a:p>
          <a:p>
            <a:pPr marL="514350" indent="-514350" algn="ctr">
              <a:buClrTx/>
              <a:buSzTx/>
              <a:buFontTx/>
              <a:buAutoNum type="arabicPeriod"/>
            </a:pPr>
            <a:endParaRPr lang="fr-FR" altLang="en-US" sz="2800" dirty="0">
              <a:solidFill>
                <a:srgbClr val="FF9518"/>
              </a:solidFill>
              <a:latin typeface="Tajawal Medium" panose="00000600000000000000" pitchFamily="2" charset="-78"/>
              <a:cs typeface="Tajawal Medium" panose="00000600000000000000" pitchFamily="2" charset="-78"/>
            </a:endParaRPr>
          </a:p>
        </p:txBody>
      </p:sp>
      <p:sp>
        <p:nvSpPr>
          <p:cNvPr id="5" name="Flèche en arc 4"/>
          <p:cNvSpPr/>
          <p:nvPr/>
        </p:nvSpPr>
        <p:spPr>
          <a:xfrm>
            <a:off x="4013200" y="2809240"/>
            <a:ext cx="1750695" cy="1524000"/>
          </a:xfrm>
          <a:prstGeom prst="circular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p>
            <a:pPr algn="ctr"/>
            <a:endParaRPr lang="fr-FR" altLang="en-US">
              <a:solidFill>
                <a:schemeClr val="tx1"/>
              </a:solidFill>
            </a:endParaRPr>
          </a:p>
        </p:txBody>
      </p:sp>
      <p:sp>
        <p:nvSpPr>
          <p:cNvPr id="13" name="TextBox 7"/>
          <p:cNvSpPr txBox="1"/>
          <p:nvPr/>
        </p:nvSpPr>
        <p:spPr>
          <a:xfrm>
            <a:off x="52657" y="309749"/>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 name="Picture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2"/>
          <a:stretch>
            <a:fillRect/>
          </a:stretch>
        </p:blipFill>
        <p:spPr>
          <a:xfrm>
            <a:off x="9833969" y="-27434"/>
            <a:ext cx="2483250" cy="6912868"/>
          </a:xfrm>
          <a:prstGeom prst="rect">
            <a:avLst/>
          </a:prstGeom>
        </p:spPr>
      </p:pic>
      <p:pic>
        <p:nvPicPr>
          <p:cNvPr id="10" name="Picture 4"/>
          <p:cNvPicPr>
            <a:picLocks noChangeAspect="1"/>
          </p:cNvPicPr>
          <p:nvPr/>
        </p:nvPicPr>
        <p:blipFill>
          <a:blip r:embed="rId3"/>
          <a:stretch>
            <a:fillRect/>
          </a:stretch>
        </p:blipFill>
        <p:spPr>
          <a:xfrm>
            <a:off x="9575165" y="367030"/>
            <a:ext cx="2347595" cy="5896610"/>
          </a:xfrm>
          <a:prstGeom prst="rect">
            <a:avLst/>
          </a:prstGeom>
        </p:spPr>
      </p:pic>
      <p:pic>
        <p:nvPicPr>
          <p:cNvPr id="11" name="Picture 5"/>
          <p:cNvPicPr>
            <a:picLocks noChangeAspect="1"/>
          </p:cNvPicPr>
          <p:nvPr/>
        </p:nvPicPr>
        <p:blipFill>
          <a:blip r:embed="rId4"/>
          <a:stretch>
            <a:fillRect/>
          </a:stretch>
        </p:blipFill>
        <p:spPr>
          <a:xfrm>
            <a:off x="-108036" y="-102235"/>
            <a:ext cx="9533101" cy="1610200"/>
          </a:xfrm>
          <a:prstGeom prst="rect">
            <a:avLst/>
          </a:prstGeom>
        </p:spPr>
      </p:pic>
      <p:sp>
        <p:nvSpPr>
          <p:cNvPr id="118" name="Zone de texte 117"/>
          <p:cNvSpPr txBox="1"/>
          <p:nvPr/>
        </p:nvSpPr>
        <p:spPr>
          <a:xfrm>
            <a:off x="24130" y="2237740"/>
            <a:ext cx="9401175" cy="3794760"/>
          </a:xfrm>
          <a:prstGeom prst="rect">
            <a:avLst/>
          </a:prstGeom>
          <a:noFill/>
          <a:ln w="9525">
            <a:noFill/>
          </a:ln>
        </p:spPr>
        <p:txBody>
          <a:bodyPr wrap="square">
            <a:spAutoFit/>
          </a:bodyPr>
          <a:p>
            <a:pPr marL="8255" indent="-8255">
              <a:lnSpc>
                <a:spcPct val="140000"/>
              </a:lnSpc>
            </a:pPr>
            <a:r>
              <a:rPr lang="en-US" sz="2400" b="1">
                <a:latin typeface="Arial" panose="020B0604020202020204" pitchFamily="34" charset="0"/>
                <a:cs typeface="Arial" panose="020B0604020202020204" pitchFamily="34" charset="0"/>
              </a:rPr>
              <a:t>As stated in the definition, </a:t>
            </a:r>
            <a:r>
              <a:rPr lang="en-US" sz="2800" b="1">
                <a:solidFill>
                  <a:srgbClr val="FF0000"/>
                </a:solidFill>
                <a:latin typeface="Arial" panose="020B0604020202020204" pitchFamily="34" charset="0"/>
                <a:cs typeface="Arial" panose="020B0604020202020204" pitchFamily="34" charset="0"/>
              </a:rPr>
              <a:t>a project </a:t>
            </a:r>
            <a:r>
              <a:rPr lang="en-US" sz="2400" b="1">
                <a:latin typeface="Arial" panose="020B0604020202020204" pitchFamily="34" charset="0"/>
                <a:cs typeface="Arial" panose="020B0604020202020204" pitchFamily="34" charset="0"/>
              </a:rPr>
              <a:t>has a definite starting and finishing point and must meet certain specified objectives. </a:t>
            </a:r>
            <a:r>
              <a:rPr lang="fr-FR" altLang="en-US" sz="2400" b="1">
                <a:latin typeface="Arial" panose="020B0604020202020204" pitchFamily="34" charset="0"/>
                <a:cs typeface="Arial" panose="020B0604020202020204" pitchFamily="34" charset="0"/>
              </a:rPr>
              <a:t>T</a:t>
            </a:r>
            <a:r>
              <a:rPr lang="en-US" sz="2400" b="1">
                <a:latin typeface="Arial" panose="020B0604020202020204" pitchFamily="34" charset="0"/>
                <a:cs typeface="Arial" panose="020B0604020202020204" pitchFamily="34" charset="0"/>
              </a:rPr>
              <a:t>hese objectives, must meet three fundamental criteria:</a:t>
            </a:r>
            <a:endParaRPr lang="en-US" sz="2400" b="1">
              <a:solidFill>
                <a:srgbClr val="231F20"/>
              </a:solidFill>
              <a:latin typeface="Arial" panose="020B0604020202020204" pitchFamily="34" charset="0"/>
              <a:cs typeface="Arial" panose="020B0604020202020204" pitchFamily="34" charset="0"/>
            </a:endParaRPr>
          </a:p>
          <a:p>
            <a:pPr marL="8255" indent="-8255">
              <a:lnSpc>
                <a:spcPct val="140000"/>
              </a:lnSpc>
            </a:pPr>
            <a:r>
              <a:rPr lang="en-US" sz="2400" b="1">
                <a:gradFill>
                  <a:gsLst>
                    <a:gs pos="0">
                      <a:srgbClr val="7B32B2"/>
                    </a:gs>
                    <a:gs pos="100000">
                      <a:srgbClr val="401A5D"/>
                    </a:gs>
                  </a:gsLst>
                  <a:lin scaled="0"/>
                </a:gradFill>
                <a:latin typeface="Arial" panose="020B0604020202020204" pitchFamily="34" charset="0"/>
                <a:cs typeface="Arial" panose="020B0604020202020204" pitchFamily="34" charset="0"/>
              </a:rPr>
              <a:t>1. The project must be completed on time;2. The project must be accomplished within the budgeted cost; and3. The project must meet the prescribed quality requirements.</a:t>
            </a:r>
            <a:endParaRPr lang="en-US" altLang="en-US" sz="2400" b="1">
              <a:gradFill>
                <a:gsLst>
                  <a:gs pos="0">
                    <a:srgbClr val="7B32B2"/>
                  </a:gs>
                  <a:gs pos="100000">
                    <a:srgbClr val="401A5D"/>
                  </a:gs>
                </a:gsLst>
                <a:lin scaled="0"/>
              </a:gradFill>
              <a:latin typeface="Arial" panose="020B0604020202020204" pitchFamily="34" charset="0"/>
              <a:cs typeface="Arial" panose="020B0604020202020204" pitchFamily="34" charset="0"/>
            </a:endParaRPr>
          </a:p>
        </p:txBody>
      </p:sp>
      <p:sp>
        <p:nvSpPr>
          <p:cNvPr id="3" name="TextBox 6"/>
          <p:cNvSpPr txBox="1"/>
          <p:nvPr/>
        </p:nvSpPr>
        <p:spPr>
          <a:xfrm>
            <a:off x="2567940" y="441325"/>
            <a:ext cx="6155055" cy="521970"/>
          </a:xfrm>
          <a:prstGeom prst="rect">
            <a:avLst/>
          </a:prstGeom>
          <a:noFill/>
        </p:spPr>
        <p:txBody>
          <a:bodyPr wrap="square" rtlCol="0">
            <a:spAutoFit/>
          </a:bodyPr>
          <a:p>
            <a:pPr algn="ctr"/>
            <a:r>
              <a:rPr lang="fr-FR" altLang="en-US" sz="2800" dirty="0">
                <a:solidFill>
                  <a:srgbClr val="FF9518"/>
                </a:solidFill>
                <a:latin typeface="Tajawal Medium" panose="00000600000000000000" pitchFamily="2" charset="-78"/>
                <a:cs typeface="Tajawal Medium" panose="00000600000000000000" pitchFamily="2" charset="-78"/>
              </a:rPr>
              <a:t>Project Management &amp; Planning</a:t>
            </a:r>
            <a:endParaRPr lang="fr-FR" altLang="en-US" sz="2800" dirty="0">
              <a:solidFill>
                <a:srgbClr val="FF9518"/>
              </a:solidFill>
              <a:latin typeface="Tajawal Medium" panose="00000600000000000000" pitchFamily="2" charset="-78"/>
              <a:cs typeface="Tajawal Medium" panose="00000600000000000000" pitchFamily="2" charset="-78"/>
            </a:endParaRPr>
          </a:p>
        </p:txBody>
      </p:sp>
      <p:sp>
        <p:nvSpPr>
          <p:cNvPr id="5" name="Flèche vers le bas 4"/>
          <p:cNvSpPr/>
          <p:nvPr/>
        </p:nvSpPr>
        <p:spPr>
          <a:xfrm>
            <a:off x="4224655" y="1285875"/>
            <a:ext cx="558165" cy="1010285"/>
          </a:xfrm>
          <a:prstGeom prst="down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p>
            <a:pPr algn="ctr"/>
            <a:endParaRPr lang="fr-FR" altLang="en-US"/>
          </a:p>
        </p:txBody>
      </p:sp>
      <p:sp>
        <p:nvSpPr>
          <p:cNvPr id="2" name="TextBox 7"/>
          <p:cNvSpPr txBox="1"/>
          <p:nvPr/>
        </p:nvSpPr>
        <p:spPr>
          <a:xfrm>
            <a:off x="52657" y="368169"/>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 name="Picture 8"/>
          <p:cNvPicPr>
            <a:picLocks noChangeAspect="1"/>
          </p:cNvPicPr>
          <p:nvPr/>
        </p:nvPicPr>
        <p:blipFill>
          <a:blip r:embed="rId1"/>
          <a:stretch>
            <a:fillRect/>
          </a:stretch>
        </p:blipFill>
        <p:spPr>
          <a:xfrm>
            <a:off x="9833969" y="-27434"/>
            <a:ext cx="2483250" cy="6912868"/>
          </a:xfrm>
          <a:prstGeom prst="rect">
            <a:avLst/>
          </a:prstGeom>
        </p:spPr>
      </p:pic>
      <p:pic>
        <p:nvPicPr>
          <p:cNvPr id="10" name="Picture 4"/>
          <p:cNvPicPr>
            <a:picLocks noChangeAspect="1"/>
          </p:cNvPicPr>
          <p:nvPr/>
        </p:nvPicPr>
        <p:blipFill>
          <a:blip r:embed="rId2"/>
          <a:stretch>
            <a:fillRect/>
          </a:stretch>
        </p:blipFill>
        <p:spPr>
          <a:xfrm>
            <a:off x="9575165" y="367030"/>
            <a:ext cx="2347595" cy="5896610"/>
          </a:xfrm>
          <a:prstGeom prst="rect">
            <a:avLst/>
          </a:prstGeom>
        </p:spPr>
      </p:pic>
      <p:pic>
        <p:nvPicPr>
          <p:cNvPr id="11" name="Picture 5"/>
          <p:cNvPicPr>
            <a:picLocks noChangeAspect="1"/>
          </p:cNvPicPr>
          <p:nvPr/>
        </p:nvPicPr>
        <p:blipFill>
          <a:blip r:embed="rId3"/>
          <a:stretch>
            <a:fillRect/>
          </a:stretch>
        </p:blipFill>
        <p:spPr>
          <a:xfrm>
            <a:off x="-108036" y="-87630"/>
            <a:ext cx="9533101" cy="1610200"/>
          </a:xfrm>
          <a:prstGeom prst="rect">
            <a:avLst/>
          </a:prstGeom>
        </p:spPr>
      </p:pic>
      <p:sp>
        <p:nvSpPr>
          <p:cNvPr id="118" name="Zone de texte 117"/>
          <p:cNvSpPr txBox="1"/>
          <p:nvPr/>
        </p:nvSpPr>
        <p:spPr>
          <a:xfrm>
            <a:off x="23495" y="1461770"/>
            <a:ext cx="9295765" cy="5608320"/>
          </a:xfrm>
          <a:prstGeom prst="rect">
            <a:avLst/>
          </a:prstGeom>
          <a:noFill/>
          <a:ln w="28575">
            <a:solidFill>
              <a:schemeClr val="tx1"/>
            </a:solidFill>
          </a:ln>
        </p:spPr>
        <p:txBody>
          <a:bodyPr wrap="square">
            <a:spAutoFit/>
          </a:bodyPr>
          <a:p>
            <a:pPr marL="2540" indent="-2540" algn="just">
              <a:lnSpc>
                <a:spcPct val="130000"/>
              </a:lnSpc>
            </a:pPr>
            <a:r>
              <a:rPr lang="en-US" sz="2000" b="1">
                <a:solidFill>
                  <a:schemeClr val="tx1"/>
                </a:solidFill>
                <a:latin typeface="Arial" panose="020B0604020202020204" pitchFamily="34" charset="0"/>
                <a:cs typeface="Arial" panose="020B0604020202020204" pitchFamily="34" charset="0"/>
              </a:rPr>
              <a:t> </a:t>
            </a:r>
            <a:endParaRPr lang="en-US" sz="2000" b="1">
              <a:solidFill>
                <a:schemeClr val="tx1"/>
              </a:solidFill>
              <a:latin typeface="Arial" panose="020B0604020202020204" pitchFamily="34" charset="0"/>
              <a:cs typeface="Arial" panose="020B0604020202020204" pitchFamily="34" charset="0"/>
            </a:endParaRPr>
          </a:p>
          <a:p>
            <a:pPr marL="2540" indent="-2540" algn="just">
              <a:lnSpc>
                <a:spcPct val="130000"/>
              </a:lnSpc>
            </a:pPr>
            <a:endParaRPr lang="en-US" sz="2000" b="1">
              <a:solidFill>
                <a:schemeClr val="tx1"/>
              </a:solidFill>
              <a:latin typeface="Arial" panose="020B0604020202020204" pitchFamily="34" charset="0"/>
              <a:cs typeface="Arial" panose="020B0604020202020204" pitchFamily="34" charset="0"/>
            </a:endParaRPr>
          </a:p>
          <a:p>
            <a:pPr marL="342900" indent="-342900" algn="ctr">
              <a:lnSpc>
                <a:spcPct val="130000"/>
              </a:lnSpc>
              <a:buFont typeface="Wingdings" panose="05000000000000000000" charset="0"/>
              <a:buChar char="Ø"/>
            </a:pPr>
            <a:r>
              <a:rPr lang="fr-FR" altLang="en-US" sz="2400" b="1">
                <a:gradFill>
                  <a:gsLst>
                    <a:gs pos="0">
                      <a:srgbClr val="14CD68"/>
                    </a:gs>
                    <a:gs pos="100000">
                      <a:srgbClr val="035C7D"/>
                    </a:gs>
                  </a:gsLst>
                  <a:lin scaled="0"/>
                </a:gradFill>
                <a:latin typeface="Arial" panose="020B0604020202020204" pitchFamily="34" charset="0"/>
                <a:cs typeface="Arial" panose="020B0604020202020204" pitchFamily="34" charset="0"/>
              </a:rPr>
              <a:t>  </a:t>
            </a:r>
            <a:r>
              <a:rPr lang="en-US" sz="2400" b="1">
                <a:gradFill>
                  <a:gsLst>
                    <a:gs pos="0">
                      <a:srgbClr val="14CD68"/>
                    </a:gs>
                    <a:gs pos="100000">
                      <a:srgbClr val="035C7D"/>
                    </a:gs>
                  </a:gsLst>
                  <a:lin scaled="0"/>
                </a:gradFill>
                <a:latin typeface="Arial" panose="020B0604020202020204" pitchFamily="34" charset="0"/>
                <a:cs typeface="Arial" panose="020B0604020202020204" pitchFamily="34" charset="0"/>
              </a:rPr>
              <a:t>Why does one need project management?</a:t>
            </a:r>
            <a:endParaRPr lang="en-US" sz="2400" b="1">
              <a:gradFill>
                <a:gsLst>
                  <a:gs pos="0">
                    <a:srgbClr val="14CD68"/>
                  </a:gs>
                  <a:gs pos="100000">
                    <a:srgbClr val="035C7D"/>
                  </a:gs>
                </a:gsLst>
                <a:lin scaled="0"/>
              </a:gradFill>
              <a:latin typeface="Arial" panose="020B0604020202020204" pitchFamily="34" charset="0"/>
              <a:cs typeface="Arial" panose="020B0604020202020204" pitchFamily="34" charset="0"/>
            </a:endParaRPr>
          </a:p>
          <a:p>
            <a:pPr indent="0" algn="ctr">
              <a:lnSpc>
                <a:spcPct val="130000"/>
              </a:lnSpc>
              <a:buFont typeface="Wingdings" panose="05000000000000000000" charset="0"/>
              <a:buNone/>
            </a:pPr>
            <a:endParaRPr lang="en-US" sz="2400" b="1">
              <a:gradFill>
                <a:gsLst>
                  <a:gs pos="0">
                    <a:srgbClr val="14CD68"/>
                  </a:gs>
                  <a:gs pos="100000">
                    <a:srgbClr val="035C7D"/>
                  </a:gs>
                </a:gsLst>
                <a:lin scaled="0"/>
              </a:gradFill>
              <a:latin typeface="Arial" panose="020B0604020202020204" pitchFamily="34" charset="0"/>
              <a:cs typeface="Arial" panose="020B0604020202020204" pitchFamily="34" charset="0"/>
            </a:endParaRPr>
          </a:p>
          <a:p>
            <a:pPr marL="342900" indent="-342900" algn="ctr">
              <a:lnSpc>
                <a:spcPct val="130000"/>
              </a:lnSpc>
              <a:buFont typeface="Wingdings" panose="05000000000000000000" charset="0"/>
              <a:buChar char="Ø"/>
            </a:pPr>
            <a:r>
              <a:rPr lang="fr-FR" altLang="en-US" sz="2400" b="1">
                <a:gradFill>
                  <a:gsLst>
                    <a:gs pos="0">
                      <a:srgbClr val="E30000"/>
                    </a:gs>
                    <a:gs pos="100000">
                      <a:srgbClr val="760303"/>
                    </a:gs>
                  </a:gsLst>
                  <a:lin scaled="0"/>
                </a:gradFill>
                <a:latin typeface="Arial" panose="020B0604020202020204" pitchFamily="34" charset="0"/>
                <a:cs typeface="Arial" panose="020B0604020202020204" pitchFamily="34" charset="0"/>
              </a:rPr>
              <a:t> </a:t>
            </a:r>
            <a:r>
              <a:rPr lang="en-US" sz="2400" b="1">
                <a:gradFill>
                  <a:gsLst>
                    <a:gs pos="0">
                      <a:srgbClr val="E30000"/>
                    </a:gs>
                    <a:gs pos="100000">
                      <a:srgbClr val="760303"/>
                    </a:gs>
                  </a:gsLst>
                  <a:lin scaled="0"/>
                </a:gradFill>
                <a:latin typeface="Arial" panose="020B0604020202020204" pitchFamily="34" charset="0"/>
                <a:cs typeface="Arial" panose="020B0604020202020204" pitchFamily="34" charset="0"/>
              </a:rPr>
              <a:t>What is the difference between project management and management of any other business or enterprise? </a:t>
            </a:r>
            <a:endParaRPr lang="en-US" sz="2400" b="1">
              <a:gradFill>
                <a:gsLst>
                  <a:gs pos="0">
                    <a:srgbClr val="E30000"/>
                  </a:gs>
                  <a:gs pos="100000">
                    <a:srgbClr val="760303"/>
                  </a:gs>
                </a:gsLst>
                <a:lin scaled="0"/>
              </a:gradFill>
              <a:latin typeface="Arial" panose="020B0604020202020204" pitchFamily="34" charset="0"/>
              <a:cs typeface="Arial" panose="020B0604020202020204" pitchFamily="34" charset="0"/>
            </a:endParaRPr>
          </a:p>
          <a:p>
            <a:pPr indent="0" algn="ctr">
              <a:lnSpc>
                <a:spcPct val="130000"/>
              </a:lnSpc>
              <a:buFont typeface="Wingdings" panose="05000000000000000000" charset="0"/>
              <a:buNone/>
            </a:pPr>
            <a:endParaRPr lang="en-US" sz="2400" b="1">
              <a:gradFill>
                <a:gsLst>
                  <a:gs pos="0">
                    <a:srgbClr val="E30000"/>
                  </a:gs>
                  <a:gs pos="100000">
                    <a:srgbClr val="760303"/>
                  </a:gs>
                </a:gsLst>
                <a:lin scaled="0"/>
              </a:gradFill>
              <a:latin typeface="Arial" panose="020B0604020202020204" pitchFamily="34" charset="0"/>
              <a:cs typeface="Arial" panose="020B0604020202020204" pitchFamily="34" charset="0"/>
            </a:endParaRPr>
          </a:p>
          <a:p>
            <a:pPr marL="342900" indent="-342900" algn="ctr">
              <a:lnSpc>
                <a:spcPct val="130000"/>
              </a:lnSpc>
              <a:buFont typeface="Wingdings" panose="05000000000000000000" charset="0"/>
              <a:buChar char="Ø"/>
            </a:pPr>
            <a:r>
              <a:rPr lang="en-US" sz="2400" b="1">
                <a:gradFill>
                  <a:gsLst>
                    <a:gs pos="0">
                      <a:srgbClr val="E30000"/>
                    </a:gs>
                    <a:gs pos="100000">
                      <a:srgbClr val="760303"/>
                    </a:gs>
                  </a:gsLst>
                  <a:lin scaled="0"/>
                </a:gradFill>
                <a:latin typeface="Arial" panose="020B0604020202020204" pitchFamily="34" charset="0"/>
                <a:cs typeface="Arial" panose="020B0604020202020204" pitchFamily="34" charset="0"/>
              </a:rPr>
              <a:t>Why has project management taken off so dramatically in the last 20 years?</a:t>
            </a:r>
            <a:endParaRPr lang="en-US" sz="2400" b="1">
              <a:solidFill>
                <a:schemeClr val="tx1"/>
              </a:solidFill>
              <a:latin typeface="Arial" panose="020B0604020202020204" pitchFamily="34" charset="0"/>
              <a:cs typeface="Arial" panose="020B0604020202020204" pitchFamily="34" charset="0"/>
            </a:endParaRPr>
          </a:p>
          <a:p>
            <a:pPr marL="342900" indent="-342900" algn="ctr">
              <a:lnSpc>
                <a:spcPct val="130000"/>
              </a:lnSpc>
              <a:buFont typeface="Wingdings" panose="05000000000000000000" charset="0"/>
              <a:buChar char="Ø"/>
            </a:pPr>
            <a:endParaRPr lang="en-US" sz="2400" b="1">
              <a:solidFill>
                <a:schemeClr val="tx1"/>
              </a:solidFill>
              <a:latin typeface="Arial" panose="020B0604020202020204" pitchFamily="34" charset="0"/>
              <a:cs typeface="Arial" panose="020B0604020202020204" pitchFamily="34" charset="0"/>
            </a:endParaRPr>
          </a:p>
          <a:p>
            <a:pPr marL="2540" indent="-2540" algn="just">
              <a:lnSpc>
                <a:spcPct val="130000"/>
              </a:lnSpc>
            </a:pPr>
            <a:endParaRPr lang="en-US" altLang="en-US" sz="2000" b="1" i="1">
              <a:gradFill>
                <a:gsLst>
                  <a:gs pos="0">
                    <a:srgbClr val="007BD3"/>
                  </a:gs>
                  <a:gs pos="100000">
                    <a:srgbClr val="034373"/>
                  </a:gs>
                </a:gsLst>
                <a:lin scaled="0"/>
              </a:gradFill>
              <a:latin typeface="Arial" panose="020B0604020202020204" pitchFamily="34" charset="0"/>
              <a:cs typeface="Arial" panose="020B0604020202020204" pitchFamily="34" charset="0"/>
            </a:endParaRPr>
          </a:p>
        </p:txBody>
      </p:sp>
      <p:sp>
        <p:nvSpPr>
          <p:cNvPr id="3" name="TextBox 6"/>
          <p:cNvSpPr txBox="1"/>
          <p:nvPr/>
        </p:nvSpPr>
        <p:spPr>
          <a:xfrm>
            <a:off x="2567940" y="382905"/>
            <a:ext cx="6155055" cy="521970"/>
          </a:xfrm>
          <a:prstGeom prst="rect">
            <a:avLst/>
          </a:prstGeom>
          <a:noFill/>
        </p:spPr>
        <p:txBody>
          <a:bodyPr wrap="square" rtlCol="0">
            <a:spAutoFit/>
          </a:bodyPr>
          <a:p>
            <a:pPr algn="ctr"/>
            <a:r>
              <a:rPr lang="fr-FR" altLang="en-US" sz="2800" dirty="0">
                <a:solidFill>
                  <a:srgbClr val="FF9518"/>
                </a:solidFill>
                <a:latin typeface="Tajawal Medium" panose="00000600000000000000" pitchFamily="2" charset="-78"/>
                <a:cs typeface="Tajawal Medium" panose="00000600000000000000" pitchFamily="2" charset="-78"/>
              </a:rPr>
              <a:t>Project Management &amp; Planning</a:t>
            </a:r>
            <a:endParaRPr lang="fr-FR" altLang="en-US" sz="2800" dirty="0">
              <a:solidFill>
                <a:srgbClr val="FF9518"/>
              </a:solidFill>
              <a:latin typeface="Tajawal Medium" panose="00000600000000000000" pitchFamily="2" charset="-78"/>
              <a:cs typeface="Tajawal Medium" panose="00000600000000000000" pitchFamily="2" charset="-78"/>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725" y="5859499"/>
            <a:ext cx="1222425" cy="1096206"/>
          </a:xfrm>
          <a:prstGeom prst="rect">
            <a:avLst/>
          </a:prstGeom>
        </p:spPr>
      </p:pic>
      <p:sp>
        <p:nvSpPr>
          <p:cNvPr id="4" name="TextBox 7"/>
          <p:cNvSpPr txBox="1"/>
          <p:nvPr/>
        </p:nvSpPr>
        <p:spPr>
          <a:xfrm>
            <a:off x="52657" y="309749"/>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 name="Picture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2"/>
          <a:stretch>
            <a:fillRect/>
          </a:stretch>
        </p:blipFill>
        <p:spPr>
          <a:xfrm>
            <a:off x="9833969" y="-27434"/>
            <a:ext cx="2483250" cy="6912868"/>
          </a:xfrm>
          <a:prstGeom prst="rect">
            <a:avLst/>
          </a:prstGeom>
        </p:spPr>
      </p:pic>
      <p:pic>
        <p:nvPicPr>
          <p:cNvPr id="10" name="Picture 4"/>
          <p:cNvPicPr>
            <a:picLocks noChangeAspect="1"/>
          </p:cNvPicPr>
          <p:nvPr/>
        </p:nvPicPr>
        <p:blipFill>
          <a:blip r:embed="rId3"/>
          <a:stretch>
            <a:fillRect/>
          </a:stretch>
        </p:blipFill>
        <p:spPr>
          <a:xfrm>
            <a:off x="9575165" y="367030"/>
            <a:ext cx="2347595" cy="5896610"/>
          </a:xfrm>
          <a:prstGeom prst="rect">
            <a:avLst/>
          </a:prstGeom>
        </p:spPr>
      </p:pic>
      <p:pic>
        <p:nvPicPr>
          <p:cNvPr id="11" name="Picture 5"/>
          <p:cNvPicPr>
            <a:picLocks noChangeAspect="1"/>
          </p:cNvPicPr>
          <p:nvPr/>
        </p:nvPicPr>
        <p:blipFill>
          <a:blip r:embed="rId4"/>
          <a:stretch>
            <a:fillRect/>
          </a:stretch>
        </p:blipFill>
        <p:spPr>
          <a:xfrm>
            <a:off x="-108036" y="-102235"/>
            <a:ext cx="9533101" cy="1610200"/>
          </a:xfrm>
          <a:prstGeom prst="rect">
            <a:avLst/>
          </a:prstGeom>
        </p:spPr>
      </p:pic>
      <p:sp>
        <p:nvSpPr>
          <p:cNvPr id="4" name="Zone de texte 3"/>
          <p:cNvSpPr txBox="1"/>
          <p:nvPr/>
        </p:nvSpPr>
        <p:spPr>
          <a:xfrm>
            <a:off x="917575" y="1598930"/>
            <a:ext cx="7614920" cy="583565"/>
          </a:xfrm>
          <a:prstGeom prst="rect">
            <a:avLst/>
          </a:prstGeom>
          <a:noFill/>
          <a:ln w="9525">
            <a:noFill/>
          </a:ln>
        </p:spPr>
        <p:txBody>
          <a:bodyPr wrap="square">
            <a:spAutoFit/>
          </a:bodyPr>
          <a:p>
            <a:pPr indent="0" algn="ctr">
              <a:buFont typeface="Arial" panose="020B0604020202020204" pitchFamily="34" charset="0"/>
              <a:buNone/>
            </a:pPr>
            <a:r>
              <a:rPr lang="en-US" altLang="en-US" sz="3200" b="1">
                <a:ln w="22225">
                  <a:solidFill>
                    <a:schemeClr val="accent2"/>
                  </a:solidFill>
                  <a:prstDash val="solid"/>
                </a:ln>
                <a:solidFill>
                  <a:schemeClr val="accent2">
                    <a:lumMod val="40000"/>
                    <a:lumOff val="60000"/>
                  </a:schemeClr>
                </a:solidFill>
                <a:effectLst/>
                <a:latin typeface="Arial" panose="020B0604020202020204" pitchFamily="34" charset="0"/>
                <a:cs typeface="Arial" panose="020B0604020202020204" pitchFamily="34" charset="0"/>
              </a:rPr>
              <a:t>Project Management</a:t>
            </a:r>
            <a:endParaRPr lang="en-US" altLang="en-US" sz="3200" b="1">
              <a:ln w="22225">
                <a:solidFill>
                  <a:schemeClr val="accent2"/>
                </a:solidFill>
                <a:prstDash val="solid"/>
              </a:ln>
              <a:solidFill>
                <a:schemeClr val="accent2">
                  <a:lumMod val="40000"/>
                  <a:lumOff val="60000"/>
                </a:schemeClr>
              </a:solidFill>
              <a:effectLst/>
              <a:latin typeface="Arial" panose="020B0604020202020204" pitchFamily="34" charset="0"/>
              <a:cs typeface="Arial" panose="020B0604020202020204" pitchFamily="34" charset="0"/>
            </a:endParaRPr>
          </a:p>
        </p:txBody>
      </p:sp>
      <p:sp>
        <p:nvSpPr>
          <p:cNvPr id="3" name="TextBox 6"/>
          <p:cNvSpPr txBox="1"/>
          <p:nvPr/>
        </p:nvSpPr>
        <p:spPr>
          <a:xfrm>
            <a:off x="2567940" y="368300"/>
            <a:ext cx="6155055" cy="521970"/>
          </a:xfrm>
          <a:prstGeom prst="rect">
            <a:avLst/>
          </a:prstGeom>
          <a:noFill/>
        </p:spPr>
        <p:txBody>
          <a:bodyPr wrap="square" rtlCol="0">
            <a:spAutoFit/>
          </a:bodyPr>
          <a:p>
            <a:pPr algn="ctr"/>
            <a:r>
              <a:rPr lang="fr-FR" altLang="en-US" sz="2800" dirty="0">
                <a:solidFill>
                  <a:srgbClr val="FF9518"/>
                </a:solidFill>
                <a:latin typeface="Tajawal Medium" panose="00000600000000000000" pitchFamily="2" charset="-78"/>
                <a:cs typeface="Tajawal Medium" panose="00000600000000000000" pitchFamily="2" charset="-78"/>
              </a:rPr>
              <a:t>Project Management &amp; Planning</a:t>
            </a:r>
            <a:endParaRPr lang="fr-FR" altLang="en-US" sz="2800" dirty="0">
              <a:solidFill>
                <a:srgbClr val="FF9518"/>
              </a:solidFill>
              <a:latin typeface="Tajawal Medium" panose="00000600000000000000" pitchFamily="2" charset="-78"/>
              <a:cs typeface="Tajawal Medium" panose="00000600000000000000" pitchFamily="2" charset="-78"/>
            </a:endParaRPr>
          </a:p>
        </p:txBody>
      </p:sp>
      <p:sp>
        <p:nvSpPr>
          <p:cNvPr id="118" name="Zone de texte 117"/>
          <p:cNvSpPr txBox="1"/>
          <p:nvPr/>
        </p:nvSpPr>
        <p:spPr>
          <a:xfrm>
            <a:off x="23495" y="2273935"/>
            <a:ext cx="9402445" cy="5775960"/>
          </a:xfrm>
          <a:prstGeom prst="rect">
            <a:avLst/>
          </a:prstGeom>
          <a:noFill/>
          <a:ln w="9525">
            <a:noFill/>
          </a:ln>
        </p:spPr>
        <p:txBody>
          <a:bodyPr wrap="square">
            <a:spAutoFit/>
          </a:bodyPr>
          <a:p>
            <a:pPr marL="2540" indent="-2540" algn="ctr">
              <a:lnSpc>
                <a:spcPct val="120000"/>
              </a:lnSpc>
            </a:pPr>
            <a:endParaRPr lang="en-US" sz="2800" b="1" i="1">
              <a:solidFill>
                <a:schemeClr val="tx1"/>
              </a:solidFill>
              <a:latin typeface="Arial" panose="020B0604020202020204" pitchFamily="34" charset="0"/>
              <a:cs typeface="Arial" panose="020B0604020202020204" pitchFamily="34" charset="0"/>
            </a:endParaRPr>
          </a:p>
          <a:p>
            <a:pPr marL="2540" indent="-2540" algn="ctr">
              <a:lnSpc>
                <a:spcPct val="180000"/>
              </a:lnSpc>
            </a:pPr>
            <a:r>
              <a:rPr lang="en-US" sz="2800" b="1" i="1">
                <a:solidFill>
                  <a:schemeClr val="tx1"/>
                </a:solidFill>
                <a:highlight>
                  <a:srgbClr val="FFFF00"/>
                </a:highlight>
                <a:latin typeface="Arial" panose="020B0604020202020204" pitchFamily="34" charset="0"/>
                <a:cs typeface="Arial" panose="020B0604020202020204" pitchFamily="34" charset="0"/>
              </a:rPr>
              <a:t>The planning</a:t>
            </a:r>
            <a:r>
              <a:rPr lang="en-US" sz="2800" b="1" i="1">
                <a:solidFill>
                  <a:schemeClr val="tx1"/>
                </a:solidFill>
                <a:latin typeface="Arial" panose="020B0604020202020204" pitchFamily="34" charset="0"/>
                <a:cs typeface="Arial" panose="020B0604020202020204" pitchFamily="34" charset="0"/>
              </a:rPr>
              <a:t>, </a:t>
            </a:r>
            <a:r>
              <a:rPr lang="en-US" sz="2800" b="1" i="1">
                <a:solidFill>
                  <a:schemeClr val="tx1"/>
                </a:solidFill>
                <a:highlight>
                  <a:srgbClr val="00FFFF"/>
                </a:highlight>
                <a:latin typeface="Arial" panose="020B0604020202020204" pitchFamily="34" charset="0"/>
                <a:cs typeface="Arial" panose="020B0604020202020204" pitchFamily="34" charset="0"/>
              </a:rPr>
              <a:t>monitoring, and control</a:t>
            </a:r>
            <a:r>
              <a:rPr lang="en-US" sz="2800" b="1" i="1">
                <a:solidFill>
                  <a:schemeClr val="tx1"/>
                </a:solidFill>
                <a:latin typeface="Arial" panose="020B0604020202020204" pitchFamily="34" charset="0"/>
                <a:cs typeface="Arial" panose="020B0604020202020204" pitchFamily="34" charset="0"/>
              </a:rPr>
              <a:t> of all aspects of a project and the motivation of all those involved in it, in order to achieve the project objectives within agreed criteria of </a:t>
            </a:r>
            <a:r>
              <a:rPr lang="en-US" sz="2800" b="1" i="1">
                <a:solidFill>
                  <a:schemeClr val="tx1"/>
                </a:solidFill>
                <a:highlight>
                  <a:srgbClr val="00FF00"/>
                </a:highlight>
                <a:latin typeface="Arial" panose="020B0604020202020204" pitchFamily="34" charset="0"/>
                <a:cs typeface="Arial" panose="020B0604020202020204" pitchFamily="34" charset="0"/>
              </a:rPr>
              <a:t>time, cost, and performance</a:t>
            </a:r>
            <a:r>
              <a:rPr lang="en-US" sz="2800" b="1" i="1">
                <a:solidFill>
                  <a:schemeClr val="tx1"/>
                </a:solidFill>
                <a:latin typeface="Arial" panose="020B0604020202020204" pitchFamily="34" charset="0"/>
                <a:cs typeface="Arial" panose="020B0604020202020204" pitchFamily="34" charset="0"/>
              </a:rPr>
              <a:t>.</a:t>
            </a:r>
            <a:endParaRPr lang="en-US" sz="2800" b="1" i="1">
              <a:solidFill>
                <a:schemeClr val="tx1"/>
              </a:solidFill>
              <a:latin typeface="Arial" panose="020B0604020202020204" pitchFamily="34" charset="0"/>
              <a:cs typeface="Arial" panose="020B0604020202020204" pitchFamily="34" charset="0"/>
            </a:endParaRPr>
          </a:p>
          <a:p>
            <a:pPr marL="2540" indent="-2540" algn="ctr">
              <a:lnSpc>
                <a:spcPct val="120000"/>
              </a:lnSpc>
            </a:pPr>
            <a:endParaRPr lang="en-US" altLang="en-US" sz="2800" b="1" i="1">
              <a:solidFill>
                <a:schemeClr val="tx1"/>
              </a:solidFill>
              <a:latin typeface="Arial" panose="020B0604020202020204" pitchFamily="34" charset="0"/>
              <a:cs typeface="Arial" panose="020B0604020202020204" pitchFamily="34" charset="0"/>
            </a:endParaRPr>
          </a:p>
          <a:p>
            <a:pPr marL="2540" indent="-2540" algn="ctr">
              <a:lnSpc>
                <a:spcPct val="120000"/>
              </a:lnSpc>
            </a:pPr>
            <a:endParaRPr lang="en-US" altLang="en-US" sz="2800" b="1" i="1">
              <a:solidFill>
                <a:schemeClr val="tx1"/>
              </a:solidFill>
              <a:latin typeface="Arial" panose="020B0604020202020204" pitchFamily="34" charset="0"/>
              <a:cs typeface="Arial" panose="020B0604020202020204" pitchFamily="34" charset="0"/>
            </a:endParaRPr>
          </a:p>
          <a:p>
            <a:pPr marL="2540" indent="-2540" algn="ctr">
              <a:lnSpc>
                <a:spcPct val="120000"/>
              </a:lnSpc>
            </a:pPr>
            <a:endParaRPr lang="en-US" altLang="en-US" sz="2800" b="1" i="1">
              <a:solidFill>
                <a:schemeClr val="tx1"/>
              </a:solidFill>
              <a:latin typeface="Arial" panose="020B0604020202020204" pitchFamily="34" charset="0"/>
              <a:cs typeface="Arial" panose="020B0604020202020204" pitchFamily="34" charset="0"/>
            </a:endParaRPr>
          </a:p>
          <a:p>
            <a:pPr marL="2540" indent="-2540" algn="ctr">
              <a:lnSpc>
                <a:spcPct val="120000"/>
              </a:lnSpc>
            </a:pPr>
            <a:endParaRPr lang="en-US" altLang="en-US" sz="2800" b="1" i="1">
              <a:solidFill>
                <a:schemeClr val="tx1"/>
              </a:solidFill>
              <a:latin typeface="Arial" panose="020B0604020202020204" pitchFamily="34" charset="0"/>
              <a:cs typeface="Arial" panose="020B0604020202020204" pitchFamily="34" charset="0"/>
            </a:endParaRPr>
          </a:p>
        </p:txBody>
      </p:sp>
      <p:sp>
        <p:nvSpPr>
          <p:cNvPr id="2" name="TextBox 7"/>
          <p:cNvSpPr txBox="1"/>
          <p:nvPr/>
        </p:nvSpPr>
        <p:spPr>
          <a:xfrm>
            <a:off x="52657" y="29514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 name="Picture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2"/>
          <a:stretch>
            <a:fillRect/>
          </a:stretch>
        </p:blipFill>
        <p:spPr>
          <a:xfrm>
            <a:off x="9833969" y="-27434"/>
            <a:ext cx="2483250" cy="6912868"/>
          </a:xfrm>
          <a:prstGeom prst="rect">
            <a:avLst/>
          </a:prstGeom>
        </p:spPr>
      </p:pic>
      <p:pic>
        <p:nvPicPr>
          <p:cNvPr id="10" name="Picture 4"/>
          <p:cNvPicPr>
            <a:picLocks noChangeAspect="1"/>
          </p:cNvPicPr>
          <p:nvPr/>
        </p:nvPicPr>
        <p:blipFill>
          <a:blip r:embed="rId3"/>
          <a:stretch>
            <a:fillRect/>
          </a:stretch>
        </p:blipFill>
        <p:spPr>
          <a:xfrm>
            <a:off x="9575165" y="367030"/>
            <a:ext cx="2347595" cy="5896610"/>
          </a:xfrm>
          <a:prstGeom prst="rect">
            <a:avLst/>
          </a:prstGeom>
        </p:spPr>
      </p:pic>
      <p:pic>
        <p:nvPicPr>
          <p:cNvPr id="11" name="Picture 5"/>
          <p:cNvPicPr>
            <a:picLocks noChangeAspect="1"/>
          </p:cNvPicPr>
          <p:nvPr/>
        </p:nvPicPr>
        <p:blipFill>
          <a:blip r:embed="rId4"/>
          <a:stretch>
            <a:fillRect/>
          </a:stretch>
        </p:blipFill>
        <p:spPr>
          <a:xfrm>
            <a:off x="-108036" y="-102235"/>
            <a:ext cx="9533101" cy="1610200"/>
          </a:xfrm>
          <a:prstGeom prst="rect">
            <a:avLst/>
          </a:prstGeom>
        </p:spPr>
      </p:pic>
      <p:sp>
        <p:nvSpPr>
          <p:cNvPr id="5" name="TextBox 6"/>
          <p:cNvSpPr txBox="1"/>
          <p:nvPr/>
        </p:nvSpPr>
        <p:spPr>
          <a:xfrm>
            <a:off x="2567940" y="382905"/>
            <a:ext cx="6155055" cy="521970"/>
          </a:xfrm>
          <a:prstGeom prst="rect">
            <a:avLst/>
          </a:prstGeom>
          <a:noFill/>
        </p:spPr>
        <p:txBody>
          <a:bodyPr wrap="square" rtlCol="0">
            <a:spAutoFit/>
          </a:bodyPr>
          <a:p>
            <a:pPr algn="ctr"/>
            <a:r>
              <a:rPr lang="fr-FR" altLang="en-US" sz="2800" dirty="0">
                <a:solidFill>
                  <a:srgbClr val="FF9518"/>
                </a:solidFill>
                <a:latin typeface="Tajawal Medium" panose="00000600000000000000" pitchFamily="2" charset="-78"/>
                <a:cs typeface="Tajawal Medium" panose="00000600000000000000" pitchFamily="2" charset="-78"/>
              </a:rPr>
              <a:t>Project Management &amp; Planning</a:t>
            </a:r>
            <a:endParaRPr lang="fr-FR" altLang="en-US" sz="2800" dirty="0">
              <a:solidFill>
                <a:srgbClr val="FF9518"/>
              </a:solidFill>
              <a:latin typeface="Tajawal Medium" panose="00000600000000000000" pitchFamily="2" charset="-78"/>
              <a:cs typeface="Tajawal Medium" panose="00000600000000000000" pitchFamily="2" charset="-78"/>
            </a:endParaRPr>
          </a:p>
        </p:txBody>
      </p:sp>
      <p:sp>
        <p:nvSpPr>
          <p:cNvPr id="2" name="Zone de texte 1"/>
          <p:cNvSpPr txBox="1"/>
          <p:nvPr/>
        </p:nvSpPr>
        <p:spPr>
          <a:xfrm>
            <a:off x="397510" y="2247900"/>
            <a:ext cx="9079865" cy="5488305"/>
          </a:xfrm>
          <a:prstGeom prst="rect">
            <a:avLst/>
          </a:prstGeom>
          <a:noFill/>
        </p:spPr>
        <p:txBody>
          <a:bodyPr wrap="square" rtlCol="0" anchor="t">
            <a:spAutoFit/>
          </a:bodyPr>
          <a:p>
            <a:pPr marL="2540" indent="-2540" algn="just">
              <a:lnSpc>
                <a:spcPct val="130000"/>
              </a:lnSpc>
            </a:pPr>
            <a:endParaRPr lang="en-US" b="1" i="1">
              <a:gradFill>
                <a:gsLst>
                  <a:gs pos="0">
                    <a:srgbClr val="007BD3"/>
                  </a:gs>
                  <a:gs pos="100000">
                    <a:srgbClr val="034373"/>
                  </a:gs>
                </a:gsLst>
                <a:lin scaled="0"/>
              </a:gradFill>
              <a:latin typeface="Arial" panose="020B0604020202020204" pitchFamily="34" charset="0"/>
              <a:cs typeface="Arial" panose="020B0604020202020204" pitchFamily="34" charset="0"/>
              <a:sym typeface="+mn-ea"/>
            </a:endParaRPr>
          </a:p>
          <a:p>
            <a:pPr marL="2540" indent="-2540" algn="just">
              <a:lnSpc>
                <a:spcPct val="130000"/>
              </a:lnSpc>
            </a:pPr>
            <a:endParaRPr lang="en-US" b="1" i="1">
              <a:gradFill>
                <a:gsLst>
                  <a:gs pos="0">
                    <a:srgbClr val="007BD3"/>
                  </a:gs>
                  <a:gs pos="100000">
                    <a:srgbClr val="034373"/>
                  </a:gs>
                </a:gsLst>
                <a:lin scaled="0"/>
              </a:gradFill>
              <a:latin typeface="Arial" panose="020B0604020202020204" pitchFamily="34" charset="0"/>
              <a:cs typeface="Arial" panose="020B0604020202020204" pitchFamily="34" charset="0"/>
              <a:sym typeface="+mn-ea"/>
            </a:endParaRPr>
          </a:p>
          <a:p>
            <a:pPr marL="2540" indent="-2540" algn="just">
              <a:lnSpc>
                <a:spcPct val="130000"/>
              </a:lnSpc>
            </a:pPr>
            <a:endParaRPr lang="en-US" b="1" i="1">
              <a:gradFill>
                <a:gsLst>
                  <a:gs pos="0">
                    <a:srgbClr val="007BD3"/>
                  </a:gs>
                  <a:gs pos="100000">
                    <a:srgbClr val="034373"/>
                  </a:gs>
                </a:gsLst>
                <a:lin scaled="0"/>
              </a:gradFill>
              <a:latin typeface="Arial" panose="020B0604020202020204" pitchFamily="34" charset="0"/>
              <a:cs typeface="Arial" panose="020B0604020202020204" pitchFamily="34" charset="0"/>
              <a:sym typeface="+mn-ea"/>
            </a:endParaRPr>
          </a:p>
          <a:p>
            <a:pPr marL="2540" indent="-2540" algn="just">
              <a:lnSpc>
                <a:spcPct val="130000"/>
              </a:lnSpc>
            </a:pPr>
            <a:r>
              <a:rPr lang="fr-FR" altLang="en-US" sz="2800" b="1">
                <a:solidFill>
                  <a:srgbClr val="0070C0"/>
                </a:solidFill>
                <a:latin typeface="Arial" panose="020B0604020202020204" pitchFamily="34" charset="0"/>
                <a:cs typeface="Arial" panose="020B0604020202020204" pitchFamily="34" charset="0"/>
                <a:sym typeface="+mn-ea"/>
              </a:rPr>
              <a:t>Pro</a:t>
            </a:r>
            <a:r>
              <a:rPr lang="en-US" sz="2800" b="1">
                <a:solidFill>
                  <a:srgbClr val="0070C0"/>
                </a:solidFill>
                <a:latin typeface="Arial" panose="020B0604020202020204" pitchFamily="34" charset="0"/>
                <a:cs typeface="Arial" panose="020B0604020202020204" pitchFamily="34" charset="0"/>
                <a:sym typeface="+mn-ea"/>
              </a:rPr>
              <a:t>ject management</a:t>
            </a:r>
            <a:r>
              <a:rPr lang="en-US" sz="2800" b="1">
                <a:solidFill>
                  <a:schemeClr val="tx1"/>
                </a:solidFill>
                <a:latin typeface="Arial" panose="020B0604020202020204" pitchFamily="34" charset="0"/>
                <a:cs typeface="Arial" panose="020B0604020202020204" pitchFamily="34" charset="0"/>
                <a:sym typeface="+mn-ea"/>
              </a:rPr>
              <a:t> is essentially</a:t>
            </a:r>
            <a:r>
              <a:rPr lang="en-US" sz="2800" b="1">
                <a:solidFill>
                  <a:schemeClr val="tx1"/>
                </a:solidFill>
                <a:highlight>
                  <a:srgbClr val="00FF00"/>
                </a:highlight>
                <a:latin typeface="Arial" panose="020B0604020202020204" pitchFamily="34" charset="0"/>
                <a:cs typeface="Arial" panose="020B0604020202020204" pitchFamily="34" charset="0"/>
                <a:sym typeface="+mn-ea"/>
              </a:rPr>
              <a:t> </a:t>
            </a:r>
            <a:r>
              <a:rPr lang="en-US" sz="2800" b="1" u="sng">
                <a:solidFill>
                  <a:schemeClr val="tx1"/>
                </a:solidFill>
                <a:highlight>
                  <a:srgbClr val="00FF00"/>
                </a:highlight>
                <a:latin typeface="Arial" panose="020B0604020202020204" pitchFamily="34" charset="0"/>
                <a:cs typeface="Arial" panose="020B0604020202020204" pitchFamily="34" charset="0"/>
                <a:sym typeface="+mn-ea"/>
              </a:rPr>
              <a:t>management of change</a:t>
            </a:r>
            <a:r>
              <a:rPr lang="en-US" sz="2800" b="1">
                <a:solidFill>
                  <a:schemeClr val="tx1"/>
                </a:solidFill>
                <a:latin typeface="Arial" panose="020B0604020202020204" pitchFamily="34" charset="0"/>
                <a:cs typeface="Arial" panose="020B0604020202020204" pitchFamily="34" charset="0"/>
                <a:sym typeface="+mn-ea"/>
              </a:rPr>
              <a:t>, </a:t>
            </a:r>
            <a:r>
              <a:rPr lang="fr-FR" altLang="en-US" sz="2800" b="1">
                <a:solidFill>
                  <a:schemeClr val="tx1"/>
                </a:solidFill>
                <a:latin typeface="Arial" panose="020B0604020202020204" pitchFamily="34" charset="0"/>
                <a:cs typeface="Arial" panose="020B0604020202020204" pitchFamily="34" charset="0"/>
                <a:sym typeface="+mn-ea"/>
              </a:rPr>
              <a:t>it is </a:t>
            </a:r>
            <a:r>
              <a:rPr lang="en-US" sz="2800" b="1" i="1">
                <a:solidFill>
                  <a:schemeClr val="tx1"/>
                </a:solidFill>
                <a:latin typeface="Arial" panose="020B0604020202020204" pitchFamily="34" charset="0"/>
                <a:cs typeface="Arial" panose="020B0604020202020204" pitchFamily="34" charset="0"/>
                <a:sym typeface="+mn-ea"/>
              </a:rPr>
              <a:t>not applicable to running a factory making sausage pies, but </a:t>
            </a:r>
            <a:r>
              <a:rPr lang="en-US" sz="2800" b="1" i="1" u="sng">
                <a:solidFill>
                  <a:schemeClr val="tx1"/>
                </a:solidFill>
                <a:highlight>
                  <a:srgbClr val="00FFFF"/>
                </a:highlight>
                <a:latin typeface="Arial" panose="020B0604020202020204" pitchFamily="34" charset="0"/>
                <a:cs typeface="Arial" panose="020B0604020202020204" pitchFamily="34" charset="0"/>
                <a:sym typeface="+mn-ea"/>
              </a:rPr>
              <a:t>it will be the right system when there is a requirement</a:t>
            </a:r>
            <a:r>
              <a:rPr lang="en-US" sz="2800" b="1" i="1">
                <a:solidFill>
                  <a:schemeClr val="tx1"/>
                </a:solidFill>
                <a:latin typeface="Arial" panose="020B0604020202020204" pitchFamily="34" charset="0"/>
                <a:cs typeface="Arial" panose="020B0604020202020204" pitchFamily="34" charset="0"/>
                <a:sym typeface="+mn-ea"/>
              </a:rPr>
              <a:t> to relocate the factory, build an extension, or produce a different product requiring new machinery</a:t>
            </a:r>
            <a:r>
              <a:rPr lang="fr-FR" altLang="en-US" sz="2800" b="1" i="1">
                <a:solidFill>
                  <a:schemeClr val="tx1"/>
                </a:solidFill>
                <a:latin typeface="Arial" panose="020B0604020202020204" pitchFamily="34" charset="0"/>
                <a:cs typeface="Arial" panose="020B0604020202020204" pitchFamily="34" charset="0"/>
                <a:sym typeface="+mn-ea"/>
              </a:rPr>
              <a:t>.</a:t>
            </a:r>
            <a:endParaRPr lang="en-US" sz="2800" b="1" i="1" u="sng">
              <a:solidFill>
                <a:schemeClr val="tx1"/>
              </a:solidFill>
              <a:latin typeface="Arial" panose="020B0604020202020204" pitchFamily="34" charset="0"/>
              <a:cs typeface="Arial" panose="020B0604020202020204" pitchFamily="34" charset="0"/>
            </a:endParaRPr>
          </a:p>
          <a:p>
            <a:pPr marL="2540" indent="-2540" algn="just">
              <a:lnSpc>
                <a:spcPct val="130000"/>
              </a:lnSpc>
            </a:pPr>
            <a:endParaRPr lang="en-US" altLang="en-US" sz="2400" b="1" i="1">
              <a:gradFill>
                <a:gsLst>
                  <a:gs pos="0">
                    <a:srgbClr val="007BD3"/>
                  </a:gs>
                  <a:gs pos="100000">
                    <a:srgbClr val="034373"/>
                  </a:gs>
                </a:gsLst>
                <a:lin scaled="0"/>
              </a:gradFill>
              <a:latin typeface="Arial" panose="020B0604020202020204" pitchFamily="34" charset="0"/>
              <a:cs typeface="Arial" panose="020B0604020202020204" pitchFamily="34" charset="0"/>
            </a:endParaRPr>
          </a:p>
          <a:p>
            <a:pPr marL="2540" indent="-2540" algn="just">
              <a:lnSpc>
                <a:spcPct val="130000"/>
              </a:lnSpc>
            </a:pPr>
            <a:endParaRPr lang="en-US" altLang="en-US" sz="2400" b="1" i="1">
              <a:gradFill>
                <a:gsLst>
                  <a:gs pos="0">
                    <a:srgbClr val="007BD3"/>
                  </a:gs>
                  <a:gs pos="100000">
                    <a:srgbClr val="034373"/>
                  </a:gs>
                </a:gsLst>
                <a:lin scaled="0"/>
              </a:gradFill>
              <a:latin typeface="Arial" panose="020B0604020202020204" pitchFamily="34" charset="0"/>
              <a:cs typeface="Arial" panose="020B0604020202020204" pitchFamily="34" charset="0"/>
            </a:endParaRPr>
          </a:p>
        </p:txBody>
      </p:sp>
      <p:sp>
        <p:nvSpPr>
          <p:cNvPr id="4" name="TextBox 7"/>
          <p:cNvSpPr txBox="1"/>
          <p:nvPr/>
        </p:nvSpPr>
        <p:spPr>
          <a:xfrm>
            <a:off x="52657" y="38277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9700" name="Picture 2" descr="Résultat de recherche d'images pour &quot;objectif but finalité&quot;"/>
          <p:cNvPicPr>
            <a:picLocks noChangeAspect="1"/>
          </p:cNvPicPr>
          <p:nvPr/>
        </p:nvPicPr>
        <p:blipFill>
          <a:blip r:embed="rId5"/>
          <a:stretch>
            <a:fillRect/>
          </a:stretch>
        </p:blipFill>
        <p:spPr>
          <a:xfrm>
            <a:off x="7383780" y="1202690"/>
            <a:ext cx="1574165" cy="2157730"/>
          </a:xfrm>
          <a:prstGeom prst="rect">
            <a:avLst/>
          </a:prstGeom>
          <a:noFill/>
          <a:ln w="9525">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1"/>
          <a:stretch>
            <a:fillRect/>
          </a:stretch>
        </p:blipFill>
        <p:spPr>
          <a:xfrm>
            <a:off x="523875" y="397510"/>
            <a:ext cx="8131810" cy="840740"/>
          </a:xfrm>
          <a:prstGeom prst="rect">
            <a:avLst/>
          </a:prstGeom>
        </p:spPr>
      </p:pic>
      <p:sp>
        <p:nvSpPr>
          <p:cNvPr id="1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6"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pic>
        <p:nvPicPr>
          <p:cNvPr id="2" name="Picture 1"/>
          <p:cNvPicPr>
            <a:picLocks noChangeAspect="1"/>
          </p:cNvPicPr>
          <p:nvPr/>
        </p:nvPicPr>
        <p:blipFill>
          <a:blip r:embed="rId2"/>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22910" y="1869440"/>
            <a:ext cx="7945755" cy="1198880"/>
          </a:xfrm>
          <a:prstGeom prst="rect">
            <a:avLst/>
          </a:prstGeom>
          <a:noFill/>
        </p:spPr>
        <p:txBody>
          <a:bodyPr wrap="square" rtlCol="0">
            <a:spAutoFit/>
          </a:bodyPr>
          <a:lstStyle/>
          <a:p>
            <a:pPr algn="l">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gn="ct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endParaRPr lang="en-US" b="1"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7"/>
          <a:stretch>
            <a:fillRect/>
          </a:stretch>
        </p:blipFill>
        <p:spPr>
          <a:xfrm>
            <a:off x="8654943" y="533330"/>
            <a:ext cx="3267424" cy="5907194"/>
          </a:xfrm>
          <a:prstGeom prst="rect">
            <a:avLst/>
          </a:prstGeom>
        </p:spPr>
      </p:pic>
      <p:sp>
        <p:nvSpPr>
          <p:cNvPr id="11" name="Rectangle 2"/>
          <p:cNvSpPr txBox="1">
            <a:spLocks noChangeArrowheads="1"/>
          </p:cNvSpPr>
          <p:nvPr/>
        </p:nvSpPr>
        <p:spPr>
          <a:xfrm>
            <a:off x="84455" y="1525905"/>
            <a:ext cx="8424545" cy="4196715"/>
          </a:xfrm>
          <a:prstGeom prst="rect">
            <a:avLst/>
          </a:prstGeom>
        </p:spPr>
        <p:txBody>
          <a:bodyPr/>
          <a:p>
            <a:pPr marR="0" defTabSz="914400">
              <a:buClrTx/>
              <a:buSzTx/>
              <a:buFontTx/>
              <a:buNone/>
              <a:defRPr/>
            </a:pPr>
            <a:r>
              <a:rPr kumimoji="0" lang="fr-FR" sz="2400" kern="0" cap="none" spc="0" normalizeH="0" baseline="0" noProof="0" dirty="0">
                <a:solidFill>
                  <a:srgbClr val="FF0000"/>
                </a:solidFill>
                <a:effectLst>
                  <a:outerShdw blurRad="38100" dist="38100" dir="2700000" algn="tl">
                    <a:srgbClr val="000000">
                      <a:alpha val="43137"/>
                    </a:srgbClr>
                  </a:outerShdw>
                </a:effectLst>
                <a:latin typeface="+mj-lt"/>
                <a:ea typeface="+mj-ea"/>
                <a:cs typeface="+mj-cs"/>
              </a:rPr>
              <a:t> </a:t>
            </a:r>
            <a:r>
              <a:rPr kumimoji="0" lang="fr-FR" sz="2400" kern="0" cap="none" spc="0" normalizeH="0" baseline="0" noProof="0" dirty="0">
                <a:solidFill>
                  <a:srgbClr val="FF0000"/>
                </a:solidFill>
                <a:effectLst>
                  <a:outerShdw blurRad="38100" dist="38100" dir="2700000" algn="tl">
                    <a:srgbClr val="000000">
                      <a:alpha val="43137"/>
                    </a:srgbClr>
                  </a:outerShdw>
                </a:effectLst>
                <a:latin typeface="Times New Roman" panose="02020603050405020304" charset="0"/>
                <a:ea typeface="+mj-ea"/>
                <a:cs typeface="Times New Roman" panose="02020603050405020304" charset="0"/>
              </a:rPr>
              <a:t>Project life cycle (PMI)</a:t>
            </a:r>
            <a:endParaRPr kumimoji="0" lang="fr-FR" sz="2400" kern="0" cap="none" spc="0" normalizeH="0" baseline="0" noProof="0" dirty="0">
              <a:solidFill>
                <a:srgbClr val="FF0000"/>
              </a:solidFill>
              <a:effectLst>
                <a:outerShdw blurRad="38100" dist="38100" dir="2700000" algn="tl">
                  <a:srgbClr val="000000">
                    <a:alpha val="43137"/>
                  </a:srgbClr>
                </a:outerShdw>
              </a:effectLst>
              <a:latin typeface="Times New Roman" panose="02020603050405020304" charset="0"/>
              <a:ea typeface="+mj-ea"/>
              <a:cs typeface="Times New Roman" panose="02020603050405020304" charset="0"/>
            </a:endParaRPr>
          </a:p>
        </p:txBody>
      </p:sp>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761" name="Text Box 4"/>
          <p:cNvSpPr txBox="1"/>
          <p:nvPr/>
        </p:nvSpPr>
        <p:spPr>
          <a:xfrm>
            <a:off x="846138" y="2770188"/>
            <a:ext cx="1468437" cy="460375"/>
          </a:xfrm>
          <a:prstGeom prst="rect">
            <a:avLst/>
          </a:prstGeom>
          <a:noFill/>
          <a:ln w="9525" cap="flat" cmpd="sng">
            <a:solidFill>
              <a:srgbClr val="000000"/>
            </a:solidFill>
            <a:prstDash val="solid"/>
            <a:miter/>
            <a:headEnd type="none" w="med" len="med"/>
            <a:tailEnd type="none" w="med" len="med"/>
          </a:ln>
        </p:spPr>
        <p:txBody>
          <a:bodyPr lIns="92075" tIns="46038" rIns="92075" bIns="46038">
            <a:spAutoFit/>
          </a:bodyPr>
          <a:lstStyle>
            <a:lvl1pPr marL="342900" indent="-342900" algn="l" rtl="0" eaLnBrk="0" fontAlgn="base" hangingPunct="0">
              <a:spcBef>
                <a:spcPct val="20000"/>
              </a:spcBef>
              <a:spcAft>
                <a:spcPct val="0"/>
              </a:spcAft>
              <a:buClr>
                <a:schemeClr val="accent1"/>
              </a:buClr>
              <a:buSzPct val="65000"/>
              <a:buFont typeface="Wingdings" panose="05000000000000000000" pitchFamily="2" charset="2"/>
              <a:buChar char="n"/>
              <a:defRPr sz="3000">
                <a:solidFill>
                  <a:schemeClr val="tx1"/>
                </a:solidFill>
                <a:latin typeface="+mn-lt"/>
                <a:ea typeface="+mn-ea"/>
                <a:cs typeface="+mn-cs"/>
              </a:defRPr>
            </a:lvl1pPr>
            <a:lvl2pPr marL="669925" indent="-325755" algn="l" rtl="0" eaLnBrk="0" fontAlgn="base" hangingPunct="0">
              <a:spcBef>
                <a:spcPct val="20000"/>
              </a:spcBef>
              <a:spcAft>
                <a:spcPct val="0"/>
              </a:spcAft>
              <a:buClr>
                <a:schemeClr val="accent2"/>
              </a:buClr>
              <a:buSzPct val="60000"/>
              <a:buFont typeface="Wingdings" panose="05000000000000000000" pitchFamily="2" charset="2"/>
              <a:buChar char="q"/>
              <a:defRPr sz="2600">
                <a:solidFill>
                  <a:schemeClr val="tx1"/>
                </a:solidFill>
                <a:latin typeface="+mn-lt"/>
              </a:defRPr>
            </a:lvl2pPr>
            <a:lvl3pPr marL="1022350" indent="-351155" algn="l" rtl="0" eaLnBrk="0" fontAlgn="base" hangingPunct="0">
              <a:spcBef>
                <a:spcPct val="20000"/>
              </a:spcBef>
              <a:spcAft>
                <a:spcPct val="0"/>
              </a:spcAft>
              <a:buClr>
                <a:schemeClr val="accent1"/>
              </a:buClr>
              <a:buSzPct val="65000"/>
              <a:buFont typeface="Wingdings" panose="05000000000000000000" pitchFamily="2" charset="2"/>
              <a:buChar char="n"/>
              <a:defRPr sz="2200">
                <a:solidFill>
                  <a:schemeClr val="tx1"/>
                </a:solidFill>
                <a:latin typeface="+mn-lt"/>
              </a:defRPr>
            </a:lvl3pPr>
            <a:lvl4pPr marL="1339850" indent="-316230" algn="l" rtl="0" eaLnBrk="0" fontAlgn="base" hangingPunct="0">
              <a:spcBef>
                <a:spcPct val="20000"/>
              </a:spcBef>
              <a:spcAft>
                <a:spcPct val="0"/>
              </a:spcAft>
              <a:buClr>
                <a:schemeClr val="accent2"/>
              </a:buClr>
              <a:buSzPct val="70000"/>
              <a:buFont typeface="Wingdings" panose="05000000000000000000" pitchFamily="2" charset="2"/>
              <a:buChar char="q"/>
              <a:defRPr sz="2000">
                <a:solidFill>
                  <a:schemeClr val="tx1"/>
                </a:solidFill>
                <a:latin typeface="+mn-lt"/>
              </a:defRPr>
            </a:lvl4pPr>
            <a:lvl5pPr marL="1681480" indent="-339725" algn="l" rtl="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mn-lt"/>
              </a:defRPr>
            </a:lvl5pPr>
          </a:lstStyle>
          <a:p>
            <a:pPr marL="342900" lvl="0" indent="-342900" algn="ctr" eaLnBrk="1" hangingPunct="1">
              <a:spcBef>
                <a:spcPct val="50000"/>
              </a:spcBef>
              <a:buClrTx/>
              <a:buSzTx/>
              <a:buFontTx/>
              <a:buNone/>
            </a:pPr>
            <a:r>
              <a:rPr lang="fr-CH" altLang="fr-FR" sz="2400" b="1" dirty="0">
                <a:latin typeface="Times New Roman" panose="02020603050405020304" charset="0"/>
                <a:cs typeface="Times New Roman" panose="02020603050405020304" charset="0"/>
              </a:rPr>
              <a:t>Initiating</a:t>
            </a:r>
            <a:endParaRPr lang="fr-CH" altLang="fr-FR" sz="2400" b="1" dirty="0">
              <a:latin typeface="Times New Roman" panose="02020603050405020304" charset="0"/>
              <a:ea typeface="Arial" panose="020B0604020202020204" pitchFamily="34" charset="0"/>
              <a:cs typeface="Times New Roman" panose="02020603050405020304" charset="0"/>
            </a:endParaRPr>
          </a:p>
        </p:txBody>
      </p:sp>
      <p:sp>
        <p:nvSpPr>
          <p:cNvPr id="31774" name="Text Box 21"/>
          <p:cNvSpPr txBox="1"/>
          <p:nvPr/>
        </p:nvSpPr>
        <p:spPr>
          <a:xfrm>
            <a:off x="2713038" y="2770188"/>
            <a:ext cx="1468437" cy="460375"/>
          </a:xfrm>
          <a:prstGeom prst="rect">
            <a:avLst/>
          </a:prstGeom>
          <a:noFill/>
          <a:ln w="9525" cap="flat" cmpd="sng">
            <a:solidFill>
              <a:srgbClr val="000000"/>
            </a:solidFill>
            <a:prstDash val="solid"/>
            <a:miter/>
            <a:headEnd type="none" w="med" len="med"/>
            <a:tailEnd type="none" w="med" len="med"/>
          </a:ln>
        </p:spPr>
        <p:txBody>
          <a:bodyPr lIns="92075" tIns="46038" rIns="92075" bIns="46038">
            <a:spAutoFit/>
          </a:bodyPr>
          <a:lstStyle>
            <a:lvl1pPr marL="342900" indent="-342900" algn="l" rtl="0" eaLnBrk="0" fontAlgn="base" hangingPunct="0">
              <a:spcBef>
                <a:spcPct val="20000"/>
              </a:spcBef>
              <a:spcAft>
                <a:spcPct val="0"/>
              </a:spcAft>
              <a:buClr>
                <a:schemeClr val="accent1"/>
              </a:buClr>
              <a:buSzPct val="65000"/>
              <a:buFont typeface="Wingdings" panose="05000000000000000000" pitchFamily="2" charset="2"/>
              <a:buChar char="n"/>
              <a:defRPr sz="3000">
                <a:solidFill>
                  <a:schemeClr val="tx1"/>
                </a:solidFill>
                <a:latin typeface="+mn-lt"/>
                <a:ea typeface="+mn-ea"/>
                <a:cs typeface="+mn-cs"/>
              </a:defRPr>
            </a:lvl1pPr>
            <a:lvl2pPr marL="669925" indent="-325755" algn="l" rtl="0" eaLnBrk="0" fontAlgn="base" hangingPunct="0">
              <a:spcBef>
                <a:spcPct val="20000"/>
              </a:spcBef>
              <a:spcAft>
                <a:spcPct val="0"/>
              </a:spcAft>
              <a:buClr>
                <a:schemeClr val="accent2"/>
              </a:buClr>
              <a:buSzPct val="60000"/>
              <a:buFont typeface="Wingdings" panose="05000000000000000000" pitchFamily="2" charset="2"/>
              <a:buChar char="q"/>
              <a:defRPr sz="2600">
                <a:solidFill>
                  <a:schemeClr val="tx1"/>
                </a:solidFill>
                <a:latin typeface="+mn-lt"/>
              </a:defRPr>
            </a:lvl2pPr>
            <a:lvl3pPr marL="1022350" indent="-351155" algn="l" rtl="0" eaLnBrk="0" fontAlgn="base" hangingPunct="0">
              <a:spcBef>
                <a:spcPct val="20000"/>
              </a:spcBef>
              <a:spcAft>
                <a:spcPct val="0"/>
              </a:spcAft>
              <a:buClr>
                <a:schemeClr val="accent1"/>
              </a:buClr>
              <a:buSzPct val="65000"/>
              <a:buFont typeface="Wingdings" panose="05000000000000000000" pitchFamily="2" charset="2"/>
              <a:buChar char="n"/>
              <a:defRPr sz="2200">
                <a:solidFill>
                  <a:schemeClr val="tx1"/>
                </a:solidFill>
                <a:latin typeface="+mn-lt"/>
              </a:defRPr>
            </a:lvl3pPr>
            <a:lvl4pPr marL="1339850" indent="-316230" algn="l" rtl="0" eaLnBrk="0" fontAlgn="base" hangingPunct="0">
              <a:spcBef>
                <a:spcPct val="20000"/>
              </a:spcBef>
              <a:spcAft>
                <a:spcPct val="0"/>
              </a:spcAft>
              <a:buClr>
                <a:schemeClr val="accent2"/>
              </a:buClr>
              <a:buSzPct val="70000"/>
              <a:buFont typeface="Wingdings" panose="05000000000000000000" pitchFamily="2" charset="2"/>
              <a:buChar char="q"/>
              <a:defRPr sz="2000">
                <a:solidFill>
                  <a:schemeClr val="tx1"/>
                </a:solidFill>
                <a:latin typeface="+mn-lt"/>
              </a:defRPr>
            </a:lvl4pPr>
            <a:lvl5pPr marL="1681480" indent="-339725" algn="l" rtl="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mn-lt"/>
              </a:defRPr>
            </a:lvl5pPr>
          </a:lstStyle>
          <a:p>
            <a:pPr marL="342900" lvl="0" indent="-342900" algn="ctr" eaLnBrk="1" hangingPunct="1">
              <a:spcBef>
                <a:spcPct val="50000"/>
              </a:spcBef>
              <a:buClrTx/>
              <a:buSzTx/>
              <a:buFontTx/>
              <a:buNone/>
            </a:pPr>
            <a:r>
              <a:rPr lang="fr-CH" altLang="fr-FR" sz="2400" b="1" dirty="0">
                <a:latin typeface="Times New Roman" panose="02020603050405020304" charset="0"/>
                <a:cs typeface="Times New Roman" panose="02020603050405020304" charset="0"/>
              </a:rPr>
              <a:t>Planning</a:t>
            </a:r>
            <a:endParaRPr lang="fr-CH" altLang="fr-FR" sz="2400" b="1" dirty="0">
              <a:latin typeface="Times New Roman" panose="02020603050405020304" charset="0"/>
              <a:ea typeface="Arial" panose="020B0604020202020204" pitchFamily="34" charset="0"/>
              <a:cs typeface="Times New Roman" panose="02020603050405020304" charset="0"/>
            </a:endParaRPr>
          </a:p>
        </p:txBody>
      </p:sp>
      <p:sp>
        <p:nvSpPr>
          <p:cNvPr id="31773" name="Text Box 20"/>
          <p:cNvSpPr txBox="1"/>
          <p:nvPr/>
        </p:nvSpPr>
        <p:spPr>
          <a:xfrm>
            <a:off x="4619625" y="2757488"/>
            <a:ext cx="1468438" cy="398780"/>
          </a:xfrm>
          <a:prstGeom prst="rect">
            <a:avLst/>
          </a:prstGeom>
          <a:noFill/>
          <a:ln w="9525" cap="flat" cmpd="sng">
            <a:solidFill>
              <a:srgbClr val="000000"/>
            </a:solidFill>
            <a:prstDash val="solid"/>
            <a:miter/>
            <a:headEnd type="none" w="med" len="med"/>
            <a:tailEnd type="none" w="med" len="med"/>
          </a:ln>
        </p:spPr>
        <p:txBody>
          <a:bodyPr lIns="92075" tIns="46038" rIns="92075" bIns="46038">
            <a:spAutoFit/>
          </a:bodyPr>
          <a:lstStyle>
            <a:lvl1pPr marL="342900" indent="-342900" algn="l" rtl="0" eaLnBrk="0" fontAlgn="base" hangingPunct="0">
              <a:spcBef>
                <a:spcPct val="20000"/>
              </a:spcBef>
              <a:spcAft>
                <a:spcPct val="0"/>
              </a:spcAft>
              <a:buClr>
                <a:schemeClr val="accent1"/>
              </a:buClr>
              <a:buSzPct val="65000"/>
              <a:buFont typeface="Wingdings" panose="05000000000000000000" pitchFamily="2" charset="2"/>
              <a:buChar char="n"/>
              <a:defRPr sz="3000">
                <a:solidFill>
                  <a:schemeClr val="tx1"/>
                </a:solidFill>
                <a:latin typeface="+mn-lt"/>
                <a:ea typeface="+mn-ea"/>
                <a:cs typeface="+mn-cs"/>
              </a:defRPr>
            </a:lvl1pPr>
            <a:lvl2pPr marL="669925" indent="-325755" algn="l" rtl="0" eaLnBrk="0" fontAlgn="base" hangingPunct="0">
              <a:spcBef>
                <a:spcPct val="20000"/>
              </a:spcBef>
              <a:spcAft>
                <a:spcPct val="0"/>
              </a:spcAft>
              <a:buClr>
                <a:schemeClr val="accent2"/>
              </a:buClr>
              <a:buSzPct val="60000"/>
              <a:buFont typeface="Wingdings" panose="05000000000000000000" pitchFamily="2" charset="2"/>
              <a:buChar char="q"/>
              <a:defRPr sz="2600">
                <a:solidFill>
                  <a:schemeClr val="tx1"/>
                </a:solidFill>
                <a:latin typeface="+mn-lt"/>
              </a:defRPr>
            </a:lvl2pPr>
            <a:lvl3pPr marL="1022350" indent="-351155" algn="l" rtl="0" eaLnBrk="0" fontAlgn="base" hangingPunct="0">
              <a:spcBef>
                <a:spcPct val="20000"/>
              </a:spcBef>
              <a:spcAft>
                <a:spcPct val="0"/>
              </a:spcAft>
              <a:buClr>
                <a:schemeClr val="accent1"/>
              </a:buClr>
              <a:buSzPct val="65000"/>
              <a:buFont typeface="Wingdings" panose="05000000000000000000" pitchFamily="2" charset="2"/>
              <a:buChar char="n"/>
              <a:defRPr sz="2200">
                <a:solidFill>
                  <a:schemeClr val="tx1"/>
                </a:solidFill>
                <a:latin typeface="+mn-lt"/>
              </a:defRPr>
            </a:lvl3pPr>
            <a:lvl4pPr marL="1339850" indent="-316230" algn="l" rtl="0" eaLnBrk="0" fontAlgn="base" hangingPunct="0">
              <a:spcBef>
                <a:spcPct val="20000"/>
              </a:spcBef>
              <a:spcAft>
                <a:spcPct val="0"/>
              </a:spcAft>
              <a:buClr>
                <a:schemeClr val="accent2"/>
              </a:buClr>
              <a:buSzPct val="70000"/>
              <a:buFont typeface="Wingdings" panose="05000000000000000000" pitchFamily="2" charset="2"/>
              <a:buChar char="q"/>
              <a:defRPr sz="2000">
                <a:solidFill>
                  <a:schemeClr val="tx1"/>
                </a:solidFill>
                <a:latin typeface="+mn-lt"/>
              </a:defRPr>
            </a:lvl4pPr>
            <a:lvl5pPr marL="1681480" indent="-339725" algn="l" rtl="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mn-lt"/>
              </a:defRPr>
            </a:lvl5pPr>
          </a:lstStyle>
          <a:p>
            <a:pPr marL="342900" lvl="0" indent="-342900" algn="ctr" eaLnBrk="1" hangingPunct="1">
              <a:spcBef>
                <a:spcPct val="50000"/>
              </a:spcBef>
              <a:buClrTx/>
              <a:buSzTx/>
              <a:buFontTx/>
              <a:buNone/>
            </a:pPr>
            <a:r>
              <a:rPr lang="fr-CH" altLang="fr-FR" sz="2000" b="1" dirty="0">
                <a:latin typeface="Times New Roman" panose="02020603050405020304" charset="0"/>
                <a:cs typeface="Times New Roman" panose="02020603050405020304" charset="0"/>
              </a:rPr>
              <a:t>Executing</a:t>
            </a:r>
            <a:endParaRPr lang="fr-FR" altLang="fr-FR" sz="2000" b="1" dirty="0">
              <a:latin typeface="Times New Roman" panose="02020603050405020304" charset="0"/>
              <a:ea typeface="Arial" panose="020B0604020202020204" pitchFamily="34" charset="0"/>
              <a:cs typeface="Times New Roman" panose="02020603050405020304" charset="0"/>
            </a:endParaRPr>
          </a:p>
        </p:txBody>
      </p:sp>
      <p:sp>
        <p:nvSpPr>
          <p:cNvPr id="31772" name="Text Box 19"/>
          <p:cNvSpPr txBox="1"/>
          <p:nvPr/>
        </p:nvSpPr>
        <p:spPr>
          <a:xfrm>
            <a:off x="6538913" y="2770188"/>
            <a:ext cx="1468437" cy="460375"/>
          </a:xfrm>
          <a:prstGeom prst="rect">
            <a:avLst/>
          </a:prstGeom>
          <a:noFill/>
          <a:ln w="9525" cap="flat" cmpd="sng">
            <a:solidFill>
              <a:srgbClr val="000000"/>
            </a:solidFill>
            <a:prstDash val="solid"/>
            <a:miter/>
            <a:headEnd type="none" w="med" len="med"/>
            <a:tailEnd type="none" w="med" len="med"/>
          </a:ln>
        </p:spPr>
        <p:txBody>
          <a:bodyPr lIns="92075" tIns="46038" rIns="92075" bIns="46038">
            <a:spAutoFit/>
          </a:bodyPr>
          <a:lstStyle>
            <a:lvl1pPr marL="342900" indent="-342900" algn="l" rtl="0" eaLnBrk="0" fontAlgn="base" hangingPunct="0">
              <a:spcBef>
                <a:spcPct val="20000"/>
              </a:spcBef>
              <a:spcAft>
                <a:spcPct val="0"/>
              </a:spcAft>
              <a:buClr>
                <a:schemeClr val="accent1"/>
              </a:buClr>
              <a:buSzPct val="65000"/>
              <a:buFont typeface="Wingdings" panose="05000000000000000000" pitchFamily="2" charset="2"/>
              <a:buChar char="n"/>
              <a:defRPr sz="3000">
                <a:solidFill>
                  <a:schemeClr val="tx1"/>
                </a:solidFill>
                <a:latin typeface="+mn-lt"/>
                <a:ea typeface="+mn-ea"/>
                <a:cs typeface="+mn-cs"/>
              </a:defRPr>
            </a:lvl1pPr>
            <a:lvl2pPr marL="669925" indent="-325755" algn="l" rtl="0" eaLnBrk="0" fontAlgn="base" hangingPunct="0">
              <a:spcBef>
                <a:spcPct val="20000"/>
              </a:spcBef>
              <a:spcAft>
                <a:spcPct val="0"/>
              </a:spcAft>
              <a:buClr>
                <a:schemeClr val="accent2"/>
              </a:buClr>
              <a:buSzPct val="60000"/>
              <a:buFont typeface="Wingdings" panose="05000000000000000000" pitchFamily="2" charset="2"/>
              <a:buChar char="q"/>
              <a:defRPr sz="2600">
                <a:solidFill>
                  <a:schemeClr val="tx1"/>
                </a:solidFill>
                <a:latin typeface="+mn-lt"/>
              </a:defRPr>
            </a:lvl2pPr>
            <a:lvl3pPr marL="1022350" indent="-351155" algn="l" rtl="0" eaLnBrk="0" fontAlgn="base" hangingPunct="0">
              <a:spcBef>
                <a:spcPct val="20000"/>
              </a:spcBef>
              <a:spcAft>
                <a:spcPct val="0"/>
              </a:spcAft>
              <a:buClr>
                <a:schemeClr val="accent1"/>
              </a:buClr>
              <a:buSzPct val="65000"/>
              <a:buFont typeface="Wingdings" panose="05000000000000000000" pitchFamily="2" charset="2"/>
              <a:buChar char="n"/>
              <a:defRPr sz="2200">
                <a:solidFill>
                  <a:schemeClr val="tx1"/>
                </a:solidFill>
                <a:latin typeface="+mn-lt"/>
              </a:defRPr>
            </a:lvl3pPr>
            <a:lvl4pPr marL="1339850" indent="-316230" algn="l" rtl="0" eaLnBrk="0" fontAlgn="base" hangingPunct="0">
              <a:spcBef>
                <a:spcPct val="20000"/>
              </a:spcBef>
              <a:spcAft>
                <a:spcPct val="0"/>
              </a:spcAft>
              <a:buClr>
                <a:schemeClr val="accent2"/>
              </a:buClr>
              <a:buSzPct val="70000"/>
              <a:buFont typeface="Wingdings" panose="05000000000000000000" pitchFamily="2" charset="2"/>
              <a:buChar char="q"/>
              <a:defRPr sz="2000">
                <a:solidFill>
                  <a:schemeClr val="tx1"/>
                </a:solidFill>
                <a:latin typeface="+mn-lt"/>
              </a:defRPr>
            </a:lvl4pPr>
            <a:lvl5pPr marL="1681480" indent="-339725" algn="l" rtl="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mn-lt"/>
              </a:defRPr>
            </a:lvl5pPr>
          </a:lstStyle>
          <a:p>
            <a:pPr marL="342900" lvl="0" indent="-342900" algn="ctr" eaLnBrk="1" hangingPunct="1">
              <a:spcBef>
                <a:spcPct val="50000"/>
              </a:spcBef>
              <a:buClrTx/>
              <a:buSzTx/>
              <a:buFontTx/>
              <a:buNone/>
            </a:pPr>
            <a:r>
              <a:rPr lang="fr-CH" altLang="fr-FR" sz="2400" b="1" dirty="0">
                <a:latin typeface="Times New Roman" panose="02020603050405020304" charset="0"/>
                <a:cs typeface="Times New Roman" panose="02020603050405020304" charset="0"/>
              </a:rPr>
              <a:t>Closing</a:t>
            </a:r>
            <a:endParaRPr lang="fr-CH" altLang="fr-FR" sz="2400" b="1" dirty="0">
              <a:latin typeface="Times New Roman" panose="02020603050405020304" charset="0"/>
              <a:ea typeface="Arial" panose="020B0604020202020204" pitchFamily="34" charset="0"/>
              <a:cs typeface="Times New Roman" panose="02020603050405020304" charset="0"/>
            </a:endParaRPr>
          </a:p>
        </p:txBody>
      </p:sp>
      <p:cxnSp>
        <p:nvCxnSpPr>
          <p:cNvPr id="31789" name="AutoShape 34"/>
          <p:cNvCxnSpPr/>
          <p:nvPr/>
        </p:nvCxnSpPr>
        <p:spPr>
          <a:xfrm flipH="1" flipV="1">
            <a:off x="3570605" y="3288030"/>
            <a:ext cx="610870" cy="544195"/>
          </a:xfrm>
          <a:prstGeom prst="straightConnector1">
            <a:avLst/>
          </a:prstGeom>
          <a:ln>
            <a:headEnd type="none" w="med" len="med"/>
            <a:tailEnd type="triangle" w="med" len="med"/>
          </a:ln>
        </p:spPr>
        <p:style>
          <a:lnRef idx="3">
            <a:schemeClr val="accent1"/>
          </a:lnRef>
          <a:fillRef idx="0">
            <a:schemeClr val="accent1"/>
          </a:fillRef>
          <a:effectRef idx="2">
            <a:schemeClr val="accent1"/>
          </a:effectRef>
          <a:fontRef idx="minor">
            <a:schemeClr val="tx1"/>
          </a:fontRef>
        </p:style>
      </p:cxnSp>
      <p:cxnSp>
        <p:nvCxnSpPr>
          <p:cNvPr id="15" name="AutoShape 34"/>
          <p:cNvCxnSpPr/>
          <p:nvPr/>
        </p:nvCxnSpPr>
        <p:spPr>
          <a:xfrm flipV="1">
            <a:off x="5361305" y="3241040"/>
            <a:ext cx="3175" cy="534035"/>
          </a:xfrm>
          <a:prstGeom prst="straightConnector1">
            <a:avLst/>
          </a:prstGeom>
          <a:ln>
            <a:headEnd type="none" w="med" len="med"/>
            <a:tailEnd type="triangle" w="med" len="med"/>
          </a:ln>
        </p:spPr>
        <p:style>
          <a:lnRef idx="3">
            <a:schemeClr val="accent4"/>
          </a:lnRef>
          <a:fillRef idx="0">
            <a:schemeClr val="accent4"/>
          </a:fillRef>
          <a:effectRef idx="2">
            <a:schemeClr val="accent4"/>
          </a:effectRef>
          <a:fontRef idx="minor">
            <a:schemeClr val="tx1"/>
          </a:fontRef>
        </p:style>
      </p:cxnSp>
      <p:sp>
        <p:nvSpPr>
          <p:cNvPr id="31771" name="Text Box 18"/>
          <p:cNvSpPr txBox="1"/>
          <p:nvPr/>
        </p:nvSpPr>
        <p:spPr>
          <a:xfrm>
            <a:off x="3824605" y="3889375"/>
            <a:ext cx="2794000" cy="521970"/>
          </a:xfrm>
          <a:prstGeom prst="rect">
            <a:avLst/>
          </a:prstGeom>
          <a:noFill/>
          <a:ln w="9525" cap="flat" cmpd="sng">
            <a:solidFill>
              <a:srgbClr val="000000"/>
            </a:solidFill>
            <a:prstDash val="solid"/>
            <a:miter/>
            <a:headEnd type="none" w="med" len="med"/>
            <a:tailEnd type="none" w="med" len="med"/>
          </a:ln>
        </p:spPr>
        <p:txBody>
          <a:bodyPr wrap="square" lIns="92075" tIns="46038" rIns="92075" bIns="46038">
            <a:spAutoFit/>
          </a:bodyPr>
          <a:lstStyle>
            <a:lvl1pPr marL="342900" indent="-342900" algn="l" rtl="0" eaLnBrk="0" fontAlgn="base" hangingPunct="0">
              <a:spcBef>
                <a:spcPct val="20000"/>
              </a:spcBef>
              <a:spcAft>
                <a:spcPct val="0"/>
              </a:spcAft>
              <a:buClr>
                <a:schemeClr val="accent1"/>
              </a:buClr>
              <a:buSzPct val="65000"/>
              <a:buFont typeface="Wingdings" panose="05000000000000000000" pitchFamily="2" charset="2"/>
              <a:buChar char="n"/>
              <a:defRPr sz="3000">
                <a:solidFill>
                  <a:schemeClr val="tx1"/>
                </a:solidFill>
                <a:latin typeface="+mn-lt"/>
                <a:ea typeface="+mn-ea"/>
                <a:cs typeface="+mn-cs"/>
              </a:defRPr>
            </a:lvl1pPr>
            <a:lvl2pPr marL="669925" indent="-325755" algn="l" rtl="0" eaLnBrk="0" fontAlgn="base" hangingPunct="0">
              <a:spcBef>
                <a:spcPct val="20000"/>
              </a:spcBef>
              <a:spcAft>
                <a:spcPct val="0"/>
              </a:spcAft>
              <a:buClr>
                <a:schemeClr val="accent2"/>
              </a:buClr>
              <a:buSzPct val="60000"/>
              <a:buFont typeface="Wingdings" panose="05000000000000000000" pitchFamily="2" charset="2"/>
              <a:buChar char="q"/>
              <a:defRPr sz="2600">
                <a:solidFill>
                  <a:schemeClr val="tx1"/>
                </a:solidFill>
                <a:latin typeface="+mn-lt"/>
              </a:defRPr>
            </a:lvl2pPr>
            <a:lvl3pPr marL="1022350" indent="-351155" algn="l" rtl="0" eaLnBrk="0" fontAlgn="base" hangingPunct="0">
              <a:spcBef>
                <a:spcPct val="20000"/>
              </a:spcBef>
              <a:spcAft>
                <a:spcPct val="0"/>
              </a:spcAft>
              <a:buClr>
                <a:schemeClr val="accent1"/>
              </a:buClr>
              <a:buSzPct val="65000"/>
              <a:buFont typeface="Wingdings" panose="05000000000000000000" pitchFamily="2" charset="2"/>
              <a:buChar char="n"/>
              <a:defRPr sz="2200">
                <a:solidFill>
                  <a:schemeClr val="tx1"/>
                </a:solidFill>
                <a:latin typeface="+mn-lt"/>
              </a:defRPr>
            </a:lvl3pPr>
            <a:lvl4pPr marL="1339850" indent="-316230" algn="l" rtl="0" eaLnBrk="0" fontAlgn="base" hangingPunct="0">
              <a:spcBef>
                <a:spcPct val="20000"/>
              </a:spcBef>
              <a:spcAft>
                <a:spcPct val="0"/>
              </a:spcAft>
              <a:buClr>
                <a:schemeClr val="accent2"/>
              </a:buClr>
              <a:buSzPct val="70000"/>
              <a:buFont typeface="Wingdings" panose="05000000000000000000" pitchFamily="2" charset="2"/>
              <a:buChar char="q"/>
              <a:defRPr sz="2000">
                <a:solidFill>
                  <a:schemeClr val="tx1"/>
                </a:solidFill>
                <a:latin typeface="+mn-lt"/>
              </a:defRPr>
            </a:lvl4pPr>
            <a:lvl5pPr marL="1681480" indent="-339725" algn="l" rtl="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mn-lt"/>
              </a:defRPr>
            </a:lvl5pPr>
          </a:lstStyle>
          <a:p>
            <a:pPr marL="342900" lvl="0" indent="-342900" algn="ctr" eaLnBrk="1" hangingPunct="1">
              <a:spcBef>
                <a:spcPct val="50000"/>
              </a:spcBef>
              <a:buClrTx/>
              <a:buSzTx/>
              <a:buFontTx/>
              <a:buNone/>
            </a:pPr>
            <a:r>
              <a:rPr lang="fr-FR" altLang="fr-FR" sz="2800" b="1" dirty="0">
                <a:solidFill>
                  <a:srgbClr val="FF0000"/>
                </a:solidFill>
                <a:latin typeface="Times New Roman" panose="02020603050405020304" charset="0"/>
                <a:ea typeface="Arial" panose="020B0604020202020204" pitchFamily="34" charset="0"/>
                <a:cs typeface="Times New Roman" panose="02020603050405020304" charset="0"/>
              </a:rPr>
              <a:t>Monitoring</a:t>
            </a:r>
            <a:endParaRPr lang="fr-FR" altLang="fr-FR" sz="2800" b="1" dirty="0">
              <a:solidFill>
                <a:srgbClr val="FF0000"/>
              </a:solidFill>
              <a:latin typeface="Times New Roman" panose="02020603050405020304" charset="0"/>
              <a:ea typeface="Arial" panose="020B0604020202020204" pitchFamily="34" charset="0"/>
              <a:cs typeface="Times New Roman" panose="02020603050405020304" charset="0"/>
            </a:endParaRPr>
          </a:p>
        </p:txBody>
      </p:sp>
      <p:cxnSp>
        <p:nvCxnSpPr>
          <p:cNvPr id="18" name="AutoShape 34"/>
          <p:cNvCxnSpPr/>
          <p:nvPr/>
        </p:nvCxnSpPr>
        <p:spPr>
          <a:xfrm flipV="1">
            <a:off x="6266815" y="3356610"/>
            <a:ext cx="635000" cy="530860"/>
          </a:xfrm>
          <a:prstGeom prst="straightConnector1">
            <a:avLst/>
          </a:prstGeom>
          <a:ln>
            <a:headEnd type="none" w="med" len="med"/>
            <a:tailEnd type="triangle" w="med" len="med"/>
          </a:ln>
        </p:spPr>
        <p:style>
          <a:lnRef idx="3">
            <a:schemeClr val="accent6"/>
          </a:lnRef>
          <a:fillRef idx="0">
            <a:schemeClr val="accent6"/>
          </a:fillRef>
          <a:effectRef idx="2">
            <a:schemeClr val="accent6"/>
          </a:effectRef>
          <a:fontRef idx="minor">
            <a:schemeClr val="tx1"/>
          </a:fontRef>
        </p:style>
      </p:cxnSp>
      <p:cxnSp>
        <p:nvCxnSpPr>
          <p:cNvPr id="31782" name="AutoShape 35"/>
          <p:cNvCxnSpPr/>
          <p:nvPr/>
        </p:nvCxnSpPr>
        <p:spPr>
          <a:xfrm>
            <a:off x="2301875" y="2943225"/>
            <a:ext cx="461963" cy="0"/>
          </a:xfrm>
          <a:prstGeom prst="straightConnector1">
            <a:avLst/>
          </a:prstGeom>
          <a:ln w="9525" cap="flat" cmpd="sng">
            <a:solidFill>
              <a:schemeClr val="tx1"/>
            </a:solidFill>
            <a:prstDash val="solid"/>
            <a:headEnd type="none" w="med" len="med"/>
            <a:tailEnd type="triangle" w="med" len="med"/>
          </a:ln>
        </p:spPr>
      </p:cxnSp>
      <p:cxnSp>
        <p:nvCxnSpPr>
          <p:cNvPr id="21" name="AutoShape 35"/>
          <p:cNvCxnSpPr/>
          <p:nvPr/>
        </p:nvCxnSpPr>
        <p:spPr>
          <a:xfrm>
            <a:off x="4175125" y="2929890"/>
            <a:ext cx="435610" cy="13335"/>
          </a:xfrm>
          <a:prstGeom prst="straightConnector1">
            <a:avLst/>
          </a:prstGeom>
          <a:ln w="9525" cap="flat" cmpd="sng">
            <a:solidFill>
              <a:schemeClr val="tx1"/>
            </a:solidFill>
            <a:prstDash val="solid"/>
            <a:headEnd type="none" w="med" len="med"/>
            <a:tailEnd type="triangle" w="med" len="med"/>
          </a:ln>
        </p:spPr>
      </p:cxnSp>
      <p:cxnSp>
        <p:nvCxnSpPr>
          <p:cNvPr id="22" name="AutoShape 35"/>
          <p:cNvCxnSpPr/>
          <p:nvPr/>
        </p:nvCxnSpPr>
        <p:spPr>
          <a:xfrm>
            <a:off x="6073775" y="2943225"/>
            <a:ext cx="461963" cy="0"/>
          </a:xfrm>
          <a:prstGeom prst="straightConnector1">
            <a:avLst/>
          </a:prstGeom>
          <a:ln w="9525" cap="flat" cmpd="sng">
            <a:solidFill>
              <a:schemeClr val="tx1"/>
            </a:solidFill>
            <a:prstDash val="solid"/>
            <a:headEnd type="none" w="med" len="med"/>
            <a:tailEnd type="triangle" w="med" len="med"/>
          </a:ln>
        </p:spPr>
      </p:cxnSp>
      <p:sp>
        <p:nvSpPr>
          <p:cNvPr id="6" name="Espace réservé du numéro de diapositive 5"/>
          <p:cNvSpPr>
            <a:spLocks noGrp="1"/>
          </p:cNvSpPr>
          <p:nvPr>
            <p:ph type="sldNum" sz="quarter" idx="12"/>
          </p:nvPr>
        </p:nvSpPr>
        <p:spPr/>
        <p:txBody>
          <a:bodyPr/>
          <a:p>
            <a:fld id="{FDED41F8-FC0F-4085-8150-313B6CF05213}" type="slidenum">
              <a:rPr lang="en-US" smtClean="0"/>
            </a:fld>
            <a:endParaRPr lang="en-US"/>
          </a:p>
        </p:txBody>
      </p:sp>
      <p:sp>
        <p:nvSpPr>
          <p:cNvPr id="7" name="Espace réservé du pied de page 6"/>
          <p:cNvSpPr>
            <a:spLocks noGrp="1"/>
          </p:cNvSpPr>
          <p:nvPr>
            <p:ph type="ftr" sz="quarter" idx="11"/>
          </p:nvPr>
        </p:nvSpPr>
        <p:spPr/>
        <p:txBody>
          <a:bodyPr/>
          <a:p>
            <a:endParaRPr lang="en-US"/>
          </a:p>
        </p:txBody>
      </p:sp>
      <p:pic>
        <p:nvPicPr>
          <p:cNvPr id="8" name="Image 7" descr="hqdefault"/>
          <p:cNvPicPr>
            <a:picLocks noChangeAspect="1"/>
          </p:cNvPicPr>
          <p:nvPr/>
        </p:nvPicPr>
        <p:blipFill>
          <a:blip r:embed="rId8"/>
          <a:stretch>
            <a:fillRect/>
          </a:stretch>
        </p:blipFill>
        <p:spPr>
          <a:xfrm>
            <a:off x="8686165" y="1664970"/>
            <a:ext cx="3244215" cy="2467610"/>
          </a:xfrm>
          <a:prstGeom prst="rect">
            <a:avLst/>
          </a:prstGeom>
        </p:spPr>
      </p:pic>
      <p:sp>
        <p:nvSpPr>
          <p:cNvPr id="23" name="TextBox 6"/>
          <p:cNvSpPr txBox="1"/>
          <p:nvPr/>
        </p:nvSpPr>
        <p:spPr>
          <a:xfrm>
            <a:off x="2421890" y="441325"/>
            <a:ext cx="6155055" cy="521970"/>
          </a:xfrm>
          <a:prstGeom prst="rect">
            <a:avLst/>
          </a:prstGeom>
          <a:noFill/>
        </p:spPr>
        <p:txBody>
          <a:bodyPr wrap="square" rtlCol="0">
            <a:spAutoFit/>
          </a:bodyPr>
          <a:p>
            <a:pPr algn="ctr"/>
            <a:r>
              <a:rPr lang="fr-FR" altLang="en-US" sz="2800" dirty="0">
                <a:solidFill>
                  <a:srgbClr val="FF9518"/>
                </a:solidFill>
                <a:latin typeface="Tajawal Medium" panose="00000600000000000000" pitchFamily="2" charset="-78"/>
                <a:cs typeface="Tajawal Medium" panose="00000600000000000000" pitchFamily="2" charset="-78"/>
              </a:rPr>
              <a:t>Project Management &amp; Planning</a:t>
            </a:r>
            <a:endParaRPr lang="fr-FR" alt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 name="Picture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3725" y="5903314"/>
            <a:ext cx="1222425" cy="1096206"/>
          </a:xfrm>
          <a:prstGeom prst="rect">
            <a:avLst/>
          </a:prstGeom>
        </p:spPr>
      </p:pic>
      <p:pic>
        <p:nvPicPr>
          <p:cNvPr id="9" name="Picture 8"/>
          <p:cNvPicPr>
            <a:picLocks noChangeAspect="1"/>
          </p:cNvPicPr>
          <p:nvPr/>
        </p:nvPicPr>
        <p:blipFill>
          <a:blip r:embed="rId2"/>
          <a:stretch>
            <a:fillRect/>
          </a:stretch>
        </p:blipFill>
        <p:spPr>
          <a:xfrm>
            <a:off x="9833969" y="-27434"/>
            <a:ext cx="2483250" cy="6912868"/>
          </a:xfrm>
          <a:prstGeom prst="rect">
            <a:avLst/>
          </a:prstGeom>
        </p:spPr>
      </p:pic>
      <p:pic>
        <p:nvPicPr>
          <p:cNvPr id="10" name="Picture 4"/>
          <p:cNvPicPr>
            <a:picLocks noChangeAspect="1"/>
          </p:cNvPicPr>
          <p:nvPr/>
        </p:nvPicPr>
        <p:blipFill>
          <a:blip r:embed="rId3"/>
          <a:stretch>
            <a:fillRect/>
          </a:stretch>
        </p:blipFill>
        <p:spPr>
          <a:xfrm>
            <a:off x="9575165" y="367030"/>
            <a:ext cx="2347595" cy="5896610"/>
          </a:xfrm>
          <a:prstGeom prst="rect">
            <a:avLst/>
          </a:prstGeom>
        </p:spPr>
      </p:pic>
      <p:pic>
        <p:nvPicPr>
          <p:cNvPr id="11" name="Picture 5"/>
          <p:cNvPicPr>
            <a:picLocks noChangeAspect="1"/>
          </p:cNvPicPr>
          <p:nvPr/>
        </p:nvPicPr>
        <p:blipFill>
          <a:blip r:embed="rId4"/>
          <a:stretch>
            <a:fillRect/>
          </a:stretch>
        </p:blipFill>
        <p:spPr>
          <a:xfrm>
            <a:off x="-108036" y="-102235"/>
            <a:ext cx="9533101" cy="1610200"/>
          </a:xfrm>
          <a:prstGeom prst="rect">
            <a:avLst/>
          </a:prstGeom>
        </p:spPr>
      </p:pic>
      <p:sp>
        <p:nvSpPr>
          <p:cNvPr id="5" name="TextBox 6"/>
          <p:cNvSpPr txBox="1"/>
          <p:nvPr/>
        </p:nvSpPr>
        <p:spPr>
          <a:xfrm>
            <a:off x="2567940" y="382905"/>
            <a:ext cx="6155055" cy="521970"/>
          </a:xfrm>
          <a:prstGeom prst="rect">
            <a:avLst/>
          </a:prstGeom>
          <a:noFill/>
        </p:spPr>
        <p:txBody>
          <a:bodyPr wrap="square" rtlCol="0">
            <a:spAutoFit/>
          </a:bodyPr>
          <a:p>
            <a:pPr algn="ctr"/>
            <a:r>
              <a:rPr lang="fr-FR" altLang="en-US" sz="2800" dirty="0">
                <a:solidFill>
                  <a:srgbClr val="FF9518"/>
                </a:solidFill>
                <a:latin typeface="Tajawal Medium" panose="00000600000000000000" pitchFamily="2" charset="-78"/>
                <a:cs typeface="Tajawal Medium" panose="00000600000000000000" pitchFamily="2" charset="-78"/>
              </a:rPr>
              <a:t>Project Management &amp; Planning</a:t>
            </a:r>
            <a:endParaRPr lang="fr-FR" altLang="en-US" sz="2800" dirty="0">
              <a:solidFill>
                <a:srgbClr val="FF9518"/>
              </a:solidFill>
              <a:latin typeface="Tajawal Medium" panose="00000600000000000000" pitchFamily="2" charset="-78"/>
              <a:cs typeface="Tajawal Medium" panose="00000600000000000000" pitchFamily="2" charset="-78"/>
            </a:endParaRPr>
          </a:p>
        </p:txBody>
      </p:sp>
      <p:sp>
        <p:nvSpPr>
          <p:cNvPr id="2" name="Zone de texte 1"/>
          <p:cNvSpPr txBox="1"/>
          <p:nvPr/>
        </p:nvSpPr>
        <p:spPr>
          <a:xfrm>
            <a:off x="163830" y="1722120"/>
            <a:ext cx="9079865" cy="2129790"/>
          </a:xfrm>
          <a:prstGeom prst="rect">
            <a:avLst/>
          </a:prstGeom>
          <a:noFill/>
        </p:spPr>
        <p:txBody>
          <a:bodyPr wrap="square" rtlCol="0" anchor="t">
            <a:spAutoFit/>
          </a:bodyPr>
          <a:p>
            <a:pPr marL="2540" indent="-2540" algn="just">
              <a:lnSpc>
                <a:spcPct val="130000"/>
              </a:lnSpc>
            </a:pPr>
            <a:endParaRPr lang="en-US" b="1" i="1">
              <a:gradFill>
                <a:gsLst>
                  <a:gs pos="0">
                    <a:srgbClr val="007BD3"/>
                  </a:gs>
                  <a:gs pos="100000">
                    <a:srgbClr val="034373"/>
                  </a:gs>
                </a:gsLst>
                <a:lin scaled="0"/>
              </a:gradFill>
              <a:latin typeface="Arial" panose="020B0604020202020204" pitchFamily="34" charset="0"/>
              <a:cs typeface="Arial" panose="020B0604020202020204" pitchFamily="34" charset="0"/>
              <a:sym typeface="+mn-ea"/>
            </a:endParaRPr>
          </a:p>
          <a:p>
            <a:pPr marL="2540" indent="-2540" algn="just">
              <a:lnSpc>
                <a:spcPct val="130000"/>
              </a:lnSpc>
            </a:pPr>
            <a:endParaRPr lang="en-US" b="1" i="1">
              <a:gradFill>
                <a:gsLst>
                  <a:gs pos="0">
                    <a:srgbClr val="007BD3"/>
                  </a:gs>
                  <a:gs pos="100000">
                    <a:srgbClr val="034373"/>
                  </a:gs>
                </a:gsLst>
                <a:lin scaled="0"/>
              </a:gradFill>
              <a:latin typeface="Arial" panose="020B0604020202020204" pitchFamily="34" charset="0"/>
              <a:cs typeface="Arial" panose="020B0604020202020204" pitchFamily="34" charset="0"/>
              <a:sym typeface="+mn-ea"/>
            </a:endParaRPr>
          </a:p>
          <a:p>
            <a:pPr marL="2540" indent="-2540" algn="just">
              <a:lnSpc>
                <a:spcPct val="130000"/>
              </a:lnSpc>
            </a:pPr>
            <a:endParaRPr lang="en-US" b="1" i="1">
              <a:gradFill>
                <a:gsLst>
                  <a:gs pos="0">
                    <a:srgbClr val="007BD3"/>
                  </a:gs>
                  <a:gs pos="100000">
                    <a:srgbClr val="034373"/>
                  </a:gs>
                </a:gsLst>
                <a:lin scaled="0"/>
              </a:gradFill>
              <a:latin typeface="Arial" panose="020B0604020202020204" pitchFamily="34" charset="0"/>
              <a:cs typeface="Arial" panose="020B0604020202020204" pitchFamily="34" charset="0"/>
              <a:sym typeface="+mn-ea"/>
            </a:endParaRPr>
          </a:p>
          <a:p>
            <a:pPr marL="2540" indent="-2540" algn="just">
              <a:lnSpc>
                <a:spcPct val="130000"/>
              </a:lnSpc>
            </a:pPr>
            <a:endParaRPr lang="en-US" altLang="en-US" sz="2400" b="1" i="1">
              <a:gradFill>
                <a:gsLst>
                  <a:gs pos="0">
                    <a:srgbClr val="007BD3"/>
                  </a:gs>
                  <a:gs pos="100000">
                    <a:srgbClr val="034373"/>
                  </a:gs>
                </a:gsLst>
                <a:lin scaled="0"/>
              </a:gradFill>
              <a:latin typeface="Arial" panose="020B0604020202020204" pitchFamily="34" charset="0"/>
              <a:cs typeface="Arial" panose="020B0604020202020204" pitchFamily="34" charset="0"/>
            </a:endParaRPr>
          </a:p>
          <a:p>
            <a:pPr marL="2540" indent="-2540" algn="just">
              <a:lnSpc>
                <a:spcPct val="130000"/>
              </a:lnSpc>
            </a:pPr>
            <a:endParaRPr lang="en-US" altLang="en-US" sz="2400" b="1" i="1">
              <a:gradFill>
                <a:gsLst>
                  <a:gs pos="0">
                    <a:srgbClr val="007BD3"/>
                  </a:gs>
                  <a:gs pos="100000">
                    <a:srgbClr val="034373"/>
                  </a:gs>
                </a:gsLst>
                <a:lin scaled="0"/>
              </a:gradFill>
              <a:latin typeface="Arial" panose="020B0604020202020204" pitchFamily="34" charset="0"/>
              <a:cs typeface="Arial" panose="020B0604020202020204" pitchFamily="34" charset="0"/>
            </a:endParaRPr>
          </a:p>
        </p:txBody>
      </p:sp>
      <p:pic>
        <p:nvPicPr>
          <p:cNvPr id="3" name="Image 2" descr="slide_1"/>
          <p:cNvPicPr>
            <a:picLocks noChangeAspect="1"/>
          </p:cNvPicPr>
          <p:nvPr/>
        </p:nvPicPr>
        <p:blipFill>
          <a:blip r:embed="rId5"/>
          <a:stretch>
            <a:fillRect/>
          </a:stretch>
        </p:blipFill>
        <p:spPr>
          <a:xfrm>
            <a:off x="419735" y="1673225"/>
            <a:ext cx="9005570" cy="4591050"/>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 name="Picture 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34695" y="5771869"/>
            <a:ext cx="1222425" cy="1096206"/>
          </a:xfrm>
          <a:prstGeom prst="rect">
            <a:avLst/>
          </a:prstGeom>
        </p:spPr>
      </p:pic>
      <p:pic>
        <p:nvPicPr>
          <p:cNvPr id="9" name="Picture 8"/>
          <p:cNvPicPr>
            <a:picLocks noChangeAspect="1"/>
          </p:cNvPicPr>
          <p:nvPr/>
        </p:nvPicPr>
        <p:blipFill>
          <a:blip r:embed="rId2"/>
          <a:stretch>
            <a:fillRect/>
          </a:stretch>
        </p:blipFill>
        <p:spPr>
          <a:xfrm>
            <a:off x="9833969" y="-27434"/>
            <a:ext cx="2483250" cy="6912868"/>
          </a:xfrm>
          <a:prstGeom prst="rect">
            <a:avLst/>
          </a:prstGeom>
        </p:spPr>
      </p:pic>
      <p:pic>
        <p:nvPicPr>
          <p:cNvPr id="10" name="Picture 4"/>
          <p:cNvPicPr>
            <a:picLocks noChangeAspect="1"/>
          </p:cNvPicPr>
          <p:nvPr/>
        </p:nvPicPr>
        <p:blipFill>
          <a:blip r:embed="rId3"/>
          <a:stretch>
            <a:fillRect/>
          </a:stretch>
        </p:blipFill>
        <p:spPr>
          <a:xfrm>
            <a:off x="9575165" y="367030"/>
            <a:ext cx="2347595" cy="5896610"/>
          </a:xfrm>
          <a:prstGeom prst="rect">
            <a:avLst/>
          </a:prstGeom>
        </p:spPr>
      </p:pic>
      <p:pic>
        <p:nvPicPr>
          <p:cNvPr id="11" name="Picture 5"/>
          <p:cNvPicPr>
            <a:picLocks noChangeAspect="1"/>
          </p:cNvPicPr>
          <p:nvPr/>
        </p:nvPicPr>
        <p:blipFill>
          <a:blip r:embed="rId4"/>
          <a:stretch>
            <a:fillRect/>
          </a:stretch>
        </p:blipFill>
        <p:spPr>
          <a:xfrm>
            <a:off x="-108036" y="-102235"/>
            <a:ext cx="9533101" cy="1610200"/>
          </a:xfrm>
          <a:prstGeom prst="rect">
            <a:avLst/>
          </a:prstGeom>
        </p:spPr>
      </p:pic>
      <p:sp>
        <p:nvSpPr>
          <p:cNvPr id="3" name="TextBox 6"/>
          <p:cNvSpPr txBox="1"/>
          <p:nvPr/>
        </p:nvSpPr>
        <p:spPr>
          <a:xfrm>
            <a:off x="2567940" y="368300"/>
            <a:ext cx="6155055" cy="521970"/>
          </a:xfrm>
          <a:prstGeom prst="rect">
            <a:avLst/>
          </a:prstGeom>
          <a:noFill/>
        </p:spPr>
        <p:txBody>
          <a:bodyPr wrap="square" rtlCol="0">
            <a:spAutoFit/>
          </a:bodyPr>
          <a:p>
            <a:pPr algn="ctr"/>
            <a:r>
              <a:rPr lang="fr-FR" altLang="en-US" sz="2800" dirty="0">
                <a:solidFill>
                  <a:srgbClr val="FF9518"/>
                </a:solidFill>
                <a:latin typeface="Tajawal Medium" panose="00000600000000000000" pitchFamily="2" charset="-78"/>
                <a:cs typeface="Tajawal Medium" panose="00000600000000000000" pitchFamily="2" charset="-78"/>
              </a:rPr>
              <a:t>Project Management &amp; Planning</a:t>
            </a:r>
            <a:endParaRPr lang="fr-FR" altLang="en-US" sz="2800" dirty="0">
              <a:solidFill>
                <a:srgbClr val="FF9518"/>
              </a:solidFill>
              <a:latin typeface="Tajawal Medium" panose="00000600000000000000" pitchFamily="2" charset="-78"/>
              <a:cs typeface="Tajawal Medium" panose="00000600000000000000" pitchFamily="2" charset="-78"/>
            </a:endParaRPr>
          </a:p>
        </p:txBody>
      </p:sp>
      <p:sp>
        <p:nvSpPr>
          <p:cNvPr id="2" name="Zone de texte 1"/>
          <p:cNvSpPr txBox="1"/>
          <p:nvPr/>
        </p:nvSpPr>
        <p:spPr>
          <a:xfrm>
            <a:off x="994410" y="1461135"/>
            <a:ext cx="8308975" cy="5323205"/>
          </a:xfrm>
          <a:prstGeom prst="rect">
            <a:avLst/>
          </a:prstGeom>
          <a:noFill/>
          <a:ln w="9525">
            <a:noFill/>
          </a:ln>
        </p:spPr>
        <p:txBody>
          <a:bodyPr wrap="square">
            <a:spAutoFit/>
          </a:bodyPr>
          <a:p>
            <a:pPr indent="0" algn="just"/>
            <a:r>
              <a:rPr lang="en-US" sz="2000" b="1">
                <a:solidFill>
                  <a:srgbClr val="231F20"/>
                </a:solidFill>
                <a:latin typeface="Arial" panose="020B0604020202020204" pitchFamily="34" charset="0"/>
                <a:cs typeface="Arial" panose="020B0604020202020204" pitchFamily="34" charset="0"/>
              </a:rPr>
              <a:t>Most, if not all, projects go through a life cycle that varies with the size and complexity of the project. On medium to large projects the life cycle will generally follow the following pattern:</a:t>
            </a:r>
            <a:endParaRPr lang="en-US" sz="2000" b="1">
              <a:solidFill>
                <a:srgbClr val="231F20"/>
              </a:solidFill>
              <a:latin typeface="Arial" panose="020B0604020202020204" pitchFamily="34" charset="0"/>
              <a:cs typeface="Arial" panose="020B0604020202020204" pitchFamily="34" charset="0"/>
            </a:endParaRPr>
          </a:p>
          <a:p>
            <a:pPr marL="457200" indent="-457200" algn="just">
              <a:buFont typeface="+mj-lt"/>
              <a:buAutoNum type="arabicPeriod"/>
            </a:pPr>
            <a:r>
              <a:rPr lang="fr-FR" altLang="en-US" sz="2000" b="1">
                <a:solidFill>
                  <a:schemeClr val="accent1"/>
                </a:solidFill>
                <a:latin typeface="Arial" panose="020B0604020202020204" pitchFamily="34" charset="0"/>
                <a:cs typeface="Arial" panose="020B0604020202020204" pitchFamily="34" charset="0"/>
              </a:rPr>
              <a:t>Concept</a:t>
            </a:r>
            <a:r>
              <a:rPr lang="fr-FR" altLang="en-US" sz="2000" b="1">
                <a:latin typeface="Arial" panose="020B0604020202020204" pitchFamily="34" charset="0"/>
                <a:cs typeface="Arial" panose="020B0604020202020204" pitchFamily="34" charset="0"/>
              </a:rPr>
              <a:t>: Basic ideas, business case, statement of requirements, scope;</a:t>
            </a:r>
            <a:endParaRPr lang="fr-FR" altLang="en-US" sz="2000" b="1">
              <a:latin typeface="Arial" panose="020B0604020202020204" pitchFamily="34" charset="0"/>
              <a:cs typeface="Arial" panose="020B0604020202020204" pitchFamily="34" charset="0"/>
            </a:endParaRPr>
          </a:p>
          <a:p>
            <a:pPr marL="457200" indent="-457200" algn="just">
              <a:buFont typeface="+mj-lt"/>
              <a:buAutoNum type="arabicPeriod"/>
            </a:pPr>
            <a:r>
              <a:rPr lang="fr-FR" altLang="en-US" sz="2000" b="1">
                <a:solidFill>
                  <a:schemeClr val="accent1"/>
                </a:solidFill>
                <a:latin typeface="Arial" panose="020B0604020202020204" pitchFamily="34" charset="0"/>
                <a:cs typeface="Arial" panose="020B0604020202020204" pitchFamily="34" charset="0"/>
              </a:rPr>
              <a:t>Feasibility:</a:t>
            </a:r>
            <a:r>
              <a:rPr lang="fr-FR" altLang="en-US" sz="2000" b="1">
                <a:latin typeface="Arial" panose="020B0604020202020204" pitchFamily="34" charset="0"/>
                <a:cs typeface="Arial" panose="020B0604020202020204" pitchFamily="34" charset="0"/>
              </a:rPr>
              <a:t>	Tests for technical, commercial, and financial                sviability, technical studies, investment appraisal, DCF, etc.;</a:t>
            </a:r>
            <a:endParaRPr lang="fr-FR" altLang="en-US" sz="2000" b="1">
              <a:latin typeface="Arial" panose="020B0604020202020204" pitchFamily="34" charset="0"/>
              <a:cs typeface="Arial" panose="020B0604020202020204" pitchFamily="34" charset="0"/>
            </a:endParaRPr>
          </a:p>
          <a:p>
            <a:pPr marL="457200" indent="-457200" algn="just">
              <a:buFont typeface="+mj-lt"/>
              <a:buAutoNum type="arabicPeriod"/>
            </a:pPr>
            <a:r>
              <a:rPr lang="fr-FR" altLang="en-US" sz="2000" b="1">
                <a:solidFill>
                  <a:schemeClr val="accent1"/>
                </a:solidFill>
                <a:latin typeface="Arial" panose="020B0604020202020204" pitchFamily="34" charset="0"/>
                <a:cs typeface="Arial" panose="020B0604020202020204" pitchFamily="34" charset="0"/>
              </a:rPr>
              <a:t>Evaluation:</a:t>
            </a:r>
            <a:r>
              <a:rPr lang="fr-FR" altLang="en-US" sz="2000" b="1">
                <a:latin typeface="Arial" panose="020B0604020202020204" pitchFamily="34" charset="0"/>
                <a:cs typeface="Arial" panose="020B0604020202020204" pitchFamily="34" charset="0"/>
              </a:rPr>
              <a:t>	Application for funds, stating risks, options, TCQ criteria;</a:t>
            </a:r>
            <a:endParaRPr lang="fr-FR" altLang="en-US" sz="2000" b="1">
              <a:latin typeface="Arial" panose="020B0604020202020204" pitchFamily="34" charset="0"/>
              <a:cs typeface="Arial" panose="020B0604020202020204" pitchFamily="34" charset="0"/>
            </a:endParaRPr>
          </a:p>
          <a:p>
            <a:pPr marL="457200" indent="-457200" algn="just">
              <a:buFont typeface="+mj-lt"/>
              <a:buAutoNum type="arabicPeriod"/>
            </a:pPr>
            <a:r>
              <a:rPr lang="fr-FR" altLang="en-US" sz="2000" b="1">
                <a:solidFill>
                  <a:schemeClr val="accent1"/>
                </a:solidFill>
                <a:latin typeface="Arial" panose="020B0604020202020204" pitchFamily="34" charset="0"/>
                <a:cs typeface="Arial" panose="020B0604020202020204" pitchFamily="34" charset="0"/>
              </a:rPr>
              <a:t>Authorization:</a:t>
            </a:r>
            <a:r>
              <a:rPr lang="fr-FR" altLang="en-US" sz="2000" b="1">
                <a:latin typeface="Arial" panose="020B0604020202020204" pitchFamily="34" charset="0"/>
                <a:cs typeface="Arial" panose="020B0604020202020204" pitchFamily="34" charset="0"/>
              </a:rPr>
              <a:t>	Approvals, permits, conditions, project strategy;</a:t>
            </a:r>
            <a:endParaRPr lang="fr-FR" altLang="en-US" sz="2000" b="1">
              <a:latin typeface="Arial" panose="020B0604020202020204" pitchFamily="34" charset="0"/>
              <a:cs typeface="Arial" panose="020B0604020202020204" pitchFamily="34" charset="0"/>
            </a:endParaRPr>
          </a:p>
          <a:p>
            <a:pPr marL="457200" indent="-457200" algn="just">
              <a:buFont typeface="+mj-lt"/>
              <a:buAutoNum type="arabicPeriod"/>
            </a:pPr>
            <a:r>
              <a:rPr lang="fr-FR" altLang="en-US" sz="2000" b="1">
                <a:solidFill>
                  <a:schemeClr val="accent1"/>
                </a:solidFill>
                <a:latin typeface="Arial" panose="020B0604020202020204" pitchFamily="34" charset="0"/>
                <a:cs typeface="Arial" panose="020B0604020202020204" pitchFamily="34" charset="0"/>
              </a:rPr>
              <a:t>Implementation</a:t>
            </a:r>
            <a:r>
              <a:rPr lang="fr-FR" altLang="en-US" sz="2000" b="1">
                <a:latin typeface="Arial" panose="020B0604020202020204" pitchFamily="34" charset="0"/>
                <a:cs typeface="Arial" panose="020B0604020202020204" pitchFamily="34" charset="0"/>
              </a:rPr>
              <a:t>:	Development design, procurement, fabrication, installation, commissioning;</a:t>
            </a:r>
            <a:endParaRPr lang="fr-FR" altLang="en-US" sz="2000" b="1">
              <a:latin typeface="Arial" panose="020B0604020202020204" pitchFamily="34" charset="0"/>
              <a:cs typeface="Arial" panose="020B0604020202020204" pitchFamily="34" charset="0"/>
            </a:endParaRPr>
          </a:p>
          <a:p>
            <a:pPr marL="457200" indent="-457200" algn="just">
              <a:buFont typeface="+mj-lt"/>
              <a:buAutoNum type="arabicPeriod"/>
            </a:pPr>
            <a:r>
              <a:rPr lang="fr-FR" altLang="en-US" sz="2000" b="1">
                <a:solidFill>
                  <a:schemeClr val="accent1"/>
                </a:solidFill>
                <a:latin typeface="Arial" panose="020B0604020202020204" pitchFamily="34" charset="0"/>
                <a:cs typeface="Arial" panose="020B0604020202020204" pitchFamily="34" charset="0"/>
              </a:rPr>
              <a:t>Completion:</a:t>
            </a:r>
            <a:r>
              <a:rPr lang="fr-FR" altLang="en-US" sz="2000" b="1">
                <a:latin typeface="Arial" panose="020B0604020202020204" pitchFamily="34" charset="0"/>
                <a:cs typeface="Arial" panose="020B0604020202020204" pitchFamily="34" charset="0"/>
              </a:rPr>
              <a:t>	Performance tests, handover to client, post-project appraisal;</a:t>
            </a:r>
            <a:endParaRPr lang="fr-FR" altLang="en-US" sz="2000" b="1">
              <a:latin typeface="Arial" panose="020B0604020202020204" pitchFamily="34" charset="0"/>
              <a:cs typeface="Arial" panose="020B0604020202020204" pitchFamily="34" charset="0"/>
            </a:endParaRPr>
          </a:p>
          <a:p>
            <a:pPr marL="457200" indent="-457200" algn="just">
              <a:buFont typeface="+mj-lt"/>
              <a:buAutoNum type="arabicPeriod"/>
            </a:pPr>
            <a:r>
              <a:rPr lang="fr-FR" altLang="en-US" sz="2000" b="1">
                <a:solidFill>
                  <a:schemeClr val="accent1"/>
                </a:solidFill>
                <a:latin typeface="Arial" panose="020B0604020202020204" pitchFamily="34" charset="0"/>
                <a:cs typeface="Arial" panose="020B0604020202020204" pitchFamily="34" charset="0"/>
              </a:rPr>
              <a:t>Operation:	Revenue earning period, production, maintenance;</a:t>
            </a:r>
            <a:endParaRPr lang="fr-FR" altLang="en-US" sz="2000" b="1">
              <a:solidFill>
                <a:schemeClr val="accent1"/>
              </a:solidFill>
              <a:latin typeface="Arial" panose="020B0604020202020204" pitchFamily="34" charset="0"/>
              <a:cs typeface="Arial" panose="020B0604020202020204" pitchFamily="34" charset="0"/>
            </a:endParaRPr>
          </a:p>
          <a:p>
            <a:pPr indent="0" algn="just"/>
            <a:r>
              <a:rPr lang="fr-FR" altLang="en-US" sz="2000" b="1">
                <a:solidFill>
                  <a:schemeClr val="accent1"/>
                </a:solidFill>
                <a:latin typeface="Arial" panose="020B0604020202020204" pitchFamily="34" charset="0"/>
                <a:cs typeface="Arial" panose="020B0604020202020204" pitchFamily="34" charset="0"/>
              </a:rPr>
              <a:t>8. Termination:	</a:t>
            </a:r>
            <a:r>
              <a:rPr lang="fr-FR" altLang="en-US" sz="2000" b="1">
                <a:latin typeface="Arial" panose="020B0604020202020204" pitchFamily="34" charset="0"/>
                <a:cs typeface="Arial" panose="020B0604020202020204" pitchFamily="34" charset="0"/>
              </a:rPr>
              <a:t>Close-down, decommissioning, disposal.</a:t>
            </a:r>
            <a:endParaRPr lang="fr-FR" altLang="en-US" sz="2000" b="1">
              <a:latin typeface="Arial" panose="020B0604020202020204" pitchFamily="34" charset="0"/>
              <a:cs typeface="Arial" panose="020B0604020202020204" pitchFamily="34" charset="0"/>
            </a:endParaRPr>
          </a:p>
        </p:txBody>
      </p:sp>
      <p:sp>
        <p:nvSpPr>
          <p:cNvPr id="20" name="TextBox 7"/>
          <p:cNvSpPr txBox="1"/>
          <p:nvPr/>
        </p:nvSpPr>
        <p:spPr>
          <a:xfrm>
            <a:off x="27257" y="365629"/>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21994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265430" y="1476375"/>
            <a:ext cx="7998460" cy="4594860"/>
          </a:xfrm>
          <a:prstGeom prst="rect">
            <a:avLst/>
          </a:prstGeom>
          <a:noFill/>
          <a:ln>
            <a:solidFill>
              <a:schemeClr val="tx1"/>
            </a:solidFill>
            <a:prstDash val="lgDash"/>
          </a:ln>
        </p:spPr>
        <p:txBody>
          <a:bodyPr wrap="square" rtlCol="0">
            <a:spAutoFit/>
          </a:bodyPr>
          <a:p>
            <a:r>
              <a:rPr lang="fr-FR" altLang="en-US" sz="2000" b="1">
                <a:gradFill>
                  <a:gsLst>
                    <a:gs pos="0">
                      <a:srgbClr val="14CD68"/>
                    </a:gs>
                    <a:gs pos="100000">
                      <a:srgbClr val="035C7D"/>
                    </a:gs>
                  </a:gsLst>
                  <a:lin scaled="0"/>
                </a:gradFill>
              </a:rPr>
              <a:t> </a:t>
            </a:r>
            <a:r>
              <a:rPr lang="fr-FR" altLang="en-US" sz="2400" b="1">
                <a:gradFill>
                  <a:gsLst>
                    <a:gs pos="0">
                      <a:srgbClr val="14CD68"/>
                    </a:gs>
                    <a:gs pos="100000">
                      <a:srgbClr val="035C7D"/>
                    </a:gs>
                  </a:gsLst>
                  <a:lin scaled="0"/>
                </a:gradFill>
                <a:latin typeface="Times New Roman" panose="02020603050405020304" charset="0"/>
                <a:cs typeface="Times New Roman" panose="02020603050405020304" charset="0"/>
              </a:rPr>
              <a:t>small reminder...</a:t>
            </a:r>
            <a:endParaRPr lang="fr-FR" altLang="en-US" sz="2800" b="1">
              <a:solidFill>
                <a:srgbClr val="0070C0"/>
              </a:solidFill>
              <a:latin typeface="Times New Roman" panose="02020603050405020304" charset="0"/>
              <a:cs typeface="Times New Roman" panose="02020603050405020304" charset="0"/>
            </a:endParaRPr>
          </a:p>
          <a:p>
            <a:pPr indent="0" algn="ctr">
              <a:lnSpc>
                <a:spcPct val="120000"/>
              </a:lnSpc>
              <a:buFont typeface="Arial" panose="020B0604020202020204" pitchFamily="34" charset="0"/>
              <a:buNone/>
            </a:pPr>
            <a:r>
              <a:rPr lang="fr-FR" altLang="en-US" sz="2800" b="1">
                <a:solidFill>
                  <a:srgbClr val="0070C0"/>
                </a:solidFill>
                <a:latin typeface="Times New Roman" panose="02020603050405020304" charset="0"/>
                <a:cs typeface="Times New Roman" panose="02020603050405020304" charset="0"/>
              </a:rPr>
              <a:t> </a:t>
            </a:r>
            <a:r>
              <a:rPr lang="fr-FR" altLang="en-US" sz="2800" b="1">
                <a:gradFill>
                  <a:gsLst>
                    <a:gs pos="0">
                      <a:srgbClr val="FE4444"/>
                    </a:gs>
                    <a:gs pos="100000">
                      <a:srgbClr val="832B2B"/>
                    </a:gs>
                  </a:gsLst>
                  <a:lin scaled="0"/>
                </a:gradFill>
                <a:latin typeface="Times New Roman" panose="02020603050405020304" charset="0"/>
                <a:cs typeface="Times New Roman" panose="02020603050405020304" charset="0"/>
              </a:rPr>
              <a:t>The role of a project manager</a:t>
            </a:r>
            <a:endParaRPr lang="fr-FR" altLang="en-US" sz="2800" b="1">
              <a:solidFill>
                <a:srgbClr val="0070C0"/>
              </a:solidFill>
              <a:latin typeface="Times New Roman" panose="02020603050405020304" charset="0"/>
              <a:cs typeface="Times New Roman" panose="02020603050405020304" charset="0"/>
            </a:endParaRPr>
          </a:p>
          <a:p>
            <a:pPr marL="342900" indent="-342900" algn="ctr">
              <a:lnSpc>
                <a:spcPct val="120000"/>
              </a:lnSpc>
              <a:buFont typeface="Arial" panose="020B0604020202020204" pitchFamily="34" charset="0"/>
              <a:buChar char="•"/>
            </a:pPr>
            <a:r>
              <a:rPr lang="fr-FR" altLang="en-US" sz="2800" b="1">
                <a:solidFill>
                  <a:srgbClr val="0070C0"/>
                </a:solidFill>
                <a:latin typeface="Times New Roman" panose="02020603050405020304" charset="0"/>
                <a:cs typeface="Times New Roman" panose="02020603050405020304" charset="0"/>
              </a:rPr>
              <a:t>Moves on to execute and oversee all activities</a:t>
            </a:r>
            <a:r>
              <a:rPr lang="fr-FR" altLang="en-US" sz="2800" b="1">
                <a:solidFill>
                  <a:srgbClr val="0070C0"/>
                </a:solidFill>
                <a:highlight>
                  <a:srgbClr val="00FFFF"/>
                </a:highlight>
                <a:latin typeface="Times New Roman" panose="02020603050405020304" charset="0"/>
                <a:cs typeface="Times New Roman" panose="02020603050405020304" charset="0"/>
              </a:rPr>
              <a:t> to create deliverables as outlined in the work plan</a:t>
            </a:r>
            <a:r>
              <a:rPr lang="fr-FR" altLang="en-US" sz="2800" b="1">
                <a:solidFill>
                  <a:srgbClr val="0070C0"/>
                </a:solidFill>
                <a:latin typeface="Times New Roman" panose="02020603050405020304" charset="0"/>
                <a:cs typeface="Times New Roman" panose="02020603050405020304" charset="0"/>
              </a:rPr>
              <a:t>.</a:t>
            </a:r>
            <a:endParaRPr lang="fr-FR" altLang="en-US" sz="2800" b="1">
              <a:solidFill>
                <a:srgbClr val="0070C0"/>
              </a:solidFill>
              <a:latin typeface="Times New Roman" panose="02020603050405020304" charset="0"/>
              <a:cs typeface="Times New Roman" panose="02020603050405020304" charset="0"/>
            </a:endParaRPr>
          </a:p>
          <a:p>
            <a:pPr marL="342900" indent="-342900" algn="ctr">
              <a:lnSpc>
                <a:spcPct val="120000"/>
              </a:lnSpc>
              <a:buFont typeface="Arial" panose="020B0604020202020204" pitchFamily="34" charset="0"/>
              <a:buChar char="•"/>
            </a:pPr>
            <a:r>
              <a:rPr lang="fr-FR" altLang="en-US" sz="2800" b="1">
                <a:solidFill>
                  <a:srgbClr val="0070C0"/>
                </a:solidFill>
                <a:latin typeface="Times New Roman" panose="02020603050405020304" charset="0"/>
                <a:cs typeface="Times New Roman" panose="02020603050405020304" charset="0"/>
              </a:rPr>
              <a:t>Monitor</a:t>
            </a:r>
            <a:r>
              <a:rPr lang="fr-FR" altLang="en-US" sz="2800" b="1">
                <a:solidFill>
                  <a:srgbClr val="0070C0"/>
                </a:solidFill>
                <a:highlight>
                  <a:srgbClr val="FFFF00"/>
                </a:highlight>
                <a:latin typeface="Times New Roman" panose="02020603050405020304" charset="0"/>
                <a:cs typeface="Times New Roman" panose="02020603050405020304" charset="0"/>
              </a:rPr>
              <a:t> the progress of the project</a:t>
            </a:r>
            <a:r>
              <a:rPr lang="fr-FR" altLang="en-US" sz="2800" b="1">
                <a:solidFill>
                  <a:srgbClr val="0070C0"/>
                </a:solidFill>
                <a:latin typeface="Times New Roman" panose="02020603050405020304" charset="0"/>
                <a:cs typeface="Times New Roman" panose="02020603050405020304" charset="0"/>
              </a:rPr>
              <a:t> and ensure that milestones and deliverables are on schedule.</a:t>
            </a:r>
            <a:endParaRPr lang="fr-FR" altLang="en-US" sz="2800" b="1">
              <a:solidFill>
                <a:srgbClr val="0070C0"/>
              </a:solidFill>
              <a:latin typeface="Times New Roman" panose="02020603050405020304" charset="0"/>
              <a:cs typeface="Times New Roman" panose="02020603050405020304" charset="0"/>
            </a:endParaRPr>
          </a:p>
          <a:p>
            <a:pPr marL="342900" indent="-342900" algn="ctr">
              <a:lnSpc>
                <a:spcPct val="120000"/>
              </a:lnSpc>
              <a:buFont typeface="Arial" panose="020B0604020202020204" pitchFamily="34" charset="0"/>
              <a:buChar char="•"/>
            </a:pPr>
            <a:r>
              <a:rPr lang="fr-FR" altLang="en-US" sz="2800" b="1">
                <a:solidFill>
                  <a:srgbClr val="0070C0"/>
                </a:solidFill>
                <a:latin typeface="Times New Roman" panose="02020603050405020304" charset="0"/>
                <a:cs typeface="Times New Roman" panose="02020603050405020304" charset="0"/>
              </a:rPr>
              <a:t>Needs to take a step back and let your team </a:t>
            </a:r>
            <a:r>
              <a:rPr lang="fr-FR" altLang="en-US" sz="2800" b="1">
                <a:solidFill>
                  <a:srgbClr val="0070C0"/>
                </a:solidFill>
                <a:highlight>
                  <a:srgbClr val="FF00FF"/>
                </a:highlight>
                <a:latin typeface="Times New Roman" panose="02020603050405020304" charset="0"/>
                <a:cs typeface="Times New Roman" panose="02020603050405020304" charset="0"/>
              </a:rPr>
              <a:t>execute the project plan</a:t>
            </a:r>
            <a:r>
              <a:rPr lang="fr-FR" altLang="en-US" sz="2800" b="1">
                <a:solidFill>
                  <a:srgbClr val="0070C0"/>
                </a:solidFill>
                <a:latin typeface="Times New Roman" panose="02020603050405020304" charset="0"/>
                <a:cs typeface="Times New Roman" panose="02020603050405020304" charset="0"/>
              </a:rPr>
              <a:t>.</a:t>
            </a:r>
            <a:endParaRPr lang="fr-FR" altLang="en-US" sz="2800" b="1">
              <a:solidFill>
                <a:srgbClr val="0070C0"/>
              </a:solidFill>
              <a:latin typeface="Times New Roman" panose="02020603050405020304" charset="0"/>
              <a:cs typeface="Times New Roman" panose="02020603050405020304" charset="0"/>
            </a:endParaRPr>
          </a:p>
          <a:p>
            <a:pPr indent="0" algn="ctr">
              <a:lnSpc>
                <a:spcPct val="120000"/>
              </a:lnSpc>
              <a:buFont typeface="Arial" panose="020B0604020202020204" pitchFamily="34" charset="0"/>
              <a:buNone/>
            </a:pPr>
            <a:endParaRPr lang="fr-FR" altLang="en-US" sz="2800" b="1">
              <a:solidFill>
                <a:srgbClr val="0070C0"/>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p>
            <a:fld id="{FDED41F8-FC0F-4085-8150-313B6CF05213}" type="slidenum">
              <a:rPr lang="en-US" smtClean="0"/>
            </a:fld>
            <a:endParaRPr lang="en-US"/>
          </a:p>
        </p:txBody>
      </p:sp>
      <p:sp>
        <p:nvSpPr>
          <p:cNvPr id="8" name="Espace réservé du pied de page 7"/>
          <p:cNvSpPr>
            <a:spLocks noGrp="1"/>
          </p:cNvSpPr>
          <p:nvPr>
            <p:ph type="ftr" sz="quarter" idx="11"/>
          </p:nvPr>
        </p:nvSpPr>
        <p:spPr/>
        <p:txBody>
          <a:bodyPr/>
          <a:p>
            <a:endParaRPr lang="en-US"/>
          </a:p>
        </p:txBody>
      </p:sp>
      <p:pic>
        <p:nvPicPr>
          <p:cNvPr id="13" name="Image 12" descr="project-management"/>
          <p:cNvPicPr>
            <a:picLocks noChangeAspect="1"/>
          </p:cNvPicPr>
          <p:nvPr/>
        </p:nvPicPr>
        <p:blipFill>
          <a:blip r:embed="rId8"/>
          <a:stretch>
            <a:fillRect/>
          </a:stretch>
        </p:blipFill>
        <p:spPr>
          <a:xfrm>
            <a:off x="9098280" y="4318000"/>
            <a:ext cx="2475230" cy="1985645"/>
          </a:xfrm>
          <a:prstGeom prst="rect">
            <a:avLst/>
          </a:prstGeom>
        </p:spPr>
      </p:pic>
      <p:sp>
        <p:nvSpPr>
          <p:cNvPr id="14" name="TextBox 6"/>
          <p:cNvSpPr txBox="1"/>
          <p:nvPr/>
        </p:nvSpPr>
        <p:spPr>
          <a:xfrm>
            <a:off x="2290445" y="528955"/>
            <a:ext cx="6155055" cy="521970"/>
          </a:xfrm>
          <a:prstGeom prst="rect">
            <a:avLst/>
          </a:prstGeom>
          <a:noFill/>
        </p:spPr>
        <p:txBody>
          <a:bodyPr wrap="square" rtlCol="0">
            <a:spAutoFit/>
          </a:bodyPr>
          <a:p>
            <a:pPr algn="ctr"/>
            <a:r>
              <a:rPr lang="fr-FR" altLang="en-US" sz="2800" dirty="0">
                <a:solidFill>
                  <a:srgbClr val="FF9518"/>
                </a:solidFill>
                <a:latin typeface="Tajawal Medium" panose="00000600000000000000" pitchFamily="2" charset="-78"/>
                <a:cs typeface="Tajawal Medium" panose="00000600000000000000" pitchFamily="2" charset="-78"/>
              </a:rPr>
              <a:t>Project Management &amp; Planning</a:t>
            </a:r>
            <a:endParaRPr lang="fr-FR" alt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21994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265430" y="1739265"/>
            <a:ext cx="7998460" cy="4250055"/>
          </a:xfrm>
          <a:prstGeom prst="rect">
            <a:avLst/>
          </a:prstGeom>
          <a:noFill/>
          <a:ln>
            <a:solidFill>
              <a:schemeClr val="tx1"/>
            </a:solidFill>
            <a:prstDash val="dash"/>
          </a:ln>
        </p:spPr>
        <p:txBody>
          <a:bodyPr wrap="square" rtlCol="0">
            <a:spAutoFit/>
          </a:bodyPr>
          <a:p>
            <a:r>
              <a:rPr lang="fr-FR" altLang="en-US" sz="2000" b="1">
                <a:gradFill>
                  <a:gsLst>
                    <a:gs pos="0">
                      <a:srgbClr val="14CD68"/>
                    </a:gs>
                    <a:gs pos="100000">
                      <a:srgbClr val="035C7D"/>
                    </a:gs>
                  </a:gsLst>
                  <a:lin scaled="0"/>
                </a:gradFill>
              </a:rPr>
              <a:t> </a:t>
            </a:r>
            <a:r>
              <a:rPr lang="fr-FR" altLang="en-US" sz="2400" b="1">
                <a:gradFill>
                  <a:gsLst>
                    <a:gs pos="0">
                      <a:srgbClr val="14CD68"/>
                    </a:gs>
                    <a:gs pos="100000">
                      <a:srgbClr val="035C7D"/>
                    </a:gs>
                  </a:gsLst>
                  <a:lin scaled="0"/>
                </a:gradFill>
                <a:latin typeface="Times New Roman" panose="02020603050405020304" charset="0"/>
                <a:cs typeface="Times New Roman" panose="02020603050405020304" charset="0"/>
              </a:rPr>
              <a:t>small reminder...</a:t>
            </a:r>
            <a:endParaRPr lang="fr-FR" altLang="en-US" sz="2400" b="1">
              <a:solidFill>
                <a:srgbClr val="0070C0"/>
              </a:solidFill>
              <a:latin typeface="Times New Roman" panose="02020603050405020304" charset="0"/>
              <a:cs typeface="Times New Roman" panose="02020603050405020304" charset="0"/>
            </a:endParaRPr>
          </a:p>
          <a:p>
            <a:pPr indent="0" algn="ctr">
              <a:lnSpc>
                <a:spcPct val="130000"/>
              </a:lnSpc>
              <a:buFont typeface="Arial" panose="020B0604020202020204" pitchFamily="34" charset="0"/>
              <a:buNone/>
            </a:pPr>
            <a:r>
              <a:rPr lang="fr-FR" altLang="en-US" sz="2800" b="1">
                <a:gradFill>
                  <a:gsLst>
                    <a:gs pos="0">
                      <a:srgbClr val="FE4444"/>
                    </a:gs>
                    <a:gs pos="100000">
                      <a:srgbClr val="832B2B"/>
                    </a:gs>
                  </a:gsLst>
                  <a:lin scaled="0"/>
                </a:gradFill>
                <a:latin typeface="Times New Roman" panose="02020603050405020304" charset="0"/>
                <a:cs typeface="Times New Roman" panose="02020603050405020304" charset="0"/>
              </a:rPr>
              <a:t>The project monitoring phase</a:t>
            </a:r>
            <a:endParaRPr lang="fr-FR" altLang="en-US" sz="2800" b="1" u="sng">
              <a:gradFill>
                <a:gsLst>
                  <a:gs pos="0">
                    <a:srgbClr val="FE4444"/>
                  </a:gs>
                  <a:gs pos="100000">
                    <a:srgbClr val="832B2B"/>
                  </a:gs>
                </a:gsLst>
                <a:lin scaled="0"/>
              </a:gradFill>
              <a:latin typeface="Times New Roman" panose="02020603050405020304" charset="0"/>
              <a:cs typeface="Times New Roman" panose="02020603050405020304" charset="0"/>
            </a:endParaRPr>
          </a:p>
          <a:p>
            <a:pPr marL="342900" indent="-342900" algn="ctr">
              <a:lnSpc>
                <a:spcPct val="130000"/>
              </a:lnSpc>
              <a:buFont typeface="Arial" panose="020B0604020202020204" pitchFamily="34" charset="0"/>
              <a:buChar char="•"/>
            </a:pPr>
            <a:r>
              <a:rPr lang="fr-FR" altLang="en-US" sz="2800" b="1">
                <a:solidFill>
                  <a:schemeClr val="tx1"/>
                </a:solidFill>
                <a:latin typeface="Times New Roman" panose="02020603050405020304" charset="0"/>
                <a:cs typeface="Times New Roman" panose="02020603050405020304" charset="0"/>
              </a:rPr>
              <a:t> is </a:t>
            </a:r>
            <a:r>
              <a:rPr lang="fr-FR" altLang="en-US" sz="2800" b="1">
                <a:gradFill>
                  <a:gsLst>
                    <a:gs pos="0">
                      <a:srgbClr val="007BD3"/>
                    </a:gs>
                    <a:gs pos="100000">
                      <a:srgbClr val="034373"/>
                    </a:gs>
                  </a:gsLst>
                  <a:lin scaled="0"/>
                </a:gradFill>
                <a:latin typeface="Times New Roman" panose="02020603050405020304" charset="0"/>
                <a:cs typeface="Times New Roman" panose="02020603050405020304" charset="0"/>
              </a:rPr>
              <a:t>the fourth and most demanding phase</a:t>
            </a:r>
            <a:r>
              <a:rPr lang="fr-FR" altLang="en-US" sz="2800" b="1">
                <a:solidFill>
                  <a:schemeClr val="tx1"/>
                </a:solidFill>
                <a:latin typeface="Times New Roman" panose="02020603050405020304" charset="0"/>
                <a:cs typeface="Times New Roman" panose="02020603050405020304" charset="0"/>
              </a:rPr>
              <a:t> of the project life cycle and the most demanding.  </a:t>
            </a:r>
            <a:endParaRPr lang="fr-FR" altLang="en-US" sz="2800" b="1">
              <a:solidFill>
                <a:schemeClr val="tx1"/>
              </a:solidFill>
              <a:latin typeface="Times New Roman" panose="02020603050405020304" charset="0"/>
              <a:cs typeface="Times New Roman" panose="02020603050405020304" charset="0"/>
            </a:endParaRPr>
          </a:p>
          <a:p>
            <a:pPr marL="342900" indent="-342900" algn="ctr">
              <a:lnSpc>
                <a:spcPct val="130000"/>
              </a:lnSpc>
              <a:buFont typeface="Arial" panose="020B0604020202020204" pitchFamily="34" charset="0"/>
              <a:buChar char="•"/>
            </a:pPr>
            <a:r>
              <a:rPr lang="fr-FR" altLang="en-US" sz="2800" b="1">
                <a:solidFill>
                  <a:schemeClr val="tx1"/>
                </a:solidFill>
                <a:latin typeface="Times New Roman" panose="02020603050405020304" charset="0"/>
                <a:cs typeface="Times New Roman" panose="02020603050405020304" charset="0"/>
              </a:rPr>
              <a:t>The team performs </a:t>
            </a:r>
            <a:r>
              <a:rPr lang="fr-FR" altLang="en-US" sz="2800" b="1">
                <a:solidFill>
                  <a:srgbClr val="C00000"/>
                </a:solidFill>
                <a:highlight>
                  <a:srgbClr val="00FF00"/>
                </a:highlight>
                <a:latin typeface="Times New Roman" panose="02020603050405020304" charset="0"/>
                <a:cs typeface="Times New Roman" panose="02020603050405020304" charset="0"/>
              </a:rPr>
              <a:t>all planned activities, builds the deliverables</a:t>
            </a:r>
            <a:endParaRPr lang="fr-FR" altLang="en-US" sz="2800" b="1">
              <a:solidFill>
                <a:srgbClr val="C00000"/>
              </a:solidFill>
              <a:highlight>
                <a:srgbClr val="FF00FF"/>
              </a:highlight>
              <a:latin typeface="Times New Roman" panose="02020603050405020304" charset="0"/>
              <a:cs typeface="Times New Roman" panose="02020603050405020304" charset="0"/>
            </a:endParaRPr>
          </a:p>
          <a:p>
            <a:pPr algn="ctr">
              <a:lnSpc>
                <a:spcPct val="130000"/>
              </a:lnSpc>
            </a:pPr>
            <a:r>
              <a:rPr lang="fr-FR" altLang="en-US" sz="2800" b="1">
                <a:solidFill>
                  <a:schemeClr val="tx1"/>
                </a:solidFill>
                <a:latin typeface="Times New Roman" panose="02020603050405020304" charset="0"/>
                <a:cs typeface="Times New Roman" panose="02020603050405020304" charset="0"/>
              </a:rPr>
              <a:t>and presents them to the project stakeholders.</a:t>
            </a:r>
            <a:endParaRPr lang="fr-FR" altLang="en-US" sz="2800" b="1">
              <a:solidFill>
                <a:schemeClr val="tx1"/>
              </a:solidFill>
              <a:latin typeface="Times New Roman" panose="02020603050405020304" charset="0"/>
              <a:cs typeface="Times New Roman" panose="02020603050405020304" charset="0"/>
            </a:endParaRPr>
          </a:p>
          <a:p>
            <a:pPr marL="342900" indent="-342900">
              <a:buFont typeface="Arial" panose="020B0604020202020204" pitchFamily="34" charset="0"/>
              <a:buChar char="•"/>
            </a:pPr>
            <a:endParaRPr lang="fr-FR" altLang="en-US" sz="2800" b="1">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48895"/>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p>
            <a:fld id="{FDED41F8-FC0F-4085-8150-313B6CF05213}" type="slidenum">
              <a:rPr lang="en-US" smtClean="0"/>
            </a:fld>
            <a:endParaRPr lang="en-US"/>
          </a:p>
        </p:txBody>
      </p:sp>
      <p:sp>
        <p:nvSpPr>
          <p:cNvPr id="13" name="TextBox 6"/>
          <p:cNvSpPr txBox="1"/>
          <p:nvPr/>
        </p:nvSpPr>
        <p:spPr>
          <a:xfrm>
            <a:off x="2275840" y="485140"/>
            <a:ext cx="6155055" cy="521970"/>
          </a:xfrm>
          <a:prstGeom prst="rect">
            <a:avLst/>
          </a:prstGeom>
          <a:noFill/>
        </p:spPr>
        <p:txBody>
          <a:bodyPr wrap="square" rtlCol="0">
            <a:spAutoFit/>
          </a:bodyPr>
          <a:p>
            <a:pPr algn="ctr"/>
            <a:r>
              <a:rPr lang="fr-FR" altLang="en-US" sz="2800" dirty="0">
                <a:solidFill>
                  <a:srgbClr val="FF9518"/>
                </a:solidFill>
                <a:latin typeface="Tajawal Medium" panose="00000600000000000000" pitchFamily="2" charset="-78"/>
                <a:cs typeface="Tajawal Medium" panose="00000600000000000000" pitchFamily="2" charset="-78"/>
              </a:rPr>
              <a:t>Project Management &amp; Planning</a:t>
            </a:r>
            <a:endParaRPr lang="fr-FR" alt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1"/>
          <a:stretch>
            <a:fillRect/>
          </a:stretch>
        </p:blipFill>
        <p:spPr>
          <a:xfrm>
            <a:off x="523875" y="397510"/>
            <a:ext cx="8087360" cy="840740"/>
          </a:xfrm>
          <a:prstGeom prst="rect">
            <a:avLst/>
          </a:prstGeom>
        </p:spPr>
      </p:pic>
      <p:sp>
        <p:nvSpPr>
          <p:cNvPr id="1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6"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pic>
        <p:nvPicPr>
          <p:cNvPr id="2" name="Picture 1"/>
          <p:cNvPicPr>
            <a:picLocks noChangeAspect="1"/>
          </p:cNvPicPr>
          <p:nvPr/>
        </p:nvPicPr>
        <p:blipFill>
          <a:blip r:embed="rId2"/>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22910" y="1869440"/>
            <a:ext cx="7945755" cy="1198880"/>
          </a:xfrm>
          <a:prstGeom prst="rect">
            <a:avLst/>
          </a:prstGeom>
          <a:noFill/>
        </p:spPr>
        <p:txBody>
          <a:bodyPr wrap="square" rtlCol="0">
            <a:spAutoFit/>
          </a:bodyPr>
          <a:lstStyle/>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gn="ct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endParaRPr lang="en-US" b="1"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7"/>
          <a:stretch>
            <a:fillRect/>
          </a:stretch>
        </p:blipFill>
        <p:spPr>
          <a:xfrm>
            <a:off x="8654943" y="533330"/>
            <a:ext cx="3267424" cy="5907194"/>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0" name="Zone de texte 99"/>
          <p:cNvSpPr txBox="1"/>
          <p:nvPr/>
        </p:nvSpPr>
        <p:spPr>
          <a:xfrm>
            <a:off x="2917190" y="1510665"/>
            <a:ext cx="5718810" cy="460375"/>
          </a:xfrm>
          <a:prstGeom prst="rect">
            <a:avLst/>
          </a:prstGeom>
          <a:noFill/>
          <a:ln w="9525">
            <a:noFill/>
          </a:ln>
        </p:spPr>
        <p:txBody>
          <a:bodyPr wrap="square">
            <a:spAutoFit/>
          </a:bodyPr>
          <a:p>
            <a:pPr indent="0"/>
            <a:r>
              <a:rPr lang="fr-FR" altLang="en-US" sz="2400" b="1">
                <a:solidFill>
                  <a:srgbClr val="FF0000"/>
                </a:solidFill>
                <a:latin typeface="Times New Roman" panose="02020603050405020304" charset="0"/>
                <a:ea typeface="SimSun" panose="02010600030101010101" pitchFamily="2" charset="-122"/>
              </a:rPr>
              <a:t>2</a:t>
            </a:r>
            <a:r>
              <a:rPr lang="en-US" sz="2400" b="1">
                <a:solidFill>
                  <a:srgbClr val="FF0000"/>
                </a:solidFill>
                <a:latin typeface="Times New Roman" panose="02020603050405020304" charset="0"/>
                <a:ea typeface="SimSun" panose="02010600030101010101" pitchFamily="2" charset="-122"/>
              </a:rPr>
              <a:t>.1. What is monitoring</a:t>
            </a:r>
            <a:r>
              <a:rPr lang="fr-FR" altLang="en-US" sz="2400" b="1">
                <a:solidFill>
                  <a:srgbClr val="FF0000"/>
                </a:solidFill>
                <a:latin typeface="Times New Roman" panose="02020603050405020304" charset="0"/>
                <a:ea typeface="SimSun" panose="02010600030101010101" pitchFamily="2" charset="-122"/>
              </a:rPr>
              <a:t> ?</a:t>
            </a:r>
            <a:endParaRPr lang="fr-FR" altLang="en-US" sz="2400" b="1">
              <a:solidFill>
                <a:srgbClr val="FF0000"/>
              </a:solidFill>
              <a:latin typeface="Times New Roman" panose="02020603050405020304" charset="0"/>
              <a:ea typeface="SimSun" panose="02010600030101010101" pitchFamily="2" charset="-122"/>
            </a:endParaRPr>
          </a:p>
        </p:txBody>
      </p:sp>
      <p:sp>
        <p:nvSpPr>
          <p:cNvPr id="101" name="Zone de texte 100"/>
          <p:cNvSpPr txBox="1"/>
          <p:nvPr/>
        </p:nvSpPr>
        <p:spPr>
          <a:xfrm>
            <a:off x="252730" y="2040890"/>
            <a:ext cx="7454265" cy="1291590"/>
          </a:xfrm>
          <a:prstGeom prst="rect">
            <a:avLst/>
          </a:prstGeom>
          <a:noFill/>
          <a:ln w="9525">
            <a:noFill/>
          </a:ln>
        </p:spPr>
        <p:txBody>
          <a:bodyPr wrap="square">
            <a:spAutoFit/>
          </a:bodyPr>
          <a:p>
            <a:pPr indent="0"/>
            <a:endParaRPr lang="en-US" b="0">
              <a:latin typeface="Arial MT" charset="0"/>
            </a:endParaRPr>
          </a:p>
          <a:p>
            <a:pPr marL="342900" indent="-342900">
              <a:buFont typeface="Wingdings" panose="05000000000000000000" charset="0"/>
              <a:buChar char="v"/>
            </a:pPr>
            <a:r>
              <a:rPr lang="en-US" sz="2000" b="1">
                <a:latin typeface="Times New Roman" panose="02020603050405020304" charset="0"/>
                <a:cs typeface="Times New Roman" panose="02020603050405020304" charset="0"/>
              </a:rPr>
              <a:t>Each development organization typically has its own definition for monitoring, evaluation and other development terms and concepts.</a:t>
            </a:r>
            <a:endParaRPr lang="fr-FR" altLang="en-US" sz="2000" b="1">
              <a:latin typeface="Times New Roman" panose="02020603050405020304" charset="0"/>
              <a:cs typeface="Times New Roman" panose="02020603050405020304" charset="0"/>
            </a:endParaRPr>
          </a:p>
        </p:txBody>
      </p:sp>
      <p:graphicFrame>
        <p:nvGraphicFramePr>
          <p:cNvPr id="7" name="Table 6"/>
          <p:cNvGraphicFramePr/>
          <p:nvPr/>
        </p:nvGraphicFramePr>
        <p:xfrm>
          <a:off x="2028825" y="3239453"/>
          <a:ext cx="1527175" cy="731520"/>
        </p:xfrm>
        <a:graphic>
          <a:graphicData uri="http://schemas.openxmlformats.org/drawingml/2006/table">
            <a:tbl>
              <a:tblPr firstRow="1" bandRow="1">
                <a:tableStyleId>{5940675A-B579-460E-94D1-54222C63F5DA}</a:tableStyleId>
              </a:tblPr>
              <a:tblGrid>
                <a:gridCol w="1318895"/>
                <a:gridCol w="208280"/>
              </a:tblGrid>
              <a:tr h="365760">
                <a:tc>
                  <a:txBody>
                    <a:bodyPr/>
                    <a:p>
                      <a:pPr indent="0">
                        <a:buNone/>
                      </a:pPr>
                      <a:endParaRPr lang="fr-FR" altLang="en-US" b="0"/>
                    </a:p>
                  </a:txBody>
                  <a:tcPr>
                    <a:lnL>
                      <a:noFill/>
                    </a:lnL>
                    <a:lnR>
                      <a:noFill/>
                    </a:lnR>
                    <a:lnT cap="flat">
                      <a:noFill/>
                    </a:lnT>
                    <a:lnB cap="flat">
                      <a:noFill/>
                    </a:lnB>
                    <a:lnTlToBr>
                      <a:noFill/>
                    </a:lnTlToBr>
                    <a:lnBlToTr>
                      <a:noFill/>
                    </a:lnBlToTr>
                    <a:noFill/>
                  </a:tcPr>
                </a:tc>
                <a:tc>
                  <a:txBody>
                    <a:bodyPr/>
                    <a:p>
                      <a:pPr>
                        <a:buNone/>
                      </a:pPr>
                      <a:endParaRPr lang="fr-FR" altLang="en-US"/>
                    </a:p>
                  </a:txBody>
                  <a:tcPr>
                    <a:lnL>
                      <a:noFill/>
                    </a:lnL>
                    <a:lnR>
                      <a:noFill/>
                    </a:lnR>
                    <a:lnT>
                      <a:noFill/>
                    </a:lnT>
                    <a:lnB cap="flat">
                      <a:noFill/>
                    </a:lnB>
                    <a:lnTlToBr>
                      <a:noFill/>
                    </a:lnTlToBr>
                    <a:lnBlToTr>
                      <a:noFill/>
                    </a:lnBlToTr>
                    <a:solidFill>
                      <a:srgbClr val="FFFFFF"/>
                    </a:solidFill>
                  </a:tcPr>
                </a:tc>
              </a:tr>
              <a:tr h="0">
                <a:tc>
                  <a:txBody>
                    <a:bodyPr/>
                    <a:p>
                      <a:pPr indent="0">
                        <a:buNone/>
                      </a:pPr>
                      <a:endParaRPr lang="fr-FR" altLang="en-US"/>
                    </a:p>
                  </a:txBody>
                  <a:tcPr>
                    <a:lnL>
                      <a:noFill/>
                    </a:lnL>
                    <a:lnR>
                      <a:noFill/>
                    </a:lnR>
                    <a:lnT cap="flat">
                      <a:noFill/>
                    </a:lnT>
                    <a:lnB cap="flat">
                      <a:noFill/>
                    </a:lnB>
                    <a:lnTlToBr>
                      <a:noFill/>
                    </a:lnTlToBr>
                    <a:lnBlToTr>
                      <a:noFill/>
                    </a:lnBlToTr>
                    <a:noFill/>
                  </a:tcPr>
                </a:tc>
                <a:tc>
                  <a:txBody>
                    <a:bodyPr/>
                    <a:p>
                      <a:pPr indent="0">
                        <a:buNone/>
                      </a:pPr>
                      <a:endParaRPr lang="fr-FR" altLang="en-US"/>
                    </a:p>
                  </a:txBody>
                  <a:tcPr>
                    <a:lnL>
                      <a:noFill/>
                    </a:lnL>
                    <a:lnR cap="flat">
                      <a:noFill/>
                    </a:lnR>
                    <a:lnT cap="flat">
                      <a:noFill/>
                    </a:lnT>
                    <a:lnB cap="flat">
                      <a:noFill/>
                    </a:lnB>
                    <a:lnTlToBr>
                      <a:noFill/>
                    </a:lnTlToBr>
                    <a:lnBlToTr>
                      <a:noFill/>
                    </a:lnBlToTr>
                    <a:noFill/>
                  </a:tcPr>
                </a:tc>
              </a:tr>
            </a:tbl>
          </a:graphicData>
        </a:graphic>
      </p:graphicFrame>
      <p:graphicFrame>
        <p:nvGraphicFramePr>
          <p:cNvPr id="23" name="Table 22"/>
          <p:cNvGraphicFramePr/>
          <p:nvPr/>
        </p:nvGraphicFramePr>
        <p:xfrm>
          <a:off x="3556000" y="3970973"/>
          <a:ext cx="0" cy="0"/>
        </p:xfrm>
        <a:graphic>
          <a:graphicData uri="http://schemas.openxmlformats.org/drawingml/2006/table">
            <a:tbl>
              <a:tblPr firstRow="1" bandRow="1">
                <a:tableStyleId>{5940675A-B579-460E-94D1-54222C63F5DA}</a:tableStyleId>
              </a:tblPr>
              <a:tblGrid>
                <a:gridCol w="0"/>
                <a:gridCol w="0"/>
              </a:tblGrid>
              <a:tr h="0">
                <a:tc>
                  <a:txBody>
                    <a:bodyPr/>
                    <a:p>
                      <a:pPr indent="0">
                        <a:buNone/>
                      </a:pPr>
                      <a:endParaRPr lang="fr-FR" altLang="en-US" b="0"/>
                    </a:p>
                  </a:txBody>
                  <a:tcPr>
                    <a:lnL>
                      <a:noFill/>
                    </a:lnL>
                    <a:lnR>
                      <a:noFill/>
                    </a:lnR>
                    <a:lnT cap="flat">
                      <a:noFill/>
                    </a:lnT>
                    <a:lnB cap="flat">
                      <a:noFill/>
                    </a:lnB>
                    <a:lnTlToBr>
                      <a:noFill/>
                    </a:lnTlToBr>
                    <a:lnBlToTr>
                      <a:noFill/>
                    </a:lnBlToTr>
                    <a:noFill/>
                  </a:tcPr>
                </a:tc>
                <a:tc>
                  <a:txBody>
                    <a:bodyPr/>
                    <a:p>
                      <a:pPr>
                        <a:buNone/>
                      </a:pPr>
                      <a:endParaRPr lang="fr-FR" altLang="en-US"/>
                    </a:p>
                  </a:txBody>
                  <a:tcPr>
                    <a:lnL>
                      <a:noFill/>
                    </a:lnL>
                    <a:lnR>
                      <a:noFill/>
                    </a:lnR>
                    <a:lnT>
                      <a:noFill/>
                    </a:lnT>
                    <a:lnB cap="flat">
                      <a:noFill/>
                    </a:lnB>
                    <a:lnTlToBr>
                      <a:noFill/>
                    </a:lnTlToBr>
                    <a:lnBlToTr>
                      <a:noFill/>
                    </a:lnBlToTr>
                    <a:solidFill>
                      <a:srgbClr val="FFFFFF"/>
                    </a:solidFill>
                  </a:tcPr>
                </a:tc>
              </a:tr>
              <a:tr h="0">
                <a:tc>
                  <a:txBody>
                    <a:bodyPr/>
                    <a:p>
                      <a:pPr indent="0">
                        <a:buNone/>
                      </a:pPr>
                      <a:endParaRPr lang="fr-FR" altLang="en-US"/>
                    </a:p>
                  </a:txBody>
                  <a:tcPr>
                    <a:lnL>
                      <a:noFill/>
                    </a:lnL>
                    <a:lnR>
                      <a:noFill/>
                    </a:lnR>
                    <a:lnT cap="flat">
                      <a:noFill/>
                    </a:lnT>
                    <a:lnB cap="flat">
                      <a:noFill/>
                    </a:lnB>
                    <a:lnTlToBr>
                      <a:noFill/>
                    </a:lnTlToBr>
                    <a:lnBlToTr>
                      <a:noFill/>
                    </a:lnBlToTr>
                    <a:noFill/>
                  </a:tcPr>
                </a:tc>
                <a:tc>
                  <a:txBody>
                    <a:bodyPr/>
                    <a:p>
                      <a:pPr indent="0">
                        <a:buNone/>
                      </a:pPr>
                      <a:endParaRPr lang="fr-FR" altLang="en-US"/>
                    </a:p>
                  </a:txBody>
                  <a:tcPr>
                    <a:lnL>
                      <a:noFill/>
                    </a:lnL>
                    <a:lnR cap="flat">
                      <a:noFill/>
                    </a:lnR>
                    <a:lnT cap="flat">
                      <a:noFill/>
                    </a:lnT>
                    <a:lnB cap="flat">
                      <a:noFill/>
                    </a:lnB>
                    <a:lnTlToBr>
                      <a:noFill/>
                    </a:lnTlToBr>
                    <a:lnBlToTr>
                      <a:noFill/>
                    </a:lnBlToTr>
                    <a:noFill/>
                  </a:tcPr>
                </a:tc>
              </a:tr>
            </a:tbl>
          </a:graphicData>
        </a:graphic>
      </p:graphicFrame>
      <p:sp>
        <p:nvSpPr>
          <p:cNvPr id="25" name="Zone de texte 24"/>
          <p:cNvSpPr txBox="1"/>
          <p:nvPr/>
        </p:nvSpPr>
        <p:spPr>
          <a:xfrm>
            <a:off x="3556000" y="4702493"/>
            <a:ext cx="5080000" cy="645160"/>
          </a:xfrm>
          <a:prstGeom prst="rect">
            <a:avLst/>
          </a:prstGeom>
          <a:noFill/>
          <a:ln w="9525">
            <a:noFill/>
          </a:ln>
        </p:spPr>
        <p:txBody>
          <a:bodyPr>
            <a:spAutoFit/>
          </a:bodyPr>
          <a:p>
            <a:pPr indent="0"/>
            <a:r>
              <a:rPr lang="en-US" b="0">
                <a:latin typeface="Arial MT" charset="0"/>
              </a:rPr>
              <a:t>  </a:t>
            </a:r>
            <a:endParaRPr lang="fr-FR" altLang="en-US"/>
          </a:p>
        </p:txBody>
      </p:sp>
      <p:sp>
        <p:nvSpPr>
          <p:cNvPr id="6" name="Zone de texte 5"/>
          <p:cNvSpPr txBox="1"/>
          <p:nvPr/>
        </p:nvSpPr>
        <p:spPr>
          <a:xfrm>
            <a:off x="245110" y="4340860"/>
            <a:ext cx="7984490" cy="1014730"/>
          </a:xfrm>
          <a:prstGeom prst="rect">
            <a:avLst/>
          </a:prstGeom>
          <a:noFill/>
          <a:ln w="9525">
            <a:noFill/>
          </a:ln>
        </p:spPr>
        <p:txBody>
          <a:bodyPr wrap="square">
            <a:spAutoFit/>
          </a:bodyPr>
          <a:p>
            <a:pPr marL="342900" indent="-342900">
              <a:buFont typeface="Wingdings" panose="05000000000000000000" charset="0"/>
              <a:buChar char="v"/>
            </a:pPr>
            <a:r>
              <a:rPr lang="en-US" sz="2000" b="1">
                <a:latin typeface="Times New Roman" panose="02020603050405020304" charset="0"/>
                <a:cs typeface="Times New Roman" panose="02020603050405020304" charset="0"/>
              </a:rPr>
              <a:t>I</a:t>
            </a:r>
            <a:r>
              <a:rPr lang="en-US" b="0">
                <a:latin typeface="Calibri" panose="020F0502020204030204" charset="0"/>
                <a:ea typeface="SimSun" panose="02010600030101010101" pitchFamily="2" charset="-122"/>
                <a:cs typeface="Times New Roman" panose="02020603050405020304" charset="0"/>
              </a:rPr>
              <a:t>t</a:t>
            </a:r>
            <a:r>
              <a:rPr lang="en-US" sz="2000" b="1">
                <a:latin typeface="Times New Roman" panose="02020603050405020304" charset="0"/>
                <a:cs typeface="Times New Roman" panose="02020603050405020304" charset="0"/>
              </a:rPr>
              <a:t> is a process that helps improve performance and achieve results of the project. Its goal is to improve current and future management of outputs, outcomes and impact.</a:t>
            </a:r>
            <a:endParaRPr lang="en-US" sz="2000" b="1">
              <a:latin typeface="Times New Roman" panose="02020603050405020304" charset="0"/>
              <a:cs typeface="Times New Roman" panose="02020603050405020304" charset="0"/>
            </a:endParaRPr>
          </a:p>
        </p:txBody>
      </p:sp>
      <p:sp>
        <p:nvSpPr>
          <p:cNvPr id="15" name="Rectangle avec flèche vers le bas 14"/>
          <p:cNvSpPr/>
          <p:nvPr/>
        </p:nvSpPr>
        <p:spPr>
          <a:xfrm>
            <a:off x="2153285" y="3429635"/>
            <a:ext cx="4128135" cy="450850"/>
          </a:xfrm>
          <a:prstGeom prst="downArrowCallou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p>
            <a:pPr algn="ctr"/>
            <a:endParaRPr lang="fr-FR" altLang="en-US"/>
          </a:p>
        </p:txBody>
      </p:sp>
      <p:sp>
        <p:nvSpPr>
          <p:cNvPr id="8" name="Espace réservé du numéro de diapositive 7"/>
          <p:cNvSpPr>
            <a:spLocks noGrp="1"/>
          </p:cNvSpPr>
          <p:nvPr>
            <p:ph type="sldNum" sz="quarter" idx="12"/>
          </p:nvPr>
        </p:nvSpPr>
        <p:spPr/>
        <p:txBody>
          <a:bodyPr/>
          <a:p>
            <a:fld id="{FDED41F8-FC0F-4085-8150-313B6CF05213}" type="slidenum">
              <a:rPr lang="en-US" smtClean="0"/>
            </a:fld>
            <a:endParaRPr lang="en-US"/>
          </a:p>
        </p:txBody>
      </p:sp>
      <p:sp>
        <p:nvSpPr>
          <p:cNvPr id="11" name="Espace réservé du pied de page 10"/>
          <p:cNvSpPr>
            <a:spLocks noGrp="1"/>
          </p:cNvSpPr>
          <p:nvPr>
            <p:ph type="ftr" sz="quarter" idx="11"/>
          </p:nvPr>
        </p:nvSpPr>
        <p:spPr/>
        <p:txBody>
          <a:bodyPr/>
          <a:p>
            <a:endParaRPr lang="en-US"/>
          </a:p>
        </p:txBody>
      </p:sp>
      <p:sp>
        <p:nvSpPr>
          <p:cNvPr id="18" name="TextBox 6"/>
          <p:cNvSpPr txBox="1"/>
          <p:nvPr/>
        </p:nvSpPr>
        <p:spPr>
          <a:xfrm>
            <a:off x="2225040" y="407670"/>
            <a:ext cx="6430010" cy="953135"/>
          </a:xfrm>
          <a:prstGeom prst="rect">
            <a:avLst/>
          </a:prstGeom>
          <a:noFill/>
        </p:spPr>
        <p:txBody>
          <a:bodyPr wrap="square" rtlCol="0">
            <a:spAutoFit/>
          </a:bodyPr>
          <a:p>
            <a:pPr algn="ctr">
              <a:buClrTx/>
              <a:buSzTx/>
              <a:buFontTx/>
            </a:pPr>
            <a:r>
              <a:rPr lang="fr-FR" altLang="en-US" sz="2000" b="1" dirty="0">
                <a:solidFill>
                  <a:srgbClr val="FF9518"/>
                </a:solidFill>
                <a:latin typeface="Tajawal Medium" panose="00000600000000000000" pitchFamily="2" charset="-78"/>
                <a:cs typeface="Tajawal Medium" panose="00000600000000000000" pitchFamily="2" charset="-78"/>
                <a:sym typeface="+mn-ea"/>
              </a:rPr>
              <a:t> </a:t>
            </a:r>
            <a:r>
              <a:rPr lang="fr-FR" altLang="en-US" sz="2800" dirty="0">
                <a:solidFill>
                  <a:srgbClr val="FF9518"/>
                </a:solidFill>
                <a:latin typeface="Tajawal Medium" panose="00000600000000000000" pitchFamily="2" charset="-78"/>
                <a:cs typeface="Tajawal Medium" panose="00000600000000000000" pitchFamily="2" charset="-78"/>
                <a:sym typeface="+mn-ea"/>
              </a:rPr>
              <a:t>Overview of Project Monitoring </a:t>
            </a:r>
            <a:endParaRPr lang="fr-FR" altLang="en-US" sz="2800" dirty="0">
              <a:solidFill>
                <a:srgbClr val="FF9518"/>
              </a:solidFill>
              <a:latin typeface="Tajawal Medium" panose="00000600000000000000" pitchFamily="2" charset="-78"/>
              <a:cs typeface="Tajawal Medium" panose="00000600000000000000" pitchFamily="2" charset="-78"/>
              <a:sym typeface="+mn-ea"/>
            </a:endParaRPr>
          </a:p>
          <a:p>
            <a:pPr indent="0" algn="ctr">
              <a:buClrTx/>
              <a:buSzTx/>
              <a:buFontTx/>
              <a:buNone/>
            </a:pPr>
            <a:endParaRPr lang="fr-FR" altLang="en-US" sz="2800" dirty="0">
              <a:solidFill>
                <a:srgbClr val="FF9518"/>
              </a:solidFill>
              <a:latin typeface="Tajawal Medium" panose="00000600000000000000" pitchFamily="2" charset="-78"/>
              <a:cs typeface="Tajawal Medium" panose="00000600000000000000" pitchFamily="2" charset="-78"/>
            </a:endParaRPr>
          </a:p>
        </p:txBody>
      </p:sp>
      <p:sp>
        <p:nvSpPr>
          <p:cNvPr id="12" name="Zone de texte 11"/>
          <p:cNvSpPr txBox="1"/>
          <p:nvPr/>
        </p:nvSpPr>
        <p:spPr>
          <a:xfrm>
            <a:off x="-421005" y="3596640"/>
            <a:ext cx="309880" cy="368300"/>
          </a:xfrm>
          <a:prstGeom prst="rect">
            <a:avLst/>
          </a:prstGeom>
          <a:noFill/>
        </p:spPr>
        <p:txBody>
          <a:bodyPr wrap="none" rtlCol="0">
            <a:spAutoFit/>
          </a:bodyPr>
          <a:p>
            <a:endParaRPr lang="fr-FR" altLang="en-US"/>
          </a:p>
        </p:txBody>
      </p:sp>
      <p:sp>
        <p:nvSpPr>
          <p:cNvPr id="21" name="Zone de texte 20"/>
          <p:cNvSpPr txBox="1"/>
          <p:nvPr/>
        </p:nvSpPr>
        <p:spPr>
          <a:xfrm>
            <a:off x="-588645" y="3583940"/>
            <a:ext cx="309880" cy="368300"/>
          </a:xfrm>
          <a:prstGeom prst="rect">
            <a:avLst/>
          </a:prstGeom>
          <a:noFill/>
        </p:spPr>
        <p:txBody>
          <a:bodyPr wrap="none" rtlCol="0">
            <a:spAutoFit/>
          </a:bodyPr>
          <a:p>
            <a:endParaRPr lang="fr-FR" altLang="en-US"/>
          </a:p>
        </p:txBody>
      </p:sp>
      <p:sp>
        <p:nvSpPr>
          <p:cNvPr id="22" name="Zone de texte 21"/>
          <p:cNvSpPr txBox="1"/>
          <p:nvPr/>
        </p:nvSpPr>
        <p:spPr>
          <a:xfrm>
            <a:off x="6698615" y="3505200"/>
            <a:ext cx="309880" cy="368300"/>
          </a:xfrm>
          <a:prstGeom prst="rect">
            <a:avLst/>
          </a:prstGeom>
          <a:noFill/>
        </p:spPr>
        <p:txBody>
          <a:bodyPr wrap="none" rtlCol="0">
            <a:spAutoFit/>
          </a:bodyPr>
          <a:p>
            <a:endParaRPr lang="fr-FR" altLang="en-US"/>
          </a:p>
        </p:txBody>
      </p:sp>
      <p:sp>
        <p:nvSpPr>
          <p:cNvPr id="24" name="Zone de texte 23"/>
          <p:cNvSpPr txBox="1"/>
          <p:nvPr/>
        </p:nvSpPr>
        <p:spPr>
          <a:xfrm>
            <a:off x="12557125" y="2096135"/>
            <a:ext cx="309880" cy="368300"/>
          </a:xfrm>
          <a:prstGeom prst="rect">
            <a:avLst/>
          </a:prstGeom>
          <a:noFill/>
        </p:spPr>
        <p:txBody>
          <a:bodyPr wrap="none" rtlCol="0">
            <a:spAutoFit/>
          </a:bodyPr>
          <a:p>
            <a:endParaRPr lang="fr-FR" altLang="en-US"/>
          </a:p>
        </p:txBody>
      </p:sp>
      <p:sp>
        <p:nvSpPr>
          <p:cNvPr id="26" name="Zone de texte 25"/>
          <p:cNvSpPr txBox="1"/>
          <p:nvPr/>
        </p:nvSpPr>
        <p:spPr>
          <a:xfrm>
            <a:off x="-236855" y="4483735"/>
            <a:ext cx="309880" cy="368300"/>
          </a:xfrm>
          <a:prstGeom prst="rect">
            <a:avLst/>
          </a:prstGeom>
          <a:noFill/>
        </p:spPr>
        <p:txBody>
          <a:bodyPr wrap="none" rtlCol="0">
            <a:spAutoFit/>
          </a:bodyPr>
          <a:p>
            <a:endParaRPr lang="fr-FR"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1"/>
          <a:stretch>
            <a:fillRect/>
          </a:stretch>
        </p:blipFill>
        <p:spPr>
          <a:xfrm>
            <a:off x="523875" y="397510"/>
            <a:ext cx="8087360" cy="840740"/>
          </a:xfrm>
          <a:prstGeom prst="rect">
            <a:avLst/>
          </a:prstGeom>
        </p:spPr>
      </p:pic>
      <p:sp>
        <p:nvSpPr>
          <p:cNvPr id="1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6"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pic>
        <p:nvPicPr>
          <p:cNvPr id="3" name="Picture 2"/>
          <p:cNvPicPr>
            <a:picLocks noChangeAspect="1"/>
          </p:cNvPicPr>
          <p:nvPr/>
        </p:nvPicPr>
        <p:blipFill>
          <a:blip r:embed="rId2"/>
          <a:stretch>
            <a:fillRect/>
          </a:stretch>
        </p:blipFill>
        <p:spPr>
          <a:xfrm>
            <a:off x="2440788" y="6109899"/>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9" name="TextBox 18"/>
          <p:cNvSpPr txBox="1"/>
          <p:nvPr/>
        </p:nvSpPr>
        <p:spPr>
          <a:xfrm>
            <a:off x="422910" y="1869440"/>
            <a:ext cx="7945755" cy="1198880"/>
          </a:xfrm>
          <a:prstGeom prst="rect">
            <a:avLst/>
          </a:prstGeom>
          <a:noFill/>
        </p:spPr>
        <p:txBody>
          <a:bodyPr wrap="square" rtlCol="0">
            <a:spAutoFit/>
          </a:bodyPr>
          <a:lstStyle/>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gn="ct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endParaRPr lang="en-US" b="1"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1" name="Zone de texte 100"/>
          <p:cNvSpPr txBox="1"/>
          <p:nvPr/>
        </p:nvSpPr>
        <p:spPr>
          <a:xfrm>
            <a:off x="244475" y="1609090"/>
            <a:ext cx="8404860" cy="443103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p>
            <a:pPr indent="0" algn="ctr"/>
            <a:r>
              <a:rPr lang="fr-FR" altLang="en-US" sz="2400" b="1" i="1">
                <a:solidFill>
                  <a:srgbClr val="00B050"/>
                </a:solidFill>
                <a:latin typeface="Times New Roman" panose="02020603050405020304" charset="0"/>
                <a:cs typeface="Times New Roman" panose="02020603050405020304" charset="0"/>
              </a:rPr>
              <a:t>“</a:t>
            </a:r>
            <a:r>
              <a:rPr lang="fr-FR" altLang="en-US" sz="2800" b="1" i="1">
                <a:solidFill>
                  <a:srgbClr val="00B050"/>
                </a:solidFill>
                <a:latin typeface="Times New Roman" panose="02020603050405020304" charset="0"/>
                <a:cs typeface="Times New Roman" panose="02020603050405020304" charset="0"/>
              </a:rPr>
              <a:t>Monitoring” definitions</a:t>
            </a:r>
            <a:endParaRPr lang="fr-FR" altLang="en-US" sz="2800" b="1" i="1">
              <a:solidFill>
                <a:srgbClr val="00B050"/>
              </a:solidFill>
              <a:latin typeface="Times New Roman" panose="02020603050405020304" charset="0"/>
              <a:cs typeface="Times New Roman" panose="02020603050405020304" charset="0"/>
            </a:endParaRPr>
          </a:p>
          <a:p>
            <a:pPr indent="0" algn="ctr"/>
            <a:endParaRPr lang="fr-FR" altLang="en-US" sz="2400" b="1" i="1">
              <a:solidFill>
                <a:srgbClr val="00B050"/>
              </a:solidFill>
              <a:latin typeface="Times New Roman" panose="02020603050405020304" charset="0"/>
              <a:cs typeface="Times New Roman" panose="02020603050405020304" charset="0"/>
            </a:endParaRPr>
          </a:p>
          <a:p>
            <a:pPr marL="342900" indent="-342900" algn="just">
              <a:lnSpc>
                <a:spcPct val="80000"/>
              </a:lnSpc>
              <a:buFont typeface="Wingdings" panose="05000000000000000000" charset="0"/>
              <a:buChar char="Ø"/>
            </a:pPr>
            <a:r>
              <a:rPr lang="fr-FR" altLang="en-US" sz="2400" b="1">
                <a:latin typeface="Times New Roman" panose="02020603050405020304" charset="0"/>
                <a:cs typeface="Times New Roman" panose="02020603050405020304" charset="0"/>
              </a:rPr>
              <a:t></a:t>
            </a:r>
            <a:r>
              <a:rPr lang="fr-FR" altLang="en-US" sz="2400" b="1">
                <a:solidFill>
                  <a:srgbClr val="0070C0"/>
                </a:solidFill>
                <a:latin typeface="Times New Roman" panose="02020603050405020304" charset="0"/>
                <a:cs typeface="Times New Roman" panose="02020603050405020304" charset="0"/>
              </a:rPr>
              <a:t>A management activity that allows a continuous adaptation of the intervention if problems arise or if changes in the context have an influence on the performance of the operation</a:t>
            </a:r>
            <a:r>
              <a:rPr lang="fr-FR" altLang="en-US" sz="2400" b="1">
                <a:latin typeface="Times New Roman" panose="02020603050405020304" charset="0"/>
                <a:cs typeface="Times New Roman" panose="02020603050405020304" charset="0"/>
              </a:rPr>
              <a:t>.</a:t>
            </a:r>
            <a:endParaRPr lang="fr-FR" altLang="en-US" sz="2400" b="1">
              <a:latin typeface="Times New Roman" panose="02020603050405020304" charset="0"/>
              <a:cs typeface="Times New Roman" panose="02020603050405020304" charset="0"/>
            </a:endParaRPr>
          </a:p>
          <a:p>
            <a:pPr indent="0" algn="just">
              <a:lnSpc>
                <a:spcPct val="80000"/>
              </a:lnSpc>
            </a:pPr>
            <a:endParaRPr lang="fr-FR" altLang="en-US" sz="2400" b="1">
              <a:latin typeface="Times New Roman" panose="02020603050405020304" charset="0"/>
              <a:cs typeface="Times New Roman" panose="02020603050405020304" charset="0"/>
            </a:endParaRPr>
          </a:p>
          <a:p>
            <a:pPr marL="342900" indent="-342900" algn="just">
              <a:lnSpc>
                <a:spcPct val="80000"/>
              </a:lnSpc>
              <a:buFont typeface="Wingdings" panose="05000000000000000000" charset="0"/>
              <a:buChar char="Ø"/>
            </a:pPr>
            <a:r>
              <a:rPr lang="fr-FR" altLang="en-US" sz="2400" b="1">
                <a:gradFill>
                  <a:gsLst>
                    <a:gs pos="0">
                      <a:srgbClr val="7B32B2"/>
                    </a:gs>
                    <a:gs pos="100000">
                      <a:srgbClr val="401A5D"/>
                    </a:gs>
                  </a:gsLst>
                  <a:lin scaled="0"/>
                </a:gradFill>
                <a:latin typeface="Times New Roman" panose="02020603050405020304" charset="0"/>
                <a:cs typeface="Times New Roman" panose="02020603050405020304" charset="0"/>
              </a:rPr>
              <a:t>The systematic collection of information on all aspects of the project while it is being implemented.</a:t>
            </a:r>
            <a:endParaRPr lang="fr-FR" altLang="en-US" sz="2400" b="1">
              <a:gradFill>
                <a:gsLst>
                  <a:gs pos="0">
                    <a:srgbClr val="7B32B2"/>
                  </a:gs>
                  <a:gs pos="100000">
                    <a:srgbClr val="401A5D"/>
                  </a:gs>
                </a:gsLst>
                <a:lin scaled="0"/>
              </a:gradFill>
              <a:latin typeface="Times New Roman" panose="02020603050405020304" charset="0"/>
              <a:cs typeface="Times New Roman" panose="02020603050405020304" charset="0"/>
            </a:endParaRPr>
          </a:p>
          <a:p>
            <a:pPr indent="0" algn="just">
              <a:lnSpc>
                <a:spcPct val="80000"/>
              </a:lnSpc>
            </a:pPr>
            <a:endParaRPr lang="fr-FR" altLang="en-US" sz="2400" b="1">
              <a:latin typeface="Times New Roman" panose="02020603050405020304" charset="0"/>
              <a:cs typeface="Times New Roman" panose="02020603050405020304" charset="0"/>
            </a:endParaRPr>
          </a:p>
          <a:p>
            <a:pPr marL="342900" indent="-342900" algn="just">
              <a:lnSpc>
                <a:spcPct val="80000"/>
              </a:lnSpc>
              <a:buFont typeface="Wingdings" panose="05000000000000000000" charset="0"/>
              <a:buChar char="Ø"/>
            </a:pPr>
            <a:r>
              <a:rPr lang="fr-FR" altLang="en-US" sz="2400" b="1">
                <a:solidFill>
                  <a:srgbClr val="C00000"/>
                </a:solidFill>
                <a:latin typeface="Times New Roman" panose="02020603050405020304" charset="0"/>
                <a:cs typeface="Times New Roman" panose="02020603050405020304" charset="0"/>
              </a:rPr>
              <a:t>A continuing function that aims primarily to provide the management and main stakeholders of an ongoing intervention with early indications of progress, or lack thereof, in the achievement of results.</a:t>
            </a:r>
            <a:endParaRPr lang="fr-FR" altLang="en-US" sz="2400" b="1">
              <a:solidFill>
                <a:srgbClr val="C00000"/>
              </a:solidFill>
              <a:latin typeface="Times New Roman" panose="02020603050405020304" charset="0"/>
              <a:cs typeface="Times New Roman" panose="02020603050405020304" charset="0"/>
            </a:endParaRPr>
          </a:p>
        </p:txBody>
      </p:sp>
      <p:graphicFrame>
        <p:nvGraphicFramePr>
          <p:cNvPr id="7" name="Table 6"/>
          <p:cNvGraphicFramePr/>
          <p:nvPr/>
        </p:nvGraphicFramePr>
        <p:xfrm>
          <a:off x="2028825" y="3239453"/>
          <a:ext cx="1527175" cy="731520"/>
        </p:xfrm>
        <a:graphic>
          <a:graphicData uri="http://schemas.openxmlformats.org/drawingml/2006/table">
            <a:tbl>
              <a:tblPr firstRow="1" bandRow="1">
                <a:tableStyleId>{5940675A-B579-460E-94D1-54222C63F5DA}</a:tableStyleId>
              </a:tblPr>
              <a:tblGrid>
                <a:gridCol w="1527175"/>
                <a:gridCol w="0"/>
              </a:tblGrid>
              <a:tr h="365760">
                <a:tc>
                  <a:txBody>
                    <a:bodyPr/>
                    <a:p>
                      <a:pPr indent="0">
                        <a:buNone/>
                      </a:pPr>
                      <a:endParaRPr lang="fr-FR" altLang="en-US" b="0"/>
                    </a:p>
                  </a:txBody>
                  <a:tcPr>
                    <a:lnL>
                      <a:noFill/>
                    </a:lnL>
                    <a:lnR>
                      <a:noFill/>
                    </a:lnR>
                    <a:lnT cap="flat">
                      <a:noFill/>
                    </a:lnT>
                    <a:lnB cap="flat">
                      <a:noFill/>
                    </a:lnB>
                    <a:lnTlToBr>
                      <a:noFill/>
                    </a:lnTlToBr>
                    <a:lnBlToTr>
                      <a:noFill/>
                    </a:lnBlToTr>
                    <a:noFill/>
                  </a:tcPr>
                </a:tc>
                <a:tc>
                  <a:txBody>
                    <a:bodyPr/>
                    <a:p>
                      <a:pPr>
                        <a:buNone/>
                      </a:pPr>
                      <a:endParaRPr lang="fr-FR" altLang="en-US"/>
                    </a:p>
                  </a:txBody>
                  <a:tcPr>
                    <a:lnL>
                      <a:noFill/>
                    </a:lnL>
                    <a:lnR>
                      <a:noFill/>
                    </a:lnR>
                    <a:lnT>
                      <a:noFill/>
                    </a:lnT>
                    <a:lnB cap="flat">
                      <a:noFill/>
                    </a:lnB>
                    <a:lnTlToBr>
                      <a:noFill/>
                    </a:lnTlToBr>
                    <a:lnBlToTr>
                      <a:noFill/>
                    </a:lnBlToTr>
                    <a:solidFill>
                      <a:srgbClr val="FFFFFF"/>
                    </a:solidFill>
                  </a:tcPr>
                </a:tc>
              </a:tr>
              <a:tr h="0">
                <a:tc>
                  <a:txBody>
                    <a:bodyPr/>
                    <a:p>
                      <a:pPr indent="0">
                        <a:buNone/>
                      </a:pPr>
                      <a:endParaRPr lang="fr-FR" altLang="en-US"/>
                    </a:p>
                  </a:txBody>
                  <a:tcPr>
                    <a:lnL>
                      <a:noFill/>
                    </a:lnL>
                    <a:lnR>
                      <a:noFill/>
                    </a:lnR>
                    <a:lnT cap="flat">
                      <a:noFill/>
                    </a:lnT>
                    <a:lnB cap="flat">
                      <a:noFill/>
                    </a:lnB>
                    <a:lnTlToBr>
                      <a:noFill/>
                    </a:lnTlToBr>
                    <a:lnBlToTr>
                      <a:noFill/>
                    </a:lnBlToTr>
                    <a:noFill/>
                  </a:tcPr>
                </a:tc>
                <a:tc>
                  <a:txBody>
                    <a:bodyPr/>
                    <a:p>
                      <a:pPr indent="0">
                        <a:buNone/>
                      </a:pPr>
                      <a:endParaRPr lang="fr-FR" altLang="en-US"/>
                    </a:p>
                  </a:txBody>
                  <a:tcPr>
                    <a:lnL>
                      <a:noFill/>
                    </a:lnL>
                    <a:lnR cap="flat">
                      <a:noFill/>
                    </a:lnR>
                    <a:lnT cap="flat">
                      <a:noFill/>
                    </a:lnT>
                    <a:lnB cap="flat">
                      <a:noFill/>
                    </a:lnB>
                    <a:lnTlToBr>
                      <a:noFill/>
                    </a:lnTlToBr>
                    <a:lnBlToTr>
                      <a:noFill/>
                    </a:lnBlToTr>
                    <a:noFill/>
                  </a:tcPr>
                </a:tc>
              </a:tr>
            </a:tbl>
          </a:graphicData>
        </a:graphic>
      </p:graphicFrame>
      <p:graphicFrame>
        <p:nvGraphicFramePr>
          <p:cNvPr id="23" name="Table 22"/>
          <p:cNvGraphicFramePr/>
          <p:nvPr/>
        </p:nvGraphicFramePr>
        <p:xfrm>
          <a:off x="3556000" y="3970973"/>
          <a:ext cx="0" cy="0"/>
        </p:xfrm>
        <a:graphic>
          <a:graphicData uri="http://schemas.openxmlformats.org/drawingml/2006/table">
            <a:tbl>
              <a:tblPr firstRow="1" bandRow="1">
                <a:tableStyleId>{5940675A-B579-460E-94D1-54222C63F5DA}</a:tableStyleId>
              </a:tblPr>
              <a:tblGrid>
                <a:gridCol w="0"/>
                <a:gridCol w="0"/>
              </a:tblGrid>
              <a:tr h="0">
                <a:tc>
                  <a:txBody>
                    <a:bodyPr/>
                    <a:p>
                      <a:pPr indent="0">
                        <a:buNone/>
                      </a:pPr>
                      <a:endParaRPr lang="fr-FR" altLang="en-US" b="0"/>
                    </a:p>
                  </a:txBody>
                  <a:tcPr>
                    <a:lnL>
                      <a:noFill/>
                    </a:lnL>
                    <a:lnR>
                      <a:noFill/>
                    </a:lnR>
                    <a:lnT cap="flat">
                      <a:noFill/>
                    </a:lnT>
                    <a:lnB cap="flat">
                      <a:noFill/>
                    </a:lnB>
                    <a:lnTlToBr>
                      <a:noFill/>
                    </a:lnTlToBr>
                    <a:lnBlToTr>
                      <a:noFill/>
                    </a:lnBlToTr>
                    <a:noFill/>
                  </a:tcPr>
                </a:tc>
                <a:tc>
                  <a:txBody>
                    <a:bodyPr/>
                    <a:p>
                      <a:pPr>
                        <a:buNone/>
                      </a:pPr>
                      <a:endParaRPr lang="fr-FR" altLang="en-US"/>
                    </a:p>
                  </a:txBody>
                  <a:tcPr>
                    <a:lnL>
                      <a:noFill/>
                    </a:lnL>
                    <a:lnR>
                      <a:noFill/>
                    </a:lnR>
                    <a:lnT>
                      <a:noFill/>
                    </a:lnT>
                    <a:lnB cap="flat">
                      <a:noFill/>
                    </a:lnB>
                    <a:lnTlToBr>
                      <a:noFill/>
                    </a:lnTlToBr>
                    <a:lnBlToTr>
                      <a:noFill/>
                    </a:lnBlToTr>
                    <a:solidFill>
                      <a:srgbClr val="FFFFFF"/>
                    </a:solidFill>
                  </a:tcPr>
                </a:tc>
              </a:tr>
              <a:tr h="0">
                <a:tc>
                  <a:txBody>
                    <a:bodyPr/>
                    <a:p>
                      <a:pPr indent="0">
                        <a:buNone/>
                      </a:pPr>
                      <a:endParaRPr lang="fr-FR" altLang="en-US"/>
                    </a:p>
                  </a:txBody>
                  <a:tcPr>
                    <a:lnL>
                      <a:noFill/>
                    </a:lnL>
                    <a:lnR>
                      <a:noFill/>
                    </a:lnR>
                    <a:lnT cap="flat">
                      <a:noFill/>
                    </a:lnT>
                    <a:lnB cap="flat">
                      <a:noFill/>
                    </a:lnB>
                    <a:lnTlToBr>
                      <a:noFill/>
                    </a:lnTlToBr>
                    <a:lnBlToTr>
                      <a:noFill/>
                    </a:lnBlToTr>
                    <a:noFill/>
                  </a:tcPr>
                </a:tc>
                <a:tc>
                  <a:txBody>
                    <a:bodyPr/>
                    <a:p>
                      <a:pPr indent="0">
                        <a:buNone/>
                      </a:pPr>
                      <a:endParaRPr lang="fr-FR" altLang="en-US"/>
                    </a:p>
                  </a:txBody>
                  <a:tcPr>
                    <a:lnL>
                      <a:noFill/>
                    </a:lnL>
                    <a:lnR cap="flat">
                      <a:noFill/>
                    </a:lnR>
                    <a:lnT cap="flat">
                      <a:noFill/>
                    </a:lnT>
                    <a:lnB cap="flat">
                      <a:noFill/>
                    </a:lnB>
                    <a:lnTlToBr>
                      <a:noFill/>
                    </a:lnTlToBr>
                    <a:lnBlToTr>
                      <a:noFill/>
                    </a:lnBlToTr>
                    <a:noFill/>
                  </a:tcPr>
                </a:tc>
              </a:tr>
            </a:tbl>
          </a:graphicData>
        </a:graphic>
      </p:graphicFrame>
      <p:sp>
        <p:nvSpPr>
          <p:cNvPr id="25" name="Zone de texte 24"/>
          <p:cNvSpPr txBox="1"/>
          <p:nvPr/>
        </p:nvSpPr>
        <p:spPr>
          <a:xfrm>
            <a:off x="3556000" y="4702493"/>
            <a:ext cx="5080000" cy="645160"/>
          </a:xfrm>
          <a:prstGeom prst="rect">
            <a:avLst/>
          </a:prstGeom>
          <a:noFill/>
          <a:ln w="9525">
            <a:noFill/>
          </a:ln>
        </p:spPr>
        <p:txBody>
          <a:bodyPr>
            <a:spAutoFit/>
          </a:bodyPr>
          <a:p>
            <a:pPr indent="0"/>
            <a:r>
              <a:rPr lang="en-US" b="0">
                <a:latin typeface="Arial MT" charset="0"/>
              </a:rPr>
              <a:t>  </a:t>
            </a:r>
            <a:endParaRPr lang="fr-FR" altLang="en-US"/>
          </a:p>
        </p:txBody>
      </p:sp>
      <p:sp>
        <p:nvSpPr>
          <p:cNvPr id="6" name="Espace réservé du numéro de diapositive 5"/>
          <p:cNvSpPr>
            <a:spLocks noGrp="1"/>
          </p:cNvSpPr>
          <p:nvPr>
            <p:ph type="sldNum" sz="quarter" idx="12"/>
          </p:nvPr>
        </p:nvSpPr>
        <p:spPr/>
        <p:txBody>
          <a:bodyPr/>
          <a:p>
            <a:fld id="{FDED41F8-FC0F-4085-8150-313B6CF05213}" type="slidenum">
              <a:rPr lang="en-US" smtClean="0"/>
            </a:fld>
            <a:endParaRPr lang="en-US"/>
          </a:p>
        </p:txBody>
      </p:sp>
      <p:sp>
        <p:nvSpPr>
          <p:cNvPr id="8" name="Espace réservé du pied de page 7"/>
          <p:cNvSpPr>
            <a:spLocks noGrp="1"/>
          </p:cNvSpPr>
          <p:nvPr>
            <p:ph type="ftr" sz="quarter" idx="11"/>
          </p:nvPr>
        </p:nvSpPr>
        <p:spPr/>
        <p:txBody>
          <a:bodyPr/>
          <a:p>
            <a:endParaRPr lang="en-US"/>
          </a:p>
        </p:txBody>
      </p:sp>
      <p:sp>
        <p:nvSpPr>
          <p:cNvPr id="18" name="TextBox 6"/>
          <p:cNvSpPr txBox="1"/>
          <p:nvPr/>
        </p:nvSpPr>
        <p:spPr>
          <a:xfrm>
            <a:off x="2225040" y="407670"/>
            <a:ext cx="6430010" cy="953135"/>
          </a:xfrm>
          <a:prstGeom prst="rect">
            <a:avLst/>
          </a:prstGeom>
          <a:noFill/>
        </p:spPr>
        <p:txBody>
          <a:bodyPr wrap="square" rtlCol="0">
            <a:spAutoFit/>
          </a:bodyPr>
          <a:p>
            <a:pPr algn="ctr">
              <a:buClrTx/>
              <a:buSzTx/>
              <a:buFontTx/>
            </a:pPr>
            <a:r>
              <a:rPr lang="fr-FR" altLang="en-US" sz="2000" b="1" dirty="0">
                <a:solidFill>
                  <a:srgbClr val="FF9518"/>
                </a:solidFill>
                <a:latin typeface="Tajawal Medium" panose="00000600000000000000" pitchFamily="2" charset="-78"/>
                <a:cs typeface="Tajawal Medium" panose="00000600000000000000" pitchFamily="2" charset="-78"/>
                <a:sym typeface="+mn-ea"/>
              </a:rPr>
              <a:t> </a:t>
            </a:r>
            <a:r>
              <a:rPr lang="fr-FR" altLang="en-US" sz="2800" dirty="0">
                <a:solidFill>
                  <a:srgbClr val="FF9518"/>
                </a:solidFill>
                <a:latin typeface="Tajawal Medium" panose="00000600000000000000" pitchFamily="2" charset="-78"/>
                <a:cs typeface="Tajawal Medium" panose="00000600000000000000" pitchFamily="2" charset="-78"/>
                <a:sym typeface="+mn-ea"/>
              </a:rPr>
              <a:t>Overview of Project Monitoring </a:t>
            </a:r>
            <a:endParaRPr lang="fr-FR" altLang="en-US" sz="2800" dirty="0">
              <a:solidFill>
                <a:srgbClr val="FF9518"/>
              </a:solidFill>
              <a:latin typeface="Tajawal Medium" panose="00000600000000000000" pitchFamily="2" charset="-78"/>
              <a:cs typeface="Tajawal Medium" panose="00000600000000000000" pitchFamily="2" charset="-78"/>
              <a:sym typeface="+mn-ea"/>
            </a:endParaRPr>
          </a:p>
          <a:p>
            <a:pPr indent="0" algn="ctr">
              <a:buClrTx/>
              <a:buSzTx/>
              <a:buFontTx/>
              <a:buNone/>
            </a:pPr>
            <a:endParaRPr lang="fr-FR" altLang="en-US" sz="2800" dirty="0">
              <a:solidFill>
                <a:srgbClr val="FF9518"/>
              </a:solidFill>
              <a:latin typeface="Tajawal Medium" panose="00000600000000000000" pitchFamily="2" charset="-78"/>
              <a:cs typeface="Tajawal Medium" panose="00000600000000000000" pitchFamily="2" charset="-78"/>
            </a:endParaRPr>
          </a:p>
        </p:txBody>
      </p:sp>
      <p:pic>
        <p:nvPicPr>
          <p:cNvPr id="15" name="Picture 1"/>
          <p:cNvPicPr>
            <a:picLocks noChangeAspect="1"/>
          </p:cNvPicPr>
          <p:nvPr/>
        </p:nvPicPr>
        <p:blipFill>
          <a:blip r:embed="rId7"/>
          <a:stretch>
            <a:fillRect/>
          </a:stretch>
        </p:blipFill>
        <p:spPr>
          <a:xfrm>
            <a:off x="-107720" y="5771234"/>
            <a:ext cx="1222425" cy="1096206"/>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1"/>
          <a:stretch>
            <a:fillRect/>
          </a:stretch>
        </p:blipFill>
        <p:spPr>
          <a:xfrm>
            <a:off x="523875" y="397510"/>
            <a:ext cx="8087360" cy="840740"/>
          </a:xfrm>
          <a:prstGeom prst="rect">
            <a:avLst/>
          </a:prstGeom>
        </p:spPr>
      </p:pic>
      <p:sp>
        <p:nvSpPr>
          <p:cNvPr id="1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6" name="Freeform 8"/>
          <p:cNvSpPr/>
          <p:nvPr/>
        </p:nvSpPr>
        <p:spPr bwMode="auto">
          <a:xfrm>
            <a:off x="-131763" y="-746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pic>
        <p:nvPicPr>
          <p:cNvPr id="2" name="Picture 1"/>
          <p:cNvPicPr>
            <a:picLocks noChangeAspect="1"/>
          </p:cNvPicPr>
          <p:nvPr/>
        </p:nvPicPr>
        <p:blipFill>
          <a:blip r:embed="rId2"/>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22910" y="1869440"/>
            <a:ext cx="7945755" cy="1198880"/>
          </a:xfrm>
          <a:prstGeom prst="rect">
            <a:avLst/>
          </a:prstGeom>
          <a:noFill/>
        </p:spPr>
        <p:txBody>
          <a:bodyPr wrap="square" rtlCol="0">
            <a:spAutoFit/>
          </a:bodyPr>
          <a:lstStyle/>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gn="ct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endParaRPr lang="en-US" b="1"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7"/>
          <a:stretch>
            <a:fillRect/>
          </a:stretch>
        </p:blipFill>
        <p:spPr>
          <a:xfrm>
            <a:off x="8654943" y="533330"/>
            <a:ext cx="3267424" cy="5907194"/>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7" name="Table 6"/>
          <p:cNvGraphicFramePr/>
          <p:nvPr/>
        </p:nvGraphicFramePr>
        <p:xfrm>
          <a:off x="2028825" y="3239453"/>
          <a:ext cx="1527175" cy="731520"/>
        </p:xfrm>
        <a:graphic>
          <a:graphicData uri="http://schemas.openxmlformats.org/drawingml/2006/table">
            <a:tbl>
              <a:tblPr firstRow="1" bandRow="1">
                <a:tableStyleId>{5940675A-B579-460E-94D1-54222C63F5DA}</a:tableStyleId>
              </a:tblPr>
              <a:tblGrid>
                <a:gridCol w="1527175"/>
                <a:gridCol w="0"/>
              </a:tblGrid>
              <a:tr h="0">
                <a:tc>
                  <a:txBody>
                    <a:bodyPr/>
                    <a:p>
                      <a:pPr indent="0">
                        <a:buNone/>
                      </a:pPr>
                      <a:endParaRPr lang="fr-FR" altLang="en-US" b="0"/>
                    </a:p>
                  </a:txBody>
                  <a:tcPr>
                    <a:lnL>
                      <a:noFill/>
                    </a:lnL>
                    <a:lnR>
                      <a:noFill/>
                    </a:lnR>
                    <a:lnT cap="flat">
                      <a:noFill/>
                    </a:lnT>
                    <a:lnB cap="flat">
                      <a:noFill/>
                    </a:lnB>
                    <a:lnTlToBr>
                      <a:noFill/>
                    </a:lnTlToBr>
                    <a:lnBlToTr>
                      <a:noFill/>
                    </a:lnBlToTr>
                    <a:noFill/>
                  </a:tcPr>
                </a:tc>
                <a:tc>
                  <a:txBody>
                    <a:bodyPr/>
                    <a:p>
                      <a:pPr>
                        <a:buNone/>
                      </a:pPr>
                      <a:endParaRPr lang="fr-FR" altLang="en-US"/>
                    </a:p>
                  </a:txBody>
                  <a:tcPr>
                    <a:lnL>
                      <a:noFill/>
                    </a:lnL>
                    <a:lnR>
                      <a:noFill/>
                    </a:lnR>
                    <a:lnT>
                      <a:noFill/>
                    </a:lnT>
                    <a:lnB cap="flat">
                      <a:noFill/>
                    </a:lnB>
                    <a:lnTlToBr>
                      <a:noFill/>
                    </a:lnTlToBr>
                    <a:lnBlToTr>
                      <a:noFill/>
                    </a:lnBlToTr>
                    <a:solidFill>
                      <a:srgbClr val="FFFFFF"/>
                    </a:solidFill>
                  </a:tcPr>
                </a:tc>
              </a:tr>
              <a:tr h="0">
                <a:tc>
                  <a:txBody>
                    <a:bodyPr/>
                    <a:p>
                      <a:pPr indent="0">
                        <a:buNone/>
                      </a:pPr>
                      <a:endParaRPr lang="fr-FR" altLang="en-US"/>
                    </a:p>
                  </a:txBody>
                  <a:tcPr>
                    <a:lnL>
                      <a:noFill/>
                    </a:lnL>
                    <a:lnR>
                      <a:noFill/>
                    </a:lnR>
                    <a:lnT cap="flat">
                      <a:noFill/>
                    </a:lnT>
                    <a:lnB cap="flat">
                      <a:noFill/>
                    </a:lnB>
                    <a:lnTlToBr>
                      <a:noFill/>
                    </a:lnTlToBr>
                    <a:lnBlToTr>
                      <a:noFill/>
                    </a:lnBlToTr>
                    <a:noFill/>
                  </a:tcPr>
                </a:tc>
                <a:tc>
                  <a:txBody>
                    <a:bodyPr/>
                    <a:p>
                      <a:pPr indent="0">
                        <a:buNone/>
                      </a:pPr>
                      <a:endParaRPr lang="fr-FR" altLang="en-US"/>
                    </a:p>
                  </a:txBody>
                  <a:tcPr>
                    <a:lnL>
                      <a:noFill/>
                    </a:lnL>
                    <a:lnR cap="flat">
                      <a:noFill/>
                    </a:lnR>
                    <a:lnT cap="flat">
                      <a:noFill/>
                    </a:lnT>
                    <a:lnB cap="flat">
                      <a:noFill/>
                    </a:lnB>
                    <a:lnTlToBr>
                      <a:noFill/>
                    </a:lnTlToBr>
                    <a:lnBlToTr>
                      <a:noFill/>
                    </a:lnBlToTr>
                    <a:noFill/>
                  </a:tcPr>
                </a:tc>
              </a:tr>
            </a:tbl>
          </a:graphicData>
        </a:graphic>
      </p:graphicFrame>
      <p:graphicFrame>
        <p:nvGraphicFramePr>
          <p:cNvPr id="23" name="Table 22"/>
          <p:cNvGraphicFramePr/>
          <p:nvPr/>
        </p:nvGraphicFramePr>
        <p:xfrm>
          <a:off x="3556000" y="3970973"/>
          <a:ext cx="0" cy="0"/>
        </p:xfrm>
        <a:graphic>
          <a:graphicData uri="http://schemas.openxmlformats.org/drawingml/2006/table">
            <a:tbl>
              <a:tblPr firstRow="1" bandRow="1">
                <a:tableStyleId>{5940675A-B579-460E-94D1-54222C63F5DA}</a:tableStyleId>
              </a:tblPr>
              <a:tblGrid>
                <a:gridCol w="0"/>
                <a:gridCol w="0"/>
              </a:tblGrid>
              <a:tr h="0">
                <a:tc>
                  <a:txBody>
                    <a:bodyPr/>
                    <a:p>
                      <a:pPr indent="0">
                        <a:buNone/>
                      </a:pPr>
                      <a:endParaRPr lang="fr-FR" altLang="en-US" b="0"/>
                    </a:p>
                  </a:txBody>
                  <a:tcPr>
                    <a:lnL>
                      <a:noFill/>
                    </a:lnL>
                    <a:lnR>
                      <a:noFill/>
                    </a:lnR>
                    <a:lnT cap="flat">
                      <a:noFill/>
                    </a:lnT>
                    <a:lnB cap="flat">
                      <a:noFill/>
                    </a:lnB>
                    <a:lnTlToBr>
                      <a:noFill/>
                    </a:lnTlToBr>
                    <a:lnBlToTr>
                      <a:noFill/>
                    </a:lnBlToTr>
                    <a:noFill/>
                  </a:tcPr>
                </a:tc>
                <a:tc>
                  <a:txBody>
                    <a:bodyPr/>
                    <a:p>
                      <a:pPr>
                        <a:buNone/>
                      </a:pPr>
                      <a:endParaRPr lang="fr-FR" altLang="en-US"/>
                    </a:p>
                  </a:txBody>
                  <a:tcPr>
                    <a:lnL>
                      <a:noFill/>
                    </a:lnL>
                    <a:lnR>
                      <a:noFill/>
                    </a:lnR>
                    <a:lnT>
                      <a:noFill/>
                    </a:lnT>
                    <a:lnB cap="flat">
                      <a:noFill/>
                    </a:lnB>
                    <a:lnTlToBr>
                      <a:noFill/>
                    </a:lnTlToBr>
                    <a:lnBlToTr>
                      <a:noFill/>
                    </a:lnBlToTr>
                    <a:solidFill>
                      <a:srgbClr val="FFFFFF"/>
                    </a:solidFill>
                  </a:tcPr>
                </a:tc>
              </a:tr>
              <a:tr h="0">
                <a:tc>
                  <a:txBody>
                    <a:bodyPr/>
                    <a:p>
                      <a:pPr indent="0">
                        <a:buNone/>
                      </a:pPr>
                      <a:endParaRPr lang="fr-FR" altLang="en-US"/>
                    </a:p>
                  </a:txBody>
                  <a:tcPr>
                    <a:lnL>
                      <a:noFill/>
                    </a:lnL>
                    <a:lnR>
                      <a:noFill/>
                    </a:lnR>
                    <a:lnT cap="flat">
                      <a:noFill/>
                    </a:lnT>
                    <a:lnB cap="flat">
                      <a:noFill/>
                    </a:lnB>
                    <a:lnTlToBr>
                      <a:noFill/>
                    </a:lnTlToBr>
                    <a:lnBlToTr>
                      <a:noFill/>
                    </a:lnBlToTr>
                    <a:noFill/>
                  </a:tcPr>
                </a:tc>
                <a:tc>
                  <a:txBody>
                    <a:bodyPr/>
                    <a:p>
                      <a:pPr indent="0">
                        <a:buNone/>
                      </a:pPr>
                      <a:endParaRPr lang="fr-FR" altLang="en-US"/>
                    </a:p>
                  </a:txBody>
                  <a:tcPr>
                    <a:lnL>
                      <a:noFill/>
                    </a:lnL>
                    <a:lnR cap="flat">
                      <a:noFill/>
                    </a:lnR>
                    <a:lnT cap="flat">
                      <a:noFill/>
                    </a:lnT>
                    <a:lnB cap="flat">
                      <a:noFill/>
                    </a:lnB>
                    <a:lnTlToBr>
                      <a:noFill/>
                    </a:lnTlToBr>
                    <a:lnBlToTr>
                      <a:noFill/>
                    </a:lnBlToTr>
                    <a:noFill/>
                  </a:tcPr>
                </a:tc>
              </a:tr>
            </a:tbl>
          </a:graphicData>
        </a:graphic>
      </p:graphicFrame>
      <p:sp>
        <p:nvSpPr>
          <p:cNvPr id="25" name="Zone de texte 24"/>
          <p:cNvSpPr txBox="1"/>
          <p:nvPr/>
        </p:nvSpPr>
        <p:spPr>
          <a:xfrm>
            <a:off x="3556000" y="4702493"/>
            <a:ext cx="5080000" cy="645160"/>
          </a:xfrm>
          <a:prstGeom prst="rect">
            <a:avLst/>
          </a:prstGeom>
          <a:noFill/>
          <a:ln w="9525">
            <a:noFill/>
          </a:ln>
        </p:spPr>
        <p:txBody>
          <a:bodyPr>
            <a:spAutoFit/>
          </a:bodyPr>
          <a:p>
            <a:pPr indent="0"/>
            <a:r>
              <a:rPr lang="en-US" b="0">
                <a:latin typeface="Arial MT" charset="0"/>
              </a:rPr>
              <a:t>  </a:t>
            </a:r>
            <a:endParaRPr lang="fr-FR" altLang="en-US"/>
          </a:p>
        </p:txBody>
      </p:sp>
      <p:grpSp>
        <p:nvGrpSpPr>
          <p:cNvPr id="1073742881" name="Grouper 1073742880"/>
          <p:cNvGrpSpPr/>
          <p:nvPr/>
        </p:nvGrpSpPr>
        <p:grpSpPr>
          <a:xfrm>
            <a:off x="283695" y="2705118"/>
            <a:ext cx="8617867" cy="2802129"/>
            <a:chOff x="1515" y="909"/>
            <a:chExt cx="8812" cy="1392"/>
          </a:xfrm>
        </p:grpSpPr>
        <p:sp>
          <p:nvSpPr>
            <p:cNvPr id="1073742882" name="Rectangle 1073742881"/>
            <p:cNvSpPr/>
            <p:nvPr/>
          </p:nvSpPr>
          <p:spPr>
            <a:xfrm>
              <a:off x="1524" y="1477"/>
              <a:ext cx="8071" cy="300"/>
            </a:xfrm>
            <a:prstGeom prst="rect">
              <a:avLst/>
            </a:prstGeom>
            <a:solidFill>
              <a:srgbClr val="F4B228"/>
            </a:solidFill>
            <a:ln w="9525">
              <a:noFill/>
            </a:ln>
          </p:spPr>
          <p:txBody>
            <a:bodyPr/>
            <a:p>
              <a:endParaRPr lang="fr-FR" altLang="en-US"/>
            </a:p>
          </p:txBody>
        </p:sp>
        <p:sp>
          <p:nvSpPr>
            <p:cNvPr id="1073742883" name="Forme libre 1073742882"/>
            <p:cNvSpPr/>
            <p:nvPr/>
          </p:nvSpPr>
          <p:spPr>
            <a:xfrm>
              <a:off x="9478" y="1341"/>
              <a:ext cx="849" cy="618"/>
            </a:xfrm>
            <a:custGeom>
              <a:avLst/>
              <a:gdLst/>
              <a:ahLst/>
              <a:cxnLst/>
              <a:pathLst>
                <a:path w="849" h="618">
                  <a:moveTo>
                    <a:pt x="0" y="0"/>
                  </a:moveTo>
                  <a:lnTo>
                    <a:pt x="0" y="618"/>
                  </a:lnTo>
                  <a:lnTo>
                    <a:pt x="849" y="309"/>
                  </a:lnTo>
                  <a:lnTo>
                    <a:pt x="0" y="0"/>
                  </a:lnTo>
                  <a:close/>
                </a:path>
              </a:pathLst>
            </a:custGeom>
            <a:solidFill>
              <a:srgbClr val="F4B228"/>
            </a:solidFill>
            <a:ln w="9525">
              <a:noFill/>
            </a:ln>
          </p:spPr>
          <p:txBody>
            <a:bodyPr/>
            <a:p>
              <a:endParaRPr lang="fr-FR" altLang="en-US"/>
            </a:p>
          </p:txBody>
        </p:sp>
        <p:sp>
          <p:nvSpPr>
            <p:cNvPr id="1073742884" name="Rectangle 1073742883"/>
            <p:cNvSpPr/>
            <p:nvPr/>
          </p:nvSpPr>
          <p:spPr>
            <a:xfrm>
              <a:off x="1515" y="1842"/>
              <a:ext cx="8071" cy="300"/>
            </a:xfrm>
            <a:prstGeom prst="rect">
              <a:avLst/>
            </a:prstGeom>
            <a:solidFill>
              <a:srgbClr val="368DDD"/>
            </a:solidFill>
            <a:ln w="9525">
              <a:noFill/>
            </a:ln>
          </p:spPr>
          <p:txBody>
            <a:bodyPr/>
            <a:p>
              <a:endParaRPr lang="fr-FR" altLang="en-US"/>
            </a:p>
          </p:txBody>
        </p:sp>
        <p:sp>
          <p:nvSpPr>
            <p:cNvPr id="1073742885" name="Forme libre 1073742884"/>
            <p:cNvSpPr/>
            <p:nvPr/>
          </p:nvSpPr>
          <p:spPr>
            <a:xfrm>
              <a:off x="9398" y="1683"/>
              <a:ext cx="849" cy="618"/>
            </a:xfrm>
            <a:custGeom>
              <a:avLst/>
              <a:gdLst/>
              <a:ahLst/>
              <a:cxnLst/>
              <a:pathLst>
                <a:path w="849" h="618">
                  <a:moveTo>
                    <a:pt x="0" y="0"/>
                  </a:moveTo>
                  <a:lnTo>
                    <a:pt x="0" y="618"/>
                  </a:lnTo>
                  <a:lnTo>
                    <a:pt x="849" y="309"/>
                  </a:lnTo>
                  <a:lnTo>
                    <a:pt x="0" y="0"/>
                  </a:lnTo>
                  <a:close/>
                </a:path>
              </a:pathLst>
            </a:custGeom>
            <a:solidFill>
              <a:srgbClr val="368DDD"/>
            </a:solidFill>
            <a:ln w="9525">
              <a:noFill/>
            </a:ln>
          </p:spPr>
          <p:txBody>
            <a:bodyPr/>
            <a:p>
              <a:endParaRPr lang="fr-FR" altLang="en-US"/>
            </a:p>
          </p:txBody>
        </p:sp>
        <p:sp>
          <p:nvSpPr>
            <p:cNvPr id="1073742886" name="Rectangle 1073742885"/>
            <p:cNvSpPr/>
            <p:nvPr/>
          </p:nvSpPr>
          <p:spPr>
            <a:xfrm>
              <a:off x="5658" y="1103"/>
              <a:ext cx="3720" cy="300"/>
            </a:xfrm>
            <a:prstGeom prst="rect">
              <a:avLst/>
            </a:prstGeom>
            <a:solidFill>
              <a:srgbClr val="55B6B2"/>
            </a:solidFill>
            <a:ln w="9525">
              <a:noFill/>
            </a:ln>
          </p:spPr>
          <p:txBody>
            <a:bodyPr/>
            <a:p>
              <a:endParaRPr lang="fr-FR" altLang="en-US"/>
            </a:p>
          </p:txBody>
        </p:sp>
        <p:sp>
          <p:nvSpPr>
            <p:cNvPr id="1073742887" name="Forme libre 1073742886"/>
            <p:cNvSpPr/>
            <p:nvPr/>
          </p:nvSpPr>
          <p:spPr>
            <a:xfrm>
              <a:off x="9398" y="909"/>
              <a:ext cx="849" cy="618"/>
            </a:xfrm>
            <a:custGeom>
              <a:avLst/>
              <a:gdLst/>
              <a:ahLst/>
              <a:cxnLst/>
              <a:pathLst>
                <a:path w="849" h="618">
                  <a:moveTo>
                    <a:pt x="0" y="0"/>
                  </a:moveTo>
                  <a:lnTo>
                    <a:pt x="0" y="618"/>
                  </a:lnTo>
                  <a:lnTo>
                    <a:pt x="849" y="309"/>
                  </a:lnTo>
                  <a:lnTo>
                    <a:pt x="0" y="0"/>
                  </a:lnTo>
                  <a:close/>
                </a:path>
              </a:pathLst>
            </a:custGeom>
            <a:solidFill>
              <a:srgbClr val="55B6B2"/>
            </a:solidFill>
            <a:ln w="9525">
              <a:noFill/>
            </a:ln>
          </p:spPr>
          <p:txBody>
            <a:bodyPr/>
            <a:p>
              <a:endParaRPr lang="fr-FR" altLang="en-US"/>
            </a:p>
          </p:txBody>
        </p:sp>
        <p:sp>
          <p:nvSpPr>
            <p:cNvPr id="1073742888" name="Zone de texte 1073742887"/>
            <p:cNvSpPr txBox="1"/>
            <p:nvPr/>
          </p:nvSpPr>
          <p:spPr>
            <a:xfrm>
              <a:off x="6454" y="1127"/>
              <a:ext cx="2254" cy="265"/>
            </a:xfrm>
            <a:prstGeom prst="rect">
              <a:avLst/>
            </a:prstGeom>
            <a:noFill/>
            <a:ln w="9525">
              <a:noFill/>
            </a:ln>
          </p:spPr>
          <p:txBody>
            <a:bodyPr wrap="square" lIns="0" tIns="0" rIns="0" bIns="0"/>
            <a:p>
              <a:pPr indent="0" algn="ctr">
                <a:spcBef>
                  <a:spcPts val="10"/>
                </a:spcBef>
              </a:pPr>
              <a:r>
                <a:rPr lang="fr-FR" altLang="en-US" sz="2000" b="1">
                  <a:latin typeface="Times New Roman" panose="02020603050405020304" charset="0"/>
                  <a:cs typeface="Times New Roman" panose="02020603050405020304" charset="0"/>
                </a:rPr>
                <a:t>Monitoring results</a:t>
              </a:r>
              <a:endParaRPr lang="fr-FR" altLang="en-US" sz="2000" b="1">
                <a:latin typeface="Times New Roman" panose="02020603050405020304" charset="0"/>
                <a:cs typeface="Times New Roman" panose="02020603050405020304" charset="0"/>
              </a:endParaRPr>
            </a:p>
            <a:p>
              <a:pPr indent="0" algn="ctr">
                <a:spcBef>
                  <a:spcPts val="10"/>
                </a:spcBef>
              </a:pPr>
              <a:endParaRPr lang="fr-FR" altLang="en-US" sz="2000" b="1">
                <a:latin typeface="Times New Roman" panose="02020603050405020304" charset="0"/>
                <a:cs typeface="Times New Roman" panose="02020603050405020304" charset="0"/>
              </a:endParaRPr>
            </a:p>
          </p:txBody>
        </p:sp>
        <p:sp>
          <p:nvSpPr>
            <p:cNvPr id="1073742889" name="Zone de texte 1073742888"/>
            <p:cNvSpPr txBox="1"/>
            <p:nvPr/>
          </p:nvSpPr>
          <p:spPr>
            <a:xfrm>
              <a:off x="3455" y="1497"/>
              <a:ext cx="4643" cy="265"/>
            </a:xfrm>
            <a:prstGeom prst="rect">
              <a:avLst/>
            </a:prstGeom>
            <a:noFill/>
            <a:ln w="9525">
              <a:noFill/>
            </a:ln>
          </p:spPr>
          <p:txBody>
            <a:bodyPr wrap="square" lIns="0" tIns="0" rIns="0" bIns="0"/>
            <a:p>
              <a:pPr indent="0">
                <a:spcBef>
                  <a:spcPts val="10"/>
                </a:spcBef>
              </a:pPr>
              <a:r>
                <a:rPr lang="fr-FR" altLang="en-US" sz="2000" b="1">
                  <a:latin typeface="Times New Roman" panose="02020603050405020304" charset="0"/>
                  <a:cs typeface="Times New Roman" panose="02020603050405020304" charset="0"/>
                </a:rPr>
                <a:t>Monitoring budget and expenditures</a:t>
              </a:r>
              <a:endParaRPr lang="fr-FR" altLang="en-US" sz="2000" b="1">
                <a:latin typeface="Times New Roman" panose="02020603050405020304" charset="0"/>
                <a:cs typeface="Times New Roman" panose="02020603050405020304" charset="0"/>
              </a:endParaRPr>
            </a:p>
            <a:p>
              <a:endParaRPr lang="fr-FR" altLang="en-US" sz="2000" b="1">
                <a:latin typeface="Times New Roman" panose="02020603050405020304" charset="0"/>
                <a:cs typeface="Times New Roman" panose="02020603050405020304" charset="0"/>
              </a:endParaRPr>
            </a:p>
          </p:txBody>
        </p:sp>
        <p:sp>
          <p:nvSpPr>
            <p:cNvPr id="1073742890" name="Zone de texte 1073742889"/>
            <p:cNvSpPr txBox="1"/>
            <p:nvPr/>
          </p:nvSpPr>
          <p:spPr>
            <a:xfrm>
              <a:off x="3616" y="1849"/>
              <a:ext cx="2968" cy="265"/>
            </a:xfrm>
            <a:prstGeom prst="rect">
              <a:avLst/>
            </a:prstGeom>
            <a:noFill/>
            <a:ln w="9525">
              <a:noFill/>
            </a:ln>
          </p:spPr>
          <p:txBody>
            <a:bodyPr wrap="square" lIns="0" tIns="0" rIns="0" bIns="0"/>
            <a:p>
              <a:pPr indent="0" algn="ctr">
                <a:spcBef>
                  <a:spcPts val="10"/>
                </a:spcBef>
              </a:pPr>
              <a:r>
                <a:rPr lang="fr-FR" altLang="en-US" sz="2000" b="1">
                  <a:latin typeface="Times New Roman" panose="02020603050405020304" charset="0"/>
                  <a:cs typeface="Times New Roman" panose="02020603050405020304" charset="0"/>
                </a:rPr>
                <a:t>Monitoring risks</a:t>
              </a:r>
              <a:endParaRPr lang="fr-FR" altLang="en-US" sz="2000" b="1">
                <a:latin typeface="Times New Roman" panose="02020603050405020304" charset="0"/>
                <a:cs typeface="Times New Roman" panose="02020603050405020304" charset="0"/>
              </a:endParaRPr>
            </a:p>
            <a:p>
              <a:pPr indent="0" algn="ctr">
                <a:spcBef>
                  <a:spcPts val="10"/>
                </a:spcBef>
              </a:pPr>
              <a:endParaRPr lang="fr-FR" altLang="en-US" sz="2000" b="1">
                <a:latin typeface="Times New Roman" panose="02020603050405020304" charset="0"/>
                <a:cs typeface="Times New Roman" panose="02020603050405020304" charset="0"/>
              </a:endParaRPr>
            </a:p>
          </p:txBody>
        </p:sp>
      </p:grpSp>
      <p:grpSp>
        <p:nvGrpSpPr>
          <p:cNvPr id="1073742856" name="Grouper 1073742855"/>
          <p:cNvGrpSpPr/>
          <p:nvPr/>
        </p:nvGrpSpPr>
        <p:grpSpPr>
          <a:xfrm>
            <a:off x="330835" y="2585085"/>
            <a:ext cx="2932430" cy="807085"/>
            <a:chOff x="1658" y="1399"/>
            <a:chExt cx="4618" cy="1271"/>
          </a:xfrm>
        </p:grpSpPr>
        <p:sp>
          <p:nvSpPr>
            <p:cNvPr id="1073742857" name="Rectangle 1073742856"/>
            <p:cNvSpPr/>
            <p:nvPr/>
          </p:nvSpPr>
          <p:spPr>
            <a:xfrm>
              <a:off x="1658" y="1558"/>
              <a:ext cx="3720" cy="300"/>
            </a:xfrm>
            <a:prstGeom prst="rect">
              <a:avLst/>
            </a:prstGeom>
            <a:solidFill>
              <a:srgbClr val="FF681E"/>
            </a:solidFill>
            <a:ln w="9525">
              <a:noFill/>
            </a:ln>
          </p:spPr>
          <p:txBody>
            <a:bodyPr/>
            <a:p>
              <a:endParaRPr lang="fr-FR" altLang="en-US"/>
            </a:p>
          </p:txBody>
        </p:sp>
        <p:sp>
          <p:nvSpPr>
            <p:cNvPr id="1073742858" name="Forme libre 1073742857"/>
            <p:cNvSpPr/>
            <p:nvPr/>
          </p:nvSpPr>
          <p:spPr>
            <a:xfrm>
              <a:off x="5047" y="1399"/>
              <a:ext cx="849" cy="618"/>
            </a:xfrm>
            <a:custGeom>
              <a:avLst/>
              <a:gdLst/>
              <a:ahLst/>
              <a:cxnLst/>
              <a:pathLst>
                <a:path w="849" h="618">
                  <a:moveTo>
                    <a:pt x="0" y="0"/>
                  </a:moveTo>
                  <a:lnTo>
                    <a:pt x="0" y="618"/>
                  </a:lnTo>
                  <a:lnTo>
                    <a:pt x="849" y="309"/>
                  </a:lnTo>
                  <a:lnTo>
                    <a:pt x="0" y="0"/>
                  </a:lnTo>
                  <a:close/>
                </a:path>
              </a:pathLst>
            </a:custGeom>
            <a:solidFill>
              <a:srgbClr val="FF681E"/>
            </a:solidFill>
            <a:ln w="9525">
              <a:noFill/>
            </a:ln>
          </p:spPr>
          <p:txBody>
            <a:bodyPr/>
            <a:p>
              <a:endParaRPr lang="fr-FR" altLang="en-US"/>
            </a:p>
          </p:txBody>
        </p:sp>
        <p:sp>
          <p:nvSpPr>
            <p:cNvPr id="1073742859" name="Zone de texte 1073742858"/>
            <p:cNvSpPr txBox="1"/>
            <p:nvPr/>
          </p:nvSpPr>
          <p:spPr>
            <a:xfrm>
              <a:off x="2038" y="1463"/>
              <a:ext cx="4238" cy="1207"/>
            </a:xfrm>
            <a:prstGeom prst="rect">
              <a:avLst/>
            </a:prstGeom>
            <a:noFill/>
            <a:ln w="9525">
              <a:noFill/>
            </a:ln>
          </p:spPr>
          <p:txBody>
            <a:bodyPr wrap="square" lIns="0" tIns="0" rIns="0" bIns="0"/>
            <a:p>
              <a:r>
                <a:rPr lang="fr-FR" altLang="en-US">
                  <a:sym typeface="+mn-ea"/>
                </a:rPr>
                <a:t>Monitoring activities</a:t>
              </a:r>
              <a:endParaRPr lang="fr-FR" altLang="en-US"/>
            </a:p>
          </p:txBody>
        </p:sp>
      </p:grpSp>
      <p:graphicFrame>
        <p:nvGraphicFramePr>
          <p:cNvPr id="37" name="Table 36"/>
          <p:cNvGraphicFramePr/>
          <p:nvPr/>
        </p:nvGraphicFramePr>
        <p:xfrm>
          <a:off x="6096000" y="684530"/>
          <a:ext cx="0" cy="0"/>
        </p:xfrm>
        <a:graphic>
          <a:graphicData uri="http://schemas.openxmlformats.org/drawingml/2006/table">
            <a:tbl>
              <a:tblPr firstRow="1" bandRow="1">
                <a:tableStyleId>{5940675A-B579-460E-94D1-54222C63F5DA}</a:tableStyleId>
              </a:tblPr>
              <a:tblGrid>
                <a:gridCol w="0"/>
                <a:gridCol w="0"/>
              </a:tblGrid>
              <a:tr h="0">
                <a:tc>
                  <a:txBody>
                    <a:bodyPr/>
                    <a:p>
                      <a:pPr indent="0">
                        <a:buNone/>
                      </a:pPr>
                      <a:endParaRPr lang="fr-FR" altLang="en-US" b="0"/>
                    </a:p>
                  </a:txBody>
                  <a:tcPr>
                    <a:lnL>
                      <a:noFill/>
                    </a:lnL>
                    <a:lnR>
                      <a:noFill/>
                    </a:lnR>
                    <a:lnT cap="flat">
                      <a:noFill/>
                    </a:lnT>
                    <a:lnB cap="flat">
                      <a:noFill/>
                    </a:lnB>
                    <a:lnTlToBr>
                      <a:noFill/>
                    </a:lnTlToBr>
                    <a:lnBlToTr>
                      <a:noFill/>
                    </a:lnBlToTr>
                    <a:noFill/>
                  </a:tcPr>
                </a:tc>
                <a:tc>
                  <a:txBody>
                    <a:bodyPr/>
                    <a:p>
                      <a:pPr>
                        <a:buNone/>
                      </a:pPr>
                      <a:endParaRPr lang="fr-FR" altLang="en-US"/>
                    </a:p>
                  </a:txBody>
                  <a:tcPr>
                    <a:lnL>
                      <a:noFill/>
                    </a:lnL>
                    <a:lnR>
                      <a:noFill/>
                    </a:lnR>
                    <a:lnT>
                      <a:noFill/>
                    </a:lnT>
                    <a:lnB cap="flat">
                      <a:noFill/>
                    </a:lnB>
                    <a:lnTlToBr>
                      <a:noFill/>
                    </a:lnTlToBr>
                    <a:lnBlToTr>
                      <a:noFill/>
                    </a:lnBlToTr>
                    <a:solidFill>
                      <a:srgbClr val="FFFFFF"/>
                    </a:solidFill>
                  </a:tcPr>
                </a:tc>
              </a:tr>
              <a:tr h="0">
                <a:tc>
                  <a:txBody>
                    <a:bodyPr/>
                    <a:p>
                      <a:pPr indent="0">
                        <a:buNone/>
                      </a:pPr>
                      <a:endParaRPr lang="fr-FR" altLang="en-US"/>
                    </a:p>
                  </a:txBody>
                  <a:tcPr>
                    <a:lnL>
                      <a:noFill/>
                    </a:lnL>
                    <a:lnR>
                      <a:noFill/>
                    </a:lnR>
                    <a:lnT cap="flat">
                      <a:noFill/>
                    </a:lnT>
                    <a:lnB cap="flat">
                      <a:noFill/>
                    </a:lnB>
                    <a:lnTlToBr>
                      <a:noFill/>
                    </a:lnTlToBr>
                    <a:lnBlToTr>
                      <a:noFill/>
                    </a:lnBlToTr>
                    <a:noFill/>
                  </a:tcPr>
                </a:tc>
                <a:tc>
                  <a:txBody>
                    <a:bodyPr/>
                    <a:p>
                      <a:pPr indent="0">
                        <a:buNone/>
                      </a:pPr>
                      <a:endParaRPr lang="fr-FR" altLang="en-US"/>
                    </a:p>
                  </a:txBody>
                  <a:tcPr>
                    <a:lnL>
                      <a:noFill/>
                    </a:lnL>
                    <a:lnR cap="flat">
                      <a:noFill/>
                    </a:lnR>
                    <a:lnT cap="flat">
                      <a:noFill/>
                    </a:lnT>
                    <a:lnB cap="flat">
                      <a:noFill/>
                    </a:lnB>
                    <a:lnTlToBr>
                      <a:noFill/>
                    </a:lnTlToBr>
                    <a:lnBlToTr>
                      <a:noFill/>
                    </a:lnBlToTr>
                    <a:noFill/>
                  </a:tcPr>
                </a:tc>
              </a:tr>
            </a:tbl>
          </a:graphicData>
        </a:graphic>
      </p:graphicFrame>
      <p:pic>
        <p:nvPicPr>
          <p:cNvPr id="38" name="Image 37"/>
          <p:cNvPicPr/>
          <p:nvPr/>
        </p:nvPicPr>
        <p:blipFill>
          <a:blip r:embed="rId8"/>
          <a:stretch>
            <a:fillRect/>
          </a:stretch>
        </p:blipFill>
        <p:spPr>
          <a:xfrm>
            <a:off x="26035" y="1922145"/>
            <a:ext cx="1254125" cy="579755"/>
          </a:xfrm>
          <a:prstGeom prst="rect">
            <a:avLst/>
          </a:prstGeom>
          <a:noFill/>
          <a:ln w="9525">
            <a:noFill/>
          </a:ln>
        </p:spPr>
      </p:pic>
      <p:graphicFrame>
        <p:nvGraphicFramePr>
          <p:cNvPr id="39" name="Table 38"/>
          <p:cNvGraphicFramePr/>
          <p:nvPr/>
        </p:nvGraphicFramePr>
        <p:xfrm>
          <a:off x="6096000" y="1416050"/>
          <a:ext cx="0" cy="0"/>
        </p:xfrm>
        <a:graphic>
          <a:graphicData uri="http://schemas.openxmlformats.org/drawingml/2006/table">
            <a:tbl>
              <a:tblPr firstRow="1" bandRow="1">
                <a:tableStyleId>{5940675A-B579-460E-94D1-54222C63F5DA}</a:tableStyleId>
              </a:tblPr>
              <a:tblGrid>
                <a:gridCol w="0"/>
                <a:gridCol w="0"/>
              </a:tblGrid>
              <a:tr h="0">
                <a:tc>
                  <a:txBody>
                    <a:bodyPr/>
                    <a:p>
                      <a:pPr indent="0">
                        <a:buNone/>
                      </a:pPr>
                      <a:endParaRPr lang="fr-FR" altLang="en-US" b="0"/>
                    </a:p>
                  </a:txBody>
                  <a:tcPr>
                    <a:lnL>
                      <a:noFill/>
                    </a:lnL>
                    <a:lnR>
                      <a:noFill/>
                    </a:lnR>
                    <a:lnT cap="flat">
                      <a:noFill/>
                    </a:lnT>
                    <a:lnB cap="flat">
                      <a:noFill/>
                    </a:lnB>
                    <a:lnTlToBr>
                      <a:noFill/>
                    </a:lnTlToBr>
                    <a:lnBlToTr>
                      <a:noFill/>
                    </a:lnBlToTr>
                    <a:noFill/>
                  </a:tcPr>
                </a:tc>
                <a:tc>
                  <a:txBody>
                    <a:bodyPr/>
                    <a:p>
                      <a:pPr>
                        <a:buNone/>
                      </a:pPr>
                      <a:endParaRPr lang="fr-FR" altLang="en-US"/>
                    </a:p>
                  </a:txBody>
                  <a:tcPr>
                    <a:lnL>
                      <a:noFill/>
                    </a:lnL>
                    <a:lnR>
                      <a:noFill/>
                    </a:lnR>
                    <a:lnT>
                      <a:noFill/>
                    </a:lnT>
                    <a:lnB cap="flat">
                      <a:noFill/>
                    </a:lnB>
                    <a:lnTlToBr>
                      <a:noFill/>
                    </a:lnTlToBr>
                    <a:lnBlToTr>
                      <a:noFill/>
                    </a:lnBlToTr>
                    <a:solidFill>
                      <a:srgbClr val="FFFFFF"/>
                    </a:solidFill>
                  </a:tcPr>
                </a:tc>
              </a:tr>
              <a:tr h="0">
                <a:tc>
                  <a:txBody>
                    <a:bodyPr/>
                    <a:p>
                      <a:pPr indent="0">
                        <a:buNone/>
                      </a:pPr>
                      <a:endParaRPr lang="fr-FR" altLang="en-US"/>
                    </a:p>
                  </a:txBody>
                  <a:tcPr>
                    <a:lnL>
                      <a:noFill/>
                    </a:lnL>
                    <a:lnR>
                      <a:noFill/>
                    </a:lnR>
                    <a:lnT cap="flat">
                      <a:noFill/>
                    </a:lnT>
                    <a:lnB cap="flat">
                      <a:noFill/>
                    </a:lnB>
                    <a:lnTlToBr>
                      <a:noFill/>
                    </a:lnTlToBr>
                    <a:lnBlToTr>
                      <a:noFill/>
                    </a:lnBlToTr>
                    <a:noFill/>
                  </a:tcPr>
                </a:tc>
                <a:tc>
                  <a:txBody>
                    <a:bodyPr/>
                    <a:p>
                      <a:pPr indent="0">
                        <a:buNone/>
                      </a:pPr>
                      <a:endParaRPr lang="fr-FR" altLang="en-US"/>
                    </a:p>
                  </a:txBody>
                  <a:tcPr>
                    <a:lnL>
                      <a:noFill/>
                    </a:lnL>
                    <a:lnR cap="flat">
                      <a:noFill/>
                    </a:lnR>
                    <a:lnT cap="flat">
                      <a:noFill/>
                    </a:lnT>
                    <a:lnB cap="flat">
                      <a:noFill/>
                    </a:lnB>
                    <a:lnTlToBr>
                      <a:noFill/>
                    </a:lnTlToBr>
                    <a:lnBlToTr>
                      <a:noFill/>
                    </a:lnBlToTr>
                    <a:noFill/>
                  </a:tcPr>
                </a:tc>
              </a:tr>
            </a:tbl>
          </a:graphicData>
        </a:graphic>
      </p:graphicFrame>
      <p:pic>
        <p:nvPicPr>
          <p:cNvPr id="40" name="Image 39"/>
          <p:cNvPicPr/>
          <p:nvPr/>
        </p:nvPicPr>
        <p:blipFill>
          <a:blip r:embed="rId9"/>
          <a:stretch>
            <a:fillRect/>
          </a:stretch>
        </p:blipFill>
        <p:spPr>
          <a:xfrm>
            <a:off x="1302385" y="2059940"/>
            <a:ext cx="419100" cy="352425"/>
          </a:xfrm>
          <a:prstGeom prst="rect">
            <a:avLst/>
          </a:prstGeom>
          <a:noFill/>
          <a:ln w="9525">
            <a:noFill/>
          </a:ln>
        </p:spPr>
      </p:pic>
      <p:graphicFrame>
        <p:nvGraphicFramePr>
          <p:cNvPr id="41" name="Table 40"/>
          <p:cNvGraphicFramePr/>
          <p:nvPr/>
        </p:nvGraphicFramePr>
        <p:xfrm>
          <a:off x="6096000" y="2147570"/>
          <a:ext cx="0" cy="0"/>
        </p:xfrm>
        <a:graphic>
          <a:graphicData uri="http://schemas.openxmlformats.org/drawingml/2006/table">
            <a:tbl>
              <a:tblPr firstRow="1" bandRow="1">
                <a:tableStyleId>{5940675A-B579-460E-94D1-54222C63F5DA}</a:tableStyleId>
              </a:tblPr>
              <a:tblGrid>
                <a:gridCol w="0"/>
                <a:gridCol w="0"/>
              </a:tblGrid>
              <a:tr h="0">
                <a:tc>
                  <a:txBody>
                    <a:bodyPr/>
                    <a:p>
                      <a:pPr indent="0">
                        <a:buNone/>
                      </a:pPr>
                      <a:endParaRPr lang="fr-FR" altLang="en-US" b="0"/>
                    </a:p>
                  </a:txBody>
                  <a:tcPr>
                    <a:lnL>
                      <a:noFill/>
                    </a:lnL>
                    <a:lnR>
                      <a:noFill/>
                    </a:lnR>
                    <a:lnT cap="flat">
                      <a:noFill/>
                    </a:lnT>
                    <a:lnB cap="flat">
                      <a:noFill/>
                    </a:lnB>
                    <a:lnTlToBr>
                      <a:noFill/>
                    </a:lnTlToBr>
                    <a:lnBlToTr>
                      <a:noFill/>
                    </a:lnBlToTr>
                    <a:noFill/>
                  </a:tcPr>
                </a:tc>
                <a:tc>
                  <a:txBody>
                    <a:bodyPr/>
                    <a:p>
                      <a:pPr>
                        <a:buNone/>
                      </a:pPr>
                      <a:endParaRPr lang="fr-FR" altLang="en-US"/>
                    </a:p>
                  </a:txBody>
                  <a:tcPr>
                    <a:lnL>
                      <a:noFill/>
                    </a:lnL>
                    <a:lnR>
                      <a:noFill/>
                    </a:lnR>
                    <a:lnT>
                      <a:noFill/>
                    </a:lnT>
                    <a:lnB cap="flat">
                      <a:noFill/>
                    </a:lnB>
                    <a:lnTlToBr>
                      <a:noFill/>
                    </a:lnTlToBr>
                    <a:lnBlToTr>
                      <a:noFill/>
                    </a:lnBlToTr>
                    <a:solidFill>
                      <a:srgbClr val="FFFFFF"/>
                    </a:solidFill>
                  </a:tcPr>
                </a:tc>
              </a:tr>
              <a:tr h="0">
                <a:tc>
                  <a:txBody>
                    <a:bodyPr/>
                    <a:p>
                      <a:pPr indent="0">
                        <a:buNone/>
                      </a:pPr>
                      <a:endParaRPr lang="fr-FR" altLang="en-US"/>
                    </a:p>
                  </a:txBody>
                  <a:tcPr>
                    <a:lnL>
                      <a:noFill/>
                    </a:lnL>
                    <a:lnR>
                      <a:noFill/>
                    </a:lnR>
                    <a:lnT cap="flat">
                      <a:noFill/>
                    </a:lnT>
                    <a:lnB cap="flat">
                      <a:noFill/>
                    </a:lnB>
                    <a:lnTlToBr>
                      <a:noFill/>
                    </a:lnTlToBr>
                    <a:lnBlToTr>
                      <a:noFill/>
                    </a:lnBlToTr>
                    <a:noFill/>
                  </a:tcPr>
                </a:tc>
                <a:tc>
                  <a:txBody>
                    <a:bodyPr/>
                    <a:p>
                      <a:pPr indent="0">
                        <a:buNone/>
                      </a:pPr>
                      <a:endParaRPr lang="fr-FR" altLang="en-US"/>
                    </a:p>
                  </a:txBody>
                  <a:tcPr>
                    <a:lnL>
                      <a:noFill/>
                    </a:lnL>
                    <a:lnR cap="flat">
                      <a:noFill/>
                    </a:lnR>
                    <a:lnT cap="flat">
                      <a:noFill/>
                    </a:lnT>
                    <a:lnB cap="flat">
                      <a:noFill/>
                    </a:lnB>
                    <a:lnTlToBr>
                      <a:noFill/>
                    </a:lnTlToBr>
                    <a:lnBlToTr>
                      <a:noFill/>
                    </a:lnBlToTr>
                    <a:noFill/>
                  </a:tcPr>
                </a:tc>
              </a:tr>
            </a:tbl>
          </a:graphicData>
        </a:graphic>
      </p:graphicFrame>
      <p:pic>
        <p:nvPicPr>
          <p:cNvPr id="42" name="Image 41"/>
          <p:cNvPicPr/>
          <p:nvPr/>
        </p:nvPicPr>
        <p:blipFill>
          <a:blip r:embed="rId10"/>
          <a:stretch>
            <a:fillRect/>
          </a:stretch>
        </p:blipFill>
        <p:spPr>
          <a:xfrm>
            <a:off x="1769110" y="1957705"/>
            <a:ext cx="1252855" cy="556260"/>
          </a:xfrm>
          <a:prstGeom prst="rect">
            <a:avLst/>
          </a:prstGeom>
          <a:noFill/>
          <a:ln w="9525">
            <a:noFill/>
          </a:ln>
        </p:spPr>
      </p:pic>
      <p:graphicFrame>
        <p:nvGraphicFramePr>
          <p:cNvPr id="43" name="Table 42"/>
          <p:cNvGraphicFramePr/>
          <p:nvPr/>
        </p:nvGraphicFramePr>
        <p:xfrm>
          <a:off x="6096000" y="2879090"/>
          <a:ext cx="0" cy="0"/>
        </p:xfrm>
        <a:graphic>
          <a:graphicData uri="http://schemas.openxmlformats.org/drawingml/2006/table">
            <a:tbl>
              <a:tblPr firstRow="1" bandRow="1">
                <a:tableStyleId>{5940675A-B579-460E-94D1-54222C63F5DA}</a:tableStyleId>
              </a:tblPr>
              <a:tblGrid>
                <a:gridCol w="0"/>
                <a:gridCol w="0"/>
              </a:tblGrid>
              <a:tr h="0">
                <a:tc>
                  <a:txBody>
                    <a:bodyPr/>
                    <a:p>
                      <a:pPr indent="0">
                        <a:buNone/>
                      </a:pPr>
                      <a:endParaRPr lang="fr-FR" altLang="en-US" b="0"/>
                    </a:p>
                  </a:txBody>
                  <a:tcPr>
                    <a:lnL>
                      <a:noFill/>
                    </a:lnL>
                    <a:lnR>
                      <a:noFill/>
                    </a:lnR>
                    <a:lnT cap="flat">
                      <a:noFill/>
                    </a:lnT>
                    <a:lnB cap="flat">
                      <a:noFill/>
                    </a:lnB>
                    <a:lnTlToBr>
                      <a:noFill/>
                    </a:lnTlToBr>
                    <a:lnBlToTr>
                      <a:noFill/>
                    </a:lnBlToTr>
                    <a:noFill/>
                  </a:tcPr>
                </a:tc>
                <a:tc>
                  <a:txBody>
                    <a:bodyPr/>
                    <a:p>
                      <a:pPr>
                        <a:buNone/>
                      </a:pPr>
                      <a:endParaRPr lang="fr-FR" altLang="en-US"/>
                    </a:p>
                  </a:txBody>
                  <a:tcPr>
                    <a:lnL>
                      <a:noFill/>
                    </a:lnL>
                    <a:lnR>
                      <a:noFill/>
                    </a:lnR>
                    <a:lnT>
                      <a:noFill/>
                    </a:lnT>
                    <a:lnB cap="flat">
                      <a:noFill/>
                    </a:lnB>
                    <a:lnTlToBr>
                      <a:noFill/>
                    </a:lnTlToBr>
                    <a:lnBlToTr>
                      <a:noFill/>
                    </a:lnBlToTr>
                    <a:solidFill>
                      <a:srgbClr val="FFFFFF"/>
                    </a:solidFill>
                  </a:tcPr>
                </a:tc>
              </a:tr>
              <a:tr h="0">
                <a:tc>
                  <a:txBody>
                    <a:bodyPr/>
                    <a:p>
                      <a:pPr indent="0">
                        <a:buNone/>
                      </a:pPr>
                      <a:endParaRPr lang="fr-FR" altLang="en-US"/>
                    </a:p>
                  </a:txBody>
                  <a:tcPr>
                    <a:lnL>
                      <a:noFill/>
                    </a:lnL>
                    <a:lnR>
                      <a:noFill/>
                    </a:lnR>
                    <a:lnT cap="flat">
                      <a:noFill/>
                    </a:lnT>
                    <a:lnB cap="flat">
                      <a:noFill/>
                    </a:lnB>
                    <a:lnTlToBr>
                      <a:noFill/>
                    </a:lnTlToBr>
                    <a:lnBlToTr>
                      <a:noFill/>
                    </a:lnBlToTr>
                    <a:noFill/>
                  </a:tcPr>
                </a:tc>
                <a:tc>
                  <a:txBody>
                    <a:bodyPr/>
                    <a:p>
                      <a:pPr indent="0">
                        <a:buNone/>
                      </a:pPr>
                      <a:endParaRPr lang="fr-FR" altLang="en-US"/>
                    </a:p>
                  </a:txBody>
                  <a:tcPr>
                    <a:lnL>
                      <a:noFill/>
                    </a:lnL>
                    <a:lnR cap="flat">
                      <a:noFill/>
                    </a:lnR>
                    <a:lnT cap="flat">
                      <a:noFill/>
                    </a:lnT>
                    <a:lnB cap="flat">
                      <a:noFill/>
                    </a:lnB>
                    <a:lnTlToBr>
                      <a:noFill/>
                    </a:lnTlToBr>
                    <a:lnBlToTr>
                      <a:noFill/>
                    </a:lnBlToTr>
                    <a:noFill/>
                  </a:tcPr>
                </a:tc>
              </a:tr>
            </a:tbl>
          </a:graphicData>
        </a:graphic>
      </p:graphicFrame>
      <p:pic>
        <p:nvPicPr>
          <p:cNvPr id="44" name="Image 43"/>
          <p:cNvPicPr/>
          <p:nvPr/>
        </p:nvPicPr>
        <p:blipFill>
          <a:blip r:embed="rId9"/>
          <a:stretch>
            <a:fillRect/>
          </a:stretch>
        </p:blipFill>
        <p:spPr>
          <a:xfrm>
            <a:off x="3034030" y="2147570"/>
            <a:ext cx="419100" cy="352425"/>
          </a:xfrm>
          <a:prstGeom prst="rect">
            <a:avLst/>
          </a:prstGeom>
          <a:noFill/>
          <a:ln w="9525">
            <a:noFill/>
          </a:ln>
        </p:spPr>
      </p:pic>
      <p:graphicFrame>
        <p:nvGraphicFramePr>
          <p:cNvPr id="45" name="Table 44"/>
          <p:cNvGraphicFramePr/>
          <p:nvPr/>
        </p:nvGraphicFramePr>
        <p:xfrm>
          <a:off x="6096000" y="3610610"/>
          <a:ext cx="0" cy="0"/>
        </p:xfrm>
        <a:graphic>
          <a:graphicData uri="http://schemas.openxmlformats.org/drawingml/2006/table">
            <a:tbl>
              <a:tblPr firstRow="1" bandRow="1">
                <a:tableStyleId>{5940675A-B579-460E-94D1-54222C63F5DA}</a:tableStyleId>
              </a:tblPr>
              <a:tblGrid>
                <a:gridCol w="0"/>
                <a:gridCol w="0"/>
              </a:tblGrid>
              <a:tr h="0">
                <a:tc>
                  <a:txBody>
                    <a:bodyPr/>
                    <a:p>
                      <a:pPr indent="0">
                        <a:buNone/>
                      </a:pPr>
                      <a:endParaRPr lang="fr-FR" altLang="en-US" b="0"/>
                    </a:p>
                  </a:txBody>
                  <a:tcPr>
                    <a:lnL>
                      <a:noFill/>
                    </a:lnL>
                    <a:lnR>
                      <a:noFill/>
                    </a:lnR>
                    <a:lnT cap="flat">
                      <a:noFill/>
                    </a:lnT>
                    <a:lnB cap="flat">
                      <a:noFill/>
                    </a:lnB>
                    <a:lnTlToBr>
                      <a:noFill/>
                    </a:lnTlToBr>
                    <a:lnBlToTr>
                      <a:noFill/>
                    </a:lnBlToTr>
                    <a:noFill/>
                  </a:tcPr>
                </a:tc>
                <a:tc>
                  <a:txBody>
                    <a:bodyPr/>
                    <a:p>
                      <a:pPr>
                        <a:buNone/>
                      </a:pPr>
                      <a:endParaRPr lang="fr-FR" altLang="en-US"/>
                    </a:p>
                  </a:txBody>
                  <a:tcPr>
                    <a:lnL>
                      <a:noFill/>
                    </a:lnL>
                    <a:lnR>
                      <a:noFill/>
                    </a:lnR>
                    <a:lnT>
                      <a:noFill/>
                    </a:lnT>
                    <a:lnB cap="flat">
                      <a:noFill/>
                    </a:lnB>
                    <a:lnTlToBr>
                      <a:noFill/>
                    </a:lnTlToBr>
                    <a:lnBlToTr>
                      <a:noFill/>
                    </a:lnBlToTr>
                    <a:solidFill>
                      <a:srgbClr val="FFFFFF"/>
                    </a:solidFill>
                  </a:tcPr>
                </a:tc>
              </a:tr>
              <a:tr h="0">
                <a:tc>
                  <a:txBody>
                    <a:bodyPr/>
                    <a:p>
                      <a:pPr indent="0">
                        <a:buNone/>
                      </a:pPr>
                      <a:endParaRPr lang="fr-FR" altLang="en-US"/>
                    </a:p>
                  </a:txBody>
                  <a:tcPr>
                    <a:lnL>
                      <a:noFill/>
                    </a:lnL>
                    <a:lnR>
                      <a:noFill/>
                    </a:lnR>
                    <a:lnT cap="flat">
                      <a:noFill/>
                    </a:lnT>
                    <a:lnB cap="flat">
                      <a:noFill/>
                    </a:lnB>
                    <a:lnTlToBr>
                      <a:noFill/>
                    </a:lnTlToBr>
                    <a:lnBlToTr>
                      <a:noFill/>
                    </a:lnBlToTr>
                    <a:noFill/>
                  </a:tcPr>
                </a:tc>
                <a:tc>
                  <a:txBody>
                    <a:bodyPr/>
                    <a:p>
                      <a:pPr indent="0">
                        <a:buNone/>
                      </a:pPr>
                      <a:endParaRPr lang="fr-FR" altLang="en-US"/>
                    </a:p>
                  </a:txBody>
                  <a:tcPr>
                    <a:lnL>
                      <a:noFill/>
                    </a:lnL>
                    <a:lnR cap="flat">
                      <a:noFill/>
                    </a:lnR>
                    <a:lnT cap="flat">
                      <a:noFill/>
                    </a:lnT>
                    <a:lnB cap="flat">
                      <a:noFill/>
                    </a:lnB>
                    <a:lnTlToBr>
                      <a:noFill/>
                    </a:lnTlToBr>
                    <a:lnBlToTr>
                      <a:noFill/>
                    </a:lnBlToTr>
                    <a:noFill/>
                  </a:tcPr>
                </a:tc>
              </a:tr>
            </a:tbl>
          </a:graphicData>
        </a:graphic>
      </p:graphicFrame>
      <p:pic>
        <p:nvPicPr>
          <p:cNvPr id="46" name="Image 45"/>
          <p:cNvPicPr/>
          <p:nvPr/>
        </p:nvPicPr>
        <p:blipFill>
          <a:blip r:embed="rId11"/>
          <a:stretch>
            <a:fillRect/>
          </a:stretch>
        </p:blipFill>
        <p:spPr>
          <a:xfrm>
            <a:off x="3453130" y="1907540"/>
            <a:ext cx="1706245" cy="677545"/>
          </a:xfrm>
          <a:prstGeom prst="rect">
            <a:avLst/>
          </a:prstGeom>
          <a:noFill/>
          <a:ln w="9525">
            <a:noFill/>
          </a:ln>
        </p:spPr>
      </p:pic>
      <p:graphicFrame>
        <p:nvGraphicFramePr>
          <p:cNvPr id="47" name="Table 46"/>
          <p:cNvGraphicFramePr/>
          <p:nvPr/>
        </p:nvGraphicFramePr>
        <p:xfrm>
          <a:off x="6096000" y="4342130"/>
          <a:ext cx="0" cy="0"/>
        </p:xfrm>
        <a:graphic>
          <a:graphicData uri="http://schemas.openxmlformats.org/drawingml/2006/table">
            <a:tbl>
              <a:tblPr firstRow="1" bandRow="1">
                <a:tableStyleId>{5940675A-B579-460E-94D1-54222C63F5DA}</a:tableStyleId>
              </a:tblPr>
              <a:tblGrid>
                <a:gridCol w="0"/>
                <a:gridCol w="0"/>
              </a:tblGrid>
              <a:tr h="0">
                <a:tc>
                  <a:txBody>
                    <a:bodyPr/>
                    <a:p>
                      <a:pPr indent="0">
                        <a:buNone/>
                      </a:pPr>
                      <a:endParaRPr lang="fr-FR" altLang="en-US" b="0"/>
                    </a:p>
                  </a:txBody>
                  <a:tcPr>
                    <a:lnL>
                      <a:noFill/>
                    </a:lnL>
                    <a:lnR>
                      <a:noFill/>
                    </a:lnR>
                    <a:lnT cap="flat">
                      <a:noFill/>
                    </a:lnT>
                    <a:lnB cap="flat">
                      <a:noFill/>
                    </a:lnB>
                    <a:lnTlToBr>
                      <a:noFill/>
                    </a:lnTlToBr>
                    <a:lnBlToTr>
                      <a:noFill/>
                    </a:lnBlToTr>
                    <a:noFill/>
                  </a:tcPr>
                </a:tc>
                <a:tc>
                  <a:txBody>
                    <a:bodyPr/>
                    <a:p>
                      <a:pPr>
                        <a:buNone/>
                      </a:pPr>
                      <a:endParaRPr lang="fr-FR" altLang="en-US"/>
                    </a:p>
                  </a:txBody>
                  <a:tcPr>
                    <a:lnL>
                      <a:noFill/>
                    </a:lnL>
                    <a:lnR>
                      <a:noFill/>
                    </a:lnR>
                    <a:lnT>
                      <a:noFill/>
                    </a:lnT>
                    <a:lnB cap="flat">
                      <a:noFill/>
                    </a:lnB>
                    <a:lnTlToBr>
                      <a:noFill/>
                    </a:lnTlToBr>
                    <a:lnBlToTr>
                      <a:noFill/>
                    </a:lnBlToTr>
                    <a:solidFill>
                      <a:srgbClr val="FFFFFF"/>
                    </a:solidFill>
                  </a:tcPr>
                </a:tc>
              </a:tr>
              <a:tr h="0">
                <a:tc>
                  <a:txBody>
                    <a:bodyPr/>
                    <a:p>
                      <a:pPr indent="0">
                        <a:buNone/>
                      </a:pPr>
                      <a:endParaRPr lang="fr-FR" altLang="en-US"/>
                    </a:p>
                  </a:txBody>
                  <a:tcPr>
                    <a:lnL>
                      <a:noFill/>
                    </a:lnL>
                    <a:lnR>
                      <a:noFill/>
                    </a:lnR>
                    <a:lnT cap="flat">
                      <a:noFill/>
                    </a:lnT>
                    <a:lnB cap="flat">
                      <a:noFill/>
                    </a:lnB>
                    <a:lnTlToBr>
                      <a:noFill/>
                    </a:lnTlToBr>
                    <a:lnBlToTr>
                      <a:noFill/>
                    </a:lnBlToTr>
                    <a:noFill/>
                  </a:tcPr>
                </a:tc>
                <a:tc>
                  <a:txBody>
                    <a:bodyPr/>
                    <a:p>
                      <a:pPr indent="0">
                        <a:buNone/>
                      </a:pPr>
                      <a:endParaRPr lang="fr-FR" altLang="en-US"/>
                    </a:p>
                  </a:txBody>
                  <a:tcPr>
                    <a:lnL>
                      <a:noFill/>
                    </a:lnL>
                    <a:lnR cap="flat">
                      <a:noFill/>
                    </a:lnR>
                    <a:lnT cap="flat">
                      <a:noFill/>
                    </a:lnT>
                    <a:lnB cap="flat">
                      <a:noFill/>
                    </a:lnB>
                    <a:lnTlToBr>
                      <a:noFill/>
                    </a:lnTlToBr>
                    <a:lnBlToTr>
                      <a:noFill/>
                    </a:lnBlToTr>
                    <a:noFill/>
                  </a:tcPr>
                </a:tc>
              </a:tr>
            </a:tbl>
          </a:graphicData>
        </a:graphic>
      </p:graphicFrame>
      <p:pic>
        <p:nvPicPr>
          <p:cNvPr id="48" name="Image 47"/>
          <p:cNvPicPr/>
          <p:nvPr/>
        </p:nvPicPr>
        <p:blipFill>
          <a:blip r:embed="rId9"/>
          <a:stretch>
            <a:fillRect/>
          </a:stretch>
        </p:blipFill>
        <p:spPr>
          <a:xfrm>
            <a:off x="5240655" y="2059940"/>
            <a:ext cx="419100" cy="352425"/>
          </a:xfrm>
          <a:prstGeom prst="rect">
            <a:avLst/>
          </a:prstGeom>
          <a:noFill/>
          <a:ln w="9525">
            <a:noFill/>
          </a:ln>
        </p:spPr>
      </p:pic>
      <p:graphicFrame>
        <p:nvGraphicFramePr>
          <p:cNvPr id="49" name="Table 48"/>
          <p:cNvGraphicFramePr/>
          <p:nvPr/>
        </p:nvGraphicFramePr>
        <p:xfrm>
          <a:off x="6096000" y="5073650"/>
          <a:ext cx="0" cy="0"/>
        </p:xfrm>
        <a:graphic>
          <a:graphicData uri="http://schemas.openxmlformats.org/drawingml/2006/table">
            <a:tbl>
              <a:tblPr firstRow="1" bandRow="1">
                <a:tableStyleId>{5940675A-B579-460E-94D1-54222C63F5DA}</a:tableStyleId>
              </a:tblPr>
              <a:tblGrid>
                <a:gridCol w="0"/>
                <a:gridCol w="0"/>
              </a:tblGrid>
              <a:tr h="0">
                <a:tc>
                  <a:txBody>
                    <a:bodyPr/>
                    <a:p>
                      <a:pPr indent="0">
                        <a:buNone/>
                      </a:pPr>
                      <a:endParaRPr lang="fr-FR" altLang="en-US" b="0"/>
                    </a:p>
                  </a:txBody>
                  <a:tcPr>
                    <a:lnL>
                      <a:noFill/>
                    </a:lnL>
                    <a:lnR>
                      <a:noFill/>
                    </a:lnR>
                    <a:lnT cap="flat">
                      <a:noFill/>
                    </a:lnT>
                    <a:lnB cap="flat">
                      <a:noFill/>
                    </a:lnB>
                    <a:lnTlToBr>
                      <a:noFill/>
                    </a:lnTlToBr>
                    <a:lnBlToTr>
                      <a:noFill/>
                    </a:lnBlToTr>
                    <a:noFill/>
                  </a:tcPr>
                </a:tc>
                <a:tc>
                  <a:txBody>
                    <a:bodyPr/>
                    <a:p>
                      <a:pPr>
                        <a:buNone/>
                      </a:pPr>
                      <a:endParaRPr lang="fr-FR" altLang="en-US"/>
                    </a:p>
                  </a:txBody>
                  <a:tcPr>
                    <a:lnL>
                      <a:noFill/>
                    </a:lnL>
                    <a:lnR>
                      <a:noFill/>
                    </a:lnR>
                    <a:lnT>
                      <a:noFill/>
                    </a:lnT>
                    <a:lnB cap="flat">
                      <a:noFill/>
                    </a:lnB>
                    <a:lnTlToBr>
                      <a:noFill/>
                    </a:lnTlToBr>
                    <a:lnBlToTr>
                      <a:noFill/>
                    </a:lnBlToTr>
                    <a:solidFill>
                      <a:srgbClr val="FFFFFF"/>
                    </a:solidFill>
                  </a:tcPr>
                </a:tc>
              </a:tr>
              <a:tr h="0">
                <a:tc>
                  <a:txBody>
                    <a:bodyPr/>
                    <a:p>
                      <a:pPr indent="0">
                        <a:buNone/>
                      </a:pPr>
                      <a:endParaRPr lang="fr-FR" altLang="en-US"/>
                    </a:p>
                  </a:txBody>
                  <a:tcPr>
                    <a:lnL>
                      <a:noFill/>
                    </a:lnL>
                    <a:lnR>
                      <a:noFill/>
                    </a:lnR>
                    <a:lnT cap="flat">
                      <a:noFill/>
                    </a:lnT>
                    <a:lnB cap="flat">
                      <a:noFill/>
                    </a:lnB>
                    <a:lnTlToBr>
                      <a:noFill/>
                    </a:lnTlToBr>
                    <a:lnBlToTr>
                      <a:noFill/>
                    </a:lnBlToTr>
                    <a:noFill/>
                  </a:tcPr>
                </a:tc>
                <a:tc>
                  <a:txBody>
                    <a:bodyPr/>
                    <a:p>
                      <a:pPr indent="0">
                        <a:buNone/>
                      </a:pPr>
                      <a:endParaRPr lang="fr-FR" altLang="en-US"/>
                    </a:p>
                  </a:txBody>
                  <a:tcPr>
                    <a:lnL>
                      <a:noFill/>
                    </a:lnL>
                    <a:lnR cap="flat">
                      <a:noFill/>
                    </a:lnR>
                    <a:lnT cap="flat">
                      <a:noFill/>
                    </a:lnT>
                    <a:lnB cap="flat">
                      <a:noFill/>
                    </a:lnB>
                    <a:lnTlToBr>
                      <a:noFill/>
                    </a:lnTlToBr>
                    <a:lnBlToTr>
                      <a:noFill/>
                    </a:lnBlToTr>
                    <a:noFill/>
                  </a:tcPr>
                </a:tc>
              </a:tr>
            </a:tbl>
          </a:graphicData>
        </a:graphic>
      </p:graphicFrame>
      <p:pic>
        <p:nvPicPr>
          <p:cNvPr id="50" name="Image 49"/>
          <p:cNvPicPr/>
          <p:nvPr/>
        </p:nvPicPr>
        <p:blipFill>
          <a:blip r:embed="rId12"/>
          <a:stretch>
            <a:fillRect/>
          </a:stretch>
        </p:blipFill>
        <p:spPr>
          <a:xfrm>
            <a:off x="5753100" y="1907540"/>
            <a:ext cx="2193925" cy="677545"/>
          </a:xfrm>
          <a:prstGeom prst="rect">
            <a:avLst/>
          </a:prstGeom>
          <a:noFill/>
          <a:ln w="9525">
            <a:noFill/>
          </a:ln>
        </p:spPr>
      </p:pic>
      <p:sp>
        <p:nvSpPr>
          <p:cNvPr id="51" name="Zone de texte 50"/>
          <p:cNvSpPr txBox="1"/>
          <p:nvPr/>
        </p:nvSpPr>
        <p:spPr>
          <a:xfrm>
            <a:off x="6096000" y="5805170"/>
            <a:ext cx="5080000" cy="368300"/>
          </a:xfrm>
          <a:prstGeom prst="rect">
            <a:avLst/>
          </a:prstGeom>
          <a:noFill/>
          <a:ln w="9525">
            <a:noFill/>
          </a:ln>
        </p:spPr>
        <p:txBody>
          <a:bodyPr>
            <a:spAutoFit/>
          </a:bodyPr>
          <a:p>
            <a:pPr indent="0"/>
            <a:r>
              <a:rPr lang="en-US" b="0">
                <a:latin typeface="Arial MT" charset="0"/>
              </a:rPr>
              <a:t> </a:t>
            </a:r>
            <a:endParaRPr lang="fr-FR" altLang="en-US"/>
          </a:p>
        </p:txBody>
      </p:sp>
      <p:sp>
        <p:nvSpPr>
          <p:cNvPr id="68" name="Zone de texte 67"/>
          <p:cNvSpPr txBox="1"/>
          <p:nvPr/>
        </p:nvSpPr>
        <p:spPr>
          <a:xfrm>
            <a:off x="1768475" y="5431155"/>
            <a:ext cx="6177915" cy="368300"/>
          </a:xfrm>
          <a:prstGeom prst="rect">
            <a:avLst/>
          </a:prstGeom>
          <a:noFill/>
        </p:spPr>
        <p:txBody>
          <a:bodyPr wrap="square" rtlCol="0">
            <a:spAutoFit/>
          </a:bodyPr>
          <a:p>
            <a:pPr algn="ctr"/>
            <a:r>
              <a:rPr lang="fr-FR" altLang="en-US" b="1">
                <a:latin typeface="Times New Roman" panose="02020603050405020304" charset="0"/>
                <a:cs typeface="Times New Roman" panose="02020603050405020304" charset="0"/>
              </a:rPr>
              <a:t>Figure 1. Four key monitoring areas</a:t>
            </a:r>
            <a:endParaRPr lang="fr-FR" altLang="en-US" b="1">
              <a:latin typeface="Times New Roman" panose="02020603050405020304" charset="0"/>
              <a:cs typeface="Times New Roman" panose="02020603050405020304" charset="0"/>
            </a:endParaRPr>
          </a:p>
        </p:txBody>
      </p:sp>
      <p:sp>
        <p:nvSpPr>
          <p:cNvPr id="6" name="Espace réservé du numéro de diapositive 5"/>
          <p:cNvSpPr>
            <a:spLocks noGrp="1"/>
          </p:cNvSpPr>
          <p:nvPr>
            <p:ph type="sldNum" sz="quarter" idx="12"/>
          </p:nvPr>
        </p:nvSpPr>
        <p:spPr/>
        <p:txBody>
          <a:bodyPr/>
          <a:p>
            <a:fld id="{FDED41F8-FC0F-4085-8150-313B6CF05213}" type="slidenum">
              <a:rPr lang="en-US" smtClean="0"/>
            </a:fld>
            <a:endParaRPr lang="en-US"/>
          </a:p>
        </p:txBody>
      </p:sp>
      <p:sp>
        <p:nvSpPr>
          <p:cNvPr id="8" name="Espace réservé du pied de page 7"/>
          <p:cNvSpPr>
            <a:spLocks noGrp="1"/>
          </p:cNvSpPr>
          <p:nvPr>
            <p:ph type="ftr" sz="quarter" idx="11"/>
          </p:nvPr>
        </p:nvSpPr>
        <p:spPr/>
        <p:txBody>
          <a:bodyPr/>
          <a:p>
            <a:endParaRPr lang="en-US"/>
          </a:p>
        </p:txBody>
      </p:sp>
      <p:sp>
        <p:nvSpPr>
          <p:cNvPr id="18" name="TextBox 6"/>
          <p:cNvSpPr txBox="1"/>
          <p:nvPr/>
        </p:nvSpPr>
        <p:spPr>
          <a:xfrm>
            <a:off x="2225040" y="407670"/>
            <a:ext cx="6430010" cy="953135"/>
          </a:xfrm>
          <a:prstGeom prst="rect">
            <a:avLst/>
          </a:prstGeom>
          <a:noFill/>
        </p:spPr>
        <p:txBody>
          <a:bodyPr wrap="square" rtlCol="0">
            <a:spAutoFit/>
          </a:bodyPr>
          <a:p>
            <a:pPr algn="ctr">
              <a:buClrTx/>
              <a:buSzTx/>
              <a:buFontTx/>
            </a:pPr>
            <a:r>
              <a:rPr lang="fr-FR" altLang="en-US" sz="2000" b="1" dirty="0">
                <a:solidFill>
                  <a:srgbClr val="FF9518"/>
                </a:solidFill>
                <a:latin typeface="Tajawal Medium" panose="00000600000000000000" pitchFamily="2" charset="-78"/>
                <a:cs typeface="Tajawal Medium" panose="00000600000000000000" pitchFamily="2" charset="-78"/>
                <a:sym typeface="+mn-ea"/>
              </a:rPr>
              <a:t> </a:t>
            </a:r>
            <a:r>
              <a:rPr lang="fr-FR" altLang="en-US" sz="2800" dirty="0">
                <a:solidFill>
                  <a:srgbClr val="FF9518"/>
                </a:solidFill>
                <a:latin typeface="Tajawal Medium" panose="00000600000000000000" pitchFamily="2" charset="-78"/>
                <a:cs typeface="Tajawal Medium" panose="00000600000000000000" pitchFamily="2" charset="-78"/>
                <a:sym typeface="+mn-ea"/>
              </a:rPr>
              <a:t>Overview of Project Monitoring </a:t>
            </a:r>
            <a:endParaRPr lang="fr-FR" altLang="en-US" sz="2800" dirty="0">
              <a:solidFill>
                <a:srgbClr val="FF9518"/>
              </a:solidFill>
              <a:latin typeface="Tajawal Medium" panose="00000600000000000000" pitchFamily="2" charset="-78"/>
              <a:cs typeface="Tajawal Medium" panose="00000600000000000000" pitchFamily="2" charset="-78"/>
              <a:sym typeface="+mn-ea"/>
            </a:endParaRPr>
          </a:p>
          <a:p>
            <a:pPr indent="0" algn="ctr">
              <a:buClrTx/>
              <a:buSzTx/>
              <a:buFontTx/>
              <a:buNone/>
            </a:pPr>
            <a:endParaRPr lang="fr-FR" alt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1"/>
          <a:stretch>
            <a:fillRect/>
          </a:stretch>
        </p:blipFill>
        <p:spPr>
          <a:xfrm>
            <a:off x="523875" y="397510"/>
            <a:ext cx="8087360" cy="840740"/>
          </a:xfrm>
          <a:prstGeom prst="rect">
            <a:avLst/>
          </a:prstGeom>
        </p:spPr>
      </p:pic>
      <p:sp>
        <p:nvSpPr>
          <p:cNvPr id="1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6"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pic>
        <p:nvPicPr>
          <p:cNvPr id="2" name="Picture 1"/>
          <p:cNvPicPr>
            <a:picLocks noChangeAspect="1"/>
          </p:cNvPicPr>
          <p:nvPr/>
        </p:nvPicPr>
        <p:blipFill>
          <a:blip r:embed="rId2"/>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30810" y="1414145"/>
            <a:ext cx="8261985" cy="4061460"/>
          </a:xfrm>
          <a:prstGeom prst="rect">
            <a:avLst/>
          </a:prstGeom>
          <a:noFill/>
        </p:spPr>
        <p:txBody>
          <a:bodyPr wrap="square" rtlCol="0">
            <a:spAutoFit/>
          </a:bodyPr>
          <a:lstStyle/>
          <a:p>
            <a:pPr algn="ctr">
              <a:lnSpc>
                <a:spcPct val="100000"/>
              </a:lnSpc>
              <a:buClrTx/>
              <a:buSzTx/>
              <a:buFontTx/>
            </a:pPr>
            <a:r>
              <a:rPr lang="fr-FR" altLang="en-US" sz="2400" b="1">
                <a:solidFill>
                  <a:srgbClr val="FF0000"/>
                </a:solidFill>
                <a:latin typeface="Times New Roman" panose="02020603050405020304" charset="0"/>
                <a:ea typeface="SimSun" panose="02010600030101010101" pitchFamily="2" charset="-122"/>
              </a:rPr>
              <a:t>2.2.When to monitor?</a:t>
            </a:r>
            <a:endParaRPr lang="fr-FR" altLang="en-US" sz="2400" b="1">
              <a:solidFill>
                <a:srgbClr val="FF0000"/>
              </a:solidFill>
              <a:latin typeface="Times New Roman" panose="02020603050405020304" charset="0"/>
              <a:ea typeface="SimSun" panose="02010600030101010101" pitchFamily="2" charset="-122"/>
            </a:endParaRPr>
          </a:p>
          <a:p>
            <a:pPr algn="just">
              <a:lnSpc>
                <a:spcPct val="100000"/>
              </a:lnSpc>
            </a:pPr>
            <a:r>
              <a:rPr lang="en-US" b="1" dirty="0">
                <a:solidFill>
                  <a:srgbClr val="0A1F61"/>
                </a:solidFill>
                <a:latin typeface="Times New Roman" panose="02020603050405020304" charset="0"/>
                <a:cs typeface="Times New Roman" panose="02020603050405020304" charset="0"/>
              </a:rPr>
              <a:t>Monitoring is undertaken on an ongoing basis during the implementation of an intervention. Where possible, it is essential to ask relevant “monitoring questions” regularly.</a:t>
            </a:r>
            <a:endParaRPr lang="en-US" b="1" dirty="0">
              <a:solidFill>
                <a:srgbClr val="0A1F61"/>
              </a:solidFill>
              <a:latin typeface="Times New Roman" panose="02020603050405020304" charset="0"/>
              <a:cs typeface="Times New Roman" panose="02020603050405020304" charset="0"/>
            </a:endParaRP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endParaRPr lang="en-US" b="1"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7"/>
          <a:stretch>
            <a:fillRect/>
          </a:stretch>
        </p:blipFill>
        <p:spPr>
          <a:xfrm>
            <a:off x="8654943" y="533330"/>
            <a:ext cx="3267424" cy="5907194"/>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7" name="Table 6"/>
          <p:cNvGraphicFramePr/>
          <p:nvPr/>
        </p:nvGraphicFramePr>
        <p:xfrm>
          <a:off x="2028825" y="3239453"/>
          <a:ext cx="1527175" cy="731520"/>
        </p:xfrm>
        <a:graphic>
          <a:graphicData uri="http://schemas.openxmlformats.org/drawingml/2006/table">
            <a:tbl>
              <a:tblPr firstRow="1" bandRow="1">
                <a:tableStyleId>{5940675A-B579-460E-94D1-54222C63F5DA}</a:tableStyleId>
              </a:tblPr>
              <a:tblGrid>
                <a:gridCol w="1527175"/>
                <a:gridCol w="0"/>
              </a:tblGrid>
              <a:tr h="0">
                <a:tc>
                  <a:txBody>
                    <a:bodyPr/>
                    <a:p>
                      <a:pPr indent="0">
                        <a:buNone/>
                      </a:pPr>
                      <a:endParaRPr lang="fr-FR" altLang="en-US" b="0"/>
                    </a:p>
                  </a:txBody>
                  <a:tcPr>
                    <a:lnL>
                      <a:noFill/>
                    </a:lnL>
                    <a:lnR>
                      <a:noFill/>
                    </a:lnR>
                    <a:lnT cap="flat">
                      <a:noFill/>
                    </a:lnT>
                    <a:lnB cap="flat">
                      <a:noFill/>
                    </a:lnB>
                    <a:lnTlToBr>
                      <a:noFill/>
                    </a:lnTlToBr>
                    <a:lnBlToTr>
                      <a:noFill/>
                    </a:lnBlToTr>
                    <a:noFill/>
                  </a:tcPr>
                </a:tc>
                <a:tc>
                  <a:txBody>
                    <a:bodyPr/>
                    <a:p>
                      <a:pPr>
                        <a:buNone/>
                      </a:pPr>
                      <a:endParaRPr lang="fr-FR" altLang="en-US"/>
                    </a:p>
                  </a:txBody>
                  <a:tcPr>
                    <a:lnL>
                      <a:noFill/>
                    </a:lnL>
                    <a:lnR>
                      <a:noFill/>
                    </a:lnR>
                    <a:lnT>
                      <a:noFill/>
                    </a:lnT>
                    <a:lnB cap="flat">
                      <a:noFill/>
                    </a:lnB>
                    <a:lnTlToBr>
                      <a:noFill/>
                    </a:lnTlToBr>
                    <a:lnBlToTr>
                      <a:noFill/>
                    </a:lnBlToTr>
                    <a:solidFill>
                      <a:srgbClr val="FFFFFF"/>
                    </a:solidFill>
                  </a:tcPr>
                </a:tc>
              </a:tr>
              <a:tr h="0">
                <a:tc>
                  <a:txBody>
                    <a:bodyPr/>
                    <a:p>
                      <a:pPr indent="0">
                        <a:buNone/>
                      </a:pPr>
                      <a:endParaRPr lang="fr-FR" altLang="en-US"/>
                    </a:p>
                  </a:txBody>
                  <a:tcPr>
                    <a:lnL>
                      <a:noFill/>
                    </a:lnL>
                    <a:lnR>
                      <a:noFill/>
                    </a:lnR>
                    <a:lnT cap="flat">
                      <a:noFill/>
                    </a:lnT>
                    <a:lnB cap="flat">
                      <a:noFill/>
                    </a:lnB>
                    <a:lnTlToBr>
                      <a:noFill/>
                    </a:lnTlToBr>
                    <a:lnBlToTr>
                      <a:noFill/>
                    </a:lnBlToTr>
                    <a:noFill/>
                  </a:tcPr>
                </a:tc>
                <a:tc>
                  <a:txBody>
                    <a:bodyPr/>
                    <a:p>
                      <a:pPr indent="0">
                        <a:buNone/>
                      </a:pPr>
                      <a:endParaRPr lang="fr-FR" altLang="en-US"/>
                    </a:p>
                  </a:txBody>
                  <a:tcPr>
                    <a:lnL>
                      <a:noFill/>
                    </a:lnL>
                    <a:lnR cap="flat">
                      <a:noFill/>
                    </a:lnR>
                    <a:lnT cap="flat">
                      <a:noFill/>
                    </a:lnT>
                    <a:lnB cap="flat">
                      <a:noFill/>
                    </a:lnB>
                    <a:lnTlToBr>
                      <a:noFill/>
                    </a:lnTlToBr>
                    <a:lnBlToTr>
                      <a:noFill/>
                    </a:lnBlToTr>
                    <a:noFill/>
                  </a:tcPr>
                </a:tc>
              </a:tr>
            </a:tbl>
          </a:graphicData>
        </a:graphic>
      </p:graphicFrame>
      <p:graphicFrame>
        <p:nvGraphicFramePr>
          <p:cNvPr id="23" name="Table 22"/>
          <p:cNvGraphicFramePr/>
          <p:nvPr/>
        </p:nvGraphicFramePr>
        <p:xfrm>
          <a:off x="3556000" y="3970973"/>
          <a:ext cx="0" cy="0"/>
        </p:xfrm>
        <a:graphic>
          <a:graphicData uri="http://schemas.openxmlformats.org/drawingml/2006/table">
            <a:tbl>
              <a:tblPr firstRow="1" bandRow="1">
                <a:tableStyleId>{5940675A-B579-460E-94D1-54222C63F5DA}</a:tableStyleId>
              </a:tblPr>
              <a:tblGrid>
                <a:gridCol w="0"/>
                <a:gridCol w="0"/>
              </a:tblGrid>
              <a:tr h="0">
                <a:tc>
                  <a:txBody>
                    <a:bodyPr/>
                    <a:p>
                      <a:pPr indent="0">
                        <a:buNone/>
                      </a:pPr>
                      <a:endParaRPr lang="fr-FR" altLang="en-US" b="0"/>
                    </a:p>
                  </a:txBody>
                  <a:tcPr>
                    <a:lnL>
                      <a:noFill/>
                    </a:lnL>
                    <a:lnR>
                      <a:noFill/>
                    </a:lnR>
                    <a:lnT cap="flat">
                      <a:noFill/>
                    </a:lnT>
                    <a:lnB cap="flat">
                      <a:noFill/>
                    </a:lnB>
                    <a:lnTlToBr>
                      <a:noFill/>
                    </a:lnTlToBr>
                    <a:lnBlToTr>
                      <a:noFill/>
                    </a:lnBlToTr>
                    <a:noFill/>
                  </a:tcPr>
                </a:tc>
                <a:tc>
                  <a:txBody>
                    <a:bodyPr/>
                    <a:p>
                      <a:pPr>
                        <a:buNone/>
                      </a:pPr>
                      <a:endParaRPr lang="fr-FR" altLang="en-US"/>
                    </a:p>
                  </a:txBody>
                  <a:tcPr>
                    <a:lnL>
                      <a:noFill/>
                    </a:lnL>
                    <a:lnR>
                      <a:noFill/>
                    </a:lnR>
                    <a:lnT>
                      <a:noFill/>
                    </a:lnT>
                    <a:lnB cap="flat">
                      <a:noFill/>
                    </a:lnB>
                    <a:lnTlToBr>
                      <a:noFill/>
                    </a:lnTlToBr>
                    <a:lnBlToTr>
                      <a:noFill/>
                    </a:lnBlToTr>
                    <a:solidFill>
                      <a:srgbClr val="FFFFFF"/>
                    </a:solidFill>
                  </a:tcPr>
                </a:tc>
              </a:tr>
              <a:tr h="0">
                <a:tc>
                  <a:txBody>
                    <a:bodyPr/>
                    <a:p>
                      <a:pPr indent="0">
                        <a:buNone/>
                      </a:pPr>
                      <a:endParaRPr lang="fr-FR" altLang="en-US"/>
                    </a:p>
                  </a:txBody>
                  <a:tcPr>
                    <a:lnL>
                      <a:noFill/>
                    </a:lnL>
                    <a:lnR>
                      <a:noFill/>
                    </a:lnR>
                    <a:lnT cap="flat">
                      <a:noFill/>
                    </a:lnT>
                    <a:lnB cap="flat">
                      <a:noFill/>
                    </a:lnB>
                    <a:lnTlToBr>
                      <a:noFill/>
                    </a:lnTlToBr>
                    <a:lnBlToTr>
                      <a:noFill/>
                    </a:lnBlToTr>
                    <a:noFill/>
                  </a:tcPr>
                </a:tc>
                <a:tc>
                  <a:txBody>
                    <a:bodyPr/>
                    <a:p>
                      <a:pPr indent="0">
                        <a:buNone/>
                      </a:pPr>
                      <a:endParaRPr lang="fr-FR" altLang="en-US"/>
                    </a:p>
                  </a:txBody>
                  <a:tcPr>
                    <a:lnL>
                      <a:noFill/>
                    </a:lnL>
                    <a:lnR cap="flat">
                      <a:noFill/>
                    </a:lnR>
                    <a:lnT cap="flat">
                      <a:noFill/>
                    </a:lnT>
                    <a:lnB cap="flat">
                      <a:noFill/>
                    </a:lnB>
                    <a:lnTlToBr>
                      <a:noFill/>
                    </a:lnTlToBr>
                    <a:lnBlToTr>
                      <a:noFill/>
                    </a:lnBlToTr>
                    <a:noFill/>
                  </a:tcPr>
                </a:tc>
              </a:tr>
            </a:tbl>
          </a:graphicData>
        </a:graphic>
      </p:graphicFrame>
      <p:sp>
        <p:nvSpPr>
          <p:cNvPr id="25" name="Zone de texte 24"/>
          <p:cNvSpPr txBox="1"/>
          <p:nvPr/>
        </p:nvSpPr>
        <p:spPr>
          <a:xfrm>
            <a:off x="3556000" y="4702493"/>
            <a:ext cx="5080000" cy="645160"/>
          </a:xfrm>
          <a:prstGeom prst="rect">
            <a:avLst/>
          </a:prstGeom>
          <a:noFill/>
          <a:ln w="9525">
            <a:noFill/>
          </a:ln>
        </p:spPr>
        <p:txBody>
          <a:bodyPr>
            <a:spAutoFit/>
          </a:bodyPr>
          <a:p>
            <a:pPr indent="0"/>
            <a:r>
              <a:rPr lang="en-US" b="0">
                <a:latin typeface="Arial MT" charset="0"/>
              </a:rPr>
              <a:t>  </a:t>
            </a:r>
            <a:endParaRPr lang="fr-FR" altLang="en-US"/>
          </a:p>
        </p:txBody>
      </p:sp>
      <p:pic>
        <p:nvPicPr>
          <p:cNvPr id="1073742906" name="image3.png"/>
          <p:cNvPicPr>
            <a:picLocks noChangeAspect="1"/>
          </p:cNvPicPr>
          <p:nvPr/>
        </p:nvPicPr>
        <p:blipFill>
          <a:blip r:embed="rId8"/>
          <a:stretch>
            <a:fillRect/>
          </a:stretch>
        </p:blipFill>
        <p:spPr>
          <a:xfrm>
            <a:off x="1779905" y="2568575"/>
            <a:ext cx="5688330" cy="3063240"/>
          </a:xfrm>
          <a:prstGeom prst="rect">
            <a:avLst/>
          </a:prstGeom>
          <a:noFill/>
          <a:ln w="9525">
            <a:noFill/>
          </a:ln>
        </p:spPr>
      </p:pic>
      <p:sp>
        <p:nvSpPr>
          <p:cNvPr id="6" name="Zone de texte 5"/>
          <p:cNvSpPr txBox="1"/>
          <p:nvPr/>
        </p:nvSpPr>
        <p:spPr>
          <a:xfrm>
            <a:off x="1873885" y="5569585"/>
            <a:ext cx="5316855" cy="337185"/>
          </a:xfrm>
          <a:prstGeom prst="rect">
            <a:avLst/>
          </a:prstGeom>
          <a:noFill/>
        </p:spPr>
        <p:txBody>
          <a:bodyPr wrap="square" rtlCol="0">
            <a:spAutoFit/>
          </a:bodyPr>
          <a:p>
            <a:pPr algn="ctr"/>
            <a:r>
              <a:rPr lang="fr-FR" altLang="en-US" sz="1600" b="1" i="1">
                <a:latin typeface="Times New Roman" panose="02020603050405020304" charset="0"/>
                <a:cs typeface="Times New Roman" panose="02020603050405020304" charset="0"/>
              </a:rPr>
              <a:t>Figure 2.1. Results-based management life cycle </a:t>
            </a:r>
            <a:endParaRPr lang="fr-FR" altLang="en-US" sz="1600" b="1" i="1">
              <a:latin typeface="Times New Roman" panose="02020603050405020304" charset="0"/>
              <a:cs typeface="Times New Roman" panose="02020603050405020304" charset="0"/>
            </a:endParaRPr>
          </a:p>
        </p:txBody>
      </p:sp>
      <p:sp>
        <p:nvSpPr>
          <p:cNvPr id="8" name="Espace réservé du numéro de diapositive 7"/>
          <p:cNvSpPr>
            <a:spLocks noGrp="1"/>
          </p:cNvSpPr>
          <p:nvPr>
            <p:ph type="sldNum" sz="quarter" idx="12"/>
          </p:nvPr>
        </p:nvSpPr>
        <p:spPr>
          <a:xfrm>
            <a:off x="8610600" y="6370955"/>
            <a:ext cx="2743200" cy="365125"/>
          </a:xfrm>
        </p:spPr>
        <p:txBody>
          <a:bodyPr/>
          <a:p>
            <a:fld id="{FDED41F8-FC0F-4085-8150-313B6CF05213}" type="slidenum">
              <a:rPr lang="en-US" smtClean="0"/>
            </a:fld>
            <a:endParaRPr lang="en-US"/>
          </a:p>
        </p:txBody>
      </p:sp>
      <p:sp>
        <p:nvSpPr>
          <p:cNvPr id="11" name="Espace réservé du pied de page 10"/>
          <p:cNvSpPr>
            <a:spLocks noGrp="1"/>
          </p:cNvSpPr>
          <p:nvPr>
            <p:ph type="ftr" sz="quarter" idx="11"/>
          </p:nvPr>
        </p:nvSpPr>
        <p:spPr/>
        <p:txBody>
          <a:bodyPr/>
          <a:p>
            <a:endParaRPr lang="en-US"/>
          </a:p>
        </p:txBody>
      </p:sp>
      <p:sp>
        <p:nvSpPr>
          <p:cNvPr id="18" name="TextBox 6"/>
          <p:cNvSpPr txBox="1"/>
          <p:nvPr/>
        </p:nvSpPr>
        <p:spPr>
          <a:xfrm>
            <a:off x="2225040" y="407670"/>
            <a:ext cx="6430010" cy="953135"/>
          </a:xfrm>
          <a:prstGeom prst="rect">
            <a:avLst/>
          </a:prstGeom>
          <a:noFill/>
        </p:spPr>
        <p:txBody>
          <a:bodyPr wrap="square" rtlCol="0">
            <a:spAutoFit/>
          </a:bodyPr>
          <a:p>
            <a:pPr algn="ctr">
              <a:buClrTx/>
              <a:buSzTx/>
              <a:buFontTx/>
            </a:pPr>
            <a:r>
              <a:rPr lang="fr-FR" altLang="en-US" sz="2000" b="1" dirty="0">
                <a:solidFill>
                  <a:srgbClr val="FF9518"/>
                </a:solidFill>
                <a:latin typeface="Tajawal Medium" panose="00000600000000000000" pitchFamily="2" charset="-78"/>
                <a:cs typeface="Tajawal Medium" panose="00000600000000000000" pitchFamily="2" charset="-78"/>
                <a:sym typeface="+mn-ea"/>
              </a:rPr>
              <a:t> </a:t>
            </a:r>
            <a:r>
              <a:rPr lang="fr-FR" altLang="en-US" sz="2800" dirty="0">
                <a:solidFill>
                  <a:srgbClr val="FF9518"/>
                </a:solidFill>
                <a:latin typeface="Tajawal Medium" panose="00000600000000000000" pitchFamily="2" charset="-78"/>
                <a:cs typeface="Tajawal Medium" panose="00000600000000000000" pitchFamily="2" charset="-78"/>
                <a:sym typeface="+mn-ea"/>
              </a:rPr>
              <a:t>Overview of Project Monitoring </a:t>
            </a:r>
            <a:endParaRPr lang="fr-FR" altLang="en-US" sz="2800" dirty="0">
              <a:solidFill>
                <a:srgbClr val="FF9518"/>
              </a:solidFill>
              <a:latin typeface="Tajawal Medium" panose="00000600000000000000" pitchFamily="2" charset="-78"/>
              <a:cs typeface="Tajawal Medium" panose="00000600000000000000" pitchFamily="2" charset="-78"/>
              <a:sym typeface="+mn-ea"/>
            </a:endParaRPr>
          </a:p>
          <a:p>
            <a:pPr indent="0" algn="ctr">
              <a:buClrTx/>
              <a:buSzTx/>
              <a:buFontTx/>
              <a:buNone/>
            </a:pPr>
            <a:endParaRPr lang="fr-FR" alt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1"/>
          <a:stretch>
            <a:fillRect/>
          </a:stretch>
        </p:blipFill>
        <p:spPr>
          <a:xfrm>
            <a:off x="523875" y="397510"/>
            <a:ext cx="8068310" cy="840740"/>
          </a:xfrm>
          <a:prstGeom prst="rect">
            <a:avLst/>
          </a:prstGeom>
        </p:spPr>
      </p:pic>
      <p:sp>
        <p:nvSpPr>
          <p:cNvPr id="1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6"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pic>
        <p:nvPicPr>
          <p:cNvPr id="2" name="Picture 1"/>
          <p:cNvPicPr>
            <a:picLocks noChangeAspect="1"/>
          </p:cNvPicPr>
          <p:nvPr/>
        </p:nvPicPr>
        <p:blipFill>
          <a:blip r:embed="rId2"/>
          <a:stretch>
            <a:fillRect/>
          </a:stretch>
        </p:blipFill>
        <p:spPr>
          <a:xfrm>
            <a:off x="92940" y="57375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9" name="TextBox 18"/>
          <p:cNvSpPr txBox="1"/>
          <p:nvPr/>
        </p:nvSpPr>
        <p:spPr>
          <a:xfrm>
            <a:off x="419735" y="1262380"/>
            <a:ext cx="7945755" cy="1124585"/>
          </a:xfrm>
          <a:prstGeom prst="rect">
            <a:avLst/>
          </a:prstGeom>
          <a:noFill/>
        </p:spPr>
        <p:txBody>
          <a:bodyPr wrap="square" rtlCol="0">
            <a:spAutoFit/>
          </a:bodyPr>
          <a:lstStyle/>
          <a:p>
            <a:pPr algn="ctr">
              <a:lnSpc>
                <a:spcPct val="140000"/>
              </a:lnSpc>
            </a:pPr>
            <a:r>
              <a:rPr lang="en-US" sz="2400" b="1">
                <a:solidFill>
                  <a:srgbClr val="FF0000"/>
                </a:solidFill>
                <a:latin typeface="Times New Roman" panose="02020603050405020304" charset="0"/>
                <a:ea typeface="SimSun" panose="02010600030101010101" pitchFamily="2" charset="-122"/>
              </a:rPr>
              <a:t>2.3.</a:t>
            </a:r>
            <a:r>
              <a:rPr lang="en-US" sz="2400" b="1">
                <a:solidFill>
                  <a:srgbClr val="FF0000"/>
                </a:solidFill>
                <a:latin typeface="Times New Roman" panose="02020603050405020304" charset="0"/>
                <a:ea typeface="SimSun" panose="02010600030101010101" pitchFamily="2" charset="-122"/>
                <a:sym typeface="+mn-ea"/>
              </a:rPr>
              <a:t>Why monitoring?</a:t>
            </a:r>
            <a:endParaRPr lang="en-US" b="1">
              <a:solidFill>
                <a:srgbClr val="FF0000"/>
              </a:solidFill>
              <a:latin typeface="Times New Roman" panose="02020603050405020304" charset="0"/>
              <a:ea typeface="SimSun" panose="02010600030101010101" pitchFamily="2" charset="-122"/>
              <a:cs typeface="Times New Roman" panose="02020603050405020304" charset="0"/>
            </a:endParaRPr>
          </a:p>
          <a:p>
            <a:pPr algn="ctr">
              <a:lnSpc>
                <a:spcPct val="140000"/>
              </a:lnSpc>
            </a:pPr>
            <a:r>
              <a:rPr lang="en-US" sz="2400" b="1" dirty="0">
                <a:solidFill>
                  <a:srgbClr val="0A1F61"/>
                </a:solidFill>
                <a:latin typeface="Times New Roman" panose="02020603050405020304" charset="0"/>
                <a:cs typeface="Times New Roman" panose="02020603050405020304" charset="0"/>
              </a:rPr>
              <a:t> Monitoring aims to answer the following questions:</a:t>
            </a:r>
            <a:endParaRPr lang="en-US" sz="2400" b="1" dirty="0">
              <a:solidFill>
                <a:srgbClr val="0A1F61"/>
              </a:solidFill>
              <a:latin typeface="Times New Roman" panose="02020603050405020304" charset="0"/>
              <a:cs typeface="Times New Roman" panose="02020603050405020304" charset="0"/>
            </a:endParaRPr>
          </a:p>
        </p:txBody>
      </p:sp>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7" name="Table 6"/>
          <p:cNvGraphicFramePr/>
          <p:nvPr/>
        </p:nvGraphicFramePr>
        <p:xfrm>
          <a:off x="2028825" y="3227388"/>
          <a:ext cx="1527175" cy="731520"/>
        </p:xfrm>
        <a:graphic>
          <a:graphicData uri="http://schemas.openxmlformats.org/drawingml/2006/table">
            <a:tbl>
              <a:tblPr firstRow="1" bandRow="1">
                <a:tableStyleId>{5940675A-B579-460E-94D1-54222C63F5DA}</a:tableStyleId>
              </a:tblPr>
              <a:tblGrid>
                <a:gridCol w="1527175"/>
                <a:gridCol w="0"/>
              </a:tblGrid>
              <a:tr h="365760">
                <a:tc>
                  <a:txBody>
                    <a:bodyPr/>
                    <a:p>
                      <a:pPr indent="0">
                        <a:buNone/>
                      </a:pPr>
                      <a:endParaRPr lang="fr-FR" altLang="en-US" b="0"/>
                    </a:p>
                  </a:txBody>
                  <a:tcPr>
                    <a:lnL>
                      <a:noFill/>
                    </a:lnL>
                    <a:lnR>
                      <a:noFill/>
                    </a:lnR>
                    <a:lnT cap="flat">
                      <a:noFill/>
                    </a:lnT>
                    <a:lnB cap="flat">
                      <a:noFill/>
                    </a:lnB>
                    <a:lnTlToBr>
                      <a:noFill/>
                    </a:lnTlToBr>
                    <a:lnBlToTr>
                      <a:noFill/>
                    </a:lnBlToTr>
                    <a:noFill/>
                  </a:tcPr>
                </a:tc>
                <a:tc>
                  <a:txBody>
                    <a:bodyPr/>
                    <a:p>
                      <a:pPr>
                        <a:buNone/>
                      </a:pPr>
                      <a:endParaRPr lang="fr-FR" altLang="en-US"/>
                    </a:p>
                  </a:txBody>
                  <a:tcPr>
                    <a:lnL>
                      <a:noFill/>
                    </a:lnL>
                    <a:lnR>
                      <a:noFill/>
                    </a:lnR>
                    <a:lnT>
                      <a:noFill/>
                    </a:lnT>
                    <a:lnB cap="flat">
                      <a:noFill/>
                    </a:lnB>
                    <a:lnTlToBr>
                      <a:noFill/>
                    </a:lnTlToBr>
                    <a:lnBlToTr>
                      <a:noFill/>
                    </a:lnBlToTr>
                    <a:solidFill>
                      <a:srgbClr val="FFFFFF"/>
                    </a:solidFill>
                  </a:tcPr>
                </a:tc>
              </a:tr>
              <a:tr h="0">
                <a:tc>
                  <a:txBody>
                    <a:bodyPr/>
                    <a:p>
                      <a:pPr indent="0">
                        <a:buNone/>
                      </a:pPr>
                      <a:endParaRPr lang="fr-FR" altLang="en-US"/>
                    </a:p>
                  </a:txBody>
                  <a:tcPr>
                    <a:lnL>
                      <a:noFill/>
                    </a:lnL>
                    <a:lnR>
                      <a:noFill/>
                    </a:lnR>
                    <a:lnT cap="flat">
                      <a:noFill/>
                    </a:lnT>
                    <a:lnB cap="flat">
                      <a:noFill/>
                    </a:lnB>
                    <a:lnTlToBr>
                      <a:noFill/>
                    </a:lnTlToBr>
                    <a:lnBlToTr>
                      <a:noFill/>
                    </a:lnBlToTr>
                    <a:noFill/>
                  </a:tcPr>
                </a:tc>
                <a:tc>
                  <a:txBody>
                    <a:bodyPr/>
                    <a:p>
                      <a:pPr indent="0">
                        <a:buNone/>
                      </a:pPr>
                      <a:endParaRPr lang="fr-FR" altLang="en-US"/>
                    </a:p>
                  </a:txBody>
                  <a:tcPr>
                    <a:lnL>
                      <a:noFill/>
                    </a:lnL>
                    <a:lnR cap="flat">
                      <a:noFill/>
                    </a:lnR>
                    <a:lnT cap="flat">
                      <a:noFill/>
                    </a:lnT>
                    <a:lnB cap="flat">
                      <a:noFill/>
                    </a:lnB>
                    <a:lnTlToBr>
                      <a:noFill/>
                    </a:lnTlToBr>
                    <a:lnBlToTr>
                      <a:noFill/>
                    </a:lnBlToTr>
                    <a:noFill/>
                  </a:tcPr>
                </a:tc>
              </a:tr>
            </a:tbl>
          </a:graphicData>
        </a:graphic>
      </p:graphicFrame>
      <p:graphicFrame>
        <p:nvGraphicFramePr>
          <p:cNvPr id="23" name="Table 22"/>
          <p:cNvGraphicFramePr/>
          <p:nvPr/>
        </p:nvGraphicFramePr>
        <p:xfrm>
          <a:off x="3556000" y="3970973"/>
          <a:ext cx="0" cy="0"/>
        </p:xfrm>
        <a:graphic>
          <a:graphicData uri="http://schemas.openxmlformats.org/drawingml/2006/table">
            <a:tbl>
              <a:tblPr firstRow="1" bandRow="1">
                <a:tableStyleId>{5940675A-B579-460E-94D1-54222C63F5DA}</a:tableStyleId>
              </a:tblPr>
              <a:tblGrid>
                <a:gridCol w="0"/>
                <a:gridCol w="0"/>
              </a:tblGrid>
              <a:tr h="0">
                <a:tc>
                  <a:txBody>
                    <a:bodyPr/>
                    <a:p>
                      <a:pPr indent="0">
                        <a:buNone/>
                      </a:pPr>
                      <a:endParaRPr lang="fr-FR" altLang="en-US" b="0"/>
                    </a:p>
                  </a:txBody>
                  <a:tcPr>
                    <a:lnL>
                      <a:noFill/>
                    </a:lnL>
                    <a:lnR>
                      <a:noFill/>
                    </a:lnR>
                    <a:lnT cap="flat">
                      <a:noFill/>
                    </a:lnT>
                    <a:lnB cap="flat">
                      <a:noFill/>
                    </a:lnB>
                    <a:lnTlToBr>
                      <a:noFill/>
                    </a:lnTlToBr>
                    <a:lnBlToTr>
                      <a:noFill/>
                    </a:lnBlToTr>
                    <a:noFill/>
                  </a:tcPr>
                </a:tc>
                <a:tc>
                  <a:txBody>
                    <a:bodyPr/>
                    <a:p>
                      <a:pPr>
                        <a:buNone/>
                      </a:pPr>
                      <a:endParaRPr lang="fr-FR" altLang="en-US"/>
                    </a:p>
                  </a:txBody>
                  <a:tcPr>
                    <a:lnL>
                      <a:noFill/>
                    </a:lnL>
                    <a:lnR>
                      <a:noFill/>
                    </a:lnR>
                    <a:lnT>
                      <a:noFill/>
                    </a:lnT>
                    <a:lnB cap="flat">
                      <a:noFill/>
                    </a:lnB>
                    <a:lnTlToBr>
                      <a:noFill/>
                    </a:lnTlToBr>
                    <a:lnBlToTr>
                      <a:noFill/>
                    </a:lnBlToTr>
                    <a:solidFill>
                      <a:srgbClr val="FFFFFF"/>
                    </a:solidFill>
                  </a:tcPr>
                </a:tc>
              </a:tr>
              <a:tr h="0">
                <a:tc>
                  <a:txBody>
                    <a:bodyPr/>
                    <a:p>
                      <a:pPr indent="0">
                        <a:buNone/>
                      </a:pPr>
                      <a:endParaRPr lang="fr-FR" altLang="en-US"/>
                    </a:p>
                  </a:txBody>
                  <a:tcPr>
                    <a:lnL>
                      <a:noFill/>
                    </a:lnL>
                    <a:lnR>
                      <a:noFill/>
                    </a:lnR>
                    <a:lnT cap="flat">
                      <a:noFill/>
                    </a:lnT>
                    <a:lnB cap="flat">
                      <a:noFill/>
                    </a:lnB>
                    <a:lnTlToBr>
                      <a:noFill/>
                    </a:lnTlToBr>
                    <a:lnBlToTr>
                      <a:noFill/>
                    </a:lnBlToTr>
                    <a:noFill/>
                  </a:tcPr>
                </a:tc>
                <a:tc>
                  <a:txBody>
                    <a:bodyPr/>
                    <a:p>
                      <a:pPr indent="0">
                        <a:buNone/>
                      </a:pPr>
                      <a:endParaRPr lang="fr-FR" altLang="en-US"/>
                    </a:p>
                  </a:txBody>
                  <a:tcPr>
                    <a:lnL>
                      <a:noFill/>
                    </a:lnL>
                    <a:lnR cap="flat">
                      <a:noFill/>
                    </a:lnR>
                    <a:lnT cap="flat">
                      <a:noFill/>
                    </a:lnT>
                    <a:lnB cap="flat">
                      <a:noFill/>
                    </a:lnB>
                    <a:lnTlToBr>
                      <a:noFill/>
                    </a:lnTlToBr>
                    <a:lnBlToTr>
                      <a:noFill/>
                    </a:lnBlToTr>
                    <a:noFill/>
                  </a:tcPr>
                </a:tc>
              </a:tr>
            </a:tbl>
          </a:graphicData>
        </a:graphic>
      </p:graphicFrame>
      <p:sp>
        <p:nvSpPr>
          <p:cNvPr id="25" name="Zone de texte 24"/>
          <p:cNvSpPr txBox="1"/>
          <p:nvPr/>
        </p:nvSpPr>
        <p:spPr>
          <a:xfrm>
            <a:off x="3556000" y="4702493"/>
            <a:ext cx="5080000" cy="645160"/>
          </a:xfrm>
          <a:prstGeom prst="rect">
            <a:avLst/>
          </a:prstGeom>
          <a:noFill/>
          <a:ln w="9525">
            <a:noFill/>
          </a:ln>
        </p:spPr>
        <p:txBody>
          <a:bodyPr>
            <a:spAutoFit/>
          </a:bodyPr>
          <a:p>
            <a:pPr indent="0"/>
            <a:r>
              <a:rPr lang="en-US" b="0">
                <a:latin typeface="Arial MT" charset="0"/>
              </a:rPr>
              <a:t>  </a:t>
            </a:r>
            <a:endParaRPr lang="fr-FR" altLang="en-US"/>
          </a:p>
        </p:txBody>
      </p:sp>
      <p:sp>
        <p:nvSpPr>
          <p:cNvPr id="1073742909" name="Forme libre 1073742908"/>
          <p:cNvSpPr/>
          <p:nvPr/>
        </p:nvSpPr>
        <p:spPr>
          <a:xfrm flipH="1" flipV="1">
            <a:off x="2337435" y="2727960"/>
            <a:ext cx="4112895" cy="335280"/>
          </a:xfrm>
          <a:custGeom>
            <a:avLst/>
            <a:gdLst>
              <a:gd name="txL" fmla="*/ 2159 w 21600"/>
              <a:gd name="txT" fmla="*/ 12342 h 21600"/>
              <a:gd name="txR" fmla="*/ 19440 w 21600"/>
              <a:gd name="txB" fmla="*/ 18514 h 21600"/>
            </a:gdLst>
            <a:ahLst/>
            <a:cxnLst>
              <a:cxn ang="270">
                <a:pos x="10800" y="0"/>
              </a:cxn>
              <a:cxn ang="180">
                <a:pos x="0" y="15428"/>
              </a:cxn>
              <a:cxn ang="90">
                <a:pos x="10800" y="18514"/>
              </a:cxn>
              <a:cxn ang="0">
                <a:pos x="21600" y="15428"/>
              </a:cxn>
            </a:cxnLst>
            <a:rect l="txL" t="txT" r="txR" b="txB"/>
            <a:pathLst>
              <a:path w="21600" h="21600">
                <a:moveTo>
                  <a:pt x="10800" y="0"/>
                </a:moveTo>
                <a:lnTo>
                  <a:pt x="6480" y="6171"/>
                </a:lnTo>
                <a:lnTo>
                  <a:pt x="8640" y="6171"/>
                </a:lnTo>
                <a:lnTo>
                  <a:pt x="8640" y="12342"/>
                </a:lnTo>
                <a:lnTo>
                  <a:pt x="4319" y="12342"/>
                </a:lnTo>
                <a:lnTo>
                  <a:pt x="4319" y="9257"/>
                </a:lnTo>
                <a:lnTo>
                  <a:pt x="0" y="15428"/>
                </a:lnTo>
                <a:lnTo>
                  <a:pt x="4319" y="21600"/>
                </a:lnTo>
                <a:lnTo>
                  <a:pt x="4319" y="18514"/>
                </a:lnTo>
                <a:lnTo>
                  <a:pt x="17280" y="18514"/>
                </a:lnTo>
                <a:lnTo>
                  <a:pt x="17280" y="21600"/>
                </a:lnTo>
                <a:lnTo>
                  <a:pt x="21600" y="15428"/>
                </a:lnTo>
                <a:lnTo>
                  <a:pt x="17280" y="9257"/>
                </a:lnTo>
                <a:lnTo>
                  <a:pt x="17280" y="12342"/>
                </a:lnTo>
                <a:lnTo>
                  <a:pt x="12960" y="12342"/>
                </a:lnTo>
                <a:lnTo>
                  <a:pt x="12960" y="6171"/>
                </a:lnTo>
                <a:lnTo>
                  <a:pt x="15120" y="6171"/>
                </a:lnTo>
                <a:close/>
              </a:path>
            </a:pathLst>
          </a:custGeom>
          <a:ln>
            <a:headEnd type="none" w="med" len="med"/>
            <a:tailEnd type="none" w="med" len="med"/>
          </a:ln>
        </p:spPr>
        <p:style>
          <a:lnRef idx="2">
            <a:schemeClr val="accent4">
              <a:shade val="50000"/>
            </a:schemeClr>
          </a:lnRef>
          <a:fillRef idx="1">
            <a:schemeClr val="accent4"/>
          </a:fillRef>
          <a:effectRef idx="0">
            <a:schemeClr val="accent4"/>
          </a:effectRef>
          <a:fontRef idx="minor">
            <a:schemeClr val="lt1"/>
          </a:fontRef>
        </p:style>
        <p:txBody>
          <a:bodyPr/>
          <a:p>
            <a:endParaRPr lang="fr-FR" altLang="en-US"/>
          </a:p>
        </p:txBody>
      </p:sp>
      <p:sp>
        <p:nvSpPr>
          <p:cNvPr id="6" name="Zone de texte 5"/>
          <p:cNvSpPr txBox="1"/>
          <p:nvPr/>
        </p:nvSpPr>
        <p:spPr>
          <a:xfrm>
            <a:off x="378460" y="3075305"/>
            <a:ext cx="8213725" cy="2861310"/>
          </a:xfrm>
          <a:prstGeom prst="rect">
            <a:avLst/>
          </a:prstGeom>
          <a:noFill/>
        </p:spPr>
        <p:txBody>
          <a:bodyPr wrap="square" rtlCol="0">
            <a:spAutoFit/>
          </a:bodyPr>
          <a:p>
            <a:r>
              <a:rPr lang="fr-FR" altLang="en-US"/>
              <a:t>                                                                                           </a:t>
            </a:r>
            <a:r>
              <a:rPr lang="fr-FR" altLang="en-US" b="1">
                <a:latin typeface="Times New Roman" panose="02020603050405020304" charset="0"/>
                <a:cs typeface="Times New Roman" panose="02020603050405020304" charset="0"/>
              </a:rPr>
              <a:t>  Are results being achieved?        </a:t>
            </a:r>
            <a:r>
              <a:rPr lang="fr-FR" altLang="en-US"/>
              <a:t>                                     </a:t>
            </a:r>
            <a:r>
              <a:rPr lang="fr-FR" altLang="en-US" b="1">
                <a:latin typeface="Times New Roman" panose="02020603050405020304" charset="0"/>
                <a:cs typeface="Times New Roman" panose="02020603050405020304" charset="0"/>
              </a:rPr>
              <a:t>What activities are being implemented?</a:t>
            </a:r>
            <a:endParaRPr lang="fr-FR" altLang="en-US"/>
          </a:p>
          <a:p>
            <a:endParaRPr lang="fr-FR" altLang="en-US"/>
          </a:p>
          <a:p>
            <a:r>
              <a:rPr lang="fr-FR" altLang="en-US" b="1">
                <a:latin typeface="Times New Roman" panose="02020603050405020304" charset="0"/>
                <a:cs typeface="Times New Roman" panose="02020603050405020304" charset="0"/>
              </a:rPr>
              <a:t>Is progress shown against indicators?   </a:t>
            </a:r>
            <a:r>
              <a:rPr lang="fr-FR" altLang="en-US"/>
              <a:t>         </a:t>
            </a:r>
            <a:r>
              <a:rPr lang="fr-FR" altLang="en-US" sz="1600" b="1">
                <a:latin typeface="Times New Roman" panose="02020603050405020304" charset="0"/>
                <a:cs typeface="Times New Roman" panose="02020603050405020304" charset="0"/>
              </a:rPr>
              <a:t>Are they being implemented as planned?</a:t>
            </a:r>
            <a:endParaRPr lang="fr-FR" altLang="en-US"/>
          </a:p>
          <a:p>
            <a:endParaRPr lang="fr-FR" altLang="en-US"/>
          </a:p>
          <a:p>
            <a:r>
              <a:rPr lang="fr-FR" altLang="en-US" b="1">
                <a:latin typeface="Times New Roman" panose="02020603050405020304" charset="0"/>
                <a:cs typeface="Times New Roman" panose="02020603050405020304" charset="0"/>
              </a:rPr>
              <a:t>Are targets being met? </a:t>
            </a:r>
            <a:r>
              <a:rPr lang="fr-FR" altLang="en-US"/>
              <a:t>                                         </a:t>
            </a:r>
            <a:r>
              <a:rPr lang="fr-FR" altLang="en-US" b="1">
                <a:latin typeface="Times New Roman" panose="02020603050405020304" charset="0"/>
                <a:cs typeface="Times New Roman" panose="02020603050405020304" charset="0"/>
              </a:rPr>
              <a:t>What is the current budget burn rate?</a:t>
            </a:r>
            <a:endParaRPr lang="fr-FR" altLang="en-US" b="1">
              <a:latin typeface="Times New Roman" panose="02020603050405020304" charset="0"/>
              <a:cs typeface="Times New Roman" panose="02020603050405020304" charset="0"/>
            </a:endParaRPr>
          </a:p>
          <a:p>
            <a:endParaRPr lang="fr-FR" altLang="en-US"/>
          </a:p>
          <a:p>
            <a:r>
              <a:rPr lang="fr-FR" altLang="en-US" b="1">
                <a:latin typeface="Times New Roman" panose="02020603050405020304" charset="0"/>
                <a:cs typeface="Times New Roman" panose="02020603050405020304" charset="0"/>
              </a:rPr>
              <a:t>Are target groups satisfied with the services? </a:t>
            </a:r>
            <a:r>
              <a:rPr lang="fr-FR" altLang="en-US"/>
              <a:t> </a:t>
            </a:r>
            <a:endParaRPr lang="fr-FR" altLang="en-US"/>
          </a:p>
          <a:p>
            <a:r>
              <a:rPr lang="fr-FR" altLang="en-US" b="1">
                <a:latin typeface="Times New Roman" panose="02020603050405020304" charset="0"/>
                <a:cs typeface="Times New Roman" panose="02020603050405020304" charset="0"/>
              </a:rPr>
              <a:t>Have any new risks been identified?</a:t>
            </a:r>
            <a:endParaRPr lang="fr-FR" altLang="en-US" b="1">
              <a:latin typeface="Times New Roman" panose="02020603050405020304" charset="0"/>
              <a:cs typeface="Times New Roman" panose="02020603050405020304" charset="0"/>
            </a:endParaRPr>
          </a:p>
          <a:p>
            <a:r>
              <a:rPr lang="fr-FR" altLang="en-US"/>
              <a:t>                                                                             </a:t>
            </a:r>
            <a:r>
              <a:rPr lang="fr-FR" altLang="en-US" b="1">
                <a:latin typeface="Times New Roman" panose="02020603050405020304" charset="0"/>
                <a:cs typeface="Times New Roman" panose="02020603050405020304" charset="0"/>
              </a:rPr>
              <a:t>Are intended target groups being reached?</a:t>
            </a:r>
            <a:endParaRPr lang="fr-FR" altLang="en-US" b="1">
              <a:latin typeface="Times New Roman" panose="02020603050405020304" charset="0"/>
              <a:cs typeface="Times New Roman" panose="02020603050405020304" charset="0"/>
            </a:endParaRPr>
          </a:p>
        </p:txBody>
      </p:sp>
      <p:sp>
        <p:nvSpPr>
          <p:cNvPr id="8" name="Zone de texte 7"/>
          <p:cNvSpPr txBox="1"/>
          <p:nvPr/>
        </p:nvSpPr>
        <p:spPr>
          <a:xfrm>
            <a:off x="6454775" y="2508885"/>
            <a:ext cx="2195830" cy="922020"/>
          </a:xfrm>
          <a:prstGeom prst="rect">
            <a:avLst/>
          </a:prstGeom>
          <a:noFill/>
        </p:spPr>
        <p:txBody>
          <a:bodyPr wrap="square" rtlCol="0">
            <a:spAutoFit/>
          </a:bodyPr>
          <a:p>
            <a:pPr algn="ctr"/>
            <a:r>
              <a:rPr lang="fr-FR" altLang="en-US" b="1">
                <a:solidFill>
                  <a:schemeClr val="accent1"/>
                </a:solidFill>
                <a:highlight>
                  <a:srgbClr val="00FF00"/>
                </a:highlight>
                <a:latin typeface="Times New Roman" panose="02020603050405020304" charset="0"/>
                <a:cs typeface="Times New Roman" panose="02020603050405020304" charset="0"/>
                <a:sym typeface="+mn-ea"/>
              </a:rPr>
              <a:t>When measuring  results:</a:t>
            </a:r>
            <a:endParaRPr lang="fr-FR" altLang="en-US" b="1">
              <a:solidFill>
                <a:schemeClr val="accent1"/>
              </a:solidFill>
              <a:highlight>
                <a:srgbClr val="00FF00"/>
              </a:highlight>
              <a:latin typeface="Times New Roman" panose="02020603050405020304" charset="0"/>
              <a:cs typeface="Times New Roman" panose="02020603050405020304" charset="0"/>
            </a:endParaRPr>
          </a:p>
          <a:p>
            <a:pPr algn="ctr"/>
            <a:endParaRPr lang="fr-FR" altLang="en-US" b="1">
              <a:solidFill>
                <a:schemeClr val="accent1"/>
              </a:solidFill>
              <a:highlight>
                <a:srgbClr val="00FF00"/>
              </a:highlight>
              <a:latin typeface="Times New Roman" panose="02020603050405020304" charset="0"/>
              <a:cs typeface="Times New Roman" panose="02020603050405020304" charset="0"/>
            </a:endParaRPr>
          </a:p>
        </p:txBody>
      </p:sp>
      <p:sp>
        <p:nvSpPr>
          <p:cNvPr id="11" name="Zone de texte 10"/>
          <p:cNvSpPr txBox="1"/>
          <p:nvPr/>
        </p:nvSpPr>
        <p:spPr>
          <a:xfrm>
            <a:off x="222885" y="2474595"/>
            <a:ext cx="2201545" cy="645160"/>
          </a:xfrm>
          <a:prstGeom prst="rect">
            <a:avLst/>
          </a:prstGeom>
          <a:noFill/>
        </p:spPr>
        <p:txBody>
          <a:bodyPr wrap="square" rtlCol="0">
            <a:spAutoFit/>
          </a:bodyPr>
          <a:p>
            <a:pPr algn="ctr"/>
            <a:r>
              <a:rPr lang="fr-FR" altLang="en-US" b="1">
                <a:highlight>
                  <a:srgbClr val="FF00FF"/>
                </a:highlight>
                <a:latin typeface="Times New Roman" panose="02020603050405020304" charset="0"/>
                <a:cs typeface="Times New Roman" panose="02020603050405020304" charset="0"/>
              </a:rPr>
              <a:t>While implementing activities: </a:t>
            </a:r>
            <a:endParaRPr lang="fr-FR" altLang="en-US" b="1">
              <a:highlight>
                <a:srgbClr val="FF00FF"/>
              </a:highlight>
              <a:latin typeface="Times New Roman" panose="02020603050405020304" charset="0"/>
              <a:cs typeface="Times New Roman" panose="02020603050405020304" charset="0"/>
            </a:endParaRPr>
          </a:p>
        </p:txBody>
      </p:sp>
      <p:sp>
        <p:nvSpPr>
          <p:cNvPr id="3" name="Espace réservé du numéro de diapositive 2"/>
          <p:cNvSpPr>
            <a:spLocks noGrp="1"/>
          </p:cNvSpPr>
          <p:nvPr>
            <p:ph type="sldNum" sz="quarter" idx="12"/>
          </p:nvPr>
        </p:nvSpPr>
        <p:spPr/>
        <p:txBody>
          <a:bodyPr/>
          <a:p>
            <a:fld id="{FDED41F8-FC0F-4085-8150-313B6CF05213}" type="slidenum">
              <a:rPr lang="en-US" smtClean="0"/>
            </a:fld>
            <a:endParaRPr lang="en-US"/>
          </a:p>
        </p:txBody>
      </p:sp>
      <p:sp>
        <p:nvSpPr>
          <p:cNvPr id="15" name="Espace réservé du pied de page 14"/>
          <p:cNvSpPr>
            <a:spLocks noGrp="1"/>
          </p:cNvSpPr>
          <p:nvPr>
            <p:ph type="ftr" sz="quarter" idx="11"/>
          </p:nvPr>
        </p:nvSpPr>
        <p:spPr/>
        <p:txBody>
          <a:bodyPr/>
          <a:p>
            <a:endParaRPr lang="en-US"/>
          </a:p>
        </p:txBody>
      </p:sp>
      <p:sp>
        <p:nvSpPr>
          <p:cNvPr id="18" name="TextBox 6"/>
          <p:cNvSpPr txBox="1"/>
          <p:nvPr/>
        </p:nvSpPr>
        <p:spPr>
          <a:xfrm>
            <a:off x="2225040" y="407670"/>
            <a:ext cx="6430010" cy="953135"/>
          </a:xfrm>
          <a:prstGeom prst="rect">
            <a:avLst/>
          </a:prstGeom>
          <a:noFill/>
        </p:spPr>
        <p:txBody>
          <a:bodyPr wrap="square" rtlCol="0">
            <a:spAutoFit/>
          </a:bodyPr>
          <a:p>
            <a:pPr algn="ctr">
              <a:buClrTx/>
              <a:buSzTx/>
              <a:buFontTx/>
            </a:pPr>
            <a:r>
              <a:rPr lang="fr-FR" altLang="en-US" sz="2000" b="1" dirty="0">
                <a:solidFill>
                  <a:srgbClr val="FF9518"/>
                </a:solidFill>
                <a:latin typeface="Tajawal Medium" panose="00000600000000000000" pitchFamily="2" charset="-78"/>
                <a:cs typeface="Tajawal Medium" panose="00000600000000000000" pitchFamily="2" charset="-78"/>
                <a:sym typeface="+mn-ea"/>
              </a:rPr>
              <a:t> </a:t>
            </a:r>
            <a:r>
              <a:rPr lang="fr-FR" altLang="en-US" sz="2800" dirty="0">
                <a:solidFill>
                  <a:srgbClr val="FF9518"/>
                </a:solidFill>
                <a:latin typeface="Tajawal Medium" panose="00000600000000000000" pitchFamily="2" charset="-78"/>
                <a:cs typeface="Tajawal Medium" panose="00000600000000000000" pitchFamily="2" charset="-78"/>
                <a:sym typeface="+mn-ea"/>
              </a:rPr>
              <a:t>Overview of Project Monitoring </a:t>
            </a:r>
            <a:endParaRPr lang="fr-FR" altLang="en-US" sz="2800" dirty="0">
              <a:solidFill>
                <a:srgbClr val="FF9518"/>
              </a:solidFill>
              <a:latin typeface="Tajawal Medium" panose="00000600000000000000" pitchFamily="2" charset="-78"/>
              <a:cs typeface="Tajawal Medium" panose="00000600000000000000" pitchFamily="2" charset="-78"/>
              <a:sym typeface="+mn-ea"/>
            </a:endParaRPr>
          </a:p>
          <a:p>
            <a:pPr indent="0" algn="ctr">
              <a:buClrTx/>
              <a:buSzTx/>
              <a:buFontTx/>
              <a:buNone/>
            </a:pPr>
            <a:endParaRPr lang="fr-FR" altLang="en-US" sz="2800" dirty="0">
              <a:solidFill>
                <a:srgbClr val="FF9518"/>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21994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104775" y="2279650"/>
            <a:ext cx="8430895" cy="4146550"/>
          </a:xfrm>
          <a:prstGeom prst="rect">
            <a:avLst/>
          </a:prstGeom>
          <a:noFill/>
        </p:spPr>
        <p:txBody>
          <a:bodyPr wrap="square" rtlCol="0">
            <a:spAutoFit/>
          </a:bodyPr>
          <a:p>
            <a:pPr marL="342900" indent="-342900" algn="just">
              <a:lnSpc>
                <a:spcPct val="110000"/>
              </a:lnSpc>
              <a:buFont typeface="Wingdings" panose="05000000000000000000" charset="0"/>
              <a:buChar char="Ø"/>
            </a:pPr>
            <a:r>
              <a:rPr lang="fr-FR" altLang="en-US" sz="2000" b="1">
                <a:gradFill>
                  <a:gsLst>
                    <a:gs pos="0">
                      <a:srgbClr val="14CD68"/>
                    </a:gs>
                    <a:gs pos="100000">
                      <a:srgbClr val="035C7D"/>
                    </a:gs>
                  </a:gsLst>
                  <a:lin scaled="0"/>
                </a:gradFill>
              </a:rPr>
              <a:t></a:t>
            </a:r>
            <a:r>
              <a:rPr lang="fr-FR" altLang="en-US" sz="2800" b="1">
                <a:solidFill>
                  <a:schemeClr val="tx1"/>
                </a:solidFill>
                <a:highlight>
                  <a:srgbClr val="FFFF00"/>
                </a:highlight>
                <a:latin typeface="Times New Roman" panose="02020603050405020304" charset="0"/>
                <a:cs typeface="Times New Roman" panose="02020603050405020304" charset="0"/>
              </a:rPr>
              <a:t>Monitoring</a:t>
            </a:r>
            <a:r>
              <a:rPr lang="fr-FR" altLang="en-US" sz="2800" b="1">
                <a:solidFill>
                  <a:schemeClr val="tx1"/>
                </a:solidFill>
                <a:latin typeface="Times New Roman" panose="02020603050405020304" charset="0"/>
                <a:cs typeface="Times New Roman" panose="02020603050405020304" charset="0"/>
              </a:rPr>
              <a:t> is ongoing and tends to </a:t>
            </a:r>
            <a:r>
              <a:rPr lang="fr-FR" altLang="en-US" sz="2800" b="1" u="sng">
                <a:solidFill>
                  <a:schemeClr val="accent2"/>
                </a:solidFill>
                <a:latin typeface="Times New Roman" panose="02020603050405020304" charset="0"/>
                <a:cs typeface="Times New Roman" panose="02020603050405020304" charset="0"/>
              </a:rPr>
              <a:t>focus on what is happening</a:t>
            </a:r>
            <a:r>
              <a:rPr lang="fr-FR" altLang="en-US" sz="2800" b="1">
                <a:solidFill>
                  <a:schemeClr val="tx1"/>
                </a:solidFill>
                <a:latin typeface="Times New Roman" panose="02020603050405020304" charset="0"/>
                <a:cs typeface="Times New Roman" panose="02020603050405020304" charset="0"/>
              </a:rPr>
              <a:t>. Monitoring data is typically used by managers for ongoing project implementation, tracking outputs, budgets, compliance with procedures, etc.</a:t>
            </a:r>
            <a:endParaRPr lang="fr-FR" altLang="en-US" sz="2800" b="1">
              <a:solidFill>
                <a:schemeClr val="tx1"/>
              </a:solidFill>
              <a:latin typeface="Times New Roman" panose="02020603050405020304" charset="0"/>
              <a:cs typeface="Times New Roman" panose="02020603050405020304" charset="0"/>
            </a:endParaRPr>
          </a:p>
          <a:p>
            <a:pPr marL="342900" indent="-342900" algn="just">
              <a:lnSpc>
                <a:spcPct val="110000"/>
              </a:lnSpc>
              <a:buFont typeface="Wingdings" panose="05000000000000000000" charset="0"/>
              <a:buChar char="Ø"/>
            </a:pPr>
            <a:r>
              <a:rPr lang="fr-FR" altLang="en-US" sz="2800" b="1">
                <a:solidFill>
                  <a:schemeClr val="tx1"/>
                </a:solidFill>
                <a:latin typeface="Times New Roman" panose="02020603050405020304" charset="0"/>
                <a:cs typeface="Times New Roman" panose="02020603050405020304" charset="0"/>
              </a:rPr>
              <a:t></a:t>
            </a:r>
            <a:r>
              <a:rPr lang="fr-FR" altLang="en-US" sz="2800" b="1">
                <a:solidFill>
                  <a:schemeClr val="tx1"/>
                </a:solidFill>
                <a:highlight>
                  <a:srgbClr val="00FFFF"/>
                </a:highlight>
                <a:latin typeface="Times New Roman" panose="02020603050405020304" charset="0"/>
                <a:cs typeface="Times New Roman" panose="02020603050405020304" charset="0"/>
              </a:rPr>
              <a:t>Evaluation</a:t>
            </a:r>
            <a:r>
              <a:rPr lang="fr-FR" altLang="en-US" sz="2800" b="1">
                <a:solidFill>
                  <a:schemeClr val="tx1"/>
                </a:solidFill>
                <a:latin typeface="Times New Roman" panose="02020603050405020304" charset="0"/>
                <a:cs typeface="Times New Roman" panose="02020603050405020304" charset="0"/>
              </a:rPr>
              <a:t> is a process of </a:t>
            </a:r>
            <a:r>
              <a:rPr lang="fr-FR" altLang="en-US" sz="2800" b="1" u="sng">
                <a:solidFill>
                  <a:schemeClr val="accent6">
                    <a:lumMod val="75000"/>
                  </a:schemeClr>
                </a:solidFill>
                <a:latin typeface="Times New Roman" panose="02020603050405020304" charset="0"/>
                <a:cs typeface="Times New Roman" panose="02020603050405020304" charset="0"/>
              </a:rPr>
              <a:t>assessing whether the project has achieved</a:t>
            </a:r>
            <a:r>
              <a:rPr lang="fr-FR" altLang="en-US" sz="2800" b="1">
                <a:solidFill>
                  <a:schemeClr val="tx1"/>
                </a:solidFill>
                <a:latin typeface="Times New Roman" panose="02020603050405020304" charset="0"/>
                <a:cs typeface="Times New Roman" panose="02020603050405020304" charset="0"/>
              </a:rPr>
              <a:t> its intended objectives.</a:t>
            </a:r>
            <a:endParaRPr lang="fr-FR" altLang="en-US" sz="2800" b="1">
              <a:solidFill>
                <a:schemeClr val="tx1"/>
              </a:solidFill>
              <a:latin typeface="Times New Roman" panose="02020603050405020304" charset="0"/>
              <a:cs typeface="Times New Roman" panose="02020603050405020304" charset="0"/>
            </a:endParaRPr>
          </a:p>
          <a:p>
            <a:pPr marL="342900" indent="-342900" algn="just">
              <a:buFont typeface="Wingdings" panose="05000000000000000000" charset="0"/>
              <a:buChar char="Ø"/>
            </a:pPr>
            <a:endParaRPr lang="fr-FR" altLang="en-US" sz="2400" b="1">
              <a:solidFill>
                <a:schemeClr val="tx1"/>
              </a:solidFill>
              <a:latin typeface="Times New Roman" panose="02020603050405020304" charset="0"/>
              <a:cs typeface="Times New Roman" panose="02020603050405020304" charset="0"/>
            </a:endParaRPr>
          </a:p>
          <a:p>
            <a:pPr indent="0" algn="just">
              <a:buFont typeface="Wingdings" panose="05000000000000000000" charset="0"/>
              <a:buNone/>
            </a:pPr>
            <a:endParaRPr lang="fr-FR" altLang="en-US" sz="2400" b="1">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12" name="TextBox 6"/>
          <p:cNvSpPr txBox="1"/>
          <p:nvPr/>
        </p:nvSpPr>
        <p:spPr>
          <a:xfrm>
            <a:off x="2248535" y="408940"/>
            <a:ext cx="6094095" cy="1630045"/>
          </a:xfrm>
          <a:prstGeom prst="rect">
            <a:avLst/>
          </a:prstGeom>
          <a:noFill/>
        </p:spPr>
        <p:txBody>
          <a:bodyPr wrap="square" rtlCol="0">
            <a:spAutoFit/>
          </a:bodyPr>
          <a:p>
            <a:pPr algn="ctr">
              <a:buClrTx/>
              <a:buSzTx/>
              <a:buFontTx/>
            </a:pPr>
            <a:r>
              <a:rPr lang="fr-FR" altLang="en-US" sz="2000" b="1" dirty="0">
                <a:solidFill>
                  <a:srgbClr val="FF9518"/>
                </a:solidFill>
                <a:latin typeface="Tajawal Medium" panose="00000600000000000000" pitchFamily="2" charset="-78"/>
                <a:cs typeface="Tajawal Medium" panose="00000600000000000000" pitchFamily="2" charset="-78"/>
                <a:sym typeface="+mn-ea"/>
              </a:rPr>
              <a:t> The place of Project Monitoring &amp; Evaluation in the Project Cycle Management?</a:t>
            </a:r>
            <a:r>
              <a:rPr lang="fr-FR" altLang="en-US" sz="2800" dirty="0">
                <a:solidFill>
                  <a:srgbClr val="FF9518"/>
                </a:solidFill>
                <a:latin typeface="Tajawal Medium" panose="00000600000000000000" pitchFamily="2" charset="-78"/>
                <a:cs typeface="Tajawal Medium" panose="00000600000000000000" pitchFamily="2" charset="-78"/>
                <a:sym typeface="+mn-ea"/>
              </a:rPr>
              <a:t> </a:t>
            </a:r>
            <a:endParaRPr lang="fr-FR" altLang="en-US" sz="2800" dirty="0">
              <a:solidFill>
                <a:srgbClr val="FF9518"/>
              </a:solidFill>
              <a:latin typeface="Tajawal Medium" panose="00000600000000000000" pitchFamily="2" charset="-78"/>
              <a:cs typeface="Tajawal Medium" panose="00000600000000000000" pitchFamily="2" charset="-78"/>
              <a:sym typeface="+mn-ea"/>
            </a:endParaRPr>
          </a:p>
          <a:p>
            <a:pPr indent="0" algn="ctr">
              <a:buClrTx/>
              <a:buSzTx/>
              <a:buFontTx/>
              <a:buNone/>
            </a:pPr>
            <a:endParaRPr lang="en-US" sz="2400" b="1">
              <a:solidFill>
                <a:srgbClr val="FF0000"/>
              </a:solidFill>
              <a:latin typeface="Times New Roman" panose="02020603050405020304" charset="0"/>
              <a:ea typeface="SimSun" panose="02010600030101010101" pitchFamily="2" charset="-122"/>
            </a:endParaRPr>
          </a:p>
          <a:p>
            <a:pPr indent="0" algn="ctr">
              <a:buClrTx/>
              <a:buSzTx/>
              <a:buFontTx/>
              <a:buNone/>
            </a:pPr>
            <a:r>
              <a:rPr lang="en-US" sz="2800" b="1">
                <a:solidFill>
                  <a:srgbClr val="FF0000"/>
                </a:solidFill>
                <a:latin typeface="Times New Roman" panose="02020603050405020304" charset="0"/>
                <a:ea typeface="SimSun" panose="02010600030101010101" pitchFamily="2" charset="-122"/>
              </a:rPr>
              <a:t>3.1.Monitoring versus evaluation</a:t>
            </a:r>
            <a:endParaRPr lang="en-US" altLang="en-US" sz="2800" b="1" dirty="0">
              <a:solidFill>
                <a:srgbClr val="FF0000"/>
              </a:solidFill>
              <a:latin typeface="Times New Roman" panose="02020603050405020304" charset="0"/>
              <a:ea typeface="SimSun" panose="02010600030101010101" pitchFamily="2" charset="-122"/>
              <a:cs typeface="Tajawal Medium" panose="00000600000000000000" pitchFamily="2" charset="-78"/>
            </a:endParaRPr>
          </a:p>
        </p:txBody>
      </p:sp>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7" name="Table 6"/>
          <p:cNvGraphicFramePr/>
          <p:nvPr/>
        </p:nvGraphicFramePr>
        <p:xfrm>
          <a:off x="6096000" y="-52554187"/>
          <a:ext cx="0" cy="0"/>
        </p:xfrm>
        <a:graphic>
          <a:graphicData uri="http://schemas.openxmlformats.org/drawingml/2006/table">
            <a:tbl>
              <a:tblPr firstRow="1" bandRow="1">
                <a:tableStyleId>{5940675A-B579-460E-94D1-54222C63F5DA}</a:tableStyleId>
              </a:tblPr>
              <a:tblGrid>
                <a:gridCol w="0"/>
                <a:gridCol w="0"/>
              </a:tblGrid>
              <a:tr h="0">
                <a:tc gridSpan="2">
                  <a:txBody>
                    <a:bodyPr/>
                    <a:p>
                      <a:pPr indent="0" algn="ctr">
                        <a:buNone/>
                      </a:pPr>
                      <a:r>
                        <a:rPr lang="en-US" sz="1000" b="1">
                          <a:solidFill>
                            <a:srgbClr val="FFFFFF"/>
                          </a:solidFill>
                          <a:latin typeface="Trebuchet MS" panose="020B0603020202020204" charset="0"/>
                          <a:cs typeface="Trebuchet MS" panose="020B0603020202020204" charset="0"/>
                        </a:rPr>
                        <a:t>Keydifferencesbetweenmonitoringandevaluation</a:t>
                      </a:r>
                      <a:endParaRPr lang="en-US" altLang="en-US" sz="1000" b="1">
                        <a:solidFill>
                          <a:srgbClr val="FFFFFF"/>
                        </a:solidFill>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cap="flat">
                      <a:noFill/>
                    </a:lnR>
                    <a:lnT cap="flat">
                      <a:noFill/>
                    </a:lnT>
                    <a:lnB cap="flat">
                      <a:noFill/>
                    </a:lnB>
                    <a:lnTlToBr>
                      <a:noFill/>
                    </a:lnTlToBr>
                    <a:lnBlToTr>
                      <a:noFill/>
                    </a:lnBlToTr>
                    <a:solidFill>
                      <a:srgbClr val="55B6B2"/>
                    </a:solidFill>
                  </a:tcPr>
                </a:tc>
                <a:tc hMerge="1">
                  <a:tcPr>
                    <a:lnR cap="flat">
                      <a:noFill/>
                    </a:lnR>
                    <a:lnT cap="flat">
                      <a:noFill/>
                    </a:lnT>
                    <a:lnB cap="flat">
                      <a:noFill/>
                    </a:lnB>
                  </a:tcPr>
                </a:tc>
              </a:tr>
              <a:tr h="0">
                <a:tc>
                  <a:txBody>
                    <a:bodyPr/>
                    <a:p>
                      <a:pPr indent="0" algn="ctr">
                        <a:buNone/>
                      </a:pPr>
                      <a:r>
                        <a:rPr lang="en-US" sz="1000" b="1">
                          <a:latin typeface="Trebuchet MS" panose="020B0603020202020204" charset="0"/>
                          <a:cs typeface="Trebuchet MS" panose="020B0603020202020204" charset="0"/>
                        </a:rPr>
                        <a:t>Monitoring</a:t>
                      </a:r>
                      <a:endParaRPr lang="en-US" altLang="en-US" sz="1000" b="1">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a:noFill/>
                    </a:lnR>
                    <a:lnT cap="flat">
                      <a:noFill/>
                    </a:lnT>
                    <a:lnB cap="flat">
                      <a:noFill/>
                    </a:lnB>
                    <a:lnTlToBr>
                      <a:noFill/>
                    </a:lnTlToBr>
                    <a:lnBlToTr>
                      <a:noFill/>
                    </a:lnBlToTr>
                    <a:solidFill>
                      <a:srgbClr val="D9EAEA"/>
                    </a:solidFill>
                  </a:tcPr>
                </a:tc>
                <a:tc>
                  <a:txBody>
                    <a:bodyPr/>
                    <a:p>
                      <a:pPr indent="0" algn="ctr">
                        <a:buNone/>
                      </a:pPr>
                      <a:r>
                        <a:rPr lang="en-US" sz="1000" b="1">
                          <a:latin typeface="Trebuchet MS" panose="020B0603020202020204" charset="0"/>
                          <a:cs typeface="Trebuchet MS" panose="020B0603020202020204" charset="0"/>
                        </a:rPr>
                        <a:t>Evaluation</a:t>
                      </a:r>
                      <a:endParaRPr lang="en-US" altLang="en-US" sz="1000" b="1">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cap="flat">
                      <a:noFill/>
                    </a:lnR>
                    <a:lnT cap="flat">
                      <a:noFill/>
                    </a:lnT>
                    <a:lnB cap="flat">
                      <a:noFill/>
                    </a:lnB>
                    <a:lnTlToBr>
                      <a:noFill/>
                    </a:lnTlToBr>
                    <a:lnBlToTr>
                      <a:noFill/>
                    </a:lnBlToTr>
                    <a:solidFill>
                      <a:srgbClr val="D9EAEA"/>
                    </a:solidFill>
                  </a:tcPr>
                </a:tc>
              </a:tr>
              <a:tr h="0">
                <a:tc>
                  <a:txBody>
                    <a:bodyPr/>
                    <a:p>
                      <a:pPr indent="0">
                        <a:buNone/>
                      </a:pPr>
                      <a:r>
                        <a:rPr lang="en-US" sz="1000" b="0">
                          <a:latin typeface="Trebuchet MS" panose="020B0603020202020204" charset="0"/>
                          <a:cs typeface="Trebuchet MS" panose="020B0603020202020204" charset="0"/>
                        </a:rPr>
                        <a:t> Monitoring is the continuous, systematic collection ofdata/information throughout the implementation ofaninterventionaspartofinterventionmanagement.It focuses on the implementation of an intervention,comparingwhatisdeliveredtowhatwasplanned.</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0" b="0">
                          <a:latin typeface="Trebuchet MS" panose="020B0603020202020204" charset="0"/>
                          <a:cs typeface="Trebuchet MS" panose="020B0603020202020204" charset="0"/>
                        </a:rPr>
                        <a:t> Evaluation is a scheduled, periodic and in-depthassessment at specific points in time (before, during,at the end of or after an intervention). It is a specificprocess that assess this success of an interventionagainstanestablishedsetofevaluationcriteria.</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cap="flat">
                      <a:noFill/>
                    </a:lnR>
                    <a:lnT cap="flat">
                      <a:noFill/>
                    </a:lnT>
                    <a:lnB cap="flat">
                      <a:noFill/>
                    </a:lnB>
                    <a:lnTlToBr>
                      <a:noFill/>
                    </a:lnTlToBr>
                    <a:lnBlToTr>
                      <a:noFill/>
                    </a:lnBlToTr>
                    <a:noFill/>
                  </a:tcPr>
                </a:tc>
              </a:tr>
              <a:tr h="0">
                <a:tc>
                  <a:txBody>
                    <a:bodyPr/>
                    <a:p>
                      <a:pPr indent="0">
                        <a:buNone/>
                      </a:pPr>
                      <a:r>
                        <a:rPr lang="en-US" sz="1000" b="0">
                          <a:latin typeface="Trebuchet MS" panose="020B0603020202020204" charset="0"/>
                          <a:cs typeface="Trebuchet MS" panose="020B0603020202020204" charset="0"/>
                        </a:rPr>
                        <a:t>Itisusuallyconductedbypeopledirectlyinvolvedinimplementingtheintervention.</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0" b="0">
                          <a:latin typeface="Trebuchet MS" panose="020B0603020202020204" charset="0"/>
                          <a:cs typeface="Trebuchet MS" panose="020B0603020202020204" charset="0"/>
                        </a:rPr>
                        <a:t>Itisusuallyconductedbypeoplenothavingdirectlyparticipatedintheintervention.</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cap="flat">
                      <a:noFill/>
                    </a:lnR>
                    <a:lnT cap="flat">
                      <a:noFill/>
                    </a:lnT>
                    <a:lnB cap="flat">
                      <a:noFill/>
                    </a:lnB>
                    <a:lnTlToBr>
                      <a:noFill/>
                    </a:lnTlToBr>
                    <a:lnBlToTr>
                      <a:noFill/>
                    </a:lnBlToTr>
                    <a:noFill/>
                  </a:tcPr>
                </a:tc>
              </a:tr>
              <a:tr h="0">
                <a:tc>
                  <a:txBody>
                    <a:bodyPr/>
                    <a:p>
                      <a:pPr indent="0">
                        <a:buNone/>
                      </a:pPr>
                      <a:r>
                        <a:rPr lang="en-US" sz="1000" b="0">
                          <a:latin typeface="Trebuchet MS" panose="020B0603020202020204" charset="0"/>
                          <a:cs typeface="Trebuchet MS" panose="020B0603020202020204" charset="0"/>
                        </a:rPr>
                        <a:t>Itroutinelycollectsdataagainstindicatorsandcomparesachievedresultswithtargets.</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0" b="0">
                          <a:latin typeface="Trebuchet MS" panose="020B0603020202020204" charset="0"/>
                          <a:cs typeface="Trebuchet MS" panose="020B0603020202020204" charset="0"/>
                        </a:rPr>
                        <a:t>Itassessescausalcontributionsofinterventionstoresultsandexploresunintendedresults.</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cap="flat">
                      <a:noFill/>
                    </a:lnR>
                    <a:lnT cap="flat">
                      <a:noFill/>
                    </a:lnT>
                    <a:lnB cap="flat">
                      <a:noFill/>
                    </a:lnB>
                    <a:lnTlToBr>
                      <a:noFill/>
                    </a:lnTlToBr>
                    <a:lnBlToTr>
                      <a:noFill/>
                    </a:lnBlToTr>
                    <a:noFill/>
                  </a:tcPr>
                </a:tc>
              </a:tr>
              <a:tr h="0">
                <a:tc>
                  <a:txBody>
                    <a:bodyPr/>
                    <a:p>
                      <a:pPr indent="0">
                        <a:buNone/>
                      </a:pPr>
                      <a:r>
                        <a:rPr lang="en-US" sz="1000" b="0">
                          <a:latin typeface="Trebuchet MS" panose="020B0603020202020204" charset="0"/>
                          <a:cs typeface="Trebuchet MS" panose="020B0603020202020204" charset="0"/>
                        </a:rPr>
                        <a:t>Itfocusesontrackingtheprogressofregularorday-to-dayactivitiesduringimplementation.</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0" b="0">
                          <a:latin typeface="Trebuchet MS" panose="020B0603020202020204" charset="0"/>
                          <a:cs typeface="Trebuchet MS" panose="020B0603020202020204" charset="0"/>
                        </a:rPr>
                        <a:t>It assesses whether, why and how well change hasoccurred and whether the change can be attributedtotheintervention.</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cap="flat">
                      <a:noFill/>
                    </a:lnR>
                    <a:lnT cap="flat">
                      <a:noFill/>
                    </a:lnT>
                    <a:lnB cap="flat">
                      <a:noFill/>
                    </a:lnB>
                    <a:lnTlToBr>
                      <a:noFill/>
                    </a:lnTlToBr>
                    <a:lnBlToTr>
                      <a:noFill/>
                    </a:lnBlToTr>
                    <a:noFill/>
                  </a:tcPr>
                </a:tc>
              </a:tr>
              <a:tr h="0">
                <a:tc>
                  <a:txBody>
                    <a:bodyPr/>
                    <a:p>
                      <a:pPr indent="0">
                        <a:buNone/>
                      </a:pPr>
                      <a:r>
                        <a:rPr lang="en-US" sz="1000" b="0">
                          <a:latin typeface="Trebuchet MS" panose="020B0603020202020204" charset="0"/>
                          <a:cs typeface="Trebuchet MS" panose="020B0603020202020204" charset="0"/>
                        </a:rPr>
                        <a:t>Itlooksatproductionofresultsattheoutputandoutcomelevel.</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0" b="0">
                          <a:latin typeface="Trebuchet MS" panose="020B0603020202020204" charset="0"/>
                          <a:cs typeface="Trebuchet MS" panose="020B0603020202020204" charset="0"/>
                        </a:rPr>
                        <a:t>Itlooksatperformanceandachievementofresultsattheoutput,outcome,aswellastheobjectivelevel.</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cap="flat">
                      <a:noFill/>
                    </a:lnR>
                    <a:lnT cap="flat">
                      <a:noFill/>
                    </a:lnT>
                    <a:lnB cap="flat">
                      <a:noFill/>
                    </a:lnB>
                    <a:lnTlToBr>
                      <a:noFill/>
                    </a:lnTlToBr>
                    <a:lnBlToTr>
                      <a:noFill/>
                    </a:lnBlToTr>
                    <a:noFill/>
                  </a:tcPr>
                </a:tc>
              </a:tr>
              <a:tr h="0">
                <a:tc>
                  <a:txBody>
                    <a:bodyPr/>
                    <a:p>
                      <a:pPr indent="0">
                        <a:buNone/>
                      </a:pPr>
                      <a:r>
                        <a:rPr lang="en-US" sz="1300" b="0">
                          <a:latin typeface="Trebuchet MS" panose="020B0603020202020204" charset="0"/>
                          <a:cs typeface="Trebuchet MS" panose="020B0603020202020204" charset="0"/>
                        </a:rPr>
                        <a:t> </a:t>
                      </a:r>
                      <a:r>
                        <a:rPr lang="en-US" sz="1000" b="0">
                          <a:latin typeface="Trebuchet MS" panose="020B0603020202020204" charset="0"/>
                          <a:cs typeface="Trebuchet MS" panose="020B0603020202020204" charset="0"/>
                        </a:rPr>
                        <a:t>Itconcentratesonplannedinterventionelements.</a:t>
                      </a:r>
                      <a:endParaRPr lang="en-US" altLang="en-US" sz="13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0" b="0">
                          <a:latin typeface="Trebuchet MS" panose="020B0603020202020204" charset="0"/>
                          <a:cs typeface="Trebuchet MS" panose="020B0603020202020204" charset="0"/>
                        </a:rPr>
                        <a:t>Itassessesplannedelementsandlooksforunplanned change, searches for causes, challenges,risks,assumptionsandsustainability.</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cap="flat">
                      <a:noFill/>
                    </a:lnR>
                    <a:lnT cap="flat">
                      <a:noFill/>
                    </a:lnT>
                    <a:lnB cap="flat">
                      <a:noFill/>
                    </a:lnB>
                    <a:lnTlToBr>
                      <a:noFill/>
                    </a:lnTlToBr>
                    <a:lnBlToTr>
                      <a:noFill/>
                    </a:lnBlToTr>
                    <a:noFill/>
                  </a:tcPr>
                </a:tc>
              </a:tr>
            </a:tbl>
          </a:graphicData>
        </a:graphic>
      </p:graphicFrame>
      <p:sp>
        <p:nvSpPr>
          <p:cNvPr id="100" name="Zone de texte 99"/>
          <p:cNvSpPr txBox="1"/>
          <p:nvPr/>
        </p:nvSpPr>
        <p:spPr>
          <a:xfrm>
            <a:off x="6096000" y="57935813"/>
            <a:ext cx="5080000" cy="1476375"/>
          </a:xfrm>
          <a:prstGeom prst="rect">
            <a:avLst/>
          </a:prstGeom>
          <a:noFill/>
          <a:ln w="9525">
            <a:noFill/>
          </a:ln>
        </p:spPr>
        <p:txBody>
          <a:bodyPr>
            <a:spAutoFit/>
          </a:bodyPr>
          <a:p>
            <a:pPr indent="0"/>
            <a:r>
              <a:rPr lang="en-US" b="0">
                <a:latin typeface="Times New Roman" panose="02020603050405020304" charset="0"/>
                <a:cs typeface="Arial MT" charset="0"/>
              </a:rPr>
              <a:t>     </a:t>
            </a:r>
            <a:endParaRPr lang="fr-FR" altLang="en-US"/>
          </a:p>
        </p:txBody>
      </p:sp>
      <p:graphicFrame>
        <p:nvGraphicFramePr>
          <p:cNvPr id="8" name="Table 7"/>
          <p:cNvGraphicFramePr/>
          <p:nvPr/>
        </p:nvGraphicFramePr>
        <p:xfrm>
          <a:off x="6096000" y="1601343"/>
          <a:ext cx="0" cy="4526280"/>
        </p:xfrm>
        <a:graphic>
          <a:graphicData uri="http://schemas.openxmlformats.org/drawingml/2006/table">
            <a:tbl>
              <a:tblPr firstRow="1" bandRow="1">
                <a:tableStyleId>{5940675A-B579-460E-94D1-54222C63F5DA}</a:tableStyleId>
              </a:tblPr>
              <a:tblGrid>
                <a:gridCol w="0"/>
                <a:gridCol w="0"/>
                <a:gridCol w="0"/>
              </a:tblGrid>
              <a:tr h="173355">
                <a:tc>
                  <a:txBody>
                    <a:bodyPr/>
                    <a:p>
                      <a:pPr indent="0">
                        <a:buNone/>
                      </a:pPr>
                      <a:endParaRPr lang="en-US" altLang="en-US" sz="100" b="0">
                        <a:latin typeface="Times New Roman" panose="02020603050405020304" charset="0"/>
                        <a:ea typeface="Times New Roman" panose="02020603050405020304" charset="0"/>
                        <a:cs typeface="Times New Roman" panose="02020603050405020304" charset="0"/>
                      </a:endParaRPr>
                    </a:p>
                  </a:txBody>
                  <a:tcPr marL="0" marR="0" marT="0" marB="0" vert="horz" anchor="t" anchorCtr="0">
                    <a:lnL>
                      <a:noFill/>
                    </a:lnL>
                    <a:lnR>
                      <a:noFill/>
                    </a:lnR>
                    <a:lnT cap="flat">
                      <a:noFill/>
                    </a:lnT>
                    <a:lnB cap="flat">
                      <a:noFill/>
                    </a:lnB>
                    <a:lnTlToBr>
                      <a:noFill/>
                    </a:lnTlToBr>
                    <a:lnBlToTr>
                      <a:noFill/>
                    </a:lnBlToTr>
                    <a:solidFill>
                      <a:srgbClr val="DDD9C3"/>
                    </a:solidFill>
                  </a:tcPr>
                </a:tc>
                <a:tc>
                  <a:txBody>
                    <a:bodyPr/>
                    <a:p>
                      <a:pPr indent="0">
                        <a:buNone/>
                      </a:pPr>
                      <a:r>
                        <a:rPr lang="en-US" sz="100" b="1">
                          <a:latin typeface="Arial" panose="020B0604020202020204" pitchFamily="34" charset="0"/>
                          <a:cs typeface="Arial" panose="020B0604020202020204" pitchFamily="34" charset="0"/>
                        </a:rPr>
                        <a:t>Monitoring</a:t>
                      </a:r>
                      <a:endParaRPr lang="en-US" altLang="en-US" sz="100" b="1">
                        <a:latin typeface="Arial" panose="020B0604020202020204" pitchFamily="34" charset="0"/>
                        <a:ea typeface="Arial" panose="020B0604020202020204" pitchFamily="34" charset="0"/>
                        <a:cs typeface="Arial" panose="020B0604020202020204" pitchFamily="34" charset="0"/>
                      </a:endParaRPr>
                    </a:p>
                  </a:txBody>
                  <a:tcPr marL="0" marR="0" marT="0" marB="0" vert="horz" anchor="t" anchorCtr="0">
                    <a:lnL>
                      <a:noFill/>
                    </a:lnL>
                    <a:lnR>
                      <a:noFill/>
                    </a:lnR>
                    <a:lnT cap="flat">
                      <a:noFill/>
                    </a:lnT>
                    <a:lnB cap="flat">
                      <a:noFill/>
                    </a:lnB>
                    <a:lnTlToBr>
                      <a:noFill/>
                    </a:lnTlToBr>
                    <a:lnBlToTr>
                      <a:noFill/>
                    </a:lnBlToTr>
                    <a:solidFill>
                      <a:srgbClr val="DDD9C3"/>
                    </a:solidFill>
                  </a:tcPr>
                </a:tc>
                <a:tc>
                  <a:txBody>
                    <a:bodyPr/>
                    <a:p>
                      <a:pPr indent="0">
                        <a:buNone/>
                      </a:pPr>
                      <a:r>
                        <a:rPr lang="en-US" sz="100" b="1">
                          <a:latin typeface="Arial" panose="020B0604020202020204" pitchFamily="34" charset="0"/>
                          <a:cs typeface="Arial" panose="020B0604020202020204" pitchFamily="34" charset="0"/>
                        </a:rPr>
                        <a:t>Evaluation</a:t>
                      </a:r>
                      <a:endParaRPr lang="en-US" altLang="en-US" sz="100" b="1">
                        <a:latin typeface="Arial" panose="020B0604020202020204" pitchFamily="34" charset="0"/>
                        <a:ea typeface="Arial" panose="020B0604020202020204" pitchFamily="34" charset="0"/>
                        <a:cs typeface="Arial" panose="020B0604020202020204" pitchFamily="34" charset="0"/>
                      </a:endParaRPr>
                    </a:p>
                  </a:txBody>
                  <a:tcPr marL="0" marR="0" marT="0" marB="0" vert="horz" anchor="t" anchorCtr="0">
                    <a:lnL>
                      <a:noFill/>
                    </a:lnL>
                    <a:lnR cap="flat">
                      <a:noFill/>
                    </a:lnR>
                    <a:lnT cap="flat">
                      <a:noFill/>
                    </a:lnT>
                    <a:lnB cap="flat">
                      <a:noFill/>
                    </a:lnB>
                    <a:lnTlToBr>
                      <a:noFill/>
                    </a:lnTlToBr>
                    <a:lnBlToTr>
                      <a:noFill/>
                    </a:lnBlToTr>
                    <a:solidFill>
                      <a:srgbClr val="DDD9C3"/>
                    </a:solidFill>
                  </a:tcPr>
                </a:tc>
              </a:tr>
              <a:tr h="2132965">
                <a:tc>
                  <a:txBody>
                    <a:bodyPr/>
                    <a:p>
                      <a:pPr indent="0">
                        <a:buNone/>
                      </a:pPr>
                      <a:r>
                        <a:rPr lang="en-US" sz="100" b="1">
                          <a:latin typeface="Arial" panose="020B0604020202020204" pitchFamily="34" charset="0"/>
                          <a:cs typeface="Arial" panose="020B0604020202020204" pitchFamily="34" charset="0"/>
                        </a:rPr>
                        <a:t>Why?</a:t>
                      </a:r>
                      <a:endParaRPr lang="en-US" altLang="en-US" sz="100" b="1">
                        <a:latin typeface="Arial" panose="020B0604020202020204" pitchFamily="34" charset="0"/>
                        <a:ea typeface="Arial" panose="020B0604020202020204" pitchFamily="34" charset="0"/>
                        <a:cs typeface="Arial" panose="020B0604020202020204" pitchFamily="34"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 b="0">
                          <a:latin typeface="Arial MT" charset="0"/>
                          <a:cs typeface="Arial MT" charset="0"/>
                        </a:rPr>
                        <a:t>Checkprogress,Inform decisions and remedialaction,Updateproject plans,Supportaccountability</a:t>
                      </a:r>
                      <a:endParaRPr lang="en-US" altLang="en-US" sz="100" b="0">
                        <a:latin typeface="Wingdings" panose="05000000000000000000" charset="0"/>
                        <a:ea typeface="Wingdings" panose="05000000000000000000" charset="0"/>
                        <a:cs typeface="Wingdings" panose="05000000000000000000"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 b="0">
                          <a:latin typeface="Arial MT" charset="0"/>
                          <a:cs typeface="Arial MT" charset="0"/>
                        </a:rPr>
                        <a:t>Assessprogressand worth,Identify lessons and recommendations forlonger-termplanning andOrganizationallearning;Provideaccountability</a:t>
                      </a:r>
                      <a:endParaRPr lang="en-US" altLang="en-US" sz="100" b="0">
                        <a:latin typeface="Wingdings" panose="05000000000000000000" charset="0"/>
                        <a:ea typeface="Wingdings" panose="05000000000000000000" charset="0"/>
                        <a:cs typeface="Wingdings" panose="05000000000000000000" charset="0"/>
                      </a:endParaRPr>
                    </a:p>
                  </a:txBody>
                  <a:tcPr marL="0" marR="0" marT="0" marB="0" vert="horz" anchor="t" anchorCtr="0">
                    <a:lnL>
                      <a:noFill/>
                    </a:lnL>
                    <a:lnR cap="flat">
                      <a:noFill/>
                    </a:lnR>
                    <a:lnT cap="flat">
                      <a:noFill/>
                    </a:lnT>
                    <a:lnB cap="flat">
                      <a:noFill/>
                    </a:lnB>
                    <a:lnTlToBr>
                      <a:noFill/>
                    </a:lnTlToBr>
                    <a:lnBlToTr>
                      <a:noFill/>
                    </a:lnBlToTr>
                    <a:noFill/>
                  </a:tcPr>
                </a:tc>
              </a:tr>
              <a:tr h="537845">
                <a:tc>
                  <a:txBody>
                    <a:bodyPr/>
                    <a:p>
                      <a:pPr indent="0">
                        <a:buNone/>
                      </a:pPr>
                      <a:r>
                        <a:rPr lang="en-US" sz="100" b="1">
                          <a:latin typeface="Arial" panose="020B0604020202020204" pitchFamily="34" charset="0"/>
                          <a:cs typeface="Arial" panose="020B0604020202020204" pitchFamily="34" charset="0"/>
                        </a:rPr>
                        <a:t>When?</a:t>
                      </a:r>
                      <a:endParaRPr lang="en-US" altLang="en-US" sz="100" b="1">
                        <a:latin typeface="Arial" panose="020B0604020202020204" pitchFamily="34" charset="0"/>
                        <a:ea typeface="Arial" panose="020B0604020202020204" pitchFamily="34" charset="0"/>
                        <a:cs typeface="Arial" panose="020B0604020202020204" pitchFamily="34"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 b="0">
                          <a:latin typeface="Arial MT" charset="0"/>
                          <a:cs typeface="Arial MT" charset="0"/>
                        </a:rPr>
                        <a:t>Ongoingduringproject/program</a:t>
                      </a:r>
                      <a:endParaRPr lang="en-US" altLang="en-US" sz="100" b="0">
                        <a:latin typeface="Arial MT" charset="0"/>
                        <a:ea typeface="Arial MT" charset="0"/>
                        <a:cs typeface="Arial MT"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 b="0">
                          <a:latin typeface="Arial MT" charset="0"/>
                          <a:cs typeface="Arial MT" charset="0"/>
                        </a:rPr>
                        <a:t>Periodicandafterproject/ program</a:t>
                      </a:r>
                      <a:endParaRPr lang="en-US" altLang="en-US" sz="100" b="0">
                        <a:latin typeface="Arial MT" charset="0"/>
                        <a:ea typeface="Arial MT" charset="0"/>
                        <a:cs typeface="Arial MT" charset="0"/>
                      </a:endParaRPr>
                    </a:p>
                  </a:txBody>
                  <a:tcPr marL="0" marR="0" marT="0" marB="0" vert="horz" anchor="t" anchorCtr="0">
                    <a:lnL>
                      <a:noFill/>
                    </a:lnL>
                    <a:lnR cap="flat">
                      <a:noFill/>
                    </a:lnR>
                    <a:lnT cap="flat">
                      <a:noFill/>
                    </a:lnT>
                    <a:lnB cap="flat">
                      <a:noFill/>
                    </a:lnB>
                    <a:lnTlToBr>
                      <a:noFill/>
                    </a:lnTlToBr>
                    <a:lnBlToTr>
                      <a:noFill/>
                    </a:lnBlToTr>
                    <a:noFill/>
                  </a:tcPr>
                </a:tc>
              </a:tr>
              <a:tr h="763270">
                <a:tc>
                  <a:txBody>
                    <a:bodyPr/>
                    <a:p>
                      <a:pPr indent="0">
                        <a:buNone/>
                      </a:pPr>
                      <a:r>
                        <a:rPr lang="en-US" sz="100" b="1">
                          <a:latin typeface="Arial" panose="020B0604020202020204" pitchFamily="34" charset="0"/>
                          <a:cs typeface="Arial" panose="020B0604020202020204" pitchFamily="34" charset="0"/>
                        </a:rPr>
                        <a:t>Who?</a:t>
                      </a:r>
                      <a:endParaRPr lang="en-US" altLang="en-US" sz="100" b="1">
                        <a:latin typeface="Arial" panose="020B0604020202020204" pitchFamily="34" charset="0"/>
                        <a:ea typeface="Arial" panose="020B0604020202020204" pitchFamily="34" charset="0"/>
                        <a:cs typeface="Arial" panose="020B0604020202020204" pitchFamily="34"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 b="0">
                          <a:latin typeface="Arial MT" charset="0"/>
                          <a:cs typeface="Arial MT" charset="0"/>
                        </a:rPr>
                        <a:t>Internal, involving project/programimplementers</a:t>
                      </a:r>
                      <a:endParaRPr lang="en-US" altLang="en-US" sz="100" b="0">
                        <a:latin typeface="Arial MT" charset="0"/>
                        <a:ea typeface="Arial MT" charset="0"/>
                        <a:cs typeface="Arial MT"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 b="0">
                          <a:latin typeface="Arial MT" charset="0"/>
                          <a:cs typeface="Arial MT" charset="0"/>
                        </a:rPr>
                        <a:t>Canbeinternalorexternaltoorganization</a:t>
                      </a:r>
                      <a:endParaRPr lang="en-US" altLang="en-US" sz="100" b="0">
                        <a:latin typeface="Arial MT" charset="0"/>
                        <a:ea typeface="Arial MT" charset="0"/>
                        <a:cs typeface="Arial MT" charset="0"/>
                      </a:endParaRPr>
                    </a:p>
                  </a:txBody>
                  <a:tcPr marL="0" marR="0" marT="0" marB="0" vert="horz" anchor="t" anchorCtr="0">
                    <a:lnL>
                      <a:noFill/>
                    </a:lnL>
                    <a:lnR cap="flat">
                      <a:noFill/>
                    </a:lnR>
                    <a:lnT cap="flat">
                      <a:noFill/>
                    </a:lnT>
                    <a:lnB cap="flat">
                      <a:noFill/>
                    </a:lnB>
                    <a:lnTlToBr>
                      <a:noFill/>
                    </a:lnTlToBr>
                    <a:lnBlToTr>
                      <a:noFill/>
                    </a:lnBlToTr>
                    <a:noFill/>
                  </a:tcPr>
                </a:tc>
              </a:tr>
              <a:tr h="918845">
                <a:tc>
                  <a:txBody>
                    <a:bodyPr/>
                    <a:p>
                      <a:pPr indent="0">
                        <a:buNone/>
                      </a:pPr>
                      <a:r>
                        <a:rPr lang="en-US" sz="100" b="1">
                          <a:latin typeface="Arial" panose="020B0604020202020204" pitchFamily="34" charset="0"/>
                          <a:cs typeface="Arial" panose="020B0604020202020204" pitchFamily="34" charset="0"/>
                        </a:rPr>
                        <a:t>Link to logicalhierarchy</a:t>
                      </a:r>
                      <a:endParaRPr lang="en-US" altLang="en-US" sz="100" b="1">
                        <a:latin typeface="Arial" panose="020B0604020202020204" pitchFamily="34" charset="0"/>
                        <a:ea typeface="Arial" panose="020B0604020202020204" pitchFamily="34" charset="0"/>
                        <a:cs typeface="Arial" panose="020B0604020202020204" pitchFamily="34"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 b="0">
                          <a:latin typeface="Arial MT" charset="0"/>
                          <a:cs typeface="Arial MT" charset="0"/>
                        </a:rPr>
                        <a:t>Focus on inputs, activities,outputs and shorter-termoutcomes</a:t>
                      </a:r>
                      <a:endParaRPr lang="en-US" altLang="en-US" sz="100" b="0">
                        <a:latin typeface="Arial MT" charset="0"/>
                        <a:ea typeface="Arial MT" charset="0"/>
                        <a:cs typeface="Arial MT"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 b="0">
                          <a:latin typeface="Arial MT" charset="0"/>
                          <a:cs typeface="Arial MT" charset="0"/>
                        </a:rPr>
                        <a:t>Focuson outcomesandoverall goal</a:t>
                      </a:r>
                      <a:endParaRPr lang="en-US" altLang="en-US" sz="100" b="0">
                        <a:latin typeface="Arial MT" charset="0"/>
                        <a:ea typeface="Arial MT" charset="0"/>
                        <a:cs typeface="Arial MT" charset="0"/>
                      </a:endParaRPr>
                    </a:p>
                  </a:txBody>
                  <a:tcPr marL="0" marR="0" marT="0" marB="0" vert="horz" anchor="t" anchorCtr="0">
                    <a:lnL>
                      <a:noFill/>
                    </a:lnL>
                    <a:lnR cap="flat">
                      <a:noFill/>
                    </a:lnR>
                    <a:lnT cap="flat">
                      <a:noFill/>
                    </a:lnT>
                    <a:lnB cap="flat">
                      <a:noFill/>
                    </a:lnB>
                    <a:lnTlToBr>
                      <a:noFill/>
                    </a:lnTlToBr>
                    <a:lnBlToTr>
                      <a:noFill/>
                    </a:lnBlToTr>
                    <a:noFill/>
                  </a:tcPr>
                </a:tc>
              </a:tr>
            </a:tbl>
          </a:graphicData>
        </a:graphic>
      </p:graphicFrame>
      <p:sp>
        <p:nvSpPr>
          <p:cNvPr id="13" name="Espace réservé du numéro de diapositive 12"/>
          <p:cNvSpPr>
            <a:spLocks noGrp="1"/>
          </p:cNvSpPr>
          <p:nvPr>
            <p:ph type="sldNum" sz="quarter" idx="12"/>
          </p:nvPr>
        </p:nvSpPr>
        <p:spPr/>
        <p:txBody>
          <a:bodyPr/>
          <a:p>
            <a:fld id="{FDED41F8-FC0F-4085-8150-313B6CF05213}" type="slidenum">
              <a:rPr lang="en-US" smtClean="0"/>
            </a:fld>
            <a:endParaRPr lang="en-US"/>
          </a:p>
        </p:txBody>
      </p:sp>
      <p:sp>
        <p:nvSpPr>
          <p:cNvPr id="14" name="Espace réservé du pied de page 13"/>
          <p:cNvSpPr>
            <a:spLocks noGrp="1"/>
          </p:cNvSpPr>
          <p:nvPr>
            <p:ph type="ftr" sz="quarter" idx="11"/>
          </p:nvPr>
        </p:nvSpPr>
        <p:spPr/>
        <p:txBody>
          <a:bodyPr/>
          <a:p>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21994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219710" y="1856105"/>
            <a:ext cx="8332470" cy="3846195"/>
          </a:xfrm>
          <a:prstGeom prst="rect">
            <a:avLst/>
          </a:prstGeom>
          <a:noFill/>
        </p:spPr>
        <p:txBody>
          <a:bodyPr wrap="square" rtlCol="0">
            <a:spAutoFit/>
          </a:bodyPr>
          <a:p>
            <a:pPr indent="0" algn="just">
              <a:buFont typeface="Wingdings" panose="05000000000000000000" charset="0"/>
              <a:buNone/>
            </a:pPr>
            <a:endParaRPr lang="fr-FR" altLang="en-US" sz="2000" b="1">
              <a:solidFill>
                <a:schemeClr val="tx1"/>
              </a:solidFill>
              <a:latin typeface="Times New Roman" panose="02020603050405020304" charset="0"/>
              <a:cs typeface="Times New Roman" panose="02020603050405020304" charset="0"/>
            </a:endParaRPr>
          </a:p>
          <a:p>
            <a:pPr indent="0" algn="just">
              <a:buFont typeface="Wingdings" panose="05000000000000000000" charset="0"/>
              <a:buNone/>
            </a:pPr>
            <a:r>
              <a:rPr lang="fr-FR" altLang="en-US" sz="2800" b="1">
                <a:solidFill>
                  <a:schemeClr val="tx1"/>
                </a:solidFill>
                <a:latin typeface="Times New Roman" panose="02020603050405020304" charset="0"/>
                <a:cs typeface="Times New Roman" panose="02020603050405020304" charset="0"/>
              </a:rPr>
              <a:t>By drawing conclusions,</a:t>
            </a:r>
            <a:r>
              <a:rPr lang="fr-FR" altLang="en-US" sz="2800" b="1" u="sng">
                <a:solidFill>
                  <a:srgbClr val="7030A0"/>
                </a:solidFill>
                <a:latin typeface="Times New Roman" panose="02020603050405020304" charset="0"/>
                <a:cs typeface="Times New Roman" panose="02020603050405020304" charset="0"/>
              </a:rPr>
              <a:t> evaluation intends to provide recommendations for the improvement on the future course of the project</a:t>
            </a:r>
            <a:r>
              <a:rPr lang="fr-FR" altLang="en-US" sz="2800" b="1">
                <a:solidFill>
                  <a:schemeClr val="tx1"/>
                </a:solidFill>
                <a:latin typeface="Times New Roman" panose="02020603050405020304" charset="0"/>
                <a:cs typeface="Times New Roman" panose="02020603050405020304" charset="0"/>
              </a:rPr>
              <a:t> as well as lessons learned for other projects. Some big organizations use specific criteria when they do evaluation. Often, the</a:t>
            </a:r>
            <a:r>
              <a:rPr lang="fr-FR" altLang="en-US" sz="2800" b="1">
                <a:solidFill>
                  <a:schemeClr val="tx1"/>
                </a:solidFill>
                <a:highlight>
                  <a:srgbClr val="00FF00"/>
                </a:highlight>
                <a:latin typeface="Times New Roman" panose="02020603050405020304" charset="0"/>
                <a:cs typeface="Times New Roman" panose="02020603050405020304" charset="0"/>
              </a:rPr>
              <a:t> main criteria assessed are efficiency, effectiveness and impac</a:t>
            </a:r>
            <a:r>
              <a:rPr lang="fr-FR" altLang="en-US" sz="2800" b="1">
                <a:solidFill>
                  <a:schemeClr val="tx1"/>
                </a:solidFill>
                <a:latin typeface="Times New Roman" panose="02020603050405020304" charset="0"/>
                <a:cs typeface="Times New Roman" panose="02020603050405020304" charset="0"/>
              </a:rPr>
              <a:t>t. Also,</a:t>
            </a:r>
            <a:r>
              <a:rPr lang="fr-FR" altLang="en-US" sz="2800" b="1">
                <a:solidFill>
                  <a:schemeClr val="tx1"/>
                </a:solidFill>
                <a:highlight>
                  <a:srgbClr val="00FFFF"/>
                </a:highlight>
                <a:latin typeface="Times New Roman" panose="02020603050405020304" charset="0"/>
                <a:cs typeface="Times New Roman" panose="02020603050405020304" charset="0"/>
              </a:rPr>
              <a:t> relevance and sustainability</a:t>
            </a:r>
            <a:r>
              <a:rPr lang="fr-FR" altLang="en-US" sz="2800" b="1">
                <a:solidFill>
                  <a:schemeClr val="tx1"/>
                </a:solidFill>
                <a:latin typeface="Times New Roman" panose="02020603050405020304" charset="0"/>
                <a:cs typeface="Times New Roman" panose="02020603050405020304" charset="0"/>
              </a:rPr>
              <a:t> are usually included.</a:t>
            </a:r>
            <a:endParaRPr lang="fr-FR" altLang="en-US" sz="2800" b="1">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12" name="TextBox 6"/>
          <p:cNvSpPr txBox="1"/>
          <p:nvPr/>
        </p:nvSpPr>
        <p:spPr>
          <a:xfrm>
            <a:off x="1950085" y="408940"/>
            <a:ext cx="6392545" cy="1691640"/>
          </a:xfrm>
          <a:prstGeom prst="rect">
            <a:avLst/>
          </a:prstGeom>
          <a:noFill/>
        </p:spPr>
        <p:txBody>
          <a:bodyPr wrap="square" rtlCol="0">
            <a:spAutoFit/>
          </a:bodyPr>
          <a:p>
            <a:pPr algn="ctr">
              <a:buClrTx/>
              <a:buSzTx/>
              <a:buFontTx/>
            </a:pPr>
            <a:r>
              <a:rPr lang="fr-FR" altLang="en-US" sz="2000" b="1" dirty="0">
                <a:solidFill>
                  <a:srgbClr val="FF9518"/>
                </a:solidFill>
                <a:latin typeface="Tajawal Medium" panose="00000600000000000000" pitchFamily="2" charset="-78"/>
                <a:cs typeface="Tajawal Medium" panose="00000600000000000000" pitchFamily="2" charset="-78"/>
                <a:sym typeface="+mn-ea"/>
              </a:rPr>
              <a:t>    The place of Project Monitoring &amp; Evaluation in the Project Cycle Management?</a:t>
            </a:r>
            <a:r>
              <a:rPr lang="fr-FR" altLang="en-US" sz="2800" dirty="0">
                <a:solidFill>
                  <a:srgbClr val="FF9518"/>
                </a:solidFill>
                <a:latin typeface="Tajawal Medium" panose="00000600000000000000" pitchFamily="2" charset="-78"/>
                <a:cs typeface="Tajawal Medium" panose="00000600000000000000" pitchFamily="2" charset="-78"/>
                <a:sym typeface="+mn-ea"/>
              </a:rPr>
              <a:t> </a:t>
            </a:r>
            <a:endParaRPr lang="fr-FR" altLang="en-US" sz="2800" dirty="0">
              <a:solidFill>
                <a:srgbClr val="FF9518"/>
              </a:solidFill>
              <a:latin typeface="Tajawal Medium" panose="00000600000000000000" pitchFamily="2" charset="-78"/>
              <a:cs typeface="Tajawal Medium" panose="00000600000000000000" pitchFamily="2" charset="-78"/>
              <a:sym typeface="+mn-ea"/>
            </a:endParaRPr>
          </a:p>
          <a:p>
            <a:pPr algn="ctr">
              <a:buClrTx/>
              <a:buSzTx/>
              <a:buFontTx/>
            </a:pPr>
            <a:endParaRPr lang="fr-FR" altLang="en-US" sz="2800" b="1" dirty="0">
              <a:solidFill>
                <a:srgbClr val="FF9518"/>
              </a:solidFill>
              <a:latin typeface="Tajawal Medium" panose="00000600000000000000" pitchFamily="2" charset="-78"/>
              <a:ea typeface="SimSun" panose="02010600030101010101" pitchFamily="2" charset="-122"/>
              <a:cs typeface="Tajawal Medium" panose="00000600000000000000" pitchFamily="2" charset="-78"/>
              <a:sym typeface="+mn-ea"/>
            </a:endParaRPr>
          </a:p>
          <a:p>
            <a:pPr algn="ctr">
              <a:buClrTx/>
              <a:buSzTx/>
              <a:buFontTx/>
            </a:pPr>
            <a:r>
              <a:rPr lang="en-US" sz="2800" b="1">
                <a:solidFill>
                  <a:srgbClr val="FF0000"/>
                </a:solidFill>
                <a:latin typeface="Times New Roman" panose="02020603050405020304" charset="0"/>
                <a:ea typeface="SimSun" panose="02010600030101010101" pitchFamily="2" charset="-122"/>
              </a:rPr>
              <a:t>3.1.Monitoring versus evaluation</a:t>
            </a:r>
            <a:endParaRPr lang="en-US" altLang="en-US" sz="2800" b="1" dirty="0">
              <a:solidFill>
                <a:srgbClr val="FF0000"/>
              </a:solidFill>
              <a:latin typeface="Times New Roman" panose="02020603050405020304" charset="0"/>
              <a:ea typeface="SimSun" panose="02010600030101010101" pitchFamily="2" charset="-122"/>
              <a:cs typeface="Tajawal Medium" panose="00000600000000000000" pitchFamily="2" charset="-78"/>
            </a:endParaRPr>
          </a:p>
        </p:txBody>
      </p:sp>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7" name="Table 6"/>
          <p:cNvGraphicFramePr/>
          <p:nvPr/>
        </p:nvGraphicFramePr>
        <p:xfrm>
          <a:off x="6096000" y="-52554187"/>
          <a:ext cx="0" cy="0"/>
        </p:xfrm>
        <a:graphic>
          <a:graphicData uri="http://schemas.openxmlformats.org/drawingml/2006/table">
            <a:tbl>
              <a:tblPr firstRow="1" bandRow="1">
                <a:tableStyleId>{5940675A-B579-460E-94D1-54222C63F5DA}</a:tableStyleId>
              </a:tblPr>
              <a:tblGrid>
                <a:gridCol w="0"/>
                <a:gridCol w="0"/>
              </a:tblGrid>
              <a:tr h="0">
                <a:tc gridSpan="2">
                  <a:txBody>
                    <a:bodyPr/>
                    <a:p>
                      <a:pPr indent="0" algn="ctr">
                        <a:buNone/>
                      </a:pPr>
                      <a:r>
                        <a:rPr lang="en-US" sz="1000" b="1">
                          <a:solidFill>
                            <a:srgbClr val="FFFFFF"/>
                          </a:solidFill>
                          <a:latin typeface="Trebuchet MS" panose="020B0603020202020204" charset="0"/>
                          <a:cs typeface="Trebuchet MS" panose="020B0603020202020204" charset="0"/>
                        </a:rPr>
                        <a:t>Keydifferencesbetweenmonitoringandevaluation</a:t>
                      </a:r>
                      <a:endParaRPr lang="en-US" altLang="en-US" sz="1000" b="1">
                        <a:solidFill>
                          <a:srgbClr val="FFFFFF"/>
                        </a:solidFill>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cap="flat">
                      <a:noFill/>
                    </a:lnR>
                    <a:lnT cap="flat">
                      <a:noFill/>
                    </a:lnT>
                    <a:lnB cap="flat">
                      <a:noFill/>
                    </a:lnB>
                    <a:lnTlToBr>
                      <a:noFill/>
                    </a:lnTlToBr>
                    <a:lnBlToTr>
                      <a:noFill/>
                    </a:lnBlToTr>
                    <a:solidFill>
                      <a:srgbClr val="55B6B2"/>
                    </a:solidFill>
                  </a:tcPr>
                </a:tc>
                <a:tc hMerge="1">
                  <a:tcPr>
                    <a:lnR cap="flat">
                      <a:noFill/>
                    </a:lnR>
                    <a:lnT cap="flat">
                      <a:noFill/>
                    </a:lnT>
                    <a:lnB cap="flat">
                      <a:noFill/>
                    </a:lnB>
                  </a:tcPr>
                </a:tc>
              </a:tr>
              <a:tr h="0">
                <a:tc>
                  <a:txBody>
                    <a:bodyPr/>
                    <a:p>
                      <a:pPr indent="0" algn="ctr">
                        <a:buNone/>
                      </a:pPr>
                      <a:r>
                        <a:rPr lang="en-US" sz="1000" b="1">
                          <a:latin typeface="Trebuchet MS" panose="020B0603020202020204" charset="0"/>
                          <a:cs typeface="Trebuchet MS" panose="020B0603020202020204" charset="0"/>
                        </a:rPr>
                        <a:t>Monitoring</a:t>
                      </a:r>
                      <a:endParaRPr lang="en-US" altLang="en-US" sz="1000" b="1">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a:noFill/>
                    </a:lnR>
                    <a:lnT cap="flat">
                      <a:noFill/>
                    </a:lnT>
                    <a:lnB cap="flat">
                      <a:noFill/>
                    </a:lnB>
                    <a:lnTlToBr>
                      <a:noFill/>
                    </a:lnTlToBr>
                    <a:lnBlToTr>
                      <a:noFill/>
                    </a:lnBlToTr>
                    <a:solidFill>
                      <a:srgbClr val="D9EAEA"/>
                    </a:solidFill>
                  </a:tcPr>
                </a:tc>
                <a:tc>
                  <a:txBody>
                    <a:bodyPr/>
                    <a:p>
                      <a:pPr indent="0" algn="ctr">
                        <a:buNone/>
                      </a:pPr>
                      <a:r>
                        <a:rPr lang="en-US" sz="1000" b="1">
                          <a:latin typeface="Trebuchet MS" panose="020B0603020202020204" charset="0"/>
                          <a:cs typeface="Trebuchet MS" panose="020B0603020202020204" charset="0"/>
                        </a:rPr>
                        <a:t>Evaluation</a:t>
                      </a:r>
                      <a:endParaRPr lang="en-US" altLang="en-US" sz="1000" b="1">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cap="flat">
                      <a:noFill/>
                    </a:lnR>
                    <a:lnT cap="flat">
                      <a:noFill/>
                    </a:lnT>
                    <a:lnB cap="flat">
                      <a:noFill/>
                    </a:lnB>
                    <a:lnTlToBr>
                      <a:noFill/>
                    </a:lnTlToBr>
                    <a:lnBlToTr>
                      <a:noFill/>
                    </a:lnBlToTr>
                    <a:solidFill>
                      <a:srgbClr val="D9EAEA"/>
                    </a:solidFill>
                  </a:tcPr>
                </a:tc>
              </a:tr>
              <a:tr h="0">
                <a:tc>
                  <a:txBody>
                    <a:bodyPr/>
                    <a:p>
                      <a:pPr indent="0">
                        <a:buNone/>
                      </a:pPr>
                      <a:r>
                        <a:rPr lang="en-US" sz="1000" b="0">
                          <a:latin typeface="Trebuchet MS" panose="020B0603020202020204" charset="0"/>
                          <a:cs typeface="Trebuchet MS" panose="020B0603020202020204" charset="0"/>
                        </a:rPr>
                        <a:t> Monitoring is the continuous, systematic collection ofdata/information throughout the implementation ofaninterventionaspartofinterventionmanagement.It focuses on the implementation of an intervention,comparingwhatisdeliveredtowhatwasplanned.</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0" b="0">
                          <a:latin typeface="Trebuchet MS" panose="020B0603020202020204" charset="0"/>
                          <a:cs typeface="Trebuchet MS" panose="020B0603020202020204" charset="0"/>
                        </a:rPr>
                        <a:t> Evaluation is a scheduled, periodic and in-depthassessment at specific points in time (before, during,at the end of or after an intervention). It is a specificprocess that assess this success of an interventionagainstanestablishedsetofevaluationcriteria.</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cap="flat">
                      <a:noFill/>
                    </a:lnR>
                    <a:lnT cap="flat">
                      <a:noFill/>
                    </a:lnT>
                    <a:lnB cap="flat">
                      <a:noFill/>
                    </a:lnB>
                    <a:lnTlToBr>
                      <a:noFill/>
                    </a:lnTlToBr>
                    <a:lnBlToTr>
                      <a:noFill/>
                    </a:lnBlToTr>
                    <a:noFill/>
                  </a:tcPr>
                </a:tc>
              </a:tr>
              <a:tr h="0">
                <a:tc>
                  <a:txBody>
                    <a:bodyPr/>
                    <a:p>
                      <a:pPr indent="0">
                        <a:buNone/>
                      </a:pPr>
                      <a:r>
                        <a:rPr lang="en-US" sz="1000" b="0">
                          <a:latin typeface="Trebuchet MS" panose="020B0603020202020204" charset="0"/>
                          <a:cs typeface="Trebuchet MS" panose="020B0603020202020204" charset="0"/>
                        </a:rPr>
                        <a:t>Itisusuallyconductedbypeopledirectlyinvolvedinimplementingtheintervention.</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0" b="0">
                          <a:latin typeface="Trebuchet MS" panose="020B0603020202020204" charset="0"/>
                          <a:cs typeface="Trebuchet MS" panose="020B0603020202020204" charset="0"/>
                        </a:rPr>
                        <a:t>Itisusuallyconductedbypeoplenothavingdirectlyparticipatedintheintervention.</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cap="flat">
                      <a:noFill/>
                    </a:lnR>
                    <a:lnT cap="flat">
                      <a:noFill/>
                    </a:lnT>
                    <a:lnB cap="flat">
                      <a:noFill/>
                    </a:lnB>
                    <a:lnTlToBr>
                      <a:noFill/>
                    </a:lnTlToBr>
                    <a:lnBlToTr>
                      <a:noFill/>
                    </a:lnBlToTr>
                    <a:noFill/>
                  </a:tcPr>
                </a:tc>
              </a:tr>
              <a:tr h="0">
                <a:tc>
                  <a:txBody>
                    <a:bodyPr/>
                    <a:p>
                      <a:pPr indent="0">
                        <a:buNone/>
                      </a:pPr>
                      <a:r>
                        <a:rPr lang="en-US" sz="1000" b="0">
                          <a:latin typeface="Trebuchet MS" panose="020B0603020202020204" charset="0"/>
                          <a:cs typeface="Trebuchet MS" panose="020B0603020202020204" charset="0"/>
                        </a:rPr>
                        <a:t>Itroutinelycollectsdataagainstindicatorsandcomparesachievedresultswithtargets.</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0" b="0">
                          <a:latin typeface="Trebuchet MS" panose="020B0603020202020204" charset="0"/>
                          <a:cs typeface="Trebuchet MS" panose="020B0603020202020204" charset="0"/>
                        </a:rPr>
                        <a:t>Itassessescausalcontributionsofinterventionstoresultsandexploresunintendedresults.</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cap="flat">
                      <a:noFill/>
                    </a:lnR>
                    <a:lnT cap="flat">
                      <a:noFill/>
                    </a:lnT>
                    <a:lnB cap="flat">
                      <a:noFill/>
                    </a:lnB>
                    <a:lnTlToBr>
                      <a:noFill/>
                    </a:lnTlToBr>
                    <a:lnBlToTr>
                      <a:noFill/>
                    </a:lnBlToTr>
                    <a:noFill/>
                  </a:tcPr>
                </a:tc>
              </a:tr>
              <a:tr h="0">
                <a:tc>
                  <a:txBody>
                    <a:bodyPr/>
                    <a:p>
                      <a:pPr indent="0">
                        <a:buNone/>
                      </a:pPr>
                      <a:r>
                        <a:rPr lang="en-US" sz="1000" b="0">
                          <a:latin typeface="Trebuchet MS" panose="020B0603020202020204" charset="0"/>
                          <a:cs typeface="Trebuchet MS" panose="020B0603020202020204" charset="0"/>
                        </a:rPr>
                        <a:t>Itfocusesontrackingtheprogressofregularorday-to-dayactivitiesduringimplementation.</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0" b="0">
                          <a:latin typeface="Trebuchet MS" panose="020B0603020202020204" charset="0"/>
                          <a:cs typeface="Trebuchet MS" panose="020B0603020202020204" charset="0"/>
                        </a:rPr>
                        <a:t>It assesses whether, why and how well change hasoccurred and whether the change can be attributedtotheintervention.</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cap="flat">
                      <a:noFill/>
                    </a:lnR>
                    <a:lnT cap="flat">
                      <a:noFill/>
                    </a:lnT>
                    <a:lnB cap="flat">
                      <a:noFill/>
                    </a:lnB>
                    <a:lnTlToBr>
                      <a:noFill/>
                    </a:lnTlToBr>
                    <a:lnBlToTr>
                      <a:noFill/>
                    </a:lnBlToTr>
                    <a:noFill/>
                  </a:tcPr>
                </a:tc>
              </a:tr>
              <a:tr h="0">
                <a:tc>
                  <a:txBody>
                    <a:bodyPr/>
                    <a:p>
                      <a:pPr indent="0">
                        <a:buNone/>
                      </a:pPr>
                      <a:r>
                        <a:rPr lang="en-US" sz="1000" b="0">
                          <a:latin typeface="Trebuchet MS" panose="020B0603020202020204" charset="0"/>
                          <a:cs typeface="Trebuchet MS" panose="020B0603020202020204" charset="0"/>
                        </a:rPr>
                        <a:t>Itlooksatproductionofresultsattheoutputandoutcomelevel.</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0" b="0">
                          <a:latin typeface="Trebuchet MS" panose="020B0603020202020204" charset="0"/>
                          <a:cs typeface="Trebuchet MS" panose="020B0603020202020204" charset="0"/>
                        </a:rPr>
                        <a:t>Itlooksatperformanceandachievementofresultsattheoutput,outcome,aswellastheobjectivelevel.</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cap="flat">
                      <a:noFill/>
                    </a:lnR>
                    <a:lnT cap="flat">
                      <a:noFill/>
                    </a:lnT>
                    <a:lnB cap="flat">
                      <a:noFill/>
                    </a:lnB>
                    <a:lnTlToBr>
                      <a:noFill/>
                    </a:lnTlToBr>
                    <a:lnBlToTr>
                      <a:noFill/>
                    </a:lnBlToTr>
                    <a:noFill/>
                  </a:tcPr>
                </a:tc>
              </a:tr>
              <a:tr h="0">
                <a:tc>
                  <a:txBody>
                    <a:bodyPr/>
                    <a:p>
                      <a:pPr indent="0">
                        <a:buNone/>
                      </a:pPr>
                      <a:r>
                        <a:rPr lang="en-US" sz="1300" b="0">
                          <a:latin typeface="Trebuchet MS" panose="020B0603020202020204" charset="0"/>
                          <a:cs typeface="Trebuchet MS" panose="020B0603020202020204" charset="0"/>
                        </a:rPr>
                        <a:t> </a:t>
                      </a:r>
                      <a:r>
                        <a:rPr lang="en-US" sz="1000" b="0">
                          <a:latin typeface="Trebuchet MS" panose="020B0603020202020204" charset="0"/>
                          <a:cs typeface="Trebuchet MS" panose="020B0603020202020204" charset="0"/>
                        </a:rPr>
                        <a:t>Itconcentratesonplannedinterventionelements.</a:t>
                      </a:r>
                      <a:endParaRPr lang="en-US" altLang="en-US" sz="13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0" b="0">
                          <a:latin typeface="Trebuchet MS" panose="020B0603020202020204" charset="0"/>
                          <a:cs typeface="Trebuchet MS" panose="020B0603020202020204" charset="0"/>
                        </a:rPr>
                        <a:t>Itassessesplannedelementsandlooksforunplanned change, searches for causes, challenges,risks,assumptionsandsustainability.</a:t>
                      </a:r>
                      <a:endParaRPr lang="en-US" altLang="en-US" sz="1000" b="0">
                        <a:latin typeface="Trebuchet MS" panose="020B0603020202020204" charset="0"/>
                        <a:ea typeface="Trebuchet MS" panose="020B0603020202020204" charset="0"/>
                        <a:cs typeface="Trebuchet MS" panose="020B0603020202020204" charset="0"/>
                      </a:endParaRPr>
                    </a:p>
                  </a:txBody>
                  <a:tcPr marL="0" marR="0" marT="0" marB="0" vert="horz" anchor="t" anchorCtr="0">
                    <a:lnL>
                      <a:noFill/>
                    </a:lnL>
                    <a:lnR cap="flat">
                      <a:noFill/>
                    </a:lnR>
                    <a:lnT cap="flat">
                      <a:noFill/>
                    </a:lnT>
                    <a:lnB cap="flat">
                      <a:noFill/>
                    </a:lnB>
                    <a:lnTlToBr>
                      <a:noFill/>
                    </a:lnTlToBr>
                    <a:lnBlToTr>
                      <a:noFill/>
                    </a:lnBlToTr>
                    <a:noFill/>
                  </a:tcPr>
                </a:tc>
              </a:tr>
            </a:tbl>
          </a:graphicData>
        </a:graphic>
      </p:graphicFrame>
      <p:sp>
        <p:nvSpPr>
          <p:cNvPr id="100" name="Zone de texte 99"/>
          <p:cNvSpPr txBox="1"/>
          <p:nvPr/>
        </p:nvSpPr>
        <p:spPr>
          <a:xfrm>
            <a:off x="6096000" y="57935813"/>
            <a:ext cx="5080000" cy="1476375"/>
          </a:xfrm>
          <a:prstGeom prst="rect">
            <a:avLst/>
          </a:prstGeom>
          <a:noFill/>
          <a:ln w="9525">
            <a:noFill/>
          </a:ln>
        </p:spPr>
        <p:txBody>
          <a:bodyPr>
            <a:spAutoFit/>
          </a:bodyPr>
          <a:p>
            <a:pPr indent="0"/>
            <a:r>
              <a:rPr lang="en-US" b="0">
                <a:latin typeface="Times New Roman" panose="02020603050405020304" charset="0"/>
                <a:cs typeface="Arial MT" charset="0"/>
              </a:rPr>
              <a:t>     </a:t>
            </a:r>
            <a:endParaRPr lang="fr-FR" altLang="en-US"/>
          </a:p>
        </p:txBody>
      </p:sp>
      <p:graphicFrame>
        <p:nvGraphicFramePr>
          <p:cNvPr id="8" name="Table 7"/>
          <p:cNvGraphicFramePr/>
          <p:nvPr/>
        </p:nvGraphicFramePr>
        <p:xfrm>
          <a:off x="6096000" y="1601343"/>
          <a:ext cx="0" cy="4526280"/>
        </p:xfrm>
        <a:graphic>
          <a:graphicData uri="http://schemas.openxmlformats.org/drawingml/2006/table">
            <a:tbl>
              <a:tblPr firstRow="1" bandRow="1">
                <a:tableStyleId>{5940675A-B579-460E-94D1-54222C63F5DA}</a:tableStyleId>
              </a:tblPr>
              <a:tblGrid>
                <a:gridCol w="0"/>
                <a:gridCol w="0"/>
                <a:gridCol w="0"/>
              </a:tblGrid>
              <a:tr h="173355">
                <a:tc>
                  <a:txBody>
                    <a:bodyPr/>
                    <a:p>
                      <a:pPr indent="0">
                        <a:buNone/>
                      </a:pPr>
                      <a:endParaRPr lang="en-US" altLang="en-US" sz="100" b="0">
                        <a:latin typeface="Times New Roman" panose="02020603050405020304" charset="0"/>
                        <a:ea typeface="Times New Roman" panose="02020603050405020304" charset="0"/>
                        <a:cs typeface="Times New Roman" panose="02020603050405020304" charset="0"/>
                      </a:endParaRPr>
                    </a:p>
                  </a:txBody>
                  <a:tcPr marL="0" marR="0" marT="0" marB="0" vert="horz" anchor="t" anchorCtr="0">
                    <a:lnL>
                      <a:noFill/>
                    </a:lnL>
                    <a:lnR>
                      <a:noFill/>
                    </a:lnR>
                    <a:lnT cap="flat">
                      <a:noFill/>
                    </a:lnT>
                    <a:lnB cap="flat">
                      <a:noFill/>
                    </a:lnB>
                    <a:lnTlToBr>
                      <a:noFill/>
                    </a:lnTlToBr>
                    <a:lnBlToTr>
                      <a:noFill/>
                    </a:lnBlToTr>
                    <a:solidFill>
                      <a:srgbClr val="DDD9C3"/>
                    </a:solidFill>
                  </a:tcPr>
                </a:tc>
                <a:tc>
                  <a:txBody>
                    <a:bodyPr/>
                    <a:p>
                      <a:pPr indent="0">
                        <a:buNone/>
                      </a:pPr>
                      <a:r>
                        <a:rPr lang="en-US" sz="100" b="1">
                          <a:latin typeface="Arial" panose="020B0604020202020204" pitchFamily="34" charset="0"/>
                          <a:cs typeface="Arial" panose="020B0604020202020204" pitchFamily="34" charset="0"/>
                        </a:rPr>
                        <a:t>Monitoring</a:t>
                      </a:r>
                      <a:endParaRPr lang="en-US" altLang="en-US" sz="100" b="1">
                        <a:latin typeface="Arial" panose="020B0604020202020204" pitchFamily="34" charset="0"/>
                        <a:ea typeface="Arial" panose="020B0604020202020204" pitchFamily="34" charset="0"/>
                        <a:cs typeface="Arial" panose="020B0604020202020204" pitchFamily="34" charset="0"/>
                      </a:endParaRPr>
                    </a:p>
                  </a:txBody>
                  <a:tcPr marL="0" marR="0" marT="0" marB="0" vert="horz" anchor="t" anchorCtr="0">
                    <a:lnL>
                      <a:noFill/>
                    </a:lnL>
                    <a:lnR>
                      <a:noFill/>
                    </a:lnR>
                    <a:lnT cap="flat">
                      <a:noFill/>
                    </a:lnT>
                    <a:lnB cap="flat">
                      <a:noFill/>
                    </a:lnB>
                    <a:lnTlToBr>
                      <a:noFill/>
                    </a:lnTlToBr>
                    <a:lnBlToTr>
                      <a:noFill/>
                    </a:lnBlToTr>
                    <a:solidFill>
                      <a:srgbClr val="DDD9C3"/>
                    </a:solidFill>
                  </a:tcPr>
                </a:tc>
                <a:tc>
                  <a:txBody>
                    <a:bodyPr/>
                    <a:p>
                      <a:pPr indent="0">
                        <a:buNone/>
                      </a:pPr>
                      <a:r>
                        <a:rPr lang="en-US" sz="100" b="1">
                          <a:latin typeface="Arial" panose="020B0604020202020204" pitchFamily="34" charset="0"/>
                          <a:cs typeface="Arial" panose="020B0604020202020204" pitchFamily="34" charset="0"/>
                        </a:rPr>
                        <a:t>Evaluation</a:t>
                      </a:r>
                      <a:endParaRPr lang="en-US" altLang="en-US" sz="100" b="1">
                        <a:latin typeface="Arial" panose="020B0604020202020204" pitchFamily="34" charset="0"/>
                        <a:ea typeface="Arial" panose="020B0604020202020204" pitchFamily="34" charset="0"/>
                        <a:cs typeface="Arial" panose="020B0604020202020204" pitchFamily="34" charset="0"/>
                      </a:endParaRPr>
                    </a:p>
                  </a:txBody>
                  <a:tcPr marL="0" marR="0" marT="0" marB="0" vert="horz" anchor="t" anchorCtr="0">
                    <a:lnL>
                      <a:noFill/>
                    </a:lnL>
                    <a:lnR cap="flat">
                      <a:noFill/>
                    </a:lnR>
                    <a:lnT cap="flat">
                      <a:noFill/>
                    </a:lnT>
                    <a:lnB cap="flat">
                      <a:noFill/>
                    </a:lnB>
                    <a:lnTlToBr>
                      <a:noFill/>
                    </a:lnTlToBr>
                    <a:lnBlToTr>
                      <a:noFill/>
                    </a:lnBlToTr>
                    <a:solidFill>
                      <a:srgbClr val="DDD9C3"/>
                    </a:solidFill>
                  </a:tcPr>
                </a:tc>
              </a:tr>
              <a:tr h="2132965">
                <a:tc>
                  <a:txBody>
                    <a:bodyPr/>
                    <a:p>
                      <a:pPr indent="0">
                        <a:buNone/>
                      </a:pPr>
                      <a:r>
                        <a:rPr lang="en-US" sz="100" b="1">
                          <a:latin typeface="Arial" panose="020B0604020202020204" pitchFamily="34" charset="0"/>
                          <a:cs typeface="Arial" panose="020B0604020202020204" pitchFamily="34" charset="0"/>
                        </a:rPr>
                        <a:t>Why?</a:t>
                      </a:r>
                      <a:endParaRPr lang="en-US" altLang="en-US" sz="100" b="1">
                        <a:latin typeface="Arial" panose="020B0604020202020204" pitchFamily="34" charset="0"/>
                        <a:ea typeface="Arial" panose="020B0604020202020204" pitchFamily="34" charset="0"/>
                        <a:cs typeface="Arial" panose="020B0604020202020204" pitchFamily="34"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 b="0">
                          <a:latin typeface="Arial MT" charset="0"/>
                          <a:cs typeface="Arial MT" charset="0"/>
                        </a:rPr>
                        <a:t>Checkprogress,Inform decisions and remedialaction,Updateproject plans,Supportaccountability</a:t>
                      </a:r>
                      <a:endParaRPr lang="en-US" altLang="en-US" sz="100" b="0">
                        <a:latin typeface="Wingdings" panose="05000000000000000000" charset="0"/>
                        <a:ea typeface="Wingdings" panose="05000000000000000000" charset="0"/>
                        <a:cs typeface="Wingdings" panose="05000000000000000000"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 b="0">
                          <a:latin typeface="Arial MT" charset="0"/>
                          <a:cs typeface="Arial MT" charset="0"/>
                        </a:rPr>
                        <a:t>Assessprogressand worth,Identify lessons and recommendations forlonger-termplanning andOrganizationallearning;Provideaccountability</a:t>
                      </a:r>
                      <a:endParaRPr lang="en-US" altLang="en-US" sz="100" b="0">
                        <a:latin typeface="Wingdings" panose="05000000000000000000" charset="0"/>
                        <a:ea typeface="Wingdings" panose="05000000000000000000" charset="0"/>
                        <a:cs typeface="Wingdings" panose="05000000000000000000" charset="0"/>
                      </a:endParaRPr>
                    </a:p>
                  </a:txBody>
                  <a:tcPr marL="0" marR="0" marT="0" marB="0" vert="horz" anchor="t" anchorCtr="0">
                    <a:lnL>
                      <a:noFill/>
                    </a:lnL>
                    <a:lnR cap="flat">
                      <a:noFill/>
                    </a:lnR>
                    <a:lnT cap="flat">
                      <a:noFill/>
                    </a:lnT>
                    <a:lnB cap="flat">
                      <a:noFill/>
                    </a:lnB>
                    <a:lnTlToBr>
                      <a:noFill/>
                    </a:lnTlToBr>
                    <a:lnBlToTr>
                      <a:noFill/>
                    </a:lnBlToTr>
                    <a:noFill/>
                  </a:tcPr>
                </a:tc>
              </a:tr>
              <a:tr h="537845">
                <a:tc>
                  <a:txBody>
                    <a:bodyPr/>
                    <a:p>
                      <a:pPr indent="0">
                        <a:buNone/>
                      </a:pPr>
                      <a:r>
                        <a:rPr lang="en-US" sz="100" b="1">
                          <a:latin typeface="Arial" panose="020B0604020202020204" pitchFamily="34" charset="0"/>
                          <a:cs typeface="Arial" panose="020B0604020202020204" pitchFamily="34" charset="0"/>
                        </a:rPr>
                        <a:t>When?</a:t>
                      </a:r>
                      <a:endParaRPr lang="en-US" altLang="en-US" sz="100" b="1">
                        <a:latin typeface="Arial" panose="020B0604020202020204" pitchFamily="34" charset="0"/>
                        <a:ea typeface="Arial" panose="020B0604020202020204" pitchFamily="34" charset="0"/>
                        <a:cs typeface="Arial" panose="020B0604020202020204" pitchFamily="34"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 b="0">
                          <a:latin typeface="Arial MT" charset="0"/>
                          <a:cs typeface="Arial MT" charset="0"/>
                        </a:rPr>
                        <a:t>Ongoingduringproject/program</a:t>
                      </a:r>
                      <a:endParaRPr lang="en-US" altLang="en-US" sz="100" b="0">
                        <a:latin typeface="Arial MT" charset="0"/>
                        <a:ea typeface="Arial MT" charset="0"/>
                        <a:cs typeface="Arial MT"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 b="0">
                          <a:latin typeface="Arial MT" charset="0"/>
                          <a:cs typeface="Arial MT" charset="0"/>
                        </a:rPr>
                        <a:t>Periodicandafterproject/ program</a:t>
                      </a:r>
                      <a:endParaRPr lang="en-US" altLang="en-US" sz="100" b="0">
                        <a:latin typeface="Arial MT" charset="0"/>
                        <a:ea typeface="Arial MT" charset="0"/>
                        <a:cs typeface="Arial MT" charset="0"/>
                      </a:endParaRPr>
                    </a:p>
                  </a:txBody>
                  <a:tcPr marL="0" marR="0" marT="0" marB="0" vert="horz" anchor="t" anchorCtr="0">
                    <a:lnL>
                      <a:noFill/>
                    </a:lnL>
                    <a:lnR cap="flat">
                      <a:noFill/>
                    </a:lnR>
                    <a:lnT cap="flat">
                      <a:noFill/>
                    </a:lnT>
                    <a:lnB cap="flat">
                      <a:noFill/>
                    </a:lnB>
                    <a:lnTlToBr>
                      <a:noFill/>
                    </a:lnTlToBr>
                    <a:lnBlToTr>
                      <a:noFill/>
                    </a:lnBlToTr>
                    <a:noFill/>
                  </a:tcPr>
                </a:tc>
              </a:tr>
              <a:tr h="763270">
                <a:tc>
                  <a:txBody>
                    <a:bodyPr/>
                    <a:p>
                      <a:pPr indent="0">
                        <a:buNone/>
                      </a:pPr>
                      <a:r>
                        <a:rPr lang="en-US" sz="100" b="1">
                          <a:latin typeface="Arial" panose="020B0604020202020204" pitchFamily="34" charset="0"/>
                          <a:cs typeface="Arial" panose="020B0604020202020204" pitchFamily="34" charset="0"/>
                        </a:rPr>
                        <a:t>Who?</a:t>
                      </a:r>
                      <a:endParaRPr lang="en-US" altLang="en-US" sz="100" b="1">
                        <a:latin typeface="Arial" panose="020B0604020202020204" pitchFamily="34" charset="0"/>
                        <a:ea typeface="Arial" panose="020B0604020202020204" pitchFamily="34" charset="0"/>
                        <a:cs typeface="Arial" panose="020B0604020202020204" pitchFamily="34"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 b="0">
                          <a:latin typeface="Arial MT" charset="0"/>
                          <a:cs typeface="Arial MT" charset="0"/>
                        </a:rPr>
                        <a:t>Internal, involving project/programimplementers</a:t>
                      </a:r>
                      <a:endParaRPr lang="en-US" altLang="en-US" sz="100" b="0">
                        <a:latin typeface="Arial MT" charset="0"/>
                        <a:ea typeface="Arial MT" charset="0"/>
                        <a:cs typeface="Arial MT"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 b="0">
                          <a:latin typeface="Arial MT" charset="0"/>
                          <a:cs typeface="Arial MT" charset="0"/>
                        </a:rPr>
                        <a:t>Canbeinternalorexternaltoorganization</a:t>
                      </a:r>
                      <a:endParaRPr lang="en-US" altLang="en-US" sz="100" b="0">
                        <a:latin typeface="Arial MT" charset="0"/>
                        <a:ea typeface="Arial MT" charset="0"/>
                        <a:cs typeface="Arial MT" charset="0"/>
                      </a:endParaRPr>
                    </a:p>
                  </a:txBody>
                  <a:tcPr marL="0" marR="0" marT="0" marB="0" vert="horz" anchor="t" anchorCtr="0">
                    <a:lnL>
                      <a:noFill/>
                    </a:lnL>
                    <a:lnR cap="flat">
                      <a:noFill/>
                    </a:lnR>
                    <a:lnT cap="flat">
                      <a:noFill/>
                    </a:lnT>
                    <a:lnB cap="flat">
                      <a:noFill/>
                    </a:lnB>
                    <a:lnTlToBr>
                      <a:noFill/>
                    </a:lnTlToBr>
                    <a:lnBlToTr>
                      <a:noFill/>
                    </a:lnBlToTr>
                    <a:noFill/>
                  </a:tcPr>
                </a:tc>
              </a:tr>
              <a:tr h="918845">
                <a:tc>
                  <a:txBody>
                    <a:bodyPr/>
                    <a:p>
                      <a:pPr indent="0">
                        <a:buNone/>
                      </a:pPr>
                      <a:r>
                        <a:rPr lang="en-US" sz="100" b="1">
                          <a:latin typeface="Arial" panose="020B0604020202020204" pitchFamily="34" charset="0"/>
                          <a:cs typeface="Arial" panose="020B0604020202020204" pitchFamily="34" charset="0"/>
                        </a:rPr>
                        <a:t>Link to logicalhierarchy</a:t>
                      </a:r>
                      <a:endParaRPr lang="en-US" altLang="en-US" sz="100" b="1">
                        <a:latin typeface="Arial" panose="020B0604020202020204" pitchFamily="34" charset="0"/>
                        <a:ea typeface="Arial" panose="020B0604020202020204" pitchFamily="34" charset="0"/>
                        <a:cs typeface="Arial" panose="020B0604020202020204" pitchFamily="34"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 b="0">
                          <a:latin typeface="Arial MT" charset="0"/>
                          <a:cs typeface="Arial MT" charset="0"/>
                        </a:rPr>
                        <a:t>Focus on inputs, activities,outputs and shorter-termoutcomes</a:t>
                      </a:r>
                      <a:endParaRPr lang="en-US" altLang="en-US" sz="100" b="0">
                        <a:latin typeface="Arial MT" charset="0"/>
                        <a:ea typeface="Arial MT" charset="0"/>
                        <a:cs typeface="Arial MT" charset="0"/>
                      </a:endParaRPr>
                    </a:p>
                  </a:txBody>
                  <a:tcPr marL="0" marR="0" marT="0" marB="0" vert="horz" anchor="t" anchorCtr="0">
                    <a:lnL>
                      <a:noFill/>
                    </a:lnL>
                    <a:lnR>
                      <a:noFill/>
                    </a:lnR>
                    <a:lnT cap="flat">
                      <a:noFill/>
                    </a:lnT>
                    <a:lnB cap="flat">
                      <a:noFill/>
                    </a:lnB>
                    <a:lnTlToBr>
                      <a:noFill/>
                    </a:lnTlToBr>
                    <a:lnBlToTr>
                      <a:noFill/>
                    </a:lnBlToTr>
                    <a:noFill/>
                  </a:tcPr>
                </a:tc>
                <a:tc>
                  <a:txBody>
                    <a:bodyPr/>
                    <a:p>
                      <a:pPr indent="0">
                        <a:buNone/>
                      </a:pPr>
                      <a:r>
                        <a:rPr lang="en-US" sz="100" b="0">
                          <a:latin typeface="Arial MT" charset="0"/>
                          <a:cs typeface="Arial MT" charset="0"/>
                        </a:rPr>
                        <a:t>Focuson outcomesandoverall goal</a:t>
                      </a:r>
                      <a:endParaRPr lang="en-US" altLang="en-US" sz="100" b="0">
                        <a:latin typeface="Arial MT" charset="0"/>
                        <a:ea typeface="Arial MT" charset="0"/>
                        <a:cs typeface="Arial MT" charset="0"/>
                      </a:endParaRPr>
                    </a:p>
                  </a:txBody>
                  <a:tcPr marL="0" marR="0" marT="0" marB="0" vert="horz" anchor="t" anchorCtr="0">
                    <a:lnL>
                      <a:noFill/>
                    </a:lnL>
                    <a:lnR cap="flat">
                      <a:noFill/>
                    </a:lnR>
                    <a:lnT cap="flat">
                      <a:noFill/>
                    </a:lnT>
                    <a:lnB cap="flat">
                      <a:noFill/>
                    </a:lnB>
                    <a:lnTlToBr>
                      <a:noFill/>
                    </a:lnTlToBr>
                    <a:lnBlToTr>
                      <a:noFill/>
                    </a:lnBlToTr>
                    <a:noFill/>
                  </a:tcPr>
                </a:tc>
              </a:tr>
            </a:tbl>
          </a:graphicData>
        </a:graphic>
      </p:graphicFrame>
      <p:sp>
        <p:nvSpPr>
          <p:cNvPr id="13" name="Espace réservé du numéro de diapositive 12"/>
          <p:cNvSpPr>
            <a:spLocks noGrp="1"/>
          </p:cNvSpPr>
          <p:nvPr>
            <p:ph type="sldNum" sz="quarter" idx="12"/>
          </p:nvPr>
        </p:nvSpPr>
        <p:spPr/>
        <p:txBody>
          <a:bodyPr/>
          <a:p>
            <a:fld id="{FDED41F8-FC0F-4085-8150-313B6CF05213}" type="slidenum">
              <a:rPr lang="en-US" smtClean="0"/>
            </a:fld>
            <a:endParaRPr lang="en-US"/>
          </a:p>
        </p:txBody>
      </p:sp>
      <p:sp>
        <p:nvSpPr>
          <p:cNvPr id="14" name="Espace réservé du pied de page 13"/>
          <p:cNvSpPr>
            <a:spLocks noGrp="1"/>
          </p:cNvSpPr>
          <p:nvPr>
            <p:ph type="ftr" sz="quarter" idx="11"/>
          </p:nvPr>
        </p:nvSpPr>
        <p:spPr/>
        <p:txBody>
          <a:bodyPr/>
          <a:p>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21994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265430" y="1739265"/>
            <a:ext cx="7998460" cy="398780"/>
          </a:xfrm>
          <a:prstGeom prst="rect">
            <a:avLst/>
          </a:prstGeom>
          <a:noFill/>
        </p:spPr>
        <p:txBody>
          <a:bodyPr wrap="square" rtlCol="0">
            <a:spAutoFit/>
          </a:bodyPr>
          <a:p>
            <a:r>
              <a:rPr lang="fr-FR" altLang="en-US" sz="2000" b="1">
                <a:gradFill>
                  <a:gsLst>
                    <a:gs pos="0">
                      <a:srgbClr val="14CD68"/>
                    </a:gs>
                    <a:gs pos="100000">
                      <a:srgbClr val="035C7D"/>
                    </a:gs>
                  </a:gsLst>
                  <a:lin scaled="0"/>
                </a:gradFill>
              </a:rPr>
              <a:t> </a:t>
            </a:r>
            <a:endParaRPr lang="fr-FR" altLang="en-US" sz="2000" b="1">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12" name="TextBox 6"/>
          <p:cNvSpPr txBox="1"/>
          <p:nvPr/>
        </p:nvSpPr>
        <p:spPr>
          <a:xfrm>
            <a:off x="2248535" y="408940"/>
            <a:ext cx="6094095" cy="1260475"/>
          </a:xfrm>
          <a:prstGeom prst="rect">
            <a:avLst/>
          </a:prstGeom>
          <a:noFill/>
        </p:spPr>
        <p:txBody>
          <a:bodyPr wrap="square" rtlCol="0">
            <a:spAutoFit/>
          </a:bodyPr>
          <a:p>
            <a:pPr algn="ctr">
              <a:buClrTx/>
              <a:buSzTx/>
              <a:buFontTx/>
            </a:pPr>
            <a:r>
              <a:rPr lang="fr-FR" altLang="en-US" sz="2000" b="1" dirty="0">
                <a:solidFill>
                  <a:srgbClr val="FF9518"/>
                </a:solidFill>
                <a:latin typeface="Tajawal Medium" panose="00000600000000000000" pitchFamily="2" charset="-78"/>
                <a:cs typeface="Tajawal Medium" panose="00000600000000000000" pitchFamily="2" charset="-78"/>
                <a:sym typeface="+mn-ea"/>
              </a:rPr>
              <a:t> </a:t>
            </a:r>
            <a:r>
              <a:rPr lang="fr-FR" altLang="en-US" sz="2000" b="1" dirty="0">
                <a:solidFill>
                  <a:srgbClr val="FF9518"/>
                </a:solidFill>
                <a:latin typeface="Tajawal Medium" panose="00000600000000000000" pitchFamily="2" charset="-78"/>
                <a:cs typeface="Tajawal Medium" panose="00000600000000000000" pitchFamily="2" charset="-78"/>
                <a:sym typeface="+mn-ea"/>
              </a:rPr>
              <a:t>The place of Project Monitoring &amp; Evaluation in the Project Cycle Management?</a:t>
            </a:r>
            <a:r>
              <a:rPr lang="fr-FR" altLang="en-US" sz="2800" dirty="0">
                <a:solidFill>
                  <a:srgbClr val="FF9518"/>
                </a:solidFill>
                <a:latin typeface="Tajawal Medium" panose="00000600000000000000" pitchFamily="2" charset="-78"/>
                <a:cs typeface="Tajawal Medium" panose="00000600000000000000" pitchFamily="2" charset="-78"/>
                <a:sym typeface="+mn-ea"/>
              </a:rPr>
              <a:t> </a:t>
            </a:r>
            <a:endParaRPr lang="fr-FR" altLang="en-US" sz="2800" dirty="0">
              <a:solidFill>
                <a:srgbClr val="FF9518"/>
              </a:solidFill>
              <a:latin typeface="Tajawal Medium" panose="00000600000000000000" pitchFamily="2" charset="-78"/>
              <a:cs typeface="Tajawal Medium" panose="00000600000000000000" pitchFamily="2" charset="-78"/>
              <a:sym typeface="+mn-ea"/>
            </a:endParaRPr>
          </a:p>
          <a:p>
            <a:pPr marL="514350" indent="-514350" algn="ctr">
              <a:buClrTx/>
              <a:buSzTx/>
              <a:buFontTx/>
              <a:buAutoNum type="arabicPeriod"/>
            </a:pPr>
            <a:endParaRPr lang="fr-FR" altLang="en-US" sz="2800" dirty="0">
              <a:solidFill>
                <a:srgbClr val="FF9518"/>
              </a:solidFill>
              <a:latin typeface="Tajawal Medium" panose="00000600000000000000" pitchFamily="2" charset="-78"/>
              <a:cs typeface="Tajawal Medium" panose="00000600000000000000" pitchFamily="2" charset="-78"/>
            </a:endParaRPr>
          </a:p>
        </p:txBody>
      </p:sp>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3" name="Table 12"/>
          <p:cNvGraphicFramePr/>
          <p:nvPr/>
        </p:nvGraphicFramePr>
        <p:xfrm>
          <a:off x="114300" y="1549400"/>
          <a:ext cx="8532495" cy="4046220"/>
        </p:xfrm>
        <a:graphic>
          <a:graphicData uri="http://schemas.openxmlformats.org/drawingml/2006/table">
            <a:tbl>
              <a:tblPr firstRow="1" bandRow="1">
                <a:tableStyleId>{5C22544A-7EE6-4342-B048-85BDC9FD1C3A}</a:tableStyleId>
              </a:tblPr>
              <a:tblGrid>
                <a:gridCol w="2844165"/>
                <a:gridCol w="2844165"/>
                <a:gridCol w="2844165"/>
              </a:tblGrid>
              <a:tr h="782955">
                <a:tc>
                  <a:txBody>
                    <a:bodyPr/>
                    <a:p>
                      <a:pPr>
                        <a:buNone/>
                      </a:pPr>
                      <a:endParaRPr lang="fr-FR" altLang="en-US"/>
                    </a:p>
                  </a:txBody>
                  <a:tcPr/>
                </a:tc>
                <a:tc>
                  <a:txBody>
                    <a:bodyPr/>
                    <a:p>
                      <a:pPr>
                        <a:buNone/>
                      </a:pPr>
                      <a:endParaRPr lang="fr-FR" altLang="en-US"/>
                    </a:p>
                    <a:p>
                      <a:pPr algn="ctr">
                        <a:buNone/>
                      </a:pPr>
                      <a:r>
                        <a:rPr lang="fr-FR" altLang="en-US"/>
                        <a:t>  </a:t>
                      </a:r>
                      <a:r>
                        <a:rPr lang="fr-FR" altLang="en-US">
                          <a:highlight>
                            <a:srgbClr val="FFFF00"/>
                          </a:highlight>
                        </a:rPr>
                        <a:t>  </a:t>
                      </a:r>
                      <a:r>
                        <a:rPr lang="fr-FR" altLang="en-US">
                          <a:highlight>
                            <a:srgbClr val="FFFF00"/>
                          </a:highlight>
                          <a:latin typeface="Times New Roman" panose="02020603050405020304" charset="0"/>
                          <a:cs typeface="Times New Roman" panose="02020603050405020304" charset="0"/>
                        </a:rPr>
                        <a:t>Monitoring</a:t>
                      </a:r>
                      <a:endParaRPr lang="fr-FR" altLang="en-US">
                        <a:highlight>
                          <a:srgbClr val="FFFF00"/>
                        </a:highlight>
                        <a:latin typeface="Times New Roman" panose="02020603050405020304" charset="0"/>
                        <a:cs typeface="Times New Roman" panose="02020603050405020304" charset="0"/>
                      </a:endParaRPr>
                    </a:p>
                  </a:txBody>
                  <a:tcPr/>
                </a:tc>
                <a:tc>
                  <a:txBody>
                    <a:bodyPr/>
                    <a:p>
                      <a:pPr algn="ctr">
                        <a:buNone/>
                      </a:pPr>
                      <a:endParaRPr lang="fr-FR" altLang="en-US">
                        <a:latin typeface="Times New Roman" panose="02020603050405020304" charset="0"/>
                        <a:cs typeface="Times New Roman" panose="02020603050405020304" charset="0"/>
                      </a:endParaRPr>
                    </a:p>
                    <a:p>
                      <a:pPr algn="ctr">
                        <a:buNone/>
                      </a:pPr>
                      <a:r>
                        <a:rPr lang="fr-FR" altLang="en-US">
                          <a:highlight>
                            <a:srgbClr val="00FFFF"/>
                          </a:highlight>
                          <a:latin typeface="Times New Roman" panose="02020603050405020304" charset="0"/>
                          <a:cs typeface="Times New Roman" panose="02020603050405020304" charset="0"/>
                        </a:rPr>
                        <a:t>Evaluation</a:t>
                      </a:r>
                      <a:endParaRPr lang="fr-FR" altLang="en-US">
                        <a:highlight>
                          <a:srgbClr val="00FFFF"/>
                        </a:highlight>
                        <a:latin typeface="Times New Roman" panose="02020603050405020304" charset="0"/>
                        <a:cs typeface="Times New Roman" panose="02020603050405020304" charset="0"/>
                      </a:endParaRPr>
                    </a:p>
                  </a:txBody>
                  <a:tcPr/>
                </a:tc>
              </a:tr>
              <a:tr h="782955">
                <a:tc>
                  <a:txBody>
                    <a:bodyPr/>
                    <a:p>
                      <a:pPr algn="ctr">
                        <a:buNone/>
                      </a:pPr>
                      <a:r>
                        <a:rPr lang="fr-FR" altLang="en-US" b="1">
                          <a:solidFill>
                            <a:srgbClr val="FF0000"/>
                          </a:solidFill>
                          <a:latin typeface="Times New Roman" panose="02020603050405020304" charset="0"/>
                          <a:cs typeface="Times New Roman" panose="02020603050405020304" charset="0"/>
                        </a:rPr>
                        <a:t>Why?</a:t>
                      </a:r>
                      <a:endParaRPr lang="fr-FR" altLang="en-US" b="1">
                        <a:solidFill>
                          <a:srgbClr val="FF0000"/>
                        </a:solidFill>
                        <a:latin typeface="Times New Roman" panose="02020603050405020304" charset="0"/>
                        <a:cs typeface="Times New Roman" panose="02020603050405020304" charset="0"/>
                      </a:endParaRPr>
                    </a:p>
                  </a:txBody>
                  <a:tcPr/>
                </a:tc>
                <a:tc>
                  <a:txBody>
                    <a:bodyPr/>
                    <a:p>
                      <a:pPr algn="l">
                        <a:buNone/>
                      </a:pPr>
                      <a:r>
                        <a:rPr lang="fr-FR" altLang="en-US" sz="1600">
                          <a:latin typeface="Times New Roman" panose="02020603050405020304" charset="0"/>
                          <a:cs typeface="Times New Roman" panose="02020603050405020304" charset="0"/>
                        </a:rPr>
                        <a:t>-</a:t>
                      </a:r>
                      <a:r>
                        <a:rPr lang="fr-FR" altLang="en-US" sz="1600" b="1">
                          <a:latin typeface="Times New Roman" panose="02020603050405020304" charset="0"/>
                          <a:cs typeface="Times New Roman" panose="02020603050405020304" charset="0"/>
                        </a:rPr>
                        <a:t> Check progress</a:t>
                      </a:r>
                      <a:endParaRPr lang="fr-FR" altLang="en-US" sz="1600" b="1">
                        <a:latin typeface="Times New Roman" panose="02020603050405020304" charset="0"/>
                        <a:cs typeface="Times New Roman" panose="02020603050405020304" charset="0"/>
                      </a:endParaRPr>
                    </a:p>
                    <a:p>
                      <a:pPr algn="l">
                        <a:buNone/>
                      </a:pPr>
                      <a:r>
                        <a:rPr lang="fr-FR" altLang="en-US" sz="1600" b="1">
                          <a:latin typeface="Times New Roman" panose="02020603050405020304" charset="0"/>
                          <a:cs typeface="Times New Roman" panose="02020603050405020304" charset="0"/>
                        </a:rPr>
                        <a:t>-Inform decisions and remedial action,</a:t>
                      </a:r>
                      <a:endParaRPr lang="fr-FR" altLang="en-US" sz="1600" b="1">
                        <a:latin typeface="Times New Roman" panose="02020603050405020304" charset="0"/>
                        <a:cs typeface="Times New Roman" panose="02020603050405020304" charset="0"/>
                      </a:endParaRPr>
                    </a:p>
                    <a:p>
                      <a:pPr algn="l">
                        <a:buNone/>
                      </a:pPr>
                      <a:r>
                        <a:rPr lang="fr-FR" altLang="en-US" sz="1600" b="1">
                          <a:latin typeface="Times New Roman" panose="02020603050405020304" charset="0"/>
                          <a:cs typeface="Times New Roman" panose="02020603050405020304" charset="0"/>
                        </a:rPr>
                        <a:t>-Update project plans,</a:t>
                      </a:r>
                      <a:endParaRPr lang="fr-FR" altLang="en-US" sz="1600" b="1">
                        <a:latin typeface="Times New Roman" panose="02020603050405020304" charset="0"/>
                        <a:cs typeface="Times New Roman" panose="02020603050405020304" charset="0"/>
                      </a:endParaRPr>
                    </a:p>
                    <a:p>
                      <a:pPr algn="l">
                        <a:buNone/>
                      </a:pPr>
                      <a:r>
                        <a:rPr lang="fr-FR" altLang="en-US" sz="1600" b="1">
                          <a:latin typeface="Times New Roman" panose="02020603050405020304" charset="0"/>
                          <a:cs typeface="Times New Roman" panose="02020603050405020304" charset="0"/>
                        </a:rPr>
                        <a:t>-Support accountability</a:t>
                      </a:r>
                      <a:endParaRPr lang="fr-FR" altLang="en-US" sz="1600" b="1">
                        <a:latin typeface="Times New Roman" panose="02020603050405020304" charset="0"/>
                        <a:cs typeface="Times New Roman" panose="02020603050405020304" charset="0"/>
                      </a:endParaRPr>
                    </a:p>
                  </a:txBody>
                  <a:tcPr/>
                </a:tc>
                <a:tc>
                  <a:txBody>
                    <a:bodyPr/>
                    <a:p>
                      <a:pPr>
                        <a:buNone/>
                      </a:pPr>
                      <a:r>
                        <a:rPr lang="fr-FR" altLang="en-US"/>
                        <a:t>-</a:t>
                      </a:r>
                      <a:r>
                        <a:rPr lang="fr-FR" altLang="en-US" sz="1600" b="1">
                          <a:latin typeface="Times New Roman" panose="02020603050405020304" charset="0"/>
                          <a:cs typeface="Times New Roman" panose="02020603050405020304" charset="0"/>
                        </a:rPr>
                        <a:t>Assess progress and worth,</a:t>
                      </a:r>
                      <a:endParaRPr lang="fr-FR" altLang="en-US" sz="1600" b="1">
                        <a:latin typeface="Times New Roman" panose="02020603050405020304" charset="0"/>
                        <a:cs typeface="Times New Roman" panose="02020603050405020304" charset="0"/>
                      </a:endParaRPr>
                    </a:p>
                    <a:p>
                      <a:pPr>
                        <a:buNone/>
                      </a:pPr>
                      <a:r>
                        <a:rPr lang="fr-FR" altLang="en-US" sz="1600" b="1">
                          <a:latin typeface="Times New Roman" panose="02020603050405020304" charset="0"/>
                          <a:cs typeface="Times New Roman" panose="02020603050405020304" charset="0"/>
                        </a:rPr>
                        <a:t>-Identify lessons and recommendations for longer-term planning and organizational learning;</a:t>
                      </a:r>
                      <a:endParaRPr lang="fr-FR" altLang="en-US" sz="1600" b="1">
                        <a:latin typeface="Times New Roman" panose="02020603050405020304" charset="0"/>
                        <a:cs typeface="Times New Roman" panose="02020603050405020304" charset="0"/>
                      </a:endParaRPr>
                    </a:p>
                    <a:p>
                      <a:pPr>
                        <a:buNone/>
                      </a:pPr>
                      <a:r>
                        <a:rPr lang="fr-FR" altLang="en-US" sz="1600" b="1">
                          <a:latin typeface="Times New Roman" panose="02020603050405020304" charset="0"/>
                          <a:cs typeface="Times New Roman" panose="02020603050405020304" charset="0"/>
                        </a:rPr>
                        <a:t>-Provides accountability</a:t>
                      </a:r>
                      <a:endParaRPr lang="fr-FR" altLang="en-US" sz="1600" b="1">
                        <a:latin typeface="Times New Roman" panose="02020603050405020304" charset="0"/>
                        <a:cs typeface="Times New Roman" panose="02020603050405020304" charset="0"/>
                      </a:endParaRPr>
                    </a:p>
                  </a:txBody>
                  <a:tcPr/>
                </a:tc>
              </a:tr>
              <a:tr h="782955">
                <a:tc>
                  <a:txBody>
                    <a:bodyPr/>
                    <a:p>
                      <a:pPr algn="ctr">
                        <a:buNone/>
                      </a:pPr>
                      <a:r>
                        <a:rPr lang="fr-FR" altLang="en-US" b="1">
                          <a:solidFill>
                            <a:srgbClr val="00B050"/>
                          </a:solidFill>
                          <a:latin typeface="Times New Roman" panose="02020603050405020304" charset="0"/>
                          <a:cs typeface="Times New Roman" panose="02020603050405020304" charset="0"/>
                        </a:rPr>
                        <a:t>When?</a:t>
                      </a:r>
                      <a:endParaRPr lang="fr-FR" altLang="en-US" b="1">
                        <a:solidFill>
                          <a:srgbClr val="00B050"/>
                        </a:solidFill>
                        <a:latin typeface="Times New Roman" panose="02020603050405020304" charset="0"/>
                        <a:cs typeface="Times New Roman" panose="02020603050405020304" charset="0"/>
                      </a:endParaRPr>
                    </a:p>
                  </a:txBody>
                  <a:tcPr/>
                </a:tc>
                <a:tc>
                  <a:txBody>
                    <a:bodyPr/>
                    <a:p>
                      <a:pPr algn="ctr">
                        <a:buNone/>
                      </a:pPr>
                      <a:r>
                        <a:rPr lang="fr-FR" altLang="en-US" b="1">
                          <a:latin typeface="Times New Roman" panose="02020603050405020304" charset="0"/>
                          <a:cs typeface="Times New Roman" panose="02020603050405020304" charset="0"/>
                        </a:rPr>
                        <a:t>Ongoing during project/program</a:t>
                      </a:r>
                      <a:endParaRPr lang="fr-FR" altLang="en-US" b="1">
                        <a:latin typeface="Times New Roman" panose="02020603050405020304" charset="0"/>
                        <a:cs typeface="Times New Roman" panose="02020603050405020304" charset="0"/>
                      </a:endParaRPr>
                    </a:p>
                  </a:txBody>
                  <a:tcPr/>
                </a:tc>
                <a:tc>
                  <a:txBody>
                    <a:bodyPr/>
                    <a:p>
                      <a:pPr algn="ctr">
                        <a:buNone/>
                      </a:pPr>
                      <a:r>
                        <a:rPr lang="fr-FR" altLang="en-US" b="1">
                          <a:latin typeface="Times New Roman" panose="02020603050405020304" charset="0"/>
                          <a:cs typeface="Times New Roman" panose="02020603050405020304" charset="0"/>
                        </a:rPr>
                        <a:t>Periodic and after project/ program</a:t>
                      </a:r>
                      <a:endParaRPr lang="fr-FR" altLang="en-US" b="1">
                        <a:latin typeface="Times New Roman" panose="02020603050405020304" charset="0"/>
                        <a:cs typeface="Times New Roman" panose="02020603050405020304" charset="0"/>
                      </a:endParaRPr>
                    </a:p>
                  </a:txBody>
                  <a:tcPr/>
                </a:tc>
              </a:tr>
              <a:tr h="782955">
                <a:tc>
                  <a:txBody>
                    <a:bodyPr/>
                    <a:p>
                      <a:pPr algn="ctr">
                        <a:buNone/>
                      </a:pPr>
                      <a:r>
                        <a:rPr lang="fr-FR" altLang="en-US" b="1">
                          <a:solidFill>
                            <a:srgbClr val="7030A0"/>
                          </a:solidFill>
                          <a:latin typeface="Times New Roman" panose="02020603050405020304" charset="0"/>
                          <a:cs typeface="Times New Roman" panose="02020603050405020304" charset="0"/>
                        </a:rPr>
                        <a:t>Who?</a:t>
                      </a:r>
                      <a:endParaRPr lang="fr-FR" altLang="en-US" b="1">
                        <a:solidFill>
                          <a:srgbClr val="7030A0"/>
                        </a:solidFill>
                        <a:latin typeface="Times New Roman" panose="02020603050405020304" charset="0"/>
                        <a:cs typeface="Times New Roman" panose="02020603050405020304" charset="0"/>
                      </a:endParaRPr>
                    </a:p>
                  </a:txBody>
                  <a:tcPr/>
                </a:tc>
                <a:tc>
                  <a:txBody>
                    <a:bodyPr/>
                    <a:p>
                      <a:pPr algn="ctr">
                        <a:buNone/>
                      </a:pPr>
                      <a:r>
                        <a:rPr lang="fr-FR" altLang="en-US" b="1">
                          <a:latin typeface="Times New Roman" panose="02020603050405020304" charset="0"/>
                          <a:cs typeface="Times New Roman" panose="02020603050405020304" charset="0"/>
                        </a:rPr>
                        <a:t>Internal, involving project/program implementers</a:t>
                      </a:r>
                      <a:endParaRPr lang="fr-FR" altLang="en-US" b="1">
                        <a:latin typeface="Times New Roman" panose="02020603050405020304" charset="0"/>
                        <a:cs typeface="Times New Roman" panose="02020603050405020304" charset="0"/>
                      </a:endParaRPr>
                    </a:p>
                  </a:txBody>
                  <a:tcPr/>
                </a:tc>
                <a:tc>
                  <a:txBody>
                    <a:bodyPr/>
                    <a:p>
                      <a:pPr algn="ctr">
                        <a:buNone/>
                      </a:pPr>
                      <a:r>
                        <a:rPr lang="fr-FR" altLang="en-US" b="1">
                          <a:latin typeface="Times New Roman" panose="02020603050405020304" charset="0"/>
                          <a:cs typeface="Times New Roman" panose="02020603050405020304" charset="0"/>
                        </a:rPr>
                        <a:t>Can be internal or external to organization</a:t>
                      </a:r>
                      <a:endParaRPr lang="fr-FR" altLang="en-US" b="1">
                        <a:latin typeface="Times New Roman" panose="02020603050405020304" charset="0"/>
                        <a:cs typeface="Times New Roman" panose="02020603050405020304" charset="0"/>
                      </a:endParaRPr>
                    </a:p>
                  </a:txBody>
                  <a:tcPr/>
                </a:tc>
              </a:tr>
              <a:tr h="914400">
                <a:tc>
                  <a:txBody>
                    <a:bodyPr/>
                    <a:p>
                      <a:pPr algn="ctr">
                        <a:buNone/>
                      </a:pPr>
                      <a:r>
                        <a:rPr lang="fr-FR" altLang="en-US" b="1">
                          <a:solidFill>
                            <a:schemeClr val="accent2">
                              <a:lumMod val="75000"/>
                            </a:schemeClr>
                          </a:solidFill>
                          <a:latin typeface="Times New Roman" panose="02020603050405020304" charset="0"/>
                          <a:cs typeface="Times New Roman" panose="02020603050405020304" charset="0"/>
                        </a:rPr>
                        <a:t>Link to logical hierarchy</a:t>
                      </a:r>
                      <a:endParaRPr lang="fr-FR" altLang="en-US" b="1">
                        <a:solidFill>
                          <a:schemeClr val="accent2">
                            <a:lumMod val="75000"/>
                          </a:schemeClr>
                        </a:solidFill>
                        <a:latin typeface="Times New Roman" panose="02020603050405020304" charset="0"/>
                        <a:cs typeface="Times New Roman" panose="02020603050405020304" charset="0"/>
                      </a:endParaRPr>
                    </a:p>
                  </a:txBody>
                  <a:tcPr/>
                </a:tc>
                <a:tc>
                  <a:txBody>
                    <a:bodyPr/>
                    <a:p>
                      <a:pPr algn="ctr">
                        <a:buNone/>
                      </a:pPr>
                      <a:r>
                        <a:rPr lang="fr-FR" altLang="en-US" b="1">
                          <a:latin typeface="Times New Roman" panose="02020603050405020304" charset="0"/>
                          <a:cs typeface="Times New Roman" panose="02020603050405020304" charset="0"/>
                        </a:rPr>
                        <a:t>Focus on inputs, activities, outputs and shorter-term outcomes</a:t>
                      </a:r>
                      <a:endParaRPr lang="fr-FR" altLang="en-US" b="1">
                        <a:latin typeface="Times New Roman" panose="02020603050405020304" charset="0"/>
                        <a:cs typeface="Times New Roman" panose="02020603050405020304" charset="0"/>
                      </a:endParaRPr>
                    </a:p>
                  </a:txBody>
                  <a:tcPr/>
                </a:tc>
                <a:tc>
                  <a:txBody>
                    <a:bodyPr/>
                    <a:p>
                      <a:pPr algn="ctr">
                        <a:buNone/>
                      </a:pPr>
                      <a:r>
                        <a:rPr lang="fr-FR" altLang="en-US" b="1">
                          <a:latin typeface="Times New Roman" panose="02020603050405020304" charset="0"/>
                          <a:cs typeface="Times New Roman" panose="02020603050405020304" charset="0"/>
                        </a:rPr>
                        <a:t>Focus on outcomes and overall goal</a:t>
                      </a:r>
                      <a:endParaRPr lang="fr-FR" altLang="en-US" b="1">
                        <a:latin typeface="Times New Roman" panose="02020603050405020304" charset="0"/>
                        <a:cs typeface="Times New Roman" panose="02020603050405020304" charset="0"/>
                      </a:endParaRPr>
                    </a:p>
                  </a:txBody>
                  <a:tcPr/>
                </a:tc>
              </a:tr>
            </a:tbl>
          </a:graphicData>
        </a:graphic>
      </p:graphicFrame>
      <p:sp>
        <p:nvSpPr>
          <p:cNvPr id="7" name="Espace réservé du numéro de diapositive 6"/>
          <p:cNvSpPr>
            <a:spLocks noGrp="1"/>
          </p:cNvSpPr>
          <p:nvPr>
            <p:ph type="sldNum" sz="quarter" idx="12"/>
          </p:nvPr>
        </p:nvSpPr>
        <p:spPr/>
        <p:txBody>
          <a:bodyPr/>
          <a:p>
            <a:fld id="{FDED41F8-FC0F-4085-8150-313B6CF05213}" type="slidenum">
              <a:rPr lang="en-US" smtClean="0"/>
            </a:fld>
            <a:endParaRPr lang="en-US"/>
          </a:p>
        </p:txBody>
      </p:sp>
      <p:sp>
        <p:nvSpPr>
          <p:cNvPr id="8" name="Espace réservé du pied de page 7"/>
          <p:cNvSpPr>
            <a:spLocks noGrp="1"/>
          </p:cNvSpPr>
          <p:nvPr>
            <p:ph type="ftr" sz="quarter" idx="11"/>
          </p:nvPr>
        </p:nvSpPr>
        <p:spPr/>
        <p:txBody>
          <a:bodyPr/>
          <a:p>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21994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66985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265430" y="1753870"/>
            <a:ext cx="7998460" cy="398780"/>
          </a:xfrm>
          <a:prstGeom prst="rect">
            <a:avLst/>
          </a:prstGeom>
          <a:noFill/>
        </p:spPr>
        <p:txBody>
          <a:bodyPr wrap="square" rtlCol="0">
            <a:spAutoFit/>
          </a:bodyPr>
          <a:p>
            <a:r>
              <a:rPr lang="fr-FR" altLang="en-US" sz="2000" b="1">
                <a:gradFill>
                  <a:gsLst>
                    <a:gs pos="0">
                      <a:srgbClr val="14CD68"/>
                    </a:gs>
                    <a:gs pos="100000">
                      <a:srgbClr val="035C7D"/>
                    </a:gs>
                  </a:gsLst>
                  <a:lin scaled="0"/>
                </a:gradFill>
              </a:rPr>
              <a:t> </a:t>
            </a:r>
            <a:endParaRPr lang="fr-FR" altLang="en-US" sz="2000" b="1">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12" name="TextBox 6"/>
          <p:cNvSpPr txBox="1"/>
          <p:nvPr/>
        </p:nvSpPr>
        <p:spPr>
          <a:xfrm>
            <a:off x="2248535" y="408940"/>
            <a:ext cx="6094095" cy="1630045"/>
          </a:xfrm>
          <a:prstGeom prst="rect">
            <a:avLst/>
          </a:prstGeom>
          <a:noFill/>
        </p:spPr>
        <p:txBody>
          <a:bodyPr wrap="square" rtlCol="0">
            <a:spAutoFit/>
          </a:bodyPr>
          <a:p>
            <a:pPr algn="ctr">
              <a:buClrTx/>
              <a:buSzTx/>
              <a:buFontTx/>
            </a:pPr>
            <a:r>
              <a:rPr lang="fr-FR" altLang="en-US" sz="2000" b="1" dirty="0">
                <a:solidFill>
                  <a:srgbClr val="FF9518"/>
                </a:solidFill>
                <a:latin typeface="Tajawal Medium" panose="00000600000000000000" pitchFamily="2" charset="-78"/>
                <a:cs typeface="Tajawal Medium" panose="00000600000000000000" pitchFamily="2" charset="-78"/>
                <a:sym typeface="+mn-ea"/>
              </a:rPr>
              <a:t> The place of Project Monitoring &amp; Evaluation in the Project Cycle Management?</a:t>
            </a:r>
            <a:r>
              <a:rPr lang="fr-FR" altLang="en-US" sz="2800" dirty="0">
                <a:solidFill>
                  <a:srgbClr val="FF9518"/>
                </a:solidFill>
                <a:latin typeface="Tajawal Medium" panose="00000600000000000000" pitchFamily="2" charset="-78"/>
                <a:cs typeface="Tajawal Medium" panose="00000600000000000000" pitchFamily="2" charset="-78"/>
                <a:sym typeface="+mn-ea"/>
              </a:rPr>
              <a:t> </a:t>
            </a:r>
            <a:endParaRPr lang="fr-FR" altLang="en-US" sz="2800" dirty="0">
              <a:solidFill>
                <a:srgbClr val="FF9518"/>
              </a:solidFill>
              <a:latin typeface="Tajawal Medium" panose="00000600000000000000" pitchFamily="2" charset="-78"/>
              <a:cs typeface="Tajawal Medium" panose="00000600000000000000" pitchFamily="2" charset="-78"/>
              <a:sym typeface="+mn-ea"/>
            </a:endParaRPr>
          </a:p>
          <a:p>
            <a:pPr marL="514350" indent="-514350" algn="ctr">
              <a:buClrTx/>
              <a:buSzTx/>
              <a:buFontTx/>
              <a:buAutoNum type="arabicPeriod"/>
            </a:pPr>
            <a:endParaRPr lang="fr-FR" altLang="en-US" sz="2800" dirty="0">
              <a:solidFill>
                <a:srgbClr val="FF9518"/>
              </a:solidFill>
              <a:latin typeface="Tajawal Medium" panose="00000600000000000000" pitchFamily="2" charset="-78"/>
              <a:cs typeface="Tajawal Medium" panose="00000600000000000000" pitchFamily="2" charset="-78"/>
            </a:endParaRPr>
          </a:p>
          <a:p>
            <a:pPr indent="0" algn="ctr">
              <a:buClrTx/>
              <a:buSzTx/>
              <a:buFontTx/>
              <a:buNone/>
            </a:pPr>
            <a:r>
              <a:rPr lang="en-US" sz="2400" b="1">
                <a:solidFill>
                  <a:srgbClr val="FF0000"/>
                </a:solidFill>
                <a:latin typeface="Times New Roman" panose="02020603050405020304" charset="0"/>
                <a:ea typeface="SimSun" panose="02010600030101010101" pitchFamily="2" charset="-122"/>
              </a:rPr>
              <a:t>3.2.M&amp;E in Project Cycle Management</a:t>
            </a:r>
            <a:endParaRPr lang="en-US" sz="2400" b="1">
              <a:solidFill>
                <a:srgbClr val="FF0000"/>
              </a:solidFill>
              <a:latin typeface="Times New Roman" panose="02020603050405020304" charset="0"/>
              <a:ea typeface="SimSun" panose="02010600030101010101" pitchFamily="2" charset="-122"/>
            </a:endParaRPr>
          </a:p>
        </p:txBody>
      </p:sp>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image3.jpeg" descr="M &amp; E cycle.JPG"/>
          <p:cNvPicPr>
            <a:picLocks noChangeAspect="1"/>
          </p:cNvPicPr>
          <p:nvPr/>
        </p:nvPicPr>
        <p:blipFill>
          <a:blip r:embed="rId8"/>
          <a:stretch>
            <a:fillRect/>
          </a:stretch>
        </p:blipFill>
        <p:spPr>
          <a:xfrm>
            <a:off x="2444750" y="2293620"/>
            <a:ext cx="5475605" cy="3902075"/>
          </a:xfrm>
          <a:prstGeom prst="rect">
            <a:avLst/>
          </a:prstGeom>
          <a:noFill/>
          <a:ln w="9525">
            <a:noFill/>
          </a:ln>
        </p:spPr>
      </p:pic>
      <p:sp>
        <p:nvSpPr>
          <p:cNvPr id="8" name="Espace réservé du numéro de diapositive 7"/>
          <p:cNvSpPr>
            <a:spLocks noGrp="1"/>
          </p:cNvSpPr>
          <p:nvPr>
            <p:ph type="sldNum" sz="quarter" idx="12"/>
          </p:nvPr>
        </p:nvSpPr>
        <p:spPr/>
        <p:txBody>
          <a:bodyPr/>
          <a:p>
            <a:fld id="{FDED41F8-FC0F-4085-8150-313B6CF05213}" type="slidenum">
              <a:rPr lang="en-US" smtClean="0"/>
            </a:fld>
            <a:endParaRPr lang="en-US"/>
          </a:p>
        </p:txBody>
      </p:sp>
      <p:sp>
        <p:nvSpPr>
          <p:cNvPr id="13" name="Espace réservé du pied de page 12"/>
          <p:cNvSpPr>
            <a:spLocks noGrp="1"/>
          </p:cNvSpPr>
          <p:nvPr>
            <p:ph type="ftr" sz="quarter" idx="11"/>
          </p:nvPr>
        </p:nvSpPr>
        <p:spPr/>
        <p:txBody>
          <a:bodyPr/>
          <a:p>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21994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582930" y="2557780"/>
            <a:ext cx="7998460" cy="3538220"/>
          </a:xfrm>
          <a:prstGeom prst="rect">
            <a:avLst/>
          </a:prstGeom>
          <a:noFill/>
        </p:spPr>
        <p:txBody>
          <a:bodyPr wrap="square" rtlCol="0">
            <a:spAutoFit/>
          </a:bodyPr>
          <a:p>
            <a:pPr marL="342900" indent="-342900" algn="ctr">
              <a:buFont typeface="Wingdings" panose="05000000000000000000" charset="0"/>
              <a:buChar char="Ø"/>
            </a:pPr>
            <a:r>
              <a:rPr lang="fr-FR" altLang="en-US" sz="2800" b="1">
                <a:solidFill>
                  <a:schemeClr val="tx1"/>
                </a:solidFill>
                <a:latin typeface="Times New Roman" panose="02020603050405020304" charset="0"/>
                <a:cs typeface="Times New Roman" panose="02020603050405020304" charset="0"/>
              </a:rPr>
              <a:t>A well-functioning M&amp;E system is a critical part of </a:t>
            </a:r>
            <a:r>
              <a:rPr lang="fr-FR" altLang="en-US" sz="2800" b="1">
                <a:solidFill>
                  <a:schemeClr val="tx1"/>
                </a:solidFill>
                <a:highlight>
                  <a:srgbClr val="00FFFF"/>
                </a:highlight>
                <a:latin typeface="Times New Roman" panose="02020603050405020304" charset="0"/>
                <a:cs typeface="Times New Roman" panose="02020603050405020304" charset="0"/>
              </a:rPr>
              <a:t>good project/program management and accountability.</a:t>
            </a:r>
            <a:endParaRPr lang="fr-FR" altLang="en-US" sz="2800" b="1">
              <a:solidFill>
                <a:schemeClr val="tx1"/>
              </a:solidFill>
              <a:latin typeface="Times New Roman" panose="02020603050405020304" charset="0"/>
              <a:cs typeface="Times New Roman" panose="02020603050405020304" charset="0"/>
            </a:endParaRPr>
          </a:p>
          <a:p>
            <a:pPr indent="0" algn="ctr">
              <a:buFont typeface="Wingdings" panose="05000000000000000000" charset="0"/>
              <a:buNone/>
            </a:pPr>
            <a:endParaRPr lang="fr-FR" altLang="en-US" sz="2800" b="1">
              <a:solidFill>
                <a:schemeClr val="tx1"/>
              </a:solidFill>
              <a:latin typeface="Times New Roman" panose="02020603050405020304" charset="0"/>
              <a:cs typeface="Times New Roman" panose="02020603050405020304" charset="0"/>
            </a:endParaRPr>
          </a:p>
          <a:p>
            <a:pPr marL="342900" indent="-342900" algn="ctr">
              <a:buFont typeface="Wingdings" panose="05000000000000000000" charset="0"/>
              <a:buChar char="Ø"/>
            </a:pPr>
            <a:r>
              <a:rPr lang="fr-FR" altLang="en-US" sz="2800" b="1">
                <a:solidFill>
                  <a:schemeClr val="tx1"/>
                </a:solidFill>
                <a:latin typeface="Times New Roman" panose="02020603050405020304" charset="0"/>
                <a:cs typeface="Times New Roman" panose="02020603050405020304" charset="0"/>
              </a:rPr>
              <a:t> While you implementing activities as indicated in your workplan, it is important to have</a:t>
            </a:r>
            <a:r>
              <a:rPr lang="fr-FR" altLang="en-US" sz="2800" b="1">
                <a:solidFill>
                  <a:schemeClr val="tx1"/>
                </a:solidFill>
                <a:highlight>
                  <a:srgbClr val="00FF00"/>
                </a:highlight>
                <a:latin typeface="Times New Roman" panose="02020603050405020304" charset="0"/>
                <a:cs typeface="Times New Roman" panose="02020603050405020304" charset="0"/>
              </a:rPr>
              <a:t> regular monitoring and evaluation</a:t>
            </a:r>
            <a:r>
              <a:rPr lang="fr-FR" altLang="en-US" sz="2800" b="1">
                <a:solidFill>
                  <a:schemeClr val="tx1"/>
                </a:solidFill>
                <a:latin typeface="Times New Roman" panose="02020603050405020304" charset="0"/>
                <a:cs typeface="Times New Roman" panose="02020603050405020304" charset="0"/>
              </a:rPr>
              <a:t> in order to provide timely and reliable M&amp;E  information to:</a:t>
            </a:r>
            <a:endParaRPr lang="fr-FR" altLang="en-US" sz="2800" b="1">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12" name="TextBox 6"/>
          <p:cNvSpPr txBox="1"/>
          <p:nvPr/>
        </p:nvSpPr>
        <p:spPr>
          <a:xfrm>
            <a:off x="2248535" y="408940"/>
            <a:ext cx="6094095" cy="2061210"/>
          </a:xfrm>
          <a:prstGeom prst="rect">
            <a:avLst/>
          </a:prstGeom>
          <a:noFill/>
        </p:spPr>
        <p:txBody>
          <a:bodyPr wrap="square" rtlCol="0">
            <a:spAutoFit/>
          </a:bodyPr>
          <a:p>
            <a:pPr algn="ctr">
              <a:buClrTx/>
              <a:buSzTx/>
              <a:buFontTx/>
            </a:pPr>
            <a:r>
              <a:rPr lang="fr-FR" altLang="en-US" sz="2000" b="1" dirty="0">
                <a:solidFill>
                  <a:srgbClr val="FF9518"/>
                </a:solidFill>
                <a:latin typeface="Tajawal Medium" panose="00000600000000000000" pitchFamily="2" charset="-78"/>
                <a:cs typeface="Tajawal Medium" panose="00000600000000000000" pitchFamily="2" charset="-78"/>
                <a:sym typeface="+mn-ea"/>
              </a:rPr>
              <a:t> </a:t>
            </a:r>
            <a:r>
              <a:rPr lang="fr-FR" altLang="en-US" sz="2000" b="1" dirty="0">
                <a:solidFill>
                  <a:srgbClr val="FF9518"/>
                </a:solidFill>
                <a:latin typeface="Tajawal Medium" panose="00000600000000000000" pitchFamily="2" charset="-78"/>
                <a:cs typeface="Tajawal Medium" panose="00000600000000000000" pitchFamily="2" charset="-78"/>
                <a:sym typeface="+mn-ea"/>
              </a:rPr>
              <a:t>The place of Project Monitoring &amp; Evaluation in the Project Cycle Management?</a:t>
            </a:r>
            <a:r>
              <a:rPr lang="fr-FR" altLang="en-US" sz="2800" dirty="0">
                <a:solidFill>
                  <a:srgbClr val="FF9518"/>
                </a:solidFill>
                <a:latin typeface="Tajawal Medium" panose="00000600000000000000" pitchFamily="2" charset="-78"/>
                <a:cs typeface="Tajawal Medium" panose="00000600000000000000" pitchFamily="2" charset="-78"/>
                <a:sym typeface="+mn-ea"/>
              </a:rPr>
              <a:t> </a:t>
            </a:r>
            <a:endParaRPr lang="fr-FR" altLang="en-US" sz="2800" dirty="0">
              <a:solidFill>
                <a:srgbClr val="FF9518"/>
              </a:solidFill>
              <a:latin typeface="Tajawal Medium" panose="00000600000000000000" pitchFamily="2" charset="-78"/>
              <a:cs typeface="Tajawal Medium" panose="00000600000000000000" pitchFamily="2" charset="-78"/>
              <a:sym typeface="+mn-ea"/>
            </a:endParaRPr>
          </a:p>
          <a:p>
            <a:pPr indent="0" algn="ctr">
              <a:buClrTx/>
              <a:buSzTx/>
              <a:buFontTx/>
              <a:buNone/>
            </a:pPr>
            <a:endParaRPr lang="en-US" sz="2400" b="1">
              <a:solidFill>
                <a:srgbClr val="FF0000"/>
              </a:solidFill>
              <a:latin typeface="Times New Roman" panose="02020603050405020304" charset="0"/>
              <a:ea typeface="SimSun" panose="02010600030101010101" pitchFamily="2" charset="-122"/>
            </a:endParaRPr>
          </a:p>
          <a:p>
            <a:pPr indent="0" algn="ctr">
              <a:buClrTx/>
              <a:buSzTx/>
              <a:buFontTx/>
              <a:buNone/>
            </a:pPr>
            <a:r>
              <a:rPr lang="en-US" sz="2400" b="1">
                <a:solidFill>
                  <a:srgbClr val="FF0000"/>
                </a:solidFill>
                <a:latin typeface="Times New Roman" panose="02020603050405020304" charset="0"/>
                <a:ea typeface="SimSun" panose="02010600030101010101" pitchFamily="2" charset="-122"/>
              </a:rPr>
              <a:t>3.3 </a:t>
            </a:r>
            <a:r>
              <a:rPr lang="en-US" sz="2800" b="1">
                <a:solidFill>
                  <a:srgbClr val="FF0000"/>
                </a:solidFill>
                <a:latin typeface="Times New Roman" panose="02020603050405020304" charset="0"/>
                <a:ea typeface="SimSun" panose="02010600030101010101" pitchFamily="2" charset="-122"/>
              </a:rPr>
              <a:t>The importance of M&amp;E in the project management</a:t>
            </a:r>
            <a:endParaRPr lang="en-US" sz="2800" b="1">
              <a:solidFill>
                <a:srgbClr val="FF0000"/>
              </a:solidFill>
              <a:latin typeface="Times New Roman" panose="02020603050405020304" charset="0"/>
              <a:ea typeface="SimSun" panose="02010600030101010101" pitchFamily="2" charset="-122"/>
            </a:endParaRPr>
          </a:p>
        </p:txBody>
      </p:sp>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p>
            <a:fld id="{FDED41F8-FC0F-4085-8150-313B6CF05213}" type="slidenum">
              <a:rPr lang="en-US" smtClean="0"/>
            </a:fld>
            <a:endParaRPr lang="en-US"/>
          </a:p>
        </p:txBody>
      </p:sp>
      <p:sp>
        <p:nvSpPr>
          <p:cNvPr id="8" name="Espace réservé du pied de page 7"/>
          <p:cNvSpPr>
            <a:spLocks noGrp="1"/>
          </p:cNvSpPr>
          <p:nvPr>
            <p:ph type="ftr" sz="quarter" idx="11"/>
          </p:nvPr>
        </p:nvSpPr>
        <p:spPr/>
        <p:txBody>
          <a:bodyPr/>
          <a:p>
            <a:endParaRPr lang="en-US"/>
          </a:p>
        </p:txBody>
      </p:sp>
      <p:pic>
        <p:nvPicPr>
          <p:cNvPr id="13" name="Picture 2" descr="Image associée"/>
          <p:cNvPicPr>
            <a:picLocks noChangeAspect="1"/>
          </p:cNvPicPr>
          <p:nvPr/>
        </p:nvPicPr>
        <p:blipFill>
          <a:blip r:embed="rId8"/>
          <a:stretch>
            <a:fillRect/>
          </a:stretch>
        </p:blipFill>
        <p:spPr>
          <a:xfrm>
            <a:off x="381000" y="1727200"/>
            <a:ext cx="990600" cy="8382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Scale>
                                      <p:cBhvr>
                                        <p:cTn id="7"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3"/>
                                        </p:tgtEl>
                                        <p:attrNameLst>
                                          <p:attrName>ppt_x</p:attrName>
                                          <p:attrName>ppt_y</p:attrName>
                                        </p:attrNameLst>
                                      </p:cBhvr>
                                    </p:animMotion>
                                    <p:animEffect transition="in" filter="fade">
                                      <p:cBhvr>
                                        <p:cTn id="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21994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40445" y="719455"/>
            <a:ext cx="2486660" cy="5907405"/>
          </a:xfrm>
          <a:prstGeom prst="rect">
            <a:avLst/>
          </a:prstGeom>
        </p:spPr>
      </p:pic>
      <p:sp>
        <p:nvSpPr>
          <p:cNvPr id="6" name="Zone de texte 5"/>
          <p:cNvSpPr txBox="1"/>
          <p:nvPr/>
        </p:nvSpPr>
        <p:spPr>
          <a:xfrm>
            <a:off x="265430" y="1739265"/>
            <a:ext cx="7998460" cy="398780"/>
          </a:xfrm>
          <a:prstGeom prst="rect">
            <a:avLst/>
          </a:prstGeom>
          <a:noFill/>
        </p:spPr>
        <p:txBody>
          <a:bodyPr wrap="square" rtlCol="0">
            <a:spAutoFit/>
          </a:bodyPr>
          <a:p>
            <a:r>
              <a:rPr lang="fr-FR" altLang="en-US" sz="2000" b="1">
                <a:gradFill>
                  <a:gsLst>
                    <a:gs pos="0">
                      <a:srgbClr val="14CD68"/>
                    </a:gs>
                    <a:gs pos="100000">
                      <a:srgbClr val="035C7D"/>
                    </a:gs>
                  </a:gsLst>
                  <a:lin scaled="0"/>
                </a:gradFill>
              </a:rPr>
              <a:t> </a:t>
            </a:r>
            <a:endParaRPr lang="fr-FR" altLang="en-US" sz="2000" b="1">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12" name="TextBox 6"/>
          <p:cNvSpPr txBox="1"/>
          <p:nvPr/>
        </p:nvSpPr>
        <p:spPr>
          <a:xfrm>
            <a:off x="2248535" y="408940"/>
            <a:ext cx="6094095" cy="1260475"/>
          </a:xfrm>
          <a:prstGeom prst="rect">
            <a:avLst/>
          </a:prstGeom>
          <a:noFill/>
        </p:spPr>
        <p:txBody>
          <a:bodyPr wrap="square" rtlCol="0">
            <a:spAutoFit/>
          </a:bodyPr>
          <a:p>
            <a:pPr algn="ctr">
              <a:buClrTx/>
              <a:buSzTx/>
              <a:buFontTx/>
            </a:pPr>
            <a:r>
              <a:rPr lang="fr-FR" altLang="en-US" sz="2000" b="1" dirty="0">
                <a:solidFill>
                  <a:srgbClr val="FF9518"/>
                </a:solidFill>
                <a:latin typeface="Tajawal Medium" panose="00000600000000000000" pitchFamily="2" charset="-78"/>
                <a:cs typeface="Tajawal Medium" panose="00000600000000000000" pitchFamily="2" charset="-78"/>
                <a:sym typeface="+mn-ea"/>
              </a:rPr>
              <a:t> The place of Project Monitoring &amp; Evaluation in the Project Cycle Management?</a:t>
            </a:r>
            <a:r>
              <a:rPr lang="fr-FR" altLang="en-US" sz="2800" dirty="0">
                <a:solidFill>
                  <a:srgbClr val="FF9518"/>
                </a:solidFill>
                <a:latin typeface="Tajawal Medium" panose="00000600000000000000" pitchFamily="2" charset="-78"/>
                <a:cs typeface="Tajawal Medium" panose="00000600000000000000" pitchFamily="2" charset="-78"/>
                <a:sym typeface="+mn-ea"/>
              </a:rPr>
              <a:t> </a:t>
            </a:r>
            <a:endParaRPr lang="fr-FR" altLang="en-US" sz="2800" dirty="0">
              <a:solidFill>
                <a:srgbClr val="FF9518"/>
              </a:solidFill>
              <a:latin typeface="Tajawal Medium" panose="00000600000000000000" pitchFamily="2" charset="-78"/>
              <a:cs typeface="Tajawal Medium" panose="00000600000000000000" pitchFamily="2" charset="-78"/>
              <a:sym typeface="+mn-ea"/>
            </a:endParaRPr>
          </a:p>
          <a:p>
            <a:pPr marL="514350" indent="-514350" algn="ctr">
              <a:buClrTx/>
              <a:buSzTx/>
              <a:buFontTx/>
              <a:buAutoNum type="arabicPeriod"/>
            </a:pPr>
            <a:endParaRPr lang="fr-FR" altLang="en-US" sz="2800" dirty="0">
              <a:solidFill>
                <a:srgbClr val="FF9518"/>
              </a:solidFill>
              <a:latin typeface="Tajawal Medium" panose="00000600000000000000" pitchFamily="2" charset="-78"/>
              <a:cs typeface="Tajawal Medium" panose="00000600000000000000" pitchFamily="2" charset="-78"/>
            </a:endParaRPr>
          </a:p>
        </p:txBody>
      </p:sp>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7" name="Diagramme 6"/>
          <p:cNvGraphicFramePr/>
          <p:nvPr/>
        </p:nvGraphicFramePr>
        <p:xfrm>
          <a:off x="304800" y="1265555"/>
          <a:ext cx="8128000" cy="454533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8" name="Espace réservé du numéro de diapositive 7"/>
          <p:cNvSpPr>
            <a:spLocks noGrp="1"/>
          </p:cNvSpPr>
          <p:nvPr>
            <p:ph type="sldNum" sz="quarter" idx="12"/>
          </p:nvPr>
        </p:nvSpPr>
        <p:spPr/>
        <p:txBody>
          <a:bodyPr/>
          <a:p>
            <a:fld id="{FDED41F8-FC0F-4085-8150-313B6CF05213}" type="slidenum">
              <a:rPr lang="en-US" smtClean="0"/>
            </a:fld>
            <a:endParaRPr lang="en-US"/>
          </a:p>
        </p:txBody>
      </p:sp>
      <p:sp>
        <p:nvSpPr>
          <p:cNvPr id="13" name="Espace réservé du pied de page 12"/>
          <p:cNvSpPr>
            <a:spLocks noGrp="1"/>
          </p:cNvSpPr>
          <p:nvPr>
            <p:ph type="ftr" sz="quarter" idx="11"/>
          </p:nvPr>
        </p:nvSpPr>
        <p:spPr/>
        <p:txBody>
          <a:bodyPr/>
          <a:p>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107720" y="5983324"/>
            <a:ext cx="1222425" cy="1096206"/>
          </a:xfrm>
          <a:prstGeom prst="rect">
            <a:avLst/>
          </a:prstGeom>
        </p:spPr>
      </p:pic>
      <p:pic>
        <p:nvPicPr>
          <p:cNvPr id="3" name="Picture 2"/>
          <p:cNvPicPr>
            <a:picLocks noChangeAspect="1"/>
          </p:cNvPicPr>
          <p:nvPr/>
        </p:nvPicPr>
        <p:blipFill>
          <a:blip r:embed="rId2"/>
          <a:stretch>
            <a:fillRect/>
          </a:stretch>
        </p:blipFill>
        <p:spPr>
          <a:xfrm>
            <a:off x="2440788" y="61397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532130" y="1459865"/>
            <a:ext cx="7998460" cy="2861310"/>
          </a:xfrm>
          <a:prstGeom prst="rect">
            <a:avLst/>
          </a:prstGeom>
          <a:noFill/>
        </p:spPr>
        <p:txBody>
          <a:bodyPr wrap="square" rtlCol="0">
            <a:spAutoFit/>
          </a:bodyPr>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12" name="TextBox 6"/>
          <p:cNvSpPr txBox="1"/>
          <p:nvPr/>
        </p:nvSpPr>
        <p:spPr>
          <a:xfrm>
            <a:off x="2248535" y="408940"/>
            <a:ext cx="6094095" cy="521970"/>
          </a:xfrm>
          <a:prstGeom prst="rect">
            <a:avLst/>
          </a:prstGeom>
          <a:noFill/>
        </p:spPr>
        <p:txBody>
          <a:bodyPr wrap="square" rtlCol="0">
            <a:spAutoFit/>
          </a:bodyPr>
          <a:p>
            <a:pPr algn="ctr">
              <a:buClrTx/>
              <a:buSzTx/>
              <a:buFontTx/>
            </a:pPr>
            <a:r>
              <a:rPr lang="fr-FR" altLang="en-US" sz="2800" b="1" dirty="0">
                <a:solidFill>
                  <a:srgbClr val="FF9518"/>
                </a:solidFill>
                <a:latin typeface="Tajawal Medium" panose="00000600000000000000" pitchFamily="2" charset="-78"/>
                <a:cs typeface="Tajawal Medium" panose="00000600000000000000" pitchFamily="2" charset="-78"/>
                <a:sym typeface="+mn-ea"/>
              </a:rPr>
              <a:t>M&amp;E System and Framework? </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7" name="image4.jpeg"/>
          <p:cNvPicPr>
            <a:picLocks noChangeAspect="1"/>
          </p:cNvPicPr>
          <p:nvPr/>
        </p:nvPicPr>
        <p:blipFill>
          <a:blip r:embed="rId8" cstate="print"/>
          <a:stretch>
            <a:fillRect/>
          </a:stretch>
        </p:blipFill>
        <p:spPr>
          <a:xfrm>
            <a:off x="426720" y="1551305"/>
            <a:ext cx="7491095" cy="4432300"/>
          </a:xfrm>
          <a:prstGeom prst="rect">
            <a:avLst/>
          </a:prstGeom>
        </p:spPr>
      </p:pic>
      <p:sp>
        <p:nvSpPr>
          <p:cNvPr id="8" name="Espace réservé du numéro de diapositive 7"/>
          <p:cNvSpPr>
            <a:spLocks noGrp="1"/>
          </p:cNvSpPr>
          <p:nvPr>
            <p:ph type="sldNum" sz="quarter" idx="12"/>
          </p:nvPr>
        </p:nvSpPr>
        <p:spPr/>
        <p:txBody>
          <a:bodyPr/>
          <a:p>
            <a:fld id="{FDED41F8-FC0F-4085-8150-313B6CF05213}" type="slidenum">
              <a:rPr lang="en-US" smtClean="0"/>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8486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61397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532130" y="1255395"/>
            <a:ext cx="7998460" cy="6950075"/>
          </a:xfrm>
          <a:prstGeom prst="rect">
            <a:avLst/>
          </a:prstGeom>
          <a:noFill/>
        </p:spPr>
        <p:txBody>
          <a:bodyPr wrap="square" rtlCol="0">
            <a:spAutoFit/>
          </a:bodyPr>
          <a:p>
            <a:pPr marL="342900" indent="-342900" algn="ctr">
              <a:buFont typeface="Wingdings" panose="05000000000000000000" charset="0"/>
              <a:buChar char="Ø"/>
            </a:pPr>
            <a:r>
              <a:rPr lang="fr-FR" altLang="en-US" sz="2400" b="1" u="sng">
                <a:solidFill>
                  <a:srgbClr val="0070C0"/>
                </a:solidFill>
                <a:latin typeface="Times New Roman" panose="02020603050405020304" charset="0"/>
                <a:cs typeface="Times New Roman" panose="02020603050405020304" charset="0"/>
              </a:rPr>
              <a:t>Inner cycle is about Monitoring involves</a:t>
            </a:r>
            <a:endParaRPr lang="fr-FR" altLang="en-US" sz="2400" b="1" u="sng">
              <a:solidFill>
                <a:srgbClr val="0070C0"/>
              </a:solidFill>
              <a:latin typeface="Times New Roman" panose="02020603050405020304" charset="0"/>
              <a:cs typeface="Times New Roman" panose="02020603050405020304" charset="0"/>
            </a:endParaRPr>
          </a:p>
          <a:p>
            <a:pPr indent="0" algn="ctr">
              <a:buFont typeface="Wingdings" panose="05000000000000000000" charset="0"/>
              <a:buNone/>
            </a:pPr>
            <a:r>
              <a:rPr lang="fr-FR" altLang="en-US" sz="2400" b="1">
                <a:solidFill>
                  <a:schemeClr val="tx1"/>
                </a:solidFill>
                <a:latin typeface="Times New Roman" panose="02020603050405020304" charset="0"/>
                <a:cs typeface="Times New Roman" panose="02020603050405020304" charset="0"/>
              </a:rPr>
              <a:t>    </a:t>
            </a:r>
            <a:r>
              <a:rPr lang="fr-FR" altLang="en-US" sz="2800" b="1">
                <a:solidFill>
                  <a:srgbClr val="C00000"/>
                </a:solidFill>
                <a:latin typeface="Times New Roman" panose="02020603050405020304" charset="0"/>
                <a:cs typeface="Times New Roman" panose="02020603050405020304" charset="0"/>
              </a:rPr>
              <a:t> </a:t>
            </a:r>
            <a:r>
              <a:rPr lang="fr-FR" altLang="en-US" sz="2800" b="1" u="sng">
                <a:solidFill>
                  <a:srgbClr val="C00000"/>
                </a:solidFill>
                <a:latin typeface="Times New Roman" panose="02020603050405020304" charset="0"/>
                <a:cs typeface="Times New Roman" panose="02020603050405020304" charset="0"/>
              </a:rPr>
              <a:t>6 steps</a:t>
            </a:r>
            <a:endParaRPr lang="fr-FR" altLang="en-US" sz="2400" b="1" u="sng">
              <a:solidFill>
                <a:schemeClr val="tx1"/>
              </a:solidFill>
              <a:latin typeface="Times New Roman" panose="02020603050405020304" charset="0"/>
              <a:cs typeface="Times New Roman" panose="02020603050405020304" charset="0"/>
            </a:endParaRPr>
          </a:p>
          <a:p>
            <a:pPr marL="457200" indent="-457200" algn="l">
              <a:lnSpc>
                <a:spcPct val="210000"/>
              </a:lnSpc>
              <a:buFont typeface="+mj-lt"/>
              <a:buAutoNum type="arabicParenR"/>
            </a:pPr>
            <a:r>
              <a:rPr lang="fr-FR" altLang="en-US" sz="2000" b="1">
                <a:solidFill>
                  <a:schemeClr val="tx1"/>
                </a:solidFill>
                <a:latin typeface="Times New Roman" panose="02020603050405020304" charset="0"/>
                <a:cs typeface="Times New Roman" panose="02020603050405020304" charset="0"/>
              </a:rPr>
              <a:t>Identify Project Objectives and Strategies</a:t>
            </a:r>
            <a:endParaRPr lang="fr-FR" altLang="en-US" sz="2000" b="1">
              <a:solidFill>
                <a:schemeClr val="tx1"/>
              </a:solidFill>
              <a:latin typeface="Times New Roman" panose="02020603050405020304" charset="0"/>
              <a:cs typeface="Times New Roman" panose="02020603050405020304" charset="0"/>
            </a:endParaRPr>
          </a:p>
          <a:p>
            <a:pPr marL="457200" indent="-457200" algn="l">
              <a:lnSpc>
                <a:spcPct val="210000"/>
              </a:lnSpc>
              <a:buFont typeface="+mj-lt"/>
              <a:buAutoNum type="arabicParenR"/>
            </a:pPr>
            <a:r>
              <a:rPr lang="fr-FR" altLang="en-US" sz="2000" b="1">
                <a:solidFill>
                  <a:schemeClr val="tx1"/>
                </a:solidFill>
                <a:latin typeface="Times New Roman" panose="02020603050405020304" charset="0"/>
                <a:cs typeface="Times New Roman" panose="02020603050405020304" charset="0"/>
              </a:rPr>
              <a:t>Setting Indicators</a:t>
            </a:r>
            <a:endParaRPr lang="fr-FR" altLang="en-US" sz="2000" b="1">
              <a:solidFill>
                <a:schemeClr val="tx1"/>
              </a:solidFill>
              <a:latin typeface="Times New Roman" panose="02020603050405020304" charset="0"/>
              <a:cs typeface="Times New Roman" panose="02020603050405020304" charset="0"/>
            </a:endParaRPr>
          </a:p>
          <a:p>
            <a:pPr marL="457200" indent="-457200" algn="l">
              <a:lnSpc>
                <a:spcPct val="210000"/>
              </a:lnSpc>
              <a:buFont typeface="+mj-lt"/>
              <a:buAutoNum type="arabicParenR"/>
            </a:pPr>
            <a:r>
              <a:rPr lang="fr-FR" altLang="en-US" sz="2000" b="1">
                <a:solidFill>
                  <a:schemeClr val="tx1"/>
                </a:solidFill>
                <a:latin typeface="Times New Roman" panose="02020603050405020304" charset="0"/>
                <a:cs typeface="Times New Roman" panose="02020603050405020304" charset="0"/>
              </a:rPr>
              <a:t>Selecting the Tools and Techniques:</a:t>
            </a:r>
            <a:endParaRPr lang="fr-FR" altLang="en-US" sz="2000" b="1">
              <a:solidFill>
                <a:schemeClr val="tx1"/>
              </a:solidFill>
              <a:latin typeface="Times New Roman" panose="02020603050405020304" charset="0"/>
              <a:cs typeface="Times New Roman" panose="02020603050405020304" charset="0"/>
            </a:endParaRPr>
          </a:p>
          <a:p>
            <a:pPr marL="457200" indent="-457200" algn="l">
              <a:lnSpc>
                <a:spcPct val="210000"/>
              </a:lnSpc>
              <a:buFont typeface="+mj-lt"/>
              <a:buAutoNum type="arabicParenR"/>
            </a:pPr>
            <a:r>
              <a:rPr lang="fr-FR" altLang="en-US" sz="2000" b="1">
                <a:solidFill>
                  <a:schemeClr val="tx1"/>
                </a:solidFill>
                <a:latin typeface="Times New Roman" panose="02020603050405020304" charset="0"/>
                <a:cs typeface="Times New Roman" panose="02020603050405020304" charset="0"/>
              </a:rPr>
              <a:t>Collecting Data</a:t>
            </a:r>
            <a:endParaRPr lang="fr-FR" altLang="en-US" sz="2000" b="1">
              <a:solidFill>
                <a:schemeClr val="tx1"/>
              </a:solidFill>
              <a:latin typeface="Times New Roman" panose="02020603050405020304" charset="0"/>
              <a:cs typeface="Times New Roman" panose="02020603050405020304" charset="0"/>
            </a:endParaRPr>
          </a:p>
          <a:p>
            <a:pPr marL="457200" indent="-457200" algn="l">
              <a:lnSpc>
                <a:spcPct val="210000"/>
              </a:lnSpc>
              <a:buFont typeface="+mj-lt"/>
              <a:buAutoNum type="arabicParenR"/>
            </a:pPr>
            <a:r>
              <a:rPr lang="fr-FR" altLang="en-US" sz="2000" b="1">
                <a:solidFill>
                  <a:schemeClr val="tx1"/>
                </a:solidFill>
                <a:latin typeface="Times New Roman" panose="02020603050405020304" charset="0"/>
                <a:cs typeface="Times New Roman" panose="02020603050405020304" charset="0"/>
              </a:rPr>
              <a:t>Analyze the Results</a:t>
            </a:r>
            <a:endParaRPr lang="fr-FR" altLang="en-US" sz="2000" b="1">
              <a:solidFill>
                <a:schemeClr val="tx1"/>
              </a:solidFill>
              <a:latin typeface="Times New Roman" panose="02020603050405020304" charset="0"/>
              <a:cs typeface="Times New Roman" panose="02020603050405020304" charset="0"/>
            </a:endParaRPr>
          </a:p>
          <a:p>
            <a:pPr marL="457200" indent="-457200" algn="l">
              <a:lnSpc>
                <a:spcPct val="210000"/>
              </a:lnSpc>
              <a:buFont typeface="+mj-lt"/>
              <a:buAutoNum type="arabicParenR"/>
            </a:pPr>
            <a:r>
              <a:rPr lang="fr-FR" altLang="en-US" sz="2000" b="1">
                <a:solidFill>
                  <a:schemeClr val="tx1"/>
                </a:solidFill>
                <a:latin typeface="Times New Roman" panose="02020603050405020304" charset="0"/>
                <a:cs typeface="Times New Roman" panose="02020603050405020304" charset="0"/>
              </a:rPr>
              <a:t>Use the Learning to Improve</a:t>
            </a:r>
            <a:endParaRPr lang="fr-FR" altLang="en-US" sz="2000" b="1">
              <a:solidFill>
                <a:schemeClr val="tx1"/>
              </a:solidFill>
              <a:latin typeface="Times New Roman" panose="02020603050405020304" charset="0"/>
              <a:cs typeface="Times New Roman" panose="02020603050405020304" charset="0"/>
            </a:endParaRPr>
          </a:p>
          <a:p>
            <a:pPr marL="342900" indent="-342900" algn="l">
              <a:lnSpc>
                <a:spcPct val="210000"/>
              </a:lnSpc>
              <a:buFont typeface="Wingdings" panose="05000000000000000000" charset="0"/>
              <a:buChar char="Ø"/>
            </a:pPr>
            <a:endParaRPr lang="fr-FR" altLang="en-US" sz="2000" b="1">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p>
            <a:fld id="{FDED41F8-FC0F-4085-8150-313B6CF05213}" type="slidenum">
              <a:rPr lang="en-US" smtClean="0"/>
            </a:fld>
            <a:endParaRPr lang="en-US"/>
          </a:p>
        </p:txBody>
      </p:sp>
      <p:sp>
        <p:nvSpPr>
          <p:cNvPr id="8" name="Espace réservé du pied de page 7"/>
          <p:cNvSpPr>
            <a:spLocks noGrp="1"/>
          </p:cNvSpPr>
          <p:nvPr>
            <p:ph type="ftr" sz="quarter" idx="11"/>
          </p:nvPr>
        </p:nvSpPr>
        <p:spPr/>
        <p:txBody>
          <a:bodyPr/>
          <a:p>
            <a:endParaRPr lang="en-US"/>
          </a:p>
        </p:txBody>
      </p:sp>
      <p:sp>
        <p:nvSpPr>
          <p:cNvPr id="13" name="TextBox 6"/>
          <p:cNvSpPr txBox="1"/>
          <p:nvPr/>
        </p:nvSpPr>
        <p:spPr>
          <a:xfrm>
            <a:off x="2248535" y="467360"/>
            <a:ext cx="6094095" cy="521970"/>
          </a:xfrm>
          <a:prstGeom prst="rect">
            <a:avLst/>
          </a:prstGeom>
          <a:noFill/>
        </p:spPr>
        <p:txBody>
          <a:bodyPr wrap="square" rtlCol="0">
            <a:spAutoFit/>
          </a:bodyPr>
          <a:p>
            <a:pPr algn="ctr">
              <a:buClrTx/>
              <a:buSzTx/>
              <a:buFontTx/>
            </a:pPr>
            <a:r>
              <a:rPr lang="fr-FR" altLang="en-US" sz="2800" b="1" dirty="0">
                <a:solidFill>
                  <a:srgbClr val="FF9518"/>
                </a:solidFill>
                <a:latin typeface="Tajawal Medium" panose="00000600000000000000" pitchFamily="2" charset="-78"/>
                <a:cs typeface="Tajawal Medium" panose="00000600000000000000" pitchFamily="2" charset="-78"/>
                <a:sym typeface="+mn-ea"/>
              </a:rPr>
              <a:t>M&amp;E System and Framework? </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8486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61397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219075" y="1632585"/>
            <a:ext cx="8400415" cy="4892675"/>
          </a:xfrm>
          <a:prstGeom prst="rect">
            <a:avLst/>
          </a:prstGeom>
          <a:noFill/>
        </p:spPr>
        <p:txBody>
          <a:bodyPr wrap="square" rtlCol="0">
            <a:spAutoFit/>
          </a:bodyPr>
          <a:p>
            <a:pPr marL="342900" indent="-342900" algn="ctr">
              <a:lnSpc>
                <a:spcPct val="100000"/>
              </a:lnSpc>
              <a:buFont typeface="Wingdings" panose="05000000000000000000" charset="0"/>
              <a:buChar char="Ø"/>
            </a:pPr>
            <a:r>
              <a:rPr lang="fr-FR" altLang="en-US" sz="2400" b="1" u="sng">
                <a:solidFill>
                  <a:srgbClr val="0070C0"/>
                </a:solidFill>
                <a:latin typeface="Times New Roman" panose="02020603050405020304" charset="0"/>
                <a:cs typeface="Times New Roman" panose="02020603050405020304" charset="0"/>
              </a:rPr>
              <a:t>Outer cycle is about Evaluation involves</a:t>
            </a:r>
            <a:endParaRPr lang="fr-FR" altLang="en-US" sz="2800" b="1" u="sng">
              <a:solidFill>
                <a:srgbClr val="C00000"/>
              </a:solidFill>
              <a:latin typeface="Times New Roman" panose="02020603050405020304" charset="0"/>
              <a:cs typeface="Times New Roman" panose="02020603050405020304" charset="0"/>
            </a:endParaRPr>
          </a:p>
          <a:p>
            <a:pPr indent="0" algn="ctr">
              <a:lnSpc>
                <a:spcPct val="100000"/>
              </a:lnSpc>
              <a:buFont typeface="Wingdings" panose="05000000000000000000" charset="0"/>
              <a:buNone/>
            </a:pPr>
            <a:r>
              <a:rPr lang="fr-FR" altLang="en-US" sz="2800" b="1" u="sng">
                <a:solidFill>
                  <a:srgbClr val="C00000"/>
                </a:solidFill>
                <a:latin typeface="Times New Roman" panose="02020603050405020304" charset="0"/>
                <a:cs typeface="Times New Roman" panose="02020603050405020304" charset="0"/>
              </a:rPr>
              <a:t>5 key criteria</a:t>
            </a:r>
            <a:endParaRPr lang="fr-FR" altLang="en-US" sz="2800" b="1" u="sng">
              <a:solidFill>
                <a:srgbClr val="C00000"/>
              </a:solidFill>
              <a:latin typeface="Times New Roman" panose="02020603050405020304" charset="0"/>
              <a:cs typeface="Times New Roman" panose="02020603050405020304" charset="0"/>
            </a:endParaRPr>
          </a:p>
          <a:p>
            <a:pPr indent="0" algn="ctr">
              <a:buFont typeface="Wingdings" panose="05000000000000000000" charset="0"/>
              <a:buNone/>
            </a:pPr>
            <a:endParaRPr lang="fr-FR" altLang="en-US" sz="2000" b="1" u="sng">
              <a:solidFill>
                <a:srgbClr val="C00000"/>
              </a:solidFill>
              <a:latin typeface="Times New Roman" panose="02020603050405020304" charset="0"/>
              <a:cs typeface="Times New Roman" panose="02020603050405020304" charset="0"/>
            </a:endParaRPr>
          </a:p>
          <a:p>
            <a:pPr marL="457200" indent="-457200">
              <a:lnSpc>
                <a:spcPct val="160000"/>
              </a:lnSpc>
              <a:buFont typeface="+mj-lt"/>
              <a:buAutoNum type="arabicParenR"/>
            </a:pPr>
            <a:r>
              <a:rPr lang="fr-FR" altLang="en-US" sz="2000" b="1">
                <a:solidFill>
                  <a:schemeClr val="tx1"/>
                </a:solidFill>
                <a:highlight>
                  <a:srgbClr val="00FF00"/>
                </a:highlight>
                <a:latin typeface="Times New Roman" panose="02020603050405020304" charset="0"/>
                <a:cs typeface="Times New Roman" panose="02020603050405020304" charset="0"/>
              </a:rPr>
              <a:t>Relevance</a:t>
            </a:r>
            <a:endParaRPr lang="fr-FR" altLang="en-US" sz="2000" b="1">
              <a:solidFill>
                <a:schemeClr val="tx1"/>
              </a:solidFill>
              <a:highlight>
                <a:srgbClr val="00FF00"/>
              </a:highlight>
              <a:latin typeface="Times New Roman" panose="02020603050405020304" charset="0"/>
              <a:cs typeface="Times New Roman" panose="02020603050405020304" charset="0"/>
            </a:endParaRPr>
          </a:p>
          <a:p>
            <a:pPr marL="457200" indent="-457200">
              <a:lnSpc>
                <a:spcPct val="160000"/>
              </a:lnSpc>
              <a:buFont typeface="+mj-lt"/>
              <a:buAutoNum type="arabicParenR"/>
            </a:pPr>
            <a:r>
              <a:rPr lang="fr-FR" altLang="en-US" sz="2000" b="1">
                <a:solidFill>
                  <a:schemeClr val="tx1"/>
                </a:solidFill>
                <a:highlight>
                  <a:srgbClr val="00FFFF"/>
                </a:highlight>
                <a:latin typeface="Times New Roman" panose="02020603050405020304" charset="0"/>
                <a:cs typeface="Times New Roman" panose="02020603050405020304" charset="0"/>
              </a:rPr>
              <a:t>Effectiveness</a:t>
            </a:r>
            <a:endParaRPr lang="fr-FR" altLang="en-US" sz="2000" b="1">
              <a:solidFill>
                <a:schemeClr val="tx1"/>
              </a:solidFill>
              <a:highlight>
                <a:srgbClr val="00FFFF"/>
              </a:highlight>
              <a:latin typeface="Times New Roman" panose="02020603050405020304" charset="0"/>
              <a:cs typeface="Times New Roman" panose="02020603050405020304" charset="0"/>
            </a:endParaRPr>
          </a:p>
          <a:p>
            <a:pPr marL="457200" indent="-457200">
              <a:lnSpc>
                <a:spcPct val="160000"/>
              </a:lnSpc>
              <a:buFont typeface="+mj-lt"/>
              <a:buAutoNum type="arabicParenR"/>
            </a:pPr>
            <a:r>
              <a:rPr lang="fr-FR" altLang="en-US" sz="2000" b="1">
                <a:solidFill>
                  <a:schemeClr val="tx1"/>
                </a:solidFill>
                <a:highlight>
                  <a:srgbClr val="FFFF00"/>
                </a:highlight>
                <a:latin typeface="Times New Roman" panose="02020603050405020304" charset="0"/>
                <a:cs typeface="Times New Roman" panose="02020603050405020304" charset="0"/>
              </a:rPr>
              <a:t>Efficiency</a:t>
            </a:r>
            <a:endParaRPr lang="fr-FR" altLang="en-US" sz="2000" b="1">
              <a:solidFill>
                <a:schemeClr val="tx1"/>
              </a:solidFill>
              <a:highlight>
                <a:srgbClr val="FFFF00"/>
              </a:highlight>
              <a:latin typeface="Times New Roman" panose="02020603050405020304" charset="0"/>
              <a:cs typeface="Times New Roman" panose="02020603050405020304" charset="0"/>
            </a:endParaRPr>
          </a:p>
          <a:p>
            <a:pPr marL="457200" indent="-457200">
              <a:lnSpc>
                <a:spcPct val="160000"/>
              </a:lnSpc>
              <a:buFont typeface="+mj-lt"/>
              <a:buAutoNum type="arabicParenR"/>
            </a:pPr>
            <a:r>
              <a:rPr lang="fr-FR" altLang="en-US" sz="2000" b="1">
                <a:solidFill>
                  <a:schemeClr val="tx1"/>
                </a:solidFill>
                <a:highlight>
                  <a:srgbClr val="FF00FF"/>
                </a:highlight>
                <a:latin typeface="Times New Roman" panose="02020603050405020304" charset="0"/>
                <a:cs typeface="Times New Roman" panose="02020603050405020304" charset="0"/>
              </a:rPr>
              <a:t>Sustainability</a:t>
            </a:r>
            <a:endParaRPr lang="fr-FR" altLang="en-US" sz="2000" b="1">
              <a:solidFill>
                <a:schemeClr val="tx1"/>
              </a:solidFill>
              <a:highlight>
                <a:srgbClr val="FF00FF"/>
              </a:highlight>
              <a:latin typeface="Times New Roman" panose="02020603050405020304" charset="0"/>
              <a:cs typeface="Times New Roman" panose="02020603050405020304" charset="0"/>
            </a:endParaRPr>
          </a:p>
          <a:p>
            <a:pPr marL="457200" indent="-457200">
              <a:lnSpc>
                <a:spcPct val="160000"/>
              </a:lnSpc>
              <a:buFont typeface="+mj-lt"/>
              <a:buAutoNum type="arabicParenR"/>
            </a:pPr>
            <a:r>
              <a:rPr lang="fr-FR" altLang="en-US" sz="2000" b="1">
                <a:solidFill>
                  <a:schemeClr val="tx1"/>
                </a:solidFill>
                <a:highlight>
                  <a:srgbClr val="0000FF"/>
                </a:highlight>
                <a:latin typeface="Times New Roman" panose="02020603050405020304" charset="0"/>
                <a:cs typeface="Times New Roman" panose="02020603050405020304" charset="0"/>
              </a:rPr>
              <a:t>Impact</a:t>
            </a:r>
            <a:endParaRPr lang="fr-FR" altLang="en-US" sz="2000" b="1">
              <a:solidFill>
                <a:schemeClr val="tx1"/>
              </a:solidFill>
              <a:highlight>
                <a:srgbClr val="0000FF"/>
              </a:highlight>
              <a:latin typeface="Times New Roman" panose="02020603050405020304" charset="0"/>
              <a:cs typeface="Times New Roman" panose="02020603050405020304" charset="0"/>
            </a:endParaRPr>
          </a:p>
          <a:p>
            <a:pPr indent="0" algn="ctr">
              <a:buFont typeface="Wingdings" panose="05000000000000000000" charset="0"/>
              <a:buNone/>
            </a:pPr>
            <a:r>
              <a:rPr lang="fr-FR" altLang="en-US" sz="2000" b="1">
                <a:solidFill>
                  <a:schemeClr val="tx1"/>
                </a:solidFill>
                <a:latin typeface="Times New Roman" panose="02020603050405020304" charset="0"/>
                <a:cs typeface="Times New Roman" panose="02020603050405020304" charset="0"/>
              </a:rPr>
              <a:t> </a:t>
            </a: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11430" y="-27305"/>
            <a:ext cx="8542020" cy="1614805"/>
          </a:xfrm>
          <a:prstGeom prst="rect">
            <a:avLst/>
          </a:prstGeom>
        </p:spPr>
      </p:pic>
      <p:sp>
        <p:nvSpPr>
          <p:cNvPr id="20" name="TextBox 7"/>
          <p:cNvSpPr txBox="1"/>
          <p:nvPr/>
        </p:nvSpPr>
        <p:spPr>
          <a:xfrm>
            <a:off x="27257" y="46786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p>
            <a:fld id="{FDED41F8-FC0F-4085-8150-313B6CF05213}" type="slidenum">
              <a:rPr lang="en-US" smtClean="0"/>
            </a:fld>
            <a:endParaRPr lang="en-US"/>
          </a:p>
        </p:txBody>
      </p:sp>
      <p:sp>
        <p:nvSpPr>
          <p:cNvPr id="13" name="Espace réservé du pied de page 12"/>
          <p:cNvSpPr>
            <a:spLocks noGrp="1"/>
          </p:cNvSpPr>
          <p:nvPr>
            <p:ph type="ftr" sz="quarter" idx="11"/>
          </p:nvPr>
        </p:nvSpPr>
        <p:spPr/>
        <p:txBody>
          <a:bodyPr/>
          <a:p>
            <a:endParaRPr lang="en-US"/>
          </a:p>
        </p:txBody>
      </p:sp>
      <p:sp>
        <p:nvSpPr>
          <p:cNvPr id="8" name="TextBox 6"/>
          <p:cNvSpPr txBox="1"/>
          <p:nvPr/>
        </p:nvSpPr>
        <p:spPr>
          <a:xfrm>
            <a:off x="2248535" y="540385"/>
            <a:ext cx="6094095" cy="521970"/>
          </a:xfrm>
          <a:prstGeom prst="rect">
            <a:avLst/>
          </a:prstGeom>
          <a:noFill/>
        </p:spPr>
        <p:txBody>
          <a:bodyPr wrap="square" rtlCol="0">
            <a:spAutoFit/>
          </a:bodyPr>
          <a:p>
            <a:pPr algn="ctr">
              <a:buClrTx/>
              <a:buSzTx/>
              <a:buFontTx/>
            </a:pPr>
            <a:r>
              <a:rPr lang="fr-FR" altLang="en-US" sz="2800" b="1" dirty="0">
                <a:solidFill>
                  <a:srgbClr val="FF9518"/>
                </a:solidFill>
                <a:latin typeface="Tajawal Medium" panose="00000600000000000000" pitchFamily="2" charset="-78"/>
                <a:cs typeface="Tajawal Medium" panose="00000600000000000000" pitchFamily="2" charset="-78"/>
                <a:sym typeface="+mn-ea"/>
              </a:rPr>
              <a:t>M&amp;E System and Framework? </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8486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61397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219075" y="1355090"/>
            <a:ext cx="8400415" cy="6492875"/>
          </a:xfrm>
          <a:prstGeom prst="rect">
            <a:avLst/>
          </a:prstGeom>
          <a:noFill/>
        </p:spPr>
        <p:txBody>
          <a:bodyPr wrap="square" rtlCol="0">
            <a:spAutoFit/>
          </a:bodyPr>
          <a:p>
            <a:pPr marL="342900" indent="-342900" algn="ctr">
              <a:buFont typeface="Wingdings" panose="05000000000000000000" charset="0"/>
              <a:buChar char="Ø"/>
            </a:pPr>
            <a:r>
              <a:rPr lang="fr-FR" altLang="en-US" sz="2800" b="1" u="sng">
                <a:solidFill>
                  <a:srgbClr val="0070C0"/>
                </a:solidFill>
                <a:latin typeface="Times New Roman" panose="02020603050405020304" charset="0"/>
                <a:cs typeface="Times New Roman" panose="02020603050405020304" charset="0"/>
              </a:rPr>
              <a:t>Outer cycle is about Evaluation involves</a:t>
            </a:r>
            <a:endParaRPr lang="fr-FR" altLang="en-US" sz="2800" b="1">
              <a:solidFill>
                <a:schemeClr val="tx1"/>
              </a:solidFill>
              <a:latin typeface="Times New Roman" panose="02020603050405020304" charset="0"/>
              <a:cs typeface="Times New Roman" panose="02020603050405020304" charset="0"/>
            </a:endParaRPr>
          </a:p>
          <a:p>
            <a:pPr indent="0" algn="ctr">
              <a:buFont typeface="Wingdings" panose="05000000000000000000" charset="0"/>
              <a:buNone/>
            </a:pPr>
            <a:endParaRPr lang="fr-FR" altLang="en-US" sz="2000" b="1">
              <a:solidFill>
                <a:schemeClr val="tx1"/>
              </a:solidFill>
              <a:latin typeface="Times New Roman" panose="02020603050405020304" charset="0"/>
              <a:cs typeface="Times New Roman" panose="02020603050405020304" charset="0"/>
            </a:endParaRPr>
          </a:p>
          <a:p>
            <a:pPr indent="0" algn="just">
              <a:lnSpc>
                <a:spcPct val="200000"/>
              </a:lnSpc>
              <a:buFont typeface="Wingdings" panose="05000000000000000000" charset="0"/>
              <a:buNone/>
            </a:pPr>
            <a:r>
              <a:rPr lang="fr-FR" altLang="en-US" sz="2400" b="1">
                <a:solidFill>
                  <a:schemeClr val="tx1"/>
                </a:solidFill>
                <a:latin typeface="Times New Roman" panose="02020603050405020304" charset="0"/>
                <a:cs typeface="Times New Roman" panose="02020603050405020304" charset="0"/>
              </a:rPr>
              <a:t>To assess or evaluate the project or program, the evaluator/ evaluation team will use</a:t>
            </a:r>
            <a:r>
              <a:rPr lang="fr-FR" altLang="en-US" sz="2400" b="1" u="sng">
                <a:solidFill>
                  <a:srgbClr val="C00000"/>
                </a:solidFill>
                <a:latin typeface="Times New Roman" panose="02020603050405020304" charset="0"/>
                <a:cs typeface="Times New Roman" panose="02020603050405020304" charset="0"/>
              </a:rPr>
              <a:t> different tools and technique</a:t>
            </a:r>
            <a:r>
              <a:rPr lang="fr-FR" altLang="en-US" sz="2400" b="1">
                <a:solidFill>
                  <a:schemeClr val="tx1"/>
                </a:solidFill>
                <a:latin typeface="Times New Roman" panose="02020603050405020304" charset="0"/>
                <a:cs typeface="Times New Roman" panose="02020603050405020304" charset="0"/>
              </a:rPr>
              <a:t>s for data collection,</a:t>
            </a:r>
            <a:r>
              <a:rPr lang="fr-FR" altLang="en-US" sz="2400" b="1" u="sng">
                <a:solidFill>
                  <a:srgbClr val="C00000"/>
                </a:solidFill>
                <a:latin typeface="Times New Roman" panose="02020603050405020304" charset="0"/>
                <a:cs typeface="Times New Roman" panose="02020603050405020304" charset="0"/>
              </a:rPr>
              <a:t> interview</a:t>
            </a:r>
            <a:r>
              <a:rPr lang="fr-FR" altLang="en-US" sz="2400" b="1">
                <a:solidFill>
                  <a:schemeClr val="tx1"/>
                </a:solidFill>
                <a:latin typeface="Times New Roman" panose="02020603050405020304" charset="0"/>
                <a:cs typeface="Times New Roman" panose="02020603050405020304" charset="0"/>
              </a:rPr>
              <a:t> and</a:t>
            </a:r>
            <a:r>
              <a:rPr lang="fr-FR" altLang="en-US" sz="2400" b="1" u="sng">
                <a:solidFill>
                  <a:srgbClr val="C00000"/>
                </a:solidFill>
                <a:latin typeface="Times New Roman" panose="02020603050405020304" charset="0"/>
                <a:cs typeface="Times New Roman" panose="02020603050405020304" charset="0"/>
              </a:rPr>
              <a:t> f</a:t>
            </a:r>
            <a:r>
              <a:rPr lang="fr-FR" altLang="en-US" sz="2400" b="1" u="sng">
                <a:solidFill>
                  <a:srgbClr val="C00000"/>
                </a:solidFill>
                <a:latin typeface="Times New Roman" panose="02020603050405020304" charset="0"/>
                <a:cs typeface="Times New Roman" panose="02020603050405020304" charset="0"/>
                <a:sym typeface="+mn-ea"/>
              </a:rPr>
              <a:t>o</a:t>
            </a:r>
            <a:r>
              <a:rPr lang="fr-FR" altLang="en-US" sz="2400" b="1" u="sng">
                <a:solidFill>
                  <a:srgbClr val="C00000"/>
                </a:solidFill>
                <a:latin typeface="Times New Roman" panose="02020603050405020304" charset="0"/>
                <a:cs typeface="Times New Roman" panose="02020603050405020304" charset="0"/>
              </a:rPr>
              <a:t>cus group discussion and self- assessment forms</a:t>
            </a:r>
            <a:r>
              <a:rPr lang="fr-FR" altLang="en-US" sz="2400" b="1">
                <a:solidFill>
                  <a:schemeClr val="tx1"/>
                </a:solidFill>
                <a:latin typeface="Times New Roman" panose="02020603050405020304" charset="0"/>
                <a:cs typeface="Times New Roman" panose="02020603050405020304" charset="0"/>
              </a:rPr>
              <a:t>. Some support documents such as financial reports could be also helpful to verify the use of funds (expenses) for the project implementation/activities.</a:t>
            </a:r>
            <a:endParaRPr lang="fr-FR" altLang="en-US" sz="24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85090" y="-27305"/>
            <a:ext cx="8468995" cy="154876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p>
            <a:fld id="{FDED41F8-FC0F-4085-8150-313B6CF05213}" type="slidenum">
              <a:rPr lang="en-US" smtClean="0"/>
            </a:fld>
            <a:endParaRPr lang="en-US"/>
          </a:p>
        </p:txBody>
      </p:sp>
      <p:sp>
        <p:nvSpPr>
          <p:cNvPr id="13" name="Espace réservé du pied de page 12"/>
          <p:cNvSpPr>
            <a:spLocks noGrp="1"/>
          </p:cNvSpPr>
          <p:nvPr>
            <p:ph type="ftr" sz="quarter" idx="11"/>
          </p:nvPr>
        </p:nvSpPr>
        <p:spPr/>
        <p:txBody>
          <a:bodyPr/>
          <a:p>
            <a:endParaRPr lang="en-US"/>
          </a:p>
        </p:txBody>
      </p:sp>
      <p:sp>
        <p:nvSpPr>
          <p:cNvPr id="8" name="TextBox 6"/>
          <p:cNvSpPr txBox="1"/>
          <p:nvPr/>
        </p:nvSpPr>
        <p:spPr>
          <a:xfrm>
            <a:off x="2248535" y="481965"/>
            <a:ext cx="6094095" cy="521970"/>
          </a:xfrm>
          <a:prstGeom prst="rect">
            <a:avLst/>
          </a:prstGeom>
          <a:noFill/>
        </p:spPr>
        <p:txBody>
          <a:bodyPr wrap="square" rtlCol="0">
            <a:spAutoFit/>
          </a:bodyPr>
          <a:p>
            <a:pPr algn="ctr">
              <a:buClrTx/>
              <a:buSzTx/>
              <a:buFontTx/>
            </a:pPr>
            <a:r>
              <a:rPr lang="fr-FR" altLang="en-US" sz="2800" b="1" dirty="0">
                <a:solidFill>
                  <a:srgbClr val="FF9518"/>
                </a:solidFill>
                <a:latin typeface="Tajawal Medium" panose="00000600000000000000" pitchFamily="2" charset="-78"/>
                <a:cs typeface="Tajawal Medium" panose="00000600000000000000" pitchFamily="2" charset="-78"/>
                <a:sym typeface="+mn-ea"/>
              </a:rPr>
              <a:t>M&amp;E System and Framework? </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8486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61397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532130" y="1459865"/>
            <a:ext cx="7998460" cy="7473950"/>
          </a:xfrm>
          <a:prstGeom prst="rect">
            <a:avLst/>
          </a:prstGeom>
          <a:noFill/>
        </p:spPr>
        <p:txBody>
          <a:bodyPr wrap="square" rtlCol="0">
            <a:spAutoFit/>
          </a:bodyPr>
          <a:p>
            <a:pPr indent="0" algn="ctr">
              <a:buFont typeface="Wingdings" panose="05000000000000000000" charset="0"/>
              <a:buNone/>
            </a:pPr>
            <a:r>
              <a:rPr lang="en-US" sz="2400" b="1">
                <a:solidFill>
                  <a:srgbClr val="FF0000"/>
                </a:solidFill>
                <a:latin typeface="Times New Roman" panose="02020603050405020304" charset="0"/>
                <a:ea typeface="SimSun" panose="02010600030101010101" pitchFamily="2" charset="-122"/>
              </a:rPr>
              <a:t>4.1.Elements of a good M&amp;E system</a:t>
            </a:r>
            <a:endParaRPr lang="en-US" sz="2400" b="1">
              <a:solidFill>
                <a:srgbClr val="FF0000"/>
              </a:solidFill>
              <a:latin typeface="Times New Roman" panose="02020603050405020304" charset="0"/>
              <a:ea typeface="SimSun" panose="02010600030101010101" pitchFamily="2" charset="-122"/>
            </a:endParaRPr>
          </a:p>
          <a:p>
            <a:pPr algn="ctr">
              <a:buClrTx/>
              <a:buSzTx/>
              <a:buFont typeface="Wingdings" panose="05000000000000000000" charset="0"/>
              <a:buNone/>
            </a:pPr>
            <a:r>
              <a:rPr lang="en-US" sz="2400" b="1">
                <a:solidFill>
                  <a:srgbClr val="FF0000"/>
                </a:solidFill>
                <a:latin typeface="Times New Roman" panose="02020603050405020304" charset="0"/>
                <a:ea typeface="SimSun" panose="02010600030101010101" pitchFamily="2" charset="-122"/>
              </a:rPr>
              <a:t> </a:t>
            </a:r>
            <a:r>
              <a:rPr lang="fr-FR" altLang="en-US" sz="2400" b="1" u="sng">
                <a:solidFill>
                  <a:srgbClr val="C00000"/>
                </a:solidFill>
                <a:latin typeface="Times New Roman" panose="02020603050405020304" charset="0"/>
                <a:cs typeface="Times New Roman" panose="02020603050405020304" charset="0"/>
              </a:rPr>
              <a:t>5 elements of good system</a:t>
            </a:r>
            <a:endParaRPr lang="fr-FR" altLang="en-US" sz="2000" b="1">
              <a:latin typeface="Times New Roman" panose="02020603050405020304" charset="0"/>
              <a:cs typeface="Times New Roman" panose="02020603050405020304" charset="0"/>
            </a:endParaRPr>
          </a:p>
          <a:p>
            <a:pPr marL="457200" indent="-457200" algn="l">
              <a:lnSpc>
                <a:spcPct val="210000"/>
              </a:lnSpc>
              <a:buClrTx/>
              <a:buSzTx/>
              <a:buFont typeface="+mj-lt"/>
              <a:buAutoNum type="arabicParenR"/>
            </a:pPr>
            <a:r>
              <a:rPr lang="fr-FR" altLang="en-US" sz="2000" b="1">
                <a:latin typeface="Times New Roman" panose="02020603050405020304" charset="0"/>
                <a:cs typeface="Times New Roman" panose="02020603050405020304" charset="0"/>
              </a:rPr>
              <a:t>A capable Monitoring and Evaluation staff unit</a:t>
            </a:r>
            <a:endParaRPr lang="fr-FR" altLang="en-US" sz="2000" b="1">
              <a:latin typeface="Times New Roman" panose="02020603050405020304" charset="0"/>
              <a:cs typeface="Times New Roman" panose="02020603050405020304" charset="0"/>
            </a:endParaRPr>
          </a:p>
          <a:p>
            <a:pPr marL="457200" indent="-457200" algn="l">
              <a:lnSpc>
                <a:spcPct val="210000"/>
              </a:lnSpc>
              <a:buClrTx/>
              <a:buSzTx/>
              <a:buFont typeface="+mj-lt"/>
              <a:buAutoNum type="arabicParenR"/>
            </a:pPr>
            <a:r>
              <a:rPr lang="fr-FR" altLang="en-US" sz="2000" b="1">
                <a:latin typeface="Times New Roman" panose="02020603050405020304" charset="0"/>
                <a:cs typeface="Times New Roman" panose="02020603050405020304" charset="0"/>
              </a:rPr>
              <a:t>Clear goals and objectives of the project</a:t>
            </a:r>
            <a:endParaRPr lang="fr-FR" altLang="en-US" sz="2000" b="1">
              <a:latin typeface="Times New Roman" panose="02020603050405020304" charset="0"/>
              <a:cs typeface="Times New Roman" panose="02020603050405020304" charset="0"/>
            </a:endParaRPr>
          </a:p>
          <a:p>
            <a:pPr marL="457200" indent="-457200" algn="l">
              <a:lnSpc>
                <a:spcPct val="210000"/>
              </a:lnSpc>
              <a:buClrTx/>
              <a:buSzTx/>
              <a:buFont typeface="+mj-lt"/>
              <a:buAutoNum type="arabicParenR"/>
            </a:pPr>
            <a:r>
              <a:rPr lang="fr-FR" altLang="en-US" sz="2000" b="1">
                <a:latin typeface="Times New Roman" panose="02020603050405020304" charset="0"/>
                <a:cs typeface="Times New Roman" panose="02020603050405020304" charset="0"/>
              </a:rPr>
              <a:t>A core set of indicators and targets</a:t>
            </a:r>
            <a:endParaRPr lang="fr-FR" altLang="en-US" sz="2000" b="1">
              <a:latin typeface="Times New Roman" panose="02020603050405020304" charset="0"/>
              <a:cs typeface="Times New Roman" panose="02020603050405020304" charset="0"/>
            </a:endParaRPr>
          </a:p>
          <a:p>
            <a:pPr marL="457200" indent="-457200" algn="l">
              <a:lnSpc>
                <a:spcPct val="210000"/>
              </a:lnSpc>
              <a:buClrTx/>
              <a:buSzTx/>
              <a:buFont typeface="+mj-lt"/>
              <a:buAutoNum type="arabicParenR"/>
            </a:pPr>
            <a:r>
              <a:rPr lang="fr-FR" altLang="en-US" sz="2000" b="1">
                <a:latin typeface="Times New Roman" panose="02020603050405020304" charset="0"/>
                <a:cs typeface="Times New Roman" panose="02020603050405020304" charset="0"/>
              </a:rPr>
              <a:t>A plan for data collection and analysis</a:t>
            </a:r>
            <a:endParaRPr lang="fr-FR" altLang="en-US" sz="2000" b="1">
              <a:latin typeface="Times New Roman" panose="02020603050405020304" charset="0"/>
              <a:cs typeface="Times New Roman" panose="02020603050405020304" charset="0"/>
            </a:endParaRPr>
          </a:p>
          <a:p>
            <a:pPr marL="457200" indent="-457200" algn="l">
              <a:lnSpc>
                <a:spcPct val="210000"/>
              </a:lnSpc>
              <a:buClrTx/>
              <a:buSzTx/>
              <a:buFont typeface="+mj-lt"/>
              <a:buAutoNum type="arabicParenR"/>
            </a:pPr>
            <a:r>
              <a:rPr lang="fr-FR" altLang="en-US" sz="2000" b="1">
                <a:latin typeface="Times New Roman" panose="02020603050405020304" charset="0"/>
                <a:cs typeface="Times New Roman" panose="02020603050405020304" charset="0"/>
              </a:rPr>
              <a:t>A plan for data dissemination</a:t>
            </a:r>
            <a:endParaRPr lang="fr-FR" altLang="en-US" sz="2000" b="1">
              <a:latin typeface="Times New Roman" panose="02020603050405020304" charset="0"/>
              <a:cs typeface="Times New Roman" panose="02020603050405020304" charset="0"/>
            </a:endParaRPr>
          </a:p>
          <a:p>
            <a:pPr marL="457200" indent="-457200" algn="l">
              <a:lnSpc>
                <a:spcPct val="210000"/>
              </a:lnSpc>
              <a:buClrTx/>
              <a:buSzTx/>
              <a:buFont typeface="+mj-lt"/>
              <a:buAutoNum type="arabicParenR"/>
            </a:pPr>
            <a:endParaRPr lang="fr-FR" altLang="en-US" sz="2000" b="1">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p>
            <a:fld id="{FDED41F8-FC0F-4085-8150-313B6CF05213}" type="slidenum">
              <a:rPr lang="en-US" smtClean="0"/>
            </a:fld>
            <a:endParaRPr lang="en-US"/>
          </a:p>
        </p:txBody>
      </p:sp>
      <p:sp>
        <p:nvSpPr>
          <p:cNvPr id="8" name="Espace réservé du pied de page 7"/>
          <p:cNvSpPr>
            <a:spLocks noGrp="1"/>
          </p:cNvSpPr>
          <p:nvPr>
            <p:ph type="ftr" sz="quarter" idx="11"/>
          </p:nvPr>
        </p:nvSpPr>
        <p:spPr/>
        <p:txBody>
          <a:bodyPr/>
          <a:p>
            <a:endParaRPr lang="en-US"/>
          </a:p>
        </p:txBody>
      </p:sp>
      <p:sp>
        <p:nvSpPr>
          <p:cNvPr id="13" name="TextBox 6"/>
          <p:cNvSpPr txBox="1"/>
          <p:nvPr/>
        </p:nvSpPr>
        <p:spPr>
          <a:xfrm>
            <a:off x="2248535" y="438150"/>
            <a:ext cx="6094095" cy="521970"/>
          </a:xfrm>
          <a:prstGeom prst="rect">
            <a:avLst/>
          </a:prstGeom>
          <a:noFill/>
        </p:spPr>
        <p:txBody>
          <a:bodyPr wrap="square" rtlCol="0">
            <a:spAutoFit/>
          </a:bodyPr>
          <a:p>
            <a:pPr algn="ctr">
              <a:buClrTx/>
              <a:buSzTx/>
              <a:buFontTx/>
            </a:pPr>
            <a:r>
              <a:rPr lang="fr-FR" altLang="en-US" sz="2800" b="1" dirty="0">
                <a:solidFill>
                  <a:srgbClr val="FF9518"/>
                </a:solidFill>
                <a:latin typeface="Tajawal Medium" panose="00000600000000000000" pitchFamily="2" charset="-78"/>
                <a:cs typeface="Tajawal Medium" panose="00000600000000000000" pitchFamily="2" charset="-78"/>
                <a:sym typeface="+mn-ea"/>
              </a:rPr>
              <a:t>M&amp;E System and Framework? </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8486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61397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532130" y="1459865"/>
            <a:ext cx="7998460" cy="6247130"/>
          </a:xfrm>
          <a:prstGeom prst="rect">
            <a:avLst/>
          </a:prstGeom>
          <a:noFill/>
        </p:spPr>
        <p:txBody>
          <a:bodyPr wrap="square" rtlCol="0">
            <a:spAutoFit/>
          </a:bodyPr>
          <a:p>
            <a:pPr algn="ctr">
              <a:buClrTx/>
              <a:buSzTx/>
              <a:buFont typeface="Wingdings" panose="05000000000000000000" charset="0"/>
            </a:pPr>
            <a:r>
              <a:rPr lang="en-US" sz="2400" b="1">
                <a:solidFill>
                  <a:srgbClr val="FF0000"/>
                </a:solidFill>
                <a:latin typeface="Times New Roman" panose="02020603050405020304" charset="0"/>
                <a:ea typeface="SimSun" panose="02010600030101010101" pitchFamily="2" charset="-122"/>
              </a:rPr>
              <a:t>4.2. Tasks in Monitoring and Evaluation</a:t>
            </a:r>
            <a:endParaRPr lang="fr-FR" altLang="en-US" sz="2000" b="1">
              <a:solidFill>
                <a:schemeClr val="tx1"/>
              </a:solidFill>
              <a:latin typeface="Times New Roman" panose="02020603050405020304" charset="0"/>
              <a:cs typeface="Times New Roman" panose="02020603050405020304" charset="0"/>
            </a:endParaRPr>
          </a:p>
          <a:p>
            <a:pPr indent="0" algn="ctr">
              <a:buFont typeface="Wingdings" panose="05000000000000000000" charset="0"/>
              <a:buNone/>
            </a:pPr>
            <a:r>
              <a:rPr lang="fr-FR" altLang="en-US" sz="2000" b="1">
                <a:solidFill>
                  <a:schemeClr val="tx1"/>
                </a:solidFill>
                <a:latin typeface="Times New Roman" panose="02020603050405020304" charset="0"/>
                <a:cs typeface="Times New Roman" panose="02020603050405020304" charset="0"/>
              </a:rPr>
              <a:t> </a:t>
            </a:r>
            <a:r>
              <a:rPr lang="fr-FR" altLang="en-US" sz="2400" b="1" u="sng">
                <a:solidFill>
                  <a:srgbClr val="C00000"/>
                </a:solidFill>
                <a:latin typeface="Times New Roman" panose="02020603050405020304" charset="0"/>
                <a:cs typeface="Times New Roman" panose="02020603050405020304" charset="0"/>
              </a:rPr>
              <a:t>Tasks in M&amp;E: 6 tasks </a:t>
            </a:r>
            <a:endParaRPr lang="fr-FR" altLang="en-US" sz="2000" b="1">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a:solidFill>
                <a:schemeClr val="tx1"/>
              </a:solidFill>
              <a:latin typeface="Times New Roman" panose="02020603050405020304" charset="0"/>
              <a:cs typeface="Times New Roman" panose="02020603050405020304" charset="0"/>
            </a:endParaRPr>
          </a:p>
          <a:p>
            <a:pPr indent="0">
              <a:buFont typeface="Wingdings" panose="05000000000000000000" charset="0"/>
              <a:buNone/>
            </a:pPr>
            <a:r>
              <a:rPr lang="fr-FR" altLang="en-US" sz="2400" b="1" i="1" u="sng">
                <a:solidFill>
                  <a:srgbClr val="00B050"/>
                </a:solidFill>
                <a:latin typeface="Times New Roman" panose="02020603050405020304" charset="0"/>
                <a:cs typeface="Times New Roman" panose="02020603050405020304" charset="0"/>
              </a:rPr>
              <a:t>Task 1</a:t>
            </a:r>
            <a:r>
              <a:rPr lang="fr-FR" altLang="en-US" sz="2000" b="1" i="1">
                <a:solidFill>
                  <a:srgbClr val="00B050"/>
                </a:solidFill>
                <a:latin typeface="Times New Roman" panose="02020603050405020304" charset="0"/>
                <a:cs typeface="Times New Roman" panose="02020603050405020304" charset="0"/>
              </a:rPr>
              <a:t>: Early Design Phase (Formulation &amp; Approval)</a:t>
            </a:r>
            <a:endParaRPr lang="fr-FR" altLang="en-US" sz="2000" b="1" i="1">
              <a:solidFill>
                <a:srgbClr val="00B050"/>
              </a:solidFill>
              <a:latin typeface="Times New Roman" panose="02020603050405020304" charset="0"/>
              <a:cs typeface="Times New Roman" panose="02020603050405020304" charset="0"/>
            </a:endParaRPr>
          </a:p>
          <a:p>
            <a:pPr indent="0">
              <a:buFont typeface="Wingdings" panose="05000000000000000000" charset="0"/>
              <a:buNone/>
            </a:pPr>
            <a:endParaRPr lang="fr-FR" altLang="en-US" sz="2000" b="1">
              <a:solidFill>
                <a:schemeClr val="tx1"/>
              </a:solidFill>
              <a:latin typeface="Times New Roman" panose="02020603050405020304" charset="0"/>
              <a:cs typeface="Times New Roman" panose="02020603050405020304" charset="0"/>
            </a:endParaRPr>
          </a:p>
          <a:p>
            <a:pPr indent="0">
              <a:lnSpc>
                <a:spcPct val="140000"/>
              </a:lnSpc>
              <a:buFont typeface="Wingdings" panose="05000000000000000000" charset="0"/>
              <a:buNone/>
            </a:pPr>
            <a:r>
              <a:rPr lang="fr-FR" altLang="en-US" sz="2000" b="1">
                <a:solidFill>
                  <a:schemeClr val="tx1"/>
                </a:solidFill>
                <a:latin typeface="Times New Roman" panose="02020603050405020304" charset="0"/>
                <a:cs typeface="Times New Roman" panose="02020603050405020304" charset="0"/>
              </a:rPr>
              <a:t>1) Setting scope &amp; purpose</a:t>
            </a:r>
            <a:endParaRPr lang="fr-FR" altLang="en-US" sz="2000" b="1">
              <a:solidFill>
                <a:schemeClr val="tx1"/>
              </a:solidFill>
              <a:latin typeface="Times New Roman" panose="02020603050405020304" charset="0"/>
              <a:cs typeface="Times New Roman" panose="02020603050405020304" charset="0"/>
            </a:endParaRPr>
          </a:p>
          <a:p>
            <a:pPr indent="0">
              <a:lnSpc>
                <a:spcPct val="140000"/>
              </a:lnSpc>
              <a:buFont typeface="Wingdings" panose="05000000000000000000" charset="0"/>
              <a:buNone/>
            </a:pPr>
            <a:r>
              <a:rPr lang="fr-FR" altLang="en-US" sz="2000" b="1">
                <a:solidFill>
                  <a:schemeClr val="tx1"/>
                </a:solidFill>
                <a:latin typeface="Times New Roman" panose="02020603050405020304" charset="0"/>
                <a:cs typeface="Times New Roman" panose="02020603050405020304" charset="0"/>
              </a:rPr>
              <a:t>2) Setting key performance questions, indicators and mechanisms</a:t>
            </a:r>
            <a:endParaRPr lang="fr-FR" altLang="en-US" sz="2000" b="1">
              <a:solidFill>
                <a:schemeClr val="tx1"/>
              </a:solidFill>
              <a:latin typeface="Times New Roman" panose="02020603050405020304" charset="0"/>
              <a:cs typeface="Times New Roman" panose="02020603050405020304" charset="0"/>
            </a:endParaRPr>
          </a:p>
          <a:p>
            <a:pPr indent="0">
              <a:lnSpc>
                <a:spcPct val="140000"/>
              </a:lnSpc>
              <a:buFont typeface="Wingdings" panose="05000000000000000000" charset="0"/>
              <a:buNone/>
            </a:pPr>
            <a:r>
              <a:rPr lang="fr-FR" altLang="en-US" sz="2000" b="1">
                <a:solidFill>
                  <a:schemeClr val="tx1"/>
                </a:solidFill>
                <a:latin typeface="Times New Roman" panose="02020603050405020304" charset="0"/>
                <a:cs typeface="Times New Roman" panose="02020603050405020304" charset="0"/>
              </a:rPr>
              <a:t>3) Identify organizational arrangement for M&amp;E</a:t>
            </a:r>
            <a:endParaRPr lang="fr-FR" altLang="en-US" sz="2000" b="1">
              <a:solidFill>
                <a:schemeClr val="tx1"/>
              </a:solidFill>
              <a:latin typeface="Times New Roman" panose="02020603050405020304" charset="0"/>
              <a:cs typeface="Times New Roman" panose="02020603050405020304" charset="0"/>
            </a:endParaRPr>
          </a:p>
          <a:p>
            <a:pPr indent="0">
              <a:lnSpc>
                <a:spcPct val="140000"/>
              </a:lnSpc>
              <a:buFont typeface="Wingdings" panose="05000000000000000000" charset="0"/>
              <a:buNone/>
            </a:pPr>
            <a:r>
              <a:rPr lang="fr-FR" altLang="en-US" sz="2000" b="1">
                <a:solidFill>
                  <a:schemeClr val="tx1"/>
                </a:solidFill>
                <a:latin typeface="Times New Roman" panose="02020603050405020304" charset="0"/>
                <a:cs typeface="Times New Roman" panose="02020603050405020304" charset="0"/>
              </a:rPr>
              <a:t>4) Indicative M&amp;E budget</a:t>
            </a:r>
            <a:endParaRPr lang="fr-FR" altLang="en-US" sz="2000" b="1">
              <a:solidFill>
                <a:schemeClr val="tx1"/>
              </a:solidFill>
              <a:latin typeface="Times New Roman" panose="02020603050405020304" charset="0"/>
              <a:cs typeface="Times New Roman" panose="02020603050405020304" charset="0"/>
            </a:endParaRPr>
          </a:p>
          <a:p>
            <a:pPr indent="0">
              <a:lnSpc>
                <a:spcPct val="140000"/>
              </a:lnSpc>
              <a:buFont typeface="Wingdings" panose="05000000000000000000" charset="0"/>
              <a:buNone/>
            </a:pPr>
            <a:r>
              <a:rPr lang="fr-FR" altLang="en-US" sz="2000" b="1">
                <a:solidFill>
                  <a:schemeClr val="tx1"/>
                </a:solidFill>
                <a:latin typeface="Times New Roman" panose="02020603050405020304" charset="0"/>
                <a:cs typeface="Times New Roman" panose="02020603050405020304" charset="0"/>
              </a:rPr>
              <a:t>5) Document the above as M&amp;E framework</a:t>
            </a:r>
            <a:endParaRPr lang="fr-FR" altLang="en-US" sz="2000" b="1">
              <a:solidFill>
                <a:schemeClr val="tx1"/>
              </a:solidFill>
              <a:latin typeface="Times New Roman" panose="02020603050405020304" charset="0"/>
              <a:cs typeface="Times New Roman" panose="02020603050405020304" charset="0"/>
            </a:endParaRPr>
          </a:p>
          <a:p>
            <a:pPr marL="342900" indent="-342900">
              <a:lnSpc>
                <a:spcPct val="140000"/>
              </a:lnSpc>
              <a:buFont typeface="Wingdings" panose="05000000000000000000" charset="0"/>
              <a:buChar char="Ø"/>
            </a:pPr>
            <a:endParaRPr lang="fr-FR" altLang="en-US" sz="2000" b="1">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166370" y="-154940"/>
            <a:ext cx="8542020" cy="1614805"/>
          </a:xfrm>
          <a:prstGeom prst="rect">
            <a:avLst/>
          </a:prstGeom>
        </p:spPr>
      </p:pic>
      <p:sp>
        <p:nvSpPr>
          <p:cNvPr id="20" name="TextBox 7"/>
          <p:cNvSpPr txBox="1"/>
          <p:nvPr/>
        </p:nvSpPr>
        <p:spPr>
          <a:xfrm>
            <a:off x="1161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p>
            <a:fld id="{FDED41F8-FC0F-4085-8150-313B6CF05213}" type="slidenum">
              <a:rPr lang="en-US" smtClean="0"/>
            </a:fld>
            <a:endParaRPr lang="en-US"/>
          </a:p>
        </p:txBody>
      </p:sp>
      <p:sp>
        <p:nvSpPr>
          <p:cNvPr id="8" name="Espace réservé du pied de page 7"/>
          <p:cNvSpPr>
            <a:spLocks noGrp="1"/>
          </p:cNvSpPr>
          <p:nvPr>
            <p:ph type="ftr" sz="quarter" idx="11"/>
          </p:nvPr>
        </p:nvSpPr>
        <p:spPr/>
        <p:txBody>
          <a:bodyPr/>
          <a:p>
            <a:endParaRPr lang="en-US"/>
          </a:p>
        </p:txBody>
      </p:sp>
      <p:sp>
        <p:nvSpPr>
          <p:cNvPr id="13" name="TextBox 6"/>
          <p:cNvSpPr txBox="1"/>
          <p:nvPr/>
        </p:nvSpPr>
        <p:spPr>
          <a:xfrm>
            <a:off x="2248535" y="408940"/>
            <a:ext cx="6094095" cy="521970"/>
          </a:xfrm>
          <a:prstGeom prst="rect">
            <a:avLst/>
          </a:prstGeom>
          <a:noFill/>
        </p:spPr>
        <p:txBody>
          <a:bodyPr wrap="square" rtlCol="0">
            <a:spAutoFit/>
          </a:bodyPr>
          <a:p>
            <a:pPr algn="ctr">
              <a:buClrTx/>
              <a:buSzTx/>
              <a:buFontTx/>
            </a:pPr>
            <a:r>
              <a:rPr lang="fr-FR" altLang="en-US" sz="2800" b="1" dirty="0">
                <a:solidFill>
                  <a:srgbClr val="FF9518"/>
                </a:solidFill>
                <a:latin typeface="Tajawal Medium" panose="00000600000000000000" pitchFamily="2" charset="-78"/>
                <a:cs typeface="Tajawal Medium" panose="00000600000000000000" pitchFamily="2" charset="-78"/>
                <a:sym typeface="+mn-ea"/>
              </a:rPr>
              <a:t>M&amp;E System and Framework? </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46760" y="5788379"/>
            <a:ext cx="1222425" cy="1096206"/>
          </a:xfrm>
          <a:prstGeom prst="rect">
            <a:avLst/>
          </a:prstGeom>
        </p:spPr>
      </p:pic>
      <p:pic>
        <p:nvPicPr>
          <p:cNvPr id="3" name="Picture 2"/>
          <p:cNvPicPr>
            <a:picLocks noChangeAspect="1"/>
          </p:cNvPicPr>
          <p:nvPr/>
        </p:nvPicPr>
        <p:blipFill>
          <a:blip r:embed="rId2"/>
          <a:stretch>
            <a:fillRect/>
          </a:stretch>
        </p:blipFill>
        <p:spPr>
          <a:xfrm>
            <a:off x="2440788" y="61397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532130" y="1459865"/>
            <a:ext cx="7998460" cy="7232015"/>
          </a:xfrm>
          <a:prstGeom prst="rect">
            <a:avLst/>
          </a:prstGeom>
          <a:noFill/>
        </p:spPr>
        <p:txBody>
          <a:bodyPr wrap="square" rtlCol="0">
            <a:spAutoFit/>
          </a:bodyPr>
          <a:p>
            <a:pPr indent="0">
              <a:buFont typeface="Wingdings" panose="05000000000000000000" charset="0"/>
              <a:buNone/>
            </a:pPr>
            <a:r>
              <a:rPr lang="fr-FR" altLang="en-US" sz="2000" b="1">
                <a:latin typeface="Times New Roman" panose="02020603050405020304" charset="0"/>
                <a:cs typeface="Times New Roman" panose="02020603050405020304" charset="0"/>
                <a:sym typeface="+mn-ea"/>
              </a:rPr>
              <a:t></a:t>
            </a:r>
            <a:endParaRPr lang="fr-FR" altLang="en-US" sz="2000" b="1">
              <a:latin typeface="Times New Roman" panose="02020603050405020304" charset="0"/>
              <a:cs typeface="Times New Roman" panose="02020603050405020304" charset="0"/>
              <a:sym typeface="+mn-ea"/>
            </a:endParaRPr>
          </a:p>
          <a:p>
            <a:pPr indent="0" algn="ctr">
              <a:buFont typeface="Wingdings" panose="05000000000000000000" charset="0"/>
              <a:buNone/>
            </a:pPr>
            <a:r>
              <a:rPr lang="fr-FR" altLang="en-US" sz="2400" b="1" i="1" u="sng">
                <a:solidFill>
                  <a:srgbClr val="00B050"/>
                </a:solidFill>
                <a:latin typeface="Times New Roman" panose="02020603050405020304" charset="0"/>
                <a:cs typeface="Times New Roman" panose="02020603050405020304" charset="0"/>
                <a:sym typeface="+mn-ea"/>
              </a:rPr>
              <a:t>Task 2</a:t>
            </a:r>
            <a:r>
              <a:rPr lang="fr-FR" altLang="en-US" sz="2400" b="1" i="1">
                <a:solidFill>
                  <a:srgbClr val="00B050"/>
                </a:solidFill>
                <a:latin typeface="Times New Roman" panose="02020603050405020304" charset="0"/>
                <a:cs typeface="Times New Roman" panose="02020603050405020304" charset="0"/>
                <a:sym typeface="+mn-ea"/>
              </a:rPr>
              <a:t>: Start-up prior to project funding (with special operating fund)</a:t>
            </a:r>
            <a:endParaRPr lang="fr-FR" altLang="en-US" sz="2400" b="1" i="1">
              <a:solidFill>
                <a:srgbClr val="00B050"/>
              </a:solidFill>
              <a:latin typeface="Times New Roman" panose="02020603050405020304" charset="0"/>
              <a:cs typeface="Times New Roman" panose="02020603050405020304" charset="0"/>
              <a:sym typeface="+mn-ea"/>
            </a:endParaRPr>
          </a:p>
          <a:p>
            <a:pPr indent="0">
              <a:buFont typeface="Wingdings" panose="05000000000000000000" charset="0"/>
              <a:buNone/>
            </a:pPr>
            <a:endParaRPr lang="fr-FR" altLang="en-US" sz="2000" b="1">
              <a:solidFill>
                <a:schemeClr val="tx1"/>
              </a:solidFill>
              <a:latin typeface="Times New Roman" panose="02020603050405020304" charset="0"/>
              <a:cs typeface="Times New Roman" panose="02020603050405020304" charset="0"/>
            </a:endParaRPr>
          </a:p>
          <a:p>
            <a:pPr indent="0">
              <a:lnSpc>
                <a:spcPct val="14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6) Review the key performance questions, indicators, monitoring mechanisms, and project strategy</a:t>
            </a:r>
            <a:endParaRPr lang="fr-FR" altLang="en-US" sz="2000" b="1">
              <a:solidFill>
                <a:schemeClr val="tx1"/>
              </a:solidFill>
              <a:latin typeface="Times New Roman" panose="02020603050405020304" charset="0"/>
              <a:cs typeface="Times New Roman" panose="02020603050405020304" charset="0"/>
            </a:endParaRPr>
          </a:p>
          <a:p>
            <a:pPr indent="0">
              <a:lnSpc>
                <a:spcPct val="14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7) Initiate baseline study</a:t>
            </a:r>
            <a:endParaRPr lang="fr-FR" altLang="en-US" sz="2000" b="1">
              <a:solidFill>
                <a:schemeClr val="tx1"/>
              </a:solidFill>
              <a:latin typeface="Times New Roman" panose="02020603050405020304" charset="0"/>
              <a:cs typeface="Times New Roman" panose="02020603050405020304" charset="0"/>
            </a:endParaRPr>
          </a:p>
          <a:p>
            <a:pPr indent="0">
              <a:lnSpc>
                <a:spcPct val="14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8) Train few potential staff on M&amp;E</a:t>
            </a:r>
            <a:endParaRPr lang="fr-FR" altLang="en-US" sz="2000" b="1">
              <a:solidFill>
                <a:schemeClr val="tx1"/>
              </a:solidFill>
              <a:latin typeface="Times New Roman" panose="02020603050405020304" charset="0"/>
              <a:cs typeface="Times New Roman" panose="02020603050405020304" charset="0"/>
            </a:endParaRPr>
          </a:p>
          <a:p>
            <a:pPr indent="0">
              <a:lnSpc>
                <a:spcPct val="14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9) Prepare Project Implementation Plan (PIP) with few key staff</a:t>
            </a:r>
            <a:endParaRPr lang="fr-FR" altLang="en-US" sz="2000" b="1">
              <a:solidFill>
                <a:schemeClr val="tx1"/>
              </a:solidFill>
              <a:latin typeface="Times New Roman" panose="02020603050405020304" charset="0"/>
              <a:cs typeface="Times New Roman" panose="02020603050405020304" charset="0"/>
            </a:endParaRPr>
          </a:p>
          <a:p>
            <a:pPr indent="0">
              <a:lnSpc>
                <a:spcPct val="140000"/>
              </a:lnSpc>
              <a:buFont typeface="Wingdings" panose="05000000000000000000" charset="0"/>
              <a:buNone/>
            </a:pPr>
            <a:endParaRPr lang="fr-FR" altLang="en-US" sz="2000" b="1">
              <a:latin typeface="Times New Roman" panose="02020603050405020304" charset="0"/>
              <a:cs typeface="Times New Roman" panose="02020603050405020304" charset="0"/>
              <a:sym typeface="+mn-ea"/>
            </a:endParaRPr>
          </a:p>
          <a:p>
            <a:pPr indent="0">
              <a:lnSpc>
                <a:spcPct val="140000"/>
              </a:lnSpc>
              <a:buFont typeface="Wingdings" panose="05000000000000000000" charset="0"/>
              <a:buNone/>
            </a:pPr>
            <a:endParaRPr lang="fr-FR" altLang="en-US" sz="2000" b="1">
              <a:solidFill>
                <a:schemeClr val="tx1"/>
              </a:solidFill>
              <a:latin typeface="Times New Roman" panose="02020603050405020304" charset="0"/>
              <a:cs typeface="Times New Roman" panose="02020603050405020304" charset="0"/>
            </a:endParaRPr>
          </a:p>
          <a:p>
            <a:pPr indent="0">
              <a:buFont typeface="Wingdings" panose="05000000000000000000" charset="0"/>
              <a:buNone/>
            </a:pPr>
            <a:r>
              <a:rPr lang="fr-FR" altLang="en-US" sz="2000" b="1">
                <a:latin typeface="Times New Roman" panose="02020603050405020304" charset="0"/>
                <a:cs typeface="Times New Roman" panose="02020603050405020304" charset="0"/>
                <a:sym typeface="+mn-ea"/>
              </a:rPr>
              <a:t></a:t>
            </a:r>
            <a:endParaRPr lang="fr-FR" altLang="en-US" sz="2000" b="1">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166370" y="-19939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p>
            <a:fld id="{FDED41F8-FC0F-4085-8150-313B6CF05213}" type="slidenum">
              <a:rPr lang="en-US" smtClean="0"/>
            </a:fld>
            <a:endParaRPr lang="en-US"/>
          </a:p>
        </p:txBody>
      </p:sp>
      <p:sp>
        <p:nvSpPr>
          <p:cNvPr id="8" name="Espace réservé du pied de page 7"/>
          <p:cNvSpPr>
            <a:spLocks noGrp="1"/>
          </p:cNvSpPr>
          <p:nvPr>
            <p:ph type="ftr" sz="quarter" idx="11"/>
          </p:nvPr>
        </p:nvSpPr>
        <p:spPr/>
        <p:txBody>
          <a:bodyPr/>
          <a:p>
            <a:endParaRPr lang="en-US"/>
          </a:p>
        </p:txBody>
      </p:sp>
      <p:sp>
        <p:nvSpPr>
          <p:cNvPr id="13" name="TextBox 6"/>
          <p:cNvSpPr txBox="1"/>
          <p:nvPr/>
        </p:nvSpPr>
        <p:spPr>
          <a:xfrm>
            <a:off x="2248535" y="408940"/>
            <a:ext cx="6094095" cy="521970"/>
          </a:xfrm>
          <a:prstGeom prst="rect">
            <a:avLst/>
          </a:prstGeom>
          <a:noFill/>
        </p:spPr>
        <p:txBody>
          <a:bodyPr wrap="square" rtlCol="0">
            <a:spAutoFit/>
          </a:bodyPr>
          <a:p>
            <a:pPr algn="ctr">
              <a:buClrTx/>
              <a:buSzTx/>
              <a:buFontTx/>
            </a:pPr>
            <a:r>
              <a:rPr lang="fr-FR" altLang="en-US" sz="2800" b="1" dirty="0">
                <a:solidFill>
                  <a:srgbClr val="FF9518"/>
                </a:solidFill>
                <a:latin typeface="Tajawal Medium" panose="00000600000000000000" pitchFamily="2" charset="-78"/>
                <a:cs typeface="Tajawal Medium" panose="00000600000000000000" pitchFamily="2" charset="-78"/>
                <a:sym typeface="+mn-ea"/>
              </a:rPr>
              <a:t>M&amp;E System and Framework? </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46760" y="5788379"/>
            <a:ext cx="1222425" cy="1096206"/>
          </a:xfrm>
          <a:prstGeom prst="rect">
            <a:avLst/>
          </a:prstGeom>
        </p:spPr>
      </p:pic>
      <p:pic>
        <p:nvPicPr>
          <p:cNvPr id="3" name="Picture 2"/>
          <p:cNvPicPr>
            <a:picLocks noChangeAspect="1"/>
          </p:cNvPicPr>
          <p:nvPr/>
        </p:nvPicPr>
        <p:blipFill>
          <a:blip r:embed="rId2"/>
          <a:stretch>
            <a:fillRect/>
          </a:stretch>
        </p:blipFill>
        <p:spPr>
          <a:xfrm>
            <a:off x="2440788" y="61397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532130" y="1474470"/>
            <a:ext cx="7998460" cy="6523990"/>
          </a:xfrm>
          <a:prstGeom prst="rect">
            <a:avLst/>
          </a:prstGeom>
          <a:noFill/>
        </p:spPr>
        <p:txBody>
          <a:bodyPr wrap="square" rtlCol="0">
            <a:spAutoFit/>
          </a:bodyPr>
          <a:p>
            <a:pPr indent="0">
              <a:buFont typeface="Wingdings" panose="05000000000000000000" charset="0"/>
              <a:buNone/>
            </a:pPr>
            <a:r>
              <a:rPr lang="fr-FR" altLang="en-US" sz="2000" b="1">
                <a:latin typeface="Times New Roman" panose="02020603050405020304" charset="0"/>
                <a:cs typeface="Times New Roman" panose="02020603050405020304" charset="0"/>
                <a:sym typeface="+mn-ea"/>
              </a:rPr>
              <a:t></a:t>
            </a:r>
            <a:endParaRPr lang="fr-FR" altLang="en-US" sz="2000" b="1">
              <a:latin typeface="Times New Roman" panose="02020603050405020304" charset="0"/>
              <a:cs typeface="Times New Roman" panose="02020603050405020304" charset="0"/>
              <a:sym typeface="+mn-ea"/>
            </a:endParaRPr>
          </a:p>
          <a:p>
            <a:pPr indent="0" algn="ctr">
              <a:buFont typeface="Wingdings" panose="05000000000000000000" charset="0"/>
              <a:buNone/>
            </a:pPr>
            <a:r>
              <a:rPr lang="fr-FR" altLang="en-US" sz="2400" b="1" i="1" u="sng">
                <a:solidFill>
                  <a:srgbClr val="00B050"/>
                </a:solidFill>
                <a:latin typeface="Times New Roman" panose="02020603050405020304" charset="0"/>
                <a:cs typeface="Times New Roman" panose="02020603050405020304" charset="0"/>
                <a:sym typeface="+mn-ea"/>
              </a:rPr>
              <a:t>Task 3:</a:t>
            </a:r>
            <a:r>
              <a:rPr lang="fr-FR" altLang="en-US" sz="2400" b="1" i="1">
                <a:solidFill>
                  <a:srgbClr val="00B050"/>
                </a:solidFill>
                <a:latin typeface="Times New Roman" panose="02020603050405020304" charset="0"/>
                <a:cs typeface="Times New Roman" panose="02020603050405020304" charset="0"/>
                <a:sym typeface="+mn-ea"/>
              </a:rPr>
              <a:t> Start up after project funding</a:t>
            </a:r>
            <a:endParaRPr lang="fr-FR" altLang="en-US" sz="2400" b="1" i="1">
              <a:solidFill>
                <a:srgbClr val="00B050"/>
              </a:solidFill>
              <a:latin typeface="Times New Roman" panose="02020603050405020304" charset="0"/>
              <a:cs typeface="Times New Roman" panose="02020603050405020304" charset="0"/>
              <a:sym typeface="+mn-ea"/>
            </a:endParaRPr>
          </a:p>
          <a:p>
            <a:pPr indent="0">
              <a:buFont typeface="Wingdings" panose="05000000000000000000" charset="0"/>
              <a:buNone/>
            </a:pPr>
            <a:endParaRPr lang="fr-FR" altLang="en-US" sz="2400" b="1" i="1" u="sng">
              <a:solidFill>
                <a:srgbClr val="00B050"/>
              </a:solidFill>
              <a:latin typeface="Times New Roman" panose="02020603050405020304" charset="0"/>
              <a:cs typeface="Times New Roman" panose="02020603050405020304" charset="0"/>
            </a:endParaRPr>
          </a:p>
          <a:p>
            <a:pPr indent="0">
              <a:lnSpc>
                <a:spcPct val="15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10) Review project design in relation to M&amp;E with the key stakeholders</a:t>
            </a:r>
            <a:endParaRPr lang="fr-FR" altLang="en-US" sz="2000" b="1">
              <a:solidFill>
                <a:schemeClr val="tx1"/>
              </a:solidFill>
              <a:latin typeface="Times New Roman" panose="02020603050405020304" charset="0"/>
              <a:cs typeface="Times New Roman" panose="02020603050405020304" charset="0"/>
            </a:endParaRPr>
          </a:p>
          <a:p>
            <a:pPr indent="0">
              <a:lnSpc>
                <a:spcPct val="15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11) Prepare detailed M&amp;E Plan according to the partnership arrangements</a:t>
            </a:r>
            <a:endParaRPr lang="fr-FR" altLang="en-US" sz="2000" b="1">
              <a:solidFill>
                <a:schemeClr val="tx1"/>
              </a:solidFill>
              <a:latin typeface="Times New Roman" panose="02020603050405020304" charset="0"/>
              <a:cs typeface="Times New Roman" panose="02020603050405020304" charset="0"/>
            </a:endParaRPr>
          </a:p>
          <a:p>
            <a:pPr indent="0">
              <a:lnSpc>
                <a:spcPct val="15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12) Put in place required manpower, capacity and conditions for M&amp;E implementation</a:t>
            </a:r>
            <a:endParaRPr lang="fr-FR" altLang="en-US" sz="2000" b="1">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a:solidFill>
                <a:schemeClr val="tx1"/>
              </a:solidFill>
              <a:latin typeface="Times New Roman" panose="02020603050405020304" charset="0"/>
              <a:cs typeface="Times New Roman" panose="02020603050405020304" charset="0"/>
            </a:endParaRPr>
          </a:p>
          <a:p>
            <a:pPr indent="0">
              <a:buFont typeface="Wingdings" panose="05000000000000000000" charset="0"/>
              <a:buNone/>
            </a:pPr>
            <a:r>
              <a:rPr lang="fr-FR" altLang="en-US" sz="2000" b="1">
                <a:latin typeface="Times New Roman" panose="02020603050405020304" charset="0"/>
                <a:cs typeface="Times New Roman" panose="02020603050405020304" charset="0"/>
                <a:sym typeface="+mn-ea"/>
              </a:rPr>
              <a:t></a:t>
            </a:r>
            <a:endParaRPr lang="fr-FR" altLang="en-US" sz="2000" b="1">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166370" y="-199390"/>
            <a:ext cx="8542020" cy="1614805"/>
          </a:xfrm>
          <a:prstGeom prst="rect">
            <a:avLst/>
          </a:prstGeom>
        </p:spPr>
      </p:pic>
      <p:sp>
        <p:nvSpPr>
          <p:cNvPr id="20" name="TextBox 7"/>
          <p:cNvSpPr txBox="1"/>
          <p:nvPr/>
        </p:nvSpPr>
        <p:spPr>
          <a:xfrm>
            <a:off x="26093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p>
            <a:fld id="{FDED41F8-FC0F-4085-8150-313B6CF05213}" type="slidenum">
              <a:rPr lang="en-US" smtClean="0"/>
            </a:fld>
            <a:endParaRPr lang="en-US"/>
          </a:p>
        </p:txBody>
      </p:sp>
      <p:sp>
        <p:nvSpPr>
          <p:cNvPr id="8" name="Espace réservé du pied de page 7"/>
          <p:cNvSpPr>
            <a:spLocks noGrp="1"/>
          </p:cNvSpPr>
          <p:nvPr>
            <p:ph type="ftr" sz="quarter" idx="11"/>
          </p:nvPr>
        </p:nvSpPr>
        <p:spPr/>
        <p:txBody>
          <a:bodyPr/>
          <a:p>
            <a:endParaRPr lang="en-US"/>
          </a:p>
        </p:txBody>
      </p:sp>
      <p:sp>
        <p:nvSpPr>
          <p:cNvPr id="13" name="TextBox 6"/>
          <p:cNvSpPr txBox="1"/>
          <p:nvPr/>
        </p:nvSpPr>
        <p:spPr>
          <a:xfrm>
            <a:off x="2248535" y="408940"/>
            <a:ext cx="6094095" cy="521970"/>
          </a:xfrm>
          <a:prstGeom prst="rect">
            <a:avLst/>
          </a:prstGeom>
          <a:noFill/>
        </p:spPr>
        <p:txBody>
          <a:bodyPr wrap="square" rtlCol="0">
            <a:spAutoFit/>
          </a:bodyPr>
          <a:p>
            <a:pPr algn="ctr">
              <a:buClrTx/>
              <a:buSzTx/>
              <a:buFontTx/>
            </a:pPr>
            <a:r>
              <a:rPr lang="fr-FR" altLang="en-US" sz="2800" b="1" dirty="0">
                <a:solidFill>
                  <a:srgbClr val="FF9518"/>
                </a:solidFill>
                <a:latin typeface="Tajawal Medium" panose="00000600000000000000" pitchFamily="2" charset="-78"/>
                <a:cs typeface="Tajawal Medium" panose="00000600000000000000" pitchFamily="2" charset="-78"/>
                <a:sym typeface="+mn-ea"/>
              </a:rPr>
              <a:t>M&amp;E System and Framework? </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8486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61397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709930" y="1658620"/>
            <a:ext cx="7998460" cy="7232015"/>
          </a:xfrm>
          <a:prstGeom prst="rect">
            <a:avLst/>
          </a:prstGeom>
          <a:noFill/>
        </p:spPr>
        <p:txBody>
          <a:bodyPr wrap="square" rtlCol="0">
            <a:spAutoFit/>
          </a:bodyPr>
          <a:p>
            <a:pPr algn="ctr">
              <a:buClrTx/>
              <a:buSzTx/>
              <a:buFont typeface="Wingdings" panose="05000000000000000000" charset="0"/>
              <a:buNone/>
            </a:pPr>
            <a:r>
              <a:rPr lang="fr-FR" altLang="en-US" sz="2400" b="1" i="1" u="sng">
                <a:solidFill>
                  <a:srgbClr val="00B050"/>
                </a:solidFill>
                <a:latin typeface="Times New Roman" panose="02020603050405020304" charset="0"/>
                <a:cs typeface="Times New Roman" panose="02020603050405020304" charset="0"/>
                <a:sym typeface="+mn-ea"/>
              </a:rPr>
              <a:t>Task 4: During project implementation</a:t>
            </a:r>
            <a:endParaRPr lang="fr-FR" altLang="en-US" sz="2400" b="1" i="1" u="sng">
              <a:solidFill>
                <a:srgbClr val="00B050"/>
              </a:solidFill>
              <a:latin typeface="Times New Roman" panose="02020603050405020304" charset="0"/>
              <a:cs typeface="Times New Roman" panose="02020603050405020304" charset="0"/>
              <a:sym typeface="+mn-ea"/>
            </a:endParaRPr>
          </a:p>
          <a:p>
            <a:pPr algn="l">
              <a:buClrTx/>
              <a:buSzTx/>
              <a:buFont typeface="Wingdings" panose="05000000000000000000" charset="0"/>
              <a:buNone/>
            </a:pPr>
            <a:endParaRPr lang="fr-FR" altLang="en-US" sz="2400" b="1" i="1" u="sng">
              <a:solidFill>
                <a:srgbClr val="00B050"/>
              </a:solidFill>
              <a:latin typeface="Times New Roman" panose="02020603050405020304" charset="0"/>
              <a:cs typeface="Times New Roman" panose="02020603050405020304" charset="0"/>
            </a:endParaRPr>
          </a:p>
          <a:p>
            <a:pPr indent="0">
              <a:lnSpc>
                <a:spcPct val="16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13) Ensure management has required information</a:t>
            </a:r>
            <a:endParaRPr lang="fr-FR" altLang="en-US" sz="2000" b="1">
              <a:solidFill>
                <a:schemeClr val="tx1"/>
              </a:solidFill>
              <a:latin typeface="Times New Roman" panose="02020603050405020304" charset="0"/>
              <a:cs typeface="Times New Roman" panose="02020603050405020304" charset="0"/>
            </a:endParaRPr>
          </a:p>
          <a:p>
            <a:pPr indent="0">
              <a:lnSpc>
                <a:spcPct val="16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14) Facilitate regular review meetings/communication with implementers</a:t>
            </a:r>
            <a:endParaRPr lang="fr-FR" altLang="en-US" sz="2000" b="1">
              <a:solidFill>
                <a:schemeClr val="tx1"/>
              </a:solidFill>
              <a:latin typeface="Times New Roman" panose="02020603050405020304" charset="0"/>
              <a:cs typeface="Times New Roman" panose="02020603050405020304" charset="0"/>
            </a:endParaRPr>
          </a:p>
          <a:p>
            <a:pPr indent="0">
              <a:lnSpc>
                <a:spcPct val="16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15) Prepare annual reviews and support supervision missions</a:t>
            </a:r>
            <a:endParaRPr lang="fr-FR" altLang="en-US" sz="2000" b="1">
              <a:solidFill>
                <a:schemeClr val="tx1"/>
              </a:solidFill>
              <a:latin typeface="Times New Roman" panose="02020603050405020304" charset="0"/>
              <a:cs typeface="Times New Roman" panose="02020603050405020304" charset="0"/>
            </a:endParaRPr>
          </a:p>
          <a:p>
            <a:pPr indent="0">
              <a:lnSpc>
                <a:spcPct val="16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16) Conduct focus studies or emergency issue</a:t>
            </a:r>
            <a:endParaRPr lang="fr-FR" altLang="en-US" sz="2000" b="1">
              <a:solidFill>
                <a:schemeClr val="tx1"/>
              </a:solidFill>
              <a:latin typeface="Times New Roman" panose="02020603050405020304" charset="0"/>
              <a:cs typeface="Times New Roman" panose="02020603050405020304" charset="0"/>
            </a:endParaRPr>
          </a:p>
          <a:p>
            <a:pPr indent="0">
              <a:lnSpc>
                <a:spcPct val="16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17) Communicate results to the stakeholders</a:t>
            </a:r>
            <a:endParaRPr lang="fr-FR" altLang="en-US" sz="2000" b="1">
              <a:solidFill>
                <a:schemeClr val="tx1"/>
              </a:solidFill>
              <a:latin typeface="Times New Roman" panose="02020603050405020304" charset="0"/>
              <a:cs typeface="Times New Roman" panose="02020603050405020304" charset="0"/>
            </a:endParaRPr>
          </a:p>
          <a:p>
            <a:pPr algn="l">
              <a:buClrTx/>
              <a:buSzTx/>
              <a:buFont typeface="Wingdings" panose="05000000000000000000" charset="0"/>
            </a:pPr>
            <a:endParaRPr lang="fr-FR" altLang="en-US" sz="2400" b="1" i="1" u="sng">
              <a:solidFill>
                <a:srgbClr val="00B050"/>
              </a:solidFill>
              <a:latin typeface="Times New Roman" panose="02020603050405020304" charset="0"/>
              <a:cs typeface="Times New Roman" panose="02020603050405020304" charset="0"/>
            </a:endParaRPr>
          </a:p>
          <a:p>
            <a:pPr indent="0">
              <a:buFont typeface="Wingdings" panose="05000000000000000000" charset="0"/>
              <a:buNone/>
            </a:pPr>
            <a:r>
              <a:rPr lang="fr-FR" altLang="en-US" sz="2000" b="1">
                <a:latin typeface="Times New Roman" panose="02020603050405020304" charset="0"/>
                <a:cs typeface="Times New Roman" panose="02020603050405020304" charset="0"/>
                <a:sym typeface="+mn-ea"/>
              </a:rPr>
              <a:t></a:t>
            </a:r>
            <a:endParaRPr lang="fr-FR" altLang="en-US" sz="2000" b="1">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p>
            <a:fld id="{FDED41F8-FC0F-4085-8150-313B6CF05213}" type="slidenum">
              <a:rPr lang="en-US" smtClean="0"/>
            </a:fld>
            <a:endParaRPr lang="en-US"/>
          </a:p>
        </p:txBody>
      </p:sp>
      <p:sp>
        <p:nvSpPr>
          <p:cNvPr id="8" name="Espace réservé du pied de page 7"/>
          <p:cNvSpPr>
            <a:spLocks noGrp="1"/>
          </p:cNvSpPr>
          <p:nvPr>
            <p:ph type="ftr" sz="quarter" idx="11"/>
          </p:nvPr>
        </p:nvSpPr>
        <p:spPr/>
        <p:txBody>
          <a:bodyPr/>
          <a:p>
            <a:endParaRPr lang="en-US"/>
          </a:p>
        </p:txBody>
      </p:sp>
      <p:sp>
        <p:nvSpPr>
          <p:cNvPr id="13" name="TextBox 6"/>
          <p:cNvSpPr txBox="1"/>
          <p:nvPr/>
        </p:nvSpPr>
        <p:spPr>
          <a:xfrm>
            <a:off x="2248535" y="408940"/>
            <a:ext cx="6094095" cy="521970"/>
          </a:xfrm>
          <a:prstGeom prst="rect">
            <a:avLst/>
          </a:prstGeom>
          <a:noFill/>
        </p:spPr>
        <p:txBody>
          <a:bodyPr wrap="square" rtlCol="0">
            <a:spAutoFit/>
          </a:bodyPr>
          <a:p>
            <a:pPr algn="ctr">
              <a:buClrTx/>
              <a:buSzTx/>
              <a:buFontTx/>
            </a:pPr>
            <a:r>
              <a:rPr lang="fr-FR" altLang="en-US" sz="2800" b="1" dirty="0">
                <a:solidFill>
                  <a:srgbClr val="FF9518"/>
                </a:solidFill>
                <a:latin typeface="Tajawal Medium" panose="00000600000000000000" pitchFamily="2" charset="-78"/>
                <a:cs typeface="Tajawal Medium" panose="00000600000000000000" pitchFamily="2" charset="-78"/>
                <a:sym typeface="+mn-ea"/>
              </a:rPr>
              <a:t>M&amp;E System and Framework? </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8486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61397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537210" y="1446530"/>
            <a:ext cx="7998460" cy="7200900"/>
          </a:xfrm>
          <a:prstGeom prst="rect">
            <a:avLst/>
          </a:prstGeom>
          <a:noFill/>
        </p:spPr>
        <p:txBody>
          <a:bodyPr wrap="square" rtlCol="0">
            <a:spAutoFit/>
          </a:bodyPr>
          <a:p>
            <a:pPr algn="l">
              <a:buClrTx/>
              <a:buSzTx/>
              <a:buFont typeface="Wingdings" panose="05000000000000000000" charset="0"/>
            </a:pPr>
            <a:endParaRPr lang="fr-FR" altLang="en-US" sz="2400" b="1" i="1" u="sng">
              <a:solidFill>
                <a:srgbClr val="00B050"/>
              </a:solidFill>
              <a:latin typeface="Times New Roman" panose="02020603050405020304" charset="0"/>
              <a:cs typeface="Times New Roman" panose="02020603050405020304" charset="0"/>
            </a:endParaRPr>
          </a:p>
          <a:p>
            <a:pPr algn="ctr">
              <a:buClrTx/>
              <a:buSzTx/>
              <a:buFont typeface="Wingdings" panose="05000000000000000000" charset="0"/>
              <a:buNone/>
            </a:pPr>
            <a:r>
              <a:rPr lang="fr-FR" altLang="en-US" sz="2400" b="1" i="1" u="sng">
                <a:solidFill>
                  <a:srgbClr val="00B050"/>
                </a:solidFill>
                <a:latin typeface="Times New Roman" panose="02020603050405020304" charset="0"/>
                <a:cs typeface="Times New Roman" panose="02020603050405020304" charset="0"/>
                <a:sym typeface="+mn-ea"/>
              </a:rPr>
              <a:t>Task 5: Midterm Review (MTR) or Evaluation</a:t>
            </a:r>
            <a:endParaRPr lang="fr-FR" altLang="en-US" sz="2400" b="1" i="1" u="sng">
              <a:solidFill>
                <a:srgbClr val="00B050"/>
              </a:solidFill>
              <a:latin typeface="Times New Roman" panose="02020603050405020304" charset="0"/>
              <a:cs typeface="Times New Roman" panose="02020603050405020304" charset="0"/>
              <a:sym typeface="+mn-ea"/>
            </a:endParaRPr>
          </a:p>
          <a:p>
            <a:pPr algn="l">
              <a:buClrTx/>
              <a:buSzTx/>
              <a:buFont typeface="Wingdings" panose="05000000000000000000" charset="0"/>
              <a:buNone/>
            </a:pPr>
            <a:endParaRPr lang="fr-FR" altLang="en-US" sz="2400" b="1" i="1" u="sng">
              <a:solidFill>
                <a:srgbClr val="00B050"/>
              </a:solidFill>
              <a:latin typeface="Times New Roman" panose="02020603050405020304" charset="0"/>
              <a:cs typeface="Times New Roman" panose="02020603050405020304" charset="0"/>
            </a:endParaRPr>
          </a:p>
          <a:p>
            <a:pPr indent="0">
              <a:lnSpc>
                <a:spcPct val="17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18) Facilitate MTR or evaluation internal or external process</a:t>
            </a:r>
            <a:endParaRPr lang="fr-FR" altLang="en-US" sz="2000" b="1">
              <a:solidFill>
                <a:schemeClr val="tx1"/>
              </a:solidFill>
              <a:latin typeface="Times New Roman" panose="02020603050405020304" charset="0"/>
              <a:cs typeface="Times New Roman" panose="02020603050405020304" charset="0"/>
            </a:endParaRPr>
          </a:p>
          <a:p>
            <a:pPr indent="0">
              <a:lnSpc>
                <a:spcPct val="17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19) Assist in response to the MTR or evaluation feedback</a:t>
            </a:r>
            <a:endParaRPr lang="fr-FR" altLang="en-US" sz="2000" b="1">
              <a:solidFill>
                <a:schemeClr val="tx1"/>
              </a:solidFill>
              <a:latin typeface="Times New Roman" panose="02020603050405020304" charset="0"/>
              <a:cs typeface="Times New Roman" panose="02020603050405020304" charset="0"/>
            </a:endParaRPr>
          </a:p>
          <a:p>
            <a:pPr indent="0">
              <a:lnSpc>
                <a:spcPct val="17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20) Assist in project plan/ design review as per MTR or evaluation recommendations</a:t>
            </a:r>
            <a:endParaRPr lang="fr-FR" altLang="en-US" sz="2000" b="1">
              <a:solidFill>
                <a:schemeClr val="tx1"/>
              </a:solidFill>
              <a:latin typeface="Times New Roman" panose="02020603050405020304" charset="0"/>
              <a:cs typeface="Times New Roman" panose="02020603050405020304" charset="0"/>
            </a:endParaRPr>
          </a:p>
          <a:p>
            <a:pPr indent="0">
              <a:lnSpc>
                <a:spcPct val="17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21) Adjust the M&amp;E system if needed</a:t>
            </a:r>
            <a:endParaRPr lang="fr-FR" altLang="en-US" sz="2000" b="1">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a:solidFill>
                <a:schemeClr val="tx1"/>
              </a:solidFill>
              <a:latin typeface="Times New Roman" panose="02020603050405020304" charset="0"/>
              <a:cs typeface="Times New Roman" panose="02020603050405020304" charset="0"/>
            </a:endParaRPr>
          </a:p>
          <a:p>
            <a:pPr indent="0">
              <a:buFont typeface="Wingdings" panose="05000000000000000000" charset="0"/>
              <a:buNone/>
            </a:pPr>
            <a:r>
              <a:rPr lang="fr-FR" altLang="en-US" sz="2000" b="1">
                <a:latin typeface="Times New Roman" panose="02020603050405020304" charset="0"/>
                <a:cs typeface="Times New Roman" panose="02020603050405020304" charset="0"/>
                <a:sym typeface="+mn-ea"/>
              </a:rPr>
              <a:t></a:t>
            </a:r>
            <a:endParaRPr lang="fr-FR" altLang="en-US" sz="2000" b="1">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p>
            <a:fld id="{FDED41F8-FC0F-4085-8150-313B6CF05213}" type="slidenum">
              <a:rPr lang="en-US" smtClean="0"/>
            </a:fld>
            <a:endParaRPr lang="en-US"/>
          </a:p>
        </p:txBody>
      </p:sp>
      <p:sp>
        <p:nvSpPr>
          <p:cNvPr id="8" name="Espace réservé du pied de page 7"/>
          <p:cNvSpPr>
            <a:spLocks noGrp="1"/>
          </p:cNvSpPr>
          <p:nvPr>
            <p:ph type="ftr" sz="quarter" idx="11"/>
          </p:nvPr>
        </p:nvSpPr>
        <p:spPr/>
        <p:txBody>
          <a:bodyPr/>
          <a:p>
            <a:endParaRPr lang="en-US"/>
          </a:p>
        </p:txBody>
      </p:sp>
      <p:sp>
        <p:nvSpPr>
          <p:cNvPr id="13" name="TextBox 6"/>
          <p:cNvSpPr txBox="1"/>
          <p:nvPr/>
        </p:nvSpPr>
        <p:spPr>
          <a:xfrm>
            <a:off x="2248535" y="438150"/>
            <a:ext cx="6094095" cy="521970"/>
          </a:xfrm>
          <a:prstGeom prst="rect">
            <a:avLst/>
          </a:prstGeom>
          <a:noFill/>
        </p:spPr>
        <p:txBody>
          <a:bodyPr wrap="square" rtlCol="0">
            <a:spAutoFit/>
          </a:bodyPr>
          <a:p>
            <a:pPr algn="ctr">
              <a:buClrTx/>
              <a:buSzTx/>
              <a:buFontTx/>
            </a:pPr>
            <a:r>
              <a:rPr lang="fr-FR" altLang="en-US" sz="2800" b="1" dirty="0">
                <a:solidFill>
                  <a:srgbClr val="FF9518"/>
                </a:solidFill>
                <a:latin typeface="Tajawal Medium" panose="00000600000000000000" pitchFamily="2" charset="-78"/>
                <a:cs typeface="Tajawal Medium" panose="00000600000000000000" pitchFamily="2" charset="-78"/>
                <a:sym typeface="+mn-ea"/>
              </a:rPr>
              <a:t>M&amp;E System and Framework? </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8486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61397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532130" y="1459865"/>
            <a:ext cx="7998460" cy="6431280"/>
          </a:xfrm>
          <a:prstGeom prst="rect">
            <a:avLst/>
          </a:prstGeom>
          <a:noFill/>
        </p:spPr>
        <p:txBody>
          <a:bodyPr wrap="square" rtlCol="0">
            <a:spAutoFit/>
          </a:bodyPr>
          <a:p>
            <a:pPr algn="ctr">
              <a:buClrTx/>
              <a:buSzTx/>
              <a:buFont typeface="Wingdings" panose="05000000000000000000" charset="0"/>
              <a:buNone/>
            </a:pPr>
            <a:r>
              <a:rPr lang="fr-FR" altLang="en-US" sz="2400" b="1" i="1" u="sng">
                <a:solidFill>
                  <a:srgbClr val="00B050"/>
                </a:solidFill>
                <a:latin typeface="Times New Roman" panose="02020603050405020304" charset="0"/>
                <a:cs typeface="Times New Roman" panose="02020603050405020304" charset="0"/>
                <a:sym typeface="+mn-ea"/>
              </a:rPr>
              <a:t>Task 6: Project phase-out or completion</a:t>
            </a:r>
            <a:endParaRPr lang="fr-FR" altLang="en-US" sz="2400" b="1" i="1" u="sng">
              <a:solidFill>
                <a:srgbClr val="00B050"/>
              </a:solidFill>
              <a:latin typeface="Times New Roman" panose="02020603050405020304" charset="0"/>
              <a:cs typeface="Times New Roman" panose="02020603050405020304" charset="0"/>
              <a:sym typeface="+mn-ea"/>
            </a:endParaRPr>
          </a:p>
          <a:p>
            <a:pPr algn="l">
              <a:buClrTx/>
              <a:buSzTx/>
              <a:buFont typeface="Wingdings" panose="05000000000000000000" charset="0"/>
              <a:buNone/>
            </a:pPr>
            <a:endParaRPr lang="fr-FR" altLang="en-US" sz="2400" b="1" i="1" u="sng">
              <a:solidFill>
                <a:srgbClr val="00B050"/>
              </a:solidFill>
              <a:latin typeface="Times New Roman" panose="02020603050405020304" charset="0"/>
              <a:cs typeface="Times New Roman" panose="02020603050405020304" charset="0"/>
            </a:endParaRPr>
          </a:p>
          <a:p>
            <a:pPr algn="l">
              <a:buClrTx/>
              <a:buSzTx/>
              <a:buFont typeface="Wingdings" panose="05000000000000000000" charset="0"/>
              <a:buNone/>
            </a:pPr>
            <a:endParaRPr lang="fr-FR" altLang="en-US" sz="2400" b="1" i="1" u="sng">
              <a:solidFill>
                <a:srgbClr val="00B050"/>
              </a:solidFill>
              <a:latin typeface="Times New Roman" panose="02020603050405020304" charset="0"/>
              <a:cs typeface="Times New Roman" panose="02020603050405020304" charset="0"/>
            </a:endParaRPr>
          </a:p>
          <a:p>
            <a:pPr indent="0">
              <a:lnSpc>
                <a:spcPct val="16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22) Conduct end-of-project evaluation and/or impact study</a:t>
            </a:r>
            <a:endParaRPr lang="fr-FR" altLang="en-US" sz="2000" b="1">
              <a:solidFill>
                <a:schemeClr val="tx1"/>
              </a:solidFill>
              <a:latin typeface="Times New Roman" panose="02020603050405020304" charset="0"/>
              <a:cs typeface="Times New Roman" panose="02020603050405020304" charset="0"/>
            </a:endParaRPr>
          </a:p>
          <a:p>
            <a:pPr indent="0">
              <a:lnSpc>
                <a:spcPct val="16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23) Find out how the impacts will be sustained</a:t>
            </a:r>
            <a:endParaRPr lang="fr-FR" altLang="en-US" sz="2000" b="1">
              <a:solidFill>
                <a:schemeClr val="tx1"/>
              </a:solidFill>
              <a:latin typeface="Times New Roman" panose="02020603050405020304" charset="0"/>
              <a:cs typeface="Times New Roman" panose="02020603050405020304" charset="0"/>
            </a:endParaRPr>
          </a:p>
          <a:p>
            <a:pPr indent="0">
              <a:lnSpc>
                <a:spcPct val="16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24) Hold workshop and do field studies</a:t>
            </a:r>
            <a:endParaRPr lang="fr-FR" altLang="en-US" sz="2000" b="1">
              <a:solidFill>
                <a:schemeClr val="tx1"/>
              </a:solidFill>
              <a:latin typeface="Times New Roman" panose="02020603050405020304" charset="0"/>
              <a:cs typeface="Times New Roman" panose="02020603050405020304" charset="0"/>
            </a:endParaRPr>
          </a:p>
          <a:p>
            <a:pPr indent="0">
              <a:lnSpc>
                <a:spcPct val="16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25) Articulate lessons learned for the next phase or other projects</a:t>
            </a:r>
            <a:endParaRPr lang="fr-FR" altLang="en-US" sz="2000" b="1">
              <a:solidFill>
                <a:schemeClr val="tx1"/>
              </a:solidFill>
              <a:latin typeface="Times New Roman" panose="02020603050405020304" charset="0"/>
              <a:cs typeface="Times New Roman" panose="02020603050405020304" charset="0"/>
            </a:endParaRPr>
          </a:p>
          <a:p>
            <a:pPr indent="0">
              <a:lnSpc>
                <a:spcPct val="160000"/>
              </a:lnSpc>
              <a:buFont typeface="Wingdings" panose="05000000000000000000" charset="0"/>
              <a:buNone/>
            </a:pPr>
            <a:r>
              <a:rPr lang="fr-FR" altLang="en-US" sz="2000" b="1">
                <a:latin typeface="Times New Roman" panose="02020603050405020304" charset="0"/>
                <a:cs typeface="Times New Roman" panose="02020603050405020304" charset="0"/>
                <a:sym typeface="+mn-ea"/>
              </a:rPr>
              <a:t>   </a:t>
            </a:r>
            <a:endParaRPr lang="fr-FR" altLang="en-US" sz="2000" b="1">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p>
            <a:fld id="{FDED41F8-FC0F-4085-8150-313B6CF05213}" type="slidenum">
              <a:rPr lang="en-US" smtClean="0"/>
            </a:fld>
            <a:endParaRPr lang="en-US"/>
          </a:p>
        </p:txBody>
      </p:sp>
      <p:sp>
        <p:nvSpPr>
          <p:cNvPr id="8" name="Espace réservé du pied de page 7"/>
          <p:cNvSpPr>
            <a:spLocks noGrp="1"/>
          </p:cNvSpPr>
          <p:nvPr>
            <p:ph type="ftr" sz="quarter" idx="11"/>
          </p:nvPr>
        </p:nvSpPr>
        <p:spPr/>
        <p:txBody>
          <a:bodyPr/>
          <a:p>
            <a:endParaRPr lang="en-US"/>
          </a:p>
        </p:txBody>
      </p:sp>
      <p:sp>
        <p:nvSpPr>
          <p:cNvPr id="13" name="TextBox 6"/>
          <p:cNvSpPr txBox="1"/>
          <p:nvPr/>
        </p:nvSpPr>
        <p:spPr>
          <a:xfrm>
            <a:off x="2248535" y="467360"/>
            <a:ext cx="6094095" cy="521970"/>
          </a:xfrm>
          <a:prstGeom prst="rect">
            <a:avLst/>
          </a:prstGeom>
          <a:noFill/>
        </p:spPr>
        <p:txBody>
          <a:bodyPr wrap="square" rtlCol="0">
            <a:spAutoFit/>
          </a:bodyPr>
          <a:p>
            <a:pPr algn="ctr">
              <a:buClrTx/>
              <a:buSzTx/>
              <a:buFontTx/>
            </a:pPr>
            <a:r>
              <a:rPr lang="fr-FR" altLang="en-US" sz="2800" b="1" dirty="0">
                <a:solidFill>
                  <a:srgbClr val="FF9518"/>
                </a:solidFill>
                <a:latin typeface="Tajawal Medium" panose="00000600000000000000" pitchFamily="2" charset="-78"/>
                <a:cs typeface="Tajawal Medium" panose="00000600000000000000" pitchFamily="2" charset="-78"/>
                <a:sym typeface="+mn-ea"/>
              </a:rPr>
              <a:t>M&amp;E System and Framework? </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1"/>
          <a:stretch>
            <a:fillRect/>
          </a:stretch>
        </p:blipFill>
        <p:spPr>
          <a:xfrm>
            <a:off x="2440788" y="6139744"/>
            <a:ext cx="9902229" cy="204838"/>
          </a:xfrm>
          <a:prstGeom prst="rect">
            <a:avLst/>
          </a:prstGeom>
        </p:spPr>
      </p:pic>
      <p:pic>
        <p:nvPicPr>
          <p:cNvPr id="4" name="Picture 3"/>
          <p:cNvPicPr>
            <a:picLocks noChangeAspect="1"/>
          </p:cNvPicPr>
          <p:nvPr/>
        </p:nvPicPr>
        <p:blipFill>
          <a:blip r:embed="rId2"/>
          <a:stretch>
            <a:fillRect/>
          </a:stretch>
        </p:blipFill>
        <p:spPr>
          <a:xfrm>
            <a:off x="-108036" y="2230222"/>
            <a:ext cx="238650" cy="2709534"/>
          </a:xfrm>
          <a:prstGeom prst="rect">
            <a:avLst/>
          </a:prstGeom>
        </p:spPr>
      </p:pic>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654943" y="533330"/>
            <a:ext cx="3267424" cy="5907194"/>
          </a:xfrm>
          <a:prstGeom prst="rect">
            <a:avLst/>
          </a:prstGeom>
        </p:spPr>
      </p:pic>
      <p:sp>
        <p:nvSpPr>
          <p:cNvPr id="6" name="Zone de texte 5"/>
          <p:cNvSpPr txBox="1"/>
          <p:nvPr/>
        </p:nvSpPr>
        <p:spPr>
          <a:xfrm>
            <a:off x="532130" y="1459865"/>
            <a:ext cx="7998460" cy="470789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p>
            <a:pPr indent="0">
              <a:buFont typeface="Wingdings" panose="05000000000000000000" charset="0"/>
              <a:buNone/>
            </a:pPr>
            <a:r>
              <a:rPr lang="fr-FR" altLang="en-US" sz="2400" b="1">
                <a:solidFill>
                  <a:srgbClr val="FF0000"/>
                </a:solidFill>
                <a:latin typeface="Times New Roman" panose="02020603050405020304" charset="0"/>
                <a:ea typeface="SimSun" panose="02010600030101010101" pitchFamily="2" charset="-122"/>
              </a:rPr>
              <a:t>4.3 </a:t>
            </a:r>
            <a:r>
              <a:rPr lang="en-US" sz="2400" b="1">
                <a:solidFill>
                  <a:srgbClr val="FF0000"/>
                </a:solidFill>
                <a:latin typeface="Times New Roman" panose="02020603050405020304" charset="0"/>
                <a:ea typeface="SimSun" panose="02010600030101010101" pitchFamily="2" charset="-122"/>
              </a:rPr>
              <a:t>Key steps in setting Monitoring and Evaluation system</a:t>
            </a:r>
            <a:endParaRPr lang="en-US" sz="2400" b="1">
              <a:solidFill>
                <a:srgbClr val="FF0000"/>
              </a:solidFill>
              <a:latin typeface="Times New Roman" panose="02020603050405020304" charset="0"/>
              <a:ea typeface="SimSun" panose="02010600030101010101" pitchFamily="2" charset="-122"/>
            </a:endParaRPr>
          </a:p>
          <a:p>
            <a:pPr indent="0">
              <a:buFont typeface="Wingdings" panose="05000000000000000000" charset="0"/>
              <a:buNone/>
            </a:pPr>
            <a:endParaRPr lang="en-US" sz="2400" b="1">
              <a:solidFill>
                <a:srgbClr val="FF0000"/>
              </a:solidFill>
              <a:latin typeface="Times New Roman" panose="02020603050405020304" charset="0"/>
              <a:ea typeface="SimSun" panose="02010600030101010101" pitchFamily="2" charset="-122"/>
            </a:endParaRPr>
          </a:p>
          <a:p>
            <a:pPr indent="0">
              <a:buFont typeface="Wingdings" panose="05000000000000000000" charset="0"/>
              <a:buNone/>
            </a:pPr>
            <a:endParaRPr lang="en-US" sz="2400" b="1">
              <a:solidFill>
                <a:srgbClr val="FF0000"/>
              </a:solidFill>
              <a:latin typeface="Times New Roman" panose="02020603050405020304" charset="0"/>
              <a:ea typeface="SimSun" panose="02010600030101010101" pitchFamily="2" charset="-122"/>
            </a:endParaRPr>
          </a:p>
          <a:p>
            <a:pPr indent="0">
              <a:buFont typeface="Wingdings" panose="05000000000000000000" charset="0"/>
              <a:buNone/>
            </a:pPr>
            <a:endParaRPr lang="en-US" sz="2400" b="1">
              <a:solidFill>
                <a:srgbClr val="FF0000"/>
              </a:solidFill>
              <a:latin typeface="Times New Roman" panose="02020603050405020304" charset="0"/>
              <a:ea typeface="SimSun" panose="02010600030101010101" pitchFamily="2" charset="-122"/>
            </a:endParaRPr>
          </a:p>
          <a:p>
            <a:pPr indent="0">
              <a:buFont typeface="Wingdings" panose="05000000000000000000" charset="0"/>
              <a:buNone/>
            </a:pPr>
            <a:endParaRPr lang="en-US" sz="2400" b="1">
              <a:solidFill>
                <a:srgbClr val="FF0000"/>
              </a:solidFill>
              <a:latin typeface="Times New Roman" panose="02020603050405020304" charset="0"/>
              <a:ea typeface="SimSun" panose="02010600030101010101" pitchFamily="2" charset="-122"/>
            </a:endParaRPr>
          </a:p>
          <a:p>
            <a:pPr indent="0">
              <a:buFont typeface="Wingdings" panose="05000000000000000000" charset="0"/>
              <a:buNone/>
            </a:pPr>
            <a:endParaRPr lang="en-US" sz="2400" b="1">
              <a:solidFill>
                <a:srgbClr val="FF0000"/>
              </a:solidFill>
              <a:latin typeface="Times New Roman" panose="02020603050405020304" charset="0"/>
              <a:ea typeface="SimSun" panose="02010600030101010101" pitchFamily="2" charset="-122"/>
            </a:endParaRPr>
          </a:p>
          <a:p>
            <a:pPr indent="0">
              <a:buFont typeface="Wingdings" panose="05000000000000000000" charset="0"/>
              <a:buNone/>
            </a:pPr>
            <a:endParaRPr lang="en-US" sz="2400" b="1">
              <a:solidFill>
                <a:srgbClr val="FF0000"/>
              </a:solidFill>
              <a:latin typeface="Times New Roman" panose="02020603050405020304" charset="0"/>
              <a:ea typeface="SimSun" panose="02010600030101010101" pitchFamily="2" charset="-122"/>
            </a:endParaRPr>
          </a:p>
          <a:p>
            <a:pPr indent="0">
              <a:buFont typeface="Wingdings" panose="05000000000000000000" charset="0"/>
              <a:buNone/>
            </a:pPr>
            <a:endParaRPr lang="en-US" sz="2400" b="1">
              <a:solidFill>
                <a:srgbClr val="FF0000"/>
              </a:solidFill>
              <a:latin typeface="Times New Roman" panose="02020603050405020304" charset="0"/>
              <a:ea typeface="SimSun" panose="02010600030101010101" pitchFamily="2" charset="-122"/>
            </a:endParaRPr>
          </a:p>
          <a:p>
            <a:pPr indent="0">
              <a:buFont typeface="Wingdings" panose="05000000000000000000" charset="0"/>
              <a:buNone/>
            </a:pPr>
            <a:endParaRPr lang="en-US" sz="2400" b="1">
              <a:solidFill>
                <a:srgbClr val="FF0000"/>
              </a:solidFill>
              <a:latin typeface="Times New Roman" panose="02020603050405020304" charset="0"/>
              <a:ea typeface="SimSun" panose="02010600030101010101" pitchFamily="2" charset="-122"/>
            </a:endParaRPr>
          </a:p>
          <a:p>
            <a:pPr indent="0">
              <a:buFont typeface="Wingdings" panose="05000000000000000000" charset="0"/>
              <a:buNone/>
            </a:pPr>
            <a:endParaRPr lang="en-US" sz="2400" b="1">
              <a:solidFill>
                <a:srgbClr val="FF0000"/>
              </a:solidFill>
              <a:latin typeface="Times New Roman" panose="02020603050405020304" charset="0"/>
              <a:ea typeface="SimSun" panose="02010600030101010101" pitchFamily="2" charset="-122"/>
            </a:endParaRPr>
          </a:p>
          <a:p>
            <a:pPr indent="0">
              <a:buFont typeface="Wingdings" panose="05000000000000000000" charset="0"/>
              <a:buNone/>
            </a:pPr>
            <a:endParaRPr lang="fr-FR" altLang="en-US" sz="1800" b="1">
              <a:solidFill>
                <a:schemeClr val="tx1"/>
              </a:solidFill>
              <a:latin typeface="Times New Roman" panose="02020603050405020304" charset="0"/>
              <a:cs typeface="Times New Roman" panose="02020603050405020304" charset="0"/>
            </a:endParaRPr>
          </a:p>
          <a:p>
            <a:pPr indent="0">
              <a:buFont typeface="Wingdings" panose="05000000000000000000" charset="0"/>
              <a:buNone/>
            </a:pPr>
            <a:endParaRPr lang="fr-FR" altLang="en-US" sz="1800" b="1">
              <a:solidFill>
                <a:schemeClr val="tx1"/>
              </a:solidFill>
              <a:latin typeface="Times New Roman" panose="02020603050405020304" charset="0"/>
              <a:cs typeface="Times New Roman" panose="02020603050405020304" charset="0"/>
            </a:endParaRPr>
          </a:p>
          <a:p>
            <a:pPr indent="0">
              <a:buFont typeface="Wingdings" panose="05000000000000000000" charset="0"/>
              <a:buNone/>
            </a:pPr>
            <a:endParaRPr lang="en-US" sz="2400" b="1">
              <a:solidFill>
                <a:srgbClr val="FF0000"/>
              </a:solidFill>
              <a:latin typeface="Times New Roman" panose="02020603050405020304" charset="0"/>
              <a:ea typeface="SimSun" panose="02010600030101010101" pitchFamily="2" charset="-122"/>
            </a:endParaRPr>
          </a:p>
        </p:txBody>
      </p:sp>
      <p:pic>
        <p:nvPicPr>
          <p:cNvPr id="11" name="Picture 5"/>
          <p:cNvPicPr>
            <a:picLocks noChangeAspect="1"/>
          </p:cNvPicPr>
          <p:nvPr/>
        </p:nvPicPr>
        <p:blipFill>
          <a:blip r:embed="rId6"/>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1073743130" name="Grouper 1073743129"/>
          <p:cNvGrpSpPr/>
          <p:nvPr/>
        </p:nvGrpSpPr>
        <p:grpSpPr>
          <a:xfrm>
            <a:off x="538163" y="1906270"/>
            <a:ext cx="2077085" cy="821690"/>
            <a:chOff x="10" y="10"/>
            <a:chExt cx="3271" cy="1294"/>
          </a:xfrm>
        </p:grpSpPr>
        <p:sp>
          <p:nvSpPr>
            <p:cNvPr id="1073743131" name="Forme libre 1073743130"/>
            <p:cNvSpPr/>
            <p:nvPr/>
          </p:nvSpPr>
          <p:spPr>
            <a:xfrm>
              <a:off x="30" y="50"/>
              <a:ext cx="3251" cy="1254"/>
            </a:xfrm>
            <a:custGeom>
              <a:avLst/>
              <a:gdLst/>
              <a:ahLst/>
              <a:cxnLst/>
              <a:pathLst>
                <a:path w="3251" h="1254">
                  <a:moveTo>
                    <a:pt x="2438" y="0"/>
                  </a:moveTo>
                  <a:lnTo>
                    <a:pt x="0" y="0"/>
                  </a:lnTo>
                  <a:lnTo>
                    <a:pt x="0" y="1254"/>
                  </a:lnTo>
                  <a:lnTo>
                    <a:pt x="2438" y="1254"/>
                  </a:lnTo>
                  <a:lnTo>
                    <a:pt x="3251" y="627"/>
                  </a:lnTo>
                  <a:lnTo>
                    <a:pt x="2438" y="0"/>
                  </a:lnTo>
                  <a:close/>
                </a:path>
              </a:pathLst>
            </a:custGeom>
            <a:solidFill>
              <a:srgbClr val="612322"/>
            </a:solidFill>
            <a:ln w="9525">
              <a:noFill/>
            </a:ln>
          </p:spPr>
          <p:txBody>
            <a:bodyPr/>
            <a:p>
              <a:endParaRPr lang="fr-FR" altLang="en-US"/>
            </a:p>
          </p:txBody>
        </p:sp>
        <p:pic>
          <p:nvPicPr>
            <p:cNvPr id="1073743132" name="Image 1073743131"/>
            <p:cNvPicPr>
              <a:picLocks noChangeAspect="1"/>
            </p:cNvPicPr>
            <p:nvPr/>
          </p:nvPicPr>
          <p:blipFill>
            <a:blip r:embed="rId7"/>
            <a:stretch>
              <a:fillRect/>
            </a:stretch>
          </p:blipFill>
          <p:spPr>
            <a:xfrm>
              <a:off x="10" y="10"/>
              <a:ext cx="3251" cy="1254"/>
            </a:xfrm>
            <a:prstGeom prst="rect">
              <a:avLst/>
            </a:prstGeom>
            <a:noFill/>
            <a:ln w="9525">
              <a:noFill/>
            </a:ln>
          </p:spPr>
        </p:pic>
        <p:sp>
          <p:nvSpPr>
            <p:cNvPr id="1073743133" name="Forme libre 1073743132"/>
            <p:cNvSpPr/>
            <p:nvPr/>
          </p:nvSpPr>
          <p:spPr>
            <a:xfrm>
              <a:off x="10" y="10"/>
              <a:ext cx="3251" cy="1254"/>
            </a:xfrm>
            <a:custGeom>
              <a:avLst/>
              <a:gdLst/>
              <a:ahLst/>
              <a:cxnLst/>
              <a:pathLst>
                <a:path w="3251" h="1254">
                  <a:moveTo>
                    <a:pt x="2438" y="0"/>
                  </a:moveTo>
                  <a:lnTo>
                    <a:pt x="0" y="0"/>
                  </a:lnTo>
                  <a:lnTo>
                    <a:pt x="0" y="1254"/>
                  </a:lnTo>
                  <a:lnTo>
                    <a:pt x="2438" y="1254"/>
                  </a:lnTo>
                  <a:lnTo>
                    <a:pt x="3251" y="627"/>
                  </a:lnTo>
                  <a:lnTo>
                    <a:pt x="2438" y="0"/>
                  </a:lnTo>
                  <a:close/>
                </a:path>
              </a:pathLst>
            </a:custGeom>
            <a:noFill/>
            <a:ln w="12700" cap="flat" cmpd="sng">
              <a:solidFill>
                <a:srgbClr val="C0504D"/>
              </a:solidFill>
              <a:prstDash val="solid"/>
              <a:headEnd type="none" w="med" len="med"/>
              <a:tailEnd type="none" w="med" len="med"/>
            </a:ln>
          </p:spPr>
          <p:txBody>
            <a:bodyPr/>
            <a:p>
              <a:endParaRPr lang="fr-FR" altLang="en-US"/>
            </a:p>
          </p:txBody>
        </p:sp>
      </p:grpSp>
      <p:grpSp>
        <p:nvGrpSpPr>
          <p:cNvPr id="29" name="Grouper 28"/>
          <p:cNvGrpSpPr/>
          <p:nvPr/>
        </p:nvGrpSpPr>
        <p:grpSpPr>
          <a:xfrm>
            <a:off x="1043940" y="2705735"/>
            <a:ext cx="2606040" cy="821690"/>
            <a:chOff x="10" y="10"/>
            <a:chExt cx="3271" cy="1294"/>
          </a:xfrm>
        </p:grpSpPr>
        <p:sp>
          <p:nvSpPr>
            <p:cNvPr id="30" name="Forme libre 29"/>
            <p:cNvSpPr/>
            <p:nvPr/>
          </p:nvSpPr>
          <p:spPr>
            <a:xfrm>
              <a:off x="30" y="50"/>
              <a:ext cx="3251" cy="1254"/>
            </a:xfrm>
            <a:custGeom>
              <a:avLst/>
              <a:gdLst/>
              <a:ahLst/>
              <a:cxnLst/>
              <a:pathLst>
                <a:path w="3251" h="1254">
                  <a:moveTo>
                    <a:pt x="2438" y="0"/>
                  </a:moveTo>
                  <a:lnTo>
                    <a:pt x="0" y="0"/>
                  </a:lnTo>
                  <a:lnTo>
                    <a:pt x="0" y="1254"/>
                  </a:lnTo>
                  <a:lnTo>
                    <a:pt x="2438" y="1254"/>
                  </a:lnTo>
                  <a:lnTo>
                    <a:pt x="3251" y="627"/>
                  </a:lnTo>
                  <a:lnTo>
                    <a:pt x="2438" y="0"/>
                  </a:lnTo>
                  <a:close/>
                </a:path>
              </a:pathLst>
            </a:custGeom>
            <a:solidFill>
              <a:srgbClr val="612322"/>
            </a:solidFill>
            <a:ln w="9525">
              <a:noFill/>
            </a:ln>
          </p:spPr>
          <p:txBody>
            <a:bodyPr/>
            <a:p>
              <a:endParaRPr lang="fr-FR" altLang="en-US"/>
            </a:p>
          </p:txBody>
        </p:sp>
        <p:pic>
          <p:nvPicPr>
            <p:cNvPr id="31" name="Image 30"/>
            <p:cNvPicPr>
              <a:picLocks noChangeAspect="1"/>
            </p:cNvPicPr>
            <p:nvPr/>
          </p:nvPicPr>
          <p:blipFill>
            <a:blip r:embed="rId7"/>
            <a:stretch>
              <a:fillRect/>
            </a:stretch>
          </p:blipFill>
          <p:spPr>
            <a:xfrm>
              <a:off x="10" y="10"/>
              <a:ext cx="3251" cy="1254"/>
            </a:xfrm>
            <a:prstGeom prst="rect">
              <a:avLst/>
            </a:prstGeom>
            <a:noFill/>
            <a:ln w="9525">
              <a:noFill/>
            </a:ln>
          </p:spPr>
        </p:pic>
        <p:sp>
          <p:nvSpPr>
            <p:cNvPr id="32" name="Forme libre 31"/>
            <p:cNvSpPr/>
            <p:nvPr/>
          </p:nvSpPr>
          <p:spPr>
            <a:xfrm>
              <a:off x="10" y="10"/>
              <a:ext cx="3251" cy="1254"/>
            </a:xfrm>
            <a:custGeom>
              <a:avLst/>
              <a:gdLst/>
              <a:ahLst/>
              <a:cxnLst/>
              <a:pathLst>
                <a:path w="3251" h="1254">
                  <a:moveTo>
                    <a:pt x="2438" y="0"/>
                  </a:moveTo>
                  <a:lnTo>
                    <a:pt x="0" y="0"/>
                  </a:lnTo>
                  <a:lnTo>
                    <a:pt x="0" y="1254"/>
                  </a:lnTo>
                  <a:lnTo>
                    <a:pt x="2438" y="1254"/>
                  </a:lnTo>
                  <a:lnTo>
                    <a:pt x="3251" y="627"/>
                  </a:lnTo>
                  <a:lnTo>
                    <a:pt x="2438" y="0"/>
                  </a:lnTo>
                  <a:close/>
                </a:path>
              </a:pathLst>
            </a:custGeom>
            <a:noFill/>
            <a:ln w="12700" cap="flat" cmpd="sng">
              <a:solidFill>
                <a:srgbClr val="C0504D"/>
              </a:solidFill>
              <a:prstDash val="solid"/>
              <a:headEnd type="none" w="med" len="med"/>
              <a:tailEnd type="none" w="med" len="med"/>
            </a:ln>
          </p:spPr>
          <p:txBody>
            <a:bodyPr/>
            <a:p>
              <a:endParaRPr lang="fr-FR" altLang="en-US"/>
            </a:p>
          </p:txBody>
        </p:sp>
      </p:grpSp>
      <p:grpSp>
        <p:nvGrpSpPr>
          <p:cNvPr id="33" name="Grouper 32"/>
          <p:cNvGrpSpPr/>
          <p:nvPr/>
        </p:nvGrpSpPr>
        <p:grpSpPr>
          <a:xfrm>
            <a:off x="1513840" y="3531870"/>
            <a:ext cx="3096260" cy="821690"/>
            <a:chOff x="-63" y="10"/>
            <a:chExt cx="3344" cy="1294"/>
          </a:xfrm>
        </p:grpSpPr>
        <p:sp>
          <p:nvSpPr>
            <p:cNvPr id="34" name="Forme libre 33"/>
            <p:cNvSpPr/>
            <p:nvPr/>
          </p:nvSpPr>
          <p:spPr>
            <a:xfrm>
              <a:off x="30" y="50"/>
              <a:ext cx="3251" cy="1254"/>
            </a:xfrm>
            <a:custGeom>
              <a:avLst/>
              <a:gdLst/>
              <a:ahLst/>
              <a:cxnLst/>
              <a:pathLst>
                <a:path w="3251" h="1254">
                  <a:moveTo>
                    <a:pt x="2438" y="0"/>
                  </a:moveTo>
                  <a:lnTo>
                    <a:pt x="0" y="0"/>
                  </a:lnTo>
                  <a:lnTo>
                    <a:pt x="0" y="1254"/>
                  </a:lnTo>
                  <a:lnTo>
                    <a:pt x="2438" y="1254"/>
                  </a:lnTo>
                  <a:lnTo>
                    <a:pt x="3251" y="627"/>
                  </a:lnTo>
                  <a:lnTo>
                    <a:pt x="2438" y="0"/>
                  </a:lnTo>
                  <a:close/>
                </a:path>
              </a:pathLst>
            </a:custGeom>
            <a:solidFill>
              <a:srgbClr val="612322"/>
            </a:solidFill>
            <a:ln w="9525">
              <a:noFill/>
            </a:ln>
          </p:spPr>
          <p:txBody>
            <a:bodyPr/>
            <a:p>
              <a:endParaRPr lang="fr-FR" altLang="en-US"/>
            </a:p>
          </p:txBody>
        </p:sp>
        <p:pic>
          <p:nvPicPr>
            <p:cNvPr id="35" name="Image 34"/>
            <p:cNvPicPr>
              <a:picLocks noChangeAspect="1"/>
            </p:cNvPicPr>
            <p:nvPr/>
          </p:nvPicPr>
          <p:blipFill>
            <a:blip r:embed="rId7"/>
            <a:stretch>
              <a:fillRect/>
            </a:stretch>
          </p:blipFill>
          <p:spPr>
            <a:xfrm>
              <a:off x="-63" y="48"/>
              <a:ext cx="3251" cy="1254"/>
            </a:xfrm>
            <a:prstGeom prst="rect">
              <a:avLst/>
            </a:prstGeom>
            <a:noFill/>
            <a:ln w="9525">
              <a:noFill/>
            </a:ln>
          </p:spPr>
        </p:pic>
        <p:sp>
          <p:nvSpPr>
            <p:cNvPr id="36" name="Forme libre 35"/>
            <p:cNvSpPr/>
            <p:nvPr/>
          </p:nvSpPr>
          <p:spPr>
            <a:xfrm>
              <a:off x="10" y="10"/>
              <a:ext cx="3251" cy="1254"/>
            </a:xfrm>
            <a:custGeom>
              <a:avLst/>
              <a:gdLst/>
              <a:ahLst/>
              <a:cxnLst/>
              <a:pathLst>
                <a:path w="3251" h="1254">
                  <a:moveTo>
                    <a:pt x="2438" y="0"/>
                  </a:moveTo>
                  <a:lnTo>
                    <a:pt x="0" y="0"/>
                  </a:lnTo>
                  <a:lnTo>
                    <a:pt x="0" y="1254"/>
                  </a:lnTo>
                  <a:lnTo>
                    <a:pt x="2438" y="1254"/>
                  </a:lnTo>
                  <a:lnTo>
                    <a:pt x="3251" y="627"/>
                  </a:lnTo>
                  <a:lnTo>
                    <a:pt x="2438" y="0"/>
                  </a:lnTo>
                  <a:close/>
                </a:path>
              </a:pathLst>
            </a:custGeom>
            <a:noFill/>
            <a:ln w="12700" cap="flat" cmpd="sng">
              <a:solidFill>
                <a:srgbClr val="C0504D"/>
              </a:solidFill>
              <a:prstDash val="solid"/>
              <a:headEnd type="none" w="med" len="med"/>
              <a:tailEnd type="none" w="med" len="med"/>
            </a:ln>
          </p:spPr>
          <p:txBody>
            <a:bodyPr/>
            <a:p>
              <a:endParaRPr lang="fr-FR" altLang="en-US"/>
            </a:p>
          </p:txBody>
        </p:sp>
      </p:grpSp>
      <p:pic>
        <p:nvPicPr>
          <p:cNvPr id="41" name="Image 40"/>
          <p:cNvPicPr>
            <a:picLocks noChangeAspect="1"/>
          </p:cNvPicPr>
          <p:nvPr/>
        </p:nvPicPr>
        <p:blipFill>
          <a:blip r:embed="rId7"/>
          <a:stretch>
            <a:fillRect/>
          </a:stretch>
        </p:blipFill>
        <p:spPr>
          <a:xfrm>
            <a:off x="2603500" y="4331970"/>
            <a:ext cx="2972435" cy="796290"/>
          </a:xfrm>
          <a:prstGeom prst="rect">
            <a:avLst/>
          </a:prstGeom>
          <a:noFill/>
          <a:ln w="9525">
            <a:noFill/>
          </a:ln>
        </p:spPr>
      </p:pic>
      <p:pic>
        <p:nvPicPr>
          <p:cNvPr id="42" name="Image 41"/>
          <p:cNvPicPr>
            <a:picLocks noChangeAspect="1"/>
          </p:cNvPicPr>
          <p:nvPr/>
        </p:nvPicPr>
        <p:blipFill>
          <a:blip r:embed="rId7"/>
          <a:stretch>
            <a:fillRect/>
          </a:stretch>
        </p:blipFill>
        <p:spPr>
          <a:xfrm>
            <a:off x="3312160" y="5119370"/>
            <a:ext cx="3203575" cy="796290"/>
          </a:xfrm>
          <a:prstGeom prst="rect">
            <a:avLst/>
          </a:prstGeom>
          <a:noFill/>
          <a:ln w="9525">
            <a:noFill/>
          </a:ln>
        </p:spPr>
      </p:pic>
      <p:pic>
        <p:nvPicPr>
          <p:cNvPr id="43" name="Image 42"/>
          <p:cNvPicPr>
            <a:picLocks noChangeAspect="1"/>
          </p:cNvPicPr>
          <p:nvPr/>
        </p:nvPicPr>
        <p:blipFill>
          <a:blip r:embed="rId7"/>
          <a:stretch>
            <a:fillRect/>
          </a:stretch>
        </p:blipFill>
        <p:spPr>
          <a:xfrm>
            <a:off x="6494780" y="5538470"/>
            <a:ext cx="1938793" cy="796290"/>
          </a:xfrm>
          <a:prstGeom prst="rect">
            <a:avLst/>
          </a:prstGeom>
          <a:noFill/>
          <a:ln w="9525">
            <a:noFill/>
          </a:ln>
        </p:spPr>
      </p:pic>
      <p:sp>
        <p:nvSpPr>
          <p:cNvPr id="45" name="Zone de texte 44"/>
          <p:cNvSpPr txBox="1"/>
          <p:nvPr/>
        </p:nvSpPr>
        <p:spPr>
          <a:xfrm>
            <a:off x="488315" y="1949450"/>
            <a:ext cx="2183130" cy="645160"/>
          </a:xfrm>
          <a:prstGeom prst="rect">
            <a:avLst/>
          </a:prstGeom>
          <a:noFill/>
        </p:spPr>
        <p:txBody>
          <a:bodyPr wrap="square" rtlCol="0">
            <a:spAutoFit/>
          </a:bodyPr>
          <a:p>
            <a:r>
              <a:rPr lang="fr-FR" altLang="en-US" b="1">
                <a:latin typeface="Times New Roman" panose="02020603050405020304" charset="0"/>
                <a:cs typeface="Times New Roman" panose="02020603050405020304" charset="0"/>
              </a:rPr>
              <a:t> Identify/ establish purpose and scope</a:t>
            </a:r>
            <a:endParaRPr lang="fr-FR" altLang="en-US" b="1">
              <a:latin typeface="Times New Roman" panose="02020603050405020304" charset="0"/>
              <a:cs typeface="Times New Roman" panose="02020603050405020304" charset="0"/>
            </a:endParaRPr>
          </a:p>
        </p:txBody>
      </p:sp>
      <p:sp>
        <p:nvSpPr>
          <p:cNvPr id="46" name="Zone de texte 45"/>
          <p:cNvSpPr txBox="1"/>
          <p:nvPr/>
        </p:nvSpPr>
        <p:spPr>
          <a:xfrm>
            <a:off x="1033145" y="2759075"/>
            <a:ext cx="2392045" cy="645160"/>
          </a:xfrm>
          <a:prstGeom prst="rect">
            <a:avLst/>
          </a:prstGeom>
          <a:noFill/>
        </p:spPr>
        <p:txBody>
          <a:bodyPr wrap="square" rtlCol="0">
            <a:spAutoFit/>
          </a:bodyPr>
          <a:p>
            <a:r>
              <a:rPr lang="fr-FR" altLang="en-US" b="1">
                <a:latin typeface="Times New Roman" panose="02020603050405020304" charset="0"/>
                <a:cs typeface="Times New Roman" panose="02020603050405020304" charset="0"/>
              </a:rPr>
              <a:t> Specify information needed and indicators</a:t>
            </a:r>
            <a:endParaRPr lang="fr-FR" altLang="en-US" b="1">
              <a:latin typeface="Times New Roman" panose="02020603050405020304" charset="0"/>
              <a:cs typeface="Times New Roman" panose="02020603050405020304" charset="0"/>
            </a:endParaRPr>
          </a:p>
        </p:txBody>
      </p:sp>
      <p:sp>
        <p:nvSpPr>
          <p:cNvPr id="47" name="Zone de texte 46"/>
          <p:cNvSpPr txBox="1"/>
          <p:nvPr/>
        </p:nvSpPr>
        <p:spPr>
          <a:xfrm>
            <a:off x="1602740" y="3512820"/>
            <a:ext cx="3006725" cy="645160"/>
          </a:xfrm>
          <a:prstGeom prst="rect">
            <a:avLst/>
          </a:prstGeom>
          <a:noFill/>
          <a:ln w="9525">
            <a:noFill/>
          </a:ln>
        </p:spPr>
        <p:txBody>
          <a:bodyPr wrap="square">
            <a:spAutoFit/>
          </a:bodyPr>
          <a:p>
            <a:pPr indent="0"/>
            <a:r>
              <a:rPr lang="en-US" b="1">
                <a:latin typeface="Times New Roman" panose="02020603050405020304" charset="0"/>
                <a:ea typeface="SimSun" panose="02010600030101010101" pitchFamily="2" charset="-122"/>
                <a:cs typeface="Times New Roman" panose="02020603050405020304" charset="0"/>
              </a:rPr>
              <a:t>Pl</a:t>
            </a:r>
            <a:r>
              <a:rPr lang="fr-FR" altLang="en-US" b="1">
                <a:latin typeface="Times New Roman" panose="02020603050405020304" charset="0"/>
                <a:cs typeface="Times New Roman" panose="02020603050405020304" charset="0"/>
              </a:rPr>
              <a:t>anning information gathering and organization</a:t>
            </a:r>
            <a:endParaRPr lang="fr-FR" altLang="en-US" b="1">
              <a:latin typeface="Times New Roman" panose="02020603050405020304" charset="0"/>
              <a:cs typeface="Times New Roman" panose="02020603050405020304" charset="0"/>
            </a:endParaRPr>
          </a:p>
        </p:txBody>
      </p:sp>
      <p:sp>
        <p:nvSpPr>
          <p:cNvPr id="48" name="Zone de texte 47"/>
          <p:cNvSpPr txBox="1"/>
          <p:nvPr/>
        </p:nvSpPr>
        <p:spPr>
          <a:xfrm>
            <a:off x="2616200" y="4300220"/>
            <a:ext cx="2751455" cy="922020"/>
          </a:xfrm>
          <a:prstGeom prst="rect">
            <a:avLst/>
          </a:prstGeom>
          <a:noFill/>
          <a:ln w="9525">
            <a:noFill/>
          </a:ln>
        </p:spPr>
        <p:txBody>
          <a:bodyPr wrap="square">
            <a:spAutoFit/>
          </a:bodyPr>
          <a:p>
            <a:pPr indent="0"/>
            <a:r>
              <a:rPr lang="en-US" b="1">
                <a:latin typeface="Times New Roman" panose="02020603050405020304" charset="0"/>
                <a:ea typeface="SimSun" panose="02010600030101010101" pitchFamily="2" charset="-122"/>
                <a:cs typeface="Times New Roman" panose="02020603050405020304" charset="0"/>
              </a:rPr>
              <a:t>Planning critical reflection process and events</a:t>
            </a:r>
            <a:endParaRPr lang="en-US" b="1">
              <a:latin typeface="Times New Roman" panose="02020603050405020304" charset="0"/>
              <a:ea typeface="SimSun" panose="02010600030101010101" pitchFamily="2" charset="-122"/>
              <a:cs typeface="Times New Roman" panose="02020603050405020304" charset="0"/>
            </a:endParaRPr>
          </a:p>
        </p:txBody>
      </p:sp>
      <p:sp>
        <p:nvSpPr>
          <p:cNvPr id="49" name="Zone de texte 48"/>
          <p:cNvSpPr txBox="1"/>
          <p:nvPr/>
        </p:nvSpPr>
        <p:spPr>
          <a:xfrm>
            <a:off x="3416300" y="5036820"/>
            <a:ext cx="2882265" cy="922020"/>
          </a:xfrm>
          <a:prstGeom prst="rect">
            <a:avLst/>
          </a:prstGeom>
          <a:noFill/>
          <a:ln w="9525">
            <a:noFill/>
          </a:ln>
        </p:spPr>
        <p:txBody>
          <a:bodyPr wrap="square">
            <a:spAutoFit/>
          </a:bodyPr>
          <a:p>
            <a:pPr indent="0" algn="ctr"/>
            <a:r>
              <a:rPr lang="en-US" b="1">
                <a:latin typeface="Arial" panose="020B0604020202020204" pitchFamily="34" charset="0"/>
                <a:ea typeface="SimSun" panose="02010600030101010101" pitchFamily="2" charset="-122"/>
                <a:cs typeface="Times New Roman" panose="02020603050405020304" charset="0"/>
              </a:rPr>
              <a:t> </a:t>
            </a:r>
            <a:r>
              <a:rPr lang="fr-FR" altLang="en-US" b="1">
                <a:latin typeface="Times New Roman" panose="02020603050405020304" charset="0"/>
                <a:cs typeface="Times New Roman" panose="02020603050405020304" charset="0"/>
              </a:rPr>
              <a:t>Planning for quality communication and reporting</a:t>
            </a:r>
            <a:endParaRPr lang="fr-FR" altLang="en-US" b="1">
              <a:latin typeface="Times New Roman" panose="02020603050405020304" charset="0"/>
              <a:cs typeface="Times New Roman" panose="02020603050405020304" charset="0"/>
            </a:endParaRPr>
          </a:p>
        </p:txBody>
      </p:sp>
      <p:sp>
        <p:nvSpPr>
          <p:cNvPr id="50" name="Zone de texte 49"/>
          <p:cNvSpPr txBox="1"/>
          <p:nvPr/>
        </p:nvSpPr>
        <p:spPr>
          <a:xfrm>
            <a:off x="6407785" y="5475605"/>
            <a:ext cx="1934845" cy="922020"/>
          </a:xfrm>
          <a:prstGeom prst="rect">
            <a:avLst/>
          </a:prstGeom>
          <a:noFill/>
          <a:ln w="9525">
            <a:noFill/>
          </a:ln>
        </p:spPr>
        <p:txBody>
          <a:bodyPr wrap="square">
            <a:spAutoFit/>
          </a:bodyPr>
          <a:p>
            <a:pPr indent="0" algn="ctr"/>
            <a:r>
              <a:rPr lang="en-US" b="1">
                <a:latin typeface="Arial" panose="020B0604020202020204" pitchFamily="34" charset="0"/>
                <a:ea typeface="SimSun" panose="02010600030101010101" pitchFamily="2" charset="-122"/>
                <a:cs typeface="Times New Roman" panose="02020603050405020304" charset="0"/>
              </a:rPr>
              <a:t> </a:t>
            </a:r>
            <a:r>
              <a:rPr lang="en-US" b="1">
                <a:latin typeface="Times New Roman" panose="02020603050405020304" charset="0"/>
                <a:ea typeface="SimSun" panose="02010600030101010101" pitchFamily="2" charset="-122"/>
                <a:cs typeface="Times New Roman" panose="02020603050405020304" charset="0"/>
              </a:rPr>
              <a:t>Planning for  conditions and capacities</a:t>
            </a:r>
            <a:endParaRPr lang="en-US" altLang="en-US" b="1">
              <a:latin typeface="Times New Roman" panose="02020603050405020304" charset="0"/>
              <a:ea typeface="SimSun" panose="02010600030101010101" pitchFamily="2" charset="-122"/>
              <a:cs typeface="Times New Roman" panose="02020603050405020304" charset="0"/>
            </a:endParaRPr>
          </a:p>
        </p:txBody>
      </p:sp>
      <p:pic>
        <p:nvPicPr>
          <p:cNvPr id="51" name="Picture 1"/>
          <p:cNvPicPr>
            <a:picLocks noChangeAspect="1"/>
          </p:cNvPicPr>
          <p:nvPr/>
        </p:nvPicPr>
        <p:blipFill>
          <a:blip r:embed="rId8"/>
          <a:stretch>
            <a:fillRect/>
          </a:stretch>
        </p:blipFill>
        <p:spPr>
          <a:xfrm>
            <a:off x="131040" y="5538189"/>
            <a:ext cx="1222425" cy="1096206"/>
          </a:xfrm>
          <a:prstGeom prst="rect">
            <a:avLst/>
          </a:prstGeom>
        </p:spPr>
      </p:pic>
      <p:sp>
        <p:nvSpPr>
          <p:cNvPr id="52" name="Espace réservé du numéro de diapositive 51"/>
          <p:cNvSpPr>
            <a:spLocks noGrp="1"/>
          </p:cNvSpPr>
          <p:nvPr>
            <p:ph type="sldNum" sz="quarter" idx="12"/>
          </p:nvPr>
        </p:nvSpPr>
        <p:spPr/>
        <p:txBody>
          <a:bodyPr/>
          <a:p>
            <a:fld id="{FDED41F8-FC0F-4085-8150-313B6CF05213}" type="slidenum">
              <a:rPr lang="en-US" smtClean="0"/>
            </a:fld>
            <a:endParaRPr lang="en-US"/>
          </a:p>
        </p:txBody>
      </p:sp>
      <p:sp>
        <p:nvSpPr>
          <p:cNvPr id="53" name="Espace réservé du pied de page 52"/>
          <p:cNvSpPr>
            <a:spLocks noGrp="1"/>
          </p:cNvSpPr>
          <p:nvPr>
            <p:ph type="ftr" sz="quarter" idx="11"/>
          </p:nvPr>
        </p:nvSpPr>
        <p:spPr/>
        <p:txBody>
          <a:bodyPr/>
          <a:p>
            <a:endParaRPr lang="en-US"/>
          </a:p>
        </p:txBody>
      </p:sp>
      <p:sp>
        <p:nvSpPr>
          <p:cNvPr id="2" name="TextBox 6"/>
          <p:cNvSpPr txBox="1"/>
          <p:nvPr/>
        </p:nvSpPr>
        <p:spPr>
          <a:xfrm>
            <a:off x="2248535" y="481965"/>
            <a:ext cx="6094095" cy="521970"/>
          </a:xfrm>
          <a:prstGeom prst="rect">
            <a:avLst/>
          </a:prstGeom>
          <a:noFill/>
        </p:spPr>
        <p:txBody>
          <a:bodyPr wrap="square" rtlCol="0">
            <a:spAutoFit/>
          </a:bodyPr>
          <a:p>
            <a:pPr algn="ctr">
              <a:buClrTx/>
              <a:buSzTx/>
              <a:buFontTx/>
            </a:pPr>
            <a:r>
              <a:rPr lang="fr-FR" altLang="en-US" sz="2800" b="1" dirty="0">
                <a:solidFill>
                  <a:srgbClr val="FF9518"/>
                </a:solidFill>
                <a:latin typeface="Tajawal Medium" panose="00000600000000000000" pitchFamily="2" charset="-78"/>
                <a:cs typeface="Tajawal Medium" panose="00000600000000000000" pitchFamily="2" charset="-78"/>
                <a:sym typeface="+mn-ea"/>
              </a:rPr>
              <a:t>M&amp;E System and Framework? </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8486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61397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532130" y="1459865"/>
            <a:ext cx="7998460" cy="460375"/>
          </a:xfrm>
          <a:prstGeom prst="rect">
            <a:avLst/>
          </a:prstGeom>
          <a:noFill/>
        </p:spPr>
        <p:txBody>
          <a:bodyPr wrap="square" rtlCol="0">
            <a:spAutoFit/>
          </a:bodyPr>
          <a:p>
            <a:pPr indent="0" algn="ctr">
              <a:buFont typeface="Wingdings" panose="05000000000000000000" charset="0"/>
              <a:buNone/>
            </a:pPr>
            <a:r>
              <a:rPr lang="en-US" sz="2400" b="1">
                <a:solidFill>
                  <a:srgbClr val="FF0000"/>
                </a:solidFill>
                <a:latin typeface="Times New Roman" panose="02020603050405020304" charset="0"/>
                <a:ea typeface="SimSun" panose="02010600030101010101" pitchFamily="2" charset="-122"/>
              </a:rPr>
              <a:t>4.</a:t>
            </a:r>
            <a:r>
              <a:rPr lang="fr-FR" altLang="en-US" sz="2400" b="1">
                <a:solidFill>
                  <a:srgbClr val="FF0000"/>
                </a:solidFill>
                <a:latin typeface="Times New Roman" panose="02020603050405020304" charset="0"/>
                <a:ea typeface="SimSun" panose="02010600030101010101" pitchFamily="2" charset="-122"/>
              </a:rPr>
              <a:t>4</a:t>
            </a:r>
            <a:r>
              <a:rPr lang="en-US" sz="2400" b="1">
                <a:solidFill>
                  <a:srgbClr val="FF0000"/>
                </a:solidFill>
                <a:latin typeface="Times New Roman" panose="02020603050405020304" charset="0"/>
                <a:ea typeface="SimSun" panose="02010600030101010101" pitchFamily="2" charset="-122"/>
              </a:rPr>
              <a:t> Key Criterion for Monitoring and Evaluation   </a:t>
            </a:r>
            <a:endParaRPr lang="en-US" sz="2400" b="1">
              <a:solidFill>
                <a:srgbClr val="FF0000"/>
              </a:solidFill>
              <a:latin typeface="Times New Roman" panose="02020603050405020304" charset="0"/>
              <a:ea typeface="SimSun" panose="02010600030101010101" pitchFamily="2" charset="-122"/>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0" name="Zone de texte 29"/>
          <p:cNvSpPr txBox="1"/>
          <p:nvPr/>
        </p:nvSpPr>
        <p:spPr>
          <a:xfrm>
            <a:off x="626110" y="2075815"/>
            <a:ext cx="7276465" cy="3691890"/>
          </a:xfrm>
          <a:prstGeom prst="rect">
            <a:avLst/>
          </a:prstGeom>
          <a:noFill/>
          <a:ln w="19050">
            <a:solidFill>
              <a:schemeClr val="tx1"/>
            </a:solidFill>
          </a:ln>
        </p:spPr>
        <p:txBody>
          <a:bodyPr wrap="square" rtlCol="0">
            <a:spAutoFit/>
          </a:bodyPr>
          <a:p>
            <a:r>
              <a:rPr lang="fr-FR" altLang="en-US" b="1">
                <a:latin typeface="Times New Roman" panose="02020603050405020304" charset="0"/>
                <a:cs typeface="Times New Roman" panose="02020603050405020304" charset="0"/>
              </a:rPr>
              <a:t> </a:t>
            </a:r>
            <a:r>
              <a:rPr lang="fr-FR" altLang="en-US" b="1">
                <a:latin typeface="Times New Roman" panose="02020603050405020304" charset="0"/>
                <a:cs typeface="Times New Roman" panose="02020603050405020304" charset="0"/>
                <a:sym typeface="+mn-ea"/>
              </a:rPr>
              <a:t>Each development organization typically uses its own definition for the criteria.</a:t>
            </a:r>
            <a:r>
              <a:rPr lang="fr-FR" altLang="en-US" b="1">
                <a:latin typeface="Times New Roman" panose="02020603050405020304" charset="0"/>
                <a:cs typeface="Times New Roman" panose="02020603050405020304" charset="0"/>
              </a:rPr>
              <a:t> 5 key evaluation criteria are identified:</a:t>
            </a:r>
            <a:endParaRPr lang="fr-FR" altLang="en-US" b="1">
              <a:latin typeface="Times New Roman" panose="02020603050405020304" charset="0"/>
              <a:cs typeface="Times New Roman" panose="02020603050405020304" charset="0"/>
            </a:endParaRPr>
          </a:p>
          <a:p>
            <a:endParaRPr lang="fr-FR" altLang="en-US" b="1">
              <a:latin typeface="Times New Roman" panose="02020603050405020304" charset="0"/>
              <a:cs typeface="Times New Roman" panose="02020603050405020304" charset="0"/>
            </a:endParaRPr>
          </a:p>
          <a:p>
            <a:pPr>
              <a:lnSpc>
                <a:spcPct val="160000"/>
              </a:lnSpc>
            </a:pPr>
            <a:r>
              <a:rPr lang="fr-FR" altLang="en-US" b="1">
                <a:latin typeface="Times New Roman" panose="02020603050405020304" charset="0"/>
                <a:cs typeface="Times New Roman" panose="02020603050405020304" charset="0"/>
              </a:rPr>
              <a:t>1) Relevance</a:t>
            </a:r>
            <a:endParaRPr lang="fr-FR" altLang="en-US" b="1">
              <a:latin typeface="Times New Roman" panose="02020603050405020304" charset="0"/>
              <a:cs typeface="Times New Roman" panose="02020603050405020304" charset="0"/>
            </a:endParaRPr>
          </a:p>
          <a:p>
            <a:pPr indent="0">
              <a:lnSpc>
                <a:spcPct val="160000"/>
              </a:lnSpc>
              <a:buNone/>
            </a:pPr>
            <a:r>
              <a:rPr lang="fr-FR" altLang="en-US" b="1">
                <a:latin typeface="Times New Roman" panose="02020603050405020304" charset="0"/>
                <a:cs typeface="Times New Roman" panose="02020603050405020304" charset="0"/>
              </a:rPr>
              <a:t>2) Effectiveness</a:t>
            </a:r>
            <a:endParaRPr lang="fr-FR" altLang="en-US" b="1">
              <a:latin typeface="Times New Roman" panose="02020603050405020304" charset="0"/>
              <a:cs typeface="Times New Roman" panose="02020603050405020304" charset="0"/>
            </a:endParaRPr>
          </a:p>
          <a:p>
            <a:pPr indent="0">
              <a:lnSpc>
                <a:spcPct val="160000"/>
              </a:lnSpc>
              <a:buNone/>
            </a:pPr>
            <a:r>
              <a:rPr lang="fr-FR" altLang="en-US" b="1">
                <a:latin typeface="Times New Roman" panose="02020603050405020304" charset="0"/>
                <a:cs typeface="Times New Roman" panose="02020603050405020304" charset="0"/>
              </a:rPr>
              <a:t>3) Efficiency</a:t>
            </a:r>
            <a:endParaRPr lang="fr-FR" altLang="en-US" b="1">
              <a:latin typeface="Times New Roman" panose="02020603050405020304" charset="0"/>
              <a:cs typeface="Times New Roman" panose="02020603050405020304" charset="0"/>
            </a:endParaRPr>
          </a:p>
          <a:p>
            <a:pPr indent="0">
              <a:lnSpc>
                <a:spcPct val="160000"/>
              </a:lnSpc>
              <a:buNone/>
            </a:pPr>
            <a:r>
              <a:rPr lang="fr-FR" altLang="en-US" b="1">
                <a:latin typeface="Times New Roman" panose="02020603050405020304" charset="0"/>
                <a:cs typeface="Times New Roman" panose="02020603050405020304" charset="0"/>
              </a:rPr>
              <a:t>4) Impact</a:t>
            </a:r>
            <a:endParaRPr lang="fr-FR" altLang="en-US" b="1">
              <a:latin typeface="Times New Roman" panose="02020603050405020304" charset="0"/>
              <a:cs typeface="Times New Roman" panose="02020603050405020304" charset="0"/>
            </a:endParaRPr>
          </a:p>
          <a:p>
            <a:pPr indent="0">
              <a:lnSpc>
                <a:spcPct val="160000"/>
              </a:lnSpc>
              <a:buNone/>
            </a:pPr>
            <a:r>
              <a:rPr lang="fr-FR" altLang="en-US" b="1">
                <a:latin typeface="Times New Roman" panose="02020603050405020304" charset="0"/>
                <a:cs typeface="Times New Roman" panose="02020603050405020304" charset="0"/>
              </a:rPr>
              <a:t>5) Sustainability</a:t>
            </a:r>
            <a:endParaRPr lang="fr-FR" altLang="en-US" b="1">
              <a:latin typeface="Times New Roman" panose="02020603050405020304" charset="0"/>
              <a:cs typeface="Times New Roman" panose="02020603050405020304" charset="0"/>
            </a:endParaRPr>
          </a:p>
          <a:p>
            <a:pPr indent="0">
              <a:buNone/>
            </a:pPr>
            <a:endParaRPr lang="fr-FR" altLang="en-US" b="1">
              <a:latin typeface="Times New Roman" panose="02020603050405020304" charset="0"/>
              <a:cs typeface="Times New Roman" panose="02020603050405020304" charset="0"/>
            </a:endParaRPr>
          </a:p>
          <a:p>
            <a:r>
              <a:rPr lang="fr-FR" altLang="en-US"/>
              <a:t></a:t>
            </a:r>
            <a:endParaRPr lang="fr-FR" altLang="en-US"/>
          </a:p>
        </p:txBody>
      </p:sp>
      <p:sp>
        <p:nvSpPr>
          <p:cNvPr id="31" name="Espace réservé du numéro de diapositive 30"/>
          <p:cNvSpPr>
            <a:spLocks noGrp="1"/>
          </p:cNvSpPr>
          <p:nvPr>
            <p:ph type="sldNum" sz="quarter" idx="12"/>
          </p:nvPr>
        </p:nvSpPr>
        <p:spPr/>
        <p:txBody>
          <a:bodyPr/>
          <a:p>
            <a:fld id="{FDED41F8-FC0F-4085-8150-313B6CF05213}" type="slidenum">
              <a:rPr lang="en-US" smtClean="0"/>
            </a:fld>
            <a:endParaRPr lang="en-US"/>
          </a:p>
        </p:txBody>
      </p:sp>
      <p:sp>
        <p:nvSpPr>
          <p:cNvPr id="32" name="Espace réservé du pied de page 31"/>
          <p:cNvSpPr>
            <a:spLocks noGrp="1"/>
          </p:cNvSpPr>
          <p:nvPr>
            <p:ph type="ftr" sz="quarter" idx="11"/>
          </p:nvPr>
        </p:nvSpPr>
        <p:spPr/>
        <p:txBody>
          <a:bodyPr/>
          <a:p>
            <a:endParaRPr lang="en-US"/>
          </a:p>
        </p:txBody>
      </p:sp>
      <p:sp>
        <p:nvSpPr>
          <p:cNvPr id="7" name="TextBox 6"/>
          <p:cNvSpPr txBox="1"/>
          <p:nvPr/>
        </p:nvSpPr>
        <p:spPr>
          <a:xfrm>
            <a:off x="2248535" y="438150"/>
            <a:ext cx="6094095" cy="521970"/>
          </a:xfrm>
          <a:prstGeom prst="rect">
            <a:avLst/>
          </a:prstGeom>
          <a:noFill/>
        </p:spPr>
        <p:txBody>
          <a:bodyPr wrap="square" rtlCol="0">
            <a:spAutoFit/>
          </a:bodyPr>
          <a:p>
            <a:pPr algn="ctr">
              <a:buClrTx/>
              <a:buSzTx/>
              <a:buFontTx/>
            </a:pPr>
            <a:r>
              <a:rPr lang="fr-FR" altLang="en-US" sz="2800" b="1" dirty="0">
                <a:solidFill>
                  <a:srgbClr val="FF9518"/>
                </a:solidFill>
                <a:latin typeface="Tajawal Medium" panose="00000600000000000000" pitchFamily="2" charset="-78"/>
                <a:cs typeface="Tajawal Medium" panose="00000600000000000000" pitchFamily="2" charset="-78"/>
                <a:sym typeface="+mn-ea"/>
              </a:rPr>
              <a:t>M&amp;E System and Framework? </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8486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61397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532130" y="1459865"/>
            <a:ext cx="7998460" cy="5139055"/>
          </a:xfrm>
          <a:prstGeom prst="rect">
            <a:avLst/>
          </a:prstGeom>
          <a:noFill/>
        </p:spPr>
        <p:txBody>
          <a:bodyPr wrap="square" rtlCol="0">
            <a:spAutoFit/>
          </a:bodyPr>
          <a:p>
            <a:pPr indent="0" algn="ctr">
              <a:buFont typeface="Wingdings" panose="05000000000000000000" charset="0"/>
              <a:buNone/>
            </a:pPr>
            <a:r>
              <a:rPr lang="en-US" sz="2400" b="1">
                <a:solidFill>
                  <a:srgbClr val="FF0000"/>
                </a:solidFill>
                <a:latin typeface="Times New Roman" panose="02020603050405020304" charset="0"/>
                <a:ea typeface="SimSun" panose="02010600030101010101" pitchFamily="2" charset="-122"/>
              </a:rPr>
              <a:t>4.5. Planning and Steps for Project Monitoring and Evaluation system</a:t>
            </a:r>
            <a:endParaRPr lang="en-US" sz="2400" b="1">
              <a:solidFill>
                <a:srgbClr val="FF0000"/>
              </a:solidFill>
              <a:latin typeface="Times New Roman" panose="02020603050405020304" charset="0"/>
              <a:ea typeface="SimSun" panose="02010600030101010101" pitchFamily="2" charset="-122"/>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r>
              <a:rPr lang="fr-FR" altLang="en-US" sz="2000" b="1" u="sng">
                <a:solidFill>
                  <a:srgbClr val="0070C0"/>
                </a:solidFill>
                <a:latin typeface="Times New Roman" panose="02020603050405020304" charset="0"/>
                <a:cs typeface="Times New Roman" panose="02020603050405020304" charset="0"/>
              </a:rPr>
              <a:t>A.Steps in Project Monitoring (6 main steps)</a:t>
            </a:r>
            <a:endParaRPr lang="fr-FR" altLang="en-US" sz="2000" b="1" u="sng">
              <a:solidFill>
                <a:srgbClr val="0070C0"/>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lgn="just">
              <a:buFont typeface="Wingdings" panose="05000000000000000000" charset="0"/>
              <a:buChar char="§"/>
            </a:pPr>
            <a:r>
              <a:rPr lang="fr-FR" altLang="en-US" sz="2000" b="1" u="sng">
                <a:solidFill>
                  <a:schemeClr val="tx1"/>
                </a:solidFill>
                <a:latin typeface="Times New Roman" panose="02020603050405020304" charset="0"/>
                <a:cs typeface="Times New Roman" panose="02020603050405020304" charset="0"/>
              </a:rPr>
              <a:t>Step 1</a:t>
            </a:r>
            <a:r>
              <a:rPr lang="fr-FR" altLang="en-US" sz="2000" b="1">
                <a:solidFill>
                  <a:schemeClr val="tx1"/>
                </a:solidFill>
                <a:latin typeface="Times New Roman" panose="02020603050405020304" charset="0"/>
                <a:cs typeface="Times New Roman" panose="02020603050405020304" charset="0"/>
              </a:rPr>
              <a:t>:</a:t>
            </a:r>
            <a:r>
              <a:rPr lang="fr-FR" altLang="en-US" sz="2000" b="1" i="1">
                <a:solidFill>
                  <a:schemeClr val="tx1"/>
                </a:solidFill>
                <a:latin typeface="Times New Roman" panose="02020603050405020304" charset="0"/>
                <a:cs typeface="Times New Roman" panose="02020603050405020304" charset="0"/>
              </a:rPr>
              <a:t> Identify Project Objectives and Strategies</a:t>
            </a:r>
            <a:r>
              <a:rPr lang="fr-FR" altLang="en-US" sz="2000" b="1">
                <a:solidFill>
                  <a:schemeClr val="tx1"/>
                </a:solidFill>
                <a:latin typeface="Times New Roman" panose="02020603050405020304" charset="0"/>
                <a:cs typeface="Times New Roman" panose="02020603050405020304" charset="0"/>
              </a:rPr>
              <a:t>:</a:t>
            </a:r>
            <a:endParaRPr lang="fr-FR" altLang="en-US" sz="2000" b="1">
              <a:solidFill>
                <a:schemeClr val="tx1"/>
              </a:solidFill>
              <a:latin typeface="Times New Roman" panose="02020603050405020304" charset="0"/>
              <a:cs typeface="Times New Roman" panose="02020603050405020304" charset="0"/>
            </a:endParaRPr>
          </a:p>
          <a:p>
            <a:pPr indent="0" algn="just">
              <a:buFont typeface="Wingdings" panose="05000000000000000000" charset="0"/>
              <a:buNone/>
            </a:pPr>
            <a:r>
              <a:rPr lang="fr-FR" altLang="en-US" sz="2000" b="1">
                <a:solidFill>
                  <a:schemeClr val="tx1"/>
                </a:solidFill>
                <a:latin typeface="Times New Roman" panose="02020603050405020304" charset="0"/>
                <a:cs typeface="Times New Roman" panose="02020603050405020304" charset="0"/>
              </a:rPr>
              <a:t> Specify the Intervention (Goals, Objectives, Activities/Process, Inputs, Outcomes, and Impacts)</a:t>
            </a:r>
            <a:endParaRPr lang="fr-FR" altLang="en-US" sz="2000" b="1">
              <a:solidFill>
                <a:schemeClr val="tx1"/>
              </a:solidFill>
              <a:latin typeface="Times New Roman" panose="02020603050405020304" charset="0"/>
              <a:cs typeface="Times New Roman" panose="02020603050405020304" charset="0"/>
            </a:endParaRPr>
          </a:p>
          <a:p>
            <a:pPr indent="0" algn="just">
              <a:buFont typeface="Wingdings" panose="05000000000000000000" charset="0"/>
              <a:buNone/>
            </a:pPr>
            <a:endParaRPr lang="fr-FR" altLang="en-US" sz="2000" b="1">
              <a:solidFill>
                <a:schemeClr val="tx1"/>
              </a:solidFill>
              <a:latin typeface="Times New Roman" panose="02020603050405020304" charset="0"/>
              <a:cs typeface="Times New Roman" panose="02020603050405020304" charset="0"/>
            </a:endParaRPr>
          </a:p>
          <a:p>
            <a:pPr marL="342900" indent="-342900" algn="just">
              <a:buFont typeface="Wingdings" panose="05000000000000000000" charset="0"/>
              <a:buChar char="§"/>
            </a:pPr>
            <a:r>
              <a:rPr lang="fr-FR" altLang="en-US" sz="2000" b="1" u="sng">
                <a:solidFill>
                  <a:schemeClr val="tx1"/>
                </a:solidFill>
                <a:latin typeface="Times New Roman" panose="02020603050405020304" charset="0"/>
                <a:cs typeface="Times New Roman" panose="02020603050405020304" charset="0"/>
              </a:rPr>
              <a:t>Step 2</a:t>
            </a:r>
            <a:r>
              <a:rPr lang="fr-FR" altLang="en-US" sz="2000" b="1">
                <a:solidFill>
                  <a:schemeClr val="tx1"/>
                </a:solidFill>
                <a:latin typeface="Times New Roman" panose="02020603050405020304" charset="0"/>
                <a:cs typeface="Times New Roman" panose="02020603050405020304" charset="0"/>
              </a:rPr>
              <a:t>: </a:t>
            </a:r>
            <a:r>
              <a:rPr lang="fr-FR" altLang="en-US" sz="2000" b="1" i="1">
                <a:solidFill>
                  <a:schemeClr val="tx1"/>
                </a:solidFill>
                <a:latin typeface="Times New Roman" panose="02020603050405020304" charset="0"/>
                <a:cs typeface="Times New Roman" panose="02020603050405020304" charset="0"/>
              </a:rPr>
              <a:t>Setting Indicators</a:t>
            </a:r>
            <a:r>
              <a:rPr lang="fr-FR" altLang="en-US" sz="2000" b="1">
                <a:solidFill>
                  <a:schemeClr val="tx1"/>
                </a:solidFill>
                <a:latin typeface="Times New Roman" panose="02020603050405020304" charset="0"/>
                <a:cs typeface="Times New Roman" panose="02020603050405020304" charset="0"/>
              </a:rPr>
              <a:t>:</a:t>
            </a:r>
            <a:endParaRPr lang="fr-FR" altLang="en-US" sz="2000" b="1">
              <a:solidFill>
                <a:schemeClr val="tx1"/>
              </a:solidFill>
              <a:latin typeface="Times New Roman" panose="02020603050405020304" charset="0"/>
              <a:cs typeface="Times New Roman" panose="02020603050405020304" charset="0"/>
            </a:endParaRPr>
          </a:p>
          <a:p>
            <a:pPr indent="0" algn="just">
              <a:buFont typeface="Wingdings" panose="05000000000000000000" charset="0"/>
              <a:buNone/>
            </a:pPr>
            <a:r>
              <a:rPr lang="fr-FR" altLang="en-US" sz="2000" b="1">
                <a:solidFill>
                  <a:schemeClr val="tx1"/>
                </a:solidFill>
                <a:latin typeface="Times New Roman" panose="02020603050405020304" charset="0"/>
                <a:cs typeface="Times New Roman" panose="02020603050405020304" charset="0"/>
              </a:rPr>
              <a:t> Needs of Information, Performance Monitoring and SMART4 Indicators</a:t>
            </a:r>
            <a:endParaRPr lang="fr-FR" altLang="en-US" sz="2000" b="1">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p>
            <a:fld id="{FDED41F8-FC0F-4085-8150-313B6CF05213}" type="slidenum">
              <a:rPr lang="en-US" smtClean="0"/>
            </a:fld>
            <a:endParaRPr lang="en-US"/>
          </a:p>
        </p:txBody>
      </p:sp>
      <p:sp>
        <p:nvSpPr>
          <p:cNvPr id="8" name="Espace réservé du pied de page 7"/>
          <p:cNvSpPr>
            <a:spLocks noGrp="1"/>
          </p:cNvSpPr>
          <p:nvPr>
            <p:ph type="ftr" sz="quarter" idx="11"/>
          </p:nvPr>
        </p:nvSpPr>
        <p:spPr/>
        <p:txBody>
          <a:bodyPr/>
          <a:p>
            <a:endParaRPr lang="en-US"/>
          </a:p>
        </p:txBody>
      </p:sp>
      <p:sp>
        <p:nvSpPr>
          <p:cNvPr id="13" name="TextBox 6"/>
          <p:cNvSpPr txBox="1"/>
          <p:nvPr/>
        </p:nvSpPr>
        <p:spPr>
          <a:xfrm>
            <a:off x="2248535" y="438150"/>
            <a:ext cx="6094095" cy="521970"/>
          </a:xfrm>
          <a:prstGeom prst="rect">
            <a:avLst/>
          </a:prstGeom>
          <a:noFill/>
        </p:spPr>
        <p:txBody>
          <a:bodyPr wrap="square" rtlCol="0">
            <a:spAutoFit/>
          </a:bodyPr>
          <a:p>
            <a:pPr algn="ctr">
              <a:buClrTx/>
              <a:buSzTx/>
              <a:buFontTx/>
            </a:pPr>
            <a:r>
              <a:rPr lang="fr-FR" altLang="en-US" sz="2800" b="1" dirty="0">
                <a:solidFill>
                  <a:srgbClr val="FF9518"/>
                </a:solidFill>
                <a:latin typeface="Tajawal Medium" panose="00000600000000000000" pitchFamily="2" charset="-78"/>
                <a:cs typeface="Tajawal Medium" panose="00000600000000000000" pitchFamily="2" charset="-78"/>
                <a:sym typeface="+mn-ea"/>
              </a:rPr>
              <a:t>M&amp;E System and Framework? </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8486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61397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532130" y="1459865"/>
            <a:ext cx="7998460" cy="6862445"/>
          </a:xfrm>
          <a:prstGeom prst="rect">
            <a:avLst/>
          </a:prstGeom>
          <a:noFill/>
        </p:spPr>
        <p:txBody>
          <a:bodyPr wrap="square" rtlCol="0">
            <a:spAutoFit/>
          </a:bodyPr>
          <a:p>
            <a:pPr marL="342900" indent="-342900" algn="just">
              <a:buClrTx/>
              <a:buSzTx/>
              <a:buFont typeface="Wingdings" panose="05000000000000000000" charset="0"/>
              <a:buChar char="§"/>
            </a:pPr>
            <a:r>
              <a:rPr lang="fr-FR" altLang="en-US" sz="2000" b="1" u="sng">
                <a:solidFill>
                  <a:schemeClr val="tx1"/>
                </a:solidFill>
                <a:latin typeface="Times New Roman" panose="02020603050405020304" charset="0"/>
                <a:cs typeface="Times New Roman" panose="02020603050405020304" charset="0"/>
              </a:rPr>
              <a:t> Step 3:</a:t>
            </a:r>
            <a:r>
              <a:rPr lang="fr-FR" altLang="en-US" sz="2000" b="1" i="1">
                <a:solidFill>
                  <a:schemeClr val="tx1"/>
                </a:solidFill>
                <a:latin typeface="Times New Roman" panose="02020603050405020304" charset="0"/>
                <a:cs typeface="Times New Roman" panose="02020603050405020304" charset="0"/>
              </a:rPr>
              <a:t> Selecting the Tools and Techniques</a:t>
            </a:r>
            <a:r>
              <a:rPr lang="fr-FR" altLang="en-US" sz="2000" b="1">
                <a:solidFill>
                  <a:schemeClr val="tx1"/>
                </a:solidFill>
                <a:latin typeface="Times New Roman" panose="02020603050405020304" charset="0"/>
                <a:cs typeface="Times New Roman" panose="02020603050405020304" charset="0"/>
              </a:rPr>
              <a:t>: </a:t>
            </a:r>
            <a:endParaRPr lang="fr-FR" altLang="en-US" sz="2000" b="1">
              <a:solidFill>
                <a:schemeClr val="tx1"/>
              </a:solidFill>
              <a:latin typeface="Times New Roman" panose="02020603050405020304" charset="0"/>
              <a:cs typeface="Times New Roman" panose="02020603050405020304" charset="0"/>
            </a:endParaRPr>
          </a:p>
          <a:p>
            <a:pPr indent="0" algn="just">
              <a:buClrTx/>
              <a:buSzTx/>
              <a:buFont typeface="Wingdings" panose="05000000000000000000" charset="0"/>
              <a:buNone/>
            </a:pPr>
            <a:r>
              <a:rPr lang="fr-FR" altLang="en-US" sz="2000" b="1">
                <a:solidFill>
                  <a:schemeClr val="tx1"/>
                </a:solidFill>
                <a:latin typeface="Times New Roman" panose="02020603050405020304" charset="0"/>
                <a:cs typeface="Times New Roman" panose="02020603050405020304" charset="0"/>
              </a:rPr>
              <a:t>  Select strategy for M&amp;E Data collection in different methods from existing and new sources.</a:t>
            </a:r>
            <a:endParaRPr lang="fr-FR" altLang="en-US" sz="2000" b="1" u="sng">
              <a:solidFill>
                <a:schemeClr val="tx1"/>
              </a:solidFill>
              <a:latin typeface="Times New Roman" panose="02020603050405020304" charset="0"/>
              <a:cs typeface="Times New Roman" panose="02020603050405020304" charset="0"/>
            </a:endParaRPr>
          </a:p>
          <a:p>
            <a:pPr algn="just">
              <a:buClrTx/>
              <a:buSzTx/>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lgn="just">
              <a:buClrTx/>
              <a:buSzTx/>
              <a:buFont typeface="Wingdings" panose="05000000000000000000" charset="0"/>
              <a:buChar char="§"/>
            </a:pPr>
            <a:r>
              <a:rPr lang="fr-FR" altLang="en-US" sz="2000" b="1" u="sng">
                <a:solidFill>
                  <a:schemeClr val="tx1"/>
                </a:solidFill>
                <a:latin typeface="Times New Roman" panose="02020603050405020304" charset="0"/>
                <a:cs typeface="Times New Roman" panose="02020603050405020304" charset="0"/>
              </a:rPr>
              <a:t>Step 4:</a:t>
            </a:r>
            <a:r>
              <a:rPr lang="fr-FR" altLang="en-US" sz="2000" b="1">
                <a:solidFill>
                  <a:schemeClr val="tx1"/>
                </a:solidFill>
                <a:latin typeface="Times New Roman" panose="02020603050405020304" charset="0"/>
                <a:cs typeface="Times New Roman" panose="02020603050405020304" charset="0"/>
              </a:rPr>
              <a:t> </a:t>
            </a:r>
            <a:r>
              <a:rPr lang="fr-FR" altLang="en-US" sz="2000" b="1" i="1">
                <a:solidFill>
                  <a:schemeClr val="tx1"/>
                </a:solidFill>
                <a:latin typeface="Times New Roman" panose="02020603050405020304" charset="0"/>
                <a:cs typeface="Times New Roman" panose="02020603050405020304" charset="0"/>
              </a:rPr>
              <a:t>Collecting Data</a:t>
            </a:r>
            <a:r>
              <a:rPr lang="fr-FR" altLang="en-US" sz="2000" b="1">
                <a:solidFill>
                  <a:schemeClr val="tx1"/>
                </a:solidFill>
                <a:latin typeface="Times New Roman" panose="02020603050405020304" charset="0"/>
                <a:cs typeface="Times New Roman" panose="02020603050405020304" charset="0"/>
              </a:rPr>
              <a:t>: </a:t>
            </a:r>
            <a:endParaRPr lang="fr-FR" altLang="en-US" sz="2000" b="1">
              <a:solidFill>
                <a:schemeClr val="tx1"/>
              </a:solidFill>
              <a:latin typeface="Times New Roman" panose="02020603050405020304" charset="0"/>
              <a:cs typeface="Times New Roman" panose="02020603050405020304" charset="0"/>
            </a:endParaRPr>
          </a:p>
          <a:p>
            <a:pPr indent="0" algn="just">
              <a:buClrTx/>
              <a:buSzTx/>
              <a:buFont typeface="Wingdings" panose="05000000000000000000" charset="0"/>
              <a:buNone/>
            </a:pPr>
            <a:r>
              <a:rPr lang="fr-FR" altLang="en-US" sz="2000" b="1">
                <a:solidFill>
                  <a:schemeClr val="tx1"/>
                </a:solidFill>
                <a:latin typeface="Times New Roman" panose="02020603050405020304" charset="0"/>
                <a:cs typeface="Times New Roman" panose="02020603050405020304" charset="0"/>
              </a:rPr>
              <a:t>  Set baseline and realistic Targets for Objectively Verifiable Indicators (OVI) of performance</a:t>
            </a:r>
            <a:endParaRPr lang="fr-FR" altLang="en-US" sz="2000" b="1">
              <a:solidFill>
                <a:schemeClr val="tx1"/>
              </a:solidFill>
              <a:latin typeface="Times New Roman" panose="02020603050405020304" charset="0"/>
              <a:cs typeface="Times New Roman" panose="02020603050405020304" charset="0"/>
            </a:endParaRPr>
          </a:p>
          <a:p>
            <a:pPr algn="just">
              <a:buClrTx/>
              <a:buSzTx/>
              <a:buFont typeface="Wingdings" panose="05000000000000000000" charset="0"/>
              <a:buChar char="Ø"/>
            </a:pPr>
            <a:endParaRPr lang="fr-FR" altLang="en-US" sz="2000" b="1">
              <a:solidFill>
                <a:schemeClr val="tx1"/>
              </a:solidFill>
              <a:latin typeface="Times New Roman" panose="02020603050405020304" charset="0"/>
              <a:cs typeface="Times New Roman" panose="02020603050405020304" charset="0"/>
            </a:endParaRPr>
          </a:p>
          <a:p>
            <a:pPr marL="342900" indent="-342900" algn="just">
              <a:buClrTx/>
              <a:buSzTx/>
              <a:buFont typeface="Wingdings" panose="05000000000000000000" charset="0"/>
              <a:buChar char="§"/>
            </a:pPr>
            <a:r>
              <a:rPr lang="fr-FR" altLang="en-US" sz="2000" b="1" u="sng">
                <a:solidFill>
                  <a:schemeClr val="tx1"/>
                </a:solidFill>
                <a:latin typeface="Times New Roman" panose="02020603050405020304" charset="0"/>
                <a:cs typeface="Times New Roman" panose="02020603050405020304" charset="0"/>
              </a:rPr>
              <a:t>Step 5: </a:t>
            </a:r>
            <a:r>
              <a:rPr lang="fr-FR" altLang="en-US" sz="2000" b="1" i="1">
                <a:solidFill>
                  <a:schemeClr val="tx1"/>
                </a:solidFill>
                <a:latin typeface="Times New Roman" panose="02020603050405020304" charset="0"/>
                <a:cs typeface="Times New Roman" panose="02020603050405020304" charset="0"/>
              </a:rPr>
              <a:t>Analyse the Results</a:t>
            </a:r>
            <a:r>
              <a:rPr lang="fr-FR" altLang="en-US" sz="2000" b="1">
                <a:solidFill>
                  <a:schemeClr val="tx1"/>
                </a:solidFill>
                <a:latin typeface="Times New Roman" panose="02020603050405020304" charset="0"/>
                <a:cs typeface="Times New Roman" panose="02020603050405020304" charset="0"/>
              </a:rPr>
              <a:t>:</a:t>
            </a:r>
            <a:endParaRPr lang="fr-FR" altLang="en-US" sz="2000" b="1">
              <a:solidFill>
                <a:schemeClr val="tx1"/>
              </a:solidFill>
              <a:latin typeface="Times New Roman" panose="02020603050405020304" charset="0"/>
              <a:cs typeface="Times New Roman" panose="02020603050405020304" charset="0"/>
            </a:endParaRPr>
          </a:p>
          <a:p>
            <a:pPr indent="0" algn="just">
              <a:buClrTx/>
              <a:buSzTx/>
              <a:buFont typeface="Wingdings" panose="05000000000000000000" charset="0"/>
              <a:buNone/>
            </a:pPr>
            <a:r>
              <a:rPr lang="fr-FR" altLang="en-US" sz="2000" b="1">
                <a:solidFill>
                  <a:schemeClr val="tx1"/>
                </a:solidFill>
                <a:latin typeface="Times New Roman" panose="02020603050405020304" charset="0"/>
                <a:cs typeface="Times New Roman" panose="02020603050405020304" charset="0"/>
              </a:rPr>
              <a:t> Design and Implement Monitoring tools/system (manual and computerized)</a:t>
            </a:r>
            <a:endParaRPr lang="fr-FR" altLang="en-US" sz="2000" b="1">
              <a:solidFill>
                <a:schemeClr val="tx1"/>
              </a:solidFill>
              <a:latin typeface="Times New Roman" panose="02020603050405020304" charset="0"/>
              <a:cs typeface="Times New Roman" panose="02020603050405020304" charset="0"/>
            </a:endParaRPr>
          </a:p>
          <a:p>
            <a:pPr algn="just">
              <a:buClrTx/>
              <a:buSzTx/>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lgn="just">
              <a:buClrTx/>
              <a:buSzTx/>
              <a:buFont typeface="Wingdings" panose="05000000000000000000" charset="0"/>
              <a:buChar char="§"/>
            </a:pPr>
            <a:r>
              <a:rPr lang="fr-FR" altLang="en-US" sz="2000" b="1" u="sng">
                <a:solidFill>
                  <a:schemeClr val="tx1"/>
                </a:solidFill>
                <a:latin typeface="Times New Roman" panose="02020603050405020304" charset="0"/>
                <a:cs typeface="Times New Roman" panose="02020603050405020304" charset="0"/>
              </a:rPr>
              <a:t>Step 6: </a:t>
            </a:r>
            <a:r>
              <a:rPr lang="fr-FR" altLang="en-US" sz="2000" b="1" i="1">
                <a:solidFill>
                  <a:schemeClr val="tx1"/>
                </a:solidFill>
                <a:latin typeface="Times New Roman" panose="02020603050405020304" charset="0"/>
                <a:cs typeface="Times New Roman" panose="02020603050405020304" charset="0"/>
              </a:rPr>
              <a:t>Use the Learning to Improve</a:t>
            </a:r>
            <a:r>
              <a:rPr lang="fr-FR" altLang="en-US" sz="2000" b="1">
                <a:solidFill>
                  <a:schemeClr val="tx1"/>
                </a:solidFill>
                <a:latin typeface="Times New Roman" panose="02020603050405020304" charset="0"/>
                <a:cs typeface="Times New Roman" panose="02020603050405020304" charset="0"/>
              </a:rPr>
              <a:t>:</a:t>
            </a:r>
            <a:endParaRPr lang="fr-FR" altLang="en-US" sz="2000" b="1">
              <a:solidFill>
                <a:schemeClr val="tx1"/>
              </a:solidFill>
              <a:latin typeface="Times New Roman" panose="02020603050405020304" charset="0"/>
              <a:cs typeface="Times New Roman" panose="02020603050405020304" charset="0"/>
            </a:endParaRPr>
          </a:p>
          <a:p>
            <a:pPr indent="0" algn="just">
              <a:buClrTx/>
              <a:buSzTx/>
              <a:buFont typeface="Wingdings" panose="05000000000000000000" charset="0"/>
              <a:buNone/>
            </a:pPr>
            <a:r>
              <a:rPr lang="fr-FR" altLang="en-US" sz="2000" b="1">
                <a:solidFill>
                  <a:schemeClr val="tx1"/>
                </a:solidFill>
                <a:latin typeface="Times New Roman" panose="02020603050405020304" charset="0"/>
                <a:cs typeface="Times New Roman" panose="02020603050405020304" charset="0"/>
              </a:rPr>
              <a:t> Use of monitoring data in project Evaluation, Planning, Management          and Reporting.</a:t>
            </a:r>
            <a:endParaRPr lang="fr-FR" altLang="en-US" sz="2000" b="1">
              <a:solidFill>
                <a:schemeClr val="tx1"/>
              </a:solidFill>
              <a:latin typeface="Times New Roman" panose="02020603050405020304" charset="0"/>
              <a:cs typeface="Times New Roman" panose="02020603050405020304" charset="0"/>
            </a:endParaRPr>
          </a:p>
          <a:p>
            <a:pPr algn="just">
              <a:buClrTx/>
              <a:buSzTx/>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Ø"/>
            </a:pPr>
            <a:endParaRPr lang="fr-FR" altLang="en-US" sz="2000" b="1" u="sng">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p>
            <a:fld id="{FDED41F8-FC0F-4085-8150-313B6CF05213}" type="slidenum">
              <a:rPr lang="en-US" smtClean="0"/>
            </a:fld>
            <a:endParaRPr lang="en-US"/>
          </a:p>
        </p:txBody>
      </p:sp>
      <p:sp>
        <p:nvSpPr>
          <p:cNvPr id="8" name="Espace réservé du pied de page 7"/>
          <p:cNvSpPr>
            <a:spLocks noGrp="1"/>
          </p:cNvSpPr>
          <p:nvPr>
            <p:ph type="ftr" sz="quarter" idx="11"/>
          </p:nvPr>
        </p:nvSpPr>
        <p:spPr/>
        <p:txBody>
          <a:bodyPr/>
          <a:p>
            <a:endParaRPr lang="en-US"/>
          </a:p>
        </p:txBody>
      </p:sp>
      <p:sp>
        <p:nvSpPr>
          <p:cNvPr id="13" name="TextBox 6"/>
          <p:cNvSpPr txBox="1"/>
          <p:nvPr/>
        </p:nvSpPr>
        <p:spPr>
          <a:xfrm>
            <a:off x="2248535" y="452755"/>
            <a:ext cx="6094095" cy="521970"/>
          </a:xfrm>
          <a:prstGeom prst="rect">
            <a:avLst/>
          </a:prstGeom>
          <a:noFill/>
        </p:spPr>
        <p:txBody>
          <a:bodyPr wrap="square" rtlCol="0">
            <a:spAutoFit/>
          </a:bodyPr>
          <a:p>
            <a:pPr algn="ctr">
              <a:buClrTx/>
              <a:buSzTx/>
              <a:buFontTx/>
            </a:pPr>
            <a:r>
              <a:rPr lang="fr-FR" altLang="en-US" sz="2800" b="1" dirty="0">
                <a:solidFill>
                  <a:srgbClr val="FF9518"/>
                </a:solidFill>
                <a:latin typeface="Tajawal Medium" panose="00000600000000000000" pitchFamily="2" charset="-78"/>
                <a:cs typeface="Tajawal Medium" panose="00000600000000000000" pitchFamily="2" charset="-78"/>
                <a:sym typeface="+mn-ea"/>
              </a:rPr>
              <a:t>M&amp;E System and Framework? </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21994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219710" y="1805940"/>
            <a:ext cx="7998460" cy="3876675"/>
          </a:xfrm>
          <a:prstGeom prst="rect">
            <a:avLst/>
          </a:prstGeom>
          <a:noFill/>
        </p:spPr>
        <p:txBody>
          <a:bodyPr wrap="square" rtlCol="0">
            <a:spAutoFit/>
          </a:bodyPr>
          <a:p>
            <a:pPr marL="342900" indent="-342900">
              <a:buFont typeface="Wingdings" panose="05000000000000000000" charset="0"/>
              <a:buChar char="Ø"/>
            </a:pPr>
            <a:r>
              <a:rPr lang="fr-FR" altLang="en-US" sz="2000" b="1" u="sng">
                <a:solidFill>
                  <a:srgbClr val="0070C0"/>
                </a:solidFill>
                <a:latin typeface="Times New Roman" panose="02020603050405020304" charset="0"/>
                <a:cs typeface="Times New Roman" panose="02020603050405020304" charset="0"/>
              </a:rPr>
              <a:t>B. Steps in Project Evaluation </a:t>
            </a:r>
            <a:r>
              <a:rPr lang="fr-FR" altLang="en-US" sz="2000" b="1" u="sng">
                <a:solidFill>
                  <a:srgbClr val="0070C0"/>
                </a:solidFill>
                <a:latin typeface="Times New Roman" panose="02020603050405020304" charset="0"/>
                <a:cs typeface="Times New Roman" panose="02020603050405020304" charset="0"/>
                <a:sym typeface="+mn-ea"/>
              </a:rPr>
              <a:t>(5 main steps)</a:t>
            </a:r>
            <a:endParaRPr lang="fr-FR" altLang="en-US" sz="2000" b="1" u="sng">
              <a:solidFill>
                <a:srgbClr val="0070C0"/>
              </a:solidFill>
              <a:latin typeface="Times New Roman" panose="02020603050405020304" charset="0"/>
              <a:cs typeface="Times New Roman" panose="02020603050405020304" charset="0"/>
              <a:sym typeface="+mn-ea"/>
            </a:endParaRPr>
          </a:p>
          <a:p>
            <a:pPr marL="342900" indent="-342900">
              <a:buFont typeface="Wingdings" panose="05000000000000000000" charset="0"/>
              <a:buChar char="Ø"/>
            </a:pPr>
            <a:endParaRPr lang="fr-FR" altLang="en-US" sz="2000" b="1" u="sng">
              <a:solidFill>
                <a:srgbClr val="0070C0"/>
              </a:solidFill>
              <a:latin typeface="Times New Roman" panose="02020603050405020304" charset="0"/>
              <a:cs typeface="Times New Roman" panose="02020603050405020304" charset="0"/>
            </a:endParaRPr>
          </a:p>
          <a:p>
            <a:pPr marL="342900" indent="-342900">
              <a:buFont typeface="Wingdings" panose="05000000000000000000" charset="0"/>
              <a:buChar char="§"/>
            </a:pPr>
            <a:r>
              <a:rPr lang="fr-FR" altLang="en-US" sz="2000" b="1" u="sng">
                <a:solidFill>
                  <a:schemeClr val="tx1"/>
                </a:solidFill>
                <a:latin typeface="Times New Roman" panose="02020603050405020304" charset="0"/>
                <a:cs typeface="Times New Roman" panose="02020603050405020304" charset="0"/>
              </a:rPr>
              <a:t>Step1</a:t>
            </a:r>
            <a:r>
              <a:rPr lang="fr-FR" altLang="en-US" sz="2000" b="1">
                <a:solidFill>
                  <a:schemeClr val="tx1"/>
                </a:solidFill>
                <a:latin typeface="Times New Roman" panose="02020603050405020304" charset="0"/>
                <a:cs typeface="Times New Roman" panose="02020603050405020304" charset="0"/>
              </a:rPr>
              <a:t>: </a:t>
            </a:r>
            <a:r>
              <a:rPr lang="fr-FR" altLang="en-US" sz="2000" b="1" i="1">
                <a:solidFill>
                  <a:schemeClr val="tx1"/>
                </a:solidFill>
                <a:latin typeface="Times New Roman" panose="02020603050405020304" charset="0"/>
                <a:cs typeface="Times New Roman" panose="02020603050405020304" charset="0"/>
              </a:rPr>
              <a:t>Implementing M&amp;E Plan</a:t>
            </a:r>
            <a:r>
              <a:rPr lang="fr-FR" altLang="en-US" sz="2000" b="1">
                <a:solidFill>
                  <a:schemeClr val="tx1"/>
                </a:solidFill>
                <a:latin typeface="Times New Roman" panose="02020603050405020304" charset="0"/>
                <a:cs typeface="Times New Roman" panose="02020603050405020304" charset="0"/>
              </a:rPr>
              <a:t>:</a:t>
            </a:r>
            <a:endParaRPr lang="fr-FR" altLang="en-US" sz="2000" b="1">
              <a:solidFill>
                <a:schemeClr val="tx1"/>
              </a:solidFill>
              <a:latin typeface="Times New Roman" panose="02020603050405020304" charset="0"/>
              <a:cs typeface="Times New Roman" panose="02020603050405020304" charset="0"/>
            </a:endParaRPr>
          </a:p>
          <a:p>
            <a:pPr indent="0">
              <a:lnSpc>
                <a:spcPct val="120000"/>
              </a:lnSpc>
              <a:buFont typeface="Wingdings" panose="05000000000000000000" charset="0"/>
              <a:buNone/>
            </a:pPr>
            <a:r>
              <a:rPr lang="fr-FR" altLang="en-US" sz="2000" b="1">
                <a:solidFill>
                  <a:schemeClr val="tx1"/>
                </a:solidFill>
                <a:latin typeface="Times New Roman" panose="02020603050405020304" charset="0"/>
                <a:cs typeface="Times New Roman" panose="02020603050405020304" charset="0"/>
              </a:rPr>
              <a:t>    Knowing when should midterm and final term evaluation be started    for your program/project</a:t>
            </a:r>
            <a:endParaRPr lang="fr-FR" altLang="en-US" sz="2000" b="1">
              <a:solidFill>
                <a:schemeClr val="tx1"/>
              </a:solidFill>
              <a:latin typeface="Times New Roman" panose="02020603050405020304" charset="0"/>
              <a:cs typeface="Times New Roman" panose="02020603050405020304" charset="0"/>
            </a:endParaRPr>
          </a:p>
          <a:p>
            <a:pPr indent="0">
              <a:buFont typeface="Wingdings" panose="05000000000000000000" charset="0"/>
              <a:buNone/>
            </a:pPr>
            <a:endParaRPr lang="fr-FR" altLang="en-US" sz="2000" b="1">
              <a:solidFill>
                <a:schemeClr val="tx1"/>
              </a:solidFill>
              <a:latin typeface="Times New Roman" panose="02020603050405020304" charset="0"/>
              <a:cs typeface="Times New Roman" panose="02020603050405020304" charset="0"/>
            </a:endParaRPr>
          </a:p>
          <a:p>
            <a:pPr marL="342900" indent="-342900">
              <a:buFont typeface="Wingdings" panose="05000000000000000000" charset="0"/>
              <a:buChar char="§"/>
            </a:pPr>
            <a:r>
              <a:rPr lang="fr-FR" altLang="en-US" sz="2000" b="1" u="sng">
                <a:solidFill>
                  <a:schemeClr val="tx1"/>
                </a:solidFill>
                <a:latin typeface="Times New Roman" panose="02020603050405020304" charset="0"/>
                <a:cs typeface="Times New Roman" panose="02020603050405020304" charset="0"/>
              </a:rPr>
              <a:t>Step 2</a:t>
            </a:r>
            <a:r>
              <a:rPr lang="fr-FR" altLang="en-US" sz="2000" b="1">
                <a:solidFill>
                  <a:schemeClr val="tx1"/>
                </a:solidFill>
                <a:latin typeface="Times New Roman" panose="02020603050405020304" charset="0"/>
                <a:cs typeface="Times New Roman" panose="02020603050405020304" charset="0"/>
              </a:rPr>
              <a:t>: </a:t>
            </a:r>
            <a:r>
              <a:rPr lang="fr-FR" altLang="en-US" sz="2000" b="1" i="1">
                <a:solidFill>
                  <a:schemeClr val="tx1"/>
                </a:solidFill>
                <a:latin typeface="Times New Roman" panose="02020603050405020304" charset="0"/>
                <a:cs typeface="Times New Roman" panose="02020603050405020304" charset="0"/>
              </a:rPr>
              <a:t>Develop clear Terms of References (TORs) and budget for evaluation</a:t>
            </a:r>
            <a:r>
              <a:rPr lang="fr-FR" altLang="en-US" sz="2000" b="1">
                <a:solidFill>
                  <a:schemeClr val="tx1"/>
                </a:solidFill>
                <a:latin typeface="Times New Roman" panose="02020603050405020304" charset="0"/>
                <a:cs typeface="Times New Roman" panose="02020603050405020304" charset="0"/>
              </a:rPr>
              <a:t>: </a:t>
            </a:r>
            <a:endParaRPr lang="fr-FR" altLang="en-US" sz="2000" b="1">
              <a:solidFill>
                <a:schemeClr val="tx1"/>
              </a:solidFill>
              <a:latin typeface="Times New Roman" panose="02020603050405020304" charset="0"/>
              <a:cs typeface="Times New Roman" panose="02020603050405020304" charset="0"/>
            </a:endParaRPr>
          </a:p>
          <a:p>
            <a:pPr indent="0">
              <a:lnSpc>
                <a:spcPct val="130000"/>
              </a:lnSpc>
              <a:buFont typeface="Wingdings" panose="05000000000000000000" charset="0"/>
              <a:buNone/>
            </a:pPr>
            <a:r>
              <a:rPr lang="fr-FR" altLang="en-US" sz="2000" b="1">
                <a:solidFill>
                  <a:schemeClr val="tx1"/>
                </a:solidFill>
                <a:latin typeface="Times New Roman" panose="02020603050405020304" charset="0"/>
                <a:cs typeface="Times New Roman" panose="02020603050405020304" charset="0"/>
              </a:rPr>
              <a:t>   This is an important job. Without clear TORs and enough budget allocation to evaluation, the organization will not know the progress, developmentand impacts of the project and cannot closing the project</a:t>
            </a:r>
            <a:endParaRPr lang="fr-FR" altLang="en-US" sz="2000" b="1">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Espace réservé du numéro de diapositive 7"/>
          <p:cNvSpPr>
            <a:spLocks noGrp="1"/>
          </p:cNvSpPr>
          <p:nvPr>
            <p:ph type="sldNum" sz="quarter" idx="12"/>
          </p:nvPr>
        </p:nvSpPr>
        <p:spPr/>
        <p:txBody>
          <a:bodyPr/>
          <a:p>
            <a:fld id="{FDED41F8-FC0F-4085-8150-313B6CF05213}" type="slidenum">
              <a:rPr lang="en-US" smtClean="0"/>
            </a:fld>
            <a:endParaRPr lang="en-US"/>
          </a:p>
        </p:txBody>
      </p:sp>
      <p:sp>
        <p:nvSpPr>
          <p:cNvPr id="13" name="Espace réservé du pied de page 12"/>
          <p:cNvSpPr>
            <a:spLocks noGrp="1"/>
          </p:cNvSpPr>
          <p:nvPr>
            <p:ph type="ftr" sz="quarter" idx="11"/>
          </p:nvPr>
        </p:nvSpPr>
        <p:spPr/>
        <p:txBody>
          <a:bodyPr/>
          <a:p>
            <a:endParaRPr lang="en-US"/>
          </a:p>
        </p:txBody>
      </p:sp>
      <p:sp>
        <p:nvSpPr>
          <p:cNvPr id="12" name="TextBox 6"/>
          <p:cNvSpPr txBox="1"/>
          <p:nvPr/>
        </p:nvSpPr>
        <p:spPr>
          <a:xfrm>
            <a:off x="2248535" y="438150"/>
            <a:ext cx="6094095" cy="521970"/>
          </a:xfrm>
          <a:prstGeom prst="rect">
            <a:avLst/>
          </a:prstGeom>
          <a:noFill/>
        </p:spPr>
        <p:txBody>
          <a:bodyPr wrap="square" rtlCol="0">
            <a:spAutoFit/>
          </a:bodyPr>
          <a:p>
            <a:pPr algn="ctr">
              <a:buClrTx/>
              <a:buSzTx/>
              <a:buFontTx/>
            </a:pPr>
            <a:r>
              <a:rPr lang="fr-FR" altLang="en-US" sz="2800" b="1" dirty="0">
                <a:solidFill>
                  <a:srgbClr val="FF9518"/>
                </a:solidFill>
                <a:latin typeface="Tajawal Medium" panose="00000600000000000000" pitchFamily="2" charset="-78"/>
                <a:cs typeface="Tajawal Medium" panose="00000600000000000000" pitchFamily="2" charset="-78"/>
                <a:sym typeface="+mn-ea"/>
              </a:rPr>
              <a:t>M&amp;E System and Framework? </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21994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8" name="Zone de texte 117"/>
          <p:cNvSpPr txBox="1"/>
          <p:nvPr/>
        </p:nvSpPr>
        <p:spPr>
          <a:xfrm>
            <a:off x="547370" y="1924685"/>
            <a:ext cx="7433945" cy="4679315"/>
          </a:xfrm>
          <a:prstGeom prst="rect">
            <a:avLst/>
          </a:prstGeom>
          <a:noFill/>
          <a:ln w="9525">
            <a:noFill/>
          </a:ln>
        </p:spPr>
        <p:txBody>
          <a:bodyPr wrap="square">
            <a:spAutoFit/>
          </a:bodyPr>
          <a:p>
            <a:pPr marL="285750" indent="-285750">
              <a:lnSpc>
                <a:spcPct val="110000"/>
              </a:lnSpc>
              <a:buFont typeface="Wingdings" panose="05000000000000000000" charset="0"/>
              <a:buChar char="§"/>
            </a:pPr>
            <a:r>
              <a:rPr lang="en-US" b="1">
                <a:latin typeface="Arial MT" charset="0"/>
              </a:rPr>
              <a:t> </a:t>
            </a:r>
            <a:r>
              <a:rPr lang="fr-FR" altLang="en-US" sz="2000" b="1" u="sng">
                <a:latin typeface="Times New Roman" panose="02020603050405020304" charset="0"/>
                <a:cs typeface="Times New Roman" panose="02020603050405020304" charset="0"/>
              </a:rPr>
              <a:t>Step3</a:t>
            </a:r>
            <a:r>
              <a:rPr lang="fr-FR" altLang="en-US" sz="2000" b="1">
                <a:latin typeface="Times New Roman" panose="02020603050405020304" charset="0"/>
                <a:cs typeface="Times New Roman" panose="02020603050405020304" charset="0"/>
              </a:rPr>
              <a:t>: </a:t>
            </a:r>
            <a:r>
              <a:rPr lang="fr-FR" altLang="en-US" sz="2000" b="1" i="1">
                <a:latin typeface="Times New Roman" panose="02020603050405020304" charset="0"/>
                <a:cs typeface="Times New Roman" panose="02020603050405020304" charset="0"/>
              </a:rPr>
              <a:t>Recruit qualified external consultant or team of consultant: </a:t>
            </a:r>
            <a:endParaRPr lang="fr-FR" altLang="en-US" sz="2000" b="1" u="sng">
              <a:latin typeface="Times New Roman" panose="02020603050405020304" charset="0"/>
              <a:cs typeface="Times New Roman" panose="02020603050405020304" charset="0"/>
            </a:endParaRPr>
          </a:p>
          <a:p>
            <a:pPr marL="285750" indent="-285750">
              <a:lnSpc>
                <a:spcPct val="110000"/>
              </a:lnSpc>
              <a:buFont typeface="Wingdings" panose="05000000000000000000" charset="0"/>
              <a:buChar char="§"/>
            </a:pPr>
            <a:r>
              <a:rPr lang="fr-FR" altLang="en-US" sz="2000" b="1">
                <a:latin typeface="Times New Roman" panose="02020603050405020304" charset="0"/>
                <a:cs typeface="Times New Roman" panose="02020603050405020304" charset="0"/>
              </a:rPr>
              <a:t>Carry out evaluation task based on agreed TORs, termes and conditions</a:t>
            </a:r>
            <a:endParaRPr lang="fr-FR" altLang="en-US" sz="2000" b="1">
              <a:latin typeface="Times New Roman" panose="02020603050405020304" charset="0"/>
              <a:cs typeface="Times New Roman" panose="02020603050405020304" charset="0"/>
            </a:endParaRPr>
          </a:p>
          <a:p>
            <a:pPr marL="285750" indent="-285750">
              <a:lnSpc>
                <a:spcPct val="110000"/>
              </a:lnSpc>
              <a:buFont typeface="Wingdings" panose="05000000000000000000" charset="0"/>
              <a:buChar char="§"/>
            </a:pPr>
            <a:r>
              <a:rPr lang="en-US" b="0">
                <a:latin typeface="Arial MT" charset="0"/>
              </a:rPr>
              <a:t> </a:t>
            </a:r>
            <a:endParaRPr lang="en-US" b="0">
              <a:latin typeface="Arial MT" charset="0"/>
            </a:endParaRPr>
          </a:p>
          <a:p>
            <a:pPr marL="285750" indent="-285750">
              <a:lnSpc>
                <a:spcPct val="140000"/>
              </a:lnSpc>
              <a:buFont typeface="Wingdings" panose="05000000000000000000" charset="0"/>
              <a:buChar char="§"/>
            </a:pPr>
            <a:r>
              <a:rPr lang="en-US" b="1" u="sng">
                <a:latin typeface="Arial MT" charset="0"/>
              </a:rPr>
              <a:t>Step</a:t>
            </a:r>
            <a:r>
              <a:rPr lang="fr-FR" altLang="en-US" b="1" u="sng">
                <a:latin typeface="Arial MT" charset="0"/>
              </a:rPr>
              <a:t> </a:t>
            </a:r>
            <a:r>
              <a:rPr lang="en-US" b="1" u="sng">
                <a:latin typeface="Arial MT" charset="0"/>
              </a:rPr>
              <a:t>4:</a:t>
            </a:r>
            <a:r>
              <a:rPr lang="en-US" sz="2000" b="1" u="sng">
                <a:latin typeface="Times New Roman" panose="02020603050405020304" charset="0"/>
                <a:cs typeface="Times New Roman" panose="02020603050405020304" charset="0"/>
              </a:rPr>
              <a:t> </a:t>
            </a:r>
            <a:r>
              <a:rPr lang="en-US" sz="2000" b="1" i="1">
                <a:latin typeface="Times New Roman" panose="02020603050405020304" charset="0"/>
                <a:cs typeface="Times New Roman" panose="02020603050405020304" charset="0"/>
              </a:rPr>
              <a:t>Coordinate/ facilitate consultant or team of consultant</a:t>
            </a:r>
            <a:r>
              <a:rPr lang="en-US" sz="2000" b="0" i="1">
                <a:latin typeface="Times New Roman" panose="02020603050405020304" charset="0"/>
                <a:cs typeface="Times New Roman" panose="02020603050405020304" charset="0"/>
              </a:rPr>
              <a:t>:</a:t>
            </a:r>
            <a:r>
              <a:rPr lang="en-US" sz="2000" b="0">
                <a:latin typeface="Times New Roman" panose="02020603050405020304" charset="0"/>
                <a:cs typeface="Times New Roman" panose="02020603050405020304" charset="0"/>
              </a:rPr>
              <a:t> </a:t>
            </a:r>
            <a:r>
              <a:rPr lang="fr-FR" altLang="en-US" sz="2000" b="1">
                <a:latin typeface="Times New Roman" panose="02020603050405020304" charset="0"/>
                <a:cs typeface="Times New Roman" panose="02020603050405020304" charset="0"/>
              </a:rPr>
              <a:t>The</a:t>
            </a:r>
            <a:r>
              <a:rPr lang="en-US" sz="2000" b="1">
                <a:latin typeface="Times New Roman" panose="02020603050405020304" charset="0"/>
                <a:cs typeface="Times New Roman" panose="02020603050405020304" charset="0"/>
              </a:rPr>
              <a:t> M&amp;E Unit/Department staff will facilitate consultant team to perform the task including assisting in logistic arrangement (contact key informants, beneficiaries groups, stakeholders etc.,) </a:t>
            </a:r>
            <a:endParaRPr lang="en-US" sz="2000" b="1" u="sng">
              <a:latin typeface="Times New Roman" panose="02020603050405020304" charset="0"/>
              <a:cs typeface="Times New Roman" panose="02020603050405020304" charset="0"/>
            </a:endParaRPr>
          </a:p>
          <a:p>
            <a:pPr marL="285750" indent="-285750">
              <a:lnSpc>
                <a:spcPct val="140000"/>
              </a:lnSpc>
              <a:buFont typeface="Wingdings" panose="05000000000000000000" charset="0"/>
              <a:buChar char="§"/>
            </a:pPr>
            <a:r>
              <a:rPr lang="en-US" b="1" u="sng">
                <a:latin typeface="Arial MT" charset="0"/>
              </a:rPr>
              <a:t>·</a:t>
            </a:r>
            <a:r>
              <a:rPr lang="en-US" b="1">
                <a:solidFill>
                  <a:srgbClr val="4F81BC"/>
                </a:solidFill>
                <a:latin typeface="Arial" panose="020B0604020202020204" pitchFamily="34" charset="0"/>
                <a:ea typeface="SimSun" panose="02010600030101010101" pitchFamily="2" charset="-122"/>
              </a:rPr>
              <a:t> </a:t>
            </a:r>
            <a:r>
              <a:rPr lang="en-US" b="1">
                <a:solidFill>
                  <a:srgbClr val="205768"/>
                </a:solidFill>
                <a:latin typeface="Times New Roman" panose="02020603050405020304" charset="0"/>
                <a:ea typeface="SimSun" panose="02010600030101010101" pitchFamily="2" charset="-122"/>
              </a:rPr>
              <a:t> </a:t>
            </a:r>
            <a:endParaRPr lang="fr-FR" altLang="en-US"/>
          </a:p>
        </p:txBody>
      </p:sp>
      <p:sp>
        <p:nvSpPr>
          <p:cNvPr id="8" name="Espace réservé du numéro de diapositive 7"/>
          <p:cNvSpPr>
            <a:spLocks noGrp="1"/>
          </p:cNvSpPr>
          <p:nvPr>
            <p:ph type="sldNum" sz="quarter" idx="12"/>
          </p:nvPr>
        </p:nvSpPr>
        <p:spPr/>
        <p:txBody>
          <a:bodyPr/>
          <a:p>
            <a:fld id="{FDED41F8-FC0F-4085-8150-313B6CF05213}" type="slidenum">
              <a:rPr lang="en-US" smtClean="0"/>
            </a:fld>
            <a:endParaRPr lang="en-US"/>
          </a:p>
        </p:txBody>
      </p:sp>
      <p:sp>
        <p:nvSpPr>
          <p:cNvPr id="13" name="Espace réservé du pied de page 12"/>
          <p:cNvSpPr>
            <a:spLocks noGrp="1"/>
          </p:cNvSpPr>
          <p:nvPr>
            <p:ph type="ftr" sz="quarter" idx="11"/>
          </p:nvPr>
        </p:nvSpPr>
        <p:spPr/>
        <p:txBody>
          <a:bodyPr/>
          <a:p>
            <a:endParaRPr lang="en-US"/>
          </a:p>
        </p:txBody>
      </p:sp>
      <p:sp>
        <p:nvSpPr>
          <p:cNvPr id="12" name="TextBox 6"/>
          <p:cNvSpPr txBox="1"/>
          <p:nvPr/>
        </p:nvSpPr>
        <p:spPr>
          <a:xfrm>
            <a:off x="2248535" y="438150"/>
            <a:ext cx="6094095" cy="521970"/>
          </a:xfrm>
          <a:prstGeom prst="rect">
            <a:avLst/>
          </a:prstGeom>
          <a:noFill/>
        </p:spPr>
        <p:txBody>
          <a:bodyPr wrap="square" rtlCol="0">
            <a:spAutoFit/>
          </a:bodyPr>
          <a:p>
            <a:pPr algn="ctr">
              <a:buClrTx/>
              <a:buSzTx/>
              <a:buFontTx/>
            </a:pPr>
            <a:r>
              <a:rPr lang="fr-FR" altLang="en-US" sz="2800" b="1" dirty="0">
                <a:solidFill>
                  <a:srgbClr val="FF9518"/>
                </a:solidFill>
                <a:latin typeface="Tajawal Medium" panose="00000600000000000000" pitchFamily="2" charset="-78"/>
                <a:cs typeface="Tajawal Medium" panose="00000600000000000000" pitchFamily="2" charset="-78"/>
                <a:sym typeface="+mn-ea"/>
              </a:rPr>
              <a:t>M&amp;E System and Framework? </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1"/>
          <a:stretch>
            <a:fillRect/>
          </a:stretch>
        </p:blipFill>
        <p:spPr>
          <a:xfrm>
            <a:off x="219940" y="5712179"/>
            <a:ext cx="1222425" cy="1096206"/>
          </a:xfrm>
          <a:prstGeom prst="rect">
            <a:avLst/>
          </a:prstGeom>
        </p:spPr>
      </p:pic>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Zone de texte 7"/>
          <p:cNvSpPr txBox="1"/>
          <p:nvPr/>
        </p:nvSpPr>
        <p:spPr>
          <a:xfrm>
            <a:off x="745490" y="2134870"/>
            <a:ext cx="6953885" cy="4983480"/>
          </a:xfrm>
          <a:prstGeom prst="rect">
            <a:avLst/>
          </a:prstGeom>
          <a:noFill/>
          <a:ln w="9525">
            <a:noFill/>
          </a:ln>
        </p:spPr>
        <p:txBody>
          <a:bodyPr wrap="square">
            <a:spAutoFit/>
          </a:bodyPr>
          <a:p>
            <a:pPr marL="285750" indent="-285750" algn="just">
              <a:buFont typeface="Wingdings" panose="05000000000000000000" charset="0"/>
              <a:buChar char="§"/>
            </a:pPr>
            <a:r>
              <a:rPr lang="en-US" sz="2400" b="1" u="sng">
                <a:latin typeface="Times New Roman" panose="02020603050405020304" charset="0"/>
                <a:cs typeface="Times New Roman" panose="02020603050405020304" charset="0"/>
              </a:rPr>
              <a:t> S</a:t>
            </a:r>
            <a:r>
              <a:rPr lang="en-US" sz="2400" b="1" i="1" u="sng">
                <a:latin typeface="Times New Roman" panose="02020603050405020304" charset="0"/>
                <a:cs typeface="Times New Roman" panose="02020603050405020304" charset="0"/>
              </a:rPr>
              <a:t>tep</a:t>
            </a:r>
            <a:r>
              <a:rPr lang="fr-FR" altLang="en-US" sz="2400" b="1" i="1" u="sng">
                <a:latin typeface="Times New Roman" panose="02020603050405020304" charset="0"/>
                <a:cs typeface="Times New Roman" panose="02020603050405020304" charset="0"/>
              </a:rPr>
              <a:t> </a:t>
            </a:r>
            <a:r>
              <a:rPr lang="en-US" sz="2400" b="1" i="1" u="sng">
                <a:latin typeface="Times New Roman" panose="02020603050405020304" charset="0"/>
                <a:cs typeface="Times New Roman" panose="02020603050405020304" charset="0"/>
              </a:rPr>
              <a:t>5</a:t>
            </a:r>
            <a:r>
              <a:rPr lang="en-US" sz="2400" b="1" i="1">
                <a:latin typeface="Times New Roman" panose="02020603050405020304" charset="0"/>
                <a:cs typeface="Times New Roman" panose="02020603050405020304" charset="0"/>
              </a:rPr>
              <a:t>: Take actions / recommendations for next implementation phase: </a:t>
            </a:r>
            <a:endParaRPr lang="en-US" sz="2400" b="1">
              <a:latin typeface="Times New Roman" panose="02020603050405020304" charset="0"/>
              <a:cs typeface="Times New Roman" panose="02020603050405020304" charset="0"/>
            </a:endParaRPr>
          </a:p>
          <a:p>
            <a:pPr marL="228600" indent="-228600" algn="just"/>
            <a:endParaRPr lang="en-US" sz="2400" b="1">
              <a:latin typeface="Times New Roman" panose="02020603050405020304" charset="0"/>
              <a:cs typeface="Times New Roman" panose="02020603050405020304" charset="0"/>
            </a:endParaRPr>
          </a:p>
          <a:p>
            <a:pPr marL="228600" indent="-228600" algn="just">
              <a:lnSpc>
                <a:spcPct val="140000"/>
              </a:lnSpc>
            </a:pPr>
            <a:r>
              <a:rPr lang="en-US" sz="2400" b="1">
                <a:latin typeface="Times New Roman" panose="02020603050405020304" charset="0"/>
                <a:cs typeface="Times New Roman" panose="02020603050405020304" charset="0"/>
              </a:rPr>
              <a:t> </a:t>
            </a:r>
            <a:r>
              <a:rPr lang="fr-FR" altLang="en-US" sz="2400" b="1">
                <a:latin typeface="Times New Roman" panose="02020603050405020304" charset="0"/>
                <a:cs typeface="Times New Roman" panose="02020603050405020304" charset="0"/>
              </a:rPr>
              <a:t>   </a:t>
            </a:r>
            <a:r>
              <a:rPr lang="en-US" sz="2400" b="1">
                <a:latin typeface="Times New Roman" panose="02020603050405020304" charset="0"/>
                <a:cs typeface="Times New Roman" panose="02020603050405020304" charset="0"/>
              </a:rPr>
              <a:t>After report is concluded and finalized, your organization and management team will need to consider and take appropriate actions from the report’s recommendations and for development of next phase/ cycle of the project.</a:t>
            </a:r>
            <a:endParaRPr lang="en-US" sz="2400" b="1">
              <a:latin typeface="Times New Roman" panose="02020603050405020304" charset="0"/>
              <a:cs typeface="Times New Roman" panose="02020603050405020304" charset="0"/>
            </a:endParaRPr>
          </a:p>
          <a:p>
            <a:pPr marL="228600" indent="-228600" algn="just"/>
            <a:endParaRPr lang="fr-FR" altLang="en-US" sz="2400">
              <a:latin typeface="Times New Roman" panose="02020603050405020304" charset="0"/>
              <a:cs typeface="Times New Roman" panose="02020603050405020304" charset="0"/>
            </a:endParaRPr>
          </a:p>
          <a:p>
            <a:pPr marL="228600" indent="-228600"/>
            <a:endParaRPr lang="fr-FR" altLang="en-US"/>
          </a:p>
          <a:p>
            <a:pPr marL="228600" indent="-228600"/>
            <a:endParaRPr lang="fr-FR" altLang="en-US"/>
          </a:p>
          <a:p>
            <a:pPr marL="228600" indent="-228600"/>
            <a:endParaRPr lang="fr-FR" altLang="en-US"/>
          </a:p>
        </p:txBody>
      </p:sp>
      <p:sp>
        <p:nvSpPr>
          <p:cNvPr id="15" name="Espace réservé du numéro de diapositive 14"/>
          <p:cNvSpPr>
            <a:spLocks noGrp="1"/>
          </p:cNvSpPr>
          <p:nvPr>
            <p:ph type="sldNum" sz="quarter" idx="12"/>
          </p:nvPr>
        </p:nvSpPr>
        <p:spPr/>
        <p:txBody>
          <a:bodyPr/>
          <a:p>
            <a:fld id="{FDED41F8-FC0F-4085-8150-313B6CF05213}" type="slidenum">
              <a:rPr lang="en-US" smtClean="0"/>
            </a:fld>
            <a:endParaRPr lang="en-US"/>
          </a:p>
        </p:txBody>
      </p:sp>
      <p:sp>
        <p:nvSpPr>
          <p:cNvPr id="16" name="Espace réservé du pied de page 15"/>
          <p:cNvSpPr>
            <a:spLocks noGrp="1"/>
          </p:cNvSpPr>
          <p:nvPr>
            <p:ph type="ftr" sz="quarter" idx="11"/>
          </p:nvPr>
        </p:nvSpPr>
        <p:spPr/>
        <p:txBody>
          <a:bodyPr/>
          <a:p>
            <a:endParaRPr lang="en-US"/>
          </a:p>
        </p:txBody>
      </p:sp>
      <p:sp>
        <p:nvSpPr>
          <p:cNvPr id="12" name="TextBox 6"/>
          <p:cNvSpPr txBox="1"/>
          <p:nvPr/>
        </p:nvSpPr>
        <p:spPr>
          <a:xfrm>
            <a:off x="2248535" y="438150"/>
            <a:ext cx="6094095" cy="521970"/>
          </a:xfrm>
          <a:prstGeom prst="rect">
            <a:avLst/>
          </a:prstGeom>
          <a:noFill/>
        </p:spPr>
        <p:txBody>
          <a:bodyPr wrap="square" rtlCol="0">
            <a:spAutoFit/>
          </a:bodyPr>
          <a:p>
            <a:pPr algn="ctr">
              <a:buClrTx/>
              <a:buSzTx/>
              <a:buFontTx/>
            </a:pPr>
            <a:r>
              <a:rPr lang="fr-FR" altLang="en-US" sz="2800" b="1" dirty="0">
                <a:solidFill>
                  <a:srgbClr val="FF9518"/>
                </a:solidFill>
                <a:latin typeface="Tajawal Medium" panose="00000600000000000000" pitchFamily="2" charset="-78"/>
                <a:cs typeface="Tajawal Medium" panose="00000600000000000000" pitchFamily="2" charset="-78"/>
                <a:sym typeface="+mn-ea"/>
              </a:rPr>
              <a:t>M&amp;E System and Framework? </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1"/>
          <a:stretch>
            <a:fillRect/>
          </a:stretch>
        </p:blipFill>
        <p:spPr>
          <a:xfrm>
            <a:off x="1476858" y="5949244"/>
            <a:ext cx="9902229" cy="204838"/>
          </a:xfrm>
          <a:prstGeom prst="rect">
            <a:avLst/>
          </a:prstGeom>
        </p:spPr>
      </p:pic>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654943" y="533330"/>
            <a:ext cx="3267424" cy="5907194"/>
          </a:xfrm>
          <a:prstGeom prst="rect">
            <a:avLst/>
          </a:prstGeom>
        </p:spPr>
      </p:pic>
      <p:sp>
        <p:nvSpPr>
          <p:cNvPr id="6" name="Zone de texte 5"/>
          <p:cNvSpPr txBox="1"/>
          <p:nvPr/>
        </p:nvSpPr>
        <p:spPr>
          <a:xfrm>
            <a:off x="265430" y="1739265"/>
            <a:ext cx="7998460" cy="398780"/>
          </a:xfrm>
          <a:prstGeom prst="rect">
            <a:avLst/>
          </a:prstGeom>
          <a:noFill/>
        </p:spPr>
        <p:txBody>
          <a:bodyPr wrap="square" rtlCol="0">
            <a:spAutoFit/>
          </a:bodyPr>
          <a:p>
            <a:r>
              <a:rPr lang="fr-FR" altLang="en-US" sz="2000" b="1">
                <a:gradFill>
                  <a:gsLst>
                    <a:gs pos="0">
                      <a:srgbClr val="14CD68"/>
                    </a:gs>
                    <a:gs pos="100000">
                      <a:srgbClr val="035C7D"/>
                    </a:gs>
                  </a:gsLst>
                  <a:lin scaled="0"/>
                </a:gradFill>
              </a:rPr>
              <a:t> </a:t>
            </a:r>
            <a:endParaRPr lang="fr-FR" altLang="en-US" sz="2000" b="1">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6"/>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Espace réservé du numéro de diapositive 7"/>
          <p:cNvSpPr>
            <a:spLocks noGrp="1"/>
          </p:cNvSpPr>
          <p:nvPr>
            <p:ph type="sldNum" sz="quarter" idx="12"/>
          </p:nvPr>
        </p:nvSpPr>
        <p:spPr/>
        <p:txBody>
          <a:bodyPr/>
          <a:p>
            <a:fld id="{FDED41F8-FC0F-4085-8150-313B6CF05213}" type="slidenum">
              <a:rPr lang="en-US" smtClean="0"/>
            </a:fld>
            <a:endParaRPr lang="en-US"/>
          </a:p>
        </p:txBody>
      </p:sp>
      <p:sp>
        <p:nvSpPr>
          <p:cNvPr id="13" name="Espace réservé du pied de page 12"/>
          <p:cNvSpPr>
            <a:spLocks noGrp="1"/>
          </p:cNvSpPr>
          <p:nvPr>
            <p:ph type="ftr" sz="quarter" idx="11"/>
          </p:nvPr>
        </p:nvSpPr>
        <p:spPr/>
        <p:txBody>
          <a:bodyPr/>
          <a:p>
            <a:endParaRPr lang="en-US"/>
          </a:p>
        </p:txBody>
      </p:sp>
      <p:sp>
        <p:nvSpPr>
          <p:cNvPr id="1125" name="Google Shape;1125;p34"/>
          <p:cNvSpPr/>
          <p:nvPr/>
        </p:nvSpPr>
        <p:spPr>
          <a:xfrm>
            <a:off x="259080" y="1644650"/>
            <a:ext cx="1454785" cy="1044575"/>
          </a:xfrm>
          <a:prstGeom prst="ellipse">
            <a:avLst/>
          </a:prstGeom>
          <a:solidFill>
            <a:schemeClr val="accent4"/>
          </a:solidFill>
          <a:ln>
            <a:noFill/>
          </a:ln>
        </p:spPr>
        <p:txBody>
          <a:bodyPr spcFirstLastPara="1" wrap="square" lIns="91425" tIns="91425" rIns="91425" bIns="91425" anchor="ctr" anchorCtr="0">
            <a:noAutofit/>
          </a:bodyPr>
          <a:p>
            <a:pPr marL="0" lvl="0" indent="0" algn="ctr" rtl="0">
              <a:spcBef>
                <a:spcPts val="0"/>
              </a:spcBef>
              <a:spcAft>
                <a:spcPts val="0"/>
              </a:spcAft>
              <a:buNone/>
            </a:pPr>
            <a:r>
              <a:rPr lang="fr-FR" b="1" dirty="0">
                <a:solidFill>
                  <a:schemeClr val="tx1"/>
                </a:solidFill>
                <a:latin typeface="Times New Roman" panose="02020603050405020304" charset="0"/>
                <a:ea typeface="Grandstander SemiBold"/>
                <a:cs typeface="Times New Roman" panose="02020603050405020304" charset="0"/>
                <a:sym typeface="Grandstander SemiBold"/>
              </a:rPr>
              <a:t>Starting</a:t>
            </a:r>
            <a:endParaRPr lang="fr-FR" b="1" dirty="0">
              <a:solidFill>
                <a:schemeClr val="tx1"/>
              </a:solidFill>
              <a:latin typeface="Times New Roman" panose="02020603050405020304" charset="0"/>
              <a:ea typeface="Grandstander SemiBold"/>
              <a:cs typeface="Times New Roman" panose="02020603050405020304" charset="0"/>
              <a:sym typeface="Grandstander SemiBold"/>
            </a:endParaRPr>
          </a:p>
        </p:txBody>
      </p:sp>
      <p:sp>
        <p:nvSpPr>
          <p:cNvPr id="2" name="Zone de texte 1"/>
          <p:cNvSpPr txBox="1"/>
          <p:nvPr/>
        </p:nvSpPr>
        <p:spPr>
          <a:xfrm>
            <a:off x="1852295" y="1637030"/>
            <a:ext cx="6518275" cy="922020"/>
          </a:xfrm>
          <a:prstGeom prst="rect">
            <a:avLst/>
          </a:prstGeom>
          <a:noFill/>
        </p:spPr>
        <p:txBody>
          <a:bodyPr wrap="square" rtlCol="0">
            <a:spAutoFit/>
          </a:bodyPr>
          <a:p>
            <a:pPr marL="285750" indent="-285750">
              <a:buFont typeface="Wingdings" panose="05000000000000000000" charset="0"/>
              <a:buChar char="Ø"/>
            </a:pPr>
            <a:r>
              <a:rPr lang="fr-FR" altLang="en-US" b="1">
                <a:latin typeface="Times New Roman" panose="02020603050405020304" charset="0"/>
                <a:cs typeface="Times New Roman" panose="02020603050405020304" charset="0"/>
              </a:rPr>
              <a:t>Finalize a plan for collecting and analyzing monitoring data. And start to think about it while selecting the indicator and designing the project.</a:t>
            </a:r>
            <a:endParaRPr lang="fr-FR" altLang="en-US" b="1">
              <a:latin typeface="Times New Roman" panose="02020603050405020304" charset="0"/>
              <a:cs typeface="Times New Roman" panose="02020603050405020304" charset="0"/>
            </a:endParaRPr>
          </a:p>
        </p:txBody>
      </p:sp>
      <p:sp>
        <p:nvSpPr>
          <p:cNvPr id="1120" name="Google Shape;1120;p34"/>
          <p:cNvSpPr/>
          <p:nvPr/>
        </p:nvSpPr>
        <p:spPr>
          <a:xfrm>
            <a:off x="229870" y="2696210"/>
            <a:ext cx="1513840" cy="1148080"/>
          </a:xfrm>
          <a:prstGeom prst="ellipse">
            <a:avLst/>
          </a:prstGeom>
          <a:solidFill>
            <a:schemeClr val="accent3"/>
          </a:solidFill>
          <a:ln>
            <a:noFill/>
          </a:ln>
        </p:spPr>
        <p:txBody>
          <a:bodyPr spcFirstLastPara="1" wrap="square" lIns="91425" tIns="91425" rIns="91425" bIns="91425" anchor="ctr" anchorCtr="0">
            <a:noAutofit/>
          </a:bodyPr>
          <a:p>
            <a:pPr marL="0" lvl="0" indent="0" algn="ctr" rtl="0">
              <a:spcBef>
                <a:spcPts val="0"/>
              </a:spcBef>
              <a:spcAft>
                <a:spcPts val="0"/>
              </a:spcAft>
              <a:buNone/>
            </a:pPr>
            <a:r>
              <a:rPr lang="fr-FR" sz="1600" b="1" dirty="0">
                <a:latin typeface="Times New Roman" panose="02020603050405020304" charset="0"/>
                <a:ea typeface="Grandstander SemiBold"/>
                <a:cs typeface="Times New Roman" panose="02020603050405020304" charset="0"/>
              </a:rPr>
              <a:t>Planning </a:t>
            </a:r>
            <a:endParaRPr lang="fr-FR" sz="1600" b="1" dirty="0">
              <a:solidFill>
                <a:schemeClr val="tx1"/>
              </a:solidFill>
              <a:latin typeface="Times New Roman" panose="02020603050405020304" charset="0"/>
              <a:ea typeface="Grandstander SemiBold"/>
              <a:cs typeface="Times New Roman" panose="02020603050405020304" charset="0"/>
              <a:sym typeface="Grandstander SemiBold"/>
            </a:endParaRPr>
          </a:p>
        </p:txBody>
      </p:sp>
      <p:sp>
        <p:nvSpPr>
          <p:cNvPr id="7" name="Zone de texte 6"/>
          <p:cNvSpPr txBox="1"/>
          <p:nvPr/>
        </p:nvSpPr>
        <p:spPr>
          <a:xfrm>
            <a:off x="1900555" y="2722245"/>
            <a:ext cx="6518275" cy="922020"/>
          </a:xfrm>
          <a:prstGeom prst="rect">
            <a:avLst/>
          </a:prstGeom>
          <a:noFill/>
        </p:spPr>
        <p:txBody>
          <a:bodyPr wrap="square" rtlCol="0">
            <a:spAutoFit/>
          </a:bodyPr>
          <a:p>
            <a:pPr marL="285750" indent="-285750">
              <a:buFont typeface="Wingdings" panose="05000000000000000000" charset="0"/>
              <a:buChar char="Ø"/>
            </a:pPr>
            <a:r>
              <a:rPr lang="fr-FR" altLang="en-US" b="1">
                <a:latin typeface="Times New Roman" panose="02020603050405020304" charset="0"/>
                <a:cs typeface="Times New Roman" panose="02020603050405020304" charset="0"/>
              </a:rPr>
              <a:t> Review lessons learned from previous initiatives, Clearly define the overall goal and results, develop relevant indicators. And start developing a plan for data collection and analysis.</a:t>
            </a:r>
            <a:endParaRPr lang="fr-FR" altLang="en-US" b="1">
              <a:latin typeface="Times New Roman" panose="02020603050405020304" charset="0"/>
              <a:cs typeface="Times New Roman" panose="02020603050405020304" charset="0"/>
            </a:endParaRPr>
          </a:p>
        </p:txBody>
      </p:sp>
      <p:grpSp>
        <p:nvGrpSpPr>
          <p:cNvPr id="1138" name="Google Shape;1138;p34"/>
          <p:cNvGrpSpPr/>
          <p:nvPr/>
        </p:nvGrpSpPr>
        <p:grpSpPr>
          <a:xfrm flipH="1">
            <a:off x="186055" y="3843020"/>
            <a:ext cx="1593215" cy="1050925"/>
            <a:chOff x="1137565" y="1795290"/>
            <a:chExt cx="1009668" cy="956987"/>
          </a:xfrm>
          <a:solidFill>
            <a:schemeClr val="accent2"/>
          </a:solidFill>
        </p:grpSpPr>
        <p:grpSp>
          <p:nvGrpSpPr>
            <p:cNvPr id="1139" name="Google Shape;1139;p34"/>
            <p:cNvGrpSpPr/>
            <p:nvPr/>
          </p:nvGrpSpPr>
          <p:grpSpPr>
            <a:xfrm>
              <a:off x="1137565" y="1795290"/>
              <a:ext cx="1009668" cy="956987"/>
              <a:chOff x="1004513" y="1618700"/>
              <a:chExt cx="1278546" cy="1211835"/>
            </a:xfrm>
            <a:grpFill/>
          </p:grpSpPr>
          <p:sp>
            <p:nvSpPr>
              <p:cNvPr id="1140" name="Google Shape;1140;p34"/>
              <p:cNvSpPr/>
              <p:nvPr/>
            </p:nvSpPr>
            <p:spPr>
              <a:xfrm>
                <a:off x="1004513" y="1618700"/>
                <a:ext cx="1278546" cy="1211835"/>
              </a:xfrm>
              <a:prstGeom prst="ellipse">
                <a:avLst/>
              </a:prstGeom>
              <a:grpFill/>
              <a:ln>
                <a:noFill/>
              </a:ln>
            </p:spPr>
            <p:txBody>
              <a:bodyPr spcFirstLastPara="1" wrap="square" lIns="91425" tIns="91425" rIns="91425" bIns="91425" anchor="ctr" anchorCtr="0">
                <a:noAutofit/>
              </a:bodyPr>
              <a:p>
                <a:pPr marL="0" lvl="0" indent="0" algn="ctr" rtl="0">
                  <a:spcBef>
                    <a:spcPts val="0"/>
                  </a:spcBef>
                  <a:spcAft>
                    <a:spcPts val="0"/>
                  </a:spcAft>
                  <a:buNone/>
                </a:pPr>
                <a:r>
                  <a:rPr lang="fr-FR" sz="1600" b="1" dirty="0">
                    <a:latin typeface="Times New Roman" panose="02020603050405020304" charset="0"/>
                    <a:ea typeface="Grandstander SemiBold"/>
                    <a:cs typeface="Times New Roman" panose="02020603050405020304" charset="0"/>
                    <a:sym typeface="Grandstander SemiBold"/>
                  </a:rPr>
                  <a:t>Execution</a:t>
                </a:r>
                <a:endParaRPr sz="1600" b="1" dirty="0">
                  <a:solidFill>
                    <a:schemeClr val="bg1"/>
                  </a:solidFill>
                  <a:latin typeface="Grandstander SemiBold"/>
                  <a:ea typeface="Grandstander SemiBold"/>
                  <a:cs typeface="Grandstander SemiBold"/>
                  <a:sym typeface="Grandstander SemiBold"/>
                </a:endParaRPr>
              </a:p>
            </p:txBody>
          </p:sp>
          <p:sp>
            <p:nvSpPr>
              <p:cNvPr id="1141" name="Google Shape;1141;p34"/>
              <p:cNvSpPr/>
              <p:nvPr/>
            </p:nvSpPr>
            <p:spPr>
              <a:xfrm>
                <a:off x="1830625" y="1686925"/>
                <a:ext cx="212525" cy="168250"/>
              </a:xfrm>
              <a:custGeom>
                <a:avLst/>
                <a:gdLst/>
                <a:ahLst/>
                <a:cxnLst/>
                <a:rect l="l" t="t" r="r" b="b"/>
                <a:pathLst>
                  <a:path w="8501" h="6730" extrusionOk="0">
                    <a:moveTo>
                      <a:pt x="0" y="0"/>
                    </a:moveTo>
                    <a:cubicBezTo>
                      <a:pt x="3429" y="1142"/>
                      <a:pt x="5945" y="4174"/>
                      <a:pt x="8501" y="6730"/>
                    </a:cubicBezTo>
                  </a:path>
                </a:pathLst>
              </a:custGeom>
              <a:grpFill/>
              <a:ln w="19050" cap="rnd" cmpd="sng">
                <a:solidFill>
                  <a:srgbClr val="FFFFFF"/>
                </a:solidFill>
                <a:prstDash val="solid"/>
                <a:round/>
                <a:headEnd type="none" w="med" len="med"/>
                <a:tailEnd type="none" w="med" len="med"/>
              </a:ln>
            </p:spPr>
          </p:sp>
        </p:grpSp>
        <p:sp>
          <p:nvSpPr>
            <p:cNvPr id="1142" name="Google Shape;1142;p34"/>
            <p:cNvSpPr/>
            <p:nvPr/>
          </p:nvSpPr>
          <p:spPr>
            <a:xfrm>
              <a:off x="1269987" y="2358225"/>
              <a:ext cx="138600" cy="210350"/>
            </a:xfrm>
            <a:custGeom>
              <a:avLst/>
              <a:gdLst/>
              <a:ahLst/>
              <a:cxnLst/>
              <a:rect l="l" t="t" r="r" b="b"/>
              <a:pathLst>
                <a:path w="5544" h="8414" extrusionOk="0">
                  <a:moveTo>
                    <a:pt x="190" y="0"/>
                  </a:moveTo>
                  <a:cubicBezTo>
                    <a:pt x="-861" y="3154"/>
                    <a:pt x="2778" y="6570"/>
                    <a:pt x="5544" y="8414"/>
                  </a:cubicBezTo>
                </a:path>
              </a:pathLst>
            </a:custGeom>
            <a:grpFill/>
            <a:ln w="19050" cap="rnd" cmpd="sng">
              <a:solidFill>
                <a:srgbClr val="FFFFFF"/>
              </a:solidFill>
              <a:prstDash val="solid"/>
              <a:round/>
              <a:headEnd type="none" w="med" len="med"/>
              <a:tailEnd type="none" w="med" len="med"/>
            </a:ln>
          </p:spPr>
        </p:sp>
      </p:grpSp>
      <p:sp>
        <p:nvSpPr>
          <p:cNvPr id="18" name="Zone de texte 17"/>
          <p:cNvSpPr txBox="1"/>
          <p:nvPr/>
        </p:nvSpPr>
        <p:spPr>
          <a:xfrm>
            <a:off x="1849120" y="3836670"/>
            <a:ext cx="6703695" cy="1198880"/>
          </a:xfrm>
          <a:prstGeom prst="rect">
            <a:avLst/>
          </a:prstGeom>
          <a:noFill/>
        </p:spPr>
        <p:txBody>
          <a:bodyPr wrap="square" rtlCol="0" anchor="t">
            <a:spAutoFit/>
          </a:bodyPr>
          <a:p>
            <a:pPr marL="285750" indent="-285750" algn="l">
              <a:buClrTx/>
              <a:buSzTx/>
              <a:buFont typeface="Wingdings" panose="05000000000000000000" charset="0"/>
              <a:buChar char="Ø"/>
            </a:pPr>
            <a:r>
              <a:rPr lang="fr-FR" altLang="en-US">
                <a:sym typeface="+mn-ea"/>
              </a:rPr>
              <a:t>Co</a:t>
            </a:r>
            <a:r>
              <a:rPr lang="fr-FR" altLang="en-US" b="1">
                <a:latin typeface="Times New Roman" panose="02020603050405020304" charset="0"/>
                <a:cs typeface="Times New Roman" panose="02020603050405020304" charset="0"/>
                <a:sym typeface="+mn-ea"/>
              </a:rPr>
              <a:t>llect data from different sources using different methods, analyze, interpret and exchange conclusions. The data collected should be used to guide good practice and performance-based programming.</a:t>
            </a:r>
            <a:endParaRPr lang="fr-FR" altLang="en-US" b="1">
              <a:latin typeface="Times New Roman" panose="02020603050405020304" charset="0"/>
              <a:cs typeface="Times New Roman" panose="02020603050405020304" charset="0"/>
            </a:endParaRPr>
          </a:p>
        </p:txBody>
      </p:sp>
      <p:sp>
        <p:nvSpPr>
          <p:cNvPr id="1135" name="Google Shape;1135;p34"/>
          <p:cNvSpPr/>
          <p:nvPr/>
        </p:nvSpPr>
        <p:spPr>
          <a:xfrm flipH="1">
            <a:off x="255905" y="4901565"/>
            <a:ext cx="1543685" cy="898525"/>
          </a:xfrm>
          <a:prstGeom prst="ellipse">
            <a:avLst/>
          </a:prstGeom>
          <a:solidFill>
            <a:schemeClr val="lt2"/>
          </a:solidFill>
          <a:ln>
            <a:noFill/>
          </a:ln>
        </p:spPr>
        <p:txBody>
          <a:bodyPr spcFirstLastPara="1" wrap="square" lIns="91425" tIns="91425" rIns="91425" bIns="91425" anchor="ctr" anchorCtr="0">
            <a:noAutofit/>
          </a:bodyPr>
          <a:p>
            <a:pPr marL="0" lvl="0" indent="0" algn="ctr" rtl="0">
              <a:spcBef>
                <a:spcPts val="0"/>
              </a:spcBef>
              <a:spcAft>
                <a:spcPts val="0"/>
              </a:spcAft>
              <a:buNone/>
            </a:pPr>
            <a:r>
              <a:rPr sz="1800" b="1" dirty="0">
                <a:solidFill>
                  <a:schemeClr val="tx1"/>
                </a:solidFill>
                <a:latin typeface="Grandstander SemiBold"/>
                <a:ea typeface="Grandstander SemiBold"/>
                <a:cs typeface="Grandstander SemiBold"/>
                <a:sym typeface="Grandstander SemiBold"/>
              </a:rPr>
              <a:t> </a:t>
            </a:r>
            <a:r>
              <a:rPr sz="1600" b="1" dirty="0">
                <a:solidFill>
                  <a:schemeClr val="tx1"/>
                </a:solidFill>
                <a:latin typeface="Times New Roman" panose="02020603050405020304" charset="0"/>
                <a:ea typeface="Grandstander SemiBold"/>
                <a:cs typeface="Times New Roman" panose="02020603050405020304" charset="0"/>
                <a:sym typeface="Grandstander SemiBold"/>
              </a:rPr>
              <a:t>the final stage and review</a:t>
            </a:r>
            <a:endParaRPr sz="1600" b="1" dirty="0">
              <a:solidFill>
                <a:schemeClr val="tx1"/>
              </a:solidFill>
              <a:latin typeface="Times New Roman" panose="02020603050405020304" charset="0"/>
              <a:ea typeface="Grandstander SemiBold"/>
              <a:cs typeface="Times New Roman" panose="02020603050405020304" charset="0"/>
              <a:sym typeface="Grandstander SemiBold"/>
            </a:endParaRPr>
          </a:p>
        </p:txBody>
      </p:sp>
      <p:pic>
        <p:nvPicPr>
          <p:cNvPr id="12" name="Picture 1"/>
          <p:cNvPicPr>
            <a:picLocks noChangeAspect="1"/>
          </p:cNvPicPr>
          <p:nvPr/>
        </p:nvPicPr>
        <p:blipFill>
          <a:blip r:embed="rId7"/>
          <a:stretch>
            <a:fillRect/>
          </a:stretch>
        </p:blipFill>
        <p:spPr>
          <a:xfrm>
            <a:off x="14200" y="5736944"/>
            <a:ext cx="1222425" cy="1096206"/>
          </a:xfrm>
          <a:prstGeom prst="rect">
            <a:avLst/>
          </a:prstGeom>
        </p:spPr>
      </p:pic>
      <p:sp>
        <p:nvSpPr>
          <p:cNvPr id="22" name="Zone de texte 21"/>
          <p:cNvSpPr txBox="1"/>
          <p:nvPr/>
        </p:nvSpPr>
        <p:spPr>
          <a:xfrm>
            <a:off x="1815465" y="5161280"/>
            <a:ext cx="6703695" cy="645160"/>
          </a:xfrm>
          <a:prstGeom prst="rect">
            <a:avLst/>
          </a:prstGeom>
          <a:noFill/>
        </p:spPr>
        <p:txBody>
          <a:bodyPr wrap="square" rtlCol="0" anchor="t">
            <a:spAutoFit/>
          </a:bodyPr>
          <a:p>
            <a:pPr marL="285750" indent="-285750" algn="l">
              <a:buClrTx/>
              <a:buSzTx/>
              <a:buFont typeface="Wingdings" panose="05000000000000000000" charset="0"/>
              <a:buChar char="Ø"/>
            </a:pPr>
            <a:r>
              <a:rPr lang="fr-FR" altLang="en-US" b="1">
                <a:sym typeface="+mn-ea"/>
              </a:rPr>
              <a:t>Co</a:t>
            </a:r>
            <a:r>
              <a:rPr lang="fr-FR" altLang="en-US" b="1">
                <a:latin typeface="Times New Roman" panose="02020603050405020304" charset="0"/>
                <a:cs typeface="Times New Roman" panose="02020603050405020304" charset="0"/>
                <a:sym typeface="+mn-ea"/>
              </a:rPr>
              <a:t>llect data from different sources using different methods, analyze, interpret and exchange conclusions.</a:t>
            </a:r>
            <a:endParaRPr lang="fr-FR" altLang="en-US" b="1">
              <a:latin typeface="Times New Roman" panose="02020603050405020304" charset="0"/>
              <a:cs typeface="Times New Roman" panose="020206030504050203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38"/>
                                        </p:tgtEl>
                                        <p:attrNameLst>
                                          <p:attrName>style.visibility</p:attrName>
                                        </p:attrNameLst>
                                      </p:cBhvr>
                                      <p:to>
                                        <p:strVal val="visible"/>
                                      </p:to>
                                    </p:set>
                                    <p:animEffect transition="in" filter="fade">
                                      <p:cBhvr>
                                        <p:cTn id="7" dur="500"/>
                                        <p:tgtEl>
                                          <p:spTgt spid="1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1"/>
          <a:stretch>
            <a:fillRect/>
          </a:stretch>
        </p:blipFill>
        <p:spPr>
          <a:xfrm>
            <a:off x="1476858" y="5949244"/>
            <a:ext cx="9902229" cy="204838"/>
          </a:xfrm>
          <a:prstGeom prst="rect">
            <a:avLst/>
          </a:prstGeom>
        </p:spPr>
      </p:pic>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654943" y="533330"/>
            <a:ext cx="3267424" cy="5907194"/>
          </a:xfrm>
          <a:prstGeom prst="rect">
            <a:avLst/>
          </a:prstGeom>
        </p:spPr>
      </p:pic>
      <p:sp>
        <p:nvSpPr>
          <p:cNvPr id="6" name="Zone de texte 5"/>
          <p:cNvSpPr txBox="1"/>
          <p:nvPr/>
        </p:nvSpPr>
        <p:spPr>
          <a:xfrm>
            <a:off x="265430" y="1739265"/>
            <a:ext cx="7998460" cy="398780"/>
          </a:xfrm>
          <a:prstGeom prst="rect">
            <a:avLst/>
          </a:prstGeom>
          <a:noFill/>
        </p:spPr>
        <p:txBody>
          <a:bodyPr wrap="square" rtlCol="0">
            <a:spAutoFit/>
          </a:bodyPr>
          <a:p>
            <a:r>
              <a:rPr lang="fr-FR" altLang="en-US" sz="2000" b="1">
                <a:gradFill>
                  <a:gsLst>
                    <a:gs pos="0">
                      <a:srgbClr val="14CD68"/>
                    </a:gs>
                    <a:gs pos="100000">
                      <a:srgbClr val="035C7D"/>
                    </a:gs>
                  </a:gsLst>
                  <a:lin scaled="0"/>
                </a:gradFill>
              </a:rPr>
              <a:t> </a:t>
            </a:r>
            <a:endParaRPr lang="fr-FR" altLang="en-US" sz="2000" b="1">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6"/>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a:t>
            </a:r>
            <a:r>
              <a:rPr lang="en-US" sz="2800" dirty="0" smtClean="0">
                <a:solidFill>
                  <a:schemeClr val="bg1"/>
                </a:solidFill>
                <a:latin typeface="Tajawal Medium" panose="00000600000000000000" pitchFamily="2" charset="-78"/>
                <a:cs typeface="Tajawal Medium" panose="00000600000000000000" pitchFamily="2" charset="-78"/>
                <a:sym typeface="+mn-ea"/>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Espace réservé du numéro de diapositive 7"/>
          <p:cNvSpPr>
            <a:spLocks noGrp="1"/>
          </p:cNvSpPr>
          <p:nvPr>
            <p:ph type="sldNum" sz="quarter" idx="12"/>
          </p:nvPr>
        </p:nvSpPr>
        <p:spPr/>
        <p:txBody>
          <a:bodyPr/>
          <a:p>
            <a:fld id="{FDED41F8-FC0F-4085-8150-313B6CF05213}" type="slidenum">
              <a:rPr lang="en-US" smtClean="0"/>
            </a:fld>
            <a:endParaRPr lang="en-US"/>
          </a:p>
        </p:txBody>
      </p:sp>
      <p:sp>
        <p:nvSpPr>
          <p:cNvPr id="13" name="Espace réservé du pied de page 12"/>
          <p:cNvSpPr>
            <a:spLocks noGrp="1"/>
          </p:cNvSpPr>
          <p:nvPr>
            <p:ph type="ftr" sz="quarter" idx="11"/>
          </p:nvPr>
        </p:nvSpPr>
        <p:spPr/>
        <p:txBody>
          <a:bodyPr/>
          <a:p>
            <a:endParaRPr lang="en-US"/>
          </a:p>
        </p:txBody>
      </p:sp>
      <p:sp>
        <p:nvSpPr>
          <p:cNvPr id="52231" name="object 7"/>
          <p:cNvSpPr/>
          <p:nvPr/>
        </p:nvSpPr>
        <p:spPr>
          <a:xfrm>
            <a:off x="584835" y="1551940"/>
            <a:ext cx="7454900" cy="4232910"/>
          </a:xfrm>
          <a:prstGeom prst="rect">
            <a:avLst/>
          </a:prstGeom>
          <a:blipFill rotWithShape="1">
            <a:blip r:embed="rId7"/>
            <a:stretch>
              <a:fillRect/>
            </a:stretch>
          </a:blipFill>
          <a:ln w="9525">
            <a:noFill/>
          </a:ln>
        </p:spPr>
        <p:txBody>
          <a:bodyPr lIns="0" tIns="0" rIns="0" bIns="0"/>
          <a:p>
            <a:endParaRPr lang="fr-FR" altLang="fr-FR" dirty="0">
              <a:latin typeface="Calibri" panose="020F0502020204030204" charset="0"/>
            </a:endParaRPr>
          </a:p>
        </p:txBody>
      </p:sp>
      <p:pic>
        <p:nvPicPr>
          <p:cNvPr id="15" name="Picture 1"/>
          <p:cNvPicPr>
            <a:picLocks noChangeAspect="1"/>
          </p:cNvPicPr>
          <p:nvPr/>
        </p:nvPicPr>
        <p:blipFill>
          <a:blip r:embed="rId8"/>
          <a:stretch>
            <a:fillRect/>
          </a:stretch>
        </p:blipFill>
        <p:spPr>
          <a:xfrm>
            <a:off x="131040" y="5503264"/>
            <a:ext cx="1222425" cy="109620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19461</Words>
  <Application>WPS Presentation</Application>
  <PresentationFormat>Widescreen</PresentationFormat>
  <Paragraphs>965</Paragraphs>
  <Slides>48</Slides>
  <Notes>0</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48</vt:i4>
      </vt:variant>
    </vt:vector>
  </HeadingPairs>
  <TitlesOfParts>
    <vt:vector size="65" baseType="lpstr">
      <vt:lpstr>Arial</vt:lpstr>
      <vt:lpstr>SimSun</vt:lpstr>
      <vt:lpstr>Wingdings</vt:lpstr>
      <vt:lpstr>Tajawal Medium</vt:lpstr>
      <vt:lpstr>Segoe Print</vt:lpstr>
      <vt:lpstr>Times New Roman</vt:lpstr>
      <vt:lpstr>Wingdings</vt:lpstr>
      <vt:lpstr>sans-serif</vt:lpstr>
      <vt:lpstr>Calibri</vt:lpstr>
      <vt:lpstr>Microsoft YaHei</vt:lpstr>
      <vt:lpstr>Arial Unicode MS</vt:lpstr>
      <vt:lpstr>Calibri Light</vt:lpstr>
      <vt:lpstr>Tajawal ExtraBold</vt:lpstr>
      <vt:lpstr>Arial MT</vt:lpstr>
      <vt:lpstr>Trebuchet MS</vt:lpstr>
      <vt:lpstr>Grandstander SemiBold</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Dell</cp:lastModifiedBy>
  <cp:revision>63</cp:revision>
  <dcterms:created xsi:type="dcterms:W3CDTF">2021-08-03T13:03:00Z</dcterms:created>
  <dcterms:modified xsi:type="dcterms:W3CDTF">2022-10-08T06:33:23Z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604FD88A5C424E7F87026A8D26E176E3</vt:lpwstr>
  </property>
  <property fmtid="{D5CDD505-2E9C-101B-9397-08002B2CF9AE}" pid="3" name="KSOProductBuildVer">
    <vt:lpwstr>1036-11.2.0.11341</vt:lpwstr>
  </property>
</Properties>
</file>