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0FBE8-84EA-CDC3-C906-28C90B962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FFFC8C-587D-0EAF-7227-B773A1D2C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F3F21-1540-4804-8D4A-D8594D27D06C}" type="datetimeFigureOut">
              <a:rPr lang="en-CA" smtClean="0"/>
              <a:t>2026-04-15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96895A-C7DA-B25A-C1A7-4D076BCCB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71AD1C-1F29-2677-7190-976E69FC5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C91C7-52A8-42D4-9F46-545D73119AE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64176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5B1B91-5B20-6232-1ACA-F18778F33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BD4874-4C41-8B18-7F59-F205ED7B53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78563C-F0E8-9FE3-AF45-511E997C1A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FF3F21-1540-4804-8D4A-D8594D27D06C}" type="datetimeFigureOut">
              <a:rPr lang="en-CA" smtClean="0"/>
              <a:t>2026-04-15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2434B-ECA6-7DF9-F1ED-3129E66A71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46468C-45F1-FF69-50DF-5DC200ACF2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5C91C7-52A8-42D4-9F46-545D73119AE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0357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1D7FEC-653F-BB12-BC9D-09A1D1DE6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ABB28B-BA47-592B-702D-B791C69895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03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3430D7-04E8-2940-5597-2110AE102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08C597-00AA-5EFB-8264-D792FBDCB2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036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B4766B-4087-7B91-5A74-DC248F842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E6752A-4D5A-FB23-3518-37B4B39FCE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35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3FD4A2-8046-722F-A440-A395D7803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E00270-DE25-C2E9-D5A9-E99C79C00E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06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A0B81C-9CCC-2127-A7A3-FA662C48D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BB64D6-034B-CA0A-D356-486FC5B3FD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50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EE6A2B-3C1F-CBC3-4FE6-C122A6E14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921022-98F4-4C37-4DD3-C53351700E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04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C179DC-109D-A6F3-B8D4-088E84C99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C89AAA-E3CD-6604-DD25-E4AB2A6E28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6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6B5D22-BD45-55BF-C261-5DE6978AF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366B97-2FE6-9C87-C762-7AE8FE66E0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7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206D20-83CA-278B-1873-C9F6EC5C4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2522E2-AD1F-03CA-4343-B9D5A836F0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5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E32312-CA13-C0CA-9F29-3EAD202C9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565775-36AF-0B2D-D6AB-BF82E24B9B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66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8D8A3B-B044-0171-60AF-C6976CA17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C8FCB3-1CCC-893A-09BB-DE67AEA154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89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0CC7DA-0D2B-AB0D-3C85-35C3464B5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48127A-2804-8B43-22D5-77D4C57F26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61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52A544-1F16-1501-0547-616B65CC7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6C21D1-39D7-A349-8455-6D727FBC6A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02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0372B8-E65C-0E00-6939-C2294C533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E607C5-F59F-9AC1-AEEF-1AA73D0E6F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8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D3DFE8-402A-8596-F9EF-B78E57660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D1351E-AFA9-8FB9-77F2-D1C9686452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24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51DD46-1657-CABA-43B0-A9A242721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E478B9-1D2C-BC36-5302-C7D31F5641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66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0A3234-D377-4831-E134-0239C76CC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23AA0F-30B8-9869-1CA3-5A7D7D5DF7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94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90EE7A-676D-9017-654F-44CEE5521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888424-E143-1B46-1EA5-5AF20871E8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65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D31662-0538-A947-815A-1A174B292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4E68D4-C882-D392-5BE0-64EFE0E566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49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4CE904-0C81-431A-8115-72033AA07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EFE360-B0C6-5D80-B7B0-57389D250B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09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70EA87-AA7C-0D5C-A68A-B25A378C2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E4CEA3-F1D0-696E-CFDB-E3342433E2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82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7D9737-824B-7DE6-EBA9-66CC049B2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2B43B7-65AB-196C-D209-BAB75A6EF0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34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BBC23E-81CE-4E6C-B3CB-EEB7E3CCF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960E7B-6D4B-DA7E-0AC3-3EDCCDC3DE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84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D4A0D2-E15D-1C7A-72CB-0DD51119E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84821D-C11A-44E2-A1A9-C2A0344667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79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6C0195-49A7-D469-A99A-5D6C6FB13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ACB9ED-AA00-28D3-7BD8-BC554A6176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18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F86C55-9B37-9681-3B7F-772D7A416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A432CD-4DD6-FE89-2D7A-67D6658AD5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76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370486-16AB-0772-7E37-29D27CD58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81F2F2-757D-F7A8-ED93-F1DA1C6666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39FA77-71C5-3037-125E-5097DC197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F58A3F-723E-AC2E-8271-616E475612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5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3DC43E-839B-9BB0-0EB2-6CC2BD217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81E9E6-96E2-D31B-E195-B11EADB728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24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FE1FBB-E404-D0FB-6A89-1057C6FCA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07B504-3EDE-5649-2DC7-13243B497E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82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43272F-0392-E406-3434-42A2A555B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1C0C6B-5782-67B3-0FBB-6779D80663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653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8A1D60-20D3-978F-D028-DA429EFA1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236A65-1943-4FA4-FB8D-6BBECA7D5C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96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538860-1A76-4CB5-DEF3-96D85B307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814305-C992-39AE-5F01-17C6D5FB3E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73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4A9739-90F3-C640-AB26-A97D86169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500CB8-6733-0023-ECEC-8D93906C7C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346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A2D749-B6DE-8122-193B-38B57D475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7767C1-BB57-89A1-C330-D333EACD89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71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DE379D-91E8-AFAE-2665-2955D2A33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6B94D9-E44D-CE28-61BC-542F280480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83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50DD60-349E-D581-9DCB-48C6CE24C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78D08D-68BE-48FF-73F7-9D1AD0BF31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21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C9BC3C-0E54-CFBB-F25B-7F8176705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8E5FD8-E2BF-9127-E1CA-0B2861B4B1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37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3FDFC5-C8FE-F663-9CEA-3A6220DC8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8C1AA3-1D50-4644-5C53-5B718A98B4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57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754380-AF18-2ED1-FF1C-C67B0546A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C66AC2-5E06-6EFC-E92D-B0D39ED569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63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E10BF1-DCFA-F02A-01A1-C578B7A8F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CD6161-AB4D-7E77-B65F-40A1290F7E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81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C37B71-C6EC-56DC-FA2A-725EBB5A1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59E001-CFEC-36BE-F781-7FD50B1FA1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03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2A444E-9E46-52B1-5221-A2AC411F4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5CF9A2-0B39-E31D-3423-CF05BA034F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617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233088-D819-776E-81A2-5E404A0E9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53D672-AD6A-B8E0-DDC8-23E5D5E910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8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426CC7-7A07-DB4A-6780-5E35EBE6C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651887-984C-9B0D-1CC4-E91DD4523E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6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24C1D9-45E3-3A12-669F-5C6127BFA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30B254-9EC9-29DD-F964-A7B592CB1A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20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5A1992-3732-7892-727C-9EE1C298D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67249A-CA4D-002C-688A-3D89114135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38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B63938-D1F0-0193-DED8-7D5C774AA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B91149-49B1-7E0A-8A49-BC4F581EDA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7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3BEC86-49B9-81D0-1A9B-585D3F363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20C478-15D7-5EC0-6EE2-476FE6045D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04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5C2127-E281-2CF7-0725-4BE1D6716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FC3312-5BA6-5790-7E3D-1CAB83E91B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90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6FE704-1649-5F0E-18B1-1D23AAB9F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BF4234-801D-01A4-8B38-AA2C8D14B0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5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E7FBAD-7FB5-3B8B-89C5-EE9E42BA6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3357D0-EC9F-3D23-8D70-69A1D69CEC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381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E4EB6F-2C60-4595-C8C5-3219D8230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F005E9-C30D-CB04-D9CA-230D305816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155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1EADEB-09B9-F386-8567-33A669525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7ACD89-9414-20A8-DF7A-BF4BA2723F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134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CFDB28-8B15-EB04-8AB8-79613CDEB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6D382F-C4B0-2F26-E31F-2A39F5B8AA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52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3C5AA3-B3C9-184D-C53E-C8056E9F1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4AE687-FEF5-7B11-ECB0-8E6A506EBD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51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A4D64D-7648-398D-F1FE-ABCBE3136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E103B-74B4-A091-8985-96B5ADDB2F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3206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2026-04-15T18:02:33Z</dcterms:created>
  <dcterms:modified xsi:type="dcterms:W3CDTF">2026-04-15T18:02:33Z</dcterms:modified>
</cp:coreProperties>
</file>