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sldIdLst>
    <p:sldId id="480" r:id="rId5"/>
    <p:sldId id="276" r:id="rId6"/>
    <p:sldId id="256" r:id="rId7"/>
    <p:sldId id="497" r:id="rId8"/>
    <p:sldId id="508" r:id="rId9"/>
    <p:sldId id="561" r:id="rId10"/>
    <p:sldId id="563" r:id="rId11"/>
    <p:sldId id="501" r:id="rId12"/>
    <p:sldId id="503" r:id="rId13"/>
    <p:sldId id="565" r:id="rId14"/>
    <p:sldId id="505" r:id="rId15"/>
    <p:sldId id="499" r:id="rId16"/>
    <p:sldId id="567" r:id="rId17"/>
    <p:sldId id="510" r:id="rId18"/>
    <p:sldId id="512" r:id="rId19"/>
    <p:sldId id="514" r:id="rId20"/>
    <p:sldId id="516" r:id="rId21"/>
    <p:sldId id="518" r:id="rId22"/>
    <p:sldId id="523" r:id="rId23"/>
    <p:sldId id="568" r:id="rId24"/>
    <p:sldId id="526" r:id="rId25"/>
    <p:sldId id="527" r:id="rId26"/>
    <p:sldId id="529" r:id="rId27"/>
    <p:sldId id="531" r:id="rId28"/>
    <p:sldId id="535" r:id="rId29"/>
    <p:sldId id="543" r:id="rId30"/>
    <p:sldId id="570" r:id="rId31"/>
    <p:sldId id="574" r:id="rId32"/>
    <p:sldId id="545" r:id="rId33"/>
    <p:sldId id="544" r:id="rId34"/>
    <p:sldId id="576" r:id="rId35"/>
    <p:sldId id="546" r:id="rId36"/>
    <p:sldId id="554" r:id="rId37"/>
    <p:sldId id="548" r:id="rId38"/>
    <p:sldId id="537" r:id="rId39"/>
    <p:sldId id="541" r:id="rId40"/>
    <p:sldId id="549" r:id="rId41"/>
    <p:sldId id="572" r:id="rId42"/>
    <p:sldId id="551" r:id="rId43"/>
    <p:sldId id="552" r:id="rId44"/>
    <p:sldId id="555" r:id="rId45"/>
    <p:sldId id="580" r:id="rId46"/>
    <p:sldId id="559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6"/>
            <p14:sldId id="256"/>
            <p14:sldId id="497"/>
            <p14:sldId id="508"/>
            <p14:sldId id="561"/>
            <p14:sldId id="563"/>
            <p14:sldId id="501"/>
            <p14:sldId id="503"/>
            <p14:sldId id="565"/>
            <p14:sldId id="505"/>
            <p14:sldId id="499"/>
            <p14:sldId id="567"/>
            <p14:sldId id="510"/>
            <p14:sldId id="512"/>
            <p14:sldId id="514"/>
            <p14:sldId id="516"/>
            <p14:sldId id="518"/>
            <p14:sldId id="523"/>
            <p14:sldId id="568"/>
            <p14:sldId id="526"/>
            <p14:sldId id="527"/>
            <p14:sldId id="529"/>
            <p14:sldId id="531"/>
            <p14:sldId id="535"/>
            <p14:sldId id="543"/>
            <p14:sldId id="570"/>
            <p14:sldId id="574"/>
            <p14:sldId id="545"/>
            <p14:sldId id="544"/>
            <p14:sldId id="576"/>
            <p14:sldId id="546"/>
            <p14:sldId id="554"/>
            <p14:sldId id="548"/>
            <p14:sldId id="537"/>
            <p14:sldId id="541"/>
            <p14:sldId id="549"/>
            <p14:sldId id="572"/>
            <p14:sldId id="551"/>
            <p14:sldId id="552"/>
            <p14:sldId id="555"/>
            <p14:sldId id="580"/>
            <p14:sldId id="55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r HISHAM" initials="DH" lastIdx="1" clrIdx="0">
    <p:extLst>
      <p:ext uri="{19B8F6BF-5375-455C-9EA6-DF929625EA0E}">
        <p15:presenceInfo xmlns:p15="http://schemas.microsoft.com/office/powerpoint/2012/main" userId="Dr HISHA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203E5F"/>
    <a:srgbClr val="00AEEF"/>
    <a:srgbClr val="FFD200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commentAuthors" Target="commentAuthors.xml"/><Relationship Id="rId55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microsoft.com/office/2015/10/relationships/revisionInfo" Target="revisionInfo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2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2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983818" y="4285624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1807358"/>
            <a:ext cx="57251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Comparing Paired (dependent) group’s quantitative data</a:t>
            </a:r>
          </a:p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Paired samples t-test &amp;</a:t>
            </a:r>
          </a:p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Wilcoxon-signed rank</a:t>
            </a:r>
            <a:endParaRPr lang="ar-EG" sz="24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pPr algn="ctr"/>
            <a:endParaRPr lang="ar-EG" sz="24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75568" y="5029289"/>
            <a:ext cx="27927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 613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Statistics in Healthcare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038"/>
    </mc:Choice>
    <mc:Fallback xmlns="">
      <p:transition spd="slow" advTm="331038"/>
    </mc:Fallback>
  </mc:AlternateContent>
  <p:extLst>
    <p:ext uri="{3A86A75C-4F4B-4683-9AE1-C65F6400EC91}">
      <p14:laserTraceLst xmlns:p14="http://schemas.microsoft.com/office/powerpoint/2010/main">
        <p14:tracePtLst>
          <p14:tracePt t="185141" x="3313113" y="6286500"/>
          <p14:tracePt t="186173" x="2654300" y="6807200"/>
          <p14:tracePt t="186188" x="2667000" y="6796088"/>
          <p14:tracePt t="186204" x="2678113" y="6783388"/>
          <p14:tracePt t="186221" x="2690813" y="6770688"/>
          <p14:tracePt t="186238" x="2690813" y="6757988"/>
          <p14:tracePt t="186716" x="2690813" y="6745288"/>
          <p14:tracePt t="186741" x="2703513" y="6732588"/>
          <p14:tracePt t="186755" x="2703513" y="6719888"/>
          <p14:tracePt t="186764" x="2703513" y="6707188"/>
          <p14:tracePt t="187612" x="2703513" y="6696075"/>
          <p14:tracePt t="187620" x="2703513" y="6683375"/>
          <p14:tracePt t="187628" x="2703513" y="6670675"/>
          <p14:tracePt t="187641" x="2703513" y="6645275"/>
          <p14:tracePt t="187658" x="2716213" y="6632575"/>
          <p14:tracePt t="187660" x="2716213" y="6619875"/>
          <p14:tracePt t="187675" x="2716213" y="6594475"/>
          <p14:tracePt t="187691" x="2728913" y="6583363"/>
          <p14:tracePt t="187716" x="2728913" y="6570663"/>
          <p14:tracePt t="187724" x="2728913" y="6557963"/>
          <p14:tracePt t="187741" x="2728913" y="6545263"/>
          <p14:tracePt t="187758" x="2741613" y="6532563"/>
          <p14:tracePt t="187774" x="2741613" y="6519863"/>
          <p14:tracePt t="187791" x="2741613" y="6494463"/>
          <p14:tracePt t="187809" x="2754313" y="6483350"/>
          <p14:tracePt t="187825" x="2754313" y="6457950"/>
          <p14:tracePt t="187828" x="2767013" y="6457950"/>
          <p14:tracePt t="187842" x="2778125" y="6445250"/>
          <p14:tracePt t="187860" x="2778125" y="6432550"/>
          <p14:tracePt t="187876" x="2778125" y="6419850"/>
          <p14:tracePt t="187892" x="2790825" y="6407150"/>
          <p14:tracePt t="188276" x="2803525" y="6394450"/>
          <p14:tracePt t="188284" x="2816225" y="6394450"/>
          <p14:tracePt t="188292" x="2828925" y="6381750"/>
          <p14:tracePt t="188310" x="2867025" y="6381750"/>
          <p14:tracePt t="188326" x="2916238" y="6357938"/>
          <p14:tracePt t="188342" x="2954338" y="6345238"/>
          <p14:tracePt t="188359" x="2967038" y="6345238"/>
          <p14:tracePt t="188724" x="2967038" y="6357938"/>
          <p14:tracePt t="188732" x="2967038" y="6394450"/>
          <p14:tracePt t="188744" x="2967038" y="6407150"/>
          <p14:tracePt t="188796" x="2979738" y="6407150"/>
          <p14:tracePt t="188804" x="2992438" y="6381750"/>
          <p14:tracePt t="188811" x="3016250" y="6370638"/>
          <p14:tracePt t="188828" x="3054350" y="6332538"/>
          <p14:tracePt t="188844" x="3116263" y="6281738"/>
          <p14:tracePt t="188860" x="3205163" y="6194425"/>
          <p14:tracePt t="188877" x="3292475" y="6107113"/>
          <p14:tracePt t="188894" x="3367088" y="6019800"/>
          <p14:tracePt t="188911" x="3454400" y="5919788"/>
          <p14:tracePt t="188928" x="3505200" y="5843588"/>
          <p14:tracePt t="188945" x="3530600" y="5819775"/>
          <p14:tracePt t="188961" x="3541713" y="5794375"/>
          <p14:tracePt t="188963" x="3541713" y="5781675"/>
          <p14:tracePt t="188978" x="3554413" y="5768975"/>
          <p14:tracePt t="188980" x="3579813" y="5743575"/>
          <p14:tracePt t="188995" x="3605213" y="5694363"/>
          <p14:tracePt t="189012" x="3643313" y="5643563"/>
          <p14:tracePt t="189028" x="3692525" y="5594350"/>
          <p14:tracePt t="189045" x="3779838" y="5530850"/>
          <p14:tracePt t="189061" x="3843338" y="5481638"/>
          <p14:tracePt t="189078" x="3892550" y="5443538"/>
          <p14:tracePt t="189095" x="3917950" y="5430838"/>
          <p14:tracePt t="189112" x="3943350" y="5418138"/>
          <p14:tracePt t="189228" x="3943350" y="5407025"/>
          <p14:tracePt t="189236" x="3956050" y="5407025"/>
          <p14:tracePt t="189252" x="3968750" y="5394325"/>
          <p14:tracePt t="189261" x="3968750" y="5381625"/>
          <p14:tracePt t="189278" x="3979863" y="5381625"/>
          <p14:tracePt t="189295" x="4005263" y="5356225"/>
          <p14:tracePt t="189312" x="4017963" y="5343525"/>
          <p14:tracePt t="189329" x="4043363" y="5330825"/>
          <p14:tracePt t="189331" x="4043363" y="5318125"/>
          <p14:tracePt t="189346" x="4056063" y="5318125"/>
          <p14:tracePt t="189362" x="4068763" y="5305425"/>
          <p14:tracePt t="189364" x="4068763" y="5294313"/>
          <p14:tracePt t="200292" x="4081463" y="5294313"/>
          <p14:tracePt t="200300" x="4092575" y="5294313"/>
          <p14:tracePt t="200308" x="4105275" y="5305425"/>
          <p14:tracePt t="200324" x="4130675" y="5318125"/>
          <p14:tracePt t="200572" x="4143375" y="5318125"/>
          <p14:tracePt t="200580" x="4156075" y="5318125"/>
          <p14:tracePt t="200592" x="4168775" y="5330825"/>
          <p14:tracePt t="200608" x="4205288" y="5343525"/>
          <p14:tracePt t="200611" x="4217988" y="5356225"/>
          <p14:tracePt t="200625" x="4230688" y="5356225"/>
          <p14:tracePt t="200642" x="4294188" y="5394325"/>
          <p14:tracePt t="200644" x="4318000" y="5418138"/>
          <p14:tracePt t="200659" x="4368800" y="5468938"/>
          <p14:tracePt t="200676" x="4406900" y="5507038"/>
          <p14:tracePt t="200692" x="4456113" y="5543550"/>
          <p14:tracePt t="200709" x="4506913" y="5581650"/>
          <p14:tracePt t="200725" x="4543425" y="5619750"/>
          <p14:tracePt t="200741" x="4568825" y="5656263"/>
          <p14:tracePt t="200758" x="4606925" y="5681663"/>
          <p14:tracePt t="200776" x="4619625" y="5707063"/>
          <p14:tracePt t="200792" x="4643438" y="5719763"/>
          <p14:tracePt t="200809" x="4656138" y="5732463"/>
          <p14:tracePt t="200812" x="4656138" y="5743575"/>
          <p14:tracePt t="200836" x="4656138" y="5756275"/>
          <p14:tracePt t="244236" x="4656138" y="5732463"/>
          <p14:tracePt t="244243" x="4643438" y="5694363"/>
          <p14:tracePt t="244256" x="4630738" y="5656263"/>
          <p14:tracePt t="244259" x="4606925" y="5630863"/>
          <p14:tracePt t="244272" x="4594225" y="5607050"/>
          <p14:tracePt t="244275" x="4594225" y="5594350"/>
          <p14:tracePt t="244289" x="4594225" y="5581650"/>
          <p14:tracePt t="244306" x="4581525" y="5568950"/>
          <p14:tracePt t="244411" x="4581525" y="5556250"/>
          <p14:tracePt t="244420" x="4581525" y="5530850"/>
          <p14:tracePt t="244427" x="4581525" y="5494338"/>
          <p14:tracePt t="244439" x="4581525" y="5456238"/>
          <p14:tracePt t="244457" x="4581525" y="5368925"/>
          <p14:tracePt t="244459" x="4581525" y="5343525"/>
          <p14:tracePt t="244473" x="4581525" y="5330825"/>
          <p14:tracePt t="244475" x="4581525" y="5318125"/>
          <p14:tracePt t="244491" x="4581525" y="5305425"/>
          <p14:tracePt t="244507" x="4581525" y="5294313"/>
          <p14:tracePt t="244547" x="4581525" y="5281613"/>
          <p14:tracePt t="244556" x="4581525" y="5268913"/>
          <p14:tracePt t="244563" x="4581525" y="5243513"/>
          <p14:tracePt t="244573" x="4581525" y="5218113"/>
          <p14:tracePt t="244589" x="4581525" y="5181600"/>
          <p14:tracePt t="244606" x="4581525" y="5156200"/>
          <p14:tracePt t="244623" x="4581525" y="5118100"/>
          <p14:tracePt t="244640" x="4581525" y="5092700"/>
          <p14:tracePt t="244657" x="4581525" y="5081588"/>
          <p14:tracePt t="244699" x="4581525" y="5068888"/>
          <p14:tracePt t="244707" x="4581525" y="5056188"/>
          <p14:tracePt t="244715" x="4568825" y="5030788"/>
          <p14:tracePt t="244723" x="4568825" y="5018088"/>
          <p14:tracePt t="244740" x="4568825" y="4981575"/>
          <p14:tracePt t="244756" x="4568825" y="4918075"/>
          <p14:tracePt t="244773" x="4556125" y="4868863"/>
          <p14:tracePt t="244789" x="4543425" y="4779963"/>
          <p14:tracePt t="244807" x="4518025" y="4705350"/>
          <p14:tracePt t="244823" x="4481513" y="4618038"/>
          <p14:tracePt t="244841" x="4443413" y="4543425"/>
          <p14:tracePt t="244843" x="4443413" y="4492625"/>
          <p14:tracePt t="244857" x="4430713" y="4454525"/>
          <p14:tracePt t="244860" x="4430713" y="4418013"/>
          <p14:tracePt t="244875" x="4406900" y="4367213"/>
          <p14:tracePt t="244891" x="4406900" y="4305300"/>
          <p14:tracePt t="244907" x="4406900" y="4254500"/>
          <p14:tracePt t="244924" x="4406900" y="4179888"/>
          <p14:tracePt t="244940" x="4406900" y="4105275"/>
          <p14:tracePt t="244956" x="4430713" y="4041775"/>
          <p14:tracePt t="244974" x="4430713" y="3979863"/>
          <p14:tracePt t="244990" x="4456113" y="3916363"/>
          <p14:tracePt t="245008" x="4456113" y="3867150"/>
          <p14:tracePt t="245011" x="4468813" y="3841750"/>
          <p14:tracePt t="245024" x="4468813" y="3816350"/>
          <p14:tracePt t="245027" x="4481513" y="3803650"/>
          <p14:tracePt t="245041" x="4494213" y="3779838"/>
          <p14:tracePt t="245043" x="4494213" y="3767138"/>
          <p14:tracePt t="245057" x="4494213" y="3754438"/>
          <p14:tracePt t="245059" x="4506913" y="3754438"/>
          <p14:tracePt t="245123" x="4506913" y="3741738"/>
          <p14:tracePt t="245131" x="4506913" y="3716338"/>
          <p14:tracePt t="245140" x="4518025" y="3703638"/>
          <p14:tracePt t="245157" x="4543425" y="3641725"/>
          <p14:tracePt t="245175" x="4543425" y="3590925"/>
          <p14:tracePt t="245191" x="4568825" y="3541713"/>
          <p14:tracePt t="245208" x="4581525" y="3429000"/>
          <p14:tracePt t="245224" x="4581525" y="3328988"/>
          <p14:tracePt t="245242" x="4581525" y="3228975"/>
          <p14:tracePt t="245244" x="4581525" y="3190875"/>
          <p14:tracePt t="245259" x="4594225" y="3078163"/>
          <p14:tracePt t="245276" x="4606925" y="2990850"/>
          <p14:tracePt t="245292" x="4619625" y="2941638"/>
          <p14:tracePt t="245308" x="4630738" y="2878138"/>
          <p14:tracePt t="245325" x="4630738" y="2852738"/>
          <p14:tracePt t="245342" x="4630738" y="2840038"/>
          <p14:tracePt t="245467" x="4643438" y="2840038"/>
          <p14:tracePt t="245475" x="4656138" y="2816225"/>
          <p14:tracePt t="245483" x="4668838" y="2803525"/>
          <p14:tracePt t="245492" x="4668838" y="2790825"/>
          <p14:tracePt t="245509" x="4681538" y="2765425"/>
          <p14:tracePt t="245525" x="4681538" y="2752725"/>
          <p14:tracePt t="245699" x="4694238" y="2740025"/>
          <p14:tracePt t="245859" x="4706938" y="2740025"/>
          <p14:tracePt t="245876" x="4732338" y="2740025"/>
          <p14:tracePt t="245883" x="4743450" y="2740025"/>
          <p14:tracePt t="245893" x="4756150" y="2740025"/>
          <p14:tracePt t="245915" x="4768850" y="2740025"/>
          <p14:tracePt t="245932" x="4781550" y="2740025"/>
          <p14:tracePt t="245987" x="4794250" y="2728913"/>
          <p14:tracePt t="245995" x="4794250" y="2716213"/>
          <p14:tracePt t="246010" x="4832350" y="2716213"/>
          <p14:tracePt t="246027" x="4856163" y="2716213"/>
          <p14:tracePt t="246043" x="4881563" y="2716213"/>
          <p14:tracePt t="246060" x="4906963" y="2716213"/>
          <p14:tracePt t="246077" x="4919663" y="2716213"/>
          <p14:tracePt t="246219" x="4881563" y="2716213"/>
          <p14:tracePt t="246228" x="4843463" y="2752725"/>
          <p14:tracePt t="246235" x="4806950" y="2778125"/>
          <p14:tracePt t="246244" x="4743450" y="2803525"/>
          <p14:tracePt t="246260" x="4643438" y="2840038"/>
          <p14:tracePt t="246278" x="4606925" y="2878138"/>
          <p14:tracePt t="246294" x="4556125" y="2890838"/>
          <p14:tracePt t="246310" x="4543425" y="2903538"/>
          <p14:tracePt t="246411" x="4581525" y="2903538"/>
          <p14:tracePt t="246419" x="4619625" y="2903538"/>
          <p14:tracePt t="246428" x="4656138" y="2903538"/>
          <p14:tracePt t="246444" x="4706938" y="2903538"/>
          <p14:tracePt t="246461" x="4732338" y="2903538"/>
          <p14:tracePt t="246478" x="4743450" y="2903538"/>
          <p14:tracePt t="246555" x="4743450" y="2916238"/>
          <p14:tracePt t="246571" x="4743450" y="2928938"/>
          <p14:tracePt t="246587" x="4743450" y="2941638"/>
          <p14:tracePt t="246595" x="4743450" y="2952750"/>
          <p14:tracePt t="247211" x="4768850" y="2952750"/>
          <p14:tracePt t="247219" x="4781550" y="2952750"/>
          <p14:tracePt t="247230" x="4794250" y="2952750"/>
          <p14:tracePt t="247247" x="4843463" y="2952750"/>
          <p14:tracePt t="247263" x="4894263" y="2952750"/>
          <p14:tracePt t="247280" x="4945063" y="2952750"/>
          <p14:tracePt t="247283" x="4968875" y="2952750"/>
          <p14:tracePt t="247297" x="4994275" y="2952750"/>
          <p14:tracePt t="247299" x="5006975" y="2952750"/>
          <p14:tracePt t="247314" x="5019675" y="2952750"/>
          <p14:tracePt t="247316" x="5032375" y="2952750"/>
          <p14:tracePt t="247331" x="5081588" y="2952750"/>
          <p14:tracePt t="247347" x="5106988" y="2952750"/>
          <p14:tracePt t="247363" x="5132388" y="2952750"/>
          <p14:tracePt t="247380" x="5157788" y="2952750"/>
          <p14:tracePt t="247397" x="5194300" y="2952750"/>
          <p14:tracePt t="247413" x="5207000" y="2941638"/>
          <p14:tracePt t="247515" x="5181600" y="2965450"/>
          <p14:tracePt t="247523" x="5157788" y="2990850"/>
          <p14:tracePt t="247531" x="5132388" y="3016250"/>
          <p14:tracePt t="247548" x="5094288" y="3090863"/>
          <p14:tracePt t="247564" x="5068888" y="3165475"/>
          <p14:tracePt t="247581" x="5057775" y="3216275"/>
          <p14:tracePt t="247596" x="5057775" y="3254375"/>
          <p14:tracePt t="247614" x="5057775" y="3267075"/>
          <p14:tracePt t="247630" x="5081588" y="3278188"/>
          <p14:tracePt t="247648" x="5119688" y="3278188"/>
          <p14:tracePt t="247664" x="5170488" y="3278188"/>
          <p14:tracePt t="248147" x="5170488" y="3290888"/>
          <p14:tracePt t="248163" x="5170488" y="3303588"/>
          <p14:tracePt t="248180" x="5170488" y="3316288"/>
          <p14:tracePt t="248196" x="5170488" y="3328988"/>
          <p14:tracePt t="248203" x="5170488" y="3341688"/>
          <p14:tracePt t="248216" x="5170488" y="3354388"/>
          <p14:tracePt t="248219" x="5170488" y="3378200"/>
          <p14:tracePt t="248233" x="5170488" y="3403600"/>
          <p14:tracePt t="248235" x="5170488" y="3429000"/>
          <p14:tracePt t="248249" x="5170488" y="3454400"/>
          <p14:tracePt t="248251" x="5170488" y="3490913"/>
          <p14:tracePt t="248267" x="5170488" y="3567113"/>
          <p14:tracePt t="248283" x="5170488" y="3641725"/>
          <p14:tracePt t="248299" x="5170488" y="3716338"/>
          <p14:tracePt t="248316" x="5170488" y="3767138"/>
          <p14:tracePt t="248333" x="5170488" y="3829050"/>
          <p14:tracePt t="248349" x="5170488" y="3879850"/>
          <p14:tracePt t="248366" x="5170488" y="3929063"/>
          <p14:tracePt t="248383" x="5170488" y="3979863"/>
          <p14:tracePt t="248400" x="5170488" y="4029075"/>
          <p14:tracePt t="248403" x="5170488" y="4041775"/>
          <p14:tracePt t="248417" x="5170488" y="4067175"/>
          <p14:tracePt t="248419" x="5170488" y="4092575"/>
          <p14:tracePt t="248433" x="5170488" y="4129088"/>
          <p14:tracePt t="248435" x="5170488" y="4154488"/>
          <p14:tracePt t="248450" x="5170488" y="4205288"/>
          <p14:tracePt t="248468" x="5170488" y="4267200"/>
          <p14:tracePt t="248484" x="5170488" y="4318000"/>
          <p14:tracePt t="248500" x="5170488" y="4379913"/>
          <p14:tracePt t="248517" x="5170488" y="4443413"/>
          <p14:tracePt t="248533" x="5170488" y="4492625"/>
          <p14:tracePt t="248549" x="5170488" y="4543425"/>
          <p14:tracePt t="248567" x="5170488" y="4579938"/>
          <p14:tracePt t="248584" x="5170488" y="4618038"/>
          <p14:tracePt t="248588" x="5170488" y="4630738"/>
          <p14:tracePt t="248600" x="5170488" y="4643438"/>
          <p14:tracePt t="248603" x="5170488" y="4656138"/>
          <p14:tracePt t="248617" x="5170488" y="4692650"/>
          <p14:tracePt t="248619" x="5170488" y="4718050"/>
          <p14:tracePt t="248634" x="5170488" y="4730750"/>
          <p14:tracePt t="248636" x="5170488" y="4743450"/>
          <p14:tracePt t="248651" x="5170488" y="4792663"/>
          <p14:tracePt t="248667" x="5170488" y="4805363"/>
          <p14:tracePt t="248684" x="5170488" y="4843463"/>
          <p14:tracePt t="248701" x="5170488" y="4856163"/>
          <p14:tracePt t="248717" x="5170488" y="4905375"/>
          <p14:tracePt t="248734" x="5157788" y="4930775"/>
          <p14:tracePt t="248750" x="5145088" y="4943475"/>
          <p14:tracePt t="248767" x="5119688" y="4943475"/>
          <p14:tracePt t="289499" x="5119688" y="4956175"/>
          <p14:tracePt t="289507" x="5094288" y="4968875"/>
          <p14:tracePt t="289515" x="5057775" y="5005388"/>
          <p14:tracePt t="289523" x="4981575" y="5056188"/>
          <p14:tracePt t="289540" x="4794250" y="5181600"/>
          <p14:tracePt t="289557" x="4556125" y="5330825"/>
          <p14:tracePt t="289573" x="4294188" y="5543550"/>
          <p14:tracePt t="289590" x="3968750" y="5794375"/>
          <p14:tracePt t="289606" x="3730625" y="5994400"/>
          <p14:tracePt t="289624" x="3605213" y="6194425"/>
          <p14:tracePt t="289627" x="3541713" y="6307138"/>
          <p14:tracePt t="289641" x="3505200" y="6419850"/>
          <p14:tracePt t="289643" x="3479800" y="6545263"/>
          <p14:tracePt t="289658" x="3429000" y="6770688"/>
          <p14:tracePt t="290763" x="4343400" y="6796088"/>
          <p14:tracePt t="290777" x="4394200" y="6732588"/>
          <p14:tracePt t="290779" x="4443413" y="6670675"/>
          <p14:tracePt t="290794" x="4530725" y="6583363"/>
          <p14:tracePt t="290811" x="4581525" y="6507163"/>
          <p14:tracePt t="290827" x="4619625" y="6432550"/>
          <p14:tracePt t="290844" x="4630738" y="6357938"/>
          <p14:tracePt t="290860" x="4630738" y="6332538"/>
          <p14:tracePt t="290877" x="4630738" y="6307138"/>
          <p14:tracePt t="290893" x="4630738" y="6281738"/>
          <p14:tracePt t="290979" x="4630738" y="6269038"/>
          <p14:tracePt t="290994" x="4630738" y="6257925"/>
          <p14:tracePt t="291003" x="4630738" y="6245225"/>
          <p14:tracePt t="291010" x="4630738" y="6232525"/>
          <p14:tracePt t="291028" x="4630738" y="6207125"/>
          <p14:tracePt t="291044" x="4630738" y="6181725"/>
          <p14:tracePt t="291067" x="4630738" y="6169025"/>
          <p14:tracePt t="291083" x="4630738" y="6157913"/>
          <p14:tracePt t="291094" x="4630738" y="6145213"/>
          <p14:tracePt t="291111" x="4630738" y="6132513"/>
          <p14:tracePt t="291128" x="4630738" y="6107113"/>
          <p14:tracePt t="291145" x="4630738" y="6081713"/>
          <p14:tracePt t="291162" x="4630738" y="6045200"/>
          <p14:tracePt t="291179" x="4630738" y="6032500"/>
          <p14:tracePt t="291195" x="4630738" y="6019800"/>
          <p14:tracePt t="291211" x="4619625" y="6019800"/>
          <p14:tracePt t="291228" x="4606925" y="6019800"/>
          <p14:tracePt t="291245" x="4594225" y="6019800"/>
          <p14:tracePt t="295091" x="4581525" y="6007100"/>
          <p14:tracePt t="295099" x="4556125" y="5969000"/>
          <p14:tracePt t="295107" x="4543425" y="5956300"/>
          <p14:tracePt t="295122" x="4518025" y="5907088"/>
          <p14:tracePt t="295138" x="4506913" y="5856288"/>
          <p14:tracePt t="295155" x="4494213" y="5819775"/>
          <p14:tracePt t="295172" x="4494213" y="5756275"/>
          <p14:tracePt t="295188" x="4481513" y="5681663"/>
          <p14:tracePt t="295204" x="4468813" y="5619750"/>
          <p14:tracePt t="295222" x="4443413" y="5518150"/>
          <p14:tracePt t="295238" x="4406900" y="5407025"/>
          <p14:tracePt t="295255" x="4394200" y="5305425"/>
          <p14:tracePt t="295272" x="4381500" y="5243513"/>
          <p14:tracePt t="295275" x="4368800" y="5218113"/>
          <p14:tracePt t="295289" x="4368800" y="5205413"/>
          <p14:tracePt t="295291" x="4368800" y="5168900"/>
          <p14:tracePt t="295306" x="4368800" y="5130800"/>
          <p14:tracePt t="295322" x="4356100" y="5118100"/>
          <p14:tracePt t="295339" x="4356100" y="5105400"/>
          <p14:tracePt t="295356" x="4356100" y="5092700"/>
          <p14:tracePt t="295379" x="4356100" y="5081588"/>
          <p14:tracePt t="295389" x="4343400" y="5081588"/>
          <p14:tracePt t="295406" x="4343400" y="5043488"/>
          <p14:tracePt t="295422" x="4330700" y="5030788"/>
          <p14:tracePt t="295450" x="4330700" y="5018088"/>
          <p14:tracePt t="295459" x="4330700" y="5005388"/>
          <p14:tracePt t="295473" x="4330700" y="4992688"/>
          <p14:tracePt t="295476" x="4343400" y="4981575"/>
          <p14:tracePt t="295489" x="4356100" y="4956175"/>
          <p14:tracePt t="295491" x="4381500" y="4943475"/>
          <p14:tracePt t="295507" x="4406900" y="4930775"/>
          <p14:tracePt t="295523" x="4430713" y="4905375"/>
          <p14:tracePt t="295539" x="4456113" y="4879975"/>
          <p14:tracePt t="295556" x="4468813" y="4868863"/>
          <p14:tracePt t="295572" x="4494213" y="4830763"/>
          <p14:tracePt t="295589" x="4518025" y="4792663"/>
          <p14:tracePt t="295606" x="4568825" y="4743450"/>
          <p14:tracePt t="295623" x="4643438" y="4679950"/>
          <p14:tracePt t="295639" x="4719638" y="4630738"/>
          <p14:tracePt t="295642" x="4756150" y="4605338"/>
          <p14:tracePt t="295657" x="4794250" y="4554538"/>
          <p14:tracePt t="295659" x="4819650" y="4530725"/>
          <p14:tracePt t="295674" x="4881563" y="4467225"/>
          <p14:tracePt t="295690" x="4906963" y="4418013"/>
          <p14:tracePt t="295707" x="4919663" y="4367213"/>
          <p14:tracePt t="295723" x="4919663" y="4330700"/>
          <p14:tracePt t="295740" x="4919663" y="4292600"/>
          <p14:tracePt t="295756" x="4919663" y="4267200"/>
          <p14:tracePt t="295773" x="4919663" y="4254500"/>
          <p14:tracePt t="295875" x="4919663" y="4241800"/>
          <p14:tracePt t="295882" x="4919663" y="4230688"/>
          <p14:tracePt t="295890" x="4919663" y="4217988"/>
          <p14:tracePt t="295907" x="4919663" y="4167188"/>
          <p14:tracePt t="295924" x="4919663" y="4141788"/>
          <p14:tracePt t="295940" x="4919663" y="4067175"/>
          <p14:tracePt t="295957" x="4919663" y="4017963"/>
          <p14:tracePt t="295973" x="4919663" y="3954463"/>
          <p14:tracePt t="295990" x="4919663" y="3916363"/>
          <p14:tracePt t="296007" x="4919663" y="3892550"/>
          <p14:tracePt t="296010" x="4919663" y="3879850"/>
          <p14:tracePt t="296024" x="4919663" y="3867150"/>
          <p14:tracePt t="296027" x="4919663" y="3854450"/>
          <p14:tracePt t="296041" x="4919663" y="3841750"/>
          <p14:tracePt t="296043" x="4919663" y="3816350"/>
          <p14:tracePt t="296058" x="4919663" y="3803650"/>
          <p14:tracePt t="296075" x="4919663" y="3779838"/>
          <p14:tracePt t="296091" x="4919663" y="3767138"/>
          <p14:tracePt t="296187" x="4919663" y="3754438"/>
          <p14:tracePt t="296211" x="4919663" y="3741738"/>
          <p14:tracePt t="296219" x="4919663" y="3729038"/>
          <p14:tracePt t="296251" x="4919663" y="3716338"/>
          <p14:tracePt t="296499" x="4906963" y="3716338"/>
          <p14:tracePt t="296771" x="4906963" y="3703638"/>
          <p14:tracePt t="296778" x="4906963" y="3692525"/>
          <p14:tracePt t="296793" x="4906963" y="3679825"/>
          <p14:tracePt t="296795" x="4906963" y="3654425"/>
          <p14:tracePt t="296810" x="4906963" y="3629025"/>
          <p14:tracePt t="296827" x="4906963" y="3603625"/>
          <p14:tracePt t="296843" x="4906963" y="3579813"/>
          <p14:tracePt t="296859" x="4906963" y="3567113"/>
          <p14:tracePt t="296876" x="4906963" y="3541713"/>
          <p14:tracePt t="296892" x="4906963" y="3490913"/>
          <p14:tracePt t="296909" x="4906963" y="3467100"/>
          <p14:tracePt t="296926" x="4919663" y="3429000"/>
          <p14:tracePt t="296943" x="4919663" y="3378200"/>
          <p14:tracePt t="296959" x="4919663" y="3341688"/>
          <p14:tracePt t="296962" x="4919663" y="3328988"/>
          <p14:tracePt t="296977" x="4919663" y="3303588"/>
          <p14:tracePt t="296979" x="4919663" y="3278188"/>
          <p14:tracePt t="296994" x="4919663" y="3241675"/>
          <p14:tracePt t="297010" x="4919663" y="3203575"/>
          <p14:tracePt t="297027" x="4919663" y="3190875"/>
          <p14:tracePt t="297043" x="4919663" y="3178175"/>
          <p14:tracePt t="297339" x="4932363" y="3178175"/>
          <p14:tracePt t="297355" x="4945063" y="3178175"/>
          <p14:tracePt t="297371" x="4956175" y="3178175"/>
          <p14:tracePt t="297378" x="4968875" y="3178175"/>
          <p14:tracePt t="297395" x="4981575" y="3178175"/>
          <p14:tracePt t="297411" x="4994275" y="3178175"/>
          <p14:tracePt t="297427" x="5019675" y="3178175"/>
          <p14:tracePt t="297444" x="5032375" y="3190875"/>
          <p14:tracePt t="297461" x="5032375" y="3203575"/>
          <p14:tracePt t="297477" x="5057775" y="3203575"/>
          <p14:tracePt t="297494" x="5068888" y="3203575"/>
          <p14:tracePt t="297511" x="5081588" y="3203575"/>
          <p14:tracePt t="297528" x="5081588" y="3216275"/>
          <p14:tracePt t="298090" x="5094288" y="3216275"/>
          <p14:tracePt t="298098" x="5106988" y="3216275"/>
          <p14:tracePt t="298113" x="5119688" y="3216275"/>
          <p14:tracePt t="298115" x="5145088" y="3216275"/>
          <p14:tracePt t="298130" x="5170488" y="3216275"/>
          <p14:tracePt t="299187" x="5170488" y="3228975"/>
          <p14:tracePt t="299203" x="5157788" y="3228975"/>
          <p14:tracePt t="299211" x="5157788" y="3241675"/>
          <p14:tracePt t="299219" x="5145088" y="3254375"/>
          <p14:tracePt t="299235" x="5145088" y="3267075"/>
          <p14:tracePt t="299250" x="5132388" y="3267075"/>
          <p14:tracePt t="299266" x="5119688" y="3278188"/>
          <p14:tracePt t="299283" x="5106988" y="3303588"/>
          <p14:tracePt t="299299" x="5094288" y="3303588"/>
          <p14:tracePt t="299316" x="5081588" y="3316288"/>
          <p14:tracePt t="299411" x="5068888" y="3328988"/>
          <p14:tracePt t="299419" x="5057775" y="3328988"/>
          <p14:tracePt t="299434" x="5057775" y="3341688"/>
          <p14:tracePt t="299450" x="5045075" y="3354388"/>
          <p14:tracePt t="299467" x="5032375" y="3367088"/>
          <p14:tracePt t="299482" x="5019675" y="3378200"/>
          <p14:tracePt t="299499" x="5006975" y="3390900"/>
          <p14:tracePt t="299531" x="4994275" y="3390900"/>
          <p14:tracePt t="299547" x="4981575" y="3390900"/>
          <p14:tracePt t="299563" x="4968875" y="3403600"/>
          <p14:tracePt t="299579" x="4956175" y="3403600"/>
          <p14:tracePt t="299587" x="4956175" y="3416300"/>
          <p14:tracePt t="299600" x="4945063" y="3416300"/>
          <p14:tracePt t="299603" x="4945063" y="3429000"/>
          <p14:tracePt t="299617" x="4932363" y="3429000"/>
          <p14:tracePt t="299619" x="4919663" y="3441700"/>
          <p14:tracePt t="299634" x="4906963" y="3454400"/>
          <p14:tracePt t="299650" x="4894263" y="3467100"/>
          <p14:tracePt t="299667" x="4881563" y="3479800"/>
          <p14:tracePt t="299715" x="4868863" y="3479800"/>
          <p14:tracePt t="299723" x="4856163" y="3503613"/>
          <p14:tracePt t="299733" x="4843463" y="3503613"/>
          <p14:tracePt t="299750" x="4832350" y="3529013"/>
          <p14:tracePt t="299767" x="4794250" y="3541713"/>
          <p14:tracePt t="299784" x="4794250" y="3554413"/>
          <p14:tracePt t="299787" x="4781550" y="3554413"/>
          <p14:tracePt t="299800" x="4768850" y="3554413"/>
          <p14:tracePt t="299818" x="4768850" y="3567113"/>
          <p14:tracePt t="300099" x="4756150" y="3567113"/>
          <p14:tracePt t="300107" x="4756150" y="3579813"/>
          <p14:tracePt t="300118" x="4732338" y="3590925"/>
          <p14:tracePt t="300135" x="4719638" y="3603625"/>
          <p14:tracePt t="300151" x="4694238" y="3616325"/>
          <p14:tracePt t="300168" x="4681538" y="3629025"/>
          <p14:tracePt t="300185" x="4668838" y="3629025"/>
          <p14:tracePt t="300379" x="4643438" y="3641725"/>
          <p14:tracePt t="300395" x="4630738" y="3654425"/>
          <p14:tracePt t="300402" x="4619625" y="3654425"/>
          <p14:tracePt t="300419" x="4581525" y="3667125"/>
          <p14:tracePt t="300435" x="4556125" y="3679825"/>
          <p14:tracePt t="300883" x="4543425" y="3679825"/>
          <p14:tracePt t="300898" x="4530725" y="3679825"/>
          <p14:tracePt t="300907" x="4530725" y="3692525"/>
          <p14:tracePt t="300920" x="4518025" y="3692525"/>
          <p14:tracePt t="300937" x="4506913" y="3692525"/>
          <p14:tracePt t="300954" x="4494213" y="3703638"/>
          <p14:tracePt t="301523" x="4481513" y="3703638"/>
          <p14:tracePt t="301538" x="4468813" y="3703638"/>
          <p14:tracePt t="301547" x="4456113" y="3716338"/>
          <p14:tracePt t="301563" x="4443413" y="3729038"/>
          <p14:tracePt t="301571" x="4430713" y="3729038"/>
          <p14:tracePt t="301588" x="4418013" y="3741738"/>
          <p14:tracePt t="301605" x="4381500" y="3767138"/>
          <p14:tracePt t="301621" x="4368800" y="3779838"/>
          <p14:tracePt t="301638" x="4356100" y="3803650"/>
          <p14:tracePt t="301655" x="4343400" y="3816350"/>
          <p14:tracePt t="301672" x="4318000" y="3841750"/>
          <p14:tracePt t="301675" x="4318000" y="3854450"/>
          <p14:tracePt t="301689" x="4305300" y="3867150"/>
          <p14:tracePt t="301691" x="4281488" y="3879850"/>
          <p14:tracePt t="301706" x="4230688" y="3916363"/>
          <p14:tracePt t="301722" x="4205288" y="3929063"/>
          <p14:tracePt t="301739" x="4181475" y="3954463"/>
          <p14:tracePt t="301755" x="4168775" y="3954463"/>
          <p14:tracePt t="301914" x="4181475" y="3929063"/>
          <p14:tracePt t="301922" x="4181475" y="3916363"/>
          <p14:tracePt t="301930" x="4192588" y="3905250"/>
          <p14:tracePt t="301939" x="4192588" y="3892550"/>
          <p14:tracePt t="301956" x="4205288" y="3867150"/>
          <p14:tracePt t="301972" x="4205288" y="3854450"/>
          <p14:tracePt t="301989" x="4217988" y="3841750"/>
          <p14:tracePt t="302163" x="4230688" y="3841750"/>
          <p14:tracePt t="302171" x="4230688" y="3816350"/>
          <p14:tracePt t="302179" x="4243388" y="3803650"/>
          <p14:tracePt t="302190" x="4256088" y="3779838"/>
          <p14:tracePt t="302207" x="4281488" y="3767138"/>
          <p14:tracePt t="302211" x="4281488" y="3741738"/>
          <p14:tracePt t="302223" x="4294188" y="3741738"/>
          <p14:tracePt t="302602" x="4305300" y="3741738"/>
          <p14:tracePt t="302610" x="4318000" y="3741738"/>
          <p14:tracePt t="302625" x="4356100" y="3741738"/>
          <p14:tracePt t="302627" x="4406900" y="3741738"/>
          <p14:tracePt t="302642" x="4530725" y="3716338"/>
          <p14:tracePt t="302658" x="4643438" y="3703638"/>
          <p14:tracePt t="302675" x="4732338" y="3703638"/>
          <p14:tracePt t="302691" x="4781550" y="3703638"/>
          <p14:tracePt t="302708" x="4806950" y="3703638"/>
          <p14:tracePt t="302724" x="4819650" y="3703638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144984" y="996426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9903" y="2019100"/>
            <a:ext cx="10207473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Grasp the importance of comparing paired quantitative data in healthcare.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Identify suitable tests for paired data, like paired t-test and Wilcoxon rank test.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Interpret test results, focusing on p-values and significance.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Recognize the assumptions and limitations of each test.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391"/>
    </mc:Choice>
    <mc:Fallback xmlns="">
      <p:transition advTm="112391"/>
    </mc:Fallback>
  </mc:AlternateContent>
  <p:extLst>
    <p:ext uri="{3A86A75C-4F4B-4683-9AE1-C65F6400EC91}">
      <p14:laserTraceLst xmlns:p14="http://schemas.microsoft.com/office/powerpoint/2010/main">
        <p14:tracePtLst>
          <p14:tracePt t="1785" x="4819650" y="3692525"/>
          <p14:tracePt t="1793" x="4819650" y="3654425"/>
          <p14:tracePt t="1806" x="4819650" y="3603625"/>
          <p14:tracePt t="1809" x="4819650" y="3529013"/>
          <p14:tracePt t="1822" x="4806950" y="3467100"/>
          <p14:tracePt t="1824" x="4794250" y="3416300"/>
          <p14:tracePt t="1839" x="4781550" y="3390900"/>
          <p14:tracePt t="1841" x="4781550" y="3378200"/>
          <p14:tracePt t="1856" x="4768850" y="3378200"/>
          <p14:tracePt t="1953" x="4781550" y="3378200"/>
          <p14:tracePt t="1961" x="4806950" y="3416300"/>
          <p14:tracePt t="1973" x="4856163" y="3454400"/>
          <p14:tracePt t="1989" x="4906963" y="3541713"/>
          <p14:tracePt t="2006" x="4932363" y="3616325"/>
          <p14:tracePt t="2008" x="4932363" y="3629025"/>
          <p14:tracePt t="2024" x="4932363" y="3654425"/>
          <p14:tracePt t="2040" x="4932363" y="3667125"/>
          <p14:tracePt t="2113" x="4945063" y="3667125"/>
          <p14:tracePt t="2121" x="4956175" y="3667125"/>
          <p14:tracePt t="2137" x="4968875" y="3667125"/>
          <p14:tracePt t="2145" x="5006975" y="3629025"/>
          <p14:tracePt t="2156" x="5032375" y="3603625"/>
          <p14:tracePt t="2173" x="5106988" y="3503613"/>
          <p14:tracePt t="2190" x="5194300" y="3390900"/>
          <p14:tracePt t="2192" x="5219700" y="3367088"/>
          <p14:tracePt t="2208" x="5294313" y="3303588"/>
          <p14:tracePt t="2224" x="5357813" y="3254375"/>
          <p14:tracePt t="2240" x="5383213" y="3228975"/>
          <p14:tracePt t="2257" x="5394325" y="3203575"/>
          <p14:tracePt t="2273" x="5394325" y="3190875"/>
          <p14:tracePt t="2361" x="5394325" y="3178175"/>
          <p14:tracePt t="2609" x="5394325" y="3203575"/>
          <p14:tracePt t="2617" x="5394325" y="3216275"/>
          <p14:tracePt t="2624" x="5394325" y="3241675"/>
          <p14:tracePt t="2641" x="5345113" y="3303588"/>
          <p14:tracePt t="2658" x="5281613" y="3390900"/>
          <p14:tracePt t="2674" x="5219700" y="3479800"/>
          <p14:tracePt t="2691" x="5132388" y="3541713"/>
          <p14:tracePt t="2708" x="5094288" y="3567113"/>
          <p14:tracePt t="2745" x="5081588" y="3579813"/>
          <p14:tracePt t="2753" x="5057775" y="3590925"/>
          <p14:tracePt t="2761" x="5006975" y="3629025"/>
          <p14:tracePt t="2775" x="4932363" y="3667125"/>
          <p14:tracePt t="2777" x="4868863" y="3692525"/>
          <p14:tracePt t="2792" x="4719638" y="3803650"/>
          <p14:tracePt t="2809" x="4606925" y="3892550"/>
          <p14:tracePt t="2825" x="4518025" y="3967163"/>
          <p14:tracePt t="2841" x="4443413" y="4041775"/>
          <p14:tracePt t="2858" x="4418013" y="4079875"/>
          <p14:tracePt t="3008" x="4406900" y="4079875"/>
          <p14:tracePt t="3025" x="4394200" y="4105275"/>
          <p14:tracePt t="3033" x="4356100" y="4141788"/>
          <p14:tracePt t="3042" x="4294188" y="4179888"/>
          <p14:tracePt t="3059" x="4143375" y="4292600"/>
          <p14:tracePt t="3075" x="4081463" y="4318000"/>
          <p14:tracePt t="3092" x="4017963" y="4330700"/>
          <p14:tracePt t="3109" x="3979863" y="4341813"/>
          <p14:tracePt t="3113" x="3956050" y="4341813"/>
          <p14:tracePt t="3129" x="3943350" y="4341813"/>
          <p14:tracePt t="3143" x="3930650" y="4354513"/>
          <p14:tracePt t="3159" x="3917950" y="4354513"/>
          <p14:tracePt t="3176" x="3905250" y="4354513"/>
          <p14:tracePt t="3225" x="3905250" y="4341813"/>
          <p14:tracePt t="3233" x="3905250" y="4330700"/>
          <p14:tracePt t="3242" x="3917950" y="4318000"/>
          <p14:tracePt t="3259" x="3943350" y="4279900"/>
          <p14:tracePt t="3276" x="3968750" y="4241800"/>
          <p14:tracePt t="3293" x="3979863" y="4179888"/>
          <p14:tracePt t="3296" x="3992563" y="4154488"/>
          <p14:tracePt t="3310" x="4005263" y="4129088"/>
          <p14:tracePt t="3313" x="4005263" y="4117975"/>
          <p14:tracePt t="3326" x="4005263" y="4092575"/>
          <p14:tracePt t="3328" x="4017963" y="4054475"/>
          <p14:tracePt t="3344" x="4030663" y="4029075"/>
          <p14:tracePt t="3360" x="4043363" y="3992563"/>
          <p14:tracePt t="3377" x="4056063" y="3954463"/>
          <p14:tracePt t="3393" x="4068763" y="3929063"/>
          <p14:tracePt t="3410" x="4081463" y="3892550"/>
          <p14:tracePt t="3426" x="4081463" y="3879850"/>
          <p14:tracePt t="3537" x="4081463" y="3867150"/>
          <p14:tracePt t="3553" x="4092575" y="3867150"/>
          <p14:tracePt t="3560" x="4092575" y="3854450"/>
          <p14:tracePt t="3569" x="4105275" y="3829050"/>
          <p14:tracePt t="3585" x="4117975" y="3803650"/>
          <p14:tracePt t="3594" x="4130675" y="3779838"/>
          <p14:tracePt t="3610" x="4168775" y="3741738"/>
          <p14:tracePt t="3627" x="4205288" y="3692525"/>
          <p14:tracePt t="3644" x="4243388" y="3654425"/>
          <p14:tracePt t="3660" x="4281488" y="3603625"/>
          <p14:tracePt t="3677" x="4318000" y="3567113"/>
          <p14:tracePt t="3680" x="4330700" y="3554413"/>
          <p14:tracePt t="3694" x="4330700" y="3541713"/>
          <p14:tracePt t="3697" x="4343400" y="3529013"/>
          <p14:tracePt t="3711" x="4356100" y="3516313"/>
          <p14:tracePt t="3713" x="4381500" y="3503613"/>
          <p14:tracePt t="3728" x="4394200" y="3467100"/>
          <p14:tracePt t="3744" x="4394200" y="3454400"/>
          <p14:tracePt t="3809" x="4406900" y="3441700"/>
          <p14:tracePt t="3912" x="4418013" y="3441700"/>
          <p14:tracePt t="3920" x="4418013" y="3429000"/>
          <p14:tracePt t="3928" x="4430713" y="3416300"/>
          <p14:tracePt t="3944" x="4456113" y="3403600"/>
          <p14:tracePt t="3961" x="4481513" y="3367088"/>
          <p14:tracePt t="3978" x="4494213" y="3341688"/>
          <p14:tracePt t="3995" x="4506913" y="3328988"/>
          <p14:tracePt t="5889" x="4518025" y="3328988"/>
          <p14:tracePt t="5897" x="4556125" y="3328988"/>
          <p14:tracePt t="5903" x="4581525" y="3328988"/>
          <p14:tracePt t="5916" x="4594225" y="3328988"/>
          <p14:tracePt t="5933" x="4606925" y="3328988"/>
          <p14:tracePt t="6065" x="4619625" y="3328988"/>
          <p14:tracePt t="6072" x="4630738" y="3328988"/>
          <p14:tracePt t="6083" x="4656138" y="3328988"/>
          <p14:tracePt t="6100" x="4694238" y="3328988"/>
          <p14:tracePt t="6117" x="4743450" y="3328988"/>
          <p14:tracePt t="6120" x="4768850" y="3328988"/>
          <p14:tracePt t="6133" x="4781550" y="3328988"/>
          <p14:tracePt t="6136" x="4806950" y="3341688"/>
          <p14:tracePt t="6152" x="4856163" y="3354388"/>
          <p14:tracePt t="6167" x="4881563" y="3354388"/>
          <p14:tracePt t="6169" x="4906963" y="3354388"/>
          <p14:tracePt t="6184" x="4968875" y="3354388"/>
          <p14:tracePt t="6200" x="4994275" y="3354388"/>
          <p14:tracePt t="6217" x="5006975" y="3354388"/>
          <p14:tracePt t="6234" x="5032375" y="3367088"/>
          <p14:tracePt t="7049" x="5019675" y="3367088"/>
          <p14:tracePt t="7065" x="5006975" y="3367088"/>
          <p14:tracePt t="7075" x="4981575" y="3367088"/>
          <p14:tracePt t="7087" x="4968875" y="3367088"/>
          <p14:tracePt t="7089" x="4956175" y="3367088"/>
          <p14:tracePt t="7104" x="4919663" y="3367088"/>
          <p14:tracePt t="7120" x="4894263" y="3367088"/>
          <p14:tracePt t="7137" x="4881563" y="3367088"/>
          <p14:tracePt t="30496" x="4894263" y="3390900"/>
          <p14:tracePt t="30504" x="4906963" y="3403600"/>
          <p14:tracePt t="30514" x="4956175" y="3441700"/>
          <p14:tracePt t="30530" x="5006975" y="3490913"/>
          <p14:tracePt t="30548" x="5068888" y="3590925"/>
          <p14:tracePt t="30564" x="5119688" y="3703638"/>
          <p14:tracePt t="30580" x="5194300" y="3841750"/>
          <p14:tracePt t="30598" x="5245100" y="3979863"/>
          <p14:tracePt t="30600" x="5270500" y="4054475"/>
          <p14:tracePt t="30615" x="5294313" y="4117975"/>
          <p14:tracePt t="30617" x="5319713" y="4192588"/>
          <p14:tracePt t="30632" x="5370513" y="4330700"/>
          <p14:tracePt t="30649" x="5394325" y="4467225"/>
          <p14:tracePt t="30664" x="5419725" y="4643438"/>
          <p14:tracePt t="30681" x="5445125" y="4743450"/>
          <p14:tracePt t="30697" x="5445125" y="4756150"/>
          <p14:tracePt t="30736" x="5457825" y="4779963"/>
          <p14:tracePt t="30744" x="5470525" y="4843463"/>
          <p14:tracePt t="30752" x="5495925" y="4905375"/>
          <p14:tracePt t="30764" x="5519738" y="4968875"/>
          <p14:tracePt t="30782" x="5545138" y="5092700"/>
          <p14:tracePt t="30784" x="5557838" y="5143500"/>
          <p14:tracePt t="30798" x="5570538" y="5205413"/>
          <p14:tracePt t="30800" x="5570538" y="5256213"/>
          <p14:tracePt t="30815" x="5595938" y="5343525"/>
          <p14:tracePt t="30832" x="5595938" y="5418138"/>
          <p14:tracePt t="30848" x="5595938" y="5507038"/>
          <p14:tracePt t="30865" x="5619750" y="5581650"/>
          <p14:tracePt t="30881" x="5619750" y="5656263"/>
          <p14:tracePt t="30897" x="5632450" y="5719763"/>
          <p14:tracePt t="30915" x="5632450" y="5756275"/>
          <p14:tracePt t="30931" x="5632450" y="5781675"/>
          <p14:tracePt t="31552" x="5632450" y="5794375"/>
          <p14:tracePt t="31560" x="5619750" y="5794375"/>
          <p14:tracePt t="31568" x="5607050" y="5794375"/>
          <p14:tracePt t="31584" x="5570538" y="5807075"/>
          <p14:tracePt t="31600" x="5545138" y="5819775"/>
          <p14:tracePt t="31617" x="5507038" y="5819775"/>
          <p14:tracePt t="31634" x="5483225" y="5832475"/>
          <p14:tracePt t="31649" x="5457825" y="5832475"/>
          <p14:tracePt t="31667" x="5432425" y="5832475"/>
          <p14:tracePt t="31687" x="5419725" y="5832475"/>
          <p14:tracePt t="31691" x="5407025" y="5832475"/>
          <p14:tracePt t="31711" x="5394325" y="5832475"/>
          <p14:tracePt t="31720" x="5383213" y="5832475"/>
          <p14:tracePt t="31752" x="5370513" y="5832475"/>
          <p14:tracePt t="31767" x="5357813" y="5832475"/>
          <p14:tracePt t="31783" x="5345113" y="5832475"/>
          <p14:tracePt t="31792" x="5332413" y="5832475"/>
          <p14:tracePt t="31824" x="5319713" y="5832475"/>
          <p14:tracePt t="33688" x="5307013" y="5832475"/>
          <p14:tracePt t="33705" x="5281613" y="5832475"/>
          <p14:tracePt t="33712" x="5270500" y="5832475"/>
          <p14:tracePt t="33722" x="5257800" y="5843588"/>
          <p14:tracePt t="33739" x="5219700" y="5843588"/>
          <p14:tracePt t="33755" x="5207000" y="5843588"/>
          <p14:tracePt t="33772" x="5181600" y="5868988"/>
          <p14:tracePt t="33789" x="5157788" y="5868988"/>
          <p14:tracePt t="33806" x="5145088" y="5868988"/>
          <p14:tracePt t="33823" x="5132388" y="5868988"/>
          <p14:tracePt t="33840" x="5106988" y="5881688"/>
          <p14:tracePt t="33856" x="5094288" y="5881688"/>
          <p14:tracePt t="33912" x="5068888" y="5881688"/>
          <p14:tracePt t="33920" x="5057775" y="5881688"/>
          <p14:tracePt t="33928" x="5045075" y="5881688"/>
          <p14:tracePt t="33939" x="5019675" y="5881688"/>
          <p14:tracePt t="33956" x="4968875" y="5881688"/>
          <p14:tracePt t="33973" x="4932363" y="5881688"/>
          <p14:tracePt t="33976" x="4906963" y="5881688"/>
          <p14:tracePt t="33990" x="4881563" y="5881688"/>
          <p14:tracePt t="33992" x="4843463" y="5881688"/>
          <p14:tracePt t="34008" x="4781550" y="5881688"/>
          <p14:tracePt t="34023" x="4756150" y="5881688"/>
          <p14:tracePt t="34040" x="4732338" y="5881688"/>
          <p14:tracePt t="34056" x="4719638" y="5894388"/>
          <p14:tracePt t="34608" x="4706938" y="5894388"/>
          <p14:tracePt t="34616" x="4694238" y="5894388"/>
          <p14:tracePt t="34624" x="4681538" y="5894388"/>
          <p14:tracePt t="34641" x="4630738" y="5894388"/>
          <p14:tracePt t="34658" x="4568825" y="5894388"/>
          <p14:tracePt t="34674" x="4518025" y="5881688"/>
          <p14:tracePt t="34691" x="4468813" y="5868988"/>
          <p14:tracePt t="34708" x="4368800" y="5843588"/>
          <p14:tracePt t="34725" x="4305300" y="5832475"/>
          <p14:tracePt t="34728" x="4294188" y="5832475"/>
          <p14:tracePt t="34741" x="4268788" y="5832475"/>
          <p14:tracePt t="34744" x="4243388" y="5832475"/>
          <p14:tracePt t="34758" x="4230688" y="5832475"/>
          <p14:tracePt t="34776" x="4192588" y="5819775"/>
          <p14:tracePt t="34792" x="4181475" y="5819775"/>
          <p14:tracePt t="34904" x="4168775" y="5819775"/>
          <p14:tracePt t="34920" x="4143375" y="5819775"/>
          <p14:tracePt t="34929" x="4117975" y="5807075"/>
          <p14:tracePt t="34942" x="4117975" y="5794375"/>
          <p14:tracePt t="34944" x="4092575" y="5794375"/>
          <p14:tracePt t="34959" x="4068763" y="5781675"/>
          <p14:tracePt t="34961" x="4056063" y="5781675"/>
          <p14:tracePt t="34976" x="4043363" y="5781675"/>
          <p14:tracePt t="35696" x="4030663" y="5781675"/>
          <p14:tracePt t="35704" x="3992563" y="5781675"/>
          <p14:tracePt t="35712" x="3956050" y="5781675"/>
          <p14:tracePt t="35728" x="3867150" y="5781675"/>
          <p14:tracePt t="35744" x="3779838" y="5781675"/>
          <p14:tracePt t="35761" x="3705225" y="5781675"/>
          <p14:tracePt t="35778" x="3592513" y="5781675"/>
          <p14:tracePt t="35793" x="3354388" y="5794375"/>
          <p14:tracePt t="35811" x="3141663" y="5794375"/>
          <p14:tracePt t="35828" x="3054350" y="5819775"/>
          <p14:tracePt t="40417" x="3103563" y="5807075"/>
          <p14:tracePt t="40424" x="3254375" y="5719763"/>
          <p14:tracePt t="40440" x="4092575" y="5218113"/>
          <p14:tracePt t="40457" x="4945063" y="4618038"/>
          <p14:tracePt t="40474" x="5407025" y="4192588"/>
          <p14:tracePt t="40490" x="5545138" y="3929063"/>
          <p14:tracePt t="40506" x="5570538" y="3829050"/>
          <p14:tracePt t="40523" x="5570538" y="3816350"/>
          <p14:tracePt t="40592" x="5545138" y="3816350"/>
          <p14:tracePt t="40600" x="5470525" y="3816350"/>
          <p14:tracePt t="40608" x="5383213" y="3816350"/>
          <p14:tracePt t="40623" x="5145088" y="3779838"/>
          <p14:tracePt t="40640" x="4819650" y="3729038"/>
          <p14:tracePt t="40657" x="4468813" y="3667125"/>
          <p14:tracePt t="40674" x="4005263" y="3554413"/>
          <p14:tracePt t="40690" x="3643313" y="3429000"/>
          <p14:tracePt t="40707" x="3392488" y="3328988"/>
          <p14:tracePt t="40723" x="3228975" y="3203575"/>
          <p14:tracePt t="40741" x="3016250" y="3078163"/>
          <p14:tracePt t="40744" x="2903538" y="2990850"/>
          <p14:tracePt t="40758" x="2803525" y="2916238"/>
          <p14:tracePt t="40761" x="2716213" y="2828925"/>
          <p14:tracePt t="40774" x="2667000" y="2752725"/>
          <p14:tracePt t="40777" x="2628900" y="2690813"/>
          <p14:tracePt t="40791" x="2616200" y="2527300"/>
          <p14:tracePt t="40809" x="2616200" y="2327275"/>
          <p14:tracePt t="40824" x="2690813" y="2114550"/>
          <p14:tracePt t="40841" x="2767013" y="1952625"/>
          <p14:tracePt t="40858" x="2816225" y="1827213"/>
          <p14:tracePt t="40874" x="2828925" y="1776413"/>
          <p14:tracePt t="40968" x="2828925" y="1814513"/>
          <p14:tracePt t="40976" x="2828925" y="1865313"/>
          <p14:tracePt t="40992" x="2828925" y="2001838"/>
          <p14:tracePt t="41008" x="2828925" y="2139950"/>
          <p14:tracePt t="41024" x="2828925" y="2303463"/>
          <p14:tracePt t="41041" x="2854325" y="2478088"/>
          <p14:tracePt t="41057" x="2854325" y="2616200"/>
          <p14:tracePt t="41075" x="2854325" y="2752725"/>
          <p14:tracePt t="41091" x="2854325" y="2852738"/>
          <p14:tracePt t="41108" x="2854325" y="2928938"/>
          <p14:tracePt t="41124" x="2854325" y="2990850"/>
          <p14:tracePt t="41142" x="2854325" y="3041650"/>
          <p14:tracePt t="41144" x="2854325" y="3078163"/>
          <p14:tracePt t="41159" x="2854325" y="3128963"/>
          <p14:tracePt t="41176" x="2854325" y="3154363"/>
          <p14:tracePt t="41192" x="2867025" y="3190875"/>
          <p14:tracePt t="41208" x="2879725" y="3228975"/>
          <p14:tracePt t="41225" x="2879725" y="3254375"/>
          <p14:tracePt t="41242" x="2890838" y="3267075"/>
          <p14:tracePt t="41258" x="2890838" y="3290888"/>
          <p14:tracePt t="41275" x="2916238" y="3316288"/>
          <p14:tracePt t="41292" x="2928938" y="3354388"/>
          <p14:tracePt t="41309" x="2954338" y="3390900"/>
          <p14:tracePt t="41312" x="2967038" y="3403600"/>
          <p14:tracePt t="41325" x="2979738" y="3416300"/>
          <p14:tracePt t="41343" x="3003550" y="3441700"/>
          <p14:tracePt t="41345" x="3028950" y="3467100"/>
          <p14:tracePt t="41360" x="3067050" y="3490913"/>
          <p14:tracePt t="41377" x="3116263" y="3516313"/>
          <p14:tracePt t="41392" x="3154363" y="3554413"/>
          <p14:tracePt t="41409" x="3216275" y="3567113"/>
          <p14:tracePt t="41425" x="3254375" y="3579813"/>
          <p14:tracePt t="41442" x="3328988" y="3590925"/>
          <p14:tracePt t="41458" x="3405188" y="3603625"/>
          <p14:tracePt t="41476" x="3441700" y="3603625"/>
          <p14:tracePt t="41492" x="3505200" y="3603625"/>
          <p14:tracePt t="41509" x="3579813" y="3603625"/>
          <p14:tracePt t="41512" x="3617913" y="3603625"/>
          <p14:tracePt t="41526" x="3654425" y="3603625"/>
          <p14:tracePt t="41544" x="3867150" y="3603625"/>
          <p14:tracePt t="41560" x="4043363" y="3603625"/>
          <p14:tracePt t="41577" x="4192588" y="3603625"/>
          <p14:tracePt t="41593" x="4381500" y="3603625"/>
          <p14:tracePt t="41610" x="4556125" y="3603625"/>
          <p14:tracePt t="41626" x="4619625" y="3603625"/>
          <p14:tracePt t="41643" x="4643438" y="3603625"/>
          <p14:tracePt t="42088" x="4656138" y="3603625"/>
          <p14:tracePt t="42104" x="4668838" y="3603625"/>
          <p14:tracePt t="42480" x="4681538" y="3616325"/>
          <p14:tracePt t="42488" x="4706938" y="3629025"/>
          <p14:tracePt t="42495" x="4768850" y="3654425"/>
          <p14:tracePt t="42512" x="4832350" y="3692525"/>
          <p14:tracePt t="42528" x="4932363" y="3692525"/>
          <p14:tracePt t="42545" x="5145088" y="3692525"/>
          <p14:tracePt t="42562" x="5383213" y="3629025"/>
          <p14:tracePt t="42578" x="5632450" y="3603625"/>
          <p14:tracePt t="42595" x="5883275" y="3579813"/>
          <p14:tracePt t="42612" x="6008688" y="3567113"/>
          <p14:tracePt t="42628" x="6083300" y="3554413"/>
          <p14:tracePt t="42646" x="6121400" y="3554413"/>
          <p14:tracePt t="42648" x="6134100" y="3554413"/>
          <p14:tracePt t="42784" x="6146800" y="3554413"/>
          <p14:tracePt t="42792" x="6170613" y="3554413"/>
          <p14:tracePt t="42800" x="6196013" y="3554413"/>
          <p14:tracePt t="42813" x="6221413" y="3554413"/>
          <p14:tracePt t="42816" x="6234113" y="3554413"/>
          <p14:tracePt t="44368" x="6234113" y="3629025"/>
          <p14:tracePt t="44376" x="6234113" y="3729038"/>
          <p14:tracePt t="44384" x="6234113" y="3841750"/>
          <p14:tracePt t="44400" x="6221413" y="4067175"/>
          <p14:tracePt t="44417" x="6221413" y="4230688"/>
          <p14:tracePt t="44434" x="6246813" y="4430713"/>
          <p14:tracePt t="44450" x="6296025" y="4605338"/>
          <p14:tracePt t="44467" x="6346825" y="4705350"/>
          <p14:tracePt t="44484" x="6346825" y="4730750"/>
          <p14:tracePt t="45489" x="6370638" y="4730750"/>
          <p14:tracePt t="45496" x="6446838" y="4730750"/>
          <p14:tracePt t="45504" x="6634163" y="4756150"/>
          <p14:tracePt t="45520" x="6934200" y="4779963"/>
          <p14:tracePt t="45537" x="7561263" y="4467225"/>
          <p14:tracePt t="45553" x="9501188" y="3416300"/>
          <p14:tracePt t="47593" x="12053888" y="4830763"/>
          <p14:tracePt t="47608" x="11815763" y="4792663"/>
          <p14:tracePt t="47625" x="11653838" y="4768850"/>
          <p14:tracePt t="47642" x="11503025" y="4768850"/>
          <p14:tracePt t="47658" x="11341100" y="4768850"/>
          <p14:tracePt t="47675" x="11128375" y="4768850"/>
          <p14:tracePt t="47692" x="10952163" y="4768850"/>
          <p14:tracePt t="47709" x="10802938" y="4768850"/>
          <p14:tracePt t="47712" x="10764838" y="4768850"/>
          <p14:tracePt t="47725" x="10752138" y="4768850"/>
          <p14:tracePt t="47776" x="10764838" y="4768850"/>
          <p14:tracePt t="47784" x="10777538" y="4756150"/>
          <p14:tracePt t="47872" x="10777538" y="4743450"/>
          <p14:tracePt t="47888" x="10790238" y="4718050"/>
          <p14:tracePt t="47896" x="10802938" y="4692650"/>
          <p14:tracePt t="47910" x="10802938" y="4667250"/>
          <p14:tracePt t="47912" x="10802938" y="4630738"/>
          <p14:tracePt t="47927" x="10802938" y="4605338"/>
          <p14:tracePt t="47929" x="10802938" y="4579938"/>
          <p14:tracePt t="47944" x="10777538" y="4505325"/>
          <p14:tracePt t="47960" x="10702925" y="4405313"/>
          <p14:tracePt t="47976" x="10614025" y="4318000"/>
          <p14:tracePt t="47993" x="10514013" y="4254500"/>
          <p14:tracePt t="48010" x="10439400" y="4192588"/>
          <p14:tracePt t="48026" x="10377488" y="4141788"/>
          <p14:tracePt t="48043" x="10364788" y="4129088"/>
          <p14:tracePt t="48120" x="10364788" y="4117975"/>
          <p14:tracePt t="48672" x="10377488" y="4105275"/>
          <p14:tracePt t="48680" x="10390188" y="4105275"/>
          <p14:tracePt t="48696" x="10401300" y="4092575"/>
          <p14:tracePt t="48712" x="10401300" y="4079875"/>
          <p14:tracePt t="48729" x="10414000" y="4067175"/>
          <p14:tracePt t="48752" x="10414000" y="4054475"/>
          <p14:tracePt t="48761" x="10414000" y="4041775"/>
          <p14:tracePt t="48778" x="10414000" y="4029075"/>
          <p14:tracePt t="50504" x="10414000" y="4041775"/>
          <p14:tracePt t="50512" x="10414000" y="4067175"/>
          <p14:tracePt t="50520" x="10414000" y="4105275"/>
          <p14:tracePt t="50532" x="10426700" y="4154488"/>
          <p14:tracePt t="50535" x="10439400" y="4241800"/>
          <p14:tracePt t="50550" x="10452100" y="4318000"/>
          <p14:tracePt t="50552" x="10464800" y="4379913"/>
          <p14:tracePt t="50567" x="10490200" y="4454525"/>
          <p14:tracePt t="50584" x="10490200" y="4479925"/>
          <p14:tracePt t="86056" x="10490200" y="4492625"/>
          <p14:tracePt t="86063" x="10490200" y="4530725"/>
          <p14:tracePt t="86076" x="10490200" y="4605338"/>
          <p14:tracePt t="86079" x="10490200" y="4667250"/>
          <p14:tracePt t="86092" x="10502900" y="4743450"/>
          <p14:tracePt t="86095" x="10514013" y="4805363"/>
          <p14:tracePt t="86109" x="10514013" y="4892675"/>
          <p14:tracePt t="86126" x="10564813" y="5081588"/>
          <p14:tracePt t="86128" x="10590213" y="5205413"/>
          <p14:tracePt t="86143" x="10626725" y="5430838"/>
          <p14:tracePt t="86159" x="10639425" y="5643563"/>
          <p14:tracePt t="86176" x="10639425" y="5743575"/>
          <p14:tracePt t="86192" x="10639425" y="5768975"/>
          <p14:tracePt t="86600" x="10626725" y="5756275"/>
          <p14:tracePt t="86608" x="10614025" y="5743575"/>
          <p14:tracePt t="86616" x="10602913" y="5743575"/>
          <p14:tracePt t="86627" x="10577513" y="5743575"/>
          <p14:tracePt t="86644" x="10564813" y="5743575"/>
          <p14:tracePt t="86660" x="10564813" y="5732463"/>
          <p14:tracePt t="86664" x="10552113" y="5732463"/>
          <p14:tracePt t="86678" x="10514013" y="5719763"/>
          <p14:tracePt t="86680" x="10477500" y="5694363"/>
          <p14:tracePt t="86695" x="10401300" y="5694363"/>
          <p14:tracePt t="86711" x="10352088" y="5681663"/>
          <p14:tracePt t="86728" x="10277475" y="5668963"/>
          <p14:tracePt t="86744" x="10164763" y="5643563"/>
          <p14:tracePt t="86761" x="10088563" y="5619750"/>
          <p14:tracePt t="86777" x="10039350" y="5607050"/>
          <p14:tracePt t="86794" x="10013950" y="5594350"/>
          <p14:tracePt t="86824" x="10013950" y="5581650"/>
          <p14:tracePt t="86832" x="10013950" y="5568950"/>
          <p14:tracePt t="86844" x="10039350" y="5556250"/>
          <p14:tracePt t="86848" x="10088563" y="5530850"/>
          <p14:tracePt t="86861" x="10152063" y="5507038"/>
          <p14:tracePt t="86864" x="10188575" y="5481638"/>
          <p14:tracePt t="86878" x="10213975" y="5468938"/>
          <p14:tracePt t="86880" x="10226675" y="5456238"/>
          <p14:tracePt t="87008" x="10226675" y="5481638"/>
          <p14:tracePt t="87016" x="10201275" y="5494338"/>
          <p14:tracePt t="87028" x="10177463" y="5494338"/>
          <p14:tracePt t="87031" x="10164763" y="5507038"/>
          <p14:tracePt t="87045" x="10126663" y="5518150"/>
          <p14:tracePt t="87048" x="10088563" y="5518150"/>
          <p14:tracePt t="87062" x="10064750" y="5518150"/>
          <p14:tracePt t="87064" x="10026650" y="5518150"/>
          <p14:tracePt t="87079" x="9952038" y="5518150"/>
          <p14:tracePt t="87095" x="9888538" y="5543550"/>
          <p14:tracePt t="87112" x="9813925" y="5568950"/>
          <p14:tracePt t="87128" x="9750425" y="5581650"/>
          <p14:tracePt t="87145" x="9713913" y="5594350"/>
          <p14:tracePt t="87161" x="9701213" y="5607050"/>
          <p14:tracePt t="87178" x="9675813" y="5619750"/>
          <p14:tracePt t="87195" x="9663113" y="5619750"/>
          <p14:tracePt t="87344" x="9663113" y="5607050"/>
          <p14:tracePt t="87352" x="9675813" y="5594350"/>
          <p14:tracePt t="87362" x="9675813" y="5581650"/>
          <p14:tracePt t="87379" x="9701213" y="5556250"/>
          <p14:tracePt t="87396" x="9713913" y="5518150"/>
          <p14:tracePt t="87412" x="9726613" y="5481638"/>
          <p14:tracePt t="87415" x="9739313" y="5456238"/>
          <p14:tracePt t="87430" x="9750425" y="5443538"/>
          <p14:tracePt t="87432" x="9763125" y="5443538"/>
          <p14:tracePt t="87447" x="9763125" y="5430838"/>
          <p14:tracePt t="87449" x="9775825" y="5418138"/>
          <p14:tracePt t="87463" x="9788525" y="5394325"/>
          <p14:tracePt t="87480" x="9801225" y="5368925"/>
          <p14:tracePt t="87496" x="9826625" y="5356225"/>
          <p14:tracePt t="87513" x="9839325" y="5343525"/>
          <p14:tracePt t="87529" x="9863138" y="5343525"/>
          <p14:tracePt t="87648" x="9875838" y="5343525"/>
          <p14:tracePt t="87688" x="9888538" y="5343525"/>
          <p14:tracePt t="87704" x="9901238" y="5356225"/>
          <p14:tracePt t="87712" x="9913938" y="5356225"/>
          <p14:tracePt t="87783" x="9939338" y="5356225"/>
          <p14:tracePt t="87791" x="9975850" y="5368925"/>
          <p14:tracePt t="87800" x="10052050" y="5381625"/>
          <p14:tracePt t="87814" x="10113963" y="5381625"/>
          <p14:tracePt t="87816" x="10188575" y="5394325"/>
          <p14:tracePt t="87831" x="10364788" y="5418138"/>
          <p14:tracePt t="87847" x="10502900" y="5456238"/>
          <p14:tracePt t="87863" x="10614025" y="5468938"/>
          <p14:tracePt t="87880" x="10639425" y="5494338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64689"/>
          <a:stretch/>
        </p:blipFill>
        <p:spPr>
          <a:xfrm>
            <a:off x="2959055" y="1054356"/>
            <a:ext cx="5789763" cy="474928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743"/>
    </mc:Choice>
    <mc:Fallback xmlns="">
      <p:transition spd="slow" advTm="394743"/>
    </mc:Fallback>
  </mc:AlternateContent>
  <p:extLst>
    <p:ext uri="{3A86A75C-4F4B-4683-9AE1-C65F6400EC91}">
      <p14:laserTraceLst xmlns:p14="http://schemas.microsoft.com/office/powerpoint/2010/main">
        <p14:tracePtLst>
          <p14:tracePt t="7618" x="10639425" y="5507038"/>
          <p14:tracePt t="7633" x="10614025" y="5518150"/>
          <p14:tracePt t="7641" x="10577513" y="5530850"/>
          <p14:tracePt t="7649" x="10539413" y="5543550"/>
          <p14:tracePt t="7664" x="10401300" y="5581650"/>
          <p14:tracePt t="7681" x="10239375" y="5607050"/>
          <p14:tracePt t="7697" x="9988550" y="5643563"/>
          <p14:tracePt t="7714" x="9637713" y="5656263"/>
          <p14:tracePt t="7730" x="9199563" y="5656263"/>
          <p14:tracePt t="7747" x="8799513" y="5668963"/>
          <p14:tracePt t="7764" x="8435975" y="5668963"/>
          <p14:tracePt t="7781" x="8123238" y="5668963"/>
          <p14:tracePt t="7797" x="7910513" y="5681663"/>
          <p14:tracePt t="7800" x="7823200" y="5694363"/>
          <p14:tracePt t="7814" x="7761288" y="5707063"/>
          <p14:tracePt t="7817" x="7723188" y="5719763"/>
          <p14:tracePt t="7831" x="7697788" y="5719763"/>
          <p14:tracePt t="8201" x="7710488" y="5707063"/>
          <p14:tracePt t="9161" x="7710488" y="5668963"/>
          <p14:tracePt t="9168" x="7710488" y="5619750"/>
          <p14:tracePt t="9177" x="7710488" y="5568950"/>
          <p14:tracePt t="9185" x="7710488" y="5518150"/>
          <p14:tracePt t="9201" x="7710488" y="5494338"/>
          <p14:tracePt t="9218" x="7710488" y="5443538"/>
          <p14:tracePt t="9234" x="7635875" y="5294313"/>
          <p14:tracePt t="9251" x="7348538" y="5030788"/>
          <p14:tracePt t="9268" x="6959600" y="4692650"/>
          <p14:tracePt t="9285" x="6672263" y="4354513"/>
          <p14:tracePt t="9301" x="6596063" y="4029075"/>
          <p14:tracePt t="9304" x="6559550" y="3929063"/>
          <p14:tracePt t="9318" x="6559550" y="3867150"/>
          <p14:tracePt t="9321" x="6559550" y="3841750"/>
          <p14:tracePt t="9337" x="6546850" y="3841750"/>
          <p14:tracePt t="9353" x="6534150" y="3829050"/>
          <p14:tracePt t="9369" x="6521450" y="3779838"/>
          <p14:tracePt t="9385" x="6521450" y="3754438"/>
          <p14:tracePt t="9401" x="6521450" y="3729038"/>
          <p14:tracePt t="9657" x="6534150" y="3729038"/>
          <p14:tracePt t="9665" x="6546850" y="3729038"/>
          <p14:tracePt t="9673" x="6572250" y="3729038"/>
          <p14:tracePt t="9686" x="6584950" y="3729038"/>
          <p14:tracePt t="9689" x="6608763" y="3729038"/>
          <p14:tracePt t="9703" x="6646863" y="3729038"/>
          <p14:tracePt t="9705" x="6696075" y="3729038"/>
          <p14:tracePt t="9720" x="6834188" y="3716338"/>
          <p14:tracePt t="9736" x="7085013" y="3692525"/>
          <p14:tracePt t="9753" x="7372350" y="3641725"/>
          <p14:tracePt t="9769" x="7597775" y="3616325"/>
          <p14:tracePt t="9786" x="7797800" y="3579813"/>
          <p14:tracePt t="9802" x="7986713" y="3554413"/>
          <p14:tracePt t="9819" x="8161338" y="3529013"/>
          <p14:tracePt t="9836" x="8335963" y="3479800"/>
          <p14:tracePt t="9853" x="8461375" y="3467100"/>
          <p14:tracePt t="9869" x="8524875" y="3454400"/>
          <p14:tracePt t="9886" x="8561388" y="3454400"/>
          <p14:tracePt t="9993" x="8574088" y="3454400"/>
          <p14:tracePt t="10009" x="8586788" y="3454400"/>
          <p14:tracePt t="10017" x="8599488" y="3454400"/>
          <p14:tracePt t="10025" x="8612188" y="3467100"/>
          <p14:tracePt t="10036" x="8612188" y="3490913"/>
          <p14:tracePt t="10053" x="8624888" y="3516313"/>
          <p14:tracePt t="10057" x="8624888" y="3529013"/>
          <p14:tracePt t="10070" x="8624888" y="3541713"/>
          <p14:tracePt t="10073" x="8624888" y="3567113"/>
          <p14:tracePt t="10087" x="8624888" y="3579813"/>
          <p14:tracePt t="10089" x="8624888" y="3590925"/>
          <p14:tracePt t="10104" x="8624888" y="3629025"/>
          <p14:tracePt t="10121" x="8586788" y="3679825"/>
          <p14:tracePt t="10137" x="8474075" y="3754438"/>
          <p14:tracePt t="10154" x="8261350" y="3803650"/>
          <p14:tracePt t="10171" x="7986713" y="3841750"/>
          <p14:tracePt t="10186" x="7597775" y="3854450"/>
          <p14:tracePt t="10203" x="7085013" y="3854450"/>
          <p14:tracePt t="10220" x="6634163" y="3854450"/>
          <p14:tracePt t="10237" x="6334125" y="3841750"/>
          <p14:tracePt t="10241" x="6208713" y="3816350"/>
          <p14:tracePt t="10254" x="6134100" y="3803650"/>
          <p14:tracePt t="10257" x="6070600" y="3792538"/>
          <p14:tracePt t="10271" x="6034088" y="3779838"/>
          <p14:tracePt t="10273" x="6008688" y="3779838"/>
          <p14:tracePt t="10288" x="5957888" y="3767138"/>
          <p14:tracePt t="10305" x="5932488" y="3767138"/>
          <p14:tracePt t="10321" x="5921375" y="3767138"/>
          <p14:tracePt t="10337" x="5883275" y="3767138"/>
          <p14:tracePt t="10354" x="5770563" y="3767138"/>
          <p14:tracePt t="10370" x="5557838" y="3767138"/>
          <p14:tracePt t="10387" x="5332413" y="3767138"/>
          <p14:tracePt t="10404" x="5068888" y="3767138"/>
          <p14:tracePt t="10421" x="4806950" y="3792538"/>
          <p14:tracePt t="10438" x="4606925" y="3841750"/>
          <p14:tracePt t="10441" x="4518025" y="3867150"/>
          <p14:tracePt t="10455" x="4430713" y="3892550"/>
          <p14:tracePt t="10458" x="4318000" y="3916363"/>
          <p14:tracePt t="10472" x="4117975" y="4005263"/>
          <p14:tracePt t="10488" x="3917950" y="4067175"/>
          <p14:tracePt t="10505" x="3779838" y="4117975"/>
          <p14:tracePt t="10521" x="3717925" y="4129088"/>
          <p14:tracePt t="10538" x="3692525" y="4129088"/>
          <p14:tracePt t="10641" x="3692525" y="4117975"/>
          <p14:tracePt t="10649" x="3679825" y="4092575"/>
          <p14:tracePt t="10657" x="3679825" y="4067175"/>
          <p14:tracePt t="10672" x="3679825" y="4041775"/>
          <p14:tracePt t="10688" x="3679825" y="4029075"/>
          <p14:tracePt t="10705" x="3679825" y="4005263"/>
          <p14:tracePt t="10722" x="3679825" y="3979863"/>
          <p14:tracePt t="10738" x="3679825" y="3954463"/>
          <p14:tracePt t="10755" x="3679825" y="3929063"/>
          <p14:tracePt t="10771" x="3679825" y="3916363"/>
          <p14:tracePt t="10789" x="3692525" y="3916363"/>
          <p14:tracePt t="11001" x="3692525" y="3941763"/>
          <p14:tracePt t="11008" x="3692525" y="3967163"/>
          <p14:tracePt t="11023" x="3679825" y="3992563"/>
          <p14:tracePt t="11025" x="3667125" y="4017963"/>
          <p14:tracePt t="11040" x="3630613" y="4067175"/>
          <p14:tracePt t="11057" x="3579813" y="4117975"/>
          <p14:tracePt t="11073" x="3479800" y="4167188"/>
          <p14:tracePt t="11089" x="3317875" y="4230688"/>
          <p14:tracePt t="11106" x="3154363" y="4267200"/>
          <p14:tracePt t="11122" x="3003550" y="4292600"/>
          <p14:tracePt t="11139" x="2890838" y="4305300"/>
          <p14:tracePt t="11156" x="2854325" y="4305300"/>
          <p14:tracePt t="11173" x="2816225" y="4305300"/>
          <p14:tracePt t="11189" x="2803525" y="4305300"/>
          <p14:tracePt t="11192" x="2790825" y="4292600"/>
          <p14:tracePt t="11207" x="2778125" y="4267200"/>
          <p14:tracePt t="11209" x="2754313" y="4230688"/>
          <p14:tracePt t="11224" x="2703513" y="4079875"/>
          <p14:tracePt t="11240" x="2654300" y="3879850"/>
          <p14:tracePt t="11257" x="2616200" y="3641725"/>
          <p14:tracePt t="11273" x="2603500" y="3416300"/>
          <p14:tracePt t="11290" x="2590800" y="3254375"/>
          <p14:tracePt t="11306" x="2590800" y="3154363"/>
          <p14:tracePt t="11323" x="2590800" y="3090863"/>
          <p14:tracePt t="11340" x="2590800" y="3041650"/>
          <p14:tracePt t="11357" x="2590800" y="3003550"/>
          <p14:tracePt t="11373" x="2603500" y="2990850"/>
          <p14:tracePt t="11390" x="2616200" y="2990850"/>
          <p14:tracePt t="11408" x="2616200" y="2978150"/>
          <p14:tracePt t="11424" x="2616200" y="2965450"/>
          <p14:tracePt t="11441" x="2628900" y="2965450"/>
          <p14:tracePt t="11457" x="2641600" y="2952750"/>
          <p14:tracePt t="11474" x="2690813" y="2928938"/>
          <p14:tracePt t="11490" x="2741613" y="2890838"/>
          <p14:tracePt t="11507" x="2854325" y="2852738"/>
          <p14:tracePt t="11523" x="2967038" y="2816225"/>
          <p14:tracePt t="11541" x="3092450" y="2790825"/>
          <p14:tracePt t="11557" x="3192463" y="2790825"/>
          <p14:tracePt t="11574" x="3292475" y="2790825"/>
          <p14:tracePt t="11577" x="3367088" y="2790825"/>
          <p14:tracePt t="11591" x="3417888" y="2790825"/>
          <p14:tracePt t="11593" x="3454400" y="2790825"/>
          <p14:tracePt t="11608" x="3517900" y="2790825"/>
          <p14:tracePt t="11625" x="3541713" y="2790825"/>
          <p14:tracePt t="11641" x="3554413" y="2790825"/>
          <p14:tracePt t="11657" x="3579813" y="2790825"/>
          <p14:tracePt t="11674" x="3592513" y="2803525"/>
          <p14:tracePt t="11691" x="3605213" y="2816225"/>
          <p14:tracePt t="11707" x="3643313" y="2852738"/>
          <p14:tracePt t="11724" x="3679825" y="2903538"/>
          <p14:tracePt t="11741" x="3743325" y="3016250"/>
          <p14:tracePt t="11758" x="3805238" y="3103563"/>
          <p14:tracePt t="11760" x="3817938" y="3141663"/>
          <p14:tracePt t="11775" x="3830638" y="3178175"/>
          <p14:tracePt t="11778" x="3843338" y="3203575"/>
          <p14:tracePt t="11792" x="3843338" y="3241675"/>
          <p14:tracePt t="11808" x="3843338" y="3290888"/>
          <p14:tracePt t="11825" x="3843338" y="3341688"/>
          <p14:tracePt t="11841" x="3843338" y="3390900"/>
          <p14:tracePt t="11859" x="3843338" y="3467100"/>
          <p14:tracePt t="11874" x="3817938" y="3529013"/>
          <p14:tracePt t="11891" x="3779838" y="3579813"/>
          <p14:tracePt t="11908" x="3756025" y="3603625"/>
          <p14:tracePt t="11925" x="3743325" y="3629025"/>
          <p14:tracePt t="11942" x="3717925" y="3629025"/>
          <p14:tracePt t="11945" x="3705225" y="3641725"/>
          <p14:tracePt t="11961" x="3692525" y="3654425"/>
          <p14:tracePt t="11975" x="3679825" y="3654425"/>
          <p14:tracePt t="11978" x="3654425" y="3654425"/>
          <p14:tracePt t="11992" x="3643313" y="3654425"/>
          <p14:tracePt t="12009" x="3592513" y="3654425"/>
          <p14:tracePt t="12025" x="3505200" y="3654425"/>
          <p14:tracePt t="12042" x="3392488" y="3629025"/>
          <p14:tracePt t="12058" x="3241675" y="3554413"/>
          <p14:tracePt t="12075" x="3054350" y="3416300"/>
          <p14:tracePt t="12092" x="2903538" y="3316288"/>
          <p14:tracePt t="12109" x="2754313" y="3190875"/>
          <p14:tracePt t="12125" x="2578100" y="3090863"/>
          <p14:tracePt t="12129" x="2528888" y="3065463"/>
          <p14:tracePt t="12142" x="2490788" y="3054350"/>
          <p14:tracePt t="12144" x="2465388" y="3041650"/>
          <p14:tracePt t="12159" x="2428875" y="3041650"/>
          <p14:tracePt t="12161" x="2403475" y="3041650"/>
          <p14:tracePt t="12177" x="2352675" y="3041650"/>
          <p14:tracePt t="12193" x="2278063" y="3041650"/>
          <p14:tracePt t="12209" x="2178050" y="3065463"/>
          <p14:tracePt t="12225" x="2065338" y="3128963"/>
          <p14:tracePt t="12242" x="1914525" y="3228975"/>
          <p14:tracePt t="12259" x="1814513" y="3316288"/>
          <p14:tracePt t="12276" x="1701800" y="3441700"/>
          <p14:tracePt t="12292" x="1652588" y="3490913"/>
          <p14:tracePt t="12309" x="1639888" y="3529013"/>
          <p14:tracePt t="12326" x="1639888" y="3541713"/>
          <p14:tracePt t="12433" x="1677988" y="3529013"/>
          <p14:tracePt t="12442" x="1727200" y="3503613"/>
          <p14:tracePt t="12451" x="1765300" y="3479800"/>
          <p14:tracePt t="12459" x="1827213" y="3429000"/>
          <p14:tracePt t="12476" x="1978025" y="3290888"/>
          <p14:tracePt t="12493" x="2103438" y="3128963"/>
          <p14:tracePt t="12510" x="2228850" y="2952750"/>
          <p14:tracePt t="12513" x="2290763" y="2852738"/>
          <p14:tracePt t="12527" x="2339975" y="2765425"/>
          <p14:tracePt t="12529" x="2365375" y="2690813"/>
          <p14:tracePt t="12544" x="2416175" y="2552700"/>
          <p14:tracePt t="12560" x="2452688" y="2452688"/>
          <p14:tracePt t="12577" x="2452688" y="2365375"/>
          <p14:tracePt t="12593" x="2452688" y="2314575"/>
          <p14:tracePt t="12610" x="2452688" y="2278063"/>
          <p14:tracePt t="12681" x="2465388" y="2278063"/>
          <p14:tracePt t="12688" x="2503488" y="2278063"/>
          <p14:tracePt t="12697" x="2528888" y="2278063"/>
          <p14:tracePt t="12711" x="2541588" y="2278063"/>
          <p14:tracePt t="12713" x="2565400" y="2278063"/>
          <p14:tracePt t="12727" x="2590800" y="2278063"/>
          <p14:tracePt t="12729" x="2628900" y="2290763"/>
          <p14:tracePt t="12744" x="2690813" y="2339975"/>
          <p14:tracePt t="12761" x="2754313" y="2427288"/>
          <p14:tracePt t="12777" x="2803525" y="2503488"/>
          <p14:tracePt t="12793" x="2841625" y="2640013"/>
          <p14:tracePt t="12810" x="2890838" y="2778125"/>
          <p14:tracePt t="12827" x="2967038" y="2990850"/>
          <p14:tracePt t="12843" x="3041650" y="3154363"/>
          <p14:tracePt t="12861" x="3116263" y="3316288"/>
          <p14:tracePt t="12877" x="3167063" y="3441700"/>
          <p14:tracePt t="12880" x="3192463" y="3516313"/>
          <p14:tracePt t="12894" x="3216275" y="3590925"/>
          <p14:tracePt t="12897" x="3241675" y="3667125"/>
          <p14:tracePt t="12911" x="3267075" y="3729038"/>
          <p14:tracePt t="12913" x="3292475" y="3803650"/>
          <p14:tracePt t="12928" x="3305175" y="3916363"/>
          <p14:tracePt t="12945" x="3317875" y="4005263"/>
          <p14:tracePt t="12961" x="3317875" y="4092575"/>
          <p14:tracePt t="12978" x="3317875" y="4179888"/>
          <p14:tracePt t="12994" x="3317875" y="4267200"/>
          <p14:tracePt t="13011" x="3317875" y="4392613"/>
          <p14:tracePt t="13027" x="3317875" y="4492625"/>
          <p14:tracePt t="13045" x="3292475" y="4618038"/>
          <p14:tracePt t="13061" x="3228975" y="4730750"/>
          <p14:tracePt t="13064" x="3205163" y="4779963"/>
          <p14:tracePt t="13078" x="3179763" y="4830763"/>
          <p14:tracePt t="13081" x="3141663" y="4892675"/>
          <p14:tracePt t="13095" x="3103563" y="4943475"/>
          <p14:tracePt t="13097" x="3079750" y="4968875"/>
          <p14:tracePt t="13112" x="3016250" y="5043488"/>
          <p14:tracePt t="13128" x="2967038" y="5105400"/>
          <p14:tracePt t="13145" x="2903538" y="5156200"/>
          <p14:tracePt t="13161" x="2854325" y="5205413"/>
          <p14:tracePt t="13179" x="2803525" y="5218113"/>
          <p14:tracePt t="13195" x="2778125" y="5230813"/>
          <p14:tracePt t="13211" x="2741613" y="5243513"/>
          <p14:tracePt t="13228" x="2703513" y="5243513"/>
          <p14:tracePt t="13245" x="2667000" y="5243513"/>
          <p14:tracePt t="13248" x="2641600" y="5243513"/>
          <p14:tracePt t="13262" x="2628900" y="5243513"/>
          <p14:tracePt t="13265" x="2603500" y="5243513"/>
          <p14:tracePt t="13279" x="2590800" y="5243513"/>
          <p14:tracePt t="13281" x="2578100" y="5243513"/>
          <p14:tracePt t="13296" x="2565400" y="5243513"/>
          <p14:tracePt t="13313" x="2554288" y="5218113"/>
          <p14:tracePt t="13329" x="2541588" y="5194300"/>
          <p14:tracePt t="13345" x="2541588" y="5143500"/>
          <p14:tracePt t="13362" x="2516188" y="5068888"/>
          <p14:tracePt t="13379" x="2516188" y="4968875"/>
          <p14:tracePt t="13395" x="2541588" y="4856163"/>
          <p14:tracePt t="13412" x="2590800" y="4768850"/>
          <p14:tracePt t="13429" x="2678113" y="4667250"/>
          <p14:tracePt t="13445" x="2741613" y="4592638"/>
          <p14:tracePt t="13449" x="2778125" y="4567238"/>
          <p14:tracePt t="13462" x="2803525" y="4543425"/>
          <p14:tracePt t="13465" x="2841625" y="4530725"/>
          <p14:tracePt t="13480" x="2903538" y="4492625"/>
          <p14:tracePt t="13496" x="2941638" y="4479925"/>
          <p14:tracePt t="13513" x="2992438" y="4479925"/>
          <p14:tracePt t="13529" x="3067050" y="4479925"/>
          <p14:tracePt t="13546" x="3167063" y="4479925"/>
          <p14:tracePt t="13562" x="3241675" y="4479925"/>
          <p14:tracePt t="13579" x="3367088" y="4505325"/>
          <p14:tracePt t="13596" x="3541713" y="4554538"/>
          <p14:tracePt t="13613" x="3779838" y="4605338"/>
          <p14:tracePt t="13629" x="4105275" y="4667250"/>
          <p14:tracePt t="13632" x="4268788" y="4718050"/>
          <p14:tracePt t="13646" x="4430713" y="4743450"/>
          <p14:tracePt t="13649" x="4594225" y="4768850"/>
          <p14:tracePt t="13663" x="4719638" y="4779963"/>
          <p14:tracePt t="13665" x="4856163" y="4792663"/>
          <p14:tracePt t="13680" x="5045075" y="4805363"/>
          <p14:tracePt t="13697" x="5194300" y="4830763"/>
          <p14:tracePt t="13713" x="5319713" y="4843463"/>
          <p14:tracePt t="13729" x="5383213" y="4856163"/>
          <p14:tracePt t="13746" x="5407025" y="4868863"/>
          <p14:tracePt t="13763" x="5407025" y="4879975"/>
          <p14:tracePt t="13779" x="5332413" y="4892675"/>
          <p14:tracePt t="13796" x="5270500" y="4930775"/>
          <p14:tracePt t="13865" x="5257800" y="4943475"/>
          <p14:tracePt t="13873" x="5207000" y="4992688"/>
          <p14:tracePt t="13880" x="5157788" y="5068888"/>
          <p14:tracePt t="13897" x="5068888" y="5205413"/>
          <p14:tracePt t="13913" x="5068888" y="5256213"/>
          <p14:tracePt t="13930" x="5106988" y="5268913"/>
          <p14:tracePt t="13946" x="5157788" y="5281613"/>
          <p14:tracePt t="13963" x="5170488" y="5281613"/>
          <p14:tracePt t="13980" x="5207000" y="5281613"/>
          <p14:tracePt t="13997" x="5345113" y="5305425"/>
          <p14:tracePt t="14013" x="5557838" y="5343525"/>
          <p14:tracePt t="14016" x="5632450" y="5356225"/>
          <p14:tracePt t="14031" x="5708650" y="5356225"/>
          <p14:tracePt t="14033" x="5770563" y="5356225"/>
          <p14:tracePt t="14048" x="5857875" y="5356225"/>
          <p14:tracePt t="14065" x="5970588" y="5356225"/>
          <p14:tracePt t="14081" x="6057900" y="5356225"/>
          <p14:tracePt t="14097" x="6146800" y="5356225"/>
          <p14:tracePt t="14114" x="6270625" y="5330825"/>
          <p14:tracePt t="14130" x="6421438" y="5305425"/>
          <p14:tracePt t="14147" x="6634163" y="5256213"/>
          <p14:tracePt t="14164" x="6834188" y="5181600"/>
          <p14:tracePt t="14180" x="7046913" y="5130800"/>
          <p14:tracePt t="14197" x="7259638" y="5030788"/>
          <p14:tracePt t="14200" x="7359650" y="4992688"/>
          <p14:tracePt t="14214" x="7472363" y="4956175"/>
          <p14:tracePt t="14217" x="7572375" y="4905375"/>
          <p14:tracePt t="14231" x="7685088" y="4856163"/>
          <p14:tracePt t="14233" x="7785100" y="4805363"/>
          <p14:tracePt t="14248" x="7986713" y="4718050"/>
          <p14:tracePt t="14265" x="8135938" y="4630738"/>
          <p14:tracePt t="14281" x="8199438" y="4567238"/>
          <p14:tracePt t="14297" x="8248650" y="4543425"/>
          <p14:tracePt t="14315" x="8261350" y="4530725"/>
          <p14:tracePt t="14331" x="8274050" y="4518025"/>
          <p14:tracePt t="14348" x="8286750" y="4505325"/>
          <p14:tracePt t="14363" x="8286750" y="4492625"/>
          <p14:tracePt t="14379" x="8299450" y="4454525"/>
          <p14:tracePt t="14396" x="8299450" y="4430713"/>
          <p14:tracePt t="14413" x="8312150" y="4392613"/>
          <p14:tracePt t="14429" x="8335963" y="4318000"/>
          <p14:tracePt t="14431" x="8361363" y="4279900"/>
          <p14:tracePt t="14447" x="8386763" y="4230688"/>
          <p14:tracePt t="14448" x="8399463" y="4167188"/>
          <p14:tracePt t="14463" x="8461375" y="4067175"/>
          <p14:tracePt t="14480" x="8499475" y="3979863"/>
          <p14:tracePt t="14498" x="8524875" y="3916363"/>
          <p14:tracePt t="14514" x="8537575" y="3867150"/>
          <p14:tracePt t="14531" x="8561388" y="3829050"/>
          <p14:tracePt t="14548" x="8561388" y="3792538"/>
          <p14:tracePt t="14577" x="8574088" y="3779838"/>
          <p14:tracePt t="14777" x="8586788" y="3779838"/>
          <p14:tracePt t="14793" x="8586788" y="3803650"/>
          <p14:tracePt t="14809" x="8586788" y="3816350"/>
          <p14:tracePt t="14817" x="8586788" y="3829050"/>
          <p14:tracePt t="14832" x="8586788" y="3867150"/>
          <p14:tracePt t="14849" x="8586788" y="3892550"/>
          <p14:tracePt t="14866" x="8586788" y="3929063"/>
          <p14:tracePt t="14882" x="8586788" y="3954463"/>
          <p14:tracePt t="14899" x="8586788" y="3992563"/>
          <p14:tracePt t="14916" x="8561388" y="4041775"/>
          <p14:tracePt t="14933" x="8512175" y="4079875"/>
          <p14:tracePt t="14949" x="8461375" y="4105275"/>
          <p14:tracePt t="14966" x="8335963" y="4129088"/>
          <p14:tracePt t="14969" x="8248650" y="4129088"/>
          <p14:tracePt t="14982" x="8161338" y="4129088"/>
          <p14:tracePt t="14985" x="8086725" y="4129088"/>
          <p14:tracePt t="14999" x="7961313" y="4129088"/>
          <p14:tracePt t="15001" x="7835900" y="4129088"/>
          <p14:tracePt t="15017" x="7548563" y="4105275"/>
          <p14:tracePt t="15033" x="7272338" y="4067175"/>
          <p14:tracePt t="15049" x="7059613" y="4029075"/>
          <p14:tracePt t="15066" x="6910388" y="3992563"/>
          <p14:tracePt t="15082" x="6872288" y="3979863"/>
          <p14:tracePt t="15145" x="6872288" y="3967163"/>
          <p14:tracePt t="15152" x="6872288" y="3929063"/>
          <p14:tracePt t="15167" x="6884988" y="3905250"/>
          <p14:tracePt t="15169" x="6910388" y="3892550"/>
          <p14:tracePt t="15184" x="6946900" y="3829050"/>
          <p14:tracePt t="15200" x="7021513" y="3767138"/>
          <p14:tracePt t="15217" x="7097713" y="3716338"/>
          <p14:tracePt t="15233" x="7172325" y="3667125"/>
          <p14:tracePt t="15250" x="7259638" y="3629025"/>
          <p14:tracePt t="15267" x="7359650" y="3579813"/>
          <p14:tracePt t="15283" x="7448550" y="3554413"/>
          <p14:tracePt t="15300" x="7535863" y="3516313"/>
          <p14:tracePt t="15317" x="7623175" y="3503613"/>
          <p14:tracePt t="15321" x="7697788" y="3479800"/>
          <p14:tracePt t="15334" x="7773988" y="3454400"/>
          <p14:tracePt t="15337" x="7835900" y="3441700"/>
          <p14:tracePt t="15351" x="7910513" y="3429000"/>
          <p14:tracePt t="15353" x="7961313" y="3416300"/>
          <p14:tracePt t="15368" x="8074025" y="3390900"/>
          <p14:tracePt t="15385" x="8186738" y="3378200"/>
          <p14:tracePt t="15401" x="8286750" y="3367088"/>
          <p14:tracePt t="15417" x="8386763" y="3341688"/>
          <p14:tracePt t="15434" x="8448675" y="3328988"/>
          <p14:tracePt t="15450" x="8499475" y="3316288"/>
          <p14:tracePt t="15467" x="8548688" y="3316288"/>
          <p14:tracePt t="15484" x="8574088" y="3290888"/>
          <p14:tracePt t="15501" x="8637588" y="3290888"/>
          <p14:tracePt t="15518" x="8674100" y="3290888"/>
          <p14:tracePt t="15520" x="8686800" y="3290888"/>
          <p14:tracePt t="15534" x="8712200" y="3290888"/>
          <p14:tracePt t="15551" x="8724900" y="3290888"/>
          <p14:tracePt t="15769" x="8737600" y="3290888"/>
          <p14:tracePt t="15777" x="8763000" y="3278188"/>
          <p14:tracePt t="15785" x="8799513" y="3278188"/>
          <p14:tracePt t="15802" x="8912225" y="3254375"/>
          <p14:tracePt t="15818" x="8999538" y="3254375"/>
          <p14:tracePt t="15835" x="9075738" y="3241675"/>
          <p14:tracePt t="15852" x="9150350" y="3241675"/>
          <p14:tracePt t="15868" x="9188450" y="3241675"/>
          <p14:tracePt t="15885" x="9212263" y="3241675"/>
          <p14:tracePt t="15889" x="9224963" y="3241675"/>
          <p14:tracePt t="16017" x="9237663" y="3241675"/>
          <p14:tracePt t="16033" x="9250363" y="3241675"/>
          <p14:tracePt t="16041" x="9263063" y="3241675"/>
          <p14:tracePt t="16065" x="9275763" y="3241675"/>
          <p14:tracePt t="16081" x="9288463" y="3241675"/>
          <p14:tracePt t="16231" x="9275763" y="3241675"/>
          <p14:tracePt t="16239" x="9250363" y="3267075"/>
          <p14:tracePt t="16251" x="9199563" y="3290888"/>
          <p14:tracePt t="16270" x="9112250" y="3367088"/>
          <p14:tracePt t="16272" x="9063038" y="3390900"/>
          <p14:tracePt t="16286" x="8999538" y="3429000"/>
          <p14:tracePt t="16289" x="8937625" y="3467100"/>
          <p14:tracePt t="16304" x="8812213" y="3529013"/>
          <p14:tracePt t="16320" x="8650288" y="3603625"/>
          <p14:tracePt t="16337" x="8448675" y="3667125"/>
          <p14:tracePt t="16353" x="8248650" y="3716338"/>
          <p14:tracePt t="16370" x="8061325" y="3754438"/>
          <p14:tracePt t="16386" x="7886700" y="3767138"/>
          <p14:tracePt t="16403" x="7810500" y="3767138"/>
          <p14:tracePt t="16420" x="7785100" y="3767138"/>
          <p14:tracePt t="16436" x="7773988" y="3767138"/>
          <p14:tracePt t="16569" x="7797800" y="3741738"/>
          <p14:tracePt t="16577" x="7835900" y="3716338"/>
          <p14:tracePt t="16586" x="7886700" y="3679825"/>
          <p14:tracePt t="16603" x="8010525" y="3616325"/>
          <p14:tracePt t="16620" x="8174038" y="3554413"/>
          <p14:tracePt t="16637" x="8335963" y="3490913"/>
          <p14:tracePt t="16640" x="8386763" y="3479800"/>
          <p14:tracePt t="16654" x="8424863" y="3454400"/>
          <p14:tracePt t="16657" x="8461375" y="3441700"/>
          <p14:tracePt t="16671" x="8499475" y="3441700"/>
          <p14:tracePt t="16673" x="8524875" y="3441700"/>
          <p14:tracePt t="16688" x="8537575" y="3429000"/>
          <p14:tracePt t="16880" x="8537575" y="3441700"/>
          <p14:tracePt t="16897" x="8537575" y="3454400"/>
          <p14:tracePt t="16904" x="8537575" y="3467100"/>
          <p14:tracePt t="16913" x="8537575" y="3479800"/>
          <p14:tracePt t="16921" x="8537575" y="3503613"/>
          <p14:tracePt t="16938" x="8537575" y="3541713"/>
          <p14:tracePt t="16954" x="8537575" y="3590925"/>
          <p14:tracePt t="16971" x="8499475" y="3667125"/>
          <p14:tracePt t="16988" x="8461375" y="3716338"/>
          <p14:tracePt t="17004" x="8424863" y="3754438"/>
          <p14:tracePt t="17022" x="8361363" y="3816350"/>
          <p14:tracePt t="17024" x="8324850" y="3829050"/>
          <p14:tracePt t="17038" x="8299450" y="3867150"/>
          <p14:tracePt t="17041" x="8274050" y="3892550"/>
          <p14:tracePt t="17056" x="8248650" y="3916363"/>
          <p14:tracePt t="17058" x="8212138" y="3929063"/>
          <p14:tracePt t="17072" x="8212138" y="3941763"/>
          <p14:tracePt t="17088" x="8199438" y="3941763"/>
          <p14:tracePt t="17105" x="8199438" y="3954463"/>
          <p14:tracePt t="17304" x="8212138" y="3954463"/>
          <p14:tracePt t="17537" x="8235950" y="3941763"/>
          <p14:tracePt t="17545" x="8261350" y="3929063"/>
          <p14:tracePt t="17556" x="8286750" y="3916363"/>
          <p14:tracePt t="17573" x="8335963" y="3892550"/>
          <p14:tracePt t="17590" x="8399463" y="3854450"/>
          <p14:tracePt t="17592" x="8424863" y="3854450"/>
          <p14:tracePt t="17606" x="8461375" y="3829050"/>
          <p14:tracePt t="17609" x="8486775" y="3816350"/>
          <p14:tracePt t="17624" x="8537575" y="3792538"/>
          <p14:tracePt t="17640" x="8586788" y="3779838"/>
          <p14:tracePt t="17657" x="8612188" y="3754438"/>
          <p14:tracePt t="17673" x="8637588" y="3741738"/>
          <p14:tracePt t="17690" x="8650288" y="3729038"/>
          <p14:tracePt t="17706" x="8650288" y="3716338"/>
          <p14:tracePt t="17761" x="8612188" y="3716338"/>
          <p14:tracePt t="17769" x="8548688" y="3754438"/>
          <p14:tracePt t="17777" x="8474075" y="3829050"/>
          <p14:tracePt t="17790" x="8412163" y="3929063"/>
          <p14:tracePt t="17793" x="8361363" y="3979863"/>
          <p14:tracePt t="17807" x="8324850" y="4029075"/>
          <p14:tracePt t="17809" x="8324850" y="4041775"/>
          <p14:tracePt t="17873" x="8312150" y="4041775"/>
          <p14:tracePt t="17881" x="8299450" y="4041775"/>
          <p14:tracePt t="17890" x="8286750" y="4041775"/>
          <p14:tracePt t="17906" x="8223250" y="3954463"/>
          <p14:tracePt t="17924" x="8148638" y="3892550"/>
          <p14:tracePt t="17940" x="8086725" y="3803650"/>
          <p14:tracePt t="17957" x="8074025" y="3767138"/>
          <p14:tracePt t="17960" x="8061325" y="3741738"/>
          <p14:tracePt t="18113" x="8061325" y="3729038"/>
          <p14:tracePt t="18129" x="8061325" y="3716338"/>
          <p14:tracePt t="18145" x="8061325" y="3703638"/>
          <p14:tracePt t="18152" x="8074025" y="3692525"/>
          <p14:tracePt t="18160" x="8074025" y="3667125"/>
          <p14:tracePt t="18174" x="8099425" y="3654425"/>
          <p14:tracePt t="18177" x="8099425" y="3641725"/>
          <p14:tracePt t="18191" x="8110538" y="3641725"/>
          <p14:tracePt t="18193" x="8110538" y="3629025"/>
          <p14:tracePt t="18208" x="8123238" y="3616325"/>
          <p14:tracePt t="18224" x="8135938" y="3603625"/>
          <p14:tracePt t="18241" x="8135938" y="3590925"/>
          <p14:tracePt t="18265" x="8135938" y="3579813"/>
          <p14:tracePt t="18281" x="8148638" y="3579813"/>
          <p14:tracePt t="18305" x="8148638" y="3567113"/>
          <p14:tracePt t="18321" x="8161338" y="3567113"/>
          <p14:tracePt t="18417" x="8161338" y="3554413"/>
          <p14:tracePt t="18425" x="8186738" y="3541713"/>
          <p14:tracePt t="18442" x="8199438" y="3529013"/>
          <p14:tracePt t="18458" x="8212138" y="3516313"/>
          <p14:tracePt t="18468" x="8223250" y="3516313"/>
          <p14:tracePt t="18475" x="8235950" y="3516313"/>
          <p14:tracePt t="18492" x="8248650" y="3490913"/>
          <p14:tracePt t="18508" x="8274050" y="3479800"/>
          <p14:tracePt t="18526" x="8286750" y="3479800"/>
          <p14:tracePt t="18542" x="8299450" y="3479800"/>
          <p14:tracePt t="18559" x="8299450" y="3467100"/>
          <p14:tracePt t="18729" x="8312150" y="3467100"/>
          <p14:tracePt t="18737" x="8324850" y="3467100"/>
          <p14:tracePt t="18769" x="8324850" y="3490913"/>
          <p14:tracePt t="18777" x="8324850" y="3503613"/>
          <p14:tracePt t="18785" x="8324850" y="3516313"/>
          <p14:tracePt t="18792" x="8324850" y="3529013"/>
          <p14:tracePt t="18809" x="8324850" y="3567113"/>
          <p14:tracePt t="18826" x="8324850" y="3603625"/>
          <p14:tracePt t="18842" x="8324850" y="3629025"/>
          <p14:tracePt t="18859" x="8324850" y="3641725"/>
          <p14:tracePt t="18876" x="8324850" y="3667125"/>
          <p14:tracePt t="18897" x="8324850" y="3679825"/>
          <p14:tracePt t="19329" x="8324850" y="3692525"/>
          <p14:tracePt t="19337" x="8299450" y="3703638"/>
          <p14:tracePt t="19344" x="8274050" y="3729038"/>
          <p14:tracePt t="19361" x="8174038" y="3767138"/>
          <p14:tracePt t="19378" x="8048625" y="3841750"/>
          <p14:tracePt t="19394" x="7897813" y="3916363"/>
          <p14:tracePt t="19411" x="7748588" y="3992563"/>
          <p14:tracePt t="19427" x="7623175" y="4029075"/>
          <p14:tracePt t="19445" x="7535863" y="4054475"/>
          <p14:tracePt t="19461" x="7497763" y="4067175"/>
          <p14:tracePt t="19464" x="7485063" y="4067175"/>
          <p14:tracePt t="19478" x="7472363" y="4067175"/>
          <p14:tracePt t="19545" x="7472363" y="4054475"/>
          <p14:tracePt t="19553" x="7485063" y="4029075"/>
          <p14:tracePt t="19561" x="7510463" y="4017963"/>
          <p14:tracePt t="19578" x="7561263" y="3954463"/>
          <p14:tracePt t="19595" x="7623175" y="3916363"/>
          <p14:tracePt t="19611" x="7661275" y="3879850"/>
          <p14:tracePt t="19628" x="7673975" y="3854450"/>
          <p14:tracePt t="19645" x="7685088" y="3841750"/>
          <p14:tracePt t="19648" x="7697788" y="3841750"/>
          <p14:tracePt t="19662" x="7697788" y="3829050"/>
          <p14:tracePt t="19681" x="7710488" y="3829050"/>
          <p14:tracePt t="19857" x="7710488" y="3816350"/>
          <p14:tracePt t="19865" x="7723188" y="3816350"/>
          <p14:tracePt t="19880" x="7735888" y="3803650"/>
          <p14:tracePt t="19896" x="7761288" y="3792538"/>
          <p14:tracePt t="19912" x="7797800" y="3779838"/>
          <p14:tracePt t="19929" x="7823200" y="3754438"/>
          <p14:tracePt t="19946" x="7886700" y="3716338"/>
          <p14:tracePt t="19962" x="7923213" y="3703638"/>
          <p14:tracePt t="19979" x="7974013" y="3679825"/>
          <p14:tracePt t="19996" x="7986713" y="3667125"/>
          <p14:tracePt t="20012" x="7999413" y="3654425"/>
          <p14:tracePt t="20029" x="8010525" y="3654425"/>
          <p14:tracePt t="20046" x="8010525" y="3641725"/>
          <p14:tracePt t="20049" x="8023225" y="3641725"/>
          <p14:tracePt t="20073" x="8023225" y="3629025"/>
          <p14:tracePt t="20080" x="8035925" y="3616325"/>
          <p14:tracePt t="20665" x="8048625" y="3616325"/>
          <p14:tracePt t="20673" x="8086725" y="3616325"/>
          <p14:tracePt t="20681" x="8135938" y="3616325"/>
          <p14:tracePt t="20698" x="8324850" y="3541713"/>
          <p14:tracePt t="20714" x="8448675" y="3454400"/>
          <p14:tracePt t="20731" x="8561388" y="3367088"/>
          <p14:tracePt t="20748" x="8599488" y="3316288"/>
          <p14:tracePt t="20765" x="8599488" y="3303588"/>
          <p14:tracePt t="21064" x="8586788" y="3303588"/>
          <p14:tracePt t="21081" x="8574088" y="3303588"/>
          <p14:tracePt t="21097" x="8561388" y="3303588"/>
          <p14:tracePt t="21116" x="8548688" y="3303588"/>
          <p14:tracePt t="21129" x="8537575" y="3303588"/>
          <p14:tracePt t="21137" x="8524875" y="3303588"/>
          <p14:tracePt t="21153" x="8524875" y="3316288"/>
          <p14:tracePt t="21166" x="8512175" y="3316288"/>
          <p14:tracePt t="21183" x="8499475" y="3316288"/>
          <p14:tracePt t="21200" x="8486775" y="3341688"/>
          <p14:tracePt t="21265" x="8474075" y="3341688"/>
          <p14:tracePt t="21273" x="8461375" y="3341688"/>
          <p14:tracePt t="21282" x="8461375" y="3354388"/>
          <p14:tracePt t="21299" x="8435975" y="3354388"/>
          <p14:tracePt t="21316" x="8386763" y="3367088"/>
          <p14:tracePt t="21333" x="8335963" y="3390900"/>
          <p14:tracePt t="21349" x="8261350" y="3416300"/>
          <p14:tracePt t="21352" x="8223250" y="3429000"/>
          <p14:tracePt t="21367" x="8199438" y="3429000"/>
          <p14:tracePt t="21369" x="8161338" y="3441700"/>
          <p14:tracePt t="21384" x="8086725" y="3467100"/>
          <p14:tracePt t="21400" x="8035925" y="3479800"/>
          <p14:tracePt t="21417" x="7948613" y="3490913"/>
          <p14:tracePt t="21433" x="7886700" y="3503613"/>
          <p14:tracePt t="21450" x="7823200" y="3503613"/>
          <p14:tracePt t="21466" x="7773988" y="3516313"/>
          <p14:tracePt t="21483" x="7710488" y="3516313"/>
          <p14:tracePt t="21500" x="7635875" y="3516313"/>
          <p14:tracePt t="21516" x="7561263" y="3541713"/>
          <p14:tracePt t="21533" x="7510463" y="3541713"/>
          <p14:tracePt t="21537" x="7485063" y="3541713"/>
          <p14:tracePt t="21550" x="7472363" y="3541713"/>
          <p14:tracePt t="21553" x="7459663" y="3541713"/>
          <p14:tracePt t="21566" x="7448550" y="3541713"/>
          <p14:tracePt t="21568" x="7435850" y="3541713"/>
          <p14:tracePt t="21584" x="7423150" y="3541713"/>
          <p14:tracePt t="21600" x="7397750" y="3541713"/>
          <p14:tracePt t="21617" x="7385050" y="3541713"/>
          <p14:tracePt t="21633" x="7348538" y="3541713"/>
          <p14:tracePt t="21650" x="7285038" y="3541713"/>
          <p14:tracePt t="21667" x="7197725" y="3541713"/>
          <p14:tracePt t="21683" x="7072313" y="3541713"/>
          <p14:tracePt t="21700" x="6946900" y="3529013"/>
          <p14:tracePt t="21717" x="6846888" y="3529013"/>
          <p14:tracePt t="21720" x="6797675" y="3516313"/>
          <p14:tracePt t="21734" x="6759575" y="3503613"/>
          <p14:tracePt t="21737" x="6708775" y="3503613"/>
          <p14:tracePt t="21751" x="6646863" y="3490913"/>
          <p14:tracePt t="21753" x="6608763" y="3490913"/>
          <p14:tracePt t="21768" x="6534150" y="3467100"/>
          <p14:tracePt t="21784" x="6459538" y="3467100"/>
          <p14:tracePt t="21801" x="6383338" y="3454400"/>
          <p14:tracePt t="21817" x="6308725" y="3429000"/>
          <p14:tracePt t="21834" x="6234113" y="3416300"/>
          <p14:tracePt t="21850" x="6157913" y="3416300"/>
          <p14:tracePt t="21867" x="6083300" y="3416300"/>
          <p14:tracePt t="21884" x="5983288" y="3390900"/>
          <p14:tracePt t="21901" x="5895975" y="3390900"/>
          <p14:tracePt t="21917" x="5821363" y="3390900"/>
          <p14:tracePt t="21935" x="5757863" y="3390900"/>
          <p14:tracePt t="21938" x="5732463" y="3390900"/>
          <p14:tracePt t="21952" x="5683250" y="3390900"/>
          <p14:tracePt t="21968" x="5657850" y="3390900"/>
          <p14:tracePt t="21985" x="5632450" y="3390900"/>
          <p14:tracePt t="22008" x="5619750" y="3390900"/>
          <p14:tracePt t="22025" x="5607050" y="3390900"/>
          <p14:tracePt t="22049" x="5595938" y="3390900"/>
          <p14:tracePt t="22065" x="5583238" y="3390900"/>
          <p14:tracePt t="22073" x="5570538" y="3390900"/>
          <p14:tracePt t="22085" x="5557838" y="3390900"/>
          <p14:tracePt t="22101" x="5507038" y="3390900"/>
          <p14:tracePt t="22104" x="5457825" y="3390900"/>
          <p14:tracePt t="22118" x="5383213" y="3390900"/>
          <p14:tracePt t="22120" x="5332413" y="3403600"/>
          <p14:tracePt t="22135" x="5257800" y="3416300"/>
          <p14:tracePt t="22137" x="5194300" y="3429000"/>
          <p14:tracePt t="22152" x="5068888" y="3429000"/>
          <p14:tracePt t="22169" x="4956175" y="3454400"/>
          <p14:tracePt t="22185" x="4868863" y="3479800"/>
          <p14:tracePt t="22202" x="4819650" y="3490913"/>
          <p14:tracePt t="22219" x="4768850" y="3490913"/>
          <p14:tracePt t="22235" x="4732338" y="3516313"/>
          <p14:tracePt t="22252" x="4681538" y="3529013"/>
          <p14:tracePt t="22268" x="4630738" y="3554413"/>
          <p14:tracePt t="22285" x="4556125" y="3590925"/>
          <p14:tracePt t="22288" x="4530725" y="3603625"/>
          <p14:tracePt t="22302" x="4506913" y="3629025"/>
          <p14:tracePt t="22305" x="4481513" y="3641725"/>
          <p14:tracePt t="22319" x="4456113" y="3654425"/>
          <p14:tracePt t="22321" x="4443413" y="3654425"/>
          <p14:tracePt t="22336" x="4430713" y="3679825"/>
          <p14:tracePt t="22361" x="4430713" y="3692525"/>
          <p14:tracePt t="22369" x="4418013" y="3692525"/>
          <p14:tracePt t="22793" x="4418013" y="3654425"/>
          <p14:tracePt t="22801" x="4418013" y="3616325"/>
          <p14:tracePt t="22809" x="4430713" y="3579813"/>
          <p14:tracePt t="22820" x="4430713" y="3541713"/>
          <p14:tracePt t="22837" x="4456113" y="3467100"/>
          <p14:tracePt t="22853" x="4468813" y="3390900"/>
          <p14:tracePt t="22869" x="4481513" y="3328988"/>
          <p14:tracePt t="22887" x="4506913" y="3278188"/>
          <p14:tracePt t="22889" x="4506913" y="3254375"/>
          <p14:tracePt t="22904" x="4506913" y="3216275"/>
          <p14:tracePt t="22920" x="4506913" y="3203575"/>
          <p14:tracePt t="22937" x="4506913" y="3178175"/>
          <p14:tracePt t="22953" x="4506913" y="3165475"/>
          <p14:tracePt t="22970" x="4506913" y="3154363"/>
          <p14:tracePt t="23049" x="4506913" y="3141663"/>
          <p14:tracePt t="23073" x="4506913" y="3128963"/>
          <p14:tracePt t="23088" x="4506913" y="3116263"/>
          <p14:tracePt t="23104" x="4506913" y="3103563"/>
          <p14:tracePt t="23112" x="4506913" y="3090863"/>
          <p14:tracePt t="23128" x="4506913" y="3078163"/>
          <p14:tracePt t="23154" x="4506913" y="3054350"/>
          <p14:tracePt t="23169" x="4506913" y="3041650"/>
          <p14:tracePt t="23201" x="4506913" y="3028950"/>
          <p14:tracePt t="23209" x="4506913" y="3016250"/>
          <p14:tracePt t="23221" x="4506913" y="3003550"/>
          <p14:tracePt t="23238" x="4506913" y="2990850"/>
          <p14:tracePt t="23241" x="4506913" y="2965450"/>
          <p14:tracePt t="23257" x="4506913" y="2952750"/>
          <p14:tracePt t="23271" x="4494213" y="2928938"/>
          <p14:tracePt t="23273" x="4468813" y="2903538"/>
          <p14:tracePt t="23288" x="4443413" y="2865438"/>
          <p14:tracePt t="23305" x="4368800" y="2816225"/>
          <p14:tracePt t="23321" x="4243388" y="2765425"/>
          <p14:tracePt t="23338" x="4105275" y="2716213"/>
          <p14:tracePt t="23355" x="3943350" y="2703513"/>
          <p14:tracePt t="23371" x="3792538" y="2678113"/>
          <p14:tracePt t="23388" x="3679825" y="2678113"/>
          <p14:tracePt t="23405" x="3579813" y="2678113"/>
          <p14:tracePt t="23421" x="3479800" y="2678113"/>
          <p14:tracePt t="23424" x="3454400" y="2690813"/>
          <p14:tracePt t="23438" x="3429000" y="2703513"/>
          <p14:tracePt t="23440" x="3405188" y="2716213"/>
          <p14:tracePt t="23455" x="3379788" y="2728913"/>
          <p14:tracePt t="23457" x="3328988" y="2765425"/>
          <p14:tracePt t="23472" x="3292475" y="2790825"/>
          <p14:tracePt t="23473" x="3228975" y="2828925"/>
          <p14:tracePt t="23489" x="3128963" y="2890838"/>
          <p14:tracePt t="23505" x="3054350" y="2990850"/>
          <p14:tracePt t="23522" x="2992438" y="3041650"/>
          <p14:tracePt t="23538" x="2941638" y="3128963"/>
          <p14:tracePt t="23555" x="2916238" y="3178175"/>
          <p14:tracePt t="23572" x="2879725" y="3278188"/>
          <p14:tracePt t="23589" x="2841625" y="3403600"/>
          <p14:tracePt t="23605" x="2828925" y="3579813"/>
          <p14:tracePt t="23622" x="2828925" y="3779838"/>
          <p14:tracePt t="23624" x="2828925" y="3879850"/>
          <p14:tracePt t="23639" x="2828925" y="3954463"/>
          <p14:tracePt t="23641" x="2828925" y="4041775"/>
          <p14:tracePt t="23656" x="2841625" y="4179888"/>
          <p14:tracePt t="23673" x="2879725" y="4292600"/>
          <p14:tracePt t="23689" x="2916238" y="4379913"/>
          <p14:tracePt t="23706" x="2967038" y="4430713"/>
          <p14:tracePt t="23722" x="3041650" y="4479925"/>
          <p14:tracePt t="23738" x="3141663" y="4505325"/>
          <p14:tracePt t="23756" x="3379788" y="4530725"/>
          <p14:tracePt t="23773" x="3654425" y="4530725"/>
          <p14:tracePt t="23789" x="3905250" y="4479925"/>
          <p14:tracePt t="23792" x="4005263" y="4430713"/>
          <p14:tracePt t="23806" x="4105275" y="4341813"/>
          <p14:tracePt t="23809" x="4181475" y="4267200"/>
          <p14:tracePt t="23823" x="4243388" y="4192588"/>
          <p14:tracePt t="23825" x="4305300" y="4079875"/>
          <p14:tracePt t="23840" x="4394200" y="3905250"/>
          <p14:tracePt t="23857" x="4430713" y="3679825"/>
          <p14:tracePt t="23873" x="4456113" y="3467100"/>
          <p14:tracePt t="23889" x="4456113" y="3267075"/>
          <p14:tracePt t="23906" x="4456113" y="3078163"/>
          <p14:tracePt t="23923" x="4443413" y="2903538"/>
          <p14:tracePt t="23939" x="4418013" y="2816225"/>
          <p14:tracePt t="23957" x="4406900" y="2740025"/>
          <p14:tracePt t="23973" x="4394200" y="2665413"/>
          <p14:tracePt t="23976" x="4381500" y="2652713"/>
          <p14:tracePt t="23990" x="4381500" y="2640013"/>
          <p14:tracePt t="23992" x="4381500" y="2627313"/>
          <p14:tracePt t="24025" x="4368800" y="2616200"/>
          <p14:tracePt t="24040" x="4343400" y="2603500"/>
          <p14:tracePt t="24048" x="4330700" y="2603500"/>
          <p14:tracePt t="24057" x="4305300" y="2603500"/>
          <p14:tracePt t="24073" x="4256088" y="2603500"/>
          <p14:tracePt t="24090" x="4181475" y="2603500"/>
          <p14:tracePt t="24106" x="4117975" y="2603500"/>
          <p14:tracePt t="24123" x="4043363" y="2603500"/>
          <p14:tracePt t="24140" x="3943350" y="2640013"/>
          <p14:tracePt t="24157" x="3879850" y="2652713"/>
          <p14:tracePt t="24160" x="3856038" y="2678113"/>
          <p14:tracePt t="24173" x="3843338" y="2690813"/>
          <p14:tracePt t="24191" x="3792538" y="2752725"/>
          <p14:tracePt t="24193" x="3756025" y="2778125"/>
          <p14:tracePt t="24207" x="3756025" y="2803525"/>
          <p14:tracePt t="24209" x="3743325" y="2828925"/>
          <p14:tracePt t="24225" x="3705225" y="2865438"/>
          <p14:tracePt t="24241" x="3679825" y="2916238"/>
          <p14:tracePt t="24257" x="3654425" y="2965450"/>
          <p14:tracePt t="24274" x="3630613" y="3003550"/>
          <p14:tracePt t="24290" x="3617913" y="3054350"/>
          <p14:tracePt t="24307" x="3579813" y="3103563"/>
          <p14:tracePt t="24324" x="3554413" y="3178175"/>
          <p14:tracePt t="24340" x="3505200" y="3254375"/>
          <p14:tracePt t="24357" x="3479800" y="3367088"/>
          <p14:tracePt t="24360" x="3454400" y="3403600"/>
          <p14:tracePt t="24374" x="3429000" y="3441700"/>
          <p14:tracePt t="24377" x="3429000" y="3503613"/>
          <p14:tracePt t="24391" x="3417888" y="3554413"/>
          <p14:tracePt t="24393" x="3405188" y="3603625"/>
          <p14:tracePt t="24408" x="3392488" y="3679825"/>
          <p14:tracePt t="24425" x="3379788" y="3767138"/>
          <p14:tracePt t="24441" x="3379788" y="3803650"/>
          <p14:tracePt t="24458" x="3379788" y="3841750"/>
          <p14:tracePt t="24474" x="3379788" y="3879850"/>
          <p14:tracePt t="24491" x="3429000" y="3929063"/>
          <p14:tracePt t="24507" x="3541713" y="3967163"/>
          <p14:tracePt t="24524" x="3705225" y="3992563"/>
          <p14:tracePt t="24541" x="3879850" y="4005263"/>
          <p14:tracePt t="24544" x="3979863" y="4005263"/>
          <p14:tracePt t="24558" x="4081463" y="4005263"/>
          <p14:tracePt t="24561" x="4181475" y="4005263"/>
          <p14:tracePt t="24575" x="4294188" y="3979863"/>
          <p14:tracePt t="24577" x="4381500" y="3954463"/>
          <p14:tracePt t="24592" x="4543425" y="3879850"/>
          <p14:tracePt t="24608" x="4668838" y="3816350"/>
          <p14:tracePt t="24625" x="4781550" y="3754438"/>
          <p14:tracePt t="24641" x="4843463" y="3703638"/>
          <p14:tracePt t="24658" x="4881563" y="3667125"/>
          <p14:tracePt t="24674" x="4894263" y="3641725"/>
          <p14:tracePt t="24691" x="4906963" y="3629025"/>
          <p14:tracePt t="24808" x="4932363" y="3603625"/>
          <p14:tracePt t="24817" x="4968875" y="3590925"/>
          <p14:tracePt t="24825" x="5006975" y="3590925"/>
          <p14:tracePt t="24842" x="5106988" y="3541713"/>
          <p14:tracePt t="24858" x="5219700" y="3516313"/>
          <p14:tracePt t="24875" x="5357813" y="3503613"/>
          <p14:tracePt t="24892" x="5532438" y="3490913"/>
          <p14:tracePt t="24909" x="5670550" y="3454400"/>
          <p14:tracePt t="24926" x="5795963" y="3429000"/>
          <p14:tracePt t="24928" x="5832475" y="3416300"/>
          <p14:tracePt t="24943" x="5870575" y="3403600"/>
          <p14:tracePt t="24945" x="5895975" y="3390900"/>
          <p14:tracePt t="24959" x="5921375" y="3378200"/>
          <p14:tracePt t="24961" x="5932488" y="3378200"/>
          <p14:tracePt t="24976" x="5945188" y="3367088"/>
          <p14:tracePt t="24993" x="5970588" y="3341688"/>
          <p14:tracePt t="25009" x="5983288" y="3328988"/>
          <p14:tracePt t="25026" x="5995988" y="3316288"/>
          <p14:tracePt t="25042" x="6008688" y="3303588"/>
          <p14:tracePt t="25177" x="6008688" y="3316288"/>
          <p14:tracePt t="25192" x="6008688" y="3328988"/>
          <p14:tracePt t="25200" x="6008688" y="3341688"/>
          <p14:tracePt t="25226" x="6008688" y="3354388"/>
          <p14:tracePt t="25289" x="6008688" y="3367088"/>
          <p14:tracePt t="25297" x="6008688" y="3390900"/>
          <p14:tracePt t="25310" x="6008688" y="3429000"/>
          <p14:tracePt t="25312" x="6008688" y="3467100"/>
          <p14:tracePt t="25326" x="6008688" y="3503613"/>
          <p14:tracePt t="25329" x="6008688" y="3541713"/>
          <p14:tracePt t="25344" x="5995988" y="3603625"/>
          <p14:tracePt t="25361" x="5983288" y="3679825"/>
          <p14:tracePt t="25377" x="5983288" y="3754438"/>
          <p14:tracePt t="25393" x="5957888" y="3854450"/>
          <p14:tracePt t="25410" x="5945188" y="3941763"/>
          <p14:tracePt t="25427" x="5932488" y="4017963"/>
          <p14:tracePt t="25443" x="5932488" y="4067175"/>
          <p14:tracePt t="25460" x="5932488" y="4117975"/>
          <p14:tracePt t="25477" x="5921375" y="4179888"/>
          <p14:tracePt t="25494" x="5908675" y="4217988"/>
          <p14:tracePt t="25497" x="5895975" y="4241800"/>
          <p14:tracePt t="25513" x="5895975" y="4254500"/>
          <p14:tracePt t="25528" x="5895975" y="4267200"/>
          <p14:tracePt t="25633" x="5921375" y="4230688"/>
          <p14:tracePt t="25641" x="5957888" y="4167188"/>
          <p14:tracePt t="25649" x="6008688" y="4079875"/>
          <p14:tracePt t="25661" x="6045200" y="3979863"/>
          <p14:tracePt t="25678" x="6134100" y="3754438"/>
          <p14:tracePt t="25680" x="6183313" y="3629025"/>
          <p14:tracePt t="25692" x="6221413" y="3529013"/>
          <p14:tracePt t="25709" x="6283325" y="3316288"/>
          <p14:tracePt t="25726" x="6334125" y="3103563"/>
          <p14:tracePt t="25727" x="6359525" y="3016250"/>
          <p14:tracePt t="25743" x="6370638" y="2952750"/>
          <p14:tracePt t="25744" x="6383338" y="2890838"/>
          <p14:tracePt t="25760" x="6396038" y="2828925"/>
          <p14:tracePt t="25776" x="6396038" y="2790825"/>
          <p14:tracePt t="25792" x="6396038" y="2765425"/>
          <p14:tracePt t="25809" x="6396038" y="2752725"/>
          <p14:tracePt t="25913" x="6396038" y="2778125"/>
          <p14:tracePt t="25921" x="6396038" y="2816225"/>
          <p14:tracePt t="25929" x="6396038" y="2852738"/>
          <p14:tracePt t="25945" x="6396038" y="2952750"/>
          <p14:tracePt t="25961" x="6359525" y="3078163"/>
          <p14:tracePt t="25978" x="6334125" y="3216275"/>
          <p14:tracePt t="25995" x="6308725" y="3367088"/>
          <p14:tracePt t="26011" x="6283325" y="3516313"/>
          <p14:tracePt t="26029" x="6259513" y="3692525"/>
          <p14:tracePt t="26045" x="6234113" y="3867150"/>
          <p14:tracePt t="26048" x="6221413" y="3954463"/>
          <p14:tracePt t="26061" x="6208713" y="4017963"/>
          <p14:tracePt t="26064" x="6196013" y="4092575"/>
          <p14:tracePt t="26079" x="6196013" y="4154488"/>
          <p14:tracePt t="26081" x="6196013" y="4230688"/>
          <p14:tracePt t="26096" x="6183313" y="4354513"/>
          <p14:tracePt t="26112" x="6170613" y="4454525"/>
          <p14:tracePt t="26129" x="6146800" y="4567238"/>
          <p14:tracePt t="26146" x="6146800" y="4630738"/>
          <p14:tracePt t="26162" x="6146800" y="4679950"/>
          <p14:tracePt t="26178" x="6146800" y="4705350"/>
          <p14:tracePt t="26297" x="6146800" y="4643438"/>
          <p14:tracePt t="26305" x="6146800" y="4554538"/>
          <p14:tracePt t="26313" x="6146800" y="4443413"/>
          <p14:tracePt t="26330" x="6208713" y="4129088"/>
          <p14:tracePt t="26344" x="6234113" y="3803650"/>
          <p14:tracePt t="26360" x="6259513" y="3479800"/>
          <p14:tracePt t="26378" x="6296025" y="3178175"/>
          <p14:tracePt t="26394" x="6308725" y="2928938"/>
          <p14:tracePt t="26411" x="6334125" y="2728913"/>
          <p14:tracePt t="26428" x="6334125" y="2590800"/>
          <p14:tracePt t="26444" x="6334125" y="2516188"/>
          <p14:tracePt t="26461" x="6334125" y="2490788"/>
          <p14:tracePt t="26478" x="6334125" y="2478088"/>
          <p14:tracePt t="26479" x="6334125" y="2465388"/>
          <p14:tracePt t="26593" x="6334125" y="2478088"/>
          <p14:tracePt t="26601" x="6334125" y="2490788"/>
          <p14:tracePt t="26614" x="6334125" y="2503488"/>
          <p14:tracePt t="26617" x="6334125" y="2527300"/>
          <p14:tracePt t="26630" x="6334125" y="2552700"/>
          <p14:tracePt t="26632" x="6334125" y="2590800"/>
          <p14:tracePt t="26647" x="6321425" y="2616200"/>
          <p14:tracePt t="26649" x="6308725" y="2640013"/>
          <p14:tracePt t="26664" x="6296025" y="2703513"/>
          <p14:tracePt t="26680" x="6270625" y="2765425"/>
          <p14:tracePt t="26697" x="6259513" y="2840038"/>
          <p14:tracePt t="26713" x="6234113" y="2916238"/>
          <p14:tracePt t="26730" x="6221413" y="2990850"/>
          <p14:tracePt t="26746" x="6196013" y="3065463"/>
          <p14:tracePt t="26763" x="6183313" y="3154363"/>
          <p14:tracePt t="26780" x="6183313" y="3228975"/>
          <p14:tracePt t="26797" x="6157913" y="3303588"/>
          <p14:tracePt t="26800" x="6157913" y="3341688"/>
          <p14:tracePt t="26814" x="6146800" y="3390900"/>
          <p14:tracePt t="26817" x="6146800" y="3441700"/>
          <p14:tracePt t="26831" x="6146800" y="3479800"/>
          <p14:tracePt t="26833" x="6134100" y="3516313"/>
          <p14:tracePt t="26847" x="6121400" y="3554413"/>
          <p14:tracePt t="26849" x="6121400" y="3590925"/>
          <p14:tracePt t="26864" x="6121400" y="3641725"/>
          <p14:tracePt t="26881" x="6121400" y="3692525"/>
          <p14:tracePt t="26898" x="6121400" y="3729038"/>
          <p14:tracePt t="26914" x="6108700" y="3729038"/>
          <p14:tracePt t="26931" x="6108700" y="3741738"/>
          <p14:tracePt t="27032" x="6108700" y="3729038"/>
          <p14:tracePt t="27041" x="6108700" y="3679825"/>
          <p14:tracePt t="27048" x="6108700" y="3603625"/>
          <p14:tracePt t="27064" x="6121400" y="3416300"/>
          <p14:tracePt t="27081" x="6121400" y="3203575"/>
          <p14:tracePt t="27098" x="6121400" y="2965450"/>
          <p14:tracePt t="27114" x="6134100" y="2803525"/>
          <p14:tracePt t="27131" x="6146800" y="2678113"/>
          <p14:tracePt t="27148" x="6146800" y="2603500"/>
          <p14:tracePt t="27165" x="6146800" y="2552700"/>
          <p14:tracePt t="27168" x="6157913" y="2540000"/>
          <p14:tracePt t="27185" x="6157913" y="2527300"/>
          <p14:tracePt t="27198" x="6157913" y="2516188"/>
          <p14:tracePt t="27215" x="6170613" y="2516188"/>
          <p14:tracePt t="27233" x="6196013" y="2516188"/>
          <p14:tracePt t="27248" x="6234113" y="2516188"/>
          <p14:tracePt t="27265" x="6283325" y="2516188"/>
          <p14:tracePt t="27281" x="6370638" y="2516188"/>
          <p14:tracePt t="27298" x="6508750" y="2503488"/>
          <p14:tracePt t="27314" x="6672263" y="2503488"/>
          <p14:tracePt t="27331" x="6910388" y="2465388"/>
          <p14:tracePt t="27348" x="7123113" y="2452688"/>
          <p14:tracePt t="27366" x="7310438" y="2427288"/>
          <p14:tracePt t="27369" x="7359650" y="2427288"/>
          <p14:tracePt t="27382" x="7410450" y="2427288"/>
          <p14:tracePt t="27385" x="7459663" y="2414588"/>
          <p14:tracePt t="27399" x="7510463" y="2403475"/>
          <p14:tracePt t="27401" x="7561263" y="2390775"/>
          <p14:tracePt t="27415" x="7610475" y="2365375"/>
          <p14:tracePt t="27417" x="7673975" y="2352675"/>
          <p14:tracePt t="27433" x="7761288" y="2339975"/>
          <p14:tracePt t="27449" x="7810500" y="2314575"/>
          <p14:tracePt t="27465" x="7835900" y="2303463"/>
          <p14:tracePt t="27482" x="7848600" y="2303463"/>
          <p14:tracePt t="27657" x="7848600" y="2327275"/>
          <p14:tracePt t="27666" x="7848600" y="2352675"/>
          <p14:tracePt t="27673" x="7848600" y="2378075"/>
          <p14:tracePt t="27682" x="7848600" y="2414588"/>
          <p14:tracePt t="27698" x="7848600" y="2465388"/>
          <p14:tracePt t="27716" x="7848600" y="2540000"/>
          <p14:tracePt t="27733" x="7848600" y="2590800"/>
          <p14:tracePt t="27749" x="7848600" y="2652713"/>
          <p14:tracePt t="27766" x="7848600" y="2690813"/>
          <p14:tracePt t="27768" x="7874000" y="2716213"/>
          <p14:tracePt t="27783" x="7886700" y="2728913"/>
          <p14:tracePt t="27785" x="7886700" y="2740025"/>
          <p14:tracePt t="27800" x="7897813" y="2752725"/>
          <p14:tracePt t="27937" x="7886700" y="2752725"/>
          <p14:tracePt t="27945" x="7861300" y="2765425"/>
          <p14:tracePt t="27952" x="7823200" y="2765425"/>
          <p14:tracePt t="27968" x="7773988" y="2765425"/>
          <p14:tracePt t="27970" x="7723188" y="2765425"/>
          <p14:tracePt t="27983" x="7661275" y="2778125"/>
          <p14:tracePt t="27985" x="7610475" y="2790825"/>
          <p14:tracePt t="28001" x="7535863" y="2790825"/>
          <p14:tracePt t="28017" x="7459663" y="2790825"/>
          <p14:tracePt t="28034" x="7423150" y="2790825"/>
          <p14:tracePt t="28050" x="7410450" y="2790825"/>
          <p14:tracePt t="28066" x="7397750" y="2790825"/>
          <p14:tracePt t="28257" x="7397750" y="2816225"/>
          <p14:tracePt t="28265" x="7385050" y="2828925"/>
          <p14:tracePt t="28273" x="7372350" y="2865438"/>
          <p14:tracePt t="28284" x="7372350" y="2916238"/>
          <p14:tracePt t="28301" x="7359650" y="3028950"/>
          <p14:tracePt t="28318" x="7335838" y="3154363"/>
          <p14:tracePt t="28320" x="7335838" y="3203575"/>
          <p14:tracePt t="28335" x="7335838" y="3241675"/>
          <p14:tracePt t="28337" x="7335838" y="3278188"/>
          <p14:tracePt t="28351" x="7335838" y="3303588"/>
          <p14:tracePt t="28353" x="7335838" y="3316288"/>
          <p14:tracePt t="28368" x="7335838" y="3341688"/>
          <p14:tracePt t="28465" x="7335838" y="3328988"/>
          <p14:tracePt t="28473" x="7335838" y="3316288"/>
          <p14:tracePt t="28484" x="7335838" y="3303588"/>
          <p14:tracePt t="28502" x="7323138" y="3267075"/>
          <p14:tracePt t="28504" x="7272338" y="3241675"/>
          <p14:tracePt t="28518" x="7223125" y="3228975"/>
          <p14:tracePt t="28521" x="7146925" y="3203575"/>
          <p14:tracePt t="28536" x="7072313" y="3190875"/>
          <p14:tracePt t="28538" x="7021513" y="3190875"/>
          <p14:tracePt t="28552" x="6897688" y="3165475"/>
          <p14:tracePt t="28569" x="6746875" y="3165475"/>
          <p14:tracePt t="28585" x="6584950" y="3165475"/>
          <p14:tracePt t="28602" x="6346825" y="3165475"/>
          <p14:tracePt t="28618" x="6096000" y="3178175"/>
          <p14:tracePt t="28635" x="5821363" y="3203575"/>
          <p14:tracePt t="28651" x="5583238" y="3203575"/>
          <p14:tracePt t="28668" x="5345113" y="3216275"/>
          <p14:tracePt t="28685" x="5157788" y="3228975"/>
          <p14:tracePt t="28702" x="4981575" y="3228975"/>
          <p14:tracePt t="28705" x="4919663" y="3228975"/>
          <p14:tracePt t="28719" x="4856163" y="3228975"/>
          <p14:tracePt t="28721" x="4832350" y="3228975"/>
          <p14:tracePt t="28736" x="4806950" y="3228975"/>
          <p14:tracePt t="28752" x="4794250" y="3228975"/>
          <p14:tracePt t="28824" x="4794250" y="3216275"/>
          <p14:tracePt t="28833" x="4794250" y="3203575"/>
          <p14:tracePt t="28848" x="4794250" y="3190875"/>
          <p14:tracePt t="28857" x="4806950" y="3165475"/>
          <p14:tracePt t="28869" x="4832350" y="3154363"/>
          <p14:tracePt t="28886" x="4868863" y="3116263"/>
          <p14:tracePt t="28889" x="4894263" y="3090863"/>
          <p14:tracePt t="28903" x="4919663" y="3090863"/>
          <p14:tracePt t="28905" x="4932363" y="3090863"/>
          <p14:tracePt t="28920" x="4945063" y="3090863"/>
          <p14:tracePt t="29023" x="4932363" y="3090863"/>
          <p14:tracePt t="29031" x="4919663" y="3090863"/>
          <p14:tracePt t="29039" x="4894263" y="3090863"/>
          <p14:tracePt t="29050" x="4881563" y="3090863"/>
          <p14:tracePt t="29067" x="4856163" y="3090863"/>
          <p14:tracePt t="29084" x="4843463" y="3090863"/>
          <p14:tracePt t="29104" x="4832350" y="3103563"/>
          <p14:tracePt t="29191" x="4843463" y="3103563"/>
          <p14:tracePt t="29199" x="4919663" y="3116263"/>
          <p14:tracePt t="29207" x="5006975" y="3128963"/>
          <p14:tracePt t="29218" x="5081588" y="3128963"/>
          <p14:tracePt t="29235" x="5219700" y="3154363"/>
          <p14:tracePt t="29252" x="5270500" y="3154363"/>
          <p14:tracePt t="29297" x="5257800" y="3154363"/>
          <p14:tracePt t="29305" x="5219700" y="3165475"/>
          <p14:tracePt t="29313" x="5170488" y="3178175"/>
          <p14:tracePt t="29320" x="5094288" y="3203575"/>
          <p14:tracePt t="29338" x="4981575" y="3228975"/>
          <p14:tracePt t="29353" x="4919663" y="3241675"/>
          <p14:tracePt t="29370" x="4856163" y="3254375"/>
          <p14:tracePt t="29387" x="4843463" y="3267075"/>
          <p14:tracePt t="29404" x="4832350" y="3267075"/>
          <p14:tracePt t="29473" x="4868863" y="3278188"/>
          <p14:tracePt t="29481" x="4932363" y="3290888"/>
          <p14:tracePt t="29489" x="4994275" y="3290888"/>
          <p14:tracePt t="29505" x="5081588" y="3290888"/>
          <p14:tracePt t="29521" x="5145088" y="3290888"/>
          <p14:tracePt t="29538" x="5170488" y="3290888"/>
          <p14:tracePt t="29617" x="5157788" y="3303588"/>
          <p14:tracePt t="29625" x="5145088" y="3303588"/>
          <p14:tracePt t="29640" x="5132388" y="3303588"/>
          <p14:tracePt t="29655" x="5119688" y="3316288"/>
          <p14:tracePt t="29671" x="5106988" y="3316288"/>
          <p14:tracePt t="29816" x="5106988" y="3328988"/>
          <p14:tracePt t="29841" x="5106988" y="3341688"/>
          <p14:tracePt t="29848" x="5119688" y="3341688"/>
          <p14:tracePt t="29857" x="5132388" y="3354388"/>
          <p14:tracePt t="29872" x="5170488" y="3367088"/>
          <p14:tracePt t="29889" x="5207000" y="3390900"/>
          <p14:tracePt t="29906" x="5232400" y="3429000"/>
          <p14:tracePt t="29922" x="5232400" y="3467100"/>
          <p14:tracePt t="29939" x="5232400" y="3479800"/>
          <p14:tracePt t="30169" x="5232400" y="3467100"/>
          <p14:tracePt t="30177" x="5219700" y="3416300"/>
          <p14:tracePt t="30189" x="5207000" y="3378200"/>
          <p14:tracePt t="30192" x="5207000" y="3354388"/>
          <p14:tracePt t="30206" x="5207000" y="3341688"/>
          <p14:tracePt t="30393" x="5194300" y="3341688"/>
          <p14:tracePt t="30409" x="5181600" y="3341688"/>
          <p14:tracePt t="30416" x="5170488" y="3341688"/>
          <p14:tracePt t="30424" x="5157788" y="3354388"/>
          <p14:tracePt t="30448" x="5145088" y="3354388"/>
          <p14:tracePt t="30457" x="5145088" y="3367088"/>
          <p14:tracePt t="30473" x="5132388" y="3367088"/>
          <p14:tracePt t="30489" x="5119688" y="3378200"/>
          <p14:tracePt t="30506" x="5094288" y="3403600"/>
          <p14:tracePt t="30523" x="5081588" y="3403600"/>
          <p14:tracePt t="30540" x="5068888" y="3416300"/>
          <p14:tracePt t="30557" x="5057775" y="3429000"/>
          <p14:tracePt t="30573" x="5019675" y="3467100"/>
          <p14:tracePt t="30577" x="4994275" y="3479800"/>
          <p14:tracePt t="30590" x="4981575" y="3490913"/>
          <p14:tracePt t="30592" x="4956175" y="3503613"/>
          <p14:tracePt t="30608" x="4906963" y="3529013"/>
          <p14:tracePt t="30624" x="4868863" y="3541713"/>
          <p14:tracePt t="30641" x="4843463" y="3541713"/>
          <p14:tracePt t="30929" x="4843463" y="3529013"/>
          <p14:tracePt t="30937" x="4856163" y="3529013"/>
          <p14:tracePt t="30944" x="4868863" y="3516313"/>
          <p14:tracePt t="30958" x="4894263" y="3516313"/>
          <p14:tracePt t="30961" x="4906963" y="3503613"/>
          <p14:tracePt t="30975" x="4932363" y="3490913"/>
          <p14:tracePt t="30977" x="4956175" y="3479800"/>
          <p14:tracePt t="30992" x="4994275" y="3479800"/>
          <p14:tracePt t="31008" x="5032375" y="3479800"/>
          <p14:tracePt t="31073" x="5045075" y="3479800"/>
          <p14:tracePt t="31081" x="5081588" y="3479800"/>
          <p14:tracePt t="31091" x="5157788" y="3479800"/>
          <p14:tracePt t="31108" x="5332413" y="3529013"/>
          <p14:tracePt t="31125" x="5519738" y="3579813"/>
          <p14:tracePt t="31128" x="5632450" y="3590925"/>
          <p14:tracePt t="31142" x="5757863" y="3603625"/>
          <p14:tracePt t="31145" x="5883275" y="3616325"/>
          <p14:tracePt t="31159" x="6045200" y="3629025"/>
          <p14:tracePt t="31161" x="6208713" y="3641725"/>
          <p14:tracePt t="31175" x="6359525" y="3641725"/>
          <p14:tracePt t="31177" x="6508750" y="3654425"/>
          <p14:tracePt t="31192" x="6759575" y="3654425"/>
          <p14:tracePt t="31209" x="6834188" y="3654425"/>
          <p14:tracePt t="31225" x="6846888" y="3654425"/>
          <p14:tracePt t="31617" x="6821488" y="3654425"/>
          <p14:tracePt t="31626" x="6784975" y="3654425"/>
          <p14:tracePt t="31634" x="6734175" y="3654425"/>
          <p14:tracePt t="31642" x="6659563" y="3667125"/>
          <p14:tracePt t="31659" x="6521450" y="3679825"/>
          <p14:tracePt t="31676" x="6408738" y="3703638"/>
          <p14:tracePt t="31693" x="6259513" y="3729038"/>
          <p14:tracePt t="31696" x="6196013" y="3729038"/>
          <p14:tracePt t="31710" x="6146800" y="3741738"/>
          <p14:tracePt t="31712" x="6070600" y="3741738"/>
          <p14:tracePt t="31727" x="6021388" y="3741738"/>
          <p14:tracePt t="31729" x="5983288" y="3741738"/>
          <p14:tracePt t="31744" x="5895975" y="3767138"/>
          <p14:tracePt t="31760" x="5832475" y="3767138"/>
          <p14:tracePt t="31777" x="5757863" y="3767138"/>
          <p14:tracePt t="31793" x="5695950" y="3779838"/>
          <p14:tracePt t="31810" x="5632450" y="3792538"/>
          <p14:tracePt t="31826" x="5583238" y="3792538"/>
          <p14:tracePt t="31843" x="5532438" y="3803650"/>
          <p14:tracePt t="31860" x="5519738" y="3803650"/>
          <p14:tracePt t="31937" x="5507038" y="3803650"/>
          <p14:tracePt t="31944" x="5495925" y="3803650"/>
          <p14:tracePt t="31953" x="5483225" y="3803650"/>
          <p14:tracePt t="31960" x="5470525" y="3803650"/>
          <p14:tracePt t="31978" x="5419725" y="3803650"/>
          <p14:tracePt t="31994" x="5394325" y="3803650"/>
          <p14:tracePt t="32120" x="5407025" y="3792538"/>
          <p14:tracePt t="32132" x="5457825" y="3779838"/>
          <p14:tracePt t="32139" x="5495925" y="3767138"/>
          <p14:tracePt t="32147" x="5545138" y="3754438"/>
          <p14:tracePt t="32161" x="5695950" y="3703638"/>
          <p14:tracePt t="32177" x="5832475" y="3679825"/>
          <p14:tracePt t="32193" x="5932488" y="3667125"/>
          <p14:tracePt t="32209" x="6021388" y="3654425"/>
          <p14:tracePt t="32227" x="6057900" y="3654425"/>
          <p14:tracePt t="32243" x="6070600" y="3654425"/>
          <p14:tracePt t="32261" x="6096000" y="3654425"/>
          <p14:tracePt t="32401" x="6070600" y="3654425"/>
          <p14:tracePt t="32409" x="6045200" y="3654425"/>
          <p14:tracePt t="32417" x="6034088" y="3654425"/>
          <p14:tracePt t="32428" x="6008688" y="3654425"/>
          <p14:tracePt t="32445" x="5983288" y="3654425"/>
          <p14:tracePt t="32448" x="5970588" y="3654425"/>
          <p14:tracePt t="32461" x="5957888" y="3654425"/>
          <p14:tracePt t="32478" x="5945188" y="3654425"/>
          <p14:tracePt t="33264" x="5932488" y="3654425"/>
          <p14:tracePt t="33273" x="5921375" y="3654425"/>
          <p14:tracePt t="33281" x="5883275" y="3654425"/>
          <p14:tracePt t="33297" x="5683250" y="3567113"/>
          <p14:tracePt t="33314" x="5432425" y="3467100"/>
          <p14:tracePt t="33330" x="5170488" y="3416300"/>
          <p14:tracePt t="33347" x="4968875" y="3378200"/>
          <p14:tracePt t="33364" x="4832350" y="3378200"/>
          <p14:tracePt t="33381" x="4743450" y="3378200"/>
          <p14:tracePt t="33397" x="4656138" y="3378200"/>
          <p14:tracePt t="33401" x="4619625" y="3378200"/>
          <p14:tracePt t="33414" x="4581525" y="3378200"/>
          <p14:tracePt t="33417" x="4543425" y="3378200"/>
          <p14:tracePt t="33432" x="4468813" y="3378200"/>
          <p14:tracePt t="33448" x="4430713" y="3378200"/>
          <p14:tracePt t="33465" x="4406900" y="3378200"/>
          <p14:tracePt t="33481" x="4394200" y="3378200"/>
          <p14:tracePt t="33504" x="4381500" y="3378200"/>
          <p14:tracePt t="33514" x="4368800" y="3378200"/>
          <p14:tracePt t="33569" x="4368800" y="3367088"/>
          <p14:tracePt t="33576" x="4368800" y="3328988"/>
          <p14:tracePt t="33584" x="4368800" y="3303588"/>
          <p14:tracePt t="33599" x="4368800" y="3254375"/>
          <p14:tracePt t="33601" x="4368800" y="3203575"/>
          <p14:tracePt t="33616" x="4368800" y="3141663"/>
          <p14:tracePt t="33618" x="4368800" y="3016250"/>
          <p14:tracePt t="33633" x="4343400" y="2752725"/>
          <p14:tracePt t="33649" x="4281488" y="2452688"/>
          <p14:tracePt t="33665" x="4192588" y="2101850"/>
          <p14:tracePt t="33682" x="4130675" y="1739900"/>
          <p14:tracePt t="33698" x="4081463" y="1427163"/>
          <p14:tracePt t="33715" x="3992563" y="1114425"/>
          <p14:tracePt t="33732" x="3879850" y="863600"/>
          <p14:tracePt t="33748" x="3779838" y="676275"/>
          <p14:tracePt t="33765" x="3717925" y="600075"/>
          <p14:tracePt t="33782" x="3679825" y="563563"/>
          <p14:tracePt t="33784" x="3667125" y="563563"/>
          <p14:tracePt t="33799" x="3654425" y="563563"/>
          <p14:tracePt t="33816" x="3643313" y="563563"/>
          <p14:tracePt t="33833" x="3630613" y="563563"/>
          <p14:tracePt t="33849" x="3617913" y="563563"/>
          <p14:tracePt t="33865" x="3605213" y="563563"/>
          <p14:tracePt t="33882" x="3579813" y="563563"/>
          <p14:tracePt t="33898" x="3541713" y="576263"/>
          <p14:tracePt t="33915" x="3492500" y="588963"/>
          <p14:tracePt t="33932" x="3429000" y="625475"/>
          <p14:tracePt t="33949" x="3379788" y="676275"/>
          <p14:tracePt t="33953" x="3354388" y="700088"/>
          <p14:tracePt t="33966" x="3328988" y="725488"/>
          <p14:tracePt t="33969" x="3305175" y="750888"/>
          <p14:tracePt t="33983" x="3279775" y="776288"/>
          <p14:tracePt t="33985" x="3241675" y="812800"/>
          <p14:tracePt t="34000" x="3179763" y="901700"/>
          <p14:tracePt t="34016" x="3092450" y="1014413"/>
          <p14:tracePt t="34033" x="3003550" y="1101725"/>
          <p14:tracePt t="34049" x="2954338" y="1189038"/>
          <p14:tracePt t="34066" x="2916238" y="1276350"/>
          <p14:tracePt t="34082" x="2879725" y="1327150"/>
          <p14:tracePt t="34099" x="2854325" y="1401763"/>
          <p14:tracePt t="34116" x="2816225" y="1489075"/>
          <p14:tracePt t="34123" x="2803525" y="1539875"/>
          <p14:tracePt t="34133" x="2790825" y="1627188"/>
          <p14:tracePt t="34137" x="2767013" y="1752600"/>
          <p14:tracePt t="34150" x="2741613" y="1865313"/>
          <p14:tracePt t="34152" x="2703513" y="2001838"/>
          <p14:tracePt t="34167" x="2678113" y="2152650"/>
          <p14:tracePt t="34168" x="2654300" y="2303463"/>
          <p14:tracePt t="34184" x="2628900" y="2465388"/>
          <p14:tracePt t="34186" x="2590800" y="2616200"/>
          <p14:tracePt t="34200" x="2528888" y="2903538"/>
          <p14:tracePt t="34217" x="2490788" y="3165475"/>
          <p14:tracePt t="34233" x="2478088" y="3390900"/>
          <p14:tracePt t="34250" x="2478088" y="3567113"/>
          <p14:tracePt t="34266" x="2478088" y="3716338"/>
          <p14:tracePt t="34283" x="2516188" y="3803650"/>
          <p14:tracePt t="34300" x="2578100" y="3892550"/>
          <p14:tracePt t="34317" x="2667000" y="3967163"/>
          <p14:tracePt t="34334" x="2728913" y="4017963"/>
          <p14:tracePt t="34337" x="2754313" y="4029075"/>
          <p14:tracePt t="34351" x="2803525" y="4041775"/>
          <p14:tracePt t="34353" x="2879725" y="4054475"/>
          <p14:tracePt t="34368" x="3028950" y="4067175"/>
          <p14:tracePt t="34384" x="3205163" y="4067175"/>
          <p14:tracePt t="34401" x="3405188" y="4041775"/>
          <p14:tracePt t="34417" x="3617913" y="3954463"/>
          <p14:tracePt t="34435" x="3779838" y="3854450"/>
          <p14:tracePt t="34450" x="3917950" y="3729038"/>
          <p14:tracePt t="34467" x="4030663" y="3567113"/>
          <p14:tracePt t="34483" x="4092575" y="3341688"/>
          <p14:tracePt t="34500" x="4105275" y="3078163"/>
          <p14:tracePt t="34517" x="4105275" y="2778125"/>
          <p14:tracePt t="34520" x="4105275" y="2640013"/>
          <p14:tracePt t="34534" x="4081463" y="2503488"/>
          <p14:tracePt t="34538" x="4005263" y="2378075"/>
          <p14:tracePt t="34551" x="3943350" y="2278063"/>
          <p14:tracePt t="34553" x="3879850" y="2178050"/>
          <p14:tracePt t="34568" x="3730625" y="2027238"/>
          <p14:tracePt t="34585" x="3592513" y="1914525"/>
          <p14:tracePt t="34601" x="3479800" y="1852613"/>
          <p14:tracePt t="34617" x="3354388" y="1814513"/>
          <p14:tracePt t="34633" x="3279775" y="1801813"/>
          <p14:tracePt t="34650" x="3216275" y="1801813"/>
          <p14:tracePt t="34667" x="3167063" y="1827213"/>
          <p14:tracePt t="34684" x="3092450" y="1978025"/>
          <p14:tracePt t="34701" x="3016250" y="2190750"/>
          <p14:tracePt t="34704" x="2992438" y="2303463"/>
          <p14:tracePt t="34718" x="2979738" y="2439988"/>
          <p14:tracePt t="34720" x="2941638" y="2578100"/>
          <p14:tracePt t="34735" x="2916238" y="2728913"/>
          <p14:tracePt t="34738" x="2890838" y="2878138"/>
          <p14:tracePt t="34752" x="2854325" y="3154363"/>
          <p14:tracePt t="34768" x="2854325" y="3441700"/>
          <p14:tracePt t="34785" x="2854325" y="3679825"/>
          <p14:tracePt t="34801" x="2867025" y="3879850"/>
          <p14:tracePt t="34818" x="2928938" y="4029075"/>
          <p14:tracePt t="34835" x="2992438" y="4117975"/>
          <p14:tracePt t="34852" x="3054350" y="4154488"/>
          <p14:tracePt t="34868" x="3128963" y="4179888"/>
          <p14:tracePt t="34885" x="3228975" y="4179888"/>
          <p14:tracePt t="34888" x="3292475" y="4179888"/>
          <p14:tracePt t="34901" x="3379788" y="4167188"/>
          <p14:tracePt t="34905" x="3467100" y="4105275"/>
          <p14:tracePt t="34919" x="3554413" y="4029075"/>
          <p14:tracePt t="34921" x="3617913" y="3954463"/>
          <p14:tracePt t="34935" x="3667125" y="3854450"/>
          <p14:tracePt t="34938" x="3717925" y="3716338"/>
          <p14:tracePt t="34952" x="3817938" y="3416300"/>
          <p14:tracePt t="34969" x="3867150" y="3054350"/>
          <p14:tracePt t="34985" x="3867150" y="2690813"/>
          <p14:tracePt t="35002" x="3805238" y="2365375"/>
          <p14:tracePt t="35018" x="3692525" y="2101850"/>
          <p14:tracePt t="35035" x="3554413" y="1952625"/>
          <p14:tracePt t="35052" x="3454400" y="1865313"/>
          <p14:tracePt t="35069" x="3379788" y="1839913"/>
          <p14:tracePt t="35085" x="3354388" y="1839913"/>
          <p14:tracePt t="35088" x="3328988" y="1839913"/>
          <p14:tracePt t="35102" x="3305175" y="1839913"/>
          <p14:tracePt t="35105" x="3279775" y="1889125"/>
          <p14:tracePt t="35119" x="3241675" y="1939925"/>
          <p14:tracePt t="35121" x="3205163" y="2039938"/>
          <p14:tracePt t="35136" x="3116263" y="2290763"/>
          <p14:tracePt t="35153" x="3067050" y="2616200"/>
          <p14:tracePt t="35169" x="2992438" y="2928938"/>
          <p14:tracePt t="35186" x="2967038" y="3254375"/>
          <p14:tracePt t="35202" x="2967038" y="3567113"/>
          <p14:tracePt t="35219" x="3054350" y="3867150"/>
          <p14:tracePt t="35236" x="3205163" y="4105275"/>
          <p14:tracePt t="35252" x="3429000" y="4267200"/>
          <p14:tracePt t="35269" x="3743325" y="4354513"/>
          <p14:tracePt t="35286" x="4105275" y="4379913"/>
          <p14:tracePt t="35289" x="4268788" y="4379913"/>
          <p14:tracePt t="35303" x="4430713" y="4379913"/>
          <p14:tracePt t="35305" x="4581525" y="4379913"/>
          <p14:tracePt t="35320" x="4743450" y="4330700"/>
          <p14:tracePt t="35337" x="4832350" y="4179888"/>
          <p14:tracePt t="35353" x="4856163" y="3992563"/>
          <p14:tracePt t="35369" x="4868863" y="3754438"/>
          <p14:tracePt t="35387" x="4868863" y="3441700"/>
          <p14:tracePt t="35402" x="4732338" y="3054350"/>
          <p14:tracePt t="35419" x="4543425" y="2703513"/>
          <p14:tracePt t="35436" x="4281488" y="2365375"/>
          <p14:tracePt t="35453" x="4030663" y="2127250"/>
          <p14:tracePt t="35456" x="3905250" y="2027238"/>
          <p14:tracePt t="35470" x="3792538" y="1965325"/>
          <p14:tracePt t="35472" x="3705225" y="1927225"/>
          <p14:tracePt t="35487" x="3630613" y="1901825"/>
          <p14:tracePt t="35489" x="3579813" y="1876425"/>
          <p14:tracePt t="35504" x="3530600" y="1865313"/>
          <p14:tracePt t="35520" x="3517900" y="1865313"/>
          <p14:tracePt t="35537" x="3505200" y="1865313"/>
          <p14:tracePt t="35553" x="3492500" y="1901825"/>
          <p14:tracePt t="35570" x="3479800" y="2014538"/>
          <p14:tracePt t="35587" x="3479800" y="2139950"/>
          <p14:tracePt t="35603" x="3479800" y="2278063"/>
          <p14:tracePt t="35620" x="3479800" y="2452688"/>
          <p14:tracePt t="35637" x="3479800" y="2616200"/>
          <p14:tracePt t="35653" x="3479800" y="2703513"/>
          <p14:tracePt t="35656" x="3479800" y="2740025"/>
          <p14:tracePt t="35671" x="3492500" y="2778125"/>
          <p14:tracePt t="35688" x="3517900" y="2790825"/>
          <p14:tracePt t="35704" x="3530600" y="2803525"/>
          <p14:tracePt t="35720" x="3554413" y="2803525"/>
          <p14:tracePt t="35737" x="3592513" y="2803525"/>
          <p14:tracePt t="35754" x="3643313" y="2803525"/>
          <p14:tracePt t="35770" x="3730625" y="2790825"/>
          <p14:tracePt t="35787" x="3805238" y="2752725"/>
          <p14:tracePt t="35803" x="3905250" y="2703513"/>
          <p14:tracePt t="35820" x="3979863" y="2665413"/>
          <p14:tracePt t="35837" x="4030663" y="2652713"/>
          <p14:tracePt t="35840" x="4043363" y="2640013"/>
          <p14:tracePt t="35913" x="4030663" y="2640013"/>
          <p14:tracePt t="35920" x="4017963" y="2640013"/>
          <p14:tracePt t="35929" x="3992563" y="2640013"/>
          <p14:tracePt t="35938" x="3968750" y="2640013"/>
          <p14:tracePt t="35954" x="3930650" y="2652713"/>
          <p14:tracePt t="35971" x="3905250" y="2665413"/>
          <p14:tracePt t="35987" x="3892550" y="2665413"/>
          <p14:tracePt t="36073" x="3905250" y="2665413"/>
          <p14:tracePt t="36104" x="3917950" y="2665413"/>
          <p14:tracePt t="36129" x="3917950" y="2652713"/>
          <p14:tracePt t="36138" x="3917950" y="2640013"/>
          <p14:tracePt t="36146" x="3930650" y="2640013"/>
          <p14:tracePt t="36154" x="3943350" y="2627313"/>
          <p14:tracePt t="36171" x="3992563" y="2590800"/>
          <p14:tracePt t="36188" x="4056063" y="2552700"/>
          <p14:tracePt t="36205" x="4143375" y="2503488"/>
          <p14:tracePt t="36208" x="4217988" y="2478088"/>
          <p14:tracePt t="36222" x="4281488" y="2478088"/>
          <p14:tracePt t="36224" x="4381500" y="2465388"/>
          <p14:tracePt t="36239" x="4468813" y="2452688"/>
          <p14:tracePt t="36241" x="4556125" y="2452688"/>
          <p14:tracePt t="36256" x="4706938" y="2452688"/>
          <p14:tracePt t="36272" x="4756150" y="2452688"/>
          <p14:tracePt t="36297" x="4768850" y="2452688"/>
          <p14:tracePt t="36305" x="4794250" y="2452688"/>
          <p14:tracePt t="36322" x="4932363" y="2478088"/>
          <p14:tracePt t="36338" x="5157788" y="2578100"/>
          <p14:tracePt t="36355" x="5407025" y="2716213"/>
          <p14:tracePt t="36372" x="5632450" y="2840038"/>
          <p14:tracePt t="36389" x="5845175" y="2952750"/>
          <p14:tracePt t="36406" x="6021388" y="3090863"/>
          <p14:tracePt t="36409" x="6096000" y="3154363"/>
          <p14:tracePt t="36423" x="6157913" y="3190875"/>
          <p14:tracePt t="36425" x="6196013" y="3241675"/>
          <p14:tracePt t="36439" x="6234113" y="3267075"/>
          <p14:tracePt t="36442" x="6234113" y="3290888"/>
          <p14:tracePt t="36457" x="6234113" y="3316288"/>
          <p14:tracePt t="36481" x="6246813" y="3316288"/>
          <p14:tracePt t="36489" x="6259513" y="3316288"/>
          <p14:tracePt t="36506" x="6259513" y="3328988"/>
          <p14:tracePt t="36522" x="6259513" y="3354388"/>
          <p14:tracePt t="36538" x="6259513" y="3367088"/>
          <p14:tracePt t="36556" x="6270625" y="3367088"/>
          <p14:tracePt t="36572" x="6270625" y="3390900"/>
          <p14:tracePt t="36705" x="6270625" y="3367088"/>
          <p14:tracePt t="36712" x="6270625" y="3328988"/>
          <p14:tracePt t="36722" x="6270625" y="3278188"/>
          <p14:tracePt t="36739" x="6296025" y="3141663"/>
          <p14:tracePt t="36756" x="6408738" y="3003550"/>
          <p14:tracePt t="36773" x="6572250" y="2865438"/>
          <p14:tracePt t="36790" x="6772275" y="2740025"/>
          <p14:tracePt t="36807" x="7021513" y="2652713"/>
          <p14:tracePt t="36809" x="7172325" y="2616200"/>
          <p14:tracePt t="36824" x="7497763" y="2565400"/>
          <p14:tracePt t="36840" x="7735888" y="2540000"/>
          <p14:tracePt t="36857" x="7923213" y="2540000"/>
          <p14:tracePt t="36873" x="8086725" y="2640013"/>
          <p14:tracePt t="36890" x="8186738" y="2728913"/>
          <p14:tracePt t="36906" x="8235950" y="2790825"/>
          <p14:tracePt t="36923" x="8248650" y="2865438"/>
          <p14:tracePt t="36940" x="8261350" y="2978150"/>
          <p14:tracePt t="36957" x="8274050" y="3116263"/>
          <p14:tracePt t="36974" x="8274050" y="3341688"/>
          <p14:tracePt t="36977" x="8274050" y="3441700"/>
          <p14:tracePt t="36991" x="8274050" y="3541713"/>
          <p14:tracePt t="36993" x="8274050" y="3641725"/>
          <p14:tracePt t="37008" x="8274050" y="3841750"/>
          <p14:tracePt t="37024" x="8223250" y="4005263"/>
          <p14:tracePt t="37040" x="8135938" y="4105275"/>
          <p14:tracePt t="37057" x="8061325" y="4192588"/>
          <p14:tracePt t="37074" x="7948613" y="4254500"/>
          <p14:tracePt t="37091" x="7761288" y="4279900"/>
          <p14:tracePt t="37107" x="7510463" y="4279900"/>
          <p14:tracePt t="37124" x="7297738" y="4241800"/>
          <p14:tracePt t="37140" x="7185025" y="4154488"/>
          <p14:tracePt t="37158" x="7134225" y="4067175"/>
          <p14:tracePt t="37160" x="7123113" y="4005263"/>
          <p14:tracePt t="37175" x="7097713" y="3892550"/>
          <p14:tracePt t="37177" x="7097713" y="3792538"/>
          <p14:tracePt t="37192" x="7097713" y="3590925"/>
          <p14:tracePt t="37208" x="7172325" y="3403600"/>
          <p14:tracePt t="37225" x="7310438" y="3290888"/>
          <p14:tracePt t="37241" x="7459663" y="3190875"/>
          <p14:tracePt t="37258" x="7648575" y="3128963"/>
          <p14:tracePt t="37274" x="7823200" y="3116263"/>
          <p14:tracePt t="37291" x="7999413" y="3116263"/>
          <p14:tracePt t="37308" x="8174038" y="3141663"/>
          <p14:tracePt t="37324" x="8374063" y="3228975"/>
          <p14:tracePt t="37341" x="8561388" y="3390900"/>
          <p14:tracePt t="37344" x="8650288" y="3479800"/>
          <p14:tracePt t="37358" x="8737600" y="3579813"/>
          <p14:tracePt t="37361" x="8812213" y="3667125"/>
          <p14:tracePt t="37375" x="8874125" y="3767138"/>
          <p14:tracePt t="37378" x="8937625" y="3867150"/>
          <p14:tracePt t="37392" x="9024938" y="4041775"/>
          <p14:tracePt t="37408" x="9075738" y="4217988"/>
          <p14:tracePt t="37425" x="9088438" y="4392613"/>
          <p14:tracePt t="37441" x="9088438" y="4567238"/>
          <p14:tracePt t="37458" x="9088438" y="4667250"/>
          <p14:tracePt t="37475" x="9063038" y="4718050"/>
          <p14:tracePt t="37521" x="9050338" y="4718050"/>
          <p14:tracePt t="37528" x="9012238" y="4718050"/>
          <p14:tracePt t="37542" x="8963025" y="4718050"/>
          <p14:tracePt t="37545" x="8899525" y="4718050"/>
          <p14:tracePt t="37559" x="8863013" y="4705350"/>
          <p14:tracePt t="37561" x="8837613" y="4679950"/>
          <p14:tracePt t="37576" x="8812213" y="4643438"/>
          <p14:tracePt t="37592" x="8786813" y="4530725"/>
          <p14:tracePt t="37609" x="8763000" y="4279900"/>
          <p14:tracePt t="37625" x="8763000" y="3967163"/>
          <p14:tracePt t="37642" x="8763000" y="3679825"/>
          <p14:tracePt t="37659" x="8799513" y="3467100"/>
          <p14:tracePt t="37675" x="8874125" y="3328988"/>
          <p14:tracePt t="37692" x="8963025" y="3228975"/>
          <p14:tracePt t="37709" x="9063038" y="3178175"/>
          <p14:tracePt t="37712" x="9099550" y="3165475"/>
          <p14:tracePt t="37726" x="9124950" y="3154363"/>
          <p14:tracePt t="37729" x="9163050" y="3154363"/>
          <p14:tracePt t="37742" x="9175750" y="3154363"/>
          <p14:tracePt t="37746" x="9188450" y="3154363"/>
          <p14:tracePt t="37760" x="9212263" y="3154363"/>
          <p14:tracePt t="37777" x="9212263" y="3190875"/>
          <p14:tracePt t="37793" x="9188450" y="3267075"/>
          <p14:tracePt t="37809" x="9124950" y="3328988"/>
          <p14:tracePt t="37826" x="9075738" y="3378200"/>
          <p14:tracePt t="37842" x="9075738" y="3390900"/>
          <p14:tracePt t="37921" x="9063038" y="3390900"/>
          <p14:tracePt t="37928" x="9050338" y="3390900"/>
          <p14:tracePt t="37944" x="9024938" y="3378200"/>
          <p14:tracePt t="37960" x="9024938" y="3367088"/>
          <p14:tracePt t="38041" x="9024938" y="3354388"/>
          <p14:tracePt t="38073" x="9024938" y="3341688"/>
          <p14:tracePt t="38089" x="9024938" y="3328988"/>
          <p14:tracePt t="38104" x="9024938" y="3316288"/>
          <p14:tracePt t="38129" x="9024938" y="3303588"/>
          <p14:tracePt t="38160" x="9024938" y="3290888"/>
          <p14:tracePt t="38168" x="9024938" y="3278188"/>
          <p14:tracePt t="38201" x="9024938" y="3267075"/>
          <p14:tracePt t="39049" x="9012238" y="3254375"/>
          <p14:tracePt t="39057" x="8999538" y="3254375"/>
          <p14:tracePt t="39064" x="8986838" y="3228975"/>
          <p14:tracePt t="39080" x="8950325" y="3178175"/>
          <p14:tracePt t="39097" x="8886825" y="3141663"/>
          <p14:tracePt t="39112" x="8837613" y="3103563"/>
          <p14:tracePt t="39130" x="8786813" y="3090863"/>
          <p14:tracePt t="39146" x="8763000" y="3090863"/>
          <p14:tracePt t="39209" x="8750300" y="3078163"/>
          <p14:tracePt t="39217" x="8737600" y="3054350"/>
          <p14:tracePt t="39229" x="8737600" y="3016250"/>
          <p14:tracePt t="39246" x="8699500" y="2965450"/>
          <p14:tracePt t="39249" x="8699500" y="2952750"/>
          <p14:tracePt t="39263" x="8686800" y="2952750"/>
          <p14:tracePt t="39465" x="8674100" y="2952750"/>
          <p14:tracePt t="39473" x="8661400" y="2952750"/>
          <p14:tracePt t="39481" x="8650288" y="2952750"/>
          <p14:tracePt t="39497" x="8624888" y="2952750"/>
          <p14:tracePt t="39514" x="8574088" y="2952750"/>
          <p14:tracePt t="39530" x="8474075" y="2952750"/>
          <p14:tracePt t="39547" x="8348663" y="2990850"/>
          <p14:tracePt t="39564" x="8235950" y="3016250"/>
          <p14:tracePt t="39580" x="8135938" y="3028950"/>
          <p14:tracePt t="39597" x="8035925" y="3041650"/>
          <p14:tracePt t="39600" x="7986713" y="3041650"/>
          <p14:tracePt t="39614" x="7948613" y="3054350"/>
          <p14:tracePt t="39617" x="7910513" y="3065463"/>
          <p14:tracePt t="39631" x="7861300" y="3078163"/>
          <p14:tracePt t="39633" x="7797800" y="3090863"/>
          <p14:tracePt t="39648" x="7661275" y="3103563"/>
          <p14:tracePt t="39665" x="7523163" y="3116263"/>
          <p14:tracePt t="39681" x="7385050" y="3128963"/>
          <p14:tracePt t="39698" x="7323138" y="3141663"/>
          <p14:tracePt t="39714" x="7259638" y="3154363"/>
          <p14:tracePt t="39730" x="7223125" y="3154363"/>
          <p14:tracePt t="39747" x="7210425" y="3154363"/>
          <p14:tracePt t="39764" x="7197725" y="3154363"/>
          <p14:tracePt t="39781" x="7159625" y="3154363"/>
          <p14:tracePt t="39798" x="7123113" y="3165475"/>
          <p14:tracePt t="39815" x="6997700" y="3165475"/>
          <p14:tracePt t="39817" x="6934200" y="3165475"/>
          <p14:tracePt t="39832" x="6808788" y="3178175"/>
          <p14:tracePt t="39848" x="6684963" y="3190875"/>
          <p14:tracePt t="39865" x="6559550" y="3190875"/>
          <p14:tracePt t="39881" x="6434138" y="3190875"/>
          <p14:tracePt t="39899" x="6359525" y="3190875"/>
          <p14:tracePt t="39915" x="6296025" y="3203575"/>
          <p14:tracePt t="39931" x="6270625" y="3203575"/>
          <p14:tracePt t="39948" x="6259513" y="3203575"/>
          <p14:tracePt t="40009" x="6246813" y="3203575"/>
          <p14:tracePt t="40016" x="6246813" y="3216275"/>
          <p14:tracePt t="40032" x="6221413" y="3228975"/>
          <p14:tracePt t="40048" x="6196013" y="3228975"/>
          <p14:tracePt t="40065" x="6157913" y="3241675"/>
          <p14:tracePt t="40082" x="6096000" y="3254375"/>
          <p14:tracePt t="40098" x="6008688" y="3254375"/>
          <p14:tracePt t="40115" x="5921375" y="3254375"/>
          <p14:tracePt t="40132" x="5832475" y="3254375"/>
          <p14:tracePt t="40148" x="5719763" y="3254375"/>
          <p14:tracePt t="40166" x="5632450" y="3254375"/>
          <p14:tracePt t="40168" x="5595938" y="3254375"/>
          <p14:tracePt t="40182" x="5557838" y="3241675"/>
          <p14:tracePt t="40185" x="5507038" y="3216275"/>
          <p14:tracePt t="40200" x="5445125" y="3190875"/>
          <p14:tracePt t="40216" x="5407025" y="3178175"/>
          <p14:tracePt t="40232" x="5394325" y="3165475"/>
          <p14:tracePt t="40248" x="5345113" y="3116263"/>
          <p14:tracePt t="40266" x="5294313" y="3065463"/>
          <p14:tracePt t="40282" x="5232400" y="3016250"/>
          <p14:tracePt t="40299" x="5181600" y="2952750"/>
          <p14:tracePt t="40316" x="5145088" y="2890838"/>
          <p14:tracePt t="40332" x="5106988" y="2828925"/>
          <p14:tracePt t="40349" x="5068888" y="2765425"/>
          <p14:tracePt t="40353" x="5057775" y="2716213"/>
          <p14:tracePt t="40366" x="5019675" y="2678113"/>
          <p14:tracePt t="40369" x="4981575" y="2627313"/>
          <p14:tracePt t="40383" x="4968875" y="2590800"/>
          <p14:tracePt t="40385" x="4932363" y="2527300"/>
          <p14:tracePt t="40400" x="4868863" y="2465388"/>
          <p14:tracePt t="40417" x="4806950" y="2390775"/>
          <p14:tracePt t="40433" x="4743450" y="2327275"/>
          <p14:tracePt t="40449" x="4706938" y="2314575"/>
          <p14:tracePt t="40466" x="4668838" y="2290763"/>
          <p14:tracePt t="40482" x="4630738" y="2290763"/>
          <p14:tracePt t="40499" x="4619625" y="2290763"/>
          <p14:tracePt t="40516" x="4568825" y="2290763"/>
          <p14:tracePt t="40532" x="4506913" y="2303463"/>
          <p14:tracePt t="40549" x="4430713" y="2365375"/>
          <p14:tracePt t="40553" x="4406900" y="2390775"/>
          <p14:tracePt t="40567" x="4356100" y="2452688"/>
          <p14:tracePt t="40569" x="4305300" y="2503488"/>
          <p14:tracePt t="40584" x="4217988" y="2603500"/>
          <p14:tracePt t="40600" x="4117975" y="2716213"/>
          <p14:tracePt t="40617" x="4043363" y="2816225"/>
          <p14:tracePt t="40633" x="3968750" y="2903538"/>
          <p14:tracePt t="40649" x="3905250" y="3003550"/>
          <p14:tracePt t="40666" x="3843338" y="3103563"/>
          <p14:tracePt t="40683" x="3805238" y="3216275"/>
          <p14:tracePt t="40700" x="3779838" y="3328988"/>
          <p14:tracePt t="40717" x="3756025" y="3416300"/>
          <p14:tracePt t="40720" x="3743325" y="3479800"/>
          <p14:tracePt t="40734" x="3743325" y="3529013"/>
          <p14:tracePt t="40736" x="3743325" y="3567113"/>
          <p14:tracePt t="40751" x="3743325" y="3590925"/>
          <p14:tracePt t="40753" x="3743325" y="3629025"/>
          <p14:tracePt t="40768" x="3743325" y="3679825"/>
          <p14:tracePt t="40784" x="3743325" y="3716338"/>
          <p14:tracePt t="40801" x="3756025" y="3754438"/>
          <p14:tracePt t="40817" x="3817938" y="3779838"/>
          <p14:tracePt t="40834" x="3905250" y="3803650"/>
          <p14:tracePt t="40849" x="3992563" y="3803650"/>
          <p14:tracePt t="40867" x="4105275" y="3779838"/>
          <p14:tracePt t="40884" x="4192588" y="3703638"/>
          <p14:tracePt t="40901" x="4268788" y="3579813"/>
          <p14:tracePt t="40917" x="4305300" y="3441700"/>
          <p14:tracePt t="40920" x="4318000" y="3367088"/>
          <p14:tracePt t="40934" x="4330700" y="3278188"/>
          <p14:tracePt t="40951" x="4330700" y="3078163"/>
          <p14:tracePt t="40953" x="4330700" y="2978150"/>
          <p14:tracePt t="40968" x="4305300" y="2778125"/>
          <p14:tracePt t="40985" x="4230688" y="2652713"/>
          <p14:tracePt t="41001" x="4181475" y="2565400"/>
          <p14:tracePt t="41018" x="4105275" y="2490788"/>
          <p14:tracePt t="41034" x="4017963" y="2439988"/>
          <p14:tracePt t="41050" x="3956050" y="2414588"/>
          <p14:tracePt t="41067" x="3905250" y="2414588"/>
          <p14:tracePt t="41084" x="3879850" y="2414588"/>
          <p14:tracePt t="41101" x="3817938" y="2439988"/>
          <p14:tracePt t="41104" x="3779838" y="2503488"/>
          <p14:tracePt t="41118" x="3756025" y="2565400"/>
          <p14:tracePt t="41120" x="3717925" y="2616200"/>
          <p14:tracePt t="41135" x="3679825" y="2716213"/>
          <p14:tracePt t="41137" x="3654425" y="2816225"/>
          <p14:tracePt t="41152" x="3592513" y="3016250"/>
          <p14:tracePt t="41168" x="3567113" y="3190875"/>
          <p14:tracePt t="41185" x="3541713" y="3378200"/>
          <p14:tracePt t="41201" x="3541713" y="3516313"/>
          <p14:tracePt t="41218" x="3541713" y="3641725"/>
          <p14:tracePt t="41235" x="3541713" y="3692525"/>
          <p14:tracePt t="41251" x="3541713" y="3729038"/>
          <p14:tracePt t="41268" x="3554413" y="3741738"/>
          <p14:tracePt t="41285" x="3579813" y="3741738"/>
          <p14:tracePt t="41288" x="3592513" y="3754438"/>
          <p14:tracePt t="41302" x="3630613" y="3754438"/>
          <p14:tracePt t="41305" x="3679825" y="3754438"/>
          <p14:tracePt t="41319" x="3756025" y="3754438"/>
          <p14:tracePt t="41321" x="3843338" y="3741738"/>
          <p14:tracePt t="41336" x="3979863" y="3692525"/>
          <p14:tracePt t="41352" x="4105275" y="3616325"/>
          <p14:tracePt t="41369" x="4168775" y="3541713"/>
          <p14:tracePt t="41385" x="4192588" y="3467100"/>
          <p14:tracePt t="41402" x="4217988" y="3403600"/>
          <p14:tracePt t="41418" x="4217988" y="3367088"/>
          <p14:tracePt t="41435" x="4217988" y="3341688"/>
          <p14:tracePt t="41452" x="4217988" y="3303588"/>
          <p14:tracePt t="41468" x="4217988" y="3278188"/>
          <p14:tracePt t="41485" x="4205288" y="3267075"/>
          <p14:tracePt t="41488" x="4192588" y="3254375"/>
          <p14:tracePt t="41505" x="4181475" y="3254375"/>
          <p14:tracePt t="41520" x="4168775" y="3254375"/>
          <p14:tracePt t="41585" x="4156075" y="3254375"/>
          <p14:tracePt t="41592" x="4143375" y="3254375"/>
          <p14:tracePt t="41602" x="4130675" y="3254375"/>
          <p14:tracePt t="41618" x="4081463" y="3254375"/>
          <p14:tracePt t="41636" x="4017963" y="3278188"/>
          <p14:tracePt t="41652" x="3956050" y="3303588"/>
          <p14:tracePt t="41669" x="3892550" y="3341688"/>
          <p14:tracePt t="41672" x="3856038" y="3367088"/>
          <p14:tracePt t="41687" x="3830638" y="3390900"/>
          <p14:tracePt t="41689" x="3792538" y="3416300"/>
          <p14:tracePt t="41704" x="3756025" y="3454400"/>
          <p14:tracePt t="41720" x="3692525" y="3516313"/>
          <p14:tracePt t="41736" x="3654425" y="3554413"/>
          <p14:tracePt t="41753" x="3643313" y="3579813"/>
          <p14:tracePt t="41769" x="3630613" y="3603625"/>
          <p14:tracePt t="41792" x="3617913" y="3603625"/>
          <p14:tracePt t="41872" x="3643313" y="3603625"/>
          <p14:tracePt t="41880" x="3679825" y="3603625"/>
          <p14:tracePt t="41889" x="3730625" y="3579813"/>
          <p14:tracePt t="41904" x="3856038" y="3503613"/>
          <p14:tracePt t="41920" x="3956050" y="3390900"/>
          <p14:tracePt t="41937" x="4056063" y="3278188"/>
          <p14:tracePt t="41953" x="4105275" y="3116263"/>
          <p14:tracePt t="41970" x="4143375" y="2941638"/>
          <p14:tracePt t="41986" x="4156075" y="2752725"/>
          <p14:tracePt t="42003" x="4156075" y="2565400"/>
          <p14:tracePt t="42020" x="4143375" y="2403475"/>
          <p14:tracePt t="42037" x="4043363" y="2252663"/>
          <p14:tracePt t="42053" x="3956050" y="2152650"/>
          <p14:tracePt t="42056" x="3905250" y="2127250"/>
          <p14:tracePt t="42070" x="3867150" y="2101850"/>
          <p14:tracePt t="42073" x="3805238" y="2078038"/>
          <p14:tracePt t="42088" x="3717925" y="2065338"/>
          <p14:tracePt t="42105" x="3654425" y="2065338"/>
          <p14:tracePt t="42120" x="3605213" y="2065338"/>
          <p14:tracePt t="42137" x="3567113" y="2065338"/>
          <p14:tracePt t="42153" x="3554413" y="2078038"/>
          <p14:tracePt t="42170" x="3530600" y="2089150"/>
          <p14:tracePt t="42187" x="3517900" y="2114550"/>
          <p14:tracePt t="42205" x="3505200" y="2127250"/>
          <p14:tracePt t="42221" x="3505200" y="2139950"/>
          <p14:tracePt t="42237" x="3492500" y="2152650"/>
          <p14:tracePt t="42256" x="3479800" y="2165350"/>
          <p14:tracePt t="42281" x="3467100" y="2165350"/>
          <p14:tracePt t="42288" x="3454400" y="2165350"/>
          <p14:tracePt t="42316" x="3429000" y="2165350"/>
          <p14:tracePt t="42325" x="3405188" y="2165350"/>
          <p14:tracePt t="42336" x="3341688" y="2165350"/>
          <p14:tracePt t="42352" x="3279775" y="2165350"/>
          <p14:tracePt t="42369" x="3216275" y="2165350"/>
          <p14:tracePt t="42386" x="3167063" y="2152650"/>
          <p14:tracePt t="42402" x="3141663" y="2152650"/>
          <p14:tracePt t="42420" x="3141663" y="2139950"/>
          <p14:tracePt t="42437" x="3128963" y="2139950"/>
          <p14:tracePt t="42520" x="3128963" y="2127250"/>
          <p14:tracePt t="42528" x="3128963" y="2114550"/>
          <p14:tracePt t="42538" x="3128963" y="2101850"/>
          <p14:tracePt t="42554" x="3167063" y="2052638"/>
          <p14:tracePt t="42571" x="3205163" y="2014538"/>
          <p14:tracePt t="42588" x="3267075" y="1989138"/>
          <p14:tracePt t="42605" x="3341688" y="1978025"/>
          <p14:tracePt t="42608" x="3367088" y="1965325"/>
          <p14:tracePt t="42622" x="3392488" y="1965325"/>
          <p14:tracePt t="42625" x="3417888" y="1965325"/>
          <p14:tracePt t="42639" x="3441700" y="1965325"/>
          <p14:tracePt t="42641" x="3467100" y="1965325"/>
          <p14:tracePt t="42656" x="3530600" y="1965325"/>
          <p14:tracePt t="42672" x="3579813" y="1965325"/>
          <p14:tracePt t="42689" x="3630613" y="1965325"/>
          <p14:tracePt t="42706" x="3667125" y="1978025"/>
          <p14:tracePt t="42722" x="3705225" y="1989138"/>
          <p14:tracePt t="42739" x="3717925" y="2001838"/>
          <p14:tracePt t="42755" x="3743325" y="2014538"/>
          <p14:tracePt t="42772" x="3756025" y="2027238"/>
          <p14:tracePt t="42789" x="3767138" y="2052638"/>
          <p14:tracePt t="42806" x="3767138" y="2065338"/>
          <p14:tracePt t="42809" x="3779838" y="2089150"/>
          <p14:tracePt t="42823" x="3779838" y="2114550"/>
          <p14:tracePt t="42825" x="3779838" y="2152650"/>
          <p14:tracePt t="42840" x="3779838" y="2239963"/>
          <p14:tracePt t="42856" x="3779838" y="2339975"/>
          <p14:tracePt t="42873" x="3805238" y="2439988"/>
          <p14:tracePt t="42889" x="3805238" y="2578100"/>
          <p14:tracePt t="42906" x="3805238" y="2703513"/>
          <p14:tracePt t="42922" x="3805238" y="2840038"/>
          <p14:tracePt t="42939" x="3805238" y="2990850"/>
          <p14:tracePt t="42956" x="3805238" y="3078163"/>
          <p14:tracePt t="42972" x="3805238" y="3141663"/>
          <p14:tracePt t="42989" x="3792538" y="3203575"/>
          <p14:tracePt t="42992" x="3779838" y="3216275"/>
          <p14:tracePt t="43007" x="3767138" y="3228975"/>
          <p14:tracePt t="43010" x="3743325" y="3254375"/>
          <p14:tracePt t="43023" x="3730625" y="3267075"/>
          <p14:tracePt t="43025" x="3705225" y="3290888"/>
          <p14:tracePt t="43040" x="3630613" y="3328988"/>
          <p14:tracePt t="43057" x="3567113" y="3378200"/>
          <p14:tracePt t="43073" x="3479800" y="3403600"/>
          <p14:tracePt t="43089" x="3405188" y="3454400"/>
          <p14:tracePt t="43106" x="3328988" y="3454400"/>
          <p14:tracePt t="43123" x="3292475" y="3454400"/>
          <p14:tracePt t="43129" x="3267075" y="3454400"/>
          <p14:tracePt t="43139" x="3241675" y="3454400"/>
          <p14:tracePt t="43156" x="3205163" y="3454400"/>
          <p14:tracePt t="43173" x="3154363" y="3454400"/>
          <p14:tracePt t="43176" x="3128963" y="3441700"/>
          <p14:tracePt t="43190" x="3092450" y="3416300"/>
          <p14:tracePt t="43192" x="3067050" y="3390900"/>
          <p14:tracePt t="43207" x="3041650" y="3354388"/>
          <p14:tracePt t="43209" x="3003550" y="3316288"/>
          <p14:tracePt t="43224" x="2954338" y="3216275"/>
          <p14:tracePt t="43240" x="2879725" y="3090863"/>
          <p14:tracePt t="43257" x="2841625" y="2990850"/>
          <p14:tracePt t="43273" x="2828925" y="2890838"/>
          <p14:tracePt t="43289" x="2816225" y="2816225"/>
          <p14:tracePt t="43307" x="2803525" y="2740025"/>
          <p14:tracePt t="43323" x="2803525" y="2640013"/>
          <p14:tracePt t="43340" x="2854325" y="2552700"/>
          <p14:tracePt t="43356" x="2928938" y="2465388"/>
          <p14:tracePt t="43374" x="3016250" y="2403475"/>
          <p14:tracePt t="43376" x="3067050" y="2365375"/>
          <p14:tracePt t="43391" x="3128963" y="2339975"/>
          <p14:tracePt t="43393" x="3167063" y="2327275"/>
          <p14:tracePt t="43408" x="3254375" y="2314575"/>
          <p14:tracePt t="43424" x="3341688" y="2314575"/>
          <p14:tracePt t="43440" x="3417888" y="2314575"/>
          <p14:tracePt t="43457" x="3505200" y="2314575"/>
          <p14:tracePt t="43474" x="3592513" y="2314575"/>
          <p14:tracePt t="43490" x="3654425" y="2314575"/>
          <p14:tracePt t="43507" x="3692525" y="2327275"/>
          <p14:tracePt t="43524" x="3717925" y="2352675"/>
          <p14:tracePt t="43541" x="3743325" y="2390775"/>
          <p14:tracePt t="43544" x="3756025" y="2414588"/>
          <p14:tracePt t="43557" x="3767138" y="2439988"/>
          <p14:tracePt t="43560" x="3779838" y="2478088"/>
          <p14:tracePt t="43575" x="3779838" y="2516188"/>
          <p14:tracePt t="43577" x="3805238" y="2540000"/>
          <p14:tracePt t="43592" x="3843338" y="2616200"/>
          <p14:tracePt t="43608" x="3879850" y="2690813"/>
          <p14:tracePt t="43625" x="3917950" y="2765425"/>
          <p14:tracePt t="43641" x="3930650" y="2816225"/>
          <p14:tracePt t="43658" x="3943350" y="2840038"/>
          <p14:tracePt t="43675" x="3943350" y="2865438"/>
          <p14:tracePt t="43691" x="3943350" y="2878138"/>
          <p14:tracePt t="43708" x="3943350" y="2890838"/>
          <p14:tracePt t="43725" x="3943350" y="2903538"/>
          <p14:tracePt t="43741" x="3943350" y="2916238"/>
          <p14:tracePt t="43744" x="3943350" y="2941638"/>
          <p14:tracePt t="43758" x="3943350" y="2952750"/>
          <p14:tracePt t="43760" x="3943350" y="2965450"/>
          <p14:tracePt t="43776" x="3943350" y="2978150"/>
          <p14:tracePt t="43792" x="3943350" y="2990850"/>
          <p14:tracePt t="43808" x="3930650" y="3016250"/>
          <p14:tracePt t="43825" x="3917950" y="3028950"/>
          <p14:tracePt t="43842" x="3905250" y="3041650"/>
          <p14:tracePt t="43858" x="3892550" y="3065463"/>
          <p14:tracePt t="43875" x="3879850" y="3078163"/>
          <p14:tracePt t="43892" x="3843338" y="3090863"/>
          <p14:tracePt t="43908" x="3830638" y="3103563"/>
          <p14:tracePt t="43926" x="3792538" y="3103563"/>
          <p14:tracePt t="43928" x="3756025" y="3103563"/>
          <p14:tracePt t="43942" x="3730625" y="3116263"/>
          <p14:tracePt t="43945" x="3692525" y="3128963"/>
          <p14:tracePt t="43959" x="3654425" y="3128963"/>
          <p14:tracePt t="43960" x="3630613" y="3128963"/>
          <p14:tracePt t="43976" x="3554413" y="3128963"/>
          <p14:tracePt t="43993" x="3505200" y="3128963"/>
          <p14:tracePt t="44009" x="3479800" y="3128963"/>
          <p14:tracePt t="44025" x="3454400" y="3128963"/>
          <p14:tracePt t="44042" x="3429000" y="3116263"/>
          <p14:tracePt t="44058" x="3417888" y="3103563"/>
          <p14:tracePt t="44075" x="3417888" y="3090863"/>
          <p14:tracePt t="44092" x="3405188" y="3078163"/>
          <p14:tracePt t="44109" x="3392488" y="3041650"/>
          <p14:tracePt t="44126" x="3392488" y="2990850"/>
          <p14:tracePt t="44128" x="3379788" y="2952750"/>
          <p14:tracePt t="44143" x="3367088" y="2916238"/>
          <p14:tracePt t="44145" x="3367088" y="2878138"/>
          <p14:tracePt t="44160" x="3367088" y="2803525"/>
          <p14:tracePt t="44177" x="3367088" y="2752725"/>
          <p14:tracePt t="44192" x="3367088" y="2716213"/>
          <p14:tracePt t="44209" x="3379788" y="2678113"/>
          <p14:tracePt t="44226" x="3392488" y="2665413"/>
          <p14:tracePt t="44242" x="3429000" y="2652713"/>
          <p14:tracePt t="44258" x="3479800" y="2652713"/>
          <p14:tracePt t="44276" x="3541713" y="2652713"/>
          <p14:tracePt t="44293" x="3667125" y="2652713"/>
          <p14:tracePt t="44309" x="3843338" y="2678113"/>
          <p14:tracePt t="44313" x="3930650" y="2703513"/>
          <p14:tracePt t="44327" x="4017963" y="2728913"/>
          <p14:tracePt t="44329" x="4081463" y="2765425"/>
          <p14:tracePt t="44344" x="4156075" y="2816225"/>
          <p14:tracePt t="44360" x="4217988" y="2852738"/>
          <p14:tracePt t="44376" x="4256088" y="2890838"/>
          <p14:tracePt t="44393" x="4268788" y="2903538"/>
          <p14:tracePt t="44410" x="4268788" y="2916238"/>
          <p14:tracePt t="44426" x="4268788" y="2928938"/>
          <p14:tracePt t="44442" x="4268788" y="2965450"/>
          <p14:tracePt t="44459" x="4268788" y="2990850"/>
          <p14:tracePt t="44476" x="4268788" y="3041650"/>
          <p14:tracePt t="44493" x="4268788" y="3065463"/>
          <p14:tracePt t="44496" x="4268788" y="3090863"/>
          <p14:tracePt t="44513" x="4268788" y="3103563"/>
          <p14:tracePt t="44527" x="4268788" y="3128963"/>
          <p14:tracePt t="44529" x="4268788" y="3141663"/>
          <p14:tracePt t="44544" x="4268788" y="3165475"/>
          <p14:tracePt t="44561" x="4268788" y="3203575"/>
          <p14:tracePt t="44576" x="4256088" y="3241675"/>
          <p14:tracePt t="44593" x="4217988" y="3278188"/>
          <p14:tracePt t="44610" x="4156075" y="3316288"/>
          <p14:tracePt t="44626" x="4092575" y="3354388"/>
          <p14:tracePt t="44644" x="4017963" y="3367088"/>
          <p14:tracePt t="44660" x="3905250" y="3390900"/>
          <p14:tracePt t="44677" x="3843338" y="3403600"/>
          <p14:tracePt t="44680" x="3817938" y="3403600"/>
          <p14:tracePt t="44694" x="3805238" y="3403600"/>
          <p14:tracePt t="44697" x="3792538" y="3403600"/>
          <p14:tracePt t="44711" x="3779838" y="3403600"/>
          <p14:tracePt t="44760" x="3767138" y="3367088"/>
          <p14:tracePt t="44768" x="3767138" y="3328988"/>
          <p14:tracePt t="44777" x="3767138" y="3278188"/>
          <p14:tracePt t="44794" x="3779838" y="3154363"/>
          <p14:tracePt t="44810" x="3843338" y="3028950"/>
          <p14:tracePt t="44827" x="3930650" y="2965450"/>
          <p14:tracePt t="44844" x="4005263" y="2928938"/>
          <p14:tracePt t="44861" x="4056063" y="2928938"/>
          <p14:tracePt t="44864" x="4068763" y="2928938"/>
          <p14:tracePt t="44878" x="4081463" y="2928938"/>
          <p14:tracePt t="44952" x="4081463" y="2952750"/>
          <p14:tracePt t="44960" x="4081463" y="2978150"/>
          <p14:tracePt t="44968" x="4081463" y="3003550"/>
          <p14:tracePt t="44978" x="4081463" y="3016250"/>
          <p14:tracePt t="44994" x="4081463" y="3041650"/>
          <p14:tracePt t="45049" x="4081463" y="3054350"/>
          <p14:tracePt t="45056" x="4081463" y="3065463"/>
          <p14:tracePt t="45065" x="4092575" y="3065463"/>
          <p14:tracePt t="45079" x="4117975" y="3078163"/>
          <p14:tracePt t="45081" x="4130675" y="3078163"/>
          <p14:tracePt t="45096" x="4168775" y="3090863"/>
          <p14:tracePt t="45112" x="4181475" y="3090863"/>
          <p14:tracePt t="45225" x="4192588" y="3090863"/>
          <p14:tracePt t="45240" x="4217988" y="3090863"/>
          <p14:tracePt t="45249" x="4230688" y="3090863"/>
          <p14:tracePt t="45262" x="4243388" y="3103563"/>
          <p14:tracePt t="45264" x="4268788" y="3116263"/>
          <p14:tracePt t="45279" x="4294188" y="3116263"/>
          <p14:tracePt t="45281" x="4318000" y="3116263"/>
          <p14:tracePt t="45296" x="4356100" y="3116263"/>
          <p14:tracePt t="45313" x="4381500" y="3128963"/>
          <p14:tracePt t="45329" x="4418013" y="3141663"/>
          <p14:tracePt t="45346" x="4456113" y="3165475"/>
          <p14:tracePt t="45361" x="4506913" y="3203575"/>
          <p14:tracePt t="45379" x="4581525" y="3267075"/>
          <p14:tracePt t="45396" x="4668838" y="3354388"/>
          <p14:tracePt t="45412" x="4756150" y="3454400"/>
          <p14:tracePt t="45429" x="4832350" y="3554413"/>
          <p14:tracePt t="45446" x="4881563" y="3667125"/>
          <p14:tracePt t="45449" x="4906963" y="3729038"/>
          <p14:tracePt t="45463" x="4932363" y="3803650"/>
          <p14:tracePt t="45465" x="4945063" y="3879850"/>
          <p14:tracePt t="45480" x="4945063" y="3992563"/>
          <p14:tracePt t="45496" x="4945063" y="4005263"/>
          <p14:tracePt t="45632" x="4956175" y="4005263"/>
          <p14:tracePt t="45640" x="4968875" y="3992563"/>
          <p14:tracePt t="45648" x="4994275" y="3967163"/>
          <p14:tracePt t="45663" x="5006975" y="3941763"/>
          <p14:tracePt t="45665" x="5019675" y="3916363"/>
          <p14:tracePt t="45688" x="5045075" y="3905250"/>
          <p14:tracePt t="45696" x="5057775" y="3892550"/>
          <p14:tracePt t="45713" x="5106988" y="3867150"/>
          <p14:tracePt t="45730" x="5207000" y="3816350"/>
          <p14:tracePt t="45746" x="5370513" y="3754438"/>
          <p14:tracePt t="45763" x="5570538" y="3729038"/>
          <p14:tracePt t="45780" x="5808663" y="3703638"/>
          <p14:tracePt t="45796" x="6083300" y="3679825"/>
          <p14:tracePt t="45813" x="6321425" y="3667125"/>
          <p14:tracePt t="45817" x="6446838" y="3654425"/>
          <p14:tracePt t="45830" x="6596063" y="3641725"/>
          <p14:tracePt t="45832" x="6734175" y="3629025"/>
          <p14:tracePt t="45847" x="6972300" y="3590925"/>
          <p14:tracePt t="45864" x="7172325" y="3567113"/>
          <p14:tracePt t="45880" x="7372350" y="3516313"/>
          <p14:tracePt t="45897" x="7535863" y="3490913"/>
          <p14:tracePt t="45913" x="7685088" y="3454400"/>
          <p14:tracePt t="45930" x="7773988" y="3429000"/>
          <p14:tracePt t="45947" x="7823200" y="3416300"/>
          <p14:tracePt t="45964" x="7886700" y="3403600"/>
          <p14:tracePt t="45980" x="7961313" y="3378200"/>
          <p14:tracePt t="45997" x="8048625" y="3354388"/>
          <p14:tracePt t="46000" x="8099425" y="3328988"/>
          <p14:tracePt t="46014" x="8148638" y="3316288"/>
          <p14:tracePt t="46017" x="8212138" y="3303588"/>
          <p14:tracePt t="46031" x="8261350" y="3278188"/>
          <p14:tracePt t="46033" x="8299450" y="3278188"/>
          <p14:tracePt t="46048" x="8348663" y="3254375"/>
          <p14:tracePt t="46065" x="8386763" y="3254375"/>
          <p14:tracePt t="46080" x="8412163" y="3254375"/>
          <p14:tracePt t="46161" x="8424863" y="3254375"/>
          <p14:tracePt t="46185" x="8448675" y="3290888"/>
          <p14:tracePt t="46192" x="8461375" y="3328988"/>
          <p14:tracePt t="46201" x="8499475" y="3416300"/>
          <p14:tracePt t="46215" x="8561388" y="3516313"/>
          <p14:tracePt t="46217" x="8612188" y="3641725"/>
          <p14:tracePt t="46232" x="8712200" y="3892550"/>
          <p14:tracePt t="46248" x="8763000" y="4079875"/>
          <p14:tracePt t="46264" x="8774113" y="4230688"/>
          <p14:tracePt t="46281" x="8774113" y="4318000"/>
          <p14:tracePt t="46298" x="8737600" y="4405313"/>
          <p14:tracePt t="46314" x="8637588" y="4467225"/>
          <p14:tracePt t="46331" x="8499475" y="4530725"/>
          <p14:tracePt t="46348" x="8286750" y="4543425"/>
          <p14:tracePt t="46365" x="8074025" y="4543425"/>
          <p14:tracePt t="46368" x="7974013" y="4543425"/>
          <p14:tracePt t="46382" x="7886700" y="4505325"/>
          <p14:tracePt t="46385" x="7810500" y="4454525"/>
          <p14:tracePt t="46398" x="7735888" y="4405313"/>
          <p14:tracePt t="46401" x="7685088" y="4367213"/>
          <p14:tracePt t="46416" x="7661275" y="4305300"/>
          <p14:tracePt t="46432" x="7635875" y="4230688"/>
          <p14:tracePt t="46448" x="7623175" y="4105275"/>
          <p14:tracePt t="46465" x="7610475" y="3967163"/>
          <p14:tracePt t="46482" x="7610475" y="3854450"/>
          <p14:tracePt t="46498" x="7673975" y="3729038"/>
          <p14:tracePt t="46515" x="7797800" y="3641725"/>
          <p14:tracePt t="46532" x="7974013" y="3567113"/>
          <p14:tracePt t="46549" x="8148638" y="3529013"/>
          <p14:tracePt t="46566" x="8335963" y="3516313"/>
          <p14:tracePt t="46569" x="8424863" y="3516313"/>
          <p14:tracePt t="46582" x="8499475" y="3516313"/>
          <p14:tracePt t="46585" x="8548688" y="3516313"/>
          <p14:tracePt t="46599" x="8612188" y="3516313"/>
          <p14:tracePt t="46601" x="8674100" y="3516313"/>
          <p14:tracePt t="46616" x="8786813" y="3567113"/>
          <p14:tracePt t="46633" x="8912225" y="3629025"/>
          <p14:tracePt t="46649" x="8963025" y="3679825"/>
          <p14:tracePt t="46665" x="8975725" y="3703638"/>
          <p14:tracePt t="46682" x="8986838" y="3729038"/>
          <p14:tracePt t="46699" x="8986838" y="3767138"/>
          <p14:tracePt t="46716" x="8986838" y="3792538"/>
          <p14:tracePt t="46732" x="8986838" y="3841750"/>
          <p14:tracePt t="46749" x="8986838" y="3905250"/>
          <p14:tracePt t="46752" x="8975725" y="3941763"/>
          <p14:tracePt t="46766" x="8950325" y="3967163"/>
          <p14:tracePt t="46768" x="8912225" y="4017963"/>
          <p14:tracePt t="46783" x="8850313" y="4041775"/>
          <p14:tracePt t="46785" x="8786813" y="4079875"/>
          <p14:tracePt t="46800" x="8637588" y="4117975"/>
          <p14:tracePt t="46817" x="8461375" y="4129088"/>
          <p14:tracePt t="46833" x="8312150" y="4141788"/>
          <p14:tracePt t="46849" x="8212138" y="4141788"/>
          <p14:tracePt t="46865" x="8110538" y="4141788"/>
          <p14:tracePt t="46882" x="8023225" y="4092575"/>
          <p14:tracePt t="46899" x="7948613" y="4054475"/>
          <p14:tracePt t="46916" x="7886700" y="3979863"/>
          <p14:tracePt t="46933" x="7810500" y="3879850"/>
          <p14:tracePt t="46936" x="7773988" y="3816350"/>
          <p14:tracePt t="46949" x="7735888" y="3754438"/>
          <p14:tracePt t="46952" x="7710488" y="3692525"/>
          <p14:tracePt t="46967" x="7685088" y="3616325"/>
          <p14:tracePt t="46969" x="7661275" y="3554413"/>
          <p14:tracePt t="46984" x="7648575" y="3479800"/>
          <p14:tracePt t="47000" x="7635875" y="3416300"/>
          <p14:tracePt t="47017" x="7635875" y="3354388"/>
          <p14:tracePt t="47033" x="7635875" y="3290888"/>
          <p14:tracePt t="47050" x="7648575" y="3216275"/>
          <p14:tracePt t="47066" x="7685088" y="3165475"/>
          <p14:tracePt t="47083" x="7710488" y="3116263"/>
          <p14:tracePt t="47099" x="7761288" y="3054350"/>
          <p14:tracePt t="47117" x="7810500" y="3003550"/>
          <p14:tracePt t="47125" x="7848600" y="2990850"/>
          <p14:tracePt t="47136" x="7948613" y="2965450"/>
          <p14:tracePt t="47150" x="8010525" y="2952750"/>
          <p14:tracePt t="47152" x="8086725" y="2941638"/>
          <p14:tracePt t="47167" x="8161338" y="2928938"/>
          <p14:tracePt t="47169" x="8223250" y="2916238"/>
          <p14:tracePt t="47184" x="8361363" y="2903538"/>
          <p14:tracePt t="47201" x="8499475" y="2903538"/>
          <p14:tracePt t="47217" x="8612188" y="2916238"/>
          <p14:tracePt t="47234" x="8699500" y="2952750"/>
          <p14:tracePt t="47250" x="8763000" y="3003550"/>
          <p14:tracePt t="47267" x="8812213" y="3054350"/>
          <p14:tracePt t="47284" x="8850313" y="3116263"/>
          <p14:tracePt t="47300" x="8863013" y="3165475"/>
          <p14:tracePt t="47317" x="8886825" y="3241675"/>
          <p14:tracePt t="47321" x="8886825" y="3278188"/>
          <p14:tracePt t="47334" x="8899525" y="3316288"/>
          <p14:tracePt t="47337" x="8912225" y="3354388"/>
          <p14:tracePt t="47352" x="8937625" y="3429000"/>
          <p14:tracePt t="47368" x="8937625" y="3490913"/>
          <p14:tracePt t="47385" x="8937625" y="3541713"/>
          <p14:tracePt t="47401" x="8937625" y="3590925"/>
          <p14:tracePt t="47418" x="8899525" y="3654425"/>
          <p14:tracePt t="47434" x="8824913" y="3716338"/>
          <p14:tracePt t="47451" x="8686800" y="3767138"/>
          <p14:tracePt t="47468" x="8548688" y="3829050"/>
          <p14:tracePt t="47484" x="8361363" y="3854450"/>
          <p14:tracePt t="47501" x="8212138" y="3854450"/>
          <p14:tracePt t="47504" x="8161338" y="3854450"/>
          <p14:tracePt t="47518" x="8099425" y="3854450"/>
          <p14:tracePt t="47521" x="8048625" y="3854450"/>
          <p14:tracePt t="47535" x="8023225" y="3854450"/>
          <p14:tracePt t="47537" x="8010525" y="3854450"/>
          <p14:tracePt t="47552" x="7986713" y="3854450"/>
          <p14:tracePt t="47568" x="7974013" y="3854450"/>
          <p14:tracePt t="47585" x="7948613" y="3829050"/>
          <p14:tracePt t="47601" x="7935913" y="3792538"/>
          <p14:tracePt t="47618" x="7923213" y="3667125"/>
          <p14:tracePt t="47634" x="7910513" y="3516313"/>
          <p14:tracePt t="47651" x="7910513" y="3303588"/>
          <p14:tracePt t="47668" x="7910513" y="3116263"/>
          <p14:tracePt t="47685" x="7910513" y="2965450"/>
          <p14:tracePt t="47688" x="7935913" y="2890838"/>
          <p14:tracePt t="47702" x="7961313" y="2828925"/>
          <p14:tracePt t="47705" x="7986713" y="2778125"/>
          <p14:tracePt t="47719" x="8010525" y="2728913"/>
          <p14:tracePt t="47722" x="8035925" y="2703513"/>
          <p14:tracePt t="47736" x="8086725" y="2652713"/>
          <p14:tracePt t="47752" x="8174038" y="2616200"/>
          <p14:tracePt t="47769" x="8223250" y="2603500"/>
          <p14:tracePt t="47785" x="8299450" y="2590800"/>
          <p14:tracePt t="47802" x="8374063" y="2590800"/>
          <p14:tracePt t="47819" x="8499475" y="2590800"/>
          <p14:tracePt t="47835" x="8661400" y="2590800"/>
          <p14:tracePt t="47853" x="8863013" y="2652713"/>
          <p14:tracePt t="47869" x="9099550" y="2728913"/>
          <p14:tracePt t="47886" x="9312275" y="2816225"/>
          <p14:tracePt t="47889" x="9413875" y="2852738"/>
          <p14:tracePt t="47902" x="9525000" y="2890838"/>
          <p14:tracePt t="47905" x="9613900" y="2928938"/>
          <p14:tracePt t="47920" x="9701213" y="2965450"/>
          <p14:tracePt t="47936" x="9726613" y="2978150"/>
          <p14:tracePt t="47953" x="9739313" y="2990850"/>
          <p14:tracePt t="48016" x="9739313" y="3003550"/>
          <p14:tracePt t="48024" x="9739313" y="3016250"/>
          <p14:tracePt t="48036" x="9739313" y="3041650"/>
          <p14:tracePt t="48052" x="9739313" y="3078163"/>
          <p14:tracePt t="48069" x="9701213" y="3141663"/>
          <p14:tracePt t="48072" x="9675813" y="3165475"/>
          <p14:tracePt t="48086" x="9637713" y="3216275"/>
          <p14:tracePt t="48088" x="9626600" y="3254375"/>
          <p14:tracePt t="48103" x="9588500" y="3290888"/>
          <p14:tracePt t="48105" x="9550400" y="3328988"/>
          <p14:tracePt t="48120" x="9463088" y="3403600"/>
          <p14:tracePt t="48137" x="9350375" y="3479800"/>
          <p14:tracePt t="48153" x="9250363" y="3529013"/>
          <p14:tracePt t="48169" x="9175750" y="3567113"/>
          <p14:tracePt t="48186" x="9063038" y="3579813"/>
          <p14:tracePt t="48202" x="8999538" y="3603625"/>
          <p14:tracePt t="48219" x="8937625" y="3603625"/>
          <p14:tracePt t="48236" x="8886825" y="3616325"/>
          <p14:tracePt t="48253" x="8812213" y="3616325"/>
          <p14:tracePt t="48270" x="8724900" y="3616325"/>
          <p14:tracePt t="48272" x="8674100" y="3616325"/>
          <p14:tracePt t="48287" x="8612188" y="3616325"/>
          <p14:tracePt t="48289" x="8574088" y="3616325"/>
          <p14:tracePt t="48304" x="8448675" y="3590925"/>
          <p14:tracePt t="48320" x="8324850" y="3529013"/>
          <p14:tracePt t="48337" x="8186738" y="3479800"/>
          <p14:tracePt t="48353" x="8148638" y="3441700"/>
          <p14:tracePt t="48369" x="8135938" y="3429000"/>
          <p14:tracePt t="48386" x="8123238" y="3390900"/>
          <p14:tracePt t="48403" x="8099425" y="3267075"/>
          <p14:tracePt t="48420" x="8099425" y="3178175"/>
          <p14:tracePt t="48437" x="8099425" y="3090863"/>
          <p14:tracePt t="48441" x="8099425" y="3054350"/>
          <p14:tracePt t="48454" x="8123238" y="2990850"/>
          <p14:tracePt t="48457" x="8135938" y="2965450"/>
          <p14:tracePt t="48470" x="8161338" y="2941638"/>
          <p14:tracePt t="48472" x="8186738" y="2916238"/>
          <p14:tracePt t="48488" x="8248650" y="2852738"/>
          <p14:tracePt t="48504" x="8324850" y="2828925"/>
          <p14:tracePt t="48520" x="8424863" y="2803525"/>
          <p14:tracePt t="48537" x="8548688" y="2803525"/>
          <p14:tracePt t="48555" x="8686800" y="2803525"/>
          <p14:tracePt t="48570" x="8799513" y="2803525"/>
          <p14:tracePt t="48587" x="8899525" y="2803525"/>
          <p14:tracePt t="48604" x="8999538" y="2828925"/>
          <p14:tracePt t="48620" x="9075738" y="2865438"/>
          <p14:tracePt t="48637" x="9124950" y="2903538"/>
          <p14:tracePt t="48640" x="9175750" y="2916238"/>
          <p14:tracePt t="48654" x="9199563" y="2952750"/>
          <p14:tracePt t="48656" x="9224963" y="2978150"/>
          <p14:tracePt t="48670" x="9263063" y="3003550"/>
          <p14:tracePt t="48672" x="9275763" y="3054350"/>
          <p14:tracePt t="48687" x="9337675" y="3141663"/>
          <p14:tracePt t="48704" x="9350375" y="3190875"/>
          <p14:tracePt t="48721" x="9375775" y="3241675"/>
          <p14:tracePt t="48738" x="9375775" y="3316288"/>
          <p14:tracePt t="48754" x="9375775" y="3367088"/>
          <p14:tracePt t="48771" x="9375775" y="3390900"/>
          <p14:tracePt t="48788" x="9375775" y="3454400"/>
          <p14:tracePt t="48805" x="9375775" y="3490913"/>
          <p14:tracePt t="48808" x="9350375" y="3516313"/>
          <p14:tracePt t="48821" x="9337675" y="3541713"/>
          <p14:tracePt t="48825" x="9312275" y="3554413"/>
          <p14:tracePt t="48838" x="9288463" y="3579813"/>
          <p14:tracePt t="48840" x="9250363" y="3590925"/>
          <p14:tracePt t="48856" x="9212263" y="3616325"/>
          <p14:tracePt t="48858" x="9163050" y="3641725"/>
          <p14:tracePt t="48872" x="9050338" y="3654425"/>
          <p14:tracePt t="48888" x="8924925" y="3667125"/>
          <p14:tracePt t="48905" x="8824913" y="3667125"/>
          <p14:tracePt t="48921" x="8750300" y="3667125"/>
          <p14:tracePt t="48938" x="8661400" y="3641725"/>
          <p14:tracePt t="48955" x="8599488" y="3579813"/>
          <p14:tracePt t="48972" x="8524875" y="3490913"/>
          <p14:tracePt t="48988" x="8512175" y="3429000"/>
          <p14:tracePt t="49005" x="8499475" y="3316288"/>
          <p14:tracePt t="49008" x="8499475" y="3267075"/>
          <p14:tracePt t="49022" x="8499475" y="3228975"/>
          <p14:tracePt t="49025" x="8499475" y="3203575"/>
          <p14:tracePt t="49039" x="8499475" y="3178175"/>
          <p14:tracePt t="49041" x="8499475" y="3154363"/>
          <p14:tracePt t="49056" x="8537575" y="3116263"/>
          <p14:tracePt t="49072" x="8586788" y="3090863"/>
          <p14:tracePt t="49088" x="8637588" y="3090863"/>
          <p14:tracePt t="49106" x="8686800" y="3090863"/>
          <p14:tracePt t="49122" x="8763000" y="3090863"/>
          <p14:tracePt t="49129" x="8799513" y="3090863"/>
          <p14:tracePt t="49138" x="8824913" y="3090863"/>
          <p14:tracePt t="49156" x="8886825" y="3128963"/>
          <p14:tracePt t="49172" x="8975725" y="3178175"/>
          <p14:tracePt t="49188" x="9050338" y="3228975"/>
          <p14:tracePt t="49205" x="9099550" y="3267075"/>
          <p14:tracePt t="49208" x="9112250" y="3278188"/>
          <p14:tracePt t="49222" x="9124950" y="3290888"/>
          <p14:tracePt t="49226" x="9137650" y="3290888"/>
          <p14:tracePt t="49239" x="9137650" y="3303588"/>
          <p14:tracePt t="49272" x="9150350" y="3303588"/>
          <p14:tracePt t="49280" x="9163050" y="3303588"/>
          <p14:tracePt t="49289" x="9188450" y="3303588"/>
          <p14:tracePt t="49306" x="9263063" y="3303588"/>
          <p14:tracePt t="49322" x="9301163" y="3303588"/>
          <p14:tracePt t="49625" x="9288463" y="3303588"/>
          <p14:tracePt t="49632" x="9263063" y="3290888"/>
          <p14:tracePt t="49640" x="9237663" y="3278188"/>
          <p14:tracePt t="49657" x="9212263" y="3278188"/>
          <p14:tracePt t="49673" x="9199563" y="3278188"/>
          <p14:tracePt t="49728" x="9212263" y="3278188"/>
          <p14:tracePt t="49745" x="9224963" y="3267075"/>
          <p14:tracePt t="49817" x="9224963" y="3254375"/>
          <p14:tracePt t="49840" x="9224963" y="3241675"/>
          <p14:tracePt t="49864" x="9224963" y="3228975"/>
          <p14:tracePt t="49873" x="9224963" y="3216275"/>
          <p14:tracePt t="49881" x="9224963" y="3203575"/>
          <p14:tracePt t="49890" x="9224963" y="3190875"/>
          <p14:tracePt t="49907" x="9224963" y="3178175"/>
          <p14:tracePt t="49929" x="9224963" y="3165475"/>
          <p14:tracePt t="50432" x="9224963" y="3154363"/>
          <p14:tracePt t="50441" x="9224963" y="3141663"/>
          <p14:tracePt t="50449" x="9250363" y="3116263"/>
          <p14:tracePt t="50458" x="9288463" y="3065463"/>
          <p14:tracePt t="50475" x="9301163" y="3003550"/>
          <p14:tracePt t="50776" x="9312275" y="3003550"/>
          <p14:tracePt t="50800" x="9312275" y="2990850"/>
          <p14:tracePt t="50809" x="9312275" y="2978150"/>
          <p14:tracePt t="50832" x="9324975" y="2978150"/>
          <p14:tracePt t="51104" x="9337675" y="2978150"/>
          <p14:tracePt t="51112" x="9350375" y="2978150"/>
          <p14:tracePt t="51128" x="9375775" y="2978150"/>
          <p14:tracePt t="51144" x="9424988" y="2965450"/>
          <p14:tracePt t="51161" x="9501188" y="2965450"/>
          <p14:tracePt t="51177" x="9601200" y="2965450"/>
          <p14:tracePt t="51193" x="9750425" y="2965450"/>
          <p14:tracePt t="51210" x="9952038" y="2965450"/>
          <p14:tracePt t="51227" x="10177463" y="2965450"/>
          <p14:tracePt t="51244" x="10414000" y="2965450"/>
          <p14:tracePt t="51261" x="10502900" y="2965450"/>
          <p14:tracePt t="51264" x="10526713" y="2965450"/>
          <p14:tracePt t="51400" x="10539413" y="2965450"/>
          <p14:tracePt t="51416" x="10552113" y="2965450"/>
          <p14:tracePt t="51433" x="10564813" y="2965450"/>
          <p14:tracePt t="52096" x="10552113" y="2978150"/>
          <p14:tracePt t="52104" x="10539413" y="2990850"/>
          <p14:tracePt t="52113" x="10502900" y="3016250"/>
          <p14:tracePt t="52129" x="10452100" y="3054350"/>
          <p14:tracePt t="52146" x="10390188" y="3078163"/>
          <p14:tracePt t="52163" x="10352088" y="3103563"/>
          <p14:tracePt t="52180" x="10288588" y="3128963"/>
          <p14:tracePt t="52196" x="10239375" y="3154363"/>
          <p14:tracePt t="52213" x="10201275" y="3165475"/>
          <p14:tracePt t="52216" x="10164763" y="3165475"/>
          <p14:tracePt t="52230" x="10139363" y="3165475"/>
          <p14:tracePt t="52233" x="10101263" y="3178175"/>
          <p14:tracePt t="52248" x="9975850" y="3203575"/>
          <p14:tracePt t="52264" x="9775825" y="3228975"/>
          <p14:tracePt t="52280" x="9588500" y="3254375"/>
          <p14:tracePt t="52297" x="9337675" y="3267075"/>
          <p14:tracePt t="52314" x="9099550" y="3290888"/>
          <p14:tracePt t="52330" x="8886825" y="3290888"/>
          <p14:tracePt t="52347" x="8650288" y="3316288"/>
          <p14:tracePt t="52364" x="8448675" y="3316288"/>
          <p14:tracePt t="52380" x="8248650" y="3316288"/>
          <p14:tracePt t="52397" x="8035925" y="3316288"/>
          <p14:tracePt t="52400" x="7935913" y="3316288"/>
          <p14:tracePt t="52415" x="7835900" y="3316288"/>
          <p14:tracePt t="52417" x="7761288" y="3316288"/>
          <p14:tracePt t="52431" x="7610475" y="3303588"/>
          <p14:tracePt t="52448" x="7523163" y="3303588"/>
          <p14:tracePt t="52465" x="7448550" y="3290888"/>
          <p14:tracePt t="52480" x="7359650" y="3290888"/>
          <p14:tracePt t="52497" x="7310438" y="3290888"/>
          <p14:tracePt t="52513" x="7285038" y="3290888"/>
          <p14:tracePt t="52530" x="7272338" y="3278188"/>
          <p14:tracePt t="52547" x="7259638" y="3278188"/>
          <p14:tracePt t="52585" x="7246938" y="3278188"/>
          <p14:tracePt t="52592" x="7235825" y="3278188"/>
          <p14:tracePt t="52601" x="7210425" y="3278188"/>
          <p14:tracePt t="52615" x="7159625" y="3267075"/>
          <p14:tracePt t="52618" x="7085013" y="3254375"/>
          <p14:tracePt t="52632" x="6946900" y="3228975"/>
          <p14:tracePt t="52648" x="6784975" y="3190875"/>
          <p14:tracePt t="52665" x="6584950" y="3165475"/>
          <p14:tracePt t="52681" x="6408738" y="3116263"/>
          <p14:tracePt t="52698" x="6246813" y="3090863"/>
          <p14:tracePt t="52714" x="6096000" y="3041650"/>
          <p14:tracePt t="52731" x="5945188" y="3016250"/>
          <p14:tracePt t="52748" x="5821363" y="2978150"/>
          <p14:tracePt t="52765" x="5708650" y="2928938"/>
          <p14:tracePt t="52768" x="5632450" y="2903538"/>
          <p14:tracePt t="52782" x="5557838" y="2865438"/>
          <p14:tracePt t="52784" x="5507038" y="2840038"/>
          <p14:tracePt t="52798" x="5445125" y="2816225"/>
          <p14:tracePt t="52800" x="5394325" y="2790825"/>
          <p14:tracePt t="52816" x="5294313" y="2740025"/>
          <p14:tracePt t="52832" x="5219700" y="2703513"/>
          <p14:tracePt t="52848" x="5157788" y="2640013"/>
          <p14:tracePt t="52865" x="5094288" y="2590800"/>
          <p14:tracePt t="52882" x="5032375" y="2516188"/>
          <p14:tracePt t="52898" x="4968875" y="2452688"/>
          <p14:tracePt t="52915" x="4919663" y="2378075"/>
          <p14:tracePt t="52932" x="4856163" y="2339975"/>
          <p14:tracePt t="52949" x="4819650" y="2314575"/>
          <p14:tracePt t="52952" x="4806950" y="2303463"/>
          <p14:tracePt t="52966" x="4794250" y="2290763"/>
          <p14:tracePt t="52969" x="4781550" y="2290763"/>
          <p14:tracePt t="52982" x="4768850" y="2290763"/>
          <p14:tracePt t="52984" x="4756150" y="2290763"/>
          <p14:tracePt t="52999" x="4743450" y="2290763"/>
          <p14:tracePt t="53001" x="4732338" y="2290763"/>
          <p14:tracePt t="53016" x="4706938" y="2290763"/>
          <p14:tracePt t="53032" x="4694238" y="2290763"/>
          <p14:tracePt t="53049" x="4668838" y="2290763"/>
          <p14:tracePt t="53065" x="4630738" y="2290763"/>
          <p14:tracePt t="53082" x="4581525" y="2290763"/>
          <p14:tracePt t="53099" x="4530725" y="2303463"/>
          <p14:tracePt t="53115" x="4456113" y="2339975"/>
          <p14:tracePt t="53122" x="4418013" y="2365375"/>
          <p14:tracePt t="53132" x="4368800" y="2378075"/>
          <p14:tracePt t="53149" x="4305300" y="2414588"/>
          <p14:tracePt t="53152" x="4281488" y="2439988"/>
          <p14:tracePt t="53166" x="4268788" y="2452688"/>
          <p14:tracePt t="53168" x="4243388" y="2478088"/>
          <p14:tracePt t="53183" x="4217988" y="2490788"/>
          <p14:tracePt t="53185" x="4192588" y="2527300"/>
          <p14:tracePt t="53200" x="4130675" y="2565400"/>
          <p14:tracePt t="53216" x="4092575" y="2627313"/>
          <p14:tracePt t="53233" x="4056063" y="2678113"/>
          <p14:tracePt t="53250" x="4030663" y="2740025"/>
          <p14:tracePt t="53266" x="3979863" y="2790825"/>
          <p14:tracePt t="53282" x="3943350" y="2865438"/>
          <p14:tracePt t="53299" x="3905250" y="2916238"/>
          <p14:tracePt t="53316" x="3892550" y="2952750"/>
          <p14:tracePt t="53333" x="3879850" y="2978150"/>
          <p14:tracePt t="53350" x="3867150" y="3016250"/>
          <p14:tracePt t="53352" x="3856038" y="3028950"/>
          <p14:tracePt t="53367" x="3856038" y="3054350"/>
          <p14:tracePt t="53369" x="3856038" y="3078163"/>
          <p14:tracePt t="53384" x="3843338" y="3103563"/>
          <p14:tracePt t="53400" x="3830638" y="3116263"/>
          <p14:tracePt t="53417" x="3830638" y="3128963"/>
          <p14:tracePt t="53600" x="3830638" y="3141663"/>
          <p14:tracePt t="53608" x="3830638" y="3154363"/>
          <p14:tracePt t="53672" x="3843338" y="3141663"/>
          <p14:tracePt t="53680" x="3867150" y="3116263"/>
          <p14:tracePt t="53689" x="3879850" y="3090863"/>
          <p14:tracePt t="53700" x="3892550" y="3054350"/>
          <p14:tracePt t="53717" x="3917950" y="2990850"/>
          <p14:tracePt t="53720" x="3943350" y="2952750"/>
          <p14:tracePt t="53735" x="3956050" y="2916238"/>
          <p14:tracePt t="53737" x="3979863" y="2890838"/>
          <p14:tracePt t="53752" x="3992563" y="2828925"/>
          <p14:tracePt t="53768" x="4005263" y="2778125"/>
          <p14:tracePt t="53784" x="4005263" y="2716213"/>
          <p14:tracePt t="53801" x="4005263" y="2652713"/>
          <p14:tracePt t="53818" x="4005263" y="2603500"/>
          <p14:tracePt t="53834" x="4005263" y="2565400"/>
          <p14:tracePt t="53850" x="4005263" y="2516188"/>
          <p14:tracePt t="53867" x="4005263" y="2478088"/>
          <p14:tracePt t="53885" x="4005263" y="2439988"/>
          <p14:tracePt t="53901" x="4005263" y="2414588"/>
          <p14:tracePt t="53904" x="4005263" y="2403475"/>
          <p14:tracePt t="53918" x="4005263" y="2378075"/>
          <p14:tracePt t="53935" x="4005263" y="2352675"/>
          <p14:tracePt t="53952" x="4005263" y="2339975"/>
          <p14:tracePt t="53968" x="4005263" y="2327275"/>
          <p14:tracePt t="53985" x="3992563" y="2314575"/>
          <p14:tracePt t="54001" x="3979863" y="2314575"/>
          <p14:tracePt t="54018" x="3968750" y="2303463"/>
          <p14:tracePt t="54034" x="3943350" y="2303463"/>
          <p14:tracePt t="54051" x="3917950" y="2303463"/>
          <p14:tracePt t="54068" x="3905250" y="2303463"/>
          <p14:tracePt t="54089" x="3892550" y="2303463"/>
          <p14:tracePt t="54105" x="3879850" y="2303463"/>
          <p14:tracePt t="54118" x="3867150" y="2303463"/>
          <p14:tracePt t="54136" x="3856038" y="2303463"/>
          <p14:tracePt t="54152" x="3830638" y="2303463"/>
          <p14:tracePt t="54169" x="3805238" y="2303463"/>
          <p14:tracePt t="54185" x="3779838" y="2303463"/>
          <p14:tracePt t="54201" x="3767138" y="2303463"/>
          <p14:tracePt t="54304" x="3756025" y="2303463"/>
          <p14:tracePt t="54320" x="3743325" y="2303463"/>
          <p14:tracePt t="54336" x="3730625" y="2303463"/>
          <p14:tracePt t="54344" x="3717925" y="2303463"/>
          <p14:tracePt t="54352" x="3705225" y="2303463"/>
          <p14:tracePt t="54369" x="3654425" y="2303463"/>
          <p14:tracePt t="54386" x="3617913" y="2303463"/>
          <p14:tracePt t="54402" x="3592513" y="2303463"/>
          <p14:tracePt t="54419" x="3567113" y="2327275"/>
          <p14:tracePt t="54436" x="3530600" y="2327275"/>
          <p14:tracePt t="54452" x="3517900" y="2339975"/>
          <p14:tracePt t="54469" x="3492500" y="2339975"/>
          <p14:tracePt t="54471" x="3492500" y="2352675"/>
          <p14:tracePt t="54486" x="3479800" y="2352675"/>
          <p14:tracePt t="54504" x="3467100" y="2352675"/>
          <p14:tracePt t="54528" x="3467100" y="2365375"/>
          <p14:tracePt t="54536" x="3454400" y="2365375"/>
          <p14:tracePt t="54560" x="3441700" y="2365375"/>
          <p14:tracePt t="54577" x="3429000" y="2378075"/>
          <p14:tracePt t="54586" x="3417888" y="2378075"/>
          <p14:tracePt t="54602" x="3379788" y="2403475"/>
          <p14:tracePt t="54619" x="3354388" y="2414588"/>
          <p14:tracePt t="54636" x="3328988" y="2427288"/>
          <p14:tracePt t="54653" x="3317875" y="2427288"/>
          <p14:tracePt t="54656" x="3317875" y="2439988"/>
          <p14:tracePt t="54670" x="3305175" y="2439988"/>
          <p14:tracePt t="54672" x="3305175" y="2452688"/>
          <p14:tracePt t="54687" x="3267075" y="2478088"/>
          <p14:tracePt t="54704" x="3241675" y="2516188"/>
          <p14:tracePt t="54720" x="3205163" y="2552700"/>
          <p14:tracePt t="54737" x="3179763" y="2616200"/>
          <p14:tracePt t="54753" x="3154363" y="2665413"/>
          <p14:tracePt t="54769" x="3128963" y="2740025"/>
          <p14:tracePt t="54786" x="3103563" y="2840038"/>
          <p14:tracePt t="54803" x="3079750" y="2916238"/>
          <p14:tracePt t="54820" x="3054350" y="3028950"/>
          <p14:tracePt t="54837" x="3041650" y="3078163"/>
          <p14:tracePt t="54840" x="3028950" y="3116263"/>
          <p14:tracePt t="54854" x="3028950" y="3165475"/>
          <p14:tracePt t="54857" x="3028950" y="3228975"/>
          <p14:tracePt t="54870" x="3028950" y="3267075"/>
          <p14:tracePt t="54873" x="3016250" y="3303588"/>
          <p14:tracePt t="54888" x="3016250" y="3367088"/>
          <p14:tracePt t="54904" x="3016250" y="3429000"/>
          <p14:tracePt t="54920" x="3016250" y="3467100"/>
          <p14:tracePt t="54937" x="3016250" y="3516313"/>
          <p14:tracePt t="54954" x="3016250" y="3529013"/>
          <p14:tracePt t="54970" x="3016250" y="3541713"/>
          <p14:tracePt t="55168" x="3028950" y="3541713"/>
          <p14:tracePt t="55193" x="3041650" y="3541713"/>
          <p14:tracePt t="55216" x="3054350" y="3541713"/>
          <p14:tracePt t="55241" x="3067050" y="3529013"/>
          <p14:tracePt t="55248" x="3079750" y="3516313"/>
          <p14:tracePt t="55264" x="3092450" y="3503613"/>
          <p14:tracePt t="55271" x="3092450" y="3490913"/>
          <p14:tracePt t="55288" x="3103563" y="3479800"/>
          <p14:tracePt t="55305" x="3116263" y="3441700"/>
          <p14:tracePt t="55321" x="3128963" y="3390900"/>
          <p14:tracePt t="55338" x="3141663" y="3354388"/>
          <p14:tracePt t="55354" x="3154363" y="3316288"/>
          <p14:tracePt t="55372" x="3167063" y="3278188"/>
          <p14:tracePt t="55388" x="3192463" y="3267075"/>
          <p14:tracePt t="55405" x="3192463" y="3254375"/>
          <p14:tracePt t="55432" x="3192463" y="3241675"/>
          <p14:tracePt t="55441" x="3205163" y="3228975"/>
          <p14:tracePt t="55464" x="3205163" y="3216275"/>
          <p14:tracePt t="55480" x="3216275" y="3216275"/>
          <p14:tracePt t="55488" x="3216275" y="3203575"/>
          <p14:tracePt t="55512" x="3228975" y="3190875"/>
          <p14:tracePt t="55522" x="3228975" y="3178175"/>
          <p14:tracePt t="55624" x="3241675" y="3165475"/>
          <p14:tracePt t="55640" x="3254375" y="3165475"/>
          <p14:tracePt t="55648" x="3267075" y="3165475"/>
          <p14:tracePt t="55656" x="3279775" y="3165475"/>
          <p14:tracePt t="55672" x="3328988" y="3141663"/>
          <p14:tracePt t="55689" x="3367088" y="3141663"/>
          <p14:tracePt t="55705" x="3417888" y="3141663"/>
          <p14:tracePt t="55722" x="3441700" y="3141663"/>
          <p14:tracePt t="55739" x="3467100" y="3141663"/>
          <p14:tracePt t="55756" x="3505200" y="3141663"/>
          <p14:tracePt t="55773" x="3517900" y="3141663"/>
          <p14:tracePt t="55789" x="3530600" y="3141663"/>
          <p14:tracePt t="55792" x="3541713" y="3154363"/>
          <p14:tracePt t="55806" x="3554413" y="3154363"/>
          <p14:tracePt t="55808" x="3554413" y="3165475"/>
          <p14:tracePt t="55824" x="3567113" y="3178175"/>
          <p14:tracePt t="55840" x="3592513" y="3190875"/>
          <p14:tracePt t="55857" x="3617913" y="3203575"/>
          <p14:tracePt t="55873" x="3630613" y="3216275"/>
          <p14:tracePt t="55890" x="3643313" y="3216275"/>
          <p14:tracePt t="55906" x="3643313" y="3228975"/>
          <p14:tracePt t="55923" x="3654425" y="3228975"/>
          <p14:tracePt t="55952" x="3654425" y="3241675"/>
          <p14:tracePt t="55961" x="3654425" y="3254375"/>
          <p14:tracePt t="56015" x="3667125" y="3254375"/>
          <p14:tracePt t="56039" x="3667125" y="3267075"/>
          <p14:tracePt t="56472" x="3667125" y="3278188"/>
          <p14:tracePt t="56480" x="3667125" y="3290888"/>
          <p14:tracePt t="56490" x="3679825" y="3316288"/>
          <p14:tracePt t="56507" x="3730625" y="3390900"/>
          <p14:tracePt t="56525" x="3779838" y="3441700"/>
          <p14:tracePt t="56541" x="3843338" y="3503613"/>
          <p14:tracePt t="56545" x="3867150" y="3529013"/>
          <p14:tracePt t="56558" x="3892550" y="3529013"/>
          <p14:tracePt t="56561" x="3905250" y="3554413"/>
          <p14:tracePt t="56576" x="3968750" y="3590925"/>
          <p14:tracePt t="56592" x="4017963" y="3590925"/>
          <p14:tracePt t="56608" x="4092575" y="3616325"/>
          <p14:tracePt t="56625" x="4168775" y="3616325"/>
          <p14:tracePt t="56642" x="4281488" y="3641725"/>
          <p14:tracePt t="56658" x="4418013" y="3641725"/>
          <p14:tracePt t="56675" x="4518025" y="3641725"/>
          <p14:tracePt t="56692" x="4619625" y="3641725"/>
          <p14:tracePt t="56708" x="4756150" y="3641725"/>
          <p14:tracePt t="56725" x="4894263" y="3629025"/>
          <p14:tracePt t="56728" x="4968875" y="3616325"/>
          <p14:tracePt t="56742" x="5057775" y="3590925"/>
          <p14:tracePt t="56745" x="5145088" y="3579813"/>
          <p14:tracePt t="56759" x="5232400" y="3567113"/>
          <p14:tracePt t="56761" x="5319713" y="3541713"/>
          <p14:tracePt t="56776" x="5457825" y="3490913"/>
          <p14:tracePt t="56792" x="5632450" y="3454400"/>
          <p14:tracePt t="56809" x="5808663" y="3416300"/>
          <p14:tracePt t="56825" x="6008688" y="3390900"/>
          <p14:tracePt t="56842" x="6183313" y="3378200"/>
          <p14:tracePt t="56859" x="6370638" y="3354388"/>
          <p14:tracePt t="56875" x="6559550" y="3354388"/>
          <p14:tracePt t="56892" x="6721475" y="3354388"/>
          <p14:tracePt t="56909" x="6872288" y="3354388"/>
          <p14:tracePt t="56926" x="7034213" y="3354388"/>
          <p14:tracePt t="56928" x="7097713" y="3354388"/>
          <p14:tracePt t="56943" x="7159625" y="3354388"/>
          <p14:tracePt t="56945" x="7235825" y="3354388"/>
          <p14:tracePt t="56960" x="7372350" y="3354388"/>
          <p14:tracePt t="56976" x="7497763" y="3354388"/>
          <p14:tracePt t="56992" x="7610475" y="3354388"/>
          <p14:tracePt t="57009" x="7697788" y="3354388"/>
          <p14:tracePt t="57025" x="7773988" y="3354388"/>
          <p14:tracePt t="57042" x="7835900" y="3354388"/>
          <p14:tracePt t="57059" x="7874000" y="3354388"/>
          <p14:tracePt t="57076" x="7897813" y="3354388"/>
          <p14:tracePt t="57093" x="7935913" y="3354388"/>
          <p14:tracePt t="57096" x="7948613" y="3354388"/>
          <p14:tracePt t="57109" x="7961313" y="3367088"/>
          <p14:tracePt t="57112" x="7999413" y="3378200"/>
          <p14:tracePt t="57126" x="8010525" y="3378200"/>
          <p14:tracePt t="57128" x="8023225" y="3390900"/>
          <p14:tracePt t="57144" x="8048625" y="3403600"/>
          <p14:tracePt t="57160" x="8061325" y="3416300"/>
          <p14:tracePt t="57176" x="8061325" y="3429000"/>
          <p14:tracePt t="57193" x="8061325" y="3441700"/>
          <p14:tracePt t="57210" x="8061325" y="3479800"/>
          <p14:tracePt t="57226" x="8061325" y="3516313"/>
          <p14:tracePt t="57243" x="8061325" y="3579813"/>
          <p14:tracePt t="57259" x="8023225" y="3641725"/>
          <p14:tracePt t="57276" x="7961313" y="3679825"/>
          <p14:tracePt t="57293" x="7848600" y="3692525"/>
          <p14:tracePt t="57296" x="7810500" y="3692525"/>
          <p14:tracePt t="57310" x="7785100" y="3692525"/>
          <p14:tracePt t="57312" x="7773988" y="3692525"/>
          <p14:tracePt t="57328" x="7748588" y="3692525"/>
          <p14:tracePt t="57344" x="7735888" y="3679825"/>
          <p14:tracePt t="57360" x="7723188" y="3616325"/>
          <p14:tracePt t="57377" x="7710488" y="3579813"/>
          <p14:tracePt t="57393" x="7710488" y="3516313"/>
          <p14:tracePt t="57410" x="7710488" y="3454400"/>
          <p14:tracePt t="57426" x="7735888" y="3367088"/>
          <p14:tracePt t="57444" x="7797800" y="3278188"/>
          <p14:tracePt t="57460" x="7874000" y="3216275"/>
          <p14:tracePt t="57477" x="7948613" y="3165475"/>
          <p14:tracePt t="57480" x="7986713" y="3154363"/>
          <p14:tracePt t="57494" x="8010525" y="3141663"/>
          <p14:tracePt t="57497" x="8035925" y="3141663"/>
          <p14:tracePt t="57511" x="8048625" y="3128963"/>
          <p14:tracePt t="57513" x="8061325" y="3128963"/>
          <p14:tracePt t="57528" x="8086725" y="3128963"/>
          <p14:tracePt t="57544" x="8099425" y="3128963"/>
          <p14:tracePt t="57560" x="8110538" y="3128963"/>
          <p14:tracePt t="57584" x="8123238" y="3128963"/>
          <p14:tracePt t="57594" x="8135938" y="3128963"/>
          <p14:tracePt t="57610" x="8148638" y="3128963"/>
          <p14:tracePt t="57627" x="8174038" y="3128963"/>
          <p14:tracePt t="57644" x="8199438" y="3128963"/>
          <p14:tracePt t="57661" x="8235950" y="3141663"/>
          <p14:tracePt t="57664" x="8248650" y="3154363"/>
          <p14:tracePt t="57678" x="8274050" y="3165475"/>
          <p14:tracePt t="57681" x="8312150" y="3178175"/>
          <p14:tracePt t="57695" x="8335963" y="3190875"/>
          <p14:tracePt t="57697" x="8361363" y="3203575"/>
          <p14:tracePt t="57712" x="8412163" y="3216275"/>
          <p14:tracePt t="57728" x="8474075" y="3216275"/>
          <p14:tracePt t="57745" x="8524875" y="3241675"/>
          <p14:tracePt t="57761" x="8561388" y="3254375"/>
          <p14:tracePt t="57778" x="8586788" y="3254375"/>
          <p14:tracePt t="57794" x="8599488" y="3267075"/>
          <p14:tracePt t="57928" x="8612188" y="3267075"/>
          <p14:tracePt t="57936" x="8624888" y="3278188"/>
          <p14:tracePt t="57945" x="8624888" y="3290888"/>
          <p14:tracePt t="57961" x="8637588" y="3303588"/>
          <p14:tracePt t="57978" x="8650288" y="3328988"/>
          <p14:tracePt t="57995" x="8674100" y="3341688"/>
          <p14:tracePt t="58012" x="8674100" y="3354388"/>
          <p14:tracePt t="58028" x="8686800" y="3367088"/>
          <p14:tracePt t="58045" x="8686800" y="3390900"/>
          <p14:tracePt t="58048" x="8686800" y="3416300"/>
          <p14:tracePt t="58062" x="8686800" y="3429000"/>
          <p14:tracePt t="58065" x="8699500" y="3454400"/>
          <p14:tracePt t="58079" x="8699500" y="3479800"/>
          <p14:tracePt t="58081" x="8712200" y="3516313"/>
          <p14:tracePt t="58096" x="8724900" y="3590925"/>
          <p14:tracePt t="58112" x="8737600" y="3667125"/>
          <p14:tracePt t="58129" x="8737600" y="3741738"/>
          <p14:tracePt t="58146" x="8737600" y="3816350"/>
          <p14:tracePt t="58162" x="8737600" y="3892550"/>
          <p14:tracePt t="58178" x="8737600" y="3941763"/>
          <p14:tracePt t="58196" x="8699500" y="4017963"/>
          <p14:tracePt t="58212" x="8674100" y="4041775"/>
          <p14:tracePt t="58229" x="8612188" y="4079875"/>
          <p14:tracePt t="58232" x="8599488" y="4092575"/>
          <p14:tracePt t="58246" x="8561388" y="4105275"/>
          <p14:tracePt t="58249" x="8524875" y="4117975"/>
          <p14:tracePt t="58263" x="8486775" y="4117975"/>
          <p14:tracePt t="58265" x="8448675" y="4117975"/>
          <p14:tracePt t="58280" x="8335963" y="4129088"/>
          <p14:tracePt t="58297" x="8223250" y="4129088"/>
          <p14:tracePt t="58312" x="8099425" y="4129088"/>
          <p14:tracePt t="58329" x="7923213" y="4129088"/>
          <p14:tracePt t="58346" x="7761288" y="4105275"/>
          <p14:tracePt t="58362" x="7623175" y="4054475"/>
          <p14:tracePt t="58379" x="7561263" y="4017963"/>
          <p14:tracePt t="58396" x="7548563" y="4005263"/>
          <p14:tracePt t="58413" x="7548563" y="3967163"/>
          <p14:tracePt t="58416" x="7548563" y="3941763"/>
          <p14:tracePt t="58430" x="7548563" y="3916363"/>
          <p14:tracePt t="58432" x="7548563" y="3879850"/>
          <p14:tracePt t="58446" x="7548563" y="3841750"/>
          <p14:tracePt t="58449" x="7548563" y="3792538"/>
          <p14:tracePt t="58464" x="7610475" y="3679825"/>
          <p14:tracePt t="58480" x="7697788" y="3579813"/>
          <p14:tracePt t="58497" x="7785100" y="3503613"/>
          <p14:tracePt t="58513" x="7910513" y="3390900"/>
          <p14:tracePt t="58530" x="8023225" y="3290888"/>
          <p14:tracePt t="58546" x="8123238" y="3228975"/>
          <p14:tracePt t="58563" x="8223250" y="3190875"/>
          <p14:tracePt t="58580" x="8299450" y="3178175"/>
          <p14:tracePt t="58597" x="8348663" y="3154363"/>
          <p14:tracePt t="58600" x="8374063" y="3154363"/>
          <p14:tracePt t="58613" x="8386763" y="3141663"/>
          <p14:tracePt t="58616" x="8399463" y="3141663"/>
          <p14:tracePt t="58632" x="8412163" y="3141663"/>
          <p14:tracePt t="58648" x="8435975" y="3141663"/>
          <p14:tracePt t="58664" x="8448675" y="3141663"/>
          <p14:tracePt t="58680" x="8486775" y="3141663"/>
          <p14:tracePt t="58697" x="8499475" y="3141663"/>
          <p14:tracePt t="58713" x="8537575" y="3154363"/>
          <p14:tracePt t="58730" x="8586788" y="3190875"/>
          <p14:tracePt t="58747" x="8624888" y="3228975"/>
          <p14:tracePt t="58764" x="8661400" y="3267075"/>
          <p14:tracePt t="58780" x="8712200" y="3303588"/>
          <p14:tracePt t="58797" x="8750300" y="3354388"/>
          <p14:tracePt t="58800" x="8774113" y="3378200"/>
          <p14:tracePt t="58814" x="8786813" y="3390900"/>
          <p14:tracePt t="58817" x="8812213" y="3416300"/>
          <p14:tracePt t="58831" x="8850313" y="3467100"/>
          <p14:tracePt t="58848" x="8874125" y="3490913"/>
          <p14:tracePt t="58864" x="8886825" y="3490913"/>
          <p14:tracePt t="58880" x="8886825" y="3503613"/>
          <p14:tracePt t="58897" x="8899525" y="3503613"/>
          <p14:tracePt t="58913" x="8899525" y="3516313"/>
          <p14:tracePt t="58944" x="8899525" y="3529013"/>
          <p14:tracePt t="59032" x="8912225" y="3529013"/>
          <p14:tracePt t="59056" x="8912225" y="3541713"/>
          <p14:tracePt t="59064" x="8924925" y="3554413"/>
          <p14:tracePt t="59072" x="8937625" y="3554413"/>
          <p14:tracePt t="59081" x="8950325" y="3567113"/>
          <p14:tracePt t="59098" x="8963025" y="3579813"/>
          <p14:tracePt t="59114" x="8963025" y="3590925"/>
          <p14:tracePt t="59640" x="8963025" y="3603625"/>
          <p14:tracePt t="59649" x="8975725" y="3616325"/>
          <p14:tracePt t="59657" x="8986838" y="3629025"/>
          <p14:tracePt t="59666" x="8999538" y="3654425"/>
          <p14:tracePt t="59682" x="9024938" y="3692525"/>
          <p14:tracePt t="59699" x="9037638" y="3729038"/>
          <p14:tracePt t="59716" x="9063038" y="3767138"/>
          <p14:tracePt t="59733" x="9063038" y="3792538"/>
          <p14:tracePt t="59738" x="9063038" y="3803650"/>
          <p14:tracePt t="59750" x="9063038" y="3816350"/>
          <p14:tracePt t="59752" x="9063038" y="3841750"/>
          <p14:tracePt t="59768" x="9063038" y="3854450"/>
          <p14:tracePt t="59783" x="9063038" y="3879850"/>
          <p14:tracePt t="59800" x="9063038" y="3929063"/>
          <p14:tracePt t="59817" x="9063038" y="3954463"/>
          <p14:tracePt t="59833" x="9050338" y="3992563"/>
          <p14:tracePt t="59849" x="9012238" y="4029075"/>
          <p14:tracePt t="59866" x="8986838" y="4067175"/>
          <p14:tracePt t="59883" x="8937625" y="4105275"/>
          <p14:tracePt t="59900" x="8874125" y="4141788"/>
          <p14:tracePt t="59916" x="8824913" y="4167188"/>
          <p14:tracePt t="59933" x="8774113" y="4167188"/>
          <p14:tracePt t="59936" x="8750300" y="4179888"/>
          <p14:tracePt t="59950" x="8724900" y="4192588"/>
          <p14:tracePt t="59952" x="8712200" y="4192588"/>
          <p14:tracePt t="59967" x="8661400" y="4192588"/>
          <p14:tracePt t="59984" x="8586788" y="4205288"/>
          <p14:tracePt t="60000" x="8474075" y="4205288"/>
          <p14:tracePt t="60017" x="8335963" y="4192588"/>
          <p14:tracePt t="60034" x="8199438" y="4141788"/>
          <p14:tracePt t="60050" x="8110538" y="4067175"/>
          <p14:tracePt t="60067" x="8023225" y="3992563"/>
          <p14:tracePt t="60084" x="7948613" y="3879850"/>
          <p14:tracePt t="60100" x="7910513" y="3792538"/>
          <p14:tracePt t="60117" x="7897813" y="3692525"/>
          <p14:tracePt t="60120" x="7886700" y="3654425"/>
          <p14:tracePt t="60134" x="7874000" y="3629025"/>
          <p14:tracePt t="60136" x="7874000" y="3603625"/>
          <p14:tracePt t="60151" x="7874000" y="3554413"/>
          <p14:tracePt t="60168" x="7874000" y="3503613"/>
          <p14:tracePt t="60184" x="7874000" y="3441700"/>
          <p14:tracePt t="60201" x="7897813" y="3378200"/>
          <p14:tracePt t="60218" x="7961313" y="3303588"/>
          <p14:tracePt t="60234" x="8035925" y="3228975"/>
          <p14:tracePt t="60251" x="8123238" y="3165475"/>
          <p14:tracePt t="60268" x="8186738" y="3141663"/>
          <p14:tracePt t="60284" x="8274050" y="3116263"/>
          <p14:tracePt t="60288" x="8312150" y="3103563"/>
          <p14:tracePt t="60301" x="8348663" y="3090863"/>
          <p14:tracePt t="60304" x="8386763" y="3078163"/>
          <p14:tracePt t="60318" x="8435975" y="3065463"/>
          <p14:tracePt t="60336" x="8574088" y="3054350"/>
          <p14:tracePt t="60352" x="8624888" y="3054350"/>
          <p14:tracePt t="60368" x="8674100" y="3028950"/>
          <p14:tracePt t="60392" x="8686800" y="3028950"/>
          <p14:tracePt t="60472" x="8699500" y="3028950"/>
          <p14:tracePt t="60480" x="8712200" y="3028950"/>
          <p14:tracePt t="60489" x="8712200" y="3041650"/>
          <p14:tracePt t="60502" x="8712200" y="3054350"/>
          <p14:tracePt t="60504" x="8712200" y="3065463"/>
          <p14:tracePt t="60520" x="8724900" y="3090863"/>
          <p14:tracePt t="60536" x="8724900" y="3154363"/>
          <p14:tracePt t="60552" x="8763000" y="3228975"/>
          <p14:tracePt t="60569" x="8786813" y="3341688"/>
          <p14:tracePt t="60585" x="8812213" y="3454400"/>
          <p14:tracePt t="60601" x="8850313" y="3529013"/>
          <p14:tracePt t="60618" x="8850313" y="3603625"/>
          <p14:tracePt t="60635" x="8850313" y="3667125"/>
          <p14:tracePt t="60652" x="8850313" y="3703638"/>
          <p14:tracePt t="60669" x="8824913" y="3754438"/>
          <p14:tracePt t="60672" x="8774113" y="3779838"/>
          <p14:tracePt t="60686" x="8737600" y="3792538"/>
          <p14:tracePt t="60688" x="8686800" y="3816350"/>
          <p14:tracePt t="60702" x="8624888" y="3829050"/>
          <p14:tracePt t="60705" x="8586788" y="3829050"/>
          <p14:tracePt t="60719" x="8548688" y="3841750"/>
          <p14:tracePt t="60721" x="8524875" y="3854450"/>
          <p14:tracePt t="60736" x="8512175" y="3854450"/>
          <p14:tracePt t="60752" x="8499475" y="3854450"/>
          <p14:tracePt t="60816" x="8499475" y="3841750"/>
          <p14:tracePt t="60824" x="8512175" y="3829050"/>
          <p14:tracePt t="60840" x="8524875" y="3816350"/>
          <p14:tracePt t="60857" x="8537575" y="3816350"/>
          <p14:tracePt t="61816" x="8548688" y="3816350"/>
          <p14:tracePt t="61832" x="8561388" y="3816350"/>
          <p14:tracePt t="61872" x="8561388" y="3803650"/>
          <p14:tracePt t="61896" x="8561388" y="3792538"/>
          <p14:tracePt t="61921" x="8561388" y="3779838"/>
          <p14:tracePt t="61936" x="8548688" y="3767138"/>
          <p14:tracePt t="61944" x="8537575" y="3754438"/>
          <p14:tracePt t="61956" x="8512175" y="3754438"/>
          <p14:tracePt t="61972" x="8448675" y="3729038"/>
          <p14:tracePt t="61989" x="8412163" y="3716338"/>
          <p14:tracePt t="61992" x="8386763" y="3716338"/>
          <p14:tracePt t="62006" x="8348663" y="3703638"/>
          <p14:tracePt t="62009" x="8312150" y="3703638"/>
          <p14:tracePt t="62023" x="8286750" y="3692525"/>
          <p14:tracePt t="62025" x="8261350" y="3679825"/>
          <p14:tracePt t="62040" x="8212138" y="3679825"/>
          <p14:tracePt t="62056" x="8148638" y="3667125"/>
          <p14:tracePt t="62072" x="8099425" y="3667125"/>
          <p14:tracePt t="62089" x="8061325" y="3654425"/>
          <p14:tracePt t="62106" x="8023225" y="3654425"/>
          <p14:tracePt t="62121" x="7974013" y="3641725"/>
          <p14:tracePt t="62139" x="7948613" y="3629025"/>
          <p14:tracePt t="62156" x="7897813" y="3629025"/>
          <p14:tracePt t="62173" x="7823200" y="3616325"/>
          <p14:tracePt t="62176" x="7785100" y="3616325"/>
          <p14:tracePt t="62189" x="7748588" y="3616325"/>
          <p14:tracePt t="62192" x="7723188" y="3616325"/>
          <p14:tracePt t="62206" x="7685088" y="3603625"/>
          <p14:tracePt t="62208" x="7648575" y="3590925"/>
          <p14:tracePt t="62223" x="7623175" y="3579813"/>
          <p14:tracePt t="62225" x="7597775" y="3579813"/>
          <p14:tracePt t="62240" x="7585075" y="3579813"/>
          <p14:tracePt t="62288" x="7572375" y="3579813"/>
          <p14:tracePt t="62296" x="7535863" y="3579813"/>
          <p14:tracePt t="62306" x="7485063" y="3567113"/>
          <p14:tracePt t="62323" x="7385050" y="3554413"/>
          <p14:tracePt t="62339" x="7259638" y="3529013"/>
          <p14:tracePt t="62356" x="7134225" y="3529013"/>
          <p14:tracePt t="62373" x="7021513" y="3529013"/>
          <p14:tracePt t="62376" x="6985000" y="3529013"/>
          <p14:tracePt t="62390" x="6946900" y="3529013"/>
          <p14:tracePt t="62392" x="6910388" y="3529013"/>
          <p14:tracePt t="62407" x="6859588" y="3529013"/>
          <p14:tracePt t="62424" x="6797675" y="3529013"/>
          <p14:tracePt t="62440" x="6734175" y="3516313"/>
          <p14:tracePt t="62457" x="6646863" y="3516313"/>
          <p14:tracePt t="62473" x="6508750" y="3503613"/>
          <p14:tracePt t="62490" x="6321425" y="3467100"/>
          <p14:tracePt t="62506" x="6083300" y="3441700"/>
          <p14:tracePt t="62523" x="5808663" y="3390900"/>
          <p14:tracePt t="62540" x="5557838" y="3341688"/>
          <p14:tracePt t="62557" x="5332413" y="3290888"/>
          <p14:tracePt t="62560" x="5232400" y="3267075"/>
          <p14:tracePt t="62574" x="5145088" y="3241675"/>
          <p14:tracePt t="62577" x="5068888" y="3216275"/>
          <p14:tracePt t="62591" x="5019675" y="3190875"/>
          <p14:tracePt t="62593" x="4956175" y="3178175"/>
          <p14:tracePt t="62608" x="4919663" y="3165475"/>
          <p14:tracePt t="62624" x="4906963" y="3165475"/>
          <p14:tracePt t="62976" x="4881563" y="3154363"/>
          <p14:tracePt t="62984" x="4856163" y="3154363"/>
          <p14:tracePt t="62991" x="4832350" y="3154363"/>
          <p14:tracePt t="63008" x="4794250" y="3128963"/>
          <p14:tracePt t="63025" x="4768850" y="3128963"/>
          <p14:tracePt t="63352" x="4781550" y="3128963"/>
          <p14:tracePt t="63360" x="4794250" y="3128963"/>
          <p14:tracePt t="63368" x="4819650" y="3128963"/>
          <p14:tracePt t="63376" x="4832350" y="3128963"/>
          <p14:tracePt t="63392" x="4856163" y="3128963"/>
          <p14:tracePt t="63409" x="4881563" y="3128963"/>
          <p14:tracePt t="63426" x="4894263" y="3116263"/>
          <p14:tracePt t="63442" x="4906963" y="3116263"/>
          <p14:tracePt t="63459" x="4919663" y="3103563"/>
          <p14:tracePt t="63476" x="4932363" y="3103563"/>
          <p14:tracePt t="63493" x="4945063" y="3090863"/>
          <p14:tracePt t="63509" x="4945063" y="3078163"/>
          <p14:tracePt t="63512" x="4956175" y="3078163"/>
          <p14:tracePt t="63528" x="4956175" y="3065463"/>
          <p14:tracePt t="63543" x="4956175" y="3054350"/>
          <p14:tracePt t="63608" x="4956175" y="3041650"/>
          <p14:tracePt t="63624" x="4956175" y="3028950"/>
          <p14:tracePt t="64080" x="4956175" y="3016250"/>
          <p14:tracePt t="64088" x="4968875" y="3016250"/>
          <p14:tracePt t="64096" x="4981575" y="3016250"/>
          <p14:tracePt t="64112" x="5032375" y="3003550"/>
          <p14:tracePt t="64128" x="5068888" y="2978150"/>
          <p14:tracePt t="64145" x="5119688" y="2978150"/>
          <p14:tracePt t="64161" x="5132388" y="2965450"/>
          <p14:tracePt t="64177" x="5145088" y="2965450"/>
          <p14:tracePt t="64280" x="5132388" y="2965450"/>
          <p14:tracePt t="64288" x="5106988" y="2965450"/>
          <p14:tracePt t="64296" x="5081588" y="2965450"/>
          <p14:tracePt t="64312" x="5032375" y="2965450"/>
          <p14:tracePt t="64328" x="4968875" y="2965450"/>
          <p14:tracePt t="64345" x="4932363" y="2965450"/>
          <p14:tracePt t="64362" x="4906963" y="2965450"/>
          <p14:tracePt t="64378" x="4868863" y="2965450"/>
          <p14:tracePt t="64395" x="4843463" y="2965450"/>
          <p14:tracePt t="64412" x="4819650" y="2965450"/>
          <p14:tracePt t="64428" x="4781550" y="2978150"/>
          <p14:tracePt t="64445" x="4756150" y="2990850"/>
          <p14:tracePt t="64448" x="4743450" y="3016250"/>
          <p14:tracePt t="64462" x="4706938" y="3028950"/>
          <p14:tracePt t="64465" x="4694238" y="3054350"/>
          <p14:tracePt t="64479" x="4681538" y="3065463"/>
          <p14:tracePt t="64481" x="4668838" y="3078163"/>
          <p14:tracePt t="64496" x="4656138" y="3103563"/>
          <p14:tracePt t="64512" x="4630738" y="3128963"/>
          <p14:tracePt t="64528" x="4630738" y="3154363"/>
          <p14:tracePt t="64546" x="4630738" y="3178175"/>
          <p14:tracePt t="64562" x="4630738" y="3190875"/>
          <p14:tracePt t="64592" x="4630738" y="3203575"/>
          <p14:tracePt t="64680" x="4630738" y="3190875"/>
          <p14:tracePt t="64688" x="4630738" y="3178175"/>
          <p14:tracePt t="64696" x="4643438" y="3154363"/>
          <p14:tracePt t="64712" x="4643438" y="3128963"/>
          <p14:tracePt t="64729" x="4668838" y="3103563"/>
          <p14:tracePt t="64746" x="4668838" y="3078163"/>
          <p14:tracePt t="64762" x="4668838" y="3065463"/>
          <p14:tracePt t="64779" x="4656138" y="3054350"/>
          <p14:tracePt t="64796" x="4606925" y="3041650"/>
          <p14:tracePt t="64813" x="4530725" y="3041650"/>
          <p14:tracePt t="64816" x="4506913" y="3041650"/>
          <p14:tracePt t="64830" x="4481513" y="3041650"/>
          <p14:tracePt t="64833" x="4456113" y="3041650"/>
          <p14:tracePt t="64846" x="4443413" y="3041650"/>
          <p14:tracePt t="64849" x="4418013" y="3041650"/>
          <p14:tracePt t="64864" x="4381500" y="3078163"/>
          <p14:tracePt t="64878" x="4356100" y="3128963"/>
          <p14:tracePt t="64880" x="4318000" y="3190875"/>
          <p14:tracePt t="64895" x="4268788" y="3316288"/>
          <p14:tracePt t="64911" x="4230688" y="3467100"/>
          <p14:tracePt t="64929" x="4192588" y="3603625"/>
          <p14:tracePt t="64946" x="4192588" y="3692525"/>
          <p14:tracePt t="64963" x="4168775" y="3767138"/>
          <p14:tracePt t="64980" x="4168775" y="3792538"/>
          <p14:tracePt t="64997" x="4168775" y="3803650"/>
          <p14:tracePt t="65016" x="4168775" y="3816350"/>
          <p14:tracePt t="65120" x="4168775" y="3792538"/>
          <p14:tracePt t="65128" x="4168775" y="3779838"/>
          <p14:tracePt t="65136" x="4168775" y="3767138"/>
          <p14:tracePt t="65147" x="4168775" y="3741738"/>
          <p14:tracePt t="65164" x="4168775" y="3679825"/>
          <p14:tracePt t="65180" x="4168775" y="3616325"/>
          <p14:tracePt t="65197" x="4168775" y="3541713"/>
          <p14:tracePt t="65200" x="4168775" y="3490913"/>
          <p14:tracePt t="65214" x="4168775" y="3429000"/>
          <p14:tracePt t="65217" x="4168775" y="3367088"/>
          <p14:tracePt t="65231" x="4143375" y="3316288"/>
          <p14:tracePt t="65233" x="4092575" y="3254375"/>
          <p14:tracePt t="65248" x="4017963" y="3165475"/>
          <p14:tracePt t="65264" x="3943350" y="3116263"/>
          <p14:tracePt t="65281" x="3905250" y="3103563"/>
          <p14:tracePt t="65298" x="3879850" y="3103563"/>
          <p14:tracePt t="65313" x="3867150" y="3103563"/>
          <p14:tracePt t="65330" x="3843338" y="3116263"/>
          <p14:tracePt t="65348" x="3830638" y="3165475"/>
          <p14:tracePt t="65365" x="3830638" y="3241675"/>
          <p14:tracePt t="65368" x="3817938" y="3290888"/>
          <p14:tracePt t="65381" x="3805238" y="3341688"/>
          <p14:tracePt t="65384" x="3805238" y="3403600"/>
          <p14:tracePt t="65398" x="3805238" y="3454400"/>
          <p14:tracePt t="65401" x="3805238" y="3503613"/>
          <p14:tracePt t="65416" x="3805238" y="3590925"/>
          <p14:tracePt t="65431" x="3792538" y="3667125"/>
          <p14:tracePt t="65449" x="3792538" y="3741738"/>
          <p14:tracePt t="65465" x="3792538" y="3779838"/>
          <p14:tracePt t="65481" x="3792538" y="3803650"/>
          <p14:tracePt t="65498" x="3792538" y="3816350"/>
          <p14:tracePt t="65514" x="3817938" y="3829050"/>
          <p14:tracePt t="65531" x="3830638" y="3829050"/>
          <p14:tracePt t="65548" x="3892550" y="3829050"/>
          <p14:tracePt t="65565" x="3968750" y="3829050"/>
          <p14:tracePt t="65568" x="4017963" y="3829050"/>
          <p14:tracePt t="65582" x="4068763" y="3829050"/>
          <p14:tracePt t="65584" x="4117975" y="3829050"/>
          <p14:tracePt t="65598" x="4181475" y="3803650"/>
          <p14:tracePt t="65600" x="4205288" y="3779838"/>
          <p14:tracePt t="65616" x="4268788" y="3703638"/>
          <p14:tracePt t="65632" x="4281488" y="3629025"/>
          <p14:tracePt t="65648" x="4305300" y="3503613"/>
          <p14:tracePt t="65666" x="4318000" y="3378200"/>
          <p14:tracePt t="65681" x="4318000" y="3241675"/>
          <p14:tracePt t="65698" x="4318000" y="3103563"/>
          <p14:tracePt t="65715" x="4318000" y="3003550"/>
          <p14:tracePt t="65731" x="4294188" y="2916238"/>
          <p14:tracePt t="65748" x="4281488" y="2878138"/>
          <p14:tracePt t="65766" x="4268788" y="2852738"/>
          <p14:tracePt t="65768" x="4256088" y="2840038"/>
          <p14:tracePt t="65792" x="4243388" y="2840038"/>
          <p14:tracePt t="65800" x="4230688" y="2840038"/>
          <p14:tracePt t="65816" x="4217988" y="2840038"/>
          <p14:tracePt t="65832" x="4205288" y="2840038"/>
          <p14:tracePt t="65849" x="4181475" y="2840038"/>
          <p14:tracePt t="65865" x="4143375" y="2852738"/>
          <p14:tracePt t="65882" x="4105275" y="2890838"/>
          <p14:tracePt t="65899" x="4068763" y="2928938"/>
          <p14:tracePt t="65916" x="4056063" y="2978150"/>
          <p14:tracePt t="65932" x="4017963" y="3041650"/>
          <p14:tracePt t="65949" x="4005263" y="3103563"/>
          <p14:tracePt t="65952" x="4005263" y="3141663"/>
          <p14:tracePt t="65966" x="3992563" y="3178175"/>
          <p14:tracePt t="65968" x="3979863" y="3228975"/>
          <p14:tracePt t="65983" x="3968750" y="3354388"/>
          <p14:tracePt t="66000" x="3943350" y="3467100"/>
          <p14:tracePt t="66016" x="3917950" y="3579813"/>
          <p14:tracePt t="66032" x="3892550" y="3679825"/>
          <p14:tracePt t="66049" x="3892550" y="3754438"/>
          <p14:tracePt t="66066" x="3879850" y="3829050"/>
          <p14:tracePt t="66082" x="3879850" y="3892550"/>
          <p14:tracePt t="66099" x="3879850" y="3916363"/>
          <p14:tracePt t="66116" x="3879850" y="3929063"/>
          <p14:tracePt t="66144" x="3879850" y="3941763"/>
          <p14:tracePt t="66176" x="3879850" y="3954463"/>
          <p14:tracePt t="66184" x="3892550" y="3967163"/>
          <p14:tracePt t="66192" x="3917950" y="3967163"/>
          <p14:tracePt t="66200" x="3943350" y="3967163"/>
          <p14:tracePt t="66217" x="4017963" y="3967163"/>
          <p14:tracePt t="66233" x="4081463" y="3967163"/>
          <p14:tracePt t="66249" x="4117975" y="3954463"/>
          <p14:tracePt t="66266" x="4181475" y="3905250"/>
          <p14:tracePt t="66283" x="4217988" y="3854450"/>
          <p14:tracePt t="66300" x="4256088" y="3754438"/>
          <p14:tracePt t="66317" x="4305300" y="3654425"/>
          <p14:tracePt t="66320" x="4318000" y="3603625"/>
          <p14:tracePt t="66333" x="4343400" y="3541713"/>
          <p14:tracePt t="66336" x="4368800" y="3490913"/>
          <p14:tracePt t="66350" x="4394200" y="3429000"/>
          <p14:tracePt t="66352" x="4406900" y="3378200"/>
          <p14:tracePt t="66368" x="4418013" y="3267075"/>
          <p14:tracePt t="66384" x="4456113" y="3190875"/>
          <p14:tracePt t="66400" x="4468813" y="3116263"/>
          <p14:tracePt t="66417" x="4481513" y="3054350"/>
          <p14:tracePt t="66434" x="4506913" y="2990850"/>
          <p14:tracePt t="66450" x="4506913" y="2952750"/>
          <p14:tracePt t="66467" x="4506913" y="2916238"/>
          <p14:tracePt t="66484" x="4506913" y="2890838"/>
          <p14:tracePt t="66500" x="4506913" y="2865438"/>
          <p14:tracePt t="66517" x="4506913" y="2828925"/>
          <p14:tracePt t="66520" x="4506913" y="2816225"/>
          <p14:tracePt t="66534" x="4506913" y="2803525"/>
          <p14:tracePt t="66551" x="4506913" y="2778125"/>
          <p14:tracePt t="66568" x="4494213" y="2765425"/>
          <p14:tracePt t="66584" x="4481513" y="2752725"/>
          <p14:tracePt t="66601" x="4468813" y="2740025"/>
          <p14:tracePt t="66624" x="4456113" y="2728913"/>
          <p14:tracePt t="66634" x="4456113" y="2716213"/>
          <p14:tracePt t="66651" x="4394200" y="2690813"/>
          <p14:tracePt t="66668" x="4368800" y="2678113"/>
          <p14:tracePt t="66685" x="4330700" y="2665413"/>
          <p14:tracePt t="66688" x="4318000" y="2665413"/>
          <p14:tracePt t="66701" x="4294188" y="2665413"/>
          <p14:tracePt t="66704" x="4294188" y="2652713"/>
          <p14:tracePt t="66718" x="4281488" y="2652713"/>
          <p14:tracePt t="66720" x="4268788" y="2652713"/>
          <p14:tracePt t="66735" x="4256088" y="2652713"/>
          <p14:tracePt t="66737" x="4256088" y="2640013"/>
          <p14:tracePt t="66752" x="4243388" y="2640013"/>
          <p14:tracePt t="66768" x="4230688" y="2640013"/>
          <p14:tracePt t="66785" x="4217988" y="2627313"/>
          <p14:tracePt t="66801" x="4205288" y="2627313"/>
          <p14:tracePt t="66818" x="4192588" y="2616200"/>
          <p14:tracePt t="66835" x="4168775" y="2616200"/>
          <p14:tracePt t="66852" x="4156075" y="2616200"/>
          <p14:tracePt t="67000" x="4156075" y="2603500"/>
          <p14:tracePt t="67008" x="4156075" y="2590800"/>
          <p14:tracePt t="67024" x="4168775" y="2590800"/>
          <p14:tracePt t="67035" x="4192588" y="2578100"/>
          <p14:tracePt t="67052" x="4217988" y="2578100"/>
          <p14:tracePt t="67069" x="4243388" y="2578100"/>
          <p14:tracePt t="67072" x="4256088" y="2565400"/>
          <p14:tracePt t="67136" x="4256088" y="2552700"/>
          <p14:tracePt t="67168" x="4256088" y="2540000"/>
          <p14:tracePt t="67216" x="4256088" y="2527300"/>
          <p14:tracePt t="67224" x="4243388" y="2516188"/>
          <p14:tracePt t="67235" x="4205288" y="2516188"/>
          <p14:tracePt t="67252" x="4168775" y="2490788"/>
          <p14:tracePt t="67269" x="4143375" y="2490788"/>
          <p14:tracePt t="67272" x="4130675" y="2490788"/>
          <p14:tracePt t="67286" x="4117975" y="2490788"/>
          <p14:tracePt t="67304" x="4092575" y="2490788"/>
          <p14:tracePt t="67424" x="4092575" y="2478088"/>
          <p14:tracePt t="67432" x="4092575" y="2465388"/>
          <p14:tracePt t="67448" x="4092575" y="2452688"/>
          <p14:tracePt t="67464" x="4092575" y="2439988"/>
          <p14:tracePt t="67473" x="4092575" y="2427288"/>
          <p14:tracePt t="67487" x="4105275" y="2414588"/>
          <p14:tracePt t="67504" x="4156075" y="2403475"/>
          <p14:tracePt t="67520" x="4217988" y="2390775"/>
          <p14:tracePt t="67536" x="4294188" y="2390775"/>
          <p14:tracePt t="67553" x="4394200" y="2390775"/>
          <p14:tracePt t="67570" x="4481513" y="2427288"/>
          <p14:tracePt t="67586" x="4594225" y="2516188"/>
          <p14:tracePt t="67603" x="4681538" y="2640013"/>
          <p14:tracePt t="67620" x="4743450" y="2728913"/>
          <p14:tracePt t="67636" x="4781550" y="2803525"/>
          <p14:tracePt t="67654" x="4806950" y="2865438"/>
          <p14:tracePt t="67656" x="4819650" y="2903538"/>
          <p14:tracePt t="67671" x="4819650" y="2941638"/>
          <p14:tracePt t="67673" x="4819650" y="2965450"/>
          <p14:tracePt t="67688" x="4819650" y="3016250"/>
          <p14:tracePt t="67704" x="4819650" y="3078163"/>
          <p14:tracePt t="67720" x="4819650" y="3128963"/>
          <p14:tracePt t="67738" x="4819650" y="3178175"/>
          <p14:tracePt t="67753" x="4794250" y="3241675"/>
          <p14:tracePt t="67770" x="4768850" y="3316288"/>
          <p14:tracePt t="67787" x="4743450" y="3403600"/>
          <p14:tracePt t="67804" x="4681538" y="3529013"/>
          <p14:tracePt t="67821" x="4606925" y="3654425"/>
          <p14:tracePt t="67823" x="4568825" y="3729038"/>
          <p14:tracePt t="67837" x="4530725" y="3792538"/>
          <p14:tracePt t="67854" x="4456113" y="3879850"/>
          <p14:tracePt t="67856" x="4430713" y="3905250"/>
          <p14:tracePt t="67872" x="4356100" y="3967163"/>
          <p14:tracePt t="67888" x="4294188" y="4005263"/>
          <p14:tracePt t="67905" x="4243388" y="4017963"/>
          <p14:tracePt t="67921" x="4217988" y="4029075"/>
          <p14:tracePt t="67976" x="4230688" y="4029075"/>
          <p14:tracePt t="67984" x="4256088" y="4029075"/>
          <p14:tracePt t="67992" x="4268788" y="4029075"/>
          <p14:tracePt t="68005" x="4294188" y="4029075"/>
          <p14:tracePt t="68008" x="4318000" y="4029075"/>
          <p14:tracePt t="68021" x="4343400" y="4029075"/>
          <p14:tracePt t="68024" x="4381500" y="4029075"/>
          <p14:tracePt t="68038" x="4418013" y="4029075"/>
          <p14:tracePt t="68040" x="4468813" y="4029075"/>
          <p14:tracePt t="68056" x="4594225" y="4029075"/>
          <p14:tracePt t="68072" x="4694238" y="4041775"/>
          <p14:tracePt t="68088" x="4806950" y="4054475"/>
          <p14:tracePt t="68104" x="4868863" y="4067175"/>
          <p14:tracePt t="68122" x="4881563" y="4067175"/>
          <p14:tracePt t="68138" x="4894263" y="4067175"/>
          <p14:tracePt t="68184" x="4894263" y="4079875"/>
          <p14:tracePt t="68192" x="4894263" y="4092575"/>
          <p14:tracePt t="68225" x="4894263" y="4105275"/>
          <p14:tracePt t="68256" x="4894263" y="4117975"/>
          <p14:tracePt t="68288" x="4894263" y="4129088"/>
          <p14:tracePt t="68305" x="4894263" y="4141788"/>
          <p14:tracePt t="68321" x="4894263" y="4154488"/>
          <p14:tracePt t="68329" x="4894263" y="4179888"/>
          <p14:tracePt t="68338" x="4894263" y="4192588"/>
          <p14:tracePt t="68356" x="4919663" y="4230688"/>
          <p14:tracePt t="68372" x="4968875" y="4254500"/>
          <p14:tracePt t="68388" x="5045075" y="4279900"/>
          <p14:tracePt t="68406" x="5132388" y="4292600"/>
          <p14:tracePt t="68408" x="5194300" y="4305300"/>
          <p14:tracePt t="68422" x="5245100" y="4305300"/>
          <p14:tracePt t="68425" x="5294313" y="4305300"/>
          <p14:tracePt t="68439" x="5345113" y="4305300"/>
          <p14:tracePt t="68441" x="5394325" y="4318000"/>
          <p14:tracePt t="68456" x="5507038" y="4330700"/>
          <p14:tracePt t="68472" x="5632450" y="4367213"/>
          <p14:tracePt t="68489" x="5745163" y="4405313"/>
          <p14:tracePt t="68506" x="5845175" y="4479925"/>
          <p14:tracePt t="68522" x="5932488" y="4530725"/>
          <p14:tracePt t="68539" x="6034088" y="4592638"/>
          <p14:tracePt t="68556" x="6146800" y="4679950"/>
          <p14:tracePt t="68573" x="6296025" y="4756150"/>
          <p14:tracePt t="68576" x="6370638" y="4779963"/>
          <p14:tracePt t="68589" x="6446838" y="4805363"/>
          <p14:tracePt t="68592" x="6508750" y="4830763"/>
          <p14:tracePt t="68606" x="6596063" y="4843463"/>
          <p14:tracePt t="68608" x="6696075" y="4843463"/>
          <p14:tracePt t="68623" x="6910388" y="4856163"/>
          <p14:tracePt t="68639" x="7123113" y="4868863"/>
          <p14:tracePt t="68657" x="7359650" y="4868863"/>
          <p14:tracePt t="68673" x="7623175" y="4868863"/>
          <p14:tracePt t="68690" x="7848600" y="4779963"/>
          <p14:tracePt t="68705" x="8010525" y="4705350"/>
          <p14:tracePt t="68723" x="8148638" y="4592638"/>
          <p14:tracePt t="68740" x="8248650" y="4430713"/>
          <p14:tracePt t="68756" x="8348663" y="4230688"/>
          <p14:tracePt t="68760" x="8374063" y="4141788"/>
          <p14:tracePt t="68773" x="8399463" y="4054475"/>
          <p14:tracePt t="68776" x="8412163" y="3967163"/>
          <p14:tracePt t="68790" x="8412163" y="3905250"/>
          <p14:tracePt t="68792" x="8412163" y="3841750"/>
          <p14:tracePt t="68807" x="8412163" y="3716338"/>
          <p14:tracePt t="68824" x="8412163" y="3629025"/>
          <p14:tracePt t="68840" x="8412163" y="3567113"/>
          <p14:tracePt t="68857" x="8412163" y="3516313"/>
          <p14:tracePt t="68873" x="8424863" y="3490913"/>
          <p14:tracePt t="68890" x="8424863" y="3467100"/>
          <p14:tracePt t="69000" x="8424863" y="3479800"/>
          <p14:tracePt t="69008" x="8424863" y="3503613"/>
          <p14:tracePt t="69016" x="8424863" y="3541713"/>
          <p14:tracePt t="69024" x="8424863" y="3579813"/>
          <p14:tracePt t="69041" x="8424863" y="3629025"/>
          <p14:tracePt t="69057" x="8424863" y="3703638"/>
          <p14:tracePt t="69074" x="8412163" y="3754438"/>
          <p14:tracePt t="69090" x="8412163" y="3803650"/>
          <p14:tracePt t="69107" x="8412163" y="3854450"/>
          <p14:tracePt t="69124" x="8412163" y="3892550"/>
          <p14:tracePt t="69140" x="8412163" y="3929063"/>
          <p14:tracePt t="69158" x="8412163" y="3979863"/>
          <p14:tracePt t="69161" x="8412163" y="3992563"/>
          <p14:tracePt t="69175" x="8412163" y="4005263"/>
          <p14:tracePt t="69177" x="8412163" y="4029075"/>
          <p14:tracePt t="69191" x="8412163" y="4079875"/>
          <p14:tracePt t="69208" x="8412163" y="4167188"/>
          <p14:tracePt t="69224" x="8412163" y="4305300"/>
          <p14:tracePt t="69241" x="8412163" y="4443413"/>
          <p14:tracePt t="69258" x="8412163" y="4543425"/>
          <p14:tracePt t="69274" x="8412163" y="4667250"/>
          <p14:tracePt t="69291" x="8361363" y="4756150"/>
          <p14:tracePt t="69308" x="8348663" y="4830763"/>
          <p14:tracePt t="69325" x="8335963" y="4905375"/>
          <p14:tracePt t="69328" x="8335963" y="4930775"/>
          <p14:tracePt t="69341" x="8324850" y="4956175"/>
          <p14:tracePt t="69358" x="8324850" y="4968875"/>
          <p14:tracePt t="69360" x="8312150" y="4968875"/>
          <p14:tracePt t="69448" x="8312150" y="4956175"/>
          <p14:tracePt t="69457" x="8312150" y="4905375"/>
          <p14:tracePt t="69464" x="8312150" y="4830763"/>
          <p14:tracePt t="69475" x="8324850" y="4743450"/>
          <p14:tracePt t="69492" x="8348663" y="4505325"/>
          <p14:tracePt t="69508" x="8348663" y="4230688"/>
          <p14:tracePt t="69526" x="8348663" y="3967163"/>
          <p14:tracePt t="69528" x="8348663" y="3816350"/>
          <p14:tracePt t="69541" x="8348663" y="3679825"/>
          <p14:tracePt t="69559" x="8348663" y="3416300"/>
          <p14:tracePt t="69561" x="8348663" y="3316288"/>
          <p14:tracePt t="69576" x="8335963" y="3178175"/>
          <p14:tracePt t="69592" x="8335963" y="3090863"/>
          <p14:tracePt t="69609" x="8335963" y="3054350"/>
          <p14:tracePt t="69625" x="8335963" y="3041650"/>
          <p14:tracePt t="69696" x="8335963" y="3054350"/>
          <p14:tracePt t="69704" x="8335963" y="3065463"/>
          <p14:tracePt t="69712" x="8335963" y="3103563"/>
          <p14:tracePt t="69726" x="8335963" y="3141663"/>
          <p14:tracePt t="69728" x="8335963" y="3178175"/>
          <p14:tracePt t="69742" x="8335963" y="3216275"/>
          <p14:tracePt t="69744" x="8335963" y="3254375"/>
          <p14:tracePt t="69759" x="8335963" y="3354388"/>
          <p14:tracePt t="69777" x="8348663" y="3429000"/>
          <p14:tracePt t="69792" x="8374063" y="3516313"/>
          <p14:tracePt t="69809" x="8374063" y="3603625"/>
          <p14:tracePt t="69826" x="8399463" y="3654425"/>
          <p14:tracePt t="69842" x="8399463" y="3703638"/>
          <p14:tracePt t="69859" x="8399463" y="3754438"/>
          <p14:tracePt t="69876" x="8399463" y="3803650"/>
          <p14:tracePt t="69893" x="8399463" y="3841750"/>
          <p14:tracePt t="69896" x="8399463" y="3867150"/>
          <p14:tracePt t="69910" x="8399463" y="3879850"/>
          <p14:tracePt t="69912" x="8399463" y="3892550"/>
          <p14:tracePt t="69927" x="8399463" y="3905250"/>
          <p14:tracePt t="69929" x="8399463" y="3916363"/>
          <p14:tracePt t="69943" x="8399463" y="3941763"/>
          <p14:tracePt t="69960" x="8399463" y="3967163"/>
          <p14:tracePt t="69977" x="8399463" y="3979863"/>
          <p14:tracePt t="69993" x="8399463" y="4005263"/>
          <p14:tracePt t="70009" x="8399463" y="4017963"/>
          <p14:tracePt t="70032" x="8399463" y="4029075"/>
          <p14:tracePt t="70152" x="8399463" y="4017963"/>
          <p14:tracePt t="70160" x="8399463" y="3992563"/>
          <p14:tracePt t="70168" x="8399463" y="3979863"/>
          <p14:tracePt t="70177" x="8399463" y="3954463"/>
          <p14:tracePt t="70194" x="8399463" y="3892550"/>
          <p14:tracePt t="70210" x="8399463" y="3816350"/>
          <p14:tracePt t="70227" x="8399463" y="3741738"/>
          <p14:tracePt t="70243" x="8399463" y="3667125"/>
          <p14:tracePt t="70260" x="8399463" y="3590925"/>
          <p14:tracePt t="70277" x="8399463" y="3503613"/>
          <p14:tracePt t="70280" x="8399463" y="3454400"/>
          <p14:tracePt t="70294" x="8399463" y="3403600"/>
          <p14:tracePt t="70296" x="8399463" y="3354388"/>
          <p14:tracePt t="70311" x="8399463" y="3228975"/>
          <p14:tracePt t="70328" x="8412163" y="3090863"/>
          <p14:tracePt t="70344" x="8424863" y="2990850"/>
          <p14:tracePt t="70361" x="8424863" y="2852738"/>
          <p14:tracePt t="70378" x="8424863" y="2752725"/>
          <p14:tracePt t="70394" x="8424863" y="2665413"/>
          <p14:tracePt t="70410" x="8424863" y="2616200"/>
          <p14:tracePt t="70427" x="8424863" y="2590800"/>
          <p14:tracePt t="72480" x="8424863" y="2603500"/>
          <p14:tracePt t="72488" x="8424863" y="2616200"/>
          <p14:tracePt t="72505" x="8424863" y="2627313"/>
          <p14:tracePt t="72521" x="8424863" y="2652713"/>
          <p14:tracePt t="72533" x="8435975" y="2652713"/>
          <p14:tracePt t="72536" x="8435975" y="2665413"/>
          <p14:tracePt t="72552" x="8448675" y="2678113"/>
          <p14:tracePt t="72568" x="8461375" y="2690813"/>
          <p14:tracePt t="72584" x="8474075" y="2703513"/>
          <p14:tracePt t="72600" x="8499475" y="2716213"/>
          <p14:tracePt t="72617" x="8537575" y="2728913"/>
          <p14:tracePt t="72633" x="8561388" y="2728913"/>
          <p14:tracePt t="72650" x="8586788" y="2740025"/>
          <p14:tracePt t="72666" x="8612188" y="2740025"/>
          <p14:tracePt t="72760" x="8599488" y="2740025"/>
          <p14:tracePt t="72776" x="8586788" y="2740025"/>
          <p14:tracePt t="72792" x="8574088" y="2740025"/>
          <p14:tracePt t="72800" x="8574088" y="2752725"/>
          <p14:tracePt t="72808" x="8561388" y="2778125"/>
          <p14:tracePt t="72817" x="8561388" y="2803525"/>
          <p14:tracePt t="72833" x="8561388" y="2890838"/>
          <p14:tracePt t="72851" x="8548688" y="3016250"/>
          <p14:tracePt t="72867" x="8537575" y="3154363"/>
          <p14:tracePt t="72884" x="8537575" y="3290888"/>
          <p14:tracePt t="72900" x="8537575" y="3403600"/>
          <p14:tracePt t="72917" x="8537575" y="3479800"/>
          <p14:tracePt t="72935" x="8537575" y="3529013"/>
          <p14:tracePt t="72937" x="8537575" y="3554413"/>
          <p14:tracePt t="72952" x="8537575" y="3579813"/>
          <p14:tracePt t="72984" x="8537575" y="3590925"/>
          <p14:tracePt t="74008" x="8537575" y="3603625"/>
          <p14:tracePt t="74024" x="8537575" y="3629025"/>
          <p14:tracePt t="74032" x="8537575" y="3667125"/>
          <p14:tracePt t="74040" x="8537575" y="3703638"/>
          <p14:tracePt t="74054" x="8537575" y="3754438"/>
          <p14:tracePt t="74056" x="8537575" y="3829050"/>
          <p14:tracePt t="74071" x="8537575" y="3916363"/>
          <p14:tracePt t="74073" x="8537575" y="4005263"/>
          <p14:tracePt t="74087" x="8537575" y="4154488"/>
          <p14:tracePt t="74104" x="8537575" y="4305300"/>
          <p14:tracePt t="74120" x="8537575" y="4430713"/>
          <p14:tracePt t="74137" x="8537575" y="4518025"/>
          <p14:tracePt t="74154" x="8537575" y="4554538"/>
          <p14:tracePt t="74170" x="8537575" y="4592638"/>
          <p14:tracePt t="74200" x="8537575" y="4605338"/>
          <p14:tracePt t="74472" x="8537575" y="4592638"/>
          <p14:tracePt t="74480" x="8537575" y="4579938"/>
          <p14:tracePt t="74488" x="8537575" y="4567238"/>
          <p14:tracePt t="74505" x="8537575" y="4554538"/>
          <p14:tracePt t="74521" x="8537575" y="4543425"/>
          <p14:tracePt t="74538" x="8537575" y="4530725"/>
          <p14:tracePt t="74555" x="8537575" y="4518025"/>
          <p14:tracePt t="74577" x="8537575" y="4505325"/>
          <p14:tracePt t="74609" x="8537575" y="4492625"/>
          <p14:tracePt t="74625" x="8537575" y="4479925"/>
          <p14:tracePt t="74632" x="8537575" y="4467225"/>
          <p14:tracePt t="74664" x="8537575" y="4454525"/>
          <p14:tracePt t="74696" x="8537575" y="4443413"/>
          <p14:tracePt t="74712" x="8537575" y="4430713"/>
          <p14:tracePt t="74721" x="8537575" y="4418013"/>
          <p14:tracePt t="74729" x="8537575" y="4405313"/>
          <p14:tracePt t="74738" x="8537575" y="4392613"/>
          <p14:tracePt t="74756" x="8537575" y="4354513"/>
          <p14:tracePt t="74772" x="8537575" y="4305300"/>
          <p14:tracePt t="74789" x="8537575" y="4230688"/>
          <p14:tracePt t="74792" x="8537575" y="4205288"/>
          <p14:tracePt t="74805" x="8537575" y="4179888"/>
          <p14:tracePt t="74823" x="8537575" y="4079875"/>
          <p14:tracePt t="74840" x="8524875" y="4017963"/>
          <p14:tracePt t="74856" x="8524875" y="3979863"/>
          <p14:tracePt t="74860" x="8524875" y="3954463"/>
          <p14:tracePt t="74872" x="8524875" y="3905250"/>
          <p14:tracePt t="74889" x="8524875" y="3854450"/>
          <p14:tracePt t="74905" x="8524875" y="3803650"/>
          <p14:tracePt t="74922" x="8524875" y="3754438"/>
          <p14:tracePt t="74939" x="8524875" y="3716338"/>
          <p14:tracePt t="74956" x="8524875" y="3667125"/>
          <p14:tracePt t="74973" x="8512175" y="3641725"/>
          <p14:tracePt t="74989" x="8499475" y="3603625"/>
          <p14:tracePt t="74992" x="8499475" y="3590925"/>
          <p14:tracePt t="75006" x="8499475" y="3567113"/>
          <p14:tracePt t="75023" x="8499475" y="3554413"/>
          <p14:tracePt t="75168" x="8499475" y="3541713"/>
          <p14:tracePt t="75176" x="8486775" y="3541713"/>
          <p14:tracePt t="75190" x="8486775" y="3529013"/>
          <p14:tracePt t="75192" x="8474075" y="3516313"/>
          <p14:tracePt t="79176" x="8474075" y="3503613"/>
          <p14:tracePt t="79200" x="8474075" y="3490913"/>
          <p14:tracePt t="79368" x="8486775" y="3490913"/>
          <p14:tracePt t="82272" x="8448675" y="3490913"/>
          <p14:tracePt t="82280" x="8386763" y="3479800"/>
          <p14:tracePt t="82292" x="8312150" y="3467100"/>
          <p14:tracePt t="82308" x="8261350" y="3467100"/>
          <p14:tracePt t="82528" x="8248650" y="3467100"/>
          <p14:tracePt t="82536" x="8223250" y="3467100"/>
          <p14:tracePt t="82544" x="8161338" y="3454400"/>
          <p14:tracePt t="82559" x="7974013" y="3378200"/>
          <p14:tracePt t="82576" x="7835900" y="3278188"/>
          <p14:tracePt t="82592" x="7735888" y="3216275"/>
          <p14:tracePt t="82609" x="7697788" y="3178175"/>
          <p14:tracePt t="82626" x="7673975" y="3165475"/>
          <p14:tracePt t="82648" x="7661275" y="3165475"/>
          <p14:tracePt t="82659" x="7661275" y="3154363"/>
          <p14:tracePt t="82676" x="7661275" y="3141663"/>
          <p14:tracePt t="82872" x="7648575" y="3128963"/>
          <p14:tracePt t="82880" x="7635875" y="3128963"/>
          <p14:tracePt t="82894" x="7610475" y="3128963"/>
          <p14:tracePt t="82896" x="7597775" y="3116263"/>
          <p14:tracePt t="82910" x="7585075" y="3116263"/>
          <p14:tracePt t="82912" x="7572375" y="3116263"/>
          <p14:tracePt t="82927" x="7561263" y="3116263"/>
          <p14:tracePt t="82968" x="7548563" y="3116263"/>
          <p14:tracePt t="82976" x="7535863" y="3116263"/>
          <p14:tracePt t="83216" x="7510463" y="3141663"/>
          <p14:tracePt t="83224" x="7497763" y="3216275"/>
          <p14:tracePt t="83233" x="7459663" y="3316288"/>
          <p14:tracePt t="83244" x="7435850" y="3454400"/>
          <p14:tracePt t="83261" x="7385050" y="3792538"/>
          <p14:tracePt t="83264" x="7335838" y="4029075"/>
          <p14:tracePt t="83277" x="7285038" y="4254500"/>
          <p14:tracePt t="83281" x="7272338" y="4443413"/>
          <p14:tracePt t="83296" x="7246938" y="4779963"/>
          <p14:tracePt t="83312" x="7246938" y="5030788"/>
          <p14:tracePt t="83329" x="7246938" y="5230813"/>
          <p14:tracePt t="83345" x="7246938" y="5381625"/>
          <p14:tracePt t="83361" x="7246938" y="5468938"/>
          <p14:tracePt t="83378" x="7246938" y="5518150"/>
          <p14:tracePt t="83395" x="7246938" y="5543550"/>
          <p14:tracePt t="83561" x="7235825" y="5543550"/>
          <p14:tracePt t="83568" x="7223125" y="5543550"/>
          <p14:tracePt t="83578" x="7210425" y="5543550"/>
          <p14:tracePt t="83595" x="7134225" y="5518150"/>
          <p14:tracePt t="83612" x="7010400" y="5507038"/>
          <p14:tracePt t="83629" x="6884988" y="5481638"/>
          <p14:tracePt t="83631" x="6797675" y="5468938"/>
          <p14:tracePt t="83645" x="6708775" y="5443538"/>
          <p14:tracePt t="83648" x="6608763" y="5430838"/>
          <p14:tracePt t="83662" x="6496050" y="5418138"/>
          <p14:tracePt t="83664" x="6396038" y="5394325"/>
          <p14:tracePt t="83679" x="6221413" y="5343525"/>
          <p14:tracePt t="83696" x="6083300" y="5294313"/>
          <p14:tracePt t="83712" x="5970588" y="5243513"/>
          <p14:tracePt t="83729" x="5870575" y="5168900"/>
          <p14:tracePt t="83745" x="5770563" y="5056188"/>
          <p14:tracePt t="83762" x="5708650" y="4930775"/>
          <p14:tracePt t="83779" x="5657850" y="4805363"/>
          <p14:tracePt t="83796" x="5645150" y="4656138"/>
          <p14:tracePt t="83813" x="5619750" y="4492625"/>
          <p14:tracePt t="83816" x="5619750" y="4405313"/>
          <p14:tracePt t="83829" x="5619750" y="4341813"/>
          <p14:tracePt t="83832" x="5619750" y="4279900"/>
          <p14:tracePt t="83846" x="5619750" y="4230688"/>
          <p14:tracePt t="83848" x="5619750" y="4192588"/>
          <p14:tracePt t="83863" x="5619750" y="4154488"/>
          <p14:tracePt t="83865" x="5619750" y="4129088"/>
          <p14:tracePt t="83879" x="5619750" y="4117975"/>
          <p14:tracePt t="83952" x="5619750" y="4129088"/>
          <p14:tracePt t="83960" x="5619750" y="4154488"/>
          <p14:tracePt t="83968" x="5619750" y="4192588"/>
          <p14:tracePt t="83979" x="5619750" y="4230688"/>
          <p14:tracePt t="83996" x="5619750" y="4341813"/>
          <p14:tracePt t="84013" x="5619750" y="4405313"/>
          <p14:tracePt t="84016" x="5619750" y="4443413"/>
          <p14:tracePt t="84030" x="5619750" y="4479925"/>
          <p14:tracePt t="84033" x="5619750" y="4505325"/>
          <p14:tracePt t="84047" x="5619750" y="4530725"/>
          <p14:tracePt t="84176" x="5619750" y="4492625"/>
          <p14:tracePt t="84184" x="5619750" y="4443413"/>
          <p14:tracePt t="84197" x="5619750" y="4392613"/>
          <p14:tracePt t="84200" x="5632450" y="4341813"/>
          <p14:tracePt t="84213" x="5645150" y="4279900"/>
          <p14:tracePt t="84231" x="5683250" y="4205288"/>
          <p14:tracePt t="84233" x="5683250" y="4167188"/>
          <p14:tracePt t="84248" x="5732463" y="4079875"/>
          <p14:tracePt t="84264" x="5783263" y="4005263"/>
          <p14:tracePt t="84280" x="5832475" y="3954463"/>
          <p14:tracePt t="84297" x="5895975" y="3916363"/>
          <p14:tracePt t="84313" x="5957888" y="3892550"/>
          <p14:tracePt t="84331" x="6021388" y="3867150"/>
          <p14:tracePt t="84347" x="6057900" y="3854450"/>
          <p14:tracePt t="84364" x="6121400" y="3841750"/>
          <p14:tracePt t="84381" x="6196013" y="3829050"/>
          <p14:tracePt t="84385" x="6246813" y="3829050"/>
          <p14:tracePt t="84398" x="6321425" y="3816350"/>
          <p14:tracePt t="84400" x="6396038" y="3803650"/>
          <p14:tracePt t="84414" x="6472238" y="3803650"/>
          <p14:tracePt t="84417" x="6559550" y="3792538"/>
          <p14:tracePt t="84432" x="6772275" y="3767138"/>
          <p14:tracePt t="84448" x="7010400" y="3716338"/>
          <p14:tracePt t="84465" x="7235825" y="3667125"/>
          <p14:tracePt t="84481" x="7397750" y="3603625"/>
          <p14:tracePt t="84498" x="7548563" y="3554413"/>
          <p14:tracePt t="84514" x="7685088" y="3490913"/>
          <p14:tracePt t="84531" x="7785100" y="3454400"/>
          <p14:tracePt t="84548" x="7874000" y="3403600"/>
          <p14:tracePt t="84565" x="7935913" y="3378200"/>
          <p14:tracePt t="84568" x="7948613" y="3367088"/>
          <p14:tracePt t="84581" x="7974013" y="3354388"/>
          <p14:tracePt t="84585" x="7974013" y="3341688"/>
          <p14:tracePt t="84599" x="7986713" y="3328988"/>
          <p14:tracePt t="84601" x="7999413" y="3316288"/>
          <p14:tracePt t="84616" x="8010525" y="3303588"/>
          <p14:tracePt t="84632" x="8035925" y="3278188"/>
          <p14:tracePt t="84648" x="8061325" y="3241675"/>
          <p14:tracePt t="84665" x="8099425" y="3216275"/>
          <p14:tracePt t="84681" x="8135938" y="3203575"/>
          <p14:tracePt t="84697" x="8161338" y="3190875"/>
          <p14:tracePt t="84720" x="8174038" y="3190875"/>
          <p14:tracePt t="84737" x="8174038" y="3178175"/>
          <p14:tracePt t="85312" x="8186738" y="3178175"/>
          <p14:tracePt t="85320" x="8199438" y="3178175"/>
          <p14:tracePt t="85334" x="8223250" y="3178175"/>
          <p14:tracePt t="85337" x="8235950" y="3178175"/>
          <p14:tracePt t="85350" x="8248650" y="3178175"/>
          <p14:tracePt t="85352" x="8274050" y="3178175"/>
          <p14:tracePt t="85367" x="8286750" y="3178175"/>
          <p14:tracePt t="85464" x="8312150" y="3178175"/>
          <p14:tracePt t="85472" x="8335963" y="3178175"/>
          <p14:tracePt t="85483" x="8374063" y="3178175"/>
          <p14:tracePt t="85500" x="8435975" y="3178175"/>
          <p14:tracePt t="85517" x="8461375" y="3178175"/>
          <p14:tracePt t="85520" x="8499475" y="3178175"/>
          <p14:tracePt t="85534" x="8537575" y="3178175"/>
          <p14:tracePt t="85537" x="8561388" y="3178175"/>
          <p14:tracePt t="85551" x="8624888" y="3178175"/>
          <p14:tracePt t="85568" x="8661400" y="3178175"/>
          <p14:tracePt t="85584" x="8674100" y="3178175"/>
          <p14:tracePt t="85768" x="8686800" y="3203575"/>
          <p14:tracePt t="85776" x="8699500" y="3241675"/>
          <p14:tracePt t="85784" x="8712200" y="3290888"/>
          <p14:tracePt t="85801" x="8737600" y="3403600"/>
          <p14:tracePt t="85817" x="8763000" y="3541713"/>
          <p14:tracePt t="85834" x="8812213" y="3703638"/>
          <p14:tracePt t="85851" x="8850313" y="3816350"/>
          <p14:tracePt t="85868" x="8850313" y="3854450"/>
          <p14:tracePt t="85884" x="8863013" y="3879850"/>
          <p14:tracePt t="85888" x="8863013" y="3929063"/>
          <p14:tracePt t="85902" x="8874125" y="4005263"/>
          <p14:tracePt t="85904" x="8886825" y="4054475"/>
          <p14:tracePt t="85918" x="8899525" y="4105275"/>
          <p14:tracePt t="85920" x="8912225" y="4179888"/>
          <p14:tracePt t="85936" x="8924925" y="4292600"/>
          <p14:tracePt t="85952" x="8924925" y="4405313"/>
          <p14:tracePt t="85968" x="8924925" y="4505325"/>
          <p14:tracePt t="85985" x="8924925" y="4592638"/>
          <p14:tracePt t="86002" x="8924925" y="4692650"/>
          <p14:tracePt t="86018" x="8924925" y="4792663"/>
          <p14:tracePt t="86035" x="8924925" y="4868863"/>
          <p14:tracePt t="86052" x="8924925" y="4956175"/>
          <p14:tracePt t="86068" x="8924925" y="5056188"/>
          <p14:tracePt t="86072" x="8924925" y="5118100"/>
          <p14:tracePt t="86085" x="8924925" y="5194300"/>
          <p14:tracePt t="86088" x="8924925" y="5268913"/>
          <p14:tracePt t="86102" x="8924925" y="5343525"/>
          <p14:tracePt t="86105" x="8924925" y="5394325"/>
          <p14:tracePt t="86119" x="8924925" y="5443538"/>
          <p14:tracePt t="86160" x="8924925" y="5468938"/>
          <p14:tracePt t="86168" x="8924925" y="5494338"/>
          <p14:tracePt t="86176" x="8924925" y="5530850"/>
          <p14:tracePt t="86185" x="8924925" y="5568950"/>
          <p14:tracePt t="86201" x="8924925" y="5643563"/>
          <p14:tracePt t="86218" x="8924925" y="5681663"/>
          <p14:tracePt t="86236" x="8924925" y="5707063"/>
          <p14:tracePt t="86252" x="8924925" y="5719763"/>
          <p14:tracePt t="86440" x="8924925" y="5707063"/>
          <p14:tracePt t="86448" x="8924925" y="5694363"/>
          <p14:tracePt t="86464" x="8924925" y="5668963"/>
          <p14:tracePt t="86473" x="8924925" y="5643563"/>
          <p14:tracePt t="86486" x="8924925" y="5630863"/>
          <p14:tracePt t="86488" x="8924925" y="5619750"/>
          <p14:tracePt t="86503" x="8937625" y="5594350"/>
          <p14:tracePt t="86520" x="8950325" y="5568950"/>
          <p14:tracePt t="86537" x="8950325" y="5530850"/>
          <p14:tracePt t="86553" x="8975725" y="5494338"/>
          <p14:tracePt t="86569" x="8975725" y="5468938"/>
          <p14:tracePt t="86586" x="8975725" y="5456238"/>
          <p14:tracePt t="86603" x="8975725" y="5418138"/>
          <p14:tracePt t="86620" x="8975725" y="5394325"/>
          <p14:tracePt t="86637" x="8975725" y="5368925"/>
          <p14:tracePt t="86640" x="8975725" y="5343525"/>
          <p14:tracePt t="86653" x="8975725" y="5318125"/>
          <p14:tracePt t="86656" x="8975725" y="5281613"/>
          <p14:tracePt t="86670" x="8975725" y="5256213"/>
          <p14:tracePt t="86672" x="8975725" y="5218113"/>
          <p14:tracePt t="86687" x="8975725" y="5143500"/>
          <p14:tracePt t="86704" x="8975725" y="5043488"/>
          <p14:tracePt t="86720" x="8975725" y="4956175"/>
          <p14:tracePt t="86737" x="8975725" y="4868863"/>
          <p14:tracePt t="86753" x="8986838" y="4792663"/>
          <p14:tracePt t="86770" x="8986838" y="4718050"/>
          <p14:tracePt t="86786" x="8986838" y="4667250"/>
          <p14:tracePt t="86804" x="8986838" y="4618038"/>
          <p14:tracePt t="86820" x="8986838" y="4543425"/>
          <p14:tracePt t="86824" x="8986838" y="4518025"/>
          <p14:tracePt t="86837" x="8986838" y="4479925"/>
          <p14:tracePt t="86840" x="8986838" y="4454525"/>
          <p14:tracePt t="86854" x="8986838" y="4430713"/>
          <p14:tracePt t="86857" x="8986838" y="4405313"/>
          <p14:tracePt t="86872" x="8999538" y="4341813"/>
          <p14:tracePt t="86888" x="9012238" y="4279900"/>
          <p14:tracePt t="86904" x="9012238" y="4230688"/>
          <p14:tracePt t="86920" x="9024938" y="4179888"/>
          <p14:tracePt t="86938" x="9024938" y="4167188"/>
          <p14:tracePt t="86954" x="9024938" y="4154488"/>
          <p14:tracePt t="87137" x="9024938" y="4141788"/>
          <p14:tracePt t="87144" x="9037638" y="4129088"/>
          <p14:tracePt t="87168" x="9037638" y="4117975"/>
          <p14:tracePt t="87184" x="9037638" y="4105275"/>
          <p14:tracePt t="88114" x="9037638" y="4117975"/>
          <p14:tracePt t="88122" x="9037638" y="4129088"/>
          <p14:tracePt t="88141" x="9037638" y="4167188"/>
          <p14:tracePt t="88144" x="9037638" y="4179888"/>
          <p14:tracePt t="88157" x="9037638" y="4192588"/>
          <p14:tracePt t="88159" x="9037638" y="4205288"/>
          <p14:tracePt t="88173" x="9037638" y="4217988"/>
          <p14:tracePt t="88176" x="9037638" y="4230688"/>
          <p14:tracePt t="88190" x="9024938" y="4267200"/>
          <p14:tracePt t="88192" x="9024938" y="4279900"/>
          <p14:tracePt t="88207" x="9012238" y="4318000"/>
          <p14:tracePt t="88224" x="8999538" y="4367213"/>
          <p14:tracePt t="88241" x="8963025" y="4430713"/>
          <p14:tracePt t="88258" x="8886825" y="4479925"/>
          <p14:tracePt t="88274" x="8824913" y="4518025"/>
          <p14:tracePt t="88290" x="8786813" y="4554538"/>
          <p14:tracePt t="88307" x="8724900" y="4579938"/>
          <p14:tracePt t="88325" x="8686800" y="4630738"/>
          <p14:tracePt t="88327" x="8650288" y="4643438"/>
          <p14:tracePt t="88341" x="8624888" y="4656138"/>
          <p14:tracePt t="88345" x="8599488" y="4667250"/>
          <p14:tracePt t="88358" x="8574088" y="4692650"/>
          <p14:tracePt t="88360" x="8537575" y="4692650"/>
          <p14:tracePt t="88375" x="8474075" y="4705350"/>
          <p14:tracePt t="88391" x="8374063" y="4718050"/>
          <p14:tracePt t="88408" x="8248650" y="4718050"/>
          <p14:tracePt t="88425" x="8099425" y="4718050"/>
          <p14:tracePt t="88441" x="7910513" y="4718050"/>
          <p14:tracePt t="88457" x="7797800" y="4718050"/>
          <p14:tracePt t="88474" x="7685088" y="4705350"/>
          <p14:tracePt t="88491" x="7648575" y="4705350"/>
          <p14:tracePt t="88508" x="7623175" y="4692650"/>
          <p14:tracePt t="88525" x="7610475" y="4692650"/>
          <p14:tracePt t="88527" x="7610475" y="4679950"/>
          <p14:tracePt t="88542" x="7597775" y="4679950"/>
          <p14:tracePt t="88545" x="7585075" y="4679950"/>
          <p14:tracePt t="88577" x="7572375" y="4679950"/>
          <p14:tracePt t="88591" x="7572375" y="4667250"/>
          <p14:tracePt t="88624" x="7561263" y="4667250"/>
          <p14:tracePt t="88632" x="7561263" y="4656138"/>
          <p14:tracePt t="88641" x="7548563" y="4656138"/>
          <p14:tracePt t="88658" x="7535863" y="4656138"/>
          <p14:tracePt t="88792" x="7535863" y="4643438"/>
          <p14:tracePt t="88800" x="7535863" y="4630738"/>
          <p14:tracePt t="88816" x="7535863" y="4618038"/>
          <p14:tracePt t="88832" x="7535863" y="4605338"/>
          <p14:tracePt t="88842" x="7535863" y="4592638"/>
          <p14:tracePt t="88859" x="7523163" y="4554538"/>
          <p14:tracePt t="88876" x="7510463" y="4530725"/>
          <p14:tracePt t="88892" x="7485063" y="4479925"/>
          <p14:tracePt t="88909" x="7459663" y="4443413"/>
          <p14:tracePt t="88912" x="7435850" y="4430713"/>
          <p14:tracePt t="88926" x="7423150" y="4418013"/>
          <p14:tracePt t="88928" x="7397750" y="4405313"/>
          <p14:tracePt t="88943" x="7348538" y="4379913"/>
          <p14:tracePt t="88960" x="7297738" y="4367213"/>
          <p14:tracePt t="88976" x="7235825" y="4341813"/>
          <p14:tracePt t="88992" x="7197725" y="4330700"/>
          <p14:tracePt t="89009" x="7185025" y="4330700"/>
          <p14:tracePt t="89026" x="7159625" y="4330700"/>
          <p14:tracePt t="89048" x="7146925" y="4330700"/>
          <p14:tracePt t="89128" x="7146925" y="4318000"/>
          <p14:tracePt t="89152" x="7134225" y="4318000"/>
          <p14:tracePt t="89168" x="7110413" y="4318000"/>
          <p14:tracePt t="89176" x="7097713" y="4305300"/>
          <p14:tracePt t="89184" x="7085013" y="4292600"/>
          <p14:tracePt t="89193" x="7072313" y="4292600"/>
          <p14:tracePt t="89210" x="7059613" y="4292600"/>
          <p14:tracePt t="91640" x="7046913" y="4292600"/>
          <p14:tracePt t="91649" x="7034213" y="4292600"/>
          <p14:tracePt t="91657" x="6997700" y="4292600"/>
          <p14:tracePt t="91666" x="6946900" y="4279900"/>
          <p14:tracePt t="91683" x="6772275" y="4241800"/>
          <p14:tracePt t="91699" x="6572250" y="4217988"/>
          <p14:tracePt t="91716" x="6359525" y="4205288"/>
          <p14:tracePt t="91720" x="6259513" y="4192588"/>
          <p14:tracePt t="91733" x="6170613" y="4179888"/>
          <p14:tracePt t="91736" x="6083300" y="4167188"/>
          <p14:tracePt t="91750" x="5983288" y="4154488"/>
          <p14:tracePt t="91753" x="5908675" y="4154488"/>
          <p14:tracePt t="91767" x="5732463" y="4141788"/>
          <p14:tracePt t="91784" x="5619750" y="4129088"/>
          <p14:tracePt t="91800" x="5507038" y="4105275"/>
          <p14:tracePt t="91816" x="5383213" y="4105275"/>
          <p14:tracePt t="91833" x="5294313" y="4105275"/>
          <p14:tracePt t="91849" x="5245100" y="4105275"/>
          <p14:tracePt t="91867" x="5170488" y="4105275"/>
          <p14:tracePt t="91884" x="5068888" y="4105275"/>
          <p14:tracePt t="91900" x="4981575" y="4105275"/>
          <p14:tracePt t="91917" x="4906963" y="4105275"/>
          <p14:tracePt t="91934" x="4856163" y="4105275"/>
          <p14:tracePt t="91937" x="4832350" y="4105275"/>
          <p14:tracePt t="91952" x="4768850" y="4105275"/>
          <p14:tracePt t="91968" x="4694238" y="4117975"/>
          <p14:tracePt t="91984" x="4643438" y="4117975"/>
          <p14:tracePt t="92000" x="4606925" y="4141788"/>
          <p14:tracePt t="92017" x="4581525" y="4154488"/>
          <p14:tracePt t="92033" x="4568825" y="4167188"/>
          <p14:tracePt t="92050" x="4543425" y="4205288"/>
          <p14:tracePt t="92067" x="4506913" y="4254500"/>
          <p14:tracePt t="92084" x="4481513" y="4318000"/>
          <p14:tracePt t="92087" x="4468813" y="4341813"/>
          <p14:tracePt t="92101" x="4456113" y="4367213"/>
          <p14:tracePt t="92103" x="4443413" y="4392613"/>
          <p14:tracePt t="92118" x="4430713" y="4430713"/>
          <p14:tracePt t="92120" x="4430713" y="4467225"/>
          <p14:tracePt t="92134" x="4418013" y="4492625"/>
          <p14:tracePt t="92151" x="4394200" y="4554538"/>
          <p14:tracePt t="92153" x="4381500" y="4579938"/>
          <p14:tracePt t="92168" x="4356100" y="4630738"/>
          <p14:tracePt t="92184" x="4343400" y="4667250"/>
          <p14:tracePt t="92201" x="4330700" y="4692650"/>
          <p14:tracePt t="92218" x="4330700" y="4705350"/>
          <p14:tracePt t="92352" x="4330700" y="4692650"/>
          <p14:tracePt t="92360" x="4343400" y="4667250"/>
          <p14:tracePt t="92368" x="4343400" y="4643438"/>
          <p14:tracePt t="92385" x="4381500" y="4592638"/>
          <p14:tracePt t="92401" x="4418013" y="4530725"/>
          <p14:tracePt t="92418" x="4456113" y="4479925"/>
          <p14:tracePt t="92435" x="4481513" y="4430713"/>
          <p14:tracePt t="92452" x="4506913" y="4405313"/>
          <p14:tracePt t="92468" x="4518025" y="4379913"/>
          <p14:tracePt t="92484" x="4518025" y="4367213"/>
          <p14:tracePt t="92488" x="4530725" y="4367213"/>
          <p14:tracePt t="92664" x="4530725" y="4354513"/>
          <p14:tracePt t="92671" x="4530725" y="4341813"/>
          <p14:tracePt t="92686" x="4530725" y="4318000"/>
          <p14:tracePt t="92688" x="4530725" y="4292600"/>
          <p14:tracePt t="92703" x="4530725" y="4230688"/>
          <p14:tracePt t="92719" x="4530725" y="4192588"/>
          <p14:tracePt t="92736" x="4518025" y="4141788"/>
          <p14:tracePt t="92752" x="4506913" y="4117975"/>
          <p14:tracePt t="92769" x="4506913" y="4105275"/>
          <p14:tracePt t="92785" x="4506913" y="4079875"/>
          <p14:tracePt t="92832" x="4506913" y="4067175"/>
          <p14:tracePt t="92840" x="4506913" y="4041775"/>
          <p14:tracePt t="92857" x="4506913" y="4029075"/>
          <p14:tracePt t="92872" x="4506913" y="4005263"/>
          <p14:tracePt t="92887" x="4506913" y="3992563"/>
          <p14:tracePt t="92903" x="4506913" y="3979863"/>
          <p14:tracePt t="92920" x="4506913" y="3967163"/>
          <p14:tracePt t="92936" x="4506913" y="3954463"/>
          <p14:tracePt t="92953" x="4506913" y="3941763"/>
          <p14:tracePt t="92969" x="4506913" y="3929063"/>
          <p14:tracePt t="93384" x="4506913" y="3905250"/>
          <p14:tracePt t="93392" x="4506913" y="3879850"/>
          <p14:tracePt t="93404" x="4506913" y="3841750"/>
          <p14:tracePt t="93407" x="4481513" y="3829050"/>
          <p14:tracePt t="93680" x="4468813" y="3829050"/>
          <p14:tracePt t="93687" x="4456113" y="3816350"/>
          <p14:tracePt t="93704" x="4443413" y="3816350"/>
          <p14:tracePt t="93721" x="4430713" y="3816350"/>
          <p14:tracePt t="93728" x="4430713" y="3803650"/>
          <p14:tracePt t="93752" x="4418013" y="3803650"/>
          <p14:tracePt t="93784" x="4406900" y="3803650"/>
          <p14:tracePt t="93792" x="4406900" y="3792538"/>
          <p14:tracePt t="93816" x="4406900" y="3779838"/>
          <p14:tracePt t="93824" x="4406900" y="3767138"/>
          <p14:tracePt t="93839" x="4406900" y="3754438"/>
          <p14:tracePt t="93992" x="4406900" y="3741738"/>
          <p14:tracePt t="94000" x="4394200" y="3741738"/>
          <p14:tracePt t="94008" x="4368800" y="3716338"/>
          <p14:tracePt t="94023" x="4294188" y="3654425"/>
          <p14:tracePt t="94039" x="4192588" y="3579813"/>
          <p14:tracePt t="94056" x="4117975" y="3516313"/>
          <p14:tracePt t="94072" x="3992563" y="3390900"/>
          <p14:tracePt t="94089" x="3892550" y="3241675"/>
          <p14:tracePt t="94106" x="3792538" y="3116263"/>
          <p14:tracePt t="94122" x="3730625" y="3016250"/>
          <p14:tracePt t="94139" x="3654425" y="2890838"/>
          <p14:tracePt t="94156" x="3579813" y="2752725"/>
          <p14:tracePt t="94173" x="3517900" y="2603500"/>
          <p14:tracePt t="94176" x="3505200" y="2552700"/>
          <p14:tracePt t="94190" x="3492500" y="2503488"/>
          <p14:tracePt t="94192" x="3492500" y="2439988"/>
          <p14:tracePt t="94207" x="3454400" y="2265363"/>
          <p14:tracePt t="94224" x="3405188" y="2078038"/>
          <p14:tracePt t="94240" x="3367088" y="1852613"/>
          <p14:tracePt t="94256" x="3328988" y="1652588"/>
          <p14:tracePt t="94273" x="3317875" y="1501775"/>
          <p14:tracePt t="94290" x="3305175" y="1376363"/>
          <p14:tracePt t="94306" x="3292475" y="1327150"/>
          <p14:tracePt t="94323" x="3292475" y="1314450"/>
          <p14:tracePt t="94340" x="3292475" y="1289050"/>
          <p14:tracePt t="94357" x="3292475" y="1250950"/>
          <p14:tracePt t="94360" x="3292475" y="1238250"/>
          <p14:tracePt t="94373" x="3292475" y="1227138"/>
          <p14:tracePt t="94376" x="3292475" y="1214438"/>
          <p14:tracePt t="94391" x="3292475" y="1201738"/>
          <p14:tracePt t="94393" x="3292475" y="1189038"/>
          <p14:tracePt t="94407" x="3292475" y="1176338"/>
          <p14:tracePt t="94424" x="3292475" y="1150938"/>
          <p14:tracePt t="94440" x="3292475" y="1089025"/>
          <p14:tracePt t="94457" x="3292475" y="1063625"/>
          <p14:tracePt t="94473" x="3292475" y="1014413"/>
          <p14:tracePt t="94490" x="3292475" y="1001713"/>
          <p14:tracePt t="94507" x="3292475" y="989013"/>
          <p14:tracePt t="95128" x="3292475" y="1001713"/>
          <p14:tracePt t="95136" x="3292475" y="1025525"/>
          <p14:tracePt t="95144" x="3292475" y="1063625"/>
          <p14:tracePt t="95159" x="3292475" y="1125538"/>
          <p14:tracePt t="95176" x="3292475" y="1214438"/>
          <p14:tracePt t="95192" x="3292475" y="1363663"/>
          <p14:tracePt t="95209" x="3292475" y="1501775"/>
          <p14:tracePt t="95225" x="3292475" y="1639888"/>
          <p14:tracePt t="95242" x="3292475" y="1776413"/>
          <p14:tracePt t="95259" x="3292475" y="1876425"/>
          <p14:tracePt t="95276" x="3279775" y="2001838"/>
          <p14:tracePt t="95292" x="3267075" y="2127250"/>
          <p14:tracePt t="95296" x="3254375" y="2190750"/>
          <p14:tracePt t="95309" x="3241675" y="2278063"/>
          <p14:tracePt t="95312" x="3228975" y="2390775"/>
          <p14:tracePt t="95326" x="3205163" y="2490788"/>
          <p14:tracePt t="95328" x="3192463" y="2603500"/>
          <p14:tracePt t="95343" x="3192463" y="2890838"/>
          <p14:tracePt t="95360" x="3192463" y="3141663"/>
          <p14:tracePt t="95376" x="3192463" y="3303588"/>
          <p14:tracePt t="95393" x="3192463" y="3390900"/>
          <p14:tracePt t="95409" x="3167063" y="3441700"/>
          <p14:tracePt t="95512" x="3179763" y="3441700"/>
          <p14:tracePt t="95519" x="3228975" y="3416300"/>
          <p14:tracePt t="95528" x="3317875" y="3354388"/>
          <p14:tracePt t="95543" x="3541713" y="3178175"/>
          <p14:tracePt t="95560" x="3817938" y="2916238"/>
          <p14:tracePt t="95576" x="4081463" y="2690813"/>
          <p14:tracePt t="95593" x="4406900" y="2439988"/>
          <p14:tracePt t="95609" x="4756150" y="2201863"/>
          <p14:tracePt t="95626" x="5081588" y="2027238"/>
          <p14:tracePt t="95643" x="5319713" y="1901825"/>
          <p14:tracePt t="95660" x="5495925" y="1852613"/>
          <p14:tracePt t="95677" x="5607050" y="1839913"/>
          <p14:tracePt t="95680" x="5645150" y="1839913"/>
          <p14:tracePt t="95694" x="5670550" y="1839913"/>
          <p14:tracePt t="95696" x="5708650" y="1839913"/>
          <p14:tracePt t="95711" x="5783263" y="1839913"/>
          <p14:tracePt t="95727" x="5883275" y="1839913"/>
          <p14:tracePt t="95744" x="6045200" y="1939925"/>
          <p14:tracePt t="95760" x="6208713" y="2089150"/>
          <p14:tracePt t="95777" x="6396038" y="2290763"/>
          <p14:tracePt t="95793" x="6596063" y="2540000"/>
          <p14:tracePt t="95810" x="6721475" y="2790825"/>
          <p14:tracePt t="95827" x="6834188" y="3041650"/>
          <p14:tracePt t="95844" x="6910388" y="3241675"/>
          <p14:tracePt t="95848" x="6946900" y="3354388"/>
          <p14:tracePt t="95861" x="6959600" y="3454400"/>
          <p14:tracePt t="95864" x="6972300" y="3541713"/>
          <p14:tracePt t="95878" x="6985000" y="3629025"/>
          <p14:tracePt t="95880" x="6985000" y="3703638"/>
          <p14:tracePt t="95895" x="6985000" y="3779838"/>
          <p14:tracePt t="95897" x="6985000" y="3816350"/>
          <p14:tracePt t="95912" x="6985000" y="3854450"/>
          <p14:tracePt t="95944" x="6985000" y="3867150"/>
          <p14:tracePt t="95960" x="6985000" y="3879850"/>
          <p14:tracePt t="96080" x="6959600" y="3841750"/>
          <p14:tracePt t="96088" x="6934200" y="3803650"/>
          <p14:tracePt t="96096" x="6872288" y="3754438"/>
          <p14:tracePt t="96112" x="6721475" y="3629025"/>
          <p14:tracePt t="96128" x="6521450" y="3529013"/>
          <p14:tracePt t="96145" x="6259513" y="3429000"/>
          <p14:tracePt t="96162" x="5995988" y="3378200"/>
          <p14:tracePt t="96178" x="5695950" y="3316288"/>
          <p14:tracePt t="96195" x="5394325" y="3303588"/>
          <p14:tracePt t="96211" x="5119688" y="3303588"/>
          <p14:tracePt t="96228" x="4919663" y="3303588"/>
          <p14:tracePt t="96245" x="4806950" y="3303588"/>
          <p14:tracePt t="96248" x="4743450" y="3303588"/>
          <p14:tracePt t="96262" x="4706938" y="3316288"/>
          <p14:tracePt t="96264" x="4694238" y="3316288"/>
          <p14:tracePt t="96279" x="4681538" y="3341688"/>
          <p14:tracePt t="96296" x="4656138" y="3354388"/>
          <p14:tracePt t="96312" x="4643438" y="3367088"/>
          <p14:tracePt t="96440" x="4656138" y="3367088"/>
          <p14:tracePt t="96448" x="4694238" y="3367088"/>
          <p14:tracePt t="96463" x="4843463" y="3367088"/>
          <p14:tracePt t="96479" x="5081588" y="3341688"/>
          <p14:tracePt t="96496" x="5357813" y="3267075"/>
          <p14:tracePt t="96512" x="5595938" y="3190875"/>
          <p14:tracePt t="96529" x="5821363" y="3128963"/>
          <p14:tracePt t="96545" x="6034088" y="3090863"/>
          <p14:tracePt t="96562" x="6234113" y="3090863"/>
          <p14:tracePt t="96579" x="6396038" y="3090863"/>
          <p14:tracePt t="96596" x="6534150" y="3090863"/>
          <p14:tracePt t="96612" x="6621463" y="3090863"/>
          <p14:tracePt t="96615" x="6646863" y="3103563"/>
          <p14:tracePt t="96629" x="6696075" y="3128963"/>
          <p14:tracePt t="96632" x="6721475" y="3141663"/>
          <p14:tracePt t="96647" x="6746875" y="3178175"/>
          <p14:tracePt t="96649" x="6797675" y="3203575"/>
          <p14:tracePt t="96663" x="6834188" y="3254375"/>
          <p14:tracePt t="96680" x="6859588" y="3278188"/>
          <p14:tracePt t="96696" x="6859588" y="3303588"/>
          <p14:tracePt t="96713" x="6872288" y="3328988"/>
          <p14:tracePt t="96729" x="6872288" y="3341688"/>
          <p14:tracePt t="96746" x="6872288" y="3354388"/>
          <p14:tracePt t="96763" x="6872288" y="3367088"/>
          <p14:tracePt t="96779" x="6872288" y="3378200"/>
          <p14:tracePt t="96796" x="6872288" y="3390900"/>
          <p14:tracePt t="96813" x="6872288" y="3403600"/>
          <p14:tracePt t="96816" x="6872288" y="3416300"/>
          <p14:tracePt t="96830" x="6834188" y="3416300"/>
          <p14:tracePt t="96832" x="6797675" y="3429000"/>
          <p14:tracePt t="96847" x="6708775" y="3467100"/>
          <p14:tracePt t="96864" x="6584950" y="3479800"/>
          <p14:tracePt t="96880" x="6421438" y="3503613"/>
          <p14:tracePt t="96897" x="6259513" y="3503613"/>
          <p14:tracePt t="96913" x="6083300" y="3503613"/>
          <p14:tracePt t="96929" x="5921375" y="3503613"/>
          <p14:tracePt t="96946" x="5745163" y="3503613"/>
          <p14:tracePt t="96964" x="5570538" y="3503613"/>
          <p14:tracePt t="96980" x="5419725" y="3503613"/>
          <p14:tracePt t="96997" x="5245100" y="3503613"/>
          <p14:tracePt t="97000" x="5181600" y="3503613"/>
          <p14:tracePt t="97014" x="5106988" y="3490913"/>
          <p14:tracePt t="97016" x="5057775" y="3490913"/>
          <p14:tracePt t="97031" x="4981575" y="3490913"/>
          <p14:tracePt t="97047" x="4945063" y="3479800"/>
          <p14:tracePt t="97064" x="4932363" y="3479800"/>
          <p14:tracePt t="97096" x="4932363" y="3467100"/>
          <p14:tracePt t="97112" x="4932363" y="3454400"/>
          <p14:tracePt t="97120" x="4932363" y="3429000"/>
          <p14:tracePt t="97130" x="4932363" y="3390900"/>
          <p14:tracePt t="97147" x="4945063" y="3290888"/>
          <p14:tracePt t="97164" x="4968875" y="3190875"/>
          <p14:tracePt t="97181" x="5019675" y="3078163"/>
          <p14:tracePt t="97184" x="5032375" y="3041650"/>
          <p14:tracePt t="97197" x="5068888" y="2990850"/>
          <p14:tracePt t="97215" x="5181600" y="2865438"/>
          <p14:tracePt t="97231" x="5270500" y="2816225"/>
          <p14:tracePt t="97248" x="5332413" y="2765425"/>
          <p14:tracePt t="97265" x="5407025" y="2716213"/>
          <p14:tracePt t="97281" x="5483225" y="2703513"/>
          <p14:tracePt t="97298" x="5519738" y="2690813"/>
          <p14:tracePt t="97313" x="5570538" y="2690813"/>
          <p14:tracePt t="97331" x="5595938" y="2690813"/>
          <p14:tracePt t="97348" x="5645150" y="2690813"/>
          <p14:tracePt t="97365" x="5670550" y="2690813"/>
          <p14:tracePt t="97368" x="5695950" y="2690813"/>
          <p14:tracePt t="97381" x="5695950" y="2703513"/>
          <p14:tracePt t="97384" x="5708650" y="2728913"/>
          <p14:tracePt t="97398" x="5719763" y="2740025"/>
          <p14:tracePt t="97400" x="5719763" y="2765425"/>
          <p14:tracePt t="97416" x="5732463" y="2816225"/>
          <p14:tracePt t="97432" x="5732463" y="2903538"/>
          <p14:tracePt t="97448" x="5732463" y="3016250"/>
          <p14:tracePt t="97465" x="5732463" y="3154363"/>
          <p14:tracePt t="97481" x="5732463" y="3316288"/>
          <p14:tracePt t="97498" x="5683250" y="3490913"/>
          <p14:tracePt t="97514" x="5632450" y="3667125"/>
          <p14:tracePt t="97531" x="5583238" y="3829050"/>
          <p14:tracePt t="97548" x="5532438" y="4041775"/>
          <p14:tracePt t="97565" x="5483225" y="4254500"/>
          <p14:tracePt t="97568" x="5470525" y="4367213"/>
          <p14:tracePt t="97582" x="5457825" y="4430713"/>
          <p14:tracePt t="97584" x="5445125" y="4505325"/>
          <p14:tracePt t="97599" x="5407025" y="4656138"/>
          <p14:tracePt t="97616" x="5394325" y="4779963"/>
          <p14:tracePt t="97632" x="5383213" y="4868863"/>
          <p14:tracePt t="97648" x="5383213" y="4892675"/>
          <p14:tracePt t="97665" x="5383213" y="4918075"/>
          <p14:tracePt t="97792" x="5383213" y="4905375"/>
          <p14:tracePt t="97800" x="5383213" y="4856163"/>
          <p14:tracePt t="97808" x="5383213" y="4779963"/>
          <p14:tracePt t="97816" x="5383213" y="4692650"/>
          <p14:tracePt t="97832" x="5432425" y="4492625"/>
          <p14:tracePt t="97849" x="5507038" y="4241800"/>
          <p14:tracePt t="97865" x="5570538" y="4041775"/>
          <p14:tracePt t="97882" x="5632450" y="3867150"/>
          <p14:tracePt t="97899" x="5670550" y="3703638"/>
          <p14:tracePt t="97916" x="5695950" y="3567113"/>
          <p14:tracePt t="97933" x="5708650" y="3479800"/>
          <p14:tracePt t="97935" x="5719763" y="3441700"/>
          <p14:tracePt t="97949" x="5719763" y="3429000"/>
          <p14:tracePt t="97952" x="5719763" y="3416300"/>
          <p14:tracePt t="97966" x="5719763" y="3390900"/>
          <p14:tracePt t="98184" x="5719763" y="3378200"/>
          <p14:tracePt t="98200" x="5732463" y="3367088"/>
          <p14:tracePt t="98208" x="5757863" y="3354388"/>
          <p14:tracePt t="98217" x="5783263" y="3341688"/>
          <p14:tracePt t="98233" x="5845175" y="3303588"/>
          <p14:tracePt t="98249" x="5932488" y="3241675"/>
          <p14:tracePt t="98266" x="6034088" y="3165475"/>
          <p14:tracePt t="98284" x="6134100" y="3054350"/>
          <p14:tracePt t="98300" x="6234113" y="2952750"/>
          <p14:tracePt t="98303" x="6270625" y="2928938"/>
          <p14:tracePt t="98317" x="6321425" y="2890838"/>
          <p14:tracePt t="98320" x="6334125" y="2865438"/>
          <p14:tracePt t="98334" x="6359525" y="2840038"/>
          <p14:tracePt t="98336" x="6383338" y="2790825"/>
          <p14:tracePt t="98351" x="6408738" y="2740025"/>
          <p14:tracePt t="98368" x="6434138" y="2690813"/>
          <p14:tracePt t="98384" x="6434138" y="2640013"/>
          <p14:tracePt t="98400" x="6446838" y="2603500"/>
          <p14:tracePt t="98417" x="6446838" y="2590800"/>
          <p14:tracePt t="98433" x="6446838" y="2578100"/>
          <p14:tracePt t="98800" x="6459538" y="2578100"/>
          <p14:tracePt t="98816" x="6459538" y="2565400"/>
          <p14:tracePt t="98824" x="6459538" y="2552700"/>
          <p14:tracePt t="98835" x="6472238" y="2527300"/>
          <p14:tracePt t="98852" x="6508750" y="2439988"/>
          <p14:tracePt t="98868" x="6534150" y="2365375"/>
          <p14:tracePt t="98885" x="6559550" y="2290763"/>
          <p14:tracePt t="98888" x="6572250" y="2252663"/>
          <p14:tracePt t="98902" x="6584950" y="2227263"/>
          <p14:tracePt t="98904" x="6584950" y="2201863"/>
          <p14:tracePt t="98919" x="6584950" y="2165350"/>
          <p14:tracePt t="98936" x="6596063" y="2139950"/>
          <p14:tracePt t="98952" x="6596063" y="2078038"/>
          <p14:tracePt t="98969" x="6596063" y="2052638"/>
          <p14:tracePt t="98985" x="6596063" y="2001838"/>
          <p14:tracePt t="99001" x="6596063" y="1939925"/>
          <p14:tracePt t="99018" x="6596063" y="1876425"/>
          <p14:tracePt t="99036" x="6596063" y="1827213"/>
          <p14:tracePt t="99052" x="6559550" y="1765300"/>
          <p14:tracePt t="99056" x="6559550" y="1739900"/>
          <p14:tracePt t="99069" x="6546850" y="1714500"/>
          <p14:tracePt t="99072" x="6534150" y="1689100"/>
          <p14:tracePt t="99086" x="6521450" y="1663700"/>
          <p14:tracePt t="99103" x="6521450" y="1652588"/>
          <p14:tracePt t="99216" x="6508750" y="1639888"/>
          <p14:tracePt t="99224" x="6483350" y="1627188"/>
          <p14:tracePt t="99240" x="6472238" y="1627188"/>
          <p14:tracePt t="99272" x="6446838" y="1627188"/>
          <p14:tracePt t="99280" x="6434138" y="1627188"/>
          <p14:tracePt t="99288" x="6408738" y="1627188"/>
          <p14:tracePt t="99303" x="6334125" y="1689100"/>
          <p14:tracePt t="99320" x="6259513" y="1789113"/>
          <p14:tracePt t="99337" x="6183313" y="1914525"/>
          <p14:tracePt t="99353" x="6121400" y="2027238"/>
          <p14:tracePt t="99369" x="6057900" y="2114550"/>
          <p14:tracePt t="99386" x="5995988" y="2201863"/>
          <p14:tracePt t="99403" x="5957888" y="2239963"/>
          <p14:tracePt t="99420" x="5957888" y="2278063"/>
          <p14:tracePt t="99436" x="5945188" y="2290763"/>
          <p14:tracePt t="99439" x="5932488" y="2303463"/>
          <p14:tracePt t="99672" x="5945188" y="2303463"/>
          <p14:tracePt t="99679" x="5957888" y="2303463"/>
          <p14:tracePt t="99687" x="5983288" y="2303463"/>
          <p14:tracePt t="99704" x="6034088" y="2278063"/>
          <p14:tracePt t="99720" x="6096000" y="2252663"/>
          <p14:tracePt t="99738" x="6146800" y="2201863"/>
          <p14:tracePt t="99754" x="6208713" y="2152650"/>
          <p14:tracePt t="99770" x="6246813" y="2114550"/>
          <p14:tracePt t="99787" x="6283325" y="2078038"/>
          <p14:tracePt t="99804" x="6296025" y="2039938"/>
          <p14:tracePt t="99808" x="6308725" y="2001838"/>
          <p14:tracePt t="99821" x="6308725" y="1978025"/>
          <p14:tracePt t="99824" x="6308725" y="1952625"/>
          <p14:tracePt t="99838" x="6308725" y="1939925"/>
          <p14:tracePt t="99840" x="6308725" y="1914525"/>
          <p14:tracePt t="99855" x="6308725" y="1901825"/>
          <p14:tracePt t="100504" x="6308725" y="1914525"/>
          <p14:tracePt t="100512" x="6308725" y="1952625"/>
          <p14:tracePt t="100522" x="6283325" y="2014538"/>
          <p14:tracePt t="100539" x="6234113" y="2201863"/>
          <p14:tracePt t="100556" x="6208713" y="2403475"/>
          <p14:tracePt t="100573" x="6196013" y="2640013"/>
          <p14:tracePt t="100576" x="6196013" y="2790825"/>
          <p14:tracePt t="100590" x="6183313" y="2941638"/>
          <p14:tracePt t="100592" x="6183313" y="3090863"/>
          <p14:tracePt t="100607" x="6183313" y="3403600"/>
          <p14:tracePt t="100624" x="6157913" y="3741738"/>
          <p14:tracePt t="100640" x="6096000" y="4054475"/>
          <p14:tracePt t="100656" x="6070600" y="4279900"/>
          <p14:tracePt t="100673" x="6057900" y="4467225"/>
          <p14:tracePt t="100689" x="6034088" y="4592638"/>
          <p14:tracePt t="100706" x="6021388" y="4667250"/>
          <p14:tracePt t="100723" x="6021388" y="4730750"/>
          <p14:tracePt t="100740" x="5995988" y="4792663"/>
          <p14:tracePt t="100757" x="5995988" y="4843463"/>
          <p14:tracePt t="100760" x="5995988" y="4868863"/>
          <p14:tracePt t="100774" x="5983288" y="4892675"/>
          <p14:tracePt t="100777" x="5983288" y="4918075"/>
          <p14:tracePt t="100791" x="5983288" y="4992688"/>
          <p14:tracePt t="100807" x="5983288" y="5030788"/>
          <p14:tracePt t="100824" x="5970588" y="5081588"/>
          <p14:tracePt t="100840" x="5957888" y="5130800"/>
          <p14:tracePt t="100857" x="5957888" y="5168900"/>
          <p14:tracePt t="100873" x="5945188" y="5218113"/>
          <p14:tracePt t="100890" x="5945188" y="5268913"/>
          <p14:tracePt t="100907" x="5945188" y="5294313"/>
          <p14:tracePt t="100924" x="5932488" y="5318125"/>
          <p14:tracePt t="100941" x="5932488" y="5343525"/>
          <p14:tracePt t="100944" x="5932488" y="5356225"/>
          <p14:tracePt t="100960" x="5932488" y="5368925"/>
          <p14:tracePt t="101072" x="5932488" y="5343525"/>
          <p14:tracePt t="101080" x="5932488" y="5305425"/>
          <p14:tracePt t="101090" x="5932488" y="5256213"/>
          <p14:tracePt t="101108" x="5932488" y="5168900"/>
          <p14:tracePt t="101125" x="5932488" y="5030788"/>
          <p14:tracePt t="101127" x="5932488" y="4956175"/>
          <p14:tracePt t="101141" x="5932488" y="4892675"/>
          <p14:tracePt t="101144" x="5932488" y="4830763"/>
          <p14:tracePt t="101159" x="5932488" y="4692650"/>
          <p14:tracePt t="101175" x="5932488" y="4554538"/>
          <p14:tracePt t="101192" x="5932488" y="4418013"/>
          <p14:tracePt t="101208" x="5957888" y="4292600"/>
          <p14:tracePt t="101225" x="5957888" y="4205288"/>
          <p14:tracePt t="101241" x="5970588" y="4105275"/>
          <p14:tracePt t="101258" x="5995988" y="4029075"/>
          <p14:tracePt t="101274" x="6008688" y="3954463"/>
          <p14:tracePt t="101291" x="6045200" y="3892550"/>
          <p14:tracePt t="101308" x="6070600" y="3816350"/>
          <p14:tracePt t="101325" x="6083300" y="3741738"/>
          <p14:tracePt t="101328" x="6108700" y="3716338"/>
          <p14:tracePt t="101342" x="6121400" y="3692525"/>
          <p14:tracePt t="101344" x="6121400" y="3679825"/>
          <p14:tracePt t="101359" x="6157913" y="3629025"/>
          <p14:tracePt t="101376" x="6183313" y="3590925"/>
          <p14:tracePt t="101392" x="6196013" y="3567113"/>
          <p14:tracePt t="101568" x="6196013" y="3579813"/>
          <p14:tracePt t="101575" x="6196013" y="3590925"/>
          <p14:tracePt t="101584" x="6196013" y="3603625"/>
          <p14:tracePt t="101592" x="6196013" y="3616325"/>
          <p14:tracePt t="101609" x="6196013" y="3667125"/>
          <p14:tracePt t="101625" x="6196013" y="3716338"/>
          <p14:tracePt t="101642" x="6196013" y="3779838"/>
          <p14:tracePt t="101659" x="6183313" y="3829050"/>
          <p14:tracePt t="101675" x="6183313" y="3879850"/>
          <p14:tracePt t="101692" x="6157913" y="3941763"/>
          <p14:tracePt t="101695" x="6157913" y="3967163"/>
          <p14:tracePt t="101709" x="6157913" y="3992563"/>
          <p14:tracePt t="101712" x="6146800" y="4029075"/>
          <p14:tracePt t="101726" x="6146800" y="4054475"/>
          <p14:tracePt t="101728" x="6146800" y="4079875"/>
          <p14:tracePt t="101744" x="6146800" y="4154488"/>
          <p14:tracePt t="101760" x="6121400" y="4205288"/>
          <p14:tracePt t="101776" x="6121400" y="4254500"/>
          <p14:tracePt t="101793" x="6121400" y="4305300"/>
          <p14:tracePt t="101809" x="6121400" y="4367213"/>
          <p14:tracePt t="101826" x="6121400" y="4418013"/>
          <p14:tracePt t="101842" x="6121400" y="4479925"/>
          <p14:tracePt t="101859" x="6121400" y="4518025"/>
          <p14:tracePt t="101876" x="6121400" y="4554538"/>
          <p14:tracePt t="101880" x="6121400" y="4567238"/>
          <p14:tracePt t="101893" x="6121400" y="4592638"/>
          <p14:tracePt t="101896" x="6121400" y="4605338"/>
          <p14:tracePt t="101912" x="6121400" y="4618038"/>
          <p14:tracePt t="101927" x="6121400" y="4630738"/>
          <p14:tracePt t="101943" x="6121400" y="4643438"/>
          <p14:tracePt t="101960" x="6121400" y="4656138"/>
          <p14:tracePt t="102016" x="6121400" y="4679950"/>
          <p14:tracePt t="102024" x="6121400" y="4692650"/>
          <p14:tracePt t="102048" x="6121400" y="4705350"/>
          <p14:tracePt t="102056" x="6121400" y="4718050"/>
          <p14:tracePt t="102072" x="6121400" y="4730750"/>
          <p14:tracePt t="102097" x="6121400" y="4743450"/>
          <p14:tracePt t="102120" x="6121400" y="4756150"/>
          <p14:tracePt t="102328" x="6121400" y="4743450"/>
          <p14:tracePt t="102336" x="6121400" y="4718050"/>
          <p14:tracePt t="102344" x="6121400" y="4692650"/>
          <p14:tracePt t="102361" x="6134100" y="4643438"/>
          <p14:tracePt t="102377" x="6170613" y="4592638"/>
          <p14:tracePt t="102394" x="6196013" y="4530725"/>
          <p14:tracePt t="102411" x="6221413" y="4454525"/>
          <p14:tracePt t="102427" x="6259513" y="4379913"/>
          <p14:tracePt t="102444" x="6321425" y="4292600"/>
          <p14:tracePt t="102447" x="6334125" y="4254500"/>
          <p14:tracePt t="102461" x="6359525" y="4217988"/>
          <p14:tracePt t="102464" x="6383338" y="4192588"/>
          <p14:tracePt t="102478" x="6408738" y="4167188"/>
          <p14:tracePt t="102480" x="6434138" y="4141788"/>
          <p14:tracePt t="102495" x="6483350" y="4092575"/>
          <p14:tracePt t="102511" x="6546850" y="4029075"/>
          <p14:tracePt t="102528" x="6621463" y="3979863"/>
          <p14:tracePt t="102545" x="6672263" y="3929063"/>
          <p14:tracePt t="102561" x="6759575" y="3879850"/>
          <p14:tracePt t="102577" x="6808788" y="3829050"/>
          <p14:tracePt t="102595" x="6872288" y="3792538"/>
          <p14:tracePt t="102611" x="6934200" y="3754438"/>
          <p14:tracePt t="102628" x="6997700" y="3716338"/>
          <p14:tracePt t="102645" x="7046913" y="3703638"/>
          <p14:tracePt t="102648" x="7072313" y="3679825"/>
          <p14:tracePt t="102662" x="7123113" y="3667125"/>
          <p14:tracePt t="102664" x="7159625" y="3641725"/>
          <p14:tracePt t="102679" x="7210425" y="3603625"/>
          <p14:tracePt t="102696" x="7297738" y="3567113"/>
          <p14:tracePt t="102712" x="7410450" y="3516313"/>
          <p14:tracePt t="102728" x="7523163" y="3490913"/>
          <p14:tracePt t="102745" x="7597775" y="3479800"/>
          <p14:tracePt t="102761" x="7661275" y="3441700"/>
          <p14:tracePt t="102778" x="7723188" y="3403600"/>
          <p14:tracePt t="102795" x="7773988" y="3354388"/>
          <p14:tracePt t="102812" x="7785100" y="3316288"/>
          <p14:tracePt t="102829" x="7797800" y="3254375"/>
          <p14:tracePt t="102832" x="7797800" y="3241675"/>
          <p14:tracePt t="102845" x="7810500" y="3216275"/>
          <p14:tracePt t="102862" x="7823200" y="3190875"/>
          <p14:tracePt t="102865" x="7823200" y="3178175"/>
          <p14:tracePt t="102879" x="7823200" y="3154363"/>
          <p14:tracePt t="102896" x="7823200" y="3141663"/>
          <p14:tracePt t="102912" x="7823200" y="3116263"/>
          <p14:tracePt t="103144" x="7823200" y="3103563"/>
          <p14:tracePt t="103160" x="7810500" y="3090863"/>
          <p14:tracePt t="103168" x="7797800" y="3090863"/>
          <p14:tracePt t="103180" x="7773988" y="3090863"/>
          <p14:tracePt t="103196" x="7723188" y="3078163"/>
          <p14:tracePt t="103199" x="7710488" y="3078163"/>
          <p14:tracePt t="103213" x="7685088" y="3065463"/>
          <p14:tracePt t="103216" x="7685088" y="3054350"/>
          <p14:tracePt t="103230" x="7673975" y="3054350"/>
          <p14:tracePt t="103232" x="7673975" y="3041650"/>
          <p14:tracePt t="103247" x="7648575" y="3016250"/>
          <p14:tracePt t="103264" x="7623175" y="2990850"/>
          <p14:tracePt t="103280" x="7597775" y="2952750"/>
          <p14:tracePt t="103297" x="7535863" y="2916238"/>
          <p14:tracePt t="103314" x="7485063" y="2878138"/>
          <p14:tracePt t="103330" x="7410450" y="2852738"/>
          <p14:tracePt t="103346" x="7348538" y="2840038"/>
          <p14:tracePt t="103364" x="7272338" y="2828925"/>
          <p14:tracePt t="103380" x="7172325" y="2828925"/>
          <p14:tracePt t="103397" x="7046913" y="2828925"/>
          <p14:tracePt t="103400" x="6997700" y="2852738"/>
          <p14:tracePt t="103414" x="6921500" y="2878138"/>
          <p14:tracePt t="103416" x="6846888" y="2903538"/>
          <p14:tracePt t="103431" x="6708775" y="2941638"/>
          <p14:tracePt t="103447" x="6572250" y="3016250"/>
          <p14:tracePt t="103464" x="6483350" y="3054350"/>
          <p14:tracePt t="103480" x="6446838" y="3078163"/>
          <p14:tracePt t="103497" x="6434138" y="3078163"/>
          <p14:tracePt t="103591" x="6459538" y="3078163"/>
          <p14:tracePt t="103599" x="6496050" y="3078163"/>
          <p14:tracePt t="103615" x="6572250" y="3078163"/>
          <p14:tracePt t="103631" x="6621463" y="3078163"/>
          <p14:tracePt t="103647" x="6634163" y="3078163"/>
          <p14:tracePt t="103800" x="6621463" y="3078163"/>
          <p14:tracePt t="103824" x="6608763" y="3078163"/>
          <p14:tracePt t="103920" x="6621463" y="3078163"/>
          <p14:tracePt t="103928" x="6646863" y="3078163"/>
          <p14:tracePt t="103936" x="6684963" y="3078163"/>
          <p14:tracePt t="103948" x="6721475" y="3078163"/>
          <p14:tracePt t="103965" x="6784975" y="3078163"/>
          <p14:tracePt t="103968" x="6808788" y="3078163"/>
          <p14:tracePt t="103982" x="6834188" y="3065463"/>
          <p14:tracePt t="103984" x="6859588" y="3054350"/>
          <p14:tracePt t="103999" x="6910388" y="3054350"/>
          <p14:tracePt t="104016" x="6934200" y="3041650"/>
          <p14:tracePt t="104032" x="6946900" y="3041650"/>
          <p14:tracePt t="104096" x="6972300" y="3041650"/>
          <p14:tracePt t="104104" x="6985000" y="3041650"/>
          <p14:tracePt t="104116" x="6997700" y="3041650"/>
          <p14:tracePt t="104132" x="7059613" y="3041650"/>
          <p14:tracePt t="104148" x="7210425" y="3090863"/>
          <p14:tracePt t="104166" x="7323138" y="3128963"/>
          <p14:tracePt t="104168" x="7372350" y="3154363"/>
          <p14:tracePt t="104183" x="7472363" y="3203575"/>
          <p14:tracePt t="104199" x="7548563" y="3254375"/>
          <p14:tracePt t="104216" x="7572375" y="3278188"/>
          <p14:tracePt t="104232" x="7585075" y="3303588"/>
          <p14:tracePt t="104249" x="7585075" y="3328988"/>
          <p14:tracePt t="104265" x="7585075" y="3341688"/>
          <p14:tracePt t="104282" x="7585075" y="3403600"/>
          <p14:tracePt t="104299" x="7585075" y="3454400"/>
          <p14:tracePt t="104316" x="7572375" y="3503613"/>
          <p14:tracePt t="104333" x="7561263" y="3579813"/>
          <p14:tracePt t="104335" x="7561263" y="3603625"/>
          <p14:tracePt t="104349" x="7548563" y="3629025"/>
          <p14:tracePt t="104351" x="7548563" y="3641725"/>
          <p14:tracePt t="104367" x="7548563" y="3654425"/>
          <p14:tracePt t="104369" x="7548563" y="3667125"/>
          <p14:tracePt t="104464" x="7561263" y="3667125"/>
          <p14:tracePt t="104472" x="7610475" y="3667125"/>
          <p14:tracePt t="104483" x="7661275" y="3667125"/>
          <p14:tracePt t="104500" x="7735888" y="3667125"/>
          <p14:tracePt t="104516" x="7785100" y="3667125"/>
          <p14:tracePt t="104632" x="7785100" y="3679825"/>
          <p14:tracePt t="104640" x="7785100" y="3692525"/>
          <p14:tracePt t="104650" x="7761288" y="3703638"/>
          <p14:tracePt t="104667" x="7697788" y="3741738"/>
          <p14:tracePt t="104683" x="7661275" y="3779838"/>
          <p14:tracePt t="104700" x="7648575" y="3792538"/>
          <p14:tracePt t="104800" x="7661275" y="3792538"/>
          <p14:tracePt t="104808" x="7697788" y="3792538"/>
          <p14:tracePt t="104817" x="7761288" y="3754438"/>
          <p14:tracePt t="104834" x="7886700" y="3679825"/>
          <p14:tracePt t="104850" x="8035925" y="3579813"/>
          <p14:tracePt t="104867" x="8212138" y="3490913"/>
          <p14:tracePt t="104883" x="8361363" y="3441700"/>
          <p14:tracePt t="104901" x="8435975" y="3403600"/>
          <p14:tracePt t="105000" x="8412163" y="3416300"/>
          <p14:tracePt t="105008" x="8386763" y="3441700"/>
          <p14:tracePt t="105017" x="8335963" y="3490913"/>
          <p14:tracePt t="105034" x="8286750" y="3541713"/>
          <p14:tracePt t="105051" x="8261350" y="3590925"/>
          <p14:tracePt t="105068" x="8248650" y="3616325"/>
          <p14:tracePt t="105085" x="8248650" y="3629025"/>
          <p14:tracePt t="105128" x="8261350" y="3629025"/>
          <p14:tracePt t="105136" x="8299450" y="3629025"/>
          <p14:tracePt t="105144" x="8335963" y="3629025"/>
          <p14:tracePt t="105151" x="8399463" y="3590925"/>
          <p14:tracePt t="105168" x="8524875" y="3503613"/>
          <p14:tracePt t="105185" x="8637588" y="3429000"/>
          <p14:tracePt t="105201" x="8724900" y="3378200"/>
          <p14:tracePt t="105218" x="8750300" y="3354388"/>
          <p14:tracePt t="105304" x="8699500" y="3367088"/>
          <p14:tracePt t="105312" x="8650288" y="3403600"/>
          <p14:tracePt t="105319" x="8586788" y="3454400"/>
          <p14:tracePt t="105336" x="8461375" y="3567113"/>
          <p14:tracePt t="105352" x="8361363" y="3692525"/>
          <p14:tracePt t="105369" x="8312150" y="3741738"/>
          <p14:tracePt t="105385" x="8274050" y="3767138"/>
          <p14:tracePt t="105401" x="8261350" y="3779838"/>
          <p14:tracePt t="105480" x="8312150" y="3729038"/>
          <p14:tracePt t="105489" x="8348663" y="3692525"/>
          <p14:tracePt t="105503" x="8435975" y="3567113"/>
          <p14:tracePt t="105519" x="8499475" y="3467100"/>
          <p14:tracePt t="105536" x="8548688" y="3367088"/>
          <p14:tracePt t="105552" x="8548688" y="3290888"/>
          <p14:tracePt t="105569" x="8548688" y="3216275"/>
          <p14:tracePt t="105586" x="8548688" y="3154363"/>
          <p14:tracePt t="105602" x="8524875" y="3116263"/>
          <p14:tracePt t="105619" x="8461375" y="3116263"/>
          <p14:tracePt t="105636" x="8399463" y="3116263"/>
          <p14:tracePt t="105652" x="8348663" y="3116263"/>
          <p14:tracePt t="105670" x="8312150" y="3203575"/>
          <p14:tracePt t="105672" x="8286750" y="3254375"/>
          <p14:tracePt t="105687" x="8261350" y="3390900"/>
          <p14:tracePt t="105703" x="8248650" y="3579813"/>
          <p14:tracePt t="105720" x="8248650" y="3729038"/>
          <p14:tracePt t="105736" x="8248650" y="3829050"/>
          <p14:tracePt t="105753" x="8286750" y="3905250"/>
          <p14:tracePt t="105769" x="8348663" y="3954463"/>
          <p14:tracePt t="105786" x="8435975" y="3979863"/>
          <p14:tracePt t="105803" x="8561388" y="3979863"/>
          <p14:tracePt t="105820" x="8712200" y="3979863"/>
          <p14:tracePt t="105836" x="8812213" y="3979863"/>
          <p14:tracePt t="105839" x="8874125" y="3979863"/>
          <p14:tracePt t="105853" x="8899525" y="3967163"/>
          <p14:tracePt t="105870" x="8937625" y="3941763"/>
          <p14:tracePt t="105872" x="8937625" y="3929063"/>
          <p14:tracePt t="105896" x="8937625" y="3916363"/>
          <p14:tracePt t="105920" x="8937625" y="3905250"/>
          <p14:tracePt t="105927" x="8937625" y="3892550"/>
          <p14:tracePt t="105952" x="8924925" y="3892550"/>
          <p14:tracePt t="105960" x="8912225" y="3892550"/>
          <p14:tracePt t="105970" x="8899525" y="3892550"/>
          <p14:tracePt t="105987" x="8863013" y="3892550"/>
          <p14:tracePt t="106004" x="8850313" y="3892550"/>
          <p14:tracePt t="106248" x="8874125" y="3892550"/>
          <p14:tracePt t="106256" x="8886825" y="3867150"/>
          <p14:tracePt t="106271" x="8924925" y="3829050"/>
          <p14:tracePt t="106288" x="8963025" y="3754438"/>
          <p14:tracePt t="106305" x="8986838" y="3667125"/>
          <p14:tracePt t="106321" x="8999538" y="3541713"/>
          <p14:tracePt t="106338" x="8999538" y="3429000"/>
          <p14:tracePt t="106355" x="8999538" y="3316288"/>
          <p14:tracePt t="106371" x="8999538" y="3241675"/>
          <p14:tracePt t="106388" x="8975725" y="3165475"/>
          <p14:tracePt t="106405" x="8937625" y="3078163"/>
          <p14:tracePt t="106408" x="8899525" y="3028950"/>
          <p14:tracePt t="106422" x="8850313" y="2965450"/>
          <p14:tracePt t="106424" x="8786813" y="2903538"/>
          <p14:tracePt t="106439" x="8674100" y="2790825"/>
          <p14:tracePt t="106455" x="8486775" y="2678113"/>
          <p14:tracePt t="106472" x="8274050" y="2565400"/>
          <p14:tracePt t="106488" x="8035925" y="2478088"/>
          <p14:tracePt t="106505" x="7761288" y="2378075"/>
          <p14:tracePt t="106521" x="7472363" y="2327275"/>
          <p14:tracePt t="106538" x="7197725" y="2303463"/>
          <p14:tracePt t="106555" x="6934200" y="2290763"/>
          <p14:tracePt t="106572" x="6646863" y="2290763"/>
          <p14:tracePt t="106588" x="6383338" y="2303463"/>
          <p14:tracePt t="106591" x="6246813" y="2327275"/>
          <p14:tracePt t="106605" x="6121400" y="2365375"/>
          <p14:tracePt t="106608" x="6008688" y="2414588"/>
          <p14:tracePt t="106623" x="5883275" y="2478088"/>
          <p14:tracePt t="106625" x="5757863" y="2527300"/>
          <p14:tracePt t="106639" x="5532438" y="2678113"/>
          <p14:tracePt t="106656" x="5319713" y="2840038"/>
          <p14:tracePt t="106672" x="5157788" y="3028950"/>
          <p14:tracePt t="106688" x="5045075" y="3203575"/>
          <p14:tracePt t="106705" x="4981575" y="3367088"/>
          <p14:tracePt t="106722" x="4919663" y="3516313"/>
          <p14:tracePt t="106738" x="4906963" y="3629025"/>
          <p14:tracePt t="106755" x="4894263" y="3703638"/>
          <p14:tracePt t="106772" x="4881563" y="3741738"/>
          <p14:tracePt t="106776" x="4881563" y="3754438"/>
          <p14:tracePt t="106789" x="4881563" y="3779838"/>
          <p14:tracePt t="106808" x="4881563" y="3792538"/>
          <p14:tracePt t="106832" x="4894263" y="3792538"/>
          <p14:tracePt t="106839" x="4906963" y="3792538"/>
          <p14:tracePt t="106856" x="4981575" y="3792538"/>
          <p14:tracePt t="106873" x="5094288" y="3792538"/>
          <p14:tracePt t="106889" x="5232400" y="3767138"/>
          <p14:tracePt t="106906" x="5383213" y="3667125"/>
          <p14:tracePt t="106923" x="5495925" y="3567113"/>
          <p14:tracePt t="106939" x="5570538" y="3479800"/>
          <p14:tracePt t="106956" x="5583238" y="3441700"/>
          <p14:tracePt t="106973" x="5583238" y="3416300"/>
          <p14:tracePt t="107055" x="5557838" y="3441700"/>
          <p14:tracePt t="107064" x="5557838" y="3467100"/>
          <p14:tracePt t="107073" x="5557838" y="3479800"/>
          <p14:tracePt t="107089" x="5545138" y="3516313"/>
          <p14:tracePt t="107106" x="5532438" y="3541713"/>
          <p14:tracePt t="107123" x="5532438" y="3554413"/>
          <p14:tracePt t="107140" x="5532438" y="3567113"/>
          <p14:tracePt t="107256" x="5532438" y="3554413"/>
          <p14:tracePt t="107264" x="5532438" y="3529013"/>
          <p14:tracePt t="107273" x="5532438" y="3503613"/>
          <p14:tracePt t="107290" x="5570538" y="3467100"/>
          <p14:tracePt t="107307" x="5619750" y="3429000"/>
          <p14:tracePt t="107324" x="5732463" y="3416300"/>
          <p14:tracePt t="107340" x="5932488" y="3416300"/>
          <p14:tracePt t="107343" x="6057900" y="3416300"/>
          <p14:tracePt t="107357" x="6170613" y="3454400"/>
          <p14:tracePt t="107375" x="6446838" y="3567113"/>
          <p14:tracePt t="107377" x="6584950" y="3641725"/>
          <p14:tracePt t="107391" x="6834188" y="3816350"/>
          <p14:tracePt t="107408" x="7021513" y="3992563"/>
          <p14:tracePt t="107424" x="7110413" y="4129088"/>
          <p14:tracePt t="107441" x="7159625" y="4241800"/>
          <p14:tracePt t="107457" x="7159625" y="4292600"/>
          <p14:tracePt t="107474" x="7159625" y="4330700"/>
          <p14:tracePt t="107491" x="7159625" y="4341813"/>
          <p14:tracePt t="107508" x="7159625" y="4367213"/>
          <p14:tracePt t="107528" x="7159625" y="4379913"/>
          <p14:tracePt t="107552" x="7146925" y="4379913"/>
          <p14:tracePt t="107559" x="7123113" y="4379913"/>
          <p14:tracePt t="107575" x="7072313" y="4379913"/>
          <p14:tracePt t="107592" x="7046913" y="4379913"/>
          <p14:tracePt t="107608" x="7021513" y="4354513"/>
          <p14:tracePt t="107625" x="7010400" y="4318000"/>
          <p14:tracePt t="107640" x="6997700" y="4279900"/>
          <p14:tracePt t="107657" x="6997700" y="4217988"/>
          <p14:tracePt t="107674" x="6997700" y="4154488"/>
          <p14:tracePt t="107691" x="7021513" y="4105275"/>
          <p14:tracePt t="107708" x="7046913" y="4054475"/>
          <p14:tracePt t="107725" x="7085013" y="4017963"/>
          <p14:tracePt t="107727" x="7110413" y="4017963"/>
          <p14:tracePt t="107742" x="7146925" y="4005263"/>
          <p14:tracePt t="107744" x="7172325" y="3992563"/>
          <p14:tracePt t="107758" x="7197725" y="3979863"/>
          <p14:tracePt t="107760" x="7223125" y="3979863"/>
          <p14:tracePt t="107776" x="7285038" y="3967163"/>
          <p14:tracePt t="107792" x="7348538" y="3967163"/>
          <p14:tracePt t="107808" x="7372350" y="3967163"/>
          <p14:tracePt t="107825" x="7410450" y="3967163"/>
          <p14:tracePt t="107841" x="7435850" y="3967163"/>
          <p14:tracePt t="107858" x="7448550" y="3967163"/>
          <p14:tracePt t="107875" x="7485063" y="3967163"/>
          <p14:tracePt t="107892" x="7523163" y="3967163"/>
          <p14:tracePt t="107908" x="7561263" y="3967163"/>
          <p14:tracePt t="107911" x="7572375" y="3967163"/>
          <p14:tracePt t="107926" x="7585075" y="3967163"/>
          <p14:tracePt t="107928" x="7597775" y="3967163"/>
          <p14:tracePt t="107943" x="7610475" y="3954463"/>
          <p14:tracePt t="107960" x="7610475" y="3941763"/>
          <p14:tracePt t="107976" x="7610475" y="3916363"/>
          <p14:tracePt t="107992" x="7610475" y="3892550"/>
          <p14:tracePt t="108009" x="7610475" y="3841750"/>
          <p14:tracePt t="108026" x="7610475" y="3767138"/>
          <p14:tracePt t="108042" x="7561263" y="3679825"/>
          <p14:tracePt t="108059" x="7485063" y="3590925"/>
          <p14:tracePt t="108076" x="7385050" y="3490913"/>
          <p14:tracePt t="108092" x="7285038" y="3403600"/>
          <p14:tracePt t="108096" x="7235825" y="3367088"/>
          <p14:tracePt t="108110" x="7172325" y="3341688"/>
          <p14:tracePt t="108112" x="7134225" y="3303588"/>
          <p14:tracePt t="108127" x="7110413" y="3278188"/>
          <p14:tracePt t="108129" x="7059613" y="3241675"/>
          <p14:tracePt t="108143" x="7010400" y="3203575"/>
          <p14:tracePt t="108159" x="6959600" y="3190875"/>
          <p14:tracePt t="108176" x="6910388" y="3165475"/>
          <p14:tracePt t="108193" x="6872288" y="3154363"/>
          <p14:tracePt t="108209" x="6821488" y="3141663"/>
          <p14:tracePt t="108226" x="6808788" y="3141663"/>
          <p14:tracePt t="108242" x="6772275" y="3141663"/>
          <p14:tracePt t="108259" x="6746875" y="3141663"/>
          <p14:tracePt t="108276" x="6721475" y="3141663"/>
          <p14:tracePt t="108279" x="6708775" y="3141663"/>
          <p14:tracePt t="108293" x="6684963" y="3154363"/>
          <p14:tracePt t="108296" x="6659563" y="3190875"/>
          <p14:tracePt t="108310" x="6621463" y="3228975"/>
          <p14:tracePt t="108312" x="6584950" y="3267075"/>
          <p14:tracePt t="108327" x="6534150" y="3367088"/>
          <p14:tracePt t="108344" x="6483350" y="3467100"/>
          <p14:tracePt t="108360" x="6472238" y="3590925"/>
          <p14:tracePt t="108376" x="6446838" y="3703638"/>
          <p14:tracePt t="108393" x="6446838" y="3841750"/>
          <p14:tracePt t="108409" x="6446838" y="3941763"/>
          <p14:tracePt t="108426" x="6446838" y="4041775"/>
          <p14:tracePt t="108443" x="6446838" y="4105275"/>
          <p14:tracePt t="108460" x="6446838" y="4129088"/>
          <p14:tracePt t="108477" x="6446838" y="4154488"/>
          <p14:tracePt t="108808" x="6446838" y="4141788"/>
          <p14:tracePt t="108928" x="6446838" y="4129088"/>
          <p14:tracePt t="108944" x="6446838" y="4117975"/>
          <p14:tracePt t="108951" x="6446838" y="4105275"/>
          <p14:tracePt t="108968" x="6446838" y="4092575"/>
          <p14:tracePt t="108984" x="6446838" y="4079875"/>
          <p14:tracePt t="109008" x="6446838" y="4067175"/>
          <p14:tracePt t="109016" x="6446838" y="4054475"/>
          <p14:tracePt t="109040" x="6446838" y="4041775"/>
          <p14:tracePt t="109976" x="6446838" y="4029075"/>
          <p14:tracePt t="109992" x="6446838" y="4005263"/>
          <p14:tracePt t="110000" x="6434138" y="3979863"/>
          <p14:tracePt t="110014" x="6421438" y="3954463"/>
          <p14:tracePt t="110017" x="6421438" y="3929063"/>
          <p14:tracePt t="110031" x="6421438" y="3879850"/>
          <p14:tracePt t="110048" x="6408738" y="3803650"/>
          <p14:tracePt t="110064" x="6396038" y="3729038"/>
          <p14:tracePt t="110081" x="6383338" y="3692525"/>
          <p14:tracePt t="110098" x="6370638" y="3654425"/>
          <p14:tracePt t="110114" x="6359525" y="3641725"/>
          <p14:tracePt t="110131" x="6359525" y="3629025"/>
          <p14:tracePt t="110148" x="6359525" y="3616325"/>
          <p14:tracePt t="110164" x="6359525" y="3603625"/>
          <p14:tracePt t="110182" x="6359525" y="3590925"/>
          <p14:tracePt t="110184" x="6359525" y="3579813"/>
          <p14:tracePt t="110712" x="6359525" y="3567113"/>
          <p14:tracePt t="110728" x="6370638" y="3554413"/>
          <p14:tracePt t="110736" x="6408738" y="3541713"/>
          <p14:tracePt t="110750" x="6421438" y="3516313"/>
          <p14:tracePt t="110752" x="6446838" y="3503613"/>
          <p14:tracePt t="110766" x="6483350" y="3503613"/>
          <p14:tracePt t="110768" x="6534150" y="3479800"/>
          <p14:tracePt t="110783" x="6596063" y="3454400"/>
          <p14:tracePt t="110800" x="6646863" y="3429000"/>
          <p14:tracePt t="110816" x="6659563" y="3416300"/>
          <p14:tracePt t="110833" x="6672263" y="3403600"/>
          <p14:tracePt t="110849" x="6684963" y="3390900"/>
          <p14:tracePt t="110867" x="6684963" y="3367088"/>
          <p14:tracePt t="110883" x="6684963" y="3328988"/>
          <p14:tracePt t="110900" x="6708775" y="3290888"/>
          <p14:tracePt t="110916" x="6721475" y="3228975"/>
          <p14:tracePt t="110919" x="6734175" y="3190875"/>
          <p14:tracePt t="110934" x="6746875" y="3154363"/>
          <p14:tracePt t="110936" x="6746875" y="3116263"/>
          <p14:tracePt t="110950" x="6772275" y="3078163"/>
          <p14:tracePt t="110952" x="6784975" y="3016250"/>
          <p14:tracePt t="110967" x="6808788" y="2928938"/>
          <p14:tracePt t="110984" x="6834188" y="2803525"/>
          <p14:tracePt t="111000" x="6859588" y="2703513"/>
          <p14:tracePt t="111017" x="6872288" y="2627313"/>
          <p14:tracePt t="111033" x="6872288" y="2578100"/>
          <p14:tracePt t="111050" x="6872288" y="2527300"/>
          <p14:tracePt t="111067" x="6872288" y="2452688"/>
          <p14:tracePt t="111084" x="6859588" y="2390775"/>
          <p14:tracePt t="111100" x="6846888" y="2352675"/>
          <p14:tracePt t="111103" x="6846888" y="2327275"/>
          <p14:tracePt t="111119" x="6834188" y="2314575"/>
          <p14:tracePt t="111135" x="6834188" y="2303463"/>
          <p14:tracePt t="111151" x="6834188" y="2290763"/>
          <p14:tracePt t="111167" x="6834188" y="2278063"/>
          <p14:tracePt t="111320" x="6821488" y="2278063"/>
          <p14:tracePt t="111328" x="6808788" y="2265363"/>
          <p14:tracePt t="111344" x="6797675" y="2265363"/>
          <p14:tracePt t="111440" x="6784975" y="2265363"/>
          <p14:tracePt t="111736" x="6784975" y="2252663"/>
          <p14:tracePt t="111992" x="6784975" y="2239963"/>
          <p14:tracePt t="112000" x="6784975" y="2227263"/>
          <p14:tracePt t="112016" x="6784975" y="2214563"/>
          <p14:tracePt t="112040" x="6784975" y="2201863"/>
          <p14:tracePt t="112191" x="6759575" y="2201863"/>
          <p14:tracePt t="112199" x="6746875" y="2214563"/>
          <p14:tracePt t="112208" x="6721475" y="2252663"/>
          <p14:tracePt t="112219" x="6696075" y="2290763"/>
          <p14:tracePt t="112236" x="6634163" y="2390775"/>
          <p14:tracePt t="112239" x="6608763" y="2452688"/>
          <p14:tracePt t="112254" x="6572250" y="2503488"/>
          <p14:tracePt t="112256" x="6546850" y="2552700"/>
          <p14:tracePt t="112271" x="6521450" y="2652713"/>
          <p14:tracePt t="112287" x="6496050" y="2728913"/>
          <p14:tracePt t="112304" x="6483350" y="2790825"/>
          <p14:tracePt t="112320" x="6472238" y="2916238"/>
          <p14:tracePt t="112337" x="6472238" y="3003550"/>
          <p14:tracePt t="112353" x="6472238" y="3078163"/>
          <p14:tracePt t="112370" x="6496050" y="3141663"/>
          <p14:tracePt t="112387" x="6496050" y="3165475"/>
          <p14:tracePt t="112520" x="6496050" y="3154363"/>
          <p14:tracePt t="112537" x="6496050" y="3141663"/>
          <p14:tracePt t="112656" x="6508750" y="3128963"/>
          <p14:tracePt t="112671" x="6508750" y="3116263"/>
          <p14:tracePt t="112679" x="6508750" y="3103563"/>
          <p14:tracePt t="112687" x="6521450" y="3103563"/>
          <p14:tracePt t="112705" x="6534150" y="3065463"/>
          <p14:tracePt t="112720" x="6546850" y="3041650"/>
          <p14:tracePt t="112737" x="6559550" y="3003550"/>
          <p14:tracePt t="112755" x="6584950" y="2965450"/>
          <p14:tracePt t="112771" x="6596063" y="2928938"/>
          <p14:tracePt t="112788" x="6621463" y="2903538"/>
          <p14:tracePt t="112805" x="6646863" y="2865438"/>
          <p14:tracePt t="112808" x="6672263" y="2840038"/>
          <p14:tracePt t="112821" x="6696075" y="2828925"/>
          <p14:tracePt t="112824" x="6708775" y="2803525"/>
          <p14:tracePt t="112839" x="6784975" y="2765425"/>
          <p14:tracePt t="112856" x="6884988" y="2728913"/>
          <p14:tracePt t="112872" x="6934200" y="2716213"/>
          <p14:tracePt t="112888" x="7072313" y="2690813"/>
          <p14:tracePt t="112905" x="7172325" y="2678113"/>
          <p14:tracePt t="112921" x="7335838" y="2678113"/>
          <p14:tracePt t="112938" x="7472363" y="2678113"/>
          <p14:tracePt t="112955" x="7561263" y="2678113"/>
          <p14:tracePt t="112972" x="7623175" y="2678113"/>
          <p14:tracePt t="112975" x="7648575" y="2678113"/>
          <p14:tracePt t="112988" x="7661275" y="2678113"/>
          <p14:tracePt t="112991" x="7673975" y="2678113"/>
          <p14:tracePt t="113007" x="7685088" y="2678113"/>
          <p14:tracePt t="113022" x="7710488" y="2678113"/>
          <p14:tracePt t="113039" x="7723188" y="2690813"/>
          <p14:tracePt t="113056" x="7748588" y="2716213"/>
          <p14:tracePt t="113073" x="7773988" y="2790825"/>
          <p14:tracePt t="113089" x="7810500" y="2865438"/>
          <p14:tracePt t="113105" x="7861300" y="2978150"/>
          <p14:tracePt t="113121" x="7935913" y="3116263"/>
          <p14:tracePt t="113139" x="8023225" y="3267075"/>
          <p14:tracePt t="113156" x="8123238" y="3441700"/>
          <p14:tracePt t="113159" x="8174038" y="3516313"/>
          <p14:tracePt t="113172" x="8223250" y="3616325"/>
          <p14:tracePt t="113175" x="8261350" y="3703638"/>
          <p14:tracePt t="113189" x="8286750" y="3754438"/>
          <p14:tracePt t="113192" x="8299450" y="3816350"/>
          <p14:tracePt t="113206" x="8312150" y="3867150"/>
          <p14:tracePt t="113209" x="8324850" y="3892550"/>
          <p14:tracePt t="113223" x="8324850" y="3954463"/>
          <p14:tracePt t="113240" x="8324850" y="4017963"/>
          <p14:tracePt t="113256" x="8286750" y="4054475"/>
          <p14:tracePt t="113273" x="8212138" y="4117975"/>
          <p14:tracePt t="113289" x="8110538" y="4167188"/>
          <p14:tracePt t="113306" x="7999413" y="4205288"/>
          <p14:tracePt t="113322" x="7886700" y="4217988"/>
          <p14:tracePt t="113339" x="7761288" y="4241800"/>
          <p14:tracePt t="113356" x="7623175" y="4241800"/>
          <p14:tracePt t="113359" x="7535863" y="4241800"/>
          <p14:tracePt t="113373" x="7448550" y="4241800"/>
          <p14:tracePt t="113376" x="7385050" y="4241800"/>
          <p14:tracePt t="113390" x="7310438" y="4241800"/>
          <p14:tracePt t="113392" x="7246938" y="4241800"/>
          <p14:tracePt t="113407" x="7146925" y="4241800"/>
          <p14:tracePt t="113423" x="7085013" y="4230688"/>
          <p14:tracePt t="113440" x="7046913" y="4217988"/>
          <p14:tracePt t="113456" x="7034213" y="4205288"/>
          <p14:tracePt t="113474" x="7010400" y="4205288"/>
          <p14:tracePt t="113490" x="7010400" y="4192588"/>
          <p14:tracePt t="113506" x="6997700" y="4179888"/>
          <p14:tracePt t="113522" x="6997700" y="4154488"/>
          <p14:tracePt t="113540" x="6985000" y="4141788"/>
          <p14:tracePt t="113544" x="6985000" y="4117975"/>
          <p14:tracePt t="113557" x="6985000" y="4092575"/>
          <p14:tracePt t="113559" x="6985000" y="4054475"/>
          <p14:tracePt t="113574" x="6985000" y="4017963"/>
          <p14:tracePt t="113576" x="6985000" y="3979863"/>
          <p14:tracePt t="113591" x="6997700" y="3916363"/>
          <p14:tracePt t="113607" x="7046913" y="3841750"/>
          <p14:tracePt t="113624" x="7072313" y="3767138"/>
          <p14:tracePt t="113640" x="7085013" y="3703638"/>
          <p14:tracePt t="113657" x="7110413" y="3641725"/>
          <p14:tracePt t="113673" x="7110413" y="3579813"/>
          <p14:tracePt t="113690" x="7110413" y="3541713"/>
          <p14:tracePt t="113707" x="7110413" y="3516313"/>
          <p14:tracePt t="113723" x="7110413" y="3490913"/>
          <p14:tracePt t="113740" x="7110413" y="3479800"/>
          <p14:tracePt t="113743" x="7110413" y="3441700"/>
          <p14:tracePt t="113757" x="7110413" y="3429000"/>
          <p14:tracePt t="113774" x="7097713" y="3378200"/>
          <p14:tracePt t="113776" x="7072313" y="3354388"/>
          <p14:tracePt t="113791" x="7034213" y="3316288"/>
          <p14:tracePt t="113807" x="7010400" y="3303588"/>
          <p14:tracePt t="113823" x="6997700" y="3303588"/>
          <p14:tracePt t="113856" x="6985000" y="3303588"/>
          <p14:tracePt t="113928" x="6972300" y="3303588"/>
          <p14:tracePt t="113936" x="6972300" y="3316288"/>
          <p14:tracePt t="113944" x="6972300" y="3354388"/>
          <p14:tracePt t="113958" x="6972300" y="3390900"/>
          <p14:tracePt t="113960" x="6959600" y="3441700"/>
          <p14:tracePt t="113976" x="6946900" y="3529013"/>
          <p14:tracePt t="113991" x="6946900" y="3603625"/>
          <p14:tracePt t="114008" x="6946900" y="3679825"/>
          <p14:tracePt t="114024" x="6959600" y="3792538"/>
          <p14:tracePt t="114041" x="6985000" y="3867150"/>
          <p14:tracePt t="114058" x="7021513" y="3941763"/>
          <p14:tracePt t="114075" x="7046913" y="3992563"/>
          <p14:tracePt t="114091" x="7085013" y="4029075"/>
          <p14:tracePt t="114108" x="7172325" y="4067175"/>
          <p14:tracePt t="114112" x="7235825" y="4092575"/>
          <p14:tracePt t="114124" x="7297738" y="4105275"/>
          <p14:tracePt t="114127" x="7385050" y="4117975"/>
          <p14:tracePt t="114142" x="7472363" y="4129088"/>
          <p14:tracePt t="114144" x="7535863" y="4129088"/>
          <p14:tracePt t="114159" x="7673975" y="4129088"/>
          <p14:tracePt t="114176" x="7797800" y="4129088"/>
          <p14:tracePt t="114192" x="7861300" y="4117975"/>
          <p14:tracePt t="114208" x="7897813" y="4067175"/>
          <p14:tracePt t="114225" x="7923213" y="4017963"/>
          <p14:tracePt t="114241" x="7948613" y="3905250"/>
          <p14:tracePt t="114258" x="7961313" y="3829050"/>
          <p14:tracePt t="114276" x="7961313" y="3754438"/>
          <p14:tracePt t="114280" x="7961313" y="3729038"/>
          <p14:tracePt t="114292" x="7961313" y="3703638"/>
          <p14:tracePt t="114308" x="7961313" y="3654425"/>
          <p14:tracePt t="114311" x="7961313" y="3641725"/>
          <p14:tracePt t="114325" x="7961313" y="3629025"/>
          <p14:tracePt t="114343" x="7961313" y="3603625"/>
          <p14:tracePt t="114528" x="7974013" y="3590925"/>
          <p14:tracePt t="114536" x="7986713" y="3579813"/>
          <p14:tracePt t="114543" x="7986713" y="3567113"/>
          <p14:tracePt t="114560" x="7999413" y="3529013"/>
          <p14:tracePt t="114576" x="8010525" y="3479800"/>
          <p14:tracePt t="114593" x="8010525" y="3454400"/>
          <p14:tracePt t="114609" x="8023225" y="3429000"/>
          <p14:tracePt t="114625" x="8048625" y="3416300"/>
          <p14:tracePt t="114643" x="8061325" y="3403600"/>
          <p14:tracePt t="114660" x="8086725" y="3390900"/>
          <p14:tracePt t="114676" x="8110538" y="3378200"/>
          <p14:tracePt t="114679" x="8123238" y="3378200"/>
          <p14:tracePt t="114693" x="8148638" y="3378200"/>
          <p14:tracePt t="114696" x="8161338" y="3367088"/>
          <p14:tracePt t="114710" x="8174038" y="3367088"/>
          <p14:tracePt t="114712" x="8186738" y="3367088"/>
          <p14:tracePt t="114726" x="8212138" y="3367088"/>
          <p14:tracePt t="114728" x="8235950" y="3367088"/>
          <p14:tracePt t="114744" x="8299450" y="3367088"/>
          <p14:tracePt t="114760" x="8361363" y="3367088"/>
          <p14:tracePt t="114777" x="8424863" y="3367088"/>
          <p14:tracePt t="114793" x="8486775" y="3367088"/>
          <p14:tracePt t="114810" x="8524875" y="3367088"/>
          <p14:tracePt t="114826" x="8561388" y="3367088"/>
          <p14:tracePt t="114843" x="8574088" y="3367088"/>
          <p14:tracePt t="114936" x="8586788" y="3367088"/>
          <p14:tracePt t="114952" x="8599488" y="3367088"/>
          <p14:tracePt t="114967" x="8612188" y="3367088"/>
          <p14:tracePt t="114984" x="8624888" y="3367088"/>
          <p14:tracePt t="114993" x="8637588" y="3378200"/>
          <p14:tracePt t="115002" x="8661400" y="3378200"/>
          <p14:tracePt t="115011" x="8661400" y="3390900"/>
          <p14:tracePt t="115027" x="8661400" y="3403600"/>
          <p14:tracePt t="115536" x="8650288" y="3403600"/>
          <p14:tracePt t="115544" x="8637588" y="3403600"/>
          <p14:tracePt t="115551" x="8624888" y="3403600"/>
          <p14:tracePt t="115561" x="8612188" y="3403600"/>
          <p14:tracePt t="115579" x="8599488" y="3390900"/>
          <p14:tracePt t="115595" x="8586788" y="3390900"/>
          <p14:tracePt t="117424" x="8586788" y="3403600"/>
          <p14:tracePt t="117433" x="8586788" y="3416300"/>
          <p14:tracePt t="117440" x="8586788" y="3441700"/>
          <p14:tracePt t="117450" x="8586788" y="3454400"/>
          <p14:tracePt t="117467" x="8586788" y="3490913"/>
          <p14:tracePt t="117484" x="8586788" y="3503613"/>
          <p14:tracePt t="117500" x="8586788" y="3516313"/>
          <p14:tracePt t="117504" x="8586788" y="3529013"/>
          <p14:tracePt t="117608" x="8586788" y="3516313"/>
          <p14:tracePt t="117617" x="8548688" y="3503613"/>
          <p14:tracePt t="117624" x="8524875" y="3490913"/>
          <p14:tracePt t="117634" x="8499475" y="3479800"/>
          <p14:tracePt t="117651" x="8424863" y="3454400"/>
          <p14:tracePt t="117668" x="8299450" y="3429000"/>
          <p14:tracePt t="117684" x="8174038" y="3403600"/>
          <p14:tracePt t="117701" x="8074025" y="3367088"/>
          <p14:tracePt t="117704" x="8048625" y="3354388"/>
          <p14:tracePt t="117718" x="8023225" y="3354388"/>
          <p14:tracePt t="117720" x="7999413" y="3328988"/>
          <p14:tracePt t="117734" x="7986713" y="3328988"/>
          <p14:tracePt t="117736" x="7961313" y="3316288"/>
          <p14:tracePt t="117751" x="7948613" y="3290888"/>
          <p14:tracePt t="117768" x="7948613" y="3278188"/>
          <p14:tracePt t="117785" x="7935913" y="3267075"/>
          <p14:tracePt t="117944" x="7935913" y="3254375"/>
          <p14:tracePt t="117951" x="7974013" y="3241675"/>
          <p14:tracePt t="117959" x="8010525" y="3241675"/>
          <p14:tracePt t="117968" x="8035925" y="3241675"/>
          <p14:tracePt t="117985" x="8123238" y="3216275"/>
          <p14:tracePt t="118001" x="8248650" y="3141663"/>
          <p14:tracePt t="118018" x="8361363" y="3090863"/>
          <p14:tracePt t="118035" x="8386763" y="3065463"/>
          <p14:tracePt t="118052" x="8448675" y="3041650"/>
          <p14:tracePt t="118068" x="8474075" y="3028950"/>
          <p14:tracePt t="118071" x="8486775" y="3016250"/>
          <p14:tracePt t="118085" x="8499475" y="3016250"/>
          <p14:tracePt t="118240" x="8512175" y="3016250"/>
          <p14:tracePt t="118248" x="8524875" y="3016250"/>
          <p14:tracePt t="118264" x="8537575" y="3028950"/>
          <p14:tracePt t="118271" x="8537575" y="3041650"/>
          <p14:tracePt t="118286" x="8548688" y="3065463"/>
          <p14:tracePt t="118289" x="8561388" y="3078163"/>
          <p14:tracePt t="118303" x="8561388" y="3116263"/>
          <p14:tracePt t="118320" x="8574088" y="3141663"/>
          <p14:tracePt t="118336" x="8574088" y="3178175"/>
          <p14:tracePt t="118353" x="8586788" y="3228975"/>
          <p14:tracePt t="118369" x="8586788" y="3241675"/>
          <p14:tracePt t="118488" x="8586788" y="3254375"/>
          <p14:tracePt t="118496" x="8599488" y="3254375"/>
          <p14:tracePt t="118512" x="8612188" y="3254375"/>
          <p14:tracePt t="118519" x="8624888" y="3267075"/>
          <p14:tracePt t="118543" x="8637588" y="3267075"/>
          <p14:tracePt t="119144" x="8650288" y="3267075"/>
          <p14:tracePt t="119152" x="8686800" y="3267075"/>
          <p14:tracePt t="119160" x="8724900" y="3267075"/>
          <p14:tracePt t="119171" x="8763000" y="3254375"/>
          <p14:tracePt t="119188" x="8837613" y="3241675"/>
          <p14:tracePt t="119205" x="8886825" y="3228975"/>
          <p14:tracePt t="119208" x="8912225" y="3216275"/>
          <p14:tracePt t="119222" x="8937625" y="3216275"/>
          <p14:tracePt t="119239" x="8950325" y="3216275"/>
          <p14:tracePt t="119432" x="8924925" y="3216275"/>
          <p14:tracePt t="119439" x="8899525" y="3216275"/>
          <p14:tracePt t="119448" x="8863013" y="3216275"/>
          <p14:tracePt t="119456" x="8812213" y="3216275"/>
          <p14:tracePt t="119472" x="8674100" y="3216275"/>
          <p14:tracePt t="119489" x="8537575" y="3216275"/>
          <p14:tracePt t="119505" x="8399463" y="3228975"/>
          <p14:tracePt t="119522" x="8261350" y="3228975"/>
          <p14:tracePt t="119539" x="8148638" y="3228975"/>
          <p14:tracePt t="119556" x="8061325" y="3228975"/>
          <p14:tracePt t="119572" x="7974013" y="3228975"/>
          <p14:tracePt t="119575" x="7935913" y="3228975"/>
          <p14:tracePt t="119589" x="7897813" y="3228975"/>
          <p14:tracePt t="119592" x="7861300" y="3228975"/>
          <p14:tracePt t="119607" x="7761288" y="3228975"/>
          <p14:tracePt t="119623" x="7685088" y="3228975"/>
          <p14:tracePt t="119640" x="7597775" y="3228975"/>
          <p14:tracePt t="119656" x="7572375" y="3228975"/>
          <p14:tracePt t="119680" x="7561263" y="3228975"/>
          <p14:tracePt t="119689" x="7523163" y="3228975"/>
          <p14:tracePt t="119706" x="7372350" y="3228975"/>
          <p14:tracePt t="119723" x="7210425" y="3254375"/>
          <p14:tracePt t="119740" x="7059613" y="3254375"/>
          <p14:tracePt t="119756" x="6921500" y="3267075"/>
          <p14:tracePt t="119759" x="6846888" y="3278188"/>
          <p14:tracePt t="119773" x="6797675" y="3278188"/>
          <p14:tracePt t="119776" x="6746875" y="3278188"/>
          <p14:tracePt t="119790" x="6696075" y="3290888"/>
          <p14:tracePt t="119792" x="6659563" y="3303588"/>
          <p14:tracePt t="119807" x="6608763" y="3303588"/>
          <p14:tracePt t="119824" x="6572250" y="3303588"/>
          <p14:tracePt t="119840" x="6534150" y="3303588"/>
          <p14:tracePt t="119856" x="6508750" y="3303588"/>
          <p14:tracePt t="119873" x="6496050" y="3316288"/>
          <p14:tracePt t="119889" x="6472238" y="3316288"/>
          <p14:tracePt t="119952" x="6472238" y="3328988"/>
          <p14:tracePt t="119959" x="6472238" y="3341688"/>
          <p14:tracePt t="119974" x="6459538" y="3341688"/>
          <p14:tracePt t="119976" x="6459538" y="3354388"/>
          <p14:tracePt t="119991" x="6421438" y="3367088"/>
          <p14:tracePt t="120007" x="6370638" y="3390900"/>
          <p14:tracePt t="120024" x="6346825" y="3416300"/>
          <p14:tracePt t="120040" x="6283325" y="3454400"/>
          <p14:tracePt t="120057" x="6221413" y="3529013"/>
          <p14:tracePt t="120073" x="6157913" y="3603625"/>
          <p14:tracePt t="120090" x="6070600" y="3716338"/>
          <p14:tracePt t="120107" x="5970588" y="3892550"/>
          <p14:tracePt t="120124" x="5845175" y="4092575"/>
          <p14:tracePt t="120140" x="5732463" y="4254500"/>
          <p14:tracePt t="120143" x="5670550" y="4318000"/>
          <p14:tracePt t="120158" x="5595938" y="4392613"/>
          <p14:tracePt t="120160" x="5507038" y="4467225"/>
          <p14:tracePt t="120175" x="5383213" y="4567238"/>
          <p14:tracePt t="120192" x="5332413" y="4605338"/>
          <p14:tracePt t="120207" x="5319713" y="4618038"/>
          <p14:tracePt t="120272" x="5307013" y="4618038"/>
          <p14:tracePt t="120288" x="5281613" y="4618038"/>
          <p14:tracePt t="120304" x="5270500" y="4618038"/>
          <p14:tracePt t="120311" x="5245100" y="4618038"/>
          <p14:tracePt t="120325" x="5219700" y="4618038"/>
          <p14:tracePt t="120328" x="5207000" y="4618038"/>
          <p14:tracePt t="120342" x="5181600" y="4618038"/>
          <p14:tracePt t="120344" x="5145088" y="4618038"/>
          <p14:tracePt t="120358" x="5106988" y="4618038"/>
          <p14:tracePt t="120360" x="5068888" y="4618038"/>
          <p14:tracePt t="120375" x="4994275" y="4618038"/>
          <p14:tracePt t="120392" x="4894263" y="4592638"/>
          <p14:tracePt t="120408" x="4832350" y="4567238"/>
          <p14:tracePt t="120425" x="4756150" y="4530725"/>
          <p14:tracePt t="120441" x="4668838" y="4479925"/>
          <p14:tracePt t="120457" x="4568825" y="4430713"/>
          <p14:tracePt t="120475" x="4494213" y="4392613"/>
          <p14:tracePt t="120492" x="4430713" y="4354513"/>
          <p14:tracePt t="120508" x="4356100" y="4305300"/>
          <p14:tracePt t="120512" x="4343400" y="4267200"/>
          <p14:tracePt t="120525" x="4318000" y="4241800"/>
          <p14:tracePt t="120528" x="4305300" y="4217988"/>
          <p14:tracePt t="120542" x="4294188" y="4205288"/>
          <p14:tracePt t="120545" x="4281488" y="4179888"/>
          <p14:tracePt t="120559" x="4243388" y="4129088"/>
          <p14:tracePt t="120575" x="4230688" y="4092575"/>
          <p14:tracePt t="120592" x="4217988" y="4054475"/>
          <p14:tracePt t="120608" x="4192588" y="4017963"/>
          <p14:tracePt t="120625" x="4192588" y="4005263"/>
          <p14:tracePt t="120642" x="4181475" y="3979863"/>
          <p14:tracePt t="120658" x="4168775" y="3954463"/>
          <p14:tracePt t="120676" x="4168775" y="3916363"/>
          <p14:tracePt t="120692" x="4156075" y="3892550"/>
          <p14:tracePt t="120736" x="4143375" y="3879850"/>
          <p14:tracePt t="120744" x="4130675" y="3867150"/>
          <p14:tracePt t="120759" x="4068763" y="3867150"/>
          <p14:tracePt t="120776" x="3956050" y="3854450"/>
          <p14:tracePt t="120792" x="3856038" y="3854450"/>
          <p14:tracePt t="120809" x="3779838" y="3854450"/>
          <p14:tracePt t="120825" x="3705225" y="3854450"/>
          <p14:tracePt t="120842" x="3630613" y="3854450"/>
          <p14:tracePt t="120859" x="3579813" y="3879850"/>
          <p14:tracePt t="120876" x="3554413" y="3892550"/>
          <p14:tracePt t="120893" x="3554413" y="3905250"/>
          <p14:tracePt t="120897" x="3541713" y="3905250"/>
          <p14:tracePt t="120911" x="3541713" y="3916363"/>
          <p14:tracePt t="120936" x="3541713" y="3929063"/>
          <p14:tracePt t="120975" x="3541713" y="3941763"/>
          <p14:tracePt t="120984" x="3541713" y="3954463"/>
          <p14:tracePt t="121008" x="3554413" y="3954463"/>
          <p14:tracePt t="121015" x="3592513" y="3954463"/>
          <p14:tracePt t="121025" x="3654425" y="3954463"/>
          <p14:tracePt t="121043" x="3856038" y="3954463"/>
          <p14:tracePt t="121059" x="4056063" y="3929063"/>
          <p14:tracePt t="121076" x="4230688" y="3879850"/>
          <p14:tracePt t="121079" x="4281488" y="3854450"/>
          <p14:tracePt t="121093" x="4343400" y="3829050"/>
          <p14:tracePt t="121097" x="4394200" y="3803650"/>
          <p14:tracePt t="121110" x="4443413" y="3779838"/>
          <p14:tracePt t="121112" x="4468813" y="3741738"/>
          <p14:tracePt t="121127" x="4494213" y="3703638"/>
          <p14:tracePt t="121144" x="4494213" y="3654425"/>
          <p14:tracePt t="121160" x="4494213" y="3629025"/>
          <p14:tracePt t="121177" x="4494213" y="3616325"/>
          <p14:tracePt t="121193" x="4494213" y="3603625"/>
          <p14:tracePt t="121210" x="4494213" y="3579813"/>
          <p14:tracePt t="121227" x="4494213" y="3554413"/>
          <p14:tracePt t="121243" x="4494213" y="3503613"/>
          <p14:tracePt t="121260" x="4468813" y="3467100"/>
          <p14:tracePt t="121263" x="4468813" y="3441700"/>
          <p14:tracePt t="121277" x="4443413" y="3429000"/>
          <p14:tracePt t="121294" x="4406900" y="3390900"/>
          <p14:tracePt t="121297" x="4394200" y="3367088"/>
          <p14:tracePt t="121311" x="4330700" y="3316288"/>
          <p14:tracePt t="121328" x="4305300" y="3290888"/>
          <p14:tracePt t="121344" x="4281488" y="3267075"/>
          <p14:tracePt t="121360" x="4256088" y="3228975"/>
          <p14:tracePt t="121377" x="4243388" y="3203575"/>
          <p14:tracePt t="121393" x="4230688" y="3178175"/>
          <p14:tracePt t="121410" x="4217988" y="3154363"/>
          <p14:tracePt t="121427" x="4192588" y="3141663"/>
          <p14:tracePt t="121444" x="4181475" y="3116263"/>
          <p14:tracePt t="121461" x="4143375" y="3103563"/>
          <p14:tracePt t="121464" x="4130675" y="3090863"/>
          <p14:tracePt t="121488" x="4130675" y="3078163"/>
          <p14:tracePt t="122647" x="4130675" y="3054350"/>
          <p14:tracePt t="122663" x="4130675" y="3041650"/>
          <p14:tracePt t="122671" x="4143375" y="3028950"/>
          <p14:tracePt t="122680" x="4156075" y="3016250"/>
          <p14:tracePt t="122697" x="4168775" y="2990850"/>
          <p14:tracePt t="122714" x="4181475" y="2965450"/>
          <p14:tracePt t="122730" x="4192588" y="2928938"/>
          <p14:tracePt t="122747" x="4192588" y="2916238"/>
          <p14:tracePt t="122764" x="4217988" y="2890838"/>
          <p14:tracePt t="122781" x="4217988" y="2878138"/>
          <p14:tracePt t="122783" x="4217988" y="2852738"/>
          <p14:tracePt t="122798" x="4230688" y="2852738"/>
          <p14:tracePt t="122800" x="4230688" y="2828925"/>
          <p14:tracePt t="122815" x="4243388" y="2790825"/>
          <p14:tracePt t="122831" x="4268788" y="2752725"/>
          <p14:tracePt t="122848" x="4281488" y="2703513"/>
          <p14:tracePt t="122865" x="4318000" y="2640013"/>
          <p14:tracePt t="122881" x="4343400" y="2603500"/>
          <p14:tracePt t="122897" x="4406900" y="2552700"/>
          <p14:tracePt t="122914" x="4468813" y="2465388"/>
          <p14:tracePt t="122931" x="4530725" y="2378075"/>
          <p14:tracePt t="122948" x="4594225" y="2278063"/>
          <p14:tracePt t="122951" x="4619625" y="2252663"/>
          <p14:tracePt t="122965" x="4643438" y="2214563"/>
          <p14:tracePt t="122968" x="4656138" y="2190750"/>
          <p14:tracePt t="122982" x="4681538" y="2165350"/>
          <p14:tracePt t="122984" x="4694238" y="2127250"/>
          <p14:tracePt t="122999" x="4732338" y="2078038"/>
          <p14:tracePt t="123016" x="4768850" y="2039938"/>
          <p14:tracePt t="123031" x="4806950" y="2027238"/>
          <p14:tracePt t="123048" x="4819650" y="2014538"/>
          <p14:tracePt t="123065" x="4832350" y="2001838"/>
          <p14:tracePt t="123081" x="4832350" y="1989138"/>
          <p14:tracePt t="123104" x="4843463" y="1989138"/>
          <p14:tracePt t="123115" x="4856163" y="1989138"/>
          <p14:tracePt t="123132" x="4856163" y="1978025"/>
          <p14:tracePt t="123138" x="4868863" y="1978025"/>
          <p14:tracePt t="123152" x="4881563" y="1978025"/>
          <p14:tracePt t="123167" x="4894263" y="1978025"/>
          <p14:tracePt t="123183" x="4906963" y="1978025"/>
          <p14:tracePt t="123511" x="4906963" y="1965325"/>
          <p14:tracePt t="123520" x="4906963" y="1952625"/>
          <p14:tracePt t="123534" x="4894263" y="1939925"/>
          <p14:tracePt t="123536" x="4868863" y="1927225"/>
          <p14:tracePt t="123551" x="4856163" y="1927225"/>
          <p14:tracePt t="123696" x="4906963" y="1927225"/>
          <p14:tracePt t="123704" x="4994275" y="1927225"/>
          <p14:tracePt t="123716" x="5094288" y="1927225"/>
          <p14:tracePt t="123719" x="5157788" y="1927225"/>
          <p14:tracePt t="123734" x="5219700" y="1927225"/>
          <p14:tracePt t="123736" x="5270500" y="1927225"/>
          <p14:tracePt t="123751" x="5319713" y="1901825"/>
          <p14:tracePt t="123767" x="5357813" y="1901825"/>
          <p14:tracePt t="123784" x="5383213" y="1901825"/>
          <p14:tracePt t="123800" x="5394325" y="1889125"/>
          <p14:tracePt t="123817" x="5419725" y="1889125"/>
          <p14:tracePt t="123840" x="5432425" y="1889125"/>
          <p14:tracePt t="123872" x="5445125" y="1889125"/>
          <p14:tracePt t="123888" x="5457825" y="1889125"/>
          <p14:tracePt t="123896" x="5470525" y="1889125"/>
          <p14:tracePt t="123904" x="5483225" y="1889125"/>
          <p14:tracePt t="123918" x="5495925" y="1889125"/>
          <p14:tracePt t="123920" x="5507038" y="1889125"/>
          <p14:tracePt t="123935" x="5570538" y="1889125"/>
          <p14:tracePt t="123951" x="5619750" y="1901825"/>
          <p14:tracePt t="123968" x="5657850" y="1901825"/>
          <p14:tracePt t="123984" x="5708650" y="1901825"/>
          <p14:tracePt t="124000" x="5732463" y="1901825"/>
          <p14:tracePt t="124017" x="5757863" y="1901825"/>
          <p14:tracePt t="124034" x="5795963" y="1901825"/>
          <p14:tracePt t="124051" x="5845175" y="1927225"/>
          <p14:tracePt t="124067" x="5932488" y="1965325"/>
          <p14:tracePt t="124084" x="6008688" y="1989138"/>
          <p14:tracePt t="124087" x="6045200" y="2001838"/>
          <p14:tracePt t="124101" x="6096000" y="2027238"/>
          <p14:tracePt t="124104" x="6134100" y="2039938"/>
          <p14:tracePt t="124118" x="6183313" y="2052638"/>
          <p14:tracePt t="124120" x="6246813" y="2065338"/>
          <p14:tracePt t="124135" x="6321425" y="2089150"/>
          <p14:tracePt t="124152" x="6383338" y="2101850"/>
          <p14:tracePt t="124168" x="6434138" y="2114550"/>
          <p14:tracePt t="124184" x="6483350" y="2114550"/>
          <p14:tracePt t="124200" x="6508750" y="2139950"/>
          <p14:tracePt t="124218" x="6521450" y="2139950"/>
          <p14:tracePt t="124235" x="6534150" y="2139950"/>
          <p14:tracePt t="124251" x="6546850" y="2139950"/>
          <p14:tracePt t="124304" x="6559550" y="2139950"/>
          <p14:tracePt t="124320" x="6572250" y="2152650"/>
          <p14:tracePt t="124455" x="6584950" y="2152650"/>
          <p14:tracePt t="124472" x="6584950" y="2165350"/>
          <p14:tracePt t="124480" x="6596063" y="2165350"/>
          <p14:tracePt t="124487" x="6596063" y="2178050"/>
          <p14:tracePt t="124503" x="6621463" y="2190750"/>
          <p14:tracePt t="124519" x="6634163" y="2214563"/>
          <p14:tracePt t="124536" x="6672263" y="2239963"/>
          <p14:tracePt t="124552" x="6696075" y="2278063"/>
          <p14:tracePt t="124569" x="6734175" y="2339975"/>
          <p14:tracePt t="124585" x="6759575" y="2378075"/>
          <p14:tracePt t="124601" x="6797675" y="2439988"/>
          <p14:tracePt t="124619" x="6821488" y="2478088"/>
          <p14:tracePt t="124636" x="6834188" y="2516188"/>
          <p14:tracePt t="124652" x="6846888" y="2540000"/>
          <p14:tracePt t="124669" x="6859588" y="2540000"/>
          <p14:tracePt t="124672" x="6859588" y="2552700"/>
          <p14:tracePt t="124686" x="6859588" y="2565400"/>
          <p14:tracePt t="124703" x="6859588" y="2578100"/>
          <p14:tracePt t="124719" x="6872288" y="2590800"/>
          <p14:tracePt t="124744" x="6872288" y="2603500"/>
          <p14:tracePt t="124752" x="6872288" y="2616200"/>
          <p14:tracePt t="124769" x="6884988" y="2640013"/>
          <p14:tracePt t="124786" x="6884988" y="2703513"/>
          <p14:tracePt t="124803" x="6884988" y="2852738"/>
          <p14:tracePt t="124819" x="6821488" y="3065463"/>
          <p14:tracePt t="124836" x="6772275" y="3141663"/>
          <p14:tracePt t="125119" x="6772275" y="3154363"/>
          <p14:tracePt t="125127" x="6772275" y="3165475"/>
          <p14:tracePt t="125137" x="6772275" y="3178175"/>
          <p14:tracePt t="125153" x="6821488" y="3190875"/>
          <p14:tracePt t="125170" x="6859588" y="3190875"/>
          <p14:tracePt t="125187" x="6884988" y="3190875"/>
          <p14:tracePt t="125240" x="6910388" y="3190875"/>
          <p14:tracePt t="125248" x="6934200" y="3190875"/>
          <p14:tracePt t="125256" x="6959600" y="3190875"/>
          <p14:tracePt t="125271" x="7010400" y="3190875"/>
          <p14:tracePt t="125288" x="7034213" y="3190875"/>
          <p14:tracePt t="125304" x="7046913" y="3178175"/>
          <p14:tracePt t="125328" x="7059613" y="3165475"/>
          <p14:tracePt t="125337" x="7059613" y="3154363"/>
          <p14:tracePt t="125354" x="7072313" y="3154363"/>
          <p14:tracePt t="125371" x="7097713" y="3141663"/>
          <p14:tracePt t="125387" x="7134225" y="3128963"/>
          <p14:tracePt t="125404" x="7172325" y="3116263"/>
          <p14:tracePt t="125407" x="7172325" y="3103563"/>
          <p14:tracePt t="125421" x="7185025" y="3090863"/>
          <p14:tracePt t="125438" x="7197725" y="3090863"/>
          <p14:tracePt t="125440" x="7210425" y="3090863"/>
          <p14:tracePt t="125455" x="7210425" y="3078163"/>
          <p14:tracePt t="125759" x="7223125" y="3078163"/>
          <p14:tracePt t="125776" x="7235825" y="3065463"/>
          <p14:tracePt t="125792" x="7259638" y="3065463"/>
          <p14:tracePt t="125800" x="7259638" y="3054350"/>
          <p14:tracePt t="125808" x="7285038" y="3041650"/>
          <p14:tracePt t="125823" x="7323138" y="3003550"/>
          <p14:tracePt t="125840" x="7385050" y="2965450"/>
          <p14:tracePt t="125856" x="7459663" y="2903538"/>
          <p14:tracePt t="125873" x="7523163" y="2852738"/>
          <p14:tracePt t="125889" x="7585075" y="2765425"/>
          <p14:tracePt t="125905" x="7661275" y="2678113"/>
          <p14:tracePt t="125922" x="7723188" y="2590800"/>
          <p14:tracePt t="125939" x="7748588" y="2527300"/>
          <p14:tracePt t="125956" x="7797800" y="2478088"/>
          <p14:tracePt t="125959" x="7810500" y="2452688"/>
          <p14:tracePt t="125972" x="7835900" y="2414588"/>
          <p14:tracePt t="125975" x="7848600" y="2403475"/>
          <p14:tracePt t="125989" x="7861300" y="2390775"/>
          <p14:tracePt t="126007" x="7861300" y="2378075"/>
          <p14:tracePt t="126128" x="7848600" y="2378075"/>
          <p14:tracePt t="126136" x="7835900" y="2378075"/>
          <p14:tracePt t="126144" x="7823200" y="2378075"/>
          <p14:tracePt t="126159" x="7797800" y="2378075"/>
          <p14:tracePt t="126175" x="7785100" y="2378075"/>
          <p14:tracePt t="126344" x="7810500" y="2378075"/>
          <p14:tracePt t="126351" x="7823200" y="2378075"/>
          <p14:tracePt t="126360" x="7835900" y="2378075"/>
          <p14:tracePt t="126374" x="7848600" y="2365375"/>
          <p14:tracePt t="126391" x="7874000" y="2365375"/>
          <p14:tracePt t="126407" x="7886700" y="2352675"/>
          <p14:tracePt t="126424" x="7910513" y="2352675"/>
          <p14:tracePt t="126441" x="7935913" y="2339975"/>
          <p14:tracePt t="126457" x="7986713" y="2314575"/>
          <p14:tracePt t="126473" x="8023225" y="2290763"/>
          <p14:tracePt t="126490" x="8074025" y="2278063"/>
          <p14:tracePt t="126507" x="8099425" y="2252663"/>
          <p14:tracePt t="126524" x="8110538" y="2239963"/>
          <p14:tracePt t="126527" x="8135938" y="2239963"/>
          <p14:tracePt t="126541" x="8148638" y="2227263"/>
          <p14:tracePt t="126544" x="8174038" y="2214563"/>
          <p14:tracePt t="126558" x="8186738" y="2214563"/>
          <p14:tracePt t="126575" x="8212138" y="2190750"/>
          <p14:tracePt t="126591" x="8223250" y="2190750"/>
          <p14:tracePt t="126607" x="8235950" y="2190750"/>
          <p14:tracePt t="126719" x="8248650" y="2190750"/>
          <p14:tracePt t="126727" x="8261350" y="2201863"/>
          <p14:tracePt t="126741" x="8274050" y="2227263"/>
          <p14:tracePt t="126744" x="8299450" y="2252663"/>
          <p14:tracePt t="126759" x="8374063" y="2352675"/>
          <p14:tracePt t="126775" x="8474075" y="2478088"/>
          <p14:tracePt t="126792" x="8561388" y="2590800"/>
          <p14:tracePt t="126808" x="8650288" y="2716213"/>
          <p14:tracePt t="126825" x="8737600" y="2816225"/>
          <p14:tracePt t="126841" x="8799513" y="2916238"/>
          <p14:tracePt t="126858" x="8850313" y="3003550"/>
          <p14:tracePt t="126875" x="8886825" y="3054350"/>
          <p14:tracePt t="126891" x="8924925" y="3078163"/>
          <p14:tracePt t="126908" x="8924925" y="3090863"/>
          <p14:tracePt t="127080" x="8924925" y="3103563"/>
          <p14:tracePt t="127087" x="8924925" y="3154363"/>
          <p14:tracePt t="127096" x="8924925" y="3241675"/>
          <p14:tracePt t="127109" x="8924925" y="3341688"/>
          <p14:tracePt t="127112" x="8950325" y="3454400"/>
          <p14:tracePt t="127126" x="8963025" y="3616325"/>
          <p14:tracePt t="127128" x="8963025" y="3779838"/>
          <p14:tracePt t="127142" x="8963025" y="3929063"/>
          <p14:tracePt t="127145" x="8963025" y="4054475"/>
          <p14:tracePt t="127160" x="8963025" y="4305300"/>
          <p14:tracePt t="127176" x="8963025" y="4505325"/>
          <p14:tracePt t="127192" x="8963025" y="4656138"/>
          <p14:tracePt t="127208" x="8963025" y="4792663"/>
          <p14:tracePt t="127225" x="8963025" y="4918075"/>
          <p14:tracePt t="127242" x="8963025" y="4981575"/>
          <p14:tracePt t="127259" x="8963025" y="5018088"/>
          <p14:tracePt t="127495" x="8963025" y="5005388"/>
          <p14:tracePt t="127504" x="8963025" y="4992688"/>
          <p14:tracePt t="127511" x="8975725" y="4968875"/>
          <p14:tracePt t="127527" x="8986838" y="4856163"/>
          <p14:tracePt t="127544" x="8999538" y="4743450"/>
          <p14:tracePt t="127560" x="9012238" y="4630738"/>
          <p14:tracePt t="127577" x="9012238" y="4505325"/>
          <p14:tracePt t="127593" x="9037638" y="4354513"/>
          <p14:tracePt t="127610" x="9063038" y="4192588"/>
          <p14:tracePt t="127627" x="9063038" y="4029075"/>
          <p14:tracePt t="127644" x="9063038" y="3829050"/>
          <p14:tracePt t="127660" x="9063038" y="3654425"/>
          <p14:tracePt t="127663" x="9063038" y="3579813"/>
          <p14:tracePt t="127677" x="9063038" y="3503613"/>
          <p14:tracePt t="127679" x="9063038" y="3454400"/>
          <p14:tracePt t="127694" x="9063038" y="3403600"/>
          <p14:tracePt t="127696" x="9063038" y="3354388"/>
          <p14:tracePt t="127711" x="9063038" y="3290888"/>
          <p14:tracePt t="127728" x="9063038" y="3254375"/>
          <p14:tracePt t="127744" x="9063038" y="3241675"/>
          <p14:tracePt t="128119" x="9024938" y="3241675"/>
          <p14:tracePt t="128127" x="8975725" y="3254375"/>
          <p14:tracePt t="128135" x="8912225" y="3278188"/>
          <p14:tracePt t="128144" x="8837613" y="3303588"/>
          <p14:tracePt t="128161" x="8637588" y="3354388"/>
          <p14:tracePt t="128178" x="8424863" y="3403600"/>
          <p14:tracePt t="128195" x="8186738" y="3454400"/>
          <p14:tracePt t="128211" x="7986713" y="3541713"/>
          <p14:tracePt t="128228" x="7848600" y="3554413"/>
          <p14:tracePt t="128231" x="7773988" y="3579813"/>
          <p14:tracePt t="128245" x="7723188" y="3603625"/>
          <p14:tracePt t="128247" x="7661275" y="3629025"/>
          <p14:tracePt t="128263" x="7523163" y="3667125"/>
          <p14:tracePt t="128279" x="7385050" y="3703638"/>
          <p14:tracePt t="128296" x="7259638" y="3741738"/>
          <p14:tracePt t="128312" x="7159625" y="3741738"/>
          <p14:tracePt t="128328" x="7097713" y="3754438"/>
          <p14:tracePt t="128345" x="7034213" y="3767138"/>
          <p14:tracePt t="128362" x="6997700" y="3779838"/>
          <p14:tracePt t="128378" x="6985000" y="3779838"/>
          <p14:tracePt t="128395" x="6959600" y="3779838"/>
          <p14:tracePt t="128424" x="6946900" y="3779838"/>
          <p14:tracePt t="128440" x="6921500" y="3779838"/>
          <p14:tracePt t="128448" x="6884988" y="3779838"/>
          <p14:tracePt t="128464" x="6759575" y="3779838"/>
          <p14:tracePt t="128480" x="6608763" y="3767138"/>
          <p14:tracePt t="128496" x="6446838" y="3729038"/>
          <p14:tracePt t="128512" x="6308725" y="3679825"/>
          <p14:tracePt t="128528" x="6157913" y="3603625"/>
          <p14:tracePt t="128545" x="6057900" y="3567113"/>
          <p14:tracePt t="128562" x="6021388" y="3541713"/>
          <p14:tracePt t="128579" x="6008688" y="3541713"/>
          <p14:tracePt t="128596" x="5995988" y="3516313"/>
          <p14:tracePt t="128640" x="5995988" y="3503613"/>
          <p14:tracePt t="128647" x="5995988" y="3467100"/>
          <p14:tracePt t="128664" x="6045200" y="3390900"/>
          <p14:tracePt t="128679" x="6157913" y="3267075"/>
          <p14:tracePt t="128696" x="6296025" y="3141663"/>
          <p14:tracePt t="128713" x="6396038" y="3090863"/>
          <p14:tracePt t="128729" x="6421438" y="3065463"/>
          <p14:tracePt t="128895" x="6408738" y="3065463"/>
          <p14:tracePt t="128903" x="6370638" y="3116263"/>
          <p14:tracePt t="128913" x="6321425" y="3178175"/>
          <p14:tracePt t="128930" x="6246813" y="3290888"/>
          <p14:tracePt t="128947" x="6170613" y="3429000"/>
          <p14:tracePt t="128963" x="6096000" y="3567113"/>
          <p14:tracePt t="128980" x="6045200" y="3716338"/>
          <p14:tracePt t="128983" x="6021388" y="3792538"/>
          <p14:tracePt t="128997" x="5995988" y="3841750"/>
          <p14:tracePt t="128999" x="5983288" y="3905250"/>
          <p14:tracePt t="129014" x="5957888" y="3954463"/>
          <p14:tracePt t="129016" x="5932488" y="4005263"/>
          <p14:tracePt t="129031" x="5921375" y="4041775"/>
          <p14:tracePt t="129048" x="5921375" y="4067175"/>
          <p14:tracePt t="129064" x="5921375" y="4079875"/>
          <p14:tracePt t="129080" x="5921375" y="4092575"/>
          <p14:tracePt t="129097" x="5921375" y="4105275"/>
          <p14:tracePt t="129114" x="5945188" y="4117975"/>
          <p14:tracePt t="129131" x="6045200" y="4129088"/>
          <p14:tracePt t="129137" x="6157913" y="4141788"/>
          <p14:tracePt t="129147" x="6270625" y="4154488"/>
          <p14:tracePt t="129165" x="6584950" y="4154488"/>
          <p14:tracePt t="129168" x="6772275" y="4154488"/>
          <p14:tracePt t="129181" x="6946900" y="4154488"/>
          <p14:tracePt t="129183" x="7134225" y="4154488"/>
          <p14:tracePt t="129198" x="7310438" y="4154488"/>
          <p14:tracePt t="129200" x="7485063" y="4154488"/>
          <p14:tracePt t="129215" x="7710488" y="4154488"/>
          <p14:tracePt t="129231" x="7823200" y="4141788"/>
          <p14:tracePt t="129247" x="7861300" y="4129088"/>
          <p14:tracePt t="129265" x="7886700" y="4117975"/>
          <p14:tracePt t="131087" x="7897813" y="4117975"/>
          <p14:tracePt t="131095" x="7923213" y="4117975"/>
          <p14:tracePt t="131103" x="7948613" y="4105275"/>
          <p14:tracePt t="131120" x="8010525" y="4092575"/>
          <p14:tracePt t="131136" x="8086725" y="4067175"/>
          <p14:tracePt t="131152" x="8199438" y="4067175"/>
          <p14:tracePt t="131169" x="8324850" y="4041775"/>
          <p14:tracePt t="131185" x="8461375" y="4029075"/>
          <p14:tracePt t="131203" x="8624888" y="3979863"/>
          <p14:tracePt t="131219" x="8799513" y="3929063"/>
          <p14:tracePt t="131236" x="8963025" y="3867150"/>
          <p14:tracePt t="131239" x="9012238" y="3829050"/>
          <p14:tracePt t="131253" x="9075738" y="3792538"/>
          <p14:tracePt t="131256" x="9112250" y="3767138"/>
          <p14:tracePt t="131271" x="9175750" y="3729038"/>
          <p14:tracePt t="131287" x="9199563" y="3692525"/>
          <p14:tracePt t="131303" x="9212263" y="3679825"/>
          <p14:tracePt t="132616" x="9224963" y="3679825"/>
          <p14:tracePt t="132623" x="9237663" y="3679825"/>
          <p14:tracePt t="132631" x="9288463" y="3679825"/>
          <p14:tracePt t="132639" x="9388475" y="3716338"/>
          <p14:tracePt t="132656" x="9601200" y="3792538"/>
          <p14:tracePt t="132673" x="9801225" y="3867150"/>
          <p14:tracePt t="132689" x="9913938" y="3905250"/>
          <p14:tracePt t="132707" x="9975850" y="3954463"/>
          <p14:tracePt t="132724" x="10013950" y="3979863"/>
          <p14:tracePt t="132727" x="10013950" y="3992563"/>
          <p14:tracePt t="133775" x="10013950" y="4005263"/>
          <p14:tracePt t="133783" x="10013950" y="4017963"/>
          <p14:tracePt t="133799" x="10013950" y="4029075"/>
          <p14:tracePt t="133816" x="10013950" y="4041775"/>
          <p14:tracePt t="133832" x="10001250" y="4054475"/>
          <p14:tracePt t="133843" x="10001250" y="4067175"/>
          <p14:tracePt t="133864" x="9988550" y="4067175"/>
          <p14:tracePt t="133876" x="9988550" y="4079875"/>
          <p14:tracePt t="133894" x="9988550" y="4092575"/>
          <p14:tracePt t="133911" x="9975850" y="4105275"/>
          <p14:tracePt t="137895" x="10001250" y="4079875"/>
          <p14:tracePt t="137903" x="10101263" y="3992563"/>
          <p14:tracePt t="137911" x="10239375" y="3892550"/>
          <p14:tracePt t="137920" x="10401300" y="3792538"/>
          <p14:tracePt t="137937" x="10552113" y="3692525"/>
          <p14:tracePt t="137954" x="10552113" y="3679825"/>
          <p14:tracePt t="138224" x="10552113" y="3667125"/>
          <p14:tracePt t="138239" x="10552113" y="3654425"/>
          <p14:tracePt t="138303" x="10539413" y="3654425"/>
          <p14:tracePt t="138343" x="10526713" y="3654425"/>
          <p14:tracePt t="138591" x="10514013" y="3654425"/>
          <p14:tracePt t="138599" x="10502900" y="3654425"/>
          <p14:tracePt t="138607" x="10490200" y="3654425"/>
          <p14:tracePt t="138623" x="10439400" y="3654425"/>
          <p14:tracePt t="138639" x="10390188" y="3654425"/>
          <p14:tracePt t="138656" x="10277475" y="3667125"/>
          <p14:tracePt t="138672" x="10139363" y="3692525"/>
          <p14:tracePt t="138688" x="9975850" y="3716338"/>
          <p14:tracePt t="138705" x="9826625" y="3754438"/>
          <p14:tracePt t="138722" x="9675813" y="3779838"/>
          <p14:tracePt t="138739" x="9537700" y="3803650"/>
          <p14:tracePt t="138756" x="9413875" y="3841750"/>
          <p14:tracePt t="138773" x="9350375" y="3854450"/>
          <p14:tracePt t="138775" x="9324975" y="3854450"/>
          <p14:tracePt t="138789" x="9301163" y="3867150"/>
          <p14:tracePt t="138791" x="9275763" y="3867150"/>
          <p14:tracePt t="138807" x="9263063" y="3867150"/>
          <p14:tracePt t="138823" x="9224963" y="3867150"/>
          <p14:tracePt t="138839" x="9212263" y="3867150"/>
          <p14:tracePt t="138856" x="9188450" y="3879850"/>
          <p14:tracePt t="138872" x="9137650" y="3892550"/>
          <p14:tracePt t="138889" x="9075738" y="3905250"/>
          <p14:tracePt t="138906" x="9012238" y="3929063"/>
          <p14:tracePt t="138923" x="8950325" y="3941763"/>
          <p14:tracePt t="138939" x="8899525" y="3967163"/>
          <p14:tracePt t="138956" x="8837613" y="3967163"/>
          <p14:tracePt t="138959" x="8799513" y="3979863"/>
          <p14:tracePt t="138973" x="8774113" y="3979863"/>
          <p14:tracePt t="138976" x="8750300" y="3979863"/>
          <p14:tracePt t="138990" x="8699500" y="3992563"/>
          <p14:tracePt t="139007" x="8624888" y="4005263"/>
          <p14:tracePt t="139024" x="8548688" y="4005263"/>
          <p14:tracePt t="139040" x="8499475" y="4005263"/>
          <p14:tracePt t="139057" x="8474075" y="4005263"/>
          <p14:tracePt t="139073" x="8448675" y="4005263"/>
          <p14:tracePt t="139090" x="8435975" y="4005263"/>
          <p14:tracePt t="139107" x="8424863" y="4005263"/>
          <p14:tracePt t="139123" x="8412163" y="4005263"/>
          <p14:tracePt t="139140" x="8399463" y="4005263"/>
          <p14:tracePt t="139143" x="8386763" y="4005263"/>
          <p14:tracePt t="139176" x="8361363" y="4017963"/>
          <p14:tracePt t="139183" x="8324850" y="4041775"/>
          <p14:tracePt t="139191" x="8274050" y="4067175"/>
          <p14:tracePt t="139207" x="8212138" y="4079875"/>
          <p14:tracePt t="139224" x="8161338" y="4129088"/>
          <p14:tracePt t="139240" x="8123238" y="4179888"/>
          <p14:tracePt t="139256" x="8086725" y="4267200"/>
          <p14:tracePt t="139274" x="8074025" y="4318000"/>
          <p14:tracePt t="139290" x="8074025" y="4379913"/>
          <p14:tracePt t="139307" x="8074025" y="4443413"/>
          <p14:tracePt t="139324" x="8074025" y="4505325"/>
          <p14:tracePt t="139327" x="8074025" y="4543425"/>
          <p14:tracePt t="139341" x="8074025" y="4567238"/>
          <p14:tracePt t="139344" x="8074025" y="4592638"/>
          <p14:tracePt t="139357" x="8074025" y="4618038"/>
          <p14:tracePt t="139359" x="8074025" y="4630738"/>
          <p14:tracePt t="139375" x="8099425" y="4692650"/>
          <p14:tracePt t="139391" x="8110538" y="4705350"/>
          <p14:tracePt t="139407" x="8110538" y="4730750"/>
          <p14:tracePt t="139424" x="8123238" y="4768850"/>
          <p14:tracePt t="139441" x="8123238" y="4792663"/>
          <p14:tracePt t="139457" x="8123238" y="4805363"/>
          <p14:tracePt t="139475" x="8123238" y="4818063"/>
          <p14:tracePt t="139504" x="8123238" y="4830763"/>
          <p14:tracePt t="139815" x="8123238" y="4818063"/>
          <p14:tracePt t="139831" x="8123238" y="4792663"/>
          <p14:tracePt t="139840" x="8123238" y="4779963"/>
          <p14:tracePt t="139847" x="8123238" y="4768850"/>
          <p14:tracePt t="139858" x="8123238" y="4743450"/>
          <p14:tracePt t="139875" x="8099425" y="4718050"/>
          <p14:tracePt t="139892" x="8099425" y="4705350"/>
          <p14:tracePt t="139928" x="8099425" y="4692650"/>
          <p14:tracePt t="139935" x="8099425" y="4679950"/>
          <p14:tracePt t="139943" x="8099425" y="4667250"/>
          <p14:tracePt t="139959" x="8086725" y="4618038"/>
          <p14:tracePt t="139976" x="8086725" y="4554538"/>
          <p14:tracePt t="139992" x="8086725" y="4479925"/>
          <p14:tracePt t="140009" x="8086725" y="4367213"/>
          <p14:tracePt t="140025" x="8099425" y="4241800"/>
          <p14:tracePt t="140042" x="8099425" y="4105275"/>
          <p14:tracePt t="140059" x="8099425" y="4017963"/>
          <p14:tracePt t="140076" x="8099425" y="3967163"/>
          <p14:tracePt t="140080" x="8099425" y="3954463"/>
          <p14:tracePt t="140093" x="8099425" y="3929063"/>
          <p14:tracePt t="140109" x="8099425" y="3916363"/>
          <p14:tracePt t="140263" x="8110538" y="3916363"/>
          <p14:tracePt t="140271" x="8148638" y="3916363"/>
          <p14:tracePt t="140280" x="8186738" y="3916363"/>
          <p14:tracePt t="140294" x="8223250" y="3916363"/>
          <p14:tracePt t="140296" x="8248650" y="3916363"/>
          <p14:tracePt t="140310" x="8324850" y="3992563"/>
          <p14:tracePt t="140327" x="8412163" y="4117975"/>
          <p14:tracePt t="140344" x="8512175" y="4318000"/>
          <p14:tracePt t="140360" x="8586788" y="4567238"/>
          <p14:tracePt t="140377" x="8624888" y="4818063"/>
          <p14:tracePt t="140393" x="8650288" y="5043488"/>
          <p14:tracePt t="140410" x="8650288" y="5218113"/>
          <p14:tracePt t="140427" x="8650288" y="5343525"/>
          <p14:tracePt t="140444" x="8650288" y="5418138"/>
          <p14:tracePt t="140460" x="8650288" y="5481638"/>
          <p14:tracePt t="140463" x="8650288" y="5507038"/>
          <p14:tracePt t="140477" x="8624888" y="5543550"/>
          <p14:tracePt t="140479" x="8586788" y="5556250"/>
          <p14:tracePt t="140494" x="8537575" y="5594350"/>
          <p14:tracePt t="140496" x="8448675" y="5630863"/>
          <p14:tracePt t="140510" x="8223250" y="5656263"/>
          <p14:tracePt t="140528" x="7961313" y="5668963"/>
          <p14:tracePt t="140544" x="7648575" y="5668963"/>
          <p14:tracePt t="140561" x="7359650" y="5594350"/>
          <p14:tracePt t="140577" x="7085013" y="5468938"/>
          <p14:tracePt t="140592" x="6821488" y="5318125"/>
          <p14:tracePt t="140609" x="6646863" y="5143500"/>
          <p14:tracePt t="140626" x="6546850" y="4981575"/>
          <p14:tracePt t="140642" x="6483350" y="4792663"/>
          <p14:tracePt t="140659" x="6472238" y="4554538"/>
          <p14:tracePt t="140676" x="6483350" y="4305300"/>
          <p14:tracePt t="140678" x="6521450" y="4167188"/>
          <p14:tracePt t="140693" x="6572250" y="4029075"/>
          <p14:tracePt t="140694" x="6646863" y="3892550"/>
          <p14:tracePt t="140710" x="6808788" y="3654425"/>
          <p14:tracePt t="140727" x="7010400" y="3454400"/>
          <p14:tracePt t="140744" x="7235825" y="3290888"/>
          <p14:tracePt t="140760" x="7485063" y="3165475"/>
          <p14:tracePt t="140777" x="7785100" y="3065463"/>
          <p14:tracePt t="140794" x="8074025" y="3016250"/>
          <p14:tracePt t="140811" x="8335963" y="3003550"/>
          <p14:tracePt t="140828" x="8637588" y="3003550"/>
          <p14:tracePt t="140831" x="8774113" y="3003550"/>
          <p14:tracePt t="140845" x="8886825" y="3003550"/>
          <p14:tracePt t="140847" x="8975725" y="3003550"/>
          <p14:tracePt t="140861" x="9063038" y="3028950"/>
          <p14:tracePt t="140864" x="9150350" y="3054350"/>
          <p14:tracePt t="140878" x="9224963" y="3078163"/>
          <p14:tracePt t="140880" x="9288463" y="3103563"/>
          <p14:tracePt t="140895" x="9375775" y="3141663"/>
          <p14:tracePt t="140911" x="9437688" y="3178175"/>
          <p14:tracePt t="140928" x="9463088" y="3216275"/>
          <p14:tracePt t="140945" x="9475788" y="3241675"/>
          <p14:tracePt t="140961" x="9501188" y="3316288"/>
          <p14:tracePt t="140978" x="9501188" y="3390900"/>
          <p14:tracePt t="140995" x="9501188" y="3503613"/>
          <p14:tracePt t="141012" x="9501188" y="3654425"/>
          <p14:tracePt t="141015" x="9475788" y="3741738"/>
          <p14:tracePt t="141028" x="9450388" y="3829050"/>
          <p14:tracePt t="141031" x="9424988" y="3916363"/>
          <p14:tracePt t="141045" x="9375775" y="4017963"/>
          <p14:tracePt t="141047" x="9337675" y="4105275"/>
          <p14:tracePt t="141063" x="9250363" y="4267200"/>
          <p14:tracePt t="141079" x="9163050" y="4392613"/>
          <p14:tracePt t="141096" x="9037638" y="4454525"/>
          <p14:tracePt t="141112" x="8924925" y="4518025"/>
          <p14:tracePt t="141129" x="8799513" y="4530725"/>
          <p14:tracePt t="141145" x="8661400" y="4543425"/>
          <p14:tracePt t="141162" x="8499475" y="4543425"/>
          <p14:tracePt t="141178" x="8286750" y="4518025"/>
          <p14:tracePt t="141196" x="8099425" y="4467225"/>
          <p14:tracePt t="141212" x="7923213" y="4392613"/>
          <p14:tracePt t="141215" x="7848600" y="4354513"/>
          <p14:tracePt t="141229" x="7797800" y="4318000"/>
          <p14:tracePt t="141232" x="7761288" y="4267200"/>
          <p14:tracePt t="141246" x="7710488" y="4205288"/>
          <p14:tracePt t="141263" x="7673975" y="4117975"/>
          <p14:tracePt t="141280" x="7648575" y="3992563"/>
          <p14:tracePt t="141296" x="7648575" y="3841750"/>
          <p14:tracePt t="141313" x="7648575" y="3667125"/>
          <p14:tracePt t="141329" x="7710488" y="3490913"/>
          <p14:tracePt t="141346" x="7773988" y="3341688"/>
          <p14:tracePt t="141362" x="7861300" y="3228975"/>
          <p14:tracePt t="141379" x="7974013" y="3116263"/>
          <p14:tracePt t="141396" x="8074025" y="3054350"/>
          <p14:tracePt t="141399" x="8123238" y="3016250"/>
          <p14:tracePt t="141413" x="8186738" y="2990850"/>
          <p14:tracePt t="141416" x="8235950" y="2978150"/>
          <p14:tracePt t="141430" x="8312150" y="2978150"/>
          <p14:tracePt t="141432" x="8348663" y="2965450"/>
          <p14:tracePt t="141447" x="8435975" y="2965450"/>
          <p14:tracePt t="141463" x="8524875" y="2965450"/>
          <p14:tracePt t="141480" x="8599488" y="2978150"/>
          <p14:tracePt t="141497" x="8674100" y="3054350"/>
          <p14:tracePt t="141512" x="8763000" y="3178175"/>
          <p14:tracePt t="141529" x="8850313" y="3354388"/>
          <p14:tracePt t="141546" x="8950325" y="3567113"/>
          <p14:tracePt t="141562" x="8999538" y="3779838"/>
          <p14:tracePt t="141580" x="9037638" y="3979863"/>
          <p14:tracePt t="141583" x="9037638" y="4067175"/>
          <p14:tracePt t="141597" x="9037638" y="4129088"/>
          <p14:tracePt t="141599" x="9037638" y="4179888"/>
          <p14:tracePt t="141614" x="9037638" y="4241800"/>
          <p14:tracePt t="141616" x="9037638" y="4292600"/>
          <p14:tracePt t="141631" x="9012238" y="4367213"/>
          <p14:tracePt t="141647" x="8924925" y="4430713"/>
          <p14:tracePt t="141664" x="8799513" y="4505325"/>
          <p14:tracePt t="141680" x="8586788" y="4567238"/>
          <p14:tracePt t="141697" x="8374063" y="4579938"/>
          <p14:tracePt t="141713" x="8099425" y="4579938"/>
          <p14:tracePt t="141730" x="7874000" y="4579938"/>
          <p14:tracePt t="141747" x="7673975" y="4543425"/>
          <p14:tracePt t="141763" x="7510463" y="4467225"/>
          <p14:tracePt t="141781" x="7410450" y="4341813"/>
          <p14:tracePt t="141783" x="7359650" y="4292600"/>
          <p14:tracePt t="141798" x="7323138" y="4217988"/>
          <p14:tracePt t="141800" x="7297738" y="4105275"/>
          <p14:tracePt t="141815" x="7259638" y="3905250"/>
          <p14:tracePt t="141831" x="7259638" y="3692525"/>
          <p14:tracePt t="141847" x="7285038" y="3479800"/>
          <p14:tracePt t="141864" x="7385050" y="3278188"/>
          <p14:tracePt t="141880" x="7523163" y="3154363"/>
          <p14:tracePt t="141897" x="7697788" y="3041650"/>
          <p14:tracePt t="141914" x="7874000" y="2978150"/>
          <p14:tracePt t="141931" x="8048625" y="2941638"/>
          <p14:tracePt t="141947" x="8212138" y="2941638"/>
          <p14:tracePt t="141964" x="8348663" y="2941638"/>
          <p14:tracePt t="141967" x="8399463" y="2952750"/>
          <p14:tracePt t="141981" x="8486775" y="3016250"/>
          <p14:tracePt t="141984" x="8574088" y="3078163"/>
          <p14:tracePt t="141998" x="8650288" y="3154363"/>
          <p14:tracePt t="142000" x="8724900" y="3254375"/>
          <p14:tracePt t="142015" x="8874125" y="3454400"/>
          <p14:tracePt t="142031" x="8986838" y="3667125"/>
          <p14:tracePt t="142048" x="9037638" y="3867150"/>
          <p14:tracePt t="142064" x="9063038" y="4079875"/>
          <p14:tracePt t="142081" x="9063038" y="4241800"/>
          <p14:tracePt t="142097" x="9037638" y="4418013"/>
          <p14:tracePt t="142115" x="8963025" y="4579938"/>
          <p14:tracePt t="142131" x="8824913" y="4730750"/>
          <p14:tracePt t="142148" x="8612188" y="4856163"/>
          <p14:tracePt t="142151" x="8486775" y="4905375"/>
          <p14:tracePt t="142165" x="8348663" y="4956175"/>
          <p14:tracePt t="142182" x="8074025" y="4968875"/>
          <p14:tracePt t="142184" x="7961313" y="4968875"/>
          <p14:tracePt t="142199" x="7723188" y="4968875"/>
          <p14:tracePt t="142216" x="7523163" y="4930775"/>
          <p14:tracePt t="142231" x="7410450" y="4868863"/>
          <p14:tracePt t="142248" x="7335838" y="4792663"/>
          <p14:tracePt t="142264" x="7285038" y="4679950"/>
          <p14:tracePt t="142281" x="7272338" y="4505325"/>
          <p14:tracePt t="142298" x="7272338" y="4292600"/>
          <p14:tracePt t="142315" x="7335838" y="4079875"/>
          <p14:tracePt t="142332" x="7472363" y="3892550"/>
          <p14:tracePt t="142335" x="7561263" y="3816350"/>
          <p14:tracePt t="142349" x="7673975" y="3754438"/>
          <p14:tracePt t="142352" x="7797800" y="3703638"/>
          <p14:tracePt t="142365" x="7935913" y="3667125"/>
          <p14:tracePt t="142382" x="8386763" y="3616325"/>
          <p14:tracePt t="142399" x="8650288" y="3616325"/>
          <p14:tracePt t="142416" x="8899525" y="3654425"/>
          <p14:tracePt t="142432" x="9088438" y="3754438"/>
          <p14:tracePt t="142449" x="9163050" y="3867150"/>
          <p14:tracePt t="142465" x="9199563" y="3929063"/>
          <p14:tracePt t="142482" x="9212263" y="3992563"/>
          <p14:tracePt t="142499" x="9212263" y="4054475"/>
          <p14:tracePt t="142516" x="9212263" y="4092575"/>
          <p14:tracePt t="142520" x="9212263" y="4105275"/>
          <p14:tracePt t="142532" x="9199563" y="4129088"/>
          <p14:tracePt t="142535" x="9188450" y="4141788"/>
          <p14:tracePt t="142549" x="9175750" y="4154488"/>
          <p14:tracePt t="142999" x="9163050" y="4154488"/>
          <p14:tracePt t="143016" x="9150350" y="4154488"/>
          <p14:tracePt t="143031" x="9137650" y="4167188"/>
          <p14:tracePt t="143039" x="9124950" y="4192588"/>
          <p14:tracePt t="143050" x="9124950" y="4217988"/>
          <p14:tracePt t="143067" x="9088438" y="4267200"/>
          <p14:tracePt t="143084" x="9063038" y="4330700"/>
          <p14:tracePt t="143087" x="9063038" y="4354513"/>
          <p14:tracePt t="143101" x="9050338" y="4392613"/>
          <p14:tracePt t="143104" x="9024938" y="4443413"/>
          <p14:tracePt t="143118" x="9012238" y="4505325"/>
          <p14:tracePt t="143120" x="8986838" y="4543425"/>
          <p14:tracePt t="143135" x="8975725" y="4579938"/>
          <p14:tracePt t="143137" x="8950325" y="4630738"/>
          <p14:tracePt t="143151" x="8886825" y="4718050"/>
          <p14:tracePt t="143168" x="8799513" y="4792663"/>
          <p14:tracePt t="143184" x="8661400" y="4856163"/>
          <p14:tracePt t="143201" x="8512175" y="4905375"/>
          <p14:tracePt t="143217" x="8299450" y="4968875"/>
          <p14:tracePt t="143234" x="8074025" y="4992688"/>
          <p14:tracePt t="143251" x="7874000" y="5018088"/>
          <p14:tracePt t="143267" x="7735888" y="5030788"/>
          <p14:tracePt t="143284" x="7585075" y="5030788"/>
          <p14:tracePt t="143286" x="7485063" y="5030788"/>
          <p14:tracePt t="143301" x="7372350" y="5005388"/>
          <p14:tracePt t="143304" x="7272338" y="4956175"/>
          <p14:tracePt t="143317" x="7146925" y="4905375"/>
          <p14:tracePt t="143319" x="7021513" y="4843463"/>
          <p14:tracePt t="143335" x="6808788" y="4630738"/>
          <p14:tracePt t="143351" x="6596063" y="4379913"/>
          <p14:tracePt t="143367" x="6383338" y="4067175"/>
          <p14:tracePt t="143384" x="6196013" y="3792538"/>
          <p14:tracePt t="143401" x="6021388" y="3541713"/>
          <p14:tracePt t="143417" x="5883275" y="3328988"/>
          <p14:tracePt t="143435" x="5821363" y="3178175"/>
          <p14:tracePt t="143451" x="5783263" y="3054350"/>
          <p14:tracePt t="143468" x="5783263" y="3016250"/>
          <p14:tracePt t="143485" x="5783263" y="2990850"/>
          <p14:tracePt t="143487" x="5783263" y="2978150"/>
          <p14:tracePt t="143503" x="5783263" y="2965450"/>
          <p14:tracePt t="143519" x="5783263" y="2941638"/>
          <p14:tracePt t="143536" x="5783263" y="2903538"/>
          <p14:tracePt t="143551" x="5783263" y="2865438"/>
          <p14:tracePt t="143568" x="5783263" y="2803525"/>
          <p14:tracePt t="143585" x="5770563" y="2716213"/>
          <p14:tracePt t="143601" x="5708650" y="2578100"/>
          <p14:tracePt t="143618" x="5595938" y="2414588"/>
          <p14:tracePt t="143635" x="5457825" y="2265363"/>
          <p14:tracePt t="143651" x="5281613" y="2127250"/>
          <p14:tracePt t="143668" x="5057775" y="1989138"/>
          <p14:tracePt t="143671" x="4956175" y="1939925"/>
          <p14:tracePt t="143685" x="4843463" y="1889125"/>
          <p14:tracePt t="143687" x="4756150" y="1865313"/>
          <p14:tracePt t="143703" x="4619625" y="1839913"/>
          <p14:tracePt t="143719" x="4530725" y="1839913"/>
          <p14:tracePt t="143735" x="4494213" y="1839913"/>
          <p14:tracePt t="143752" x="4430713" y="1839913"/>
          <p14:tracePt t="143768" x="4381500" y="1876425"/>
          <p14:tracePt t="143785" x="4330700" y="1978025"/>
          <p14:tracePt t="143801" x="4268788" y="2101850"/>
          <p14:tracePt t="143818" x="4205288" y="2303463"/>
          <p14:tracePt t="143835" x="4156075" y="2578100"/>
          <p14:tracePt t="143853" x="4130675" y="2890838"/>
          <p14:tracePt t="143855" x="4105275" y="3054350"/>
          <p14:tracePt t="143869" x="4092575" y="3203575"/>
          <p14:tracePt t="143886" x="4056063" y="3503613"/>
          <p14:tracePt t="143889" x="4043363" y="3641725"/>
          <p14:tracePt t="143903" x="4030663" y="3879850"/>
          <p14:tracePt t="143919" x="4017963" y="4029075"/>
          <p14:tracePt t="143936" x="4017963" y="4105275"/>
          <p14:tracePt t="143953" x="4017963" y="4154488"/>
          <p14:tracePt t="143969" x="4030663" y="4167188"/>
          <p14:tracePt t="143986" x="4056063" y="4179888"/>
          <p14:tracePt t="144003" x="4105275" y="4179888"/>
          <p14:tracePt t="144019" x="4156075" y="4141788"/>
          <p14:tracePt t="144036" x="4230688" y="3892550"/>
          <p14:tracePt t="144039" x="4268788" y="3741738"/>
          <p14:tracePt t="144053" x="4318000" y="3554413"/>
          <p14:tracePt t="144056" x="4343400" y="3378200"/>
          <p14:tracePt t="144069" x="4356100" y="3216275"/>
          <p14:tracePt t="144071" x="4356100" y="3054350"/>
          <p14:tracePt t="144087" x="4356100" y="2778125"/>
          <p14:tracePt t="144104" x="4356100" y="2603500"/>
          <p14:tracePt t="144119" x="4305300" y="2452688"/>
          <p14:tracePt t="144137" x="4294188" y="2390775"/>
          <p14:tracePt t="144153" x="4281488" y="2352675"/>
          <p14:tracePt t="144169" x="4268788" y="2352675"/>
          <p14:tracePt t="144199" x="4243388" y="2352675"/>
          <p14:tracePt t="144208" x="4230688" y="2352675"/>
          <p14:tracePt t="144220" x="4217988" y="2352675"/>
          <p14:tracePt t="144223" x="4192588" y="2352675"/>
          <p14:tracePt t="144237" x="4181475" y="2365375"/>
          <p14:tracePt t="144254" x="4105275" y="2452688"/>
          <p14:tracePt t="144256" x="4068763" y="2516188"/>
          <p14:tracePt t="144270" x="4030663" y="2578100"/>
          <p14:tracePt t="144272" x="3992563" y="2627313"/>
          <p14:tracePt t="144287" x="3956050" y="2778125"/>
          <p14:tracePt t="144304" x="3917950" y="2903538"/>
          <p14:tracePt t="144320" x="3892550" y="2978150"/>
          <p14:tracePt t="144337" x="3892550" y="3041650"/>
          <p14:tracePt t="144354" x="3892550" y="3078163"/>
          <p14:tracePt t="144431" x="3917950" y="3078163"/>
          <p14:tracePt t="144439" x="3979863" y="3078163"/>
          <p14:tracePt t="144455" x="4068763" y="3016250"/>
          <p14:tracePt t="144471" x="4181475" y="2965450"/>
          <p14:tracePt t="144487" x="4268788" y="2890838"/>
          <p14:tracePt t="144504" x="4330700" y="2840038"/>
          <p14:tracePt t="144521" x="4394200" y="2816225"/>
          <p14:tracePt t="144538" x="4406900" y="2816225"/>
          <p14:tracePt t="144568" x="4418013" y="2816225"/>
          <p14:tracePt t="144576" x="4430713" y="2816225"/>
          <p14:tracePt t="144608" x="4443413" y="2816225"/>
          <p14:tracePt t="144615" x="4456113" y="2816225"/>
          <p14:tracePt t="144624" x="4468813" y="2816225"/>
          <p14:tracePt t="144639" x="4494213" y="2816225"/>
          <p14:tracePt t="144655" x="4556125" y="2816225"/>
          <p14:tracePt t="144671" x="4630738" y="2816225"/>
          <p14:tracePt t="144688" x="4719638" y="2816225"/>
          <p14:tracePt t="144705" x="4819650" y="2816225"/>
          <p14:tracePt t="144721" x="4932363" y="2816225"/>
          <p14:tracePt t="144737" x="5068888" y="2816225"/>
          <p14:tracePt t="144755" x="5257800" y="2828925"/>
          <p14:tracePt t="144772" x="5457825" y="2828925"/>
          <p14:tracePt t="144788" x="5670550" y="2828925"/>
          <p14:tracePt t="144791" x="5783263" y="2828925"/>
          <p14:tracePt t="144805" x="5908675" y="2828925"/>
          <p14:tracePt t="144807" x="6034088" y="2828925"/>
          <p14:tracePt t="144822" x="6283325" y="2828925"/>
          <p14:tracePt t="144839" x="6508750" y="2828925"/>
          <p14:tracePt t="144855" x="6608763" y="2828925"/>
          <p14:tracePt t="144872" x="6621463" y="2828925"/>
          <p14:tracePt t="144874" x="6634163" y="2828925"/>
          <p14:tracePt t="145111" x="6646863" y="2828925"/>
          <p14:tracePt t="145127" x="6672263" y="2828925"/>
          <p14:tracePt t="145144" x="6684963" y="2828925"/>
          <p14:tracePt t="145159" x="6696075" y="2828925"/>
          <p14:tracePt t="145167" x="6708775" y="2816225"/>
          <p14:tracePt t="145175" x="6708775" y="2803525"/>
          <p14:tracePt t="145189" x="6721475" y="2803525"/>
          <p14:tracePt t="145191" x="6721475" y="2790825"/>
          <p14:tracePt t="145207" x="6759575" y="2752725"/>
          <p14:tracePt t="145223" x="6772275" y="2728913"/>
          <p14:tracePt t="145239" x="6797675" y="2716213"/>
          <p14:tracePt t="145694" x="6784975" y="2716213"/>
          <p14:tracePt t="145702" x="6746875" y="2728913"/>
          <p14:tracePt t="145710" x="6684963" y="2728913"/>
          <p14:tracePt t="145722" x="6608763" y="2752725"/>
          <p14:tracePt t="145739" x="6459538" y="2765425"/>
          <p14:tracePt t="145756" x="6308725" y="2790825"/>
          <p14:tracePt t="145758" x="6234113" y="2790825"/>
          <p14:tracePt t="145772" x="6170613" y="2803525"/>
          <p14:tracePt t="145790" x="5957888" y="2840038"/>
          <p14:tracePt t="145806" x="5821363" y="2865438"/>
          <p14:tracePt t="145823" x="5719763" y="2890838"/>
          <p14:tracePt t="145839" x="5607050" y="2916238"/>
          <p14:tracePt t="145856" x="5483225" y="2941638"/>
          <p14:tracePt t="145874" x="5370513" y="2978150"/>
          <p14:tracePt t="145891" x="5270500" y="2990850"/>
          <p14:tracePt t="145908" x="5157788" y="3028950"/>
          <p14:tracePt t="145911" x="5081588" y="3041650"/>
          <p14:tracePt t="145925" x="5032375" y="3041650"/>
          <p14:tracePt t="145928" x="4981575" y="3054350"/>
          <p14:tracePt t="145941" x="4945063" y="3065463"/>
          <p14:tracePt t="145944" x="4906963" y="3065463"/>
          <p14:tracePt t="145958" x="4843463" y="3065463"/>
          <p14:tracePt t="145975" x="4768850" y="3065463"/>
          <p14:tracePt t="145991" x="4743450" y="3078163"/>
          <p14:tracePt t="146008" x="4719638" y="3078163"/>
          <p14:tracePt t="146025" x="4694238" y="3078163"/>
          <p14:tracePt t="146041" x="4668838" y="3078163"/>
          <p14:tracePt t="146057" x="4619625" y="3078163"/>
          <p14:tracePt t="146075" x="4530725" y="3078163"/>
          <p14:tracePt t="146092" x="4430713" y="3078163"/>
          <p14:tracePt t="146096" x="4381500" y="3078163"/>
          <p14:tracePt t="146108" x="4343400" y="3078163"/>
          <p14:tracePt t="146111" x="4305300" y="3078163"/>
          <p14:tracePt t="146126" x="4268788" y="3065463"/>
          <p14:tracePt t="146128" x="4230688" y="3065463"/>
          <p14:tracePt t="146141" x="4192588" y="3065463"/>
          <p14:tracePt t="146144" x="4168775" y="3065463"/>
          <p14:tracePt t="146159" x="4143375" y="3065463"/>
          <p14:tracePt t="146255" x="4143375" y="3054350"/>
          <p14:tracePt t="146272" x="4156075" y="3054350"/>
          <p14:tracePt t="146279" x="4168775" y="3041650"/>
          <p14:tracePt t="146292" x="4181475" y="3028950"/>
          <p14:tracePt t="146295" x="4205288" y="3028950"/>
          <p14:tracePt t="146309" x="4230688" y="3016250"/>
          <p14:tracePt t="146311" x="4256088" y="3003550"/>
          <p14:tracePt t="146326" x="4318000" y="2990850"/>
          <p14:tracePt t="146343" x="4406900" y="2965450"/>
          <p14:tracePt t="146359" x="4456113" y="2965450"/>
          <p14:tracePt t="146375" x="4494213" y="2965450"/>
          <p14:tracePt t="146392" x="4530725" y="2965450"/>
          <p14:tracePt t="146409" x="4556125" y="2965450"/>
          <p14:tracePt t="146431" x="4568825" y="2965450"/>
          <p14:tracePt t="146443" x="4581525" y="2965450"/>
          <p14:tracePt t="146459" x="4594225" y="2965450"/>
          <p14:tracePt t="146475" x="4606925" y="2952750"/>
          <p14:tracePt t="146527" x="4619625" y="2952750"/>
          <p14:tracePt t="146536" x="4630738" y="2952750"/>
          <p14:tracePt t="146567" x="4643438" y="2952750"/>
          <p14:tracePt t="146679" x="4656138" y="2952750"/>
          <p14:tracePt t="146695" x="4681538" y="2952750"/>
          <p14:tracePt t="146711" x="4694238" y="2952750"/>
          <p14:tracePt t="146736" x="4706938" y="2952750"/>
          <p14:tracePt t="146751" x="4719638" y="2952750"/>
          <p14:tracePt t="146759" x="4732338" y="2952750"/>
          <p14:tracePt t="146776" x="4743450" y="2952750"/>
          <p14:tracePt t="147007" x="4732338" y="2952750"/>
          <p14:tracePt t="147015" x="4719638" y="2965450"/>
          <p14:tracePt t="147027" x="4719638" y="2978150"/>
          <p14:tracePt t="147045" x="4681538" y="3016250"/>
          <p14:tracePt t="147047" x="4668838" y="3041650"/>
          <p14:tracePt t="147061" x="4668838" y="3054350"/>
          <p14:tracePt t="147063" x="4656138" y="3065463"/>
          <p14:tracePt t="147078" x="4656138" y="3090863"/>
          <p14:tracePt t="147080" x="4656138" y="3103563"/>
          <p14:tracePt t="147095" x="4656138" y="3128963"/>
          <p14:tracePt t="147111" x="4656138" y="3154363"/>
          <p14:tracePt t="147255" x="4668838" y="3154363"/>
          <p14:tracePt t="147263" x="4719638" y="3154363"/>
          <p14:tracePt t="147278" x="4856163" y="3154363"/>
          <p14:tracePt t="147296" x="5006975" y="3154363"/>
          <p14:tracePt t="147311" x="5219700" y="3154363"/>
          <p14:tracePt t="147328" x="5457825" y="3154363"/>
          <p14:tracePt t="147344" x="5719763" y="3154363"/>
          <p14:tracePt t="147361" x="6008688" y="3154363"/>
          <p14:tracePt t="147378" x="6283325" y="3154363"/>
          <p14:tracePt t="147395" x="6646863" y="3203575"/>
          <p14:tracePt t="147412" x="7046913" y="3290888"/>
          <p14:tracePt t="147428" x="7335838" y="3367088"/>
          <p14:tracePt t="147431" x="7410450" y="3378200"/>
          <p14:tracePt t="147445" x="7448550" y="3403600"/>
          <p14:tracePt t="147448" x="7472363" y="3416300"/>
          <p14:tracePt t="147607" x="7472363" y="3429000"/>
          <p14:tracePt t="147615" x="7472363" y="3441700"/>
          <p14:tracePt t="147628" x="7459663" y="3441700"/>
          <p14:tracePt t="147631" x="7448550" y="3454400"/>
          <p14:tracePt t="147647" x="7410450" y="3467100"/>
          <p14:tracePt t="147663" x="7348538" y="3479800"/>
          <p14:tracePt t="147680" x="7272338" y="3490913"/>
          <p14:tracePt t="147696" x="7197725" y="3503613"/>
          <p14:tracePt t="147712" x="7123113" y="3503613"/>
          <p14:tracePt t="147729" x="7059613" y="3503613"/>
          <p14:tracePt t="147746" x="7021513" y="3503613"/>
          <p14:tracePt t="147762" x="6997700" y="3503613"/>
          <p14:tracePt t="147784" x="6985000" y="3503613"/>
          <p14:tracePt t="147903" x="6959600" y="3503613"/>
          <p14:tracePt t="147912" x="6946900" y="3503613"/>
          <p14:tracePt t="147927" x="6934200" y="3503613"/>
          <p14:tracePt t="147935" x="6921500" y="3516313"/>
          <p14:tracePt t="147946" x="6897688" y="3516313"/>
          <p14:tracePt t="147963" x="6872288" y="3541713"/>
          <p14:tracePt t="147980" x="6834188" y="3554413"/>
          <p14:tracePt t="147983" x="6821488" y="3567113"/>
          <p14:tracePt t="147997" x="6808788" y="3567113"/>
          <p14:tracePt t="147999" x="6797675" y="3567113"/>
          <p14:tracePt t="148014" x="6784975" y="3579813"/>
          <p14:tracePt t="148031" x="6772275" y="3579813"/>
          <p14:tracePt t="148047" x="6759575" y="3579813"/>
          <p14:tracePt t="148167" x="6759575" y="3590925"/>
          <p14:tracePt t="148175" x="6772275" y="3590925"/>
          <p14:tracePt t="148191" x="6784975" y="3590925"/>
          <p14:tracePt t="148216" x="6797675" y="3590925"/>
          <p14:tracePt t="148239" x="6808788" y="3590925"/>
          <p14:tracePt t="148247" x="6821488" y="3590925"/>
          <p14:tracePt t="148263" x="6834188" y="3590925"/>
          <p14:tracePt t="148335" x="6834188" y="3603625"/>
          <p14:tracePt t="148343" x="6834188" y="3616325"/>
          <p14:tracePt t="148351" x="6834188" y="3629025"/>
          <p14:tracePt t="148364" x="6834188" y="3654425"/>
          <p14:tracePt t="148367" x="6834188" y="3679825"/>
          <p14:tracePt t="148381" x="6834188" y="3703638"/>
          <p14:tracePt t="148383" x="6834188" y="3729038"/>
          <p14:tracePt t="148399" x="6772275" y="3829050"/>
          <p14:tracePt t="148415" x="6708775" y="3916363"/>
          <p14:tracePt t="148431" x="6646863" y="3992563"/>
          <p14:tracePt t="148447" x="6608763" y="4054475"/>
          <p14:tracePt t="148464" x="6584950" y="4105275"/>
          <p14:tracePt t="148481" x="6572250" y="4141788"/>
          <p14:tracePt t="148497" x="6559550" y="4167188"/>
          <p14:tracePt t="148515" x="6546850" y="4179888"/>
          <p14:tracePt t="148531" x="6546850" y="4192588"/>
          <p14:tracePt t="148591" x="6584950" y="4192588"/>
          <p14:tracePt t="148599" x="6634163" y="4192588"/>
          <p14:tracePt t="148616" x="6772275" y="4105275"/>
          <p14:tracePt t="148631" x="6921500" y="3967163"/>
          <p14:tracePt t="148648" x="7046913" y="3816350"/>
          <p14:tracePt t="148665" x="7123113" y="3692525"/>
          <p14:tracePt t="148681" x="7159625" y="3616325"/>
          <p14:tracePt t="148698" x="7159625" y="3603625"/>
          <p14:tracePt t="148743" x="7159625" y="3616325"/>
          <p14:tracePt t="148750" x="7123113" y="3667125"/>
          <p14:tracePt t="148765" x="7085013" y="3741738"/>
          <p14:tracePt t="148767" x="7046913" y="3816350"/>
          <p14:tracePt t="148783" x="6946900" y="3979863"/>
          <p14:tracePt t="148799" x="6884988" y="4192588"/>
          <p14:tracePt t="148816" x="6808788" y="4379913"/>
          <p14:tracePt t="148832" x="6721475" y="4567238"/>
          <p14:tracePt t="148849" x="6672263" y="4743450"/>
          <p14:tracePt t="148866" x="6672263" y="4818063"/>
          <p14:tracePt t="148882" x="6646863" y="4843463"/>
          <p14:tracePt t="148967" x="6646863" y="4805363"/>
          <p14:tracePt t="148975" x="6672263" y="4718050"/>
          <p14:tracePt t="148983" x="6696075" y="4618038"/>
          <p14:tracePt t="148999" x="6784975" y="4367213"/>
          <p14:tracePt t="149016" x="6872288" y="4079875"/>
          <p14:tracePt t="149033" x="6985000" y="3779838"/>
          <p14:tracePt t="149049" x="7085013" y="3503613"/>
          <p14:tracePt t="149066" x="7159625" y="3341688"/>
          <p14:tracePt t="149082" x="7185025" y="3241675"/>
          <p14:tracePt t="149099" x="7210425" y="3216275"/>
          <p14:tracePt t="149116" x="7210425" y="3203575"/>
          <p14:tracePt t="149359" x="7223125" y="3203575"/>
          <p14:tracePt t="149375" x="7223125" y="3190875"/>
          <p14:tracePt t="149383" x="7235825" y="3178175"/>
          <p14:tracePt t="149391" x="7246938" y="3154363"/>
          <p14:tracePt t="149400" x="7246938" y="3128963"/>
          <p14:tracePt t="149417" x="7272338" y="3090863"/>
          <p14:tracePt t="149433" x="7285038" y="3016250"/>
          <p14:tracePt t="149450" x="7297738" y="2941638"/>
          <p14:tracePt t="149467" x="7310438" y="2865438"/>
          <p14:tracePt t="149484" x="7310438" y="2816225"/>
          <p14:tracePt t="149487" x="7310438" y="2803525"/>
          <p14:tracePt t="149501" x="7310438" y="2790825"/>
          <p14:tracePt t="149517" x="7310438" y="2778125"/>
          <p14:tracePt t="151231" x="7310438" y="2752725"/>
          <p14:tracePt t="151238" x="7310438" y="2740025"/>
          <p14:tracePt t="151255" x="7310438" y="2716213"/>
          <p14:tracePt t="151279" x="7310438" y="2703513"/>
          <p14:tracePt t="151289" x="7310438" y="2690813"/>
          <p14:tracePt t="151305" x="7310438" y="2678113"/>
          <p14:tracePt t="151719" x="7285038" y="2678113"/>
          <p14:tracePt t="151727" x="7259638" y="2678113"/>
          <p14:tracePt t="151739" x="7223125" y="2678113"/>
          <p14:tracePt t="151756" x="7134225" y="2690813"/>
          <p14:tracePt t="151759" x="7097713" y="2716213"/>
          <p14:tracePt t="151774" x="7059613" y="2716213"/>
          <p14:tracePt t="151776" x="7021513" y="2728913"/>
          <p14:tracePt t="151791" x="6959600" y="2752725"/>
          <p14:tracePt t="151807" x="6884988" y="2778125"/>
          <p14:tracePt t="151824" x="6821488" y="2803525"/>
          <p14:tracePt t="151840" x="6784975" y="2816225"/>
          <p14:tracePt t="151857" x="6734175" y="2828925"/>
          <p14:tracePt t="151873" x="6708775" y="2840038"/>
          <p14:tracePt t="151890" x="6684963" y="2852738"/>
          <p14:tracePt t="151906" x="6672263" y="2865438"/>
          <p14:tracePt t="151923" x="6659563" y="2890838"/>
          <p14:tracePt t="151940" x="6646863" y="2916238"/>
          <p14:tracePt t="151943" x="6646863" y="2928938"/>
          <p14:tracePt t="151957" x="6634163" y="2952750"/>
          <p14:tracePt t="151959" x="6621463" y="2952750"/>
          <p14:tracePt t="151975" x="6621463" y="2965450"/>
          <p14:tracePt t="151991" x="6608763" y="2990850"/>
          <p14:tracePt t="152015" x="6608763" y="3003550"/>
          <p14:tracePt t="152031" x="6608763" y="3016250"/>
          <p14:tracePt t="152040" x="6584950" y="3016250"/>
          <p14:tracePt t="152057" x="6572250" y="3028950"/>
          <p14:tracePt t="152073" x="6546850" y="3028950"/>
          <p14:tracePt t="152090" x="6508750" y="3041650"/>
          <p14:tracePt t="152107" x="6496050" y="3041650"/>
          <p14:tracePt t="152124" x="6483350" y="3065463"/>
          <p14:tracePt t="152127" x="6472238" y="3065463"/>
          <p14:tracePt t="152255" x="6459538" y="3065463"/>
          <p14:tracePt t="152263" x="6446838" y="3065463"/>
          <p14:tracePt t="152280" x="6434138" y="3065463"/>
          <p14:tracePt t="152291" x="6421438" y="3065463"/>
          <p14:tracePt t="152308" x="6396038" y="3054350"/>
          <p14:tracePt t="152325" x="6383338" y="3041650"/>
          <p14:tracePt t="152327" x="6370638" y="3041650"/>
          <p14:tracePt t="152551" x="6359525" y="3041650"/>
          <p14:tracePt t="152567" x="6346825" y="3041650"/>
          <p14:tracePt t="152575" x="6346825" y="3065463"/>
          <p14:tracePt t="152592" x="6308725" y="3128963"/>
          <p14:tracePt t="152608" x="6308725" y="3178175"/>
          <p14:tracePt t="152625" x="6283325" y="3228975"/>
          <p14:tracePt t="152641" x="6259513" y="3290888"/>
          <p14:tracePt t="152659" x="6234113" y="3367088"/>
          <p14:tracePt t="152675" x="6208713" y="3416300"/>
          <p14:tracePt t="152692" x="6196013" y="3467100"/>
          <p14:tracePt t="152696" x="6196013" y="3503613"/>
          <p14:tracePt t="152709" x="6183313" y="3529013"/>
          <p14:tracePt t="152711" x="6170613" y="3567113"/>
          <p14:tracePt t="152725" x="6157913" y="3603625"/>
          <p14:tracePt t="152727" x="6146800" y="3641725"/>
          <p14:tracePt t="152743" x="6134100" y="3703638"/>
          <p14:tracePt t="152759" x="6121400" y="3754438"/>
          <p14:tracePt t="152776" x="6108700" y="3792538"/>
          <p14:tracePt t="152793" x="6108700" y="3829050"/>
          <p14:tracePt t="152809" x="6108700" y="3867150"/>
          <p14:tracePt t="152825" x="6096000" y="3929063"/>
          <p14:tracePt t="152842" x="6096000" y="3992563"/>
          <p14:tracePt t="152859" x="6083300" y="4017963"/>
          <p14:tracePt t="152880" x="6083300" y="4029075"/>
          <p14:tracePt t="152893" x="6070600" y="4041775"/>
          <p14:tracePt t="152911" x="6057900" y="4041775"/>
          <p14:tracePt t="152926" x="6045200" y="4054475"/>
          <p14:tracePt t="152943" x="6021388" y="4079875"/>
          <p14:tracePt t="152959" x="5995988" y="4154488"/>
          <p14:tracePt t="152977" x="5957888" y="4217988"/>
          <p14:tracePt t="152993" x="5932488" y="4254500"/>
          <p14:tracePt t="153009" x="5921375" y="4279900"/>
          <p14:tracePt t="153026" x="5921375" y="4305300"/>
          <p14:tracePt t="153043" x="5908675" y="4318000"/>
          <p14:tracePt t="153060" x="5908675" y="4341813"/>
          <p14:tracePt t="153063" x="5908675" y="4354513"/>
          <p14:tracePt t="153076" x="5895975" y="4367213"/>
          <p14:tracePt t="153079" x="5895975" y="4392613"/>
          <p14:tracePt t="153094" x="5895975" y="4418013"/>
          <p14:tracePt t="153096" x="5883275" y="4443413"/>
          <p14:tracePt t="153110" x="5870575" y="4479925"/>
          <p14:tracePt t="153127" x="5857875" y="4543425"/>
          <p14:tracePt t="153143" x="5857875" y="4567238"/>
          <p14:tracePt t="153160" x="5845175" y="4579938"/>
          <p14:tracePt t="153177" x="5845175" y="4592638"/>
          <p14:tracePt t="153193" x="5845175" y="4605338"/>
          <p14:tracePt t="153210" x="5845175" y="4618038"/>
          <p14:tracePt t="153227" x="5845175" y="4630738"/>
          <p14:tracePt t="153243" x="5845175" y="4643438"/>
          <p14:tracePt t="153261" x="5845175" y="4656138"/>
          <p14:tracePt t="153264" x="5845175" y="4667250"/>
          <p14:tracePt t="153279" x="5845175" y="4679950"/>
          <p14:tracePt t="153295" x="5845175" y="4705350"/>
          <p14:tracePt t="153310" x="5832475" y="4730750"/>
          <p14:tracePt t="153327" x="5832475" y="4756150"/>
          <p14:tracePt t="153344" x="5832475" y="4779963"/>
          <p14:tracePt t="153361" x="5832475" y="4792663"/>
          <p14:tracePt t="153377" x="5832475" y="4805363"/>
          <p14:tracePt t="153394" x="5832475" y="4818063"/>
          <p14:tracePt t="153447" x="5832475" y="4830763"/>
          <p14:tracePt t="153464" x="5832475" y="4856163"/>
          <p14:tracePt t="153471" x="5832475" y="4868863"/>
          <p14:tracePt t="153479" x="5832475" y="4879975"/>
          <p14:tracePt t="153495" x="5832475" y="4918075"/>
          <p14:tracePt t="153511" x="5808663" y="4943475"/>
          <p14:tracePt t="153527" x="5808663" y="4956175"/>
          <p14:tracePt t="154599" x="5808663" y="4943475"/>
          <p14:tracePt t="154615" x="5808663" y="4930775"/>
          <p14:tracePt t="154623" x="5808663" y="4918075"/>
          <p14:tracePt t="155151" x="5808663" y="4905375"/>
          <p14:tracePt t="155159" x="5808663" y="4879975"/>
          <p14:tracePt t="155175" x="5808663" y="4868863"/>
          <p14:tracePt t="155191" x="5808663" y="4856163"/>
          <p14:tracePt t="155199" x="5808663" y="4843463"/>
          <p14:tracePt t="155223" x="5808663" y="4830763"/>
          <p14:tracePt t="155263" x="5808663" y="4818063"/>
          <p14:tracePt t="155303" x="5808663" y="4805363"/>
          <p14:tracePt t="155311" x="5821363" y="4792663"/>
          <p14:tracePt t="155320" x="5821363" y="4779963"/>
          <p14:tracePt t="155333" x="5821363" y="4768850"/>
          <p14:tracePt t="155335" x="5821363" y="4743450"/>
          <p14:tracePt t="155349" x="5821363" y="4718050"/>
          <p14:tracePt t="155351" x="5832475" y="4692650"/>
          <p14:tracePt t="155366" x="5832475" y="4643438"/>
          <p14:tracePt t="155383" x="5845175" y="4592638"/>
          <p14:tracePt t="155399" x="5870575" y="4554538"/>
          <p14:tracePt t="155416" x="5870575" y="4530725"/>
          <p14:tracePt t="155433" x="5870575" y="4518025"/>
          <p14:tracePt t="155449" x="5870575" y="4505325"/>
          <p14:tracePt t="155607" x="5870575" y="4492625"/>
          <p14:tracePt t="155616" x="5883275" y="4492625"/>
          <p14:tracePt t="155623" x="5883275" y="4479925"/>
          <p14:tracePt t="156175" x="5883275" y="4467225"/>
          <p14:tracePt t="156184" x="5883275" y="4454525"/>
          <p14:tracePt t="156207" x="5883275" y="4443413"/>
          <p14:tracePt t="156223" x="5883275" y="4430713"/>
          <p14:tracePt t="156239" x="5883275" y="4418013"/>
          <p14:tracePt t="156248" x="5883275" y="4405313"/>
          <p14:tracePt t="156279" x="5883275" y="4392613"/>
          <p14:tracePt t="156535" x="5883275" y="4379913"/>
          <p14:tracePt t="156543" x="5895975" y="4367213"/>
          <p14:tracePt t="156552" x="5895975" y="4354513"/>
          <p14:tracePt t="156568" x="5921375" y="4292600"/>
          <p14:tracePt t="156586" x="5957888" y="4241800"/>
          <p14:tracePt t="156603" x="5970588" y="4205288"/>
          <p14:tracePt t="156619" x="5995988" y="4167188"/>
          <p14:tracePt t="156635" x="6008688" y="4129088"/>
          <p14:tracePt t="156652" x="6034088" y="4092575"/>
          <p14:tracePt t="156669" x="6057900" y="4029075"/>
          <p14:tracePt t="156671" x="6070600" y="3979863"/>
          <p14:tracePt t="156686" x="6096000" y="3929063"/>
          <p14:tracePt t="156688" x="6108700" y="3867150"/>
          <p14:tracePt t="156703" x="6121400" y="3779838"/>
          <p14:tracePt t="156719" x="6146800" y="3654425"/>
          <p14:tracePt t="156737" x="6183313" y="3529013"/>
          <p14:tracePt t="156753" x="6208713" y="3416300"/>
          <p14:tracePt t="156769" x="6208713" y="3328988"/>
          <p14:tracePt t="156786" x="6234113" y="3267075"/>
          <p14:tracePt t="156803" x="6234113" y="3216275"/>
          <p14:tracePt t="156820" x="6246813" y="3190875"/>
          <p14:tracePt t="156823" x="6246813" y="3165475"/>
          <p14:tracePt t="156839" x="6246813" y="3154363"/>
          <p14:tracePt t="156872" x="6246813" y="3141663"/>
          <p14:tracePt t="156879" x="6246813" y="3128963"/>
          <p14:tracePt t="156935" x="6246813" y="3116263"/>
          <p14:tracePt t="157063" x="6246813" y="3103563"/>
          <p14:tracePt t="157071" x="6246813" y="3078163"/>
          <p14:tracePt t="157079" x="6259513" y="3078163"/>
          <p14:tracePt t="157087" x="6259513" y="3065463"/>
          <p14:tracePt t="157104" x="6259513" y="3041650"/>
          <p14:tracePt t="157120" x="6259513" y="3016250"/>
          <p14:tracePt t="157137" x="6270625" y="2965450"/>
          <p14:tracePt t="157154" x="6283325" y="2916238"/>
          <p14:tracePt t="157170" x="6283325" y="2878138"/>
          <p14:tracePt t="157187" x="6283325" y="2852738"/>
          <p14:tracePt t="157204" x="6283325" y="2816225"/>
          <p14:tracePt t="157221" x="6283325" y="2803525"/>
          <p14:tracePt t="157223" x="6283325" y="2790825"/>
          <p14:tracePt t="157237" x="6283325" y="2778125"/>
          <p14:tracePt t="157240" x="6283325" y="2765425"/>
          <p14:tracePt t="157254" x="6283325" y="2752725"/>
          <p14:tracePt t="157271" x="6283325" y="2740025"/>
          <p14:tracePt t="157287" x="6283325" y="2728913"/>
          <p14:tracePt t="157536" x="6270625" y="2728913"/>
          <p14:tracePt t="157655" x="6270625" y="2740025"/>
          <p14:tracePt t="157663" x="6259513" y="2765425"/>
          <p14:tracePt t="157671" x="6246813" y="2803525"/>
          <p14:tracePt t="157689" x="6246813" y="2852738"/>
          <p14:tracePt t="157705" x="6234113" y="2928938"/>
          <p14:tracePt t="157722" x="6234113" y="3003550"/>
          <p14:tracePt t="157738" x="6221413" y="3078163"/>
          <p14:tracePt t="157755" x="6208713" y="3154363"/>
          <p14:tracePt t="157772" x="6183313" y="3228975"/>
          <p14:tracePt t="157775" x="6183313" y="3267075"/>
          <p14:tracePt t="157789" x="6183313" y="3303588"/>
          <p14:tracePt t="157791" x="6183313" y="3341688"/>
          <p14:tracePt t="157806" x="6183313" y="3403600"/>
          <p14:tracePt t="157823" x="6183313" y="3479800"/>
          <p14:tracePt t="157839" x="6183313" y="3554413"/>
          <p14:tracePt t="157856" x="6183313" y="3603625"/>
          <p14:tracePt t="157872" x="6183313" y="3703638"/>
          <p14:tracePt t="157889" x="6183313" y="3792538"/>
          <p14:tracePt t="157905" x="6157913" y="3929063"/>
          <p14:tracePt t="157922" x="6134100" y="4092575"/>
          <p14:tracePt t="157939" x="6121400" y="4241800"/>
          <p14:tracePt t="157956" x="6108700" y="4318000"/>
          <p14:tracePt t="157959" x="6096000" y="4354513"/>
          <p14:tracePt t="157973" x="6096000" y="4379913"/>
          <p14:tracePt t="157976" x="6096000" y="4392613"/>
          <p14:tracePt t="157990" x="6096000" y="4405313"/>
          <p14:tracePt t="157992" x="6096000" y="4430713"/>
          <p14:tracePt t="158007" x="6096000" y="4454525"/>
          <p14:tracePt t="158023" x="6083300" y="4505325"/>
          <p14:tracePt t="158039" x="6057900" y="4579938"/>
          <p14:tracePt t="158057" x="6034088" y="4692650"/>
          <p14:tracePt t="158073" x="6021388" y="4779963"/>
          <p14:tracePt t="158089" x="5995988" y="4868863"/>
          <p14:tracePt t="158106" x="5983288" y="4943475"/>
          <p14:tracePt t="158123" x="5957888" y="4992688"/>
          <p14:tracePt t="158129" x="5957888" y="5005388"/>
          <p14:tracePt t="158139" x="5932488" y="5030788"/>
          <p14:tracePt t="158157" x="5932488" y="5056188"/>
          <p14:tracePt t="158159" x="5921375" y="5081588"/>
          <p14:tracePt t="158174" x="5908675" y="5081588"/>
          <p14:tracePt t="158176" x="5908675" y="5092700"/>
          <p14:tracePt t="158191" x="5895975" y="5130800"/>
          <p14:tracePt t="158207" x="5895975" y="5143500"/>
          <p14:tracePt t="158224" x="5883275" y="5156200"/>
          <p14:tracePt t="158240" x="5883275" y="5168900"/>
          <p14:tracePt t="158257" x="5883275" y="5181600"/>
          <p14:tracePt t="158273" x="5870575" y="5194300"/>
          <p14:tracePt t="158290" x="5870575" y="5243513"/>
          <p14:tracePt t="158307" x="5870575" y="5305425"/>
          <p14:tracePt t="158324" x="5845175" y="5356225"/>
          <p14:tracePt t="158327" x="5845175" y="5381625"/>
          <p14:tracePt t="158340" x="5845175" y="5407025"/>
          <p14:tracePt t="158357" x="5832475" y="5468938"/>
          <p14:tracePt t="158359" x="5832475" y="5494338"/>
          <p14:tracePt t="158375" x="5832475" y="5530850"/>
          <p14:tracePt t="158391" x="5808663" y="5568950"/>
          <p14:tracePt t="158407" x="5808663" y="5581650"/>
          <p14:tracePt t="158424" x="5808663" y="5607050"/>
          <p14:tracePt t="158441" x="5808663" y="5630863"/>
          <p14:tracePt t="158457" x="5808663" y="5681663"/>
          <p14:tracePt t="158474" x="5808663" y="5707063"/>
          <p14:tracePt t="158491" x="5808663" y="5743575"/>
          <p14:tracePt t="158508" x="5808663" y="5781675"/>
          <p14:tracePt t="158511" x="5808663" y="5794375"/>
          <p14:tracePt t="158524" x="5808663" y="5807075"/>
          <p14:tracePt t="158527" x="5808663" y="5819775"/>
          <p14:tracePt t="158541" x="5808663" y="5843588"/>
          <p14:tracePt t="159023" x="5808663" y="5832475"/>
          <p14:tracePt t="159039" x="5808663" y="5819775"/>
          <p14:tracePt t="159055" x="5808663" y="5807075"/>
          <p14:tracePt t="159071" x="5808663" y="5794375"/>
          <p14:tracePt t="159079" x="5808663" y="5781675"/>
          <p14:tracePt t="159092" x="5808663" y="5768975"/>
          <p14:tracePt t="159109" x="5808663" y="5756275"/>
          <p14:tracePt t="159126" x="5808663" y="5743575"/>
          <p14:tracePt t="159143" x="5808663" y="5732463"/>
          <p14:tracePt t="159160" x="5808663" y="5719763"/>
          <p14:tracePt t="159191" x="5808663" y="5707063"/>
          <p14:tracePt t="159223" x="5808663" y="5694363"/>
          <p14:tracePt t="159231" x="5808663" y="5681663"/>
          <p14:tracePt t="159264" x="5808663" y="5668963"/>
          <p14:tracePt t="159287" x="5808663" y="5656263"/>
          <p14:tracePt t="159295" x="5795963" y="5656263"/>
          <p14:tracePt t="159311" x="5795963" y="5643563"/>
          <p14:tracePt t="159327" x="5795963" y="5630863"/>
          <p14:tracePt t="159344" x="5795963" y="5619750"/>
          <p14:tracePt t="159360" x="5795963" y="5607050"/>
          <p14:tracePt t="159376" x="5795963" y="5568950"/>
          <p14:tracePt t="159393" x="5795963" y="5543550"/>
          <p14:tracePt t="159409" x="5795963" y="5494338"/>
          <p14:tracePt t="159426" x="5795963" y="5443538"/>
          <p14:tracePt t="159443" x="5821363" y="5368925"/>
          <p14:tracePt t="159460" x="5821363" y="5281613"/>
          <p14:tracePt t="159463" x="5821363" y="5218113"/>
          <p14:tracePt t="159477" x="5821363" y="5143500"/>
          <p14:tracePt t="159479" x="5821363" y="5081588"/>
          <p14:tracePt t="159494" x="5832475" y="5005388"/>
          <p14:tracePt t="159496" x="5845175" y="4918075"/>
          <p14:tracePt t="159511" x="5857875" y="4756150"/>
          <p14:tracePt t="159527" x="5870575" y="4554538"/>
          <p14:tracePt t="159543" x="5895975" y="4379913"/>
          <p14:tracePt t="159560" x="5895975" y="4230688"/>
          <p14:tracePt t="159577" x="5895975" y="4092575"/>
          <p14:tracePt t="159593" x="5895975" y="3992563"/>
          <p14:tracePt t="159610" x="5895975" y="3905250"/>
          <p14:tracePt t="159627" x="5895975" y="3854450"/>
          <p14:tracePt t="159644" x="5895975" y="3829050"/>
          <p14:tracePt t="159661" x="5895975" y="3816350"/>
          <p14:tracePt t="159677" x="5895975" y="3803650"/>
          <p14:tracePt t="159679" x="5895975" y="3792538"/>
          <p14:tracePt t="159695" x="5895975" y="3779838"/>
          <p14:tracePt t="159711" x="5895975" y="3767138"/>
          <p14:tracePt t="159727" x="5895975" y="3754438"/>
          <p14:tracePt t="159744" x="5895975" y="3729038"/>
          <p14:tracePt t="159761" x="5895975" y="3703638"/>
          <p14:tracePt t="159777" x="5895975" y="3692525"/>
          <p14:tracePt t="159839" x="5895975" y="3679825"/>
          <p14:tracePt t="159847" x="5895975" y="3667125"/>
          <p14:tracePt t="159861" x="5895975" y="3654425"/>
          <p14:tracePt t="159863" x="5895975" y="3629025"/>
          <p14:tracePt t="159879" x="5921375" y="3590925"/>
          <p14:tracePt t="159895" x="5921375" y="3541713"/>
          <p14:tracePt t="159912" x="5921375" y="3490913"/>
          <p14:tracePt t="159928" x="5921375" y="3467100"/>
          <p14:tracePt t="159944" x="5932488" y="3429000"/>
          <p14:tracePt t="159961" x="5945188" y="3367088"/>
          <p14:tracePt t="159977" x="5970588" y="3328988"/>
          <p14:tracePt t="159995" x="5995988" y="3267075"/>
          <p14:tracePt t="160011" x="6021388" y="3190875"/>
          <p14:tracePt t="160028" x="6034088" y="3116263"/>
          <p14:tracePt t="160031" x="6045200" y="3078163"/>
          <p14:tracePt t="160045" x="6057900" y="3041650"/>
          <p14:tracePt t="160047" x="6057900" y="3016250"/>
          <p14:tracePt t="160062" x="6057900" y="2990850"/>
          <p14:tracePt t="160064" x="6057900" y="2978150"/>
          <p14:tracePt t="160079" x="6057900" y="2952750"/>
          <p14:tracePt t="160095" x="6057900" y="2928938"/>
          <p14:tracePt t="160112" x="6083300" y="2865438"/>
          <p14:tracePt t="160128" x="6083300" y="2790825"/>
          <p14:tracePt t="160145" x="6096000" y="2716213"/>
          <p14:tracePt t="160162" x="6121400" y="2640013"/>
          <p14:tracePt t="160178" x="6134100" y="2565400"/>
          <p14:tracePt t="160195" x="6157913" y="2516188"/>
          <p14:tracePt t="160211" x="6170613" y="2465388"/>
          <p14:tracePt t="160215" x="6170613" y="2452688"/>
          <p14:tracePt t="160229" x="6170613" y="2427288"/>
          <p14:tracePt t="160231" x="6170613" y="2414588"/>
          <p14:tracePt t="160245" x="6170613" y="2403475"/>
          <p14:tracePt t="160247" x="6170613" y="2390775"/>
          <p14:tracePt t="160263" x="6196013" y="2339975"/>
          <p14:tracePt t="160279" x="6196013" y="2303463"/>
          <p14:tracePt t="160295" x="6196013" y="2290763"/>
          <p14:tracePt t="160312" x="6196013" y="2278063"/>
          <p14:tracePt t="160631" x="6196013" y="2265363"/>
          <p14:tracePt t="160663" x="6183313" y="2252663"/>
          <p14:tracePt t="160671" x="6157913" y="2252663"/>
          <p14:tracePt t="160679" x="6146800" y="2239963"/>
          <p14:tracePt t="160697" x="6134100" y="2227263"/>
          <p14:tracePt t="160879" x="6183313" y="2227263"/>
          <p14:tracePt t="160887" x="6234113" y="2214563"/>
          <p14:tracePt t="160897" x="6308725" y="2201863"/>
          <p14:tracePt t="160913" x="6434138" y="2178050"/>
          <p14:tracePt t="160930" x="6546850" y="2127250"/>
          <p14:tracePt t="160947" x="6696075" y="2052638"/>
          <p14:tracePt t="160964" x="6834188" y="1989138"/>
          <p14:tracePt t="160967" x="6897688" y="1965325"/>
          <p14:tracePt t="160980" x="6934200" y="1939925"/>
          <p14:tracePt t="160983" x="6972300" y="1914525"/>
          <p14:tracePt t="160997" x="6997700" y="1914525"/>
          <p14:tracePt t="160999" x="7034213" y="1889125"/>
          <p14:tracePt t="161015" x="7134225" y="1839913"/>
          <p14:tracePt t="161031" x="7235825" y="1752600"/>
          <p14:tracePt t="161047" x="7310438" y="1689100"/>
          <p14:tracePt t="161064" x="7348538" y="1639888"/>
          <p14:tracePt t="161080" x="7410450" y="1563688"/>
          <p14:tracePt t="161097" x="7448550" y="1514475"/>
          <p14:tracePt t="161114" x="7497763" y="1439863"/>
          <p14:tracePt t="161131" x="7535863" y="1350963"/>
          <p14:tracePt t="161138" x="7548563" y="1327150"/>
          <p14:tracePt t="161147" x="7561263" y="1301750"/>
          <p14:tracePt t="161165" x="7585075" y="1238250"/>
          <p14:tracePt t="161167" x="7585075" y="1214438"/>
          <p14:tracePt t="161181" x="7597775" y="1176338"/>
          <p14:tracePt t="161184" x="7610475" y="1163638"/>
          <p14:tracePt t="161199" x="7610475" y="1138238"/>
          <p14:tracePt t="161215" x="7623175" y="1125538"/>
          <p14:tracePt t="161231" x="7623175" y="1114425"/>
          <p14:tracePt t="161248" x="7623175" y="1101725"/>
          <p14:tracePt t="161265" x="7635875" y="1089025"/>
          <p14:tracePt t="161281" x="7635875" y="1063625"/>
          <p14:tracePt t="161298" x="7635875" y="1050925"/>
          <p14:tracePt t="161315" x="7635875" y="1038225"/>
          <p14:tracePt t="161336" x="7635875" y="1025525"/>
          <p14:tracePt t="164631" x="7648575" y="1025525"/>
          <p14:tracePt t="164656" x="7648575" y="1038225"/>
          <p14:tracePt t="164791" x="7661275" y="1038225"/>
          <p14:tracePt t="164823" x="7673975" y="1050925"/>
          <p14:tracePt t="164831" x="7685088" y="1050925"/>
          <p14:tracePt t="164855" x="7697788" y="1063625"/>
          <p14:tracePt t="164863" x="7697788" y="1076325"/>
          <p14:tracePt t="164874" x="7723188" y="1114425"/>
          <p14:tracePt t="164891" x="7735888" y="1163638"/>
          <p14:tracePt t="164907" x="7748588" y="1227138"/>
          <p14:tracePt t="164924" x="7748588" y="1276350"/>
          <p14:tracePt t="164927" x="7748588" y="1314450"/>
          <p14:tracePt t="164941" x="7748588" y="1350963"/>
          <p14:tracePt t="164943" x="7748588" y="1414463"/>
          <p14:tracePt t="164958" x="7748588" y="1576388"/>
          <p14:tracePt t="164975" x="7748588" y="1827213"/>
          <p14:tracePt t="164991" x="7697788" y="2065338"/>
          <p14:tracePt t="165008" x="7635875" y="2278063"/>
          <p14:tracePt t="165024" x="7561263" y="2465388"/>
          <p14:tracePt t="165040" x="7510463" y="2640013"/>
          <p14:tracePt t="165057" x="7472363" y="2752725"/>
          <p14:tracePt t="165075" x="7448550" y="2865438"/>
          <p14:tracePt t="165091" x="7435850" y="2928938"/>
          <p14:tracePt t="165108" x="7423150" y="2952750"/>
          <p14:tracePt t="165125" x="7423150" y="2965450"/>
          <p14:tracePt t="165255" x="7410450" y="2965450"/>
          <p14:tracePt t="165271" x="7397750" y="2965450"/>
          <p14:tracePt t="165287" x="7385050" y="2965450"/>
          <p14:tracePt t="165303" x="7359650" y="2965450"/>
          <p14:tracePt t="165311" x="7335838" y="2965450"/>
          <p14:tracePt t="165325" x="7310438" y="2965450"/>
          <p14:tracePt t="165327" x="7272338" y="2978150"/>
          <p14:tracePt t="165343" x="7159625" y="3041650"/>
          <p14:tracePt t="165359" x="7072313" y="3128963"/>
          <p14:tracePt t="165376" x="6959600" y="3254375"/>
          <p14:tracePt t="165392" x="6872288" y="3416300"/>
          <p14:tracePt t="165408" x="6784975" y="3616325"/>
          <p14:tracePt t="165425" x="6734175" y="3729038"/>
          <p14:tracePt t="165442" x="6721475" y="3767138"/>
          <p14:tracePt t="165458" x="6708775" y="3803650"/>
          <p14:tracePt t="165487" x="6708775" y="3816350"/>
          <p14:tracePt t="165495" x="6708775" y="3829050"/>
          <p14:tracePt t="165509" x="6696075" y="3829050"/>
          <p14:tracePt t="165526" x="6696075" y="3841750"/>
          <p14:tracePt t="165543" x="6684963" y="3841750"/>
          <p14:tracePt t="165559" x="6659563" y="3854450"/>
          <p14:tracePt t="165576" x="6646863" y="3854450"/>
          <p14:tracePt t="165592" x="6634163" y="3867150"/>
          <p14:tracePt t="165609" x="6596063" y="3867150"/>
          <p14:tracePt t="165625" x="6546850" y="3879850"/>
          <p14:tracePt t="165643" x="6472238" y="3892550"/>
          <p14:tracePt t="165659" x="6421438" y="3905250"/>
          <p14:tracePt t="165676" x="6383338" y="3905250"/>
          <p14:tracePt t="165679" x="6359525" y="3905250"/>
          <p14:tracePt t="165693" x="6334125" y="3905250"/>
          <p14:tracePt t="165696" x="6308725" y="3892550"/>
          <p14:tracePt t="165710" x="6259513" y="3892550"/>
          <p14:tracePt t="165726" x="6221413" y="3879850"/>
          <p14:tracePt t="165744" x="6170613" y="3867150"/>
          <p14:tracePt t="165760" x="6134100" y="3841750"/>
          <p14:tracePt t="165777" x="6108700" y="3841750"/>
          <p14:tracePt t="165879" x="6108700" y="3829050"/>
          <p14:tracePt t="165887" x="6108700" y="3816350"/>
          <p14:tracePt t="165895" x="6108700" y="3792538"/>
          <p14:tracePt t="165911" x="6108700" y="3729038"/>
          <p14:tracePt t="165927" x="6108700" y="3667125"/>
          <p14:tracePt t="165943" x="6108700" y="3567113"/>
          <p14:tracePt t="165960" x="6108700" y="3490913"/>
          <p14:tracePt t="165977" x="6108700" y="3378200"/>
          <p14:tracePt t="165993" x="6108700" y="3278188"/>
          <p14:tracePt t="166010" x="6108700" y="3190875"/>
          <p14:tracePt t="166027" x="6108700" y="3141663"/>
          <p14:tracePt t="166044" x="6108700" y="3128963"/>
          <p14:tracePt t="166046" x="6108700" y="3116263"/>
          <p14:tracePt t="166061" x="6108700" y="3103563"/>
          <p14:tracePt t="166077" x="6108700" y="3090863"/>
          <p14:tracePt t="166094" x="6108700" y="3078163"/>
          <p14:tracePt t="166111" x="6108700" y="3065463"/>
          <p14:tracePt t="166847" x="6096000" y="3078163"/>
          <p14:tracePt t="166855" x="6096000" y="3103563"/>
          <p14:tracePt t="166863" x="6083300" y="3141663"/>
          <p14:tracePt t="166879" x="6070600" y="3190875"/>
          <p14:tracePt t="166896" x="6070600" y="3241675"/>
          <p14:tracePt t="166912" x="6057900" y="3254375"/>
          <p14:tracePt t="166929" x="6057900" y="3267075"/>
          <p14:tracePt t="166946" x="6057900" y="3278188"/>
          <p14:tracePt t="168767" x="6070600" y="3278188"/>
          <p14:tracePt t="168784" x="6083300" y="3278188"/>
          <p14:tracePt t="168800" x="6096000" y="3278188"/>
          <p14:tracePt t="168808" x="6096000" y="3290888"/>
          <p14:tracePt t="168823" x="6096000" y="3303588"/>
          <p14:tracePt t="168840" x="6096000" y="3328988"/>
          <p14:tracePt t="168856" x="6096000" y="3341688"/>
          <p14:tracePt t="168867" x="6108700" y="3354388"/>
          <p14:tracePt t="168885" x="6121400" y="3403600"/>
          <p14:tracePt t="168887" x="6121400" y="3441700"/>
          <p14:tracePt t="168901" x="6146800" y="3467100"/>
          <p14:tracePt t="168903" x="6157913" y="3490913"/>
          <p14:tracePt t="168919" x="6196013" y="3554413"/>
          <p14:tracePt t="168935" x="6234113" y="3579813"/>
          <p14:tracePt t="168951" x="6270625" y="3616325"/>
          <p14:tracePt t="168968" x="6308725" y="3616325"/>
          <p14:tracePt t="168984" x="6346825" y="3641725"/>
          <p14:tracePt t="169001" x="6370638" y="3641725"/>
          <p14:tracePt t="169018" x="6383338" y="3654425"/>
          <p14:tracePt t="169035" x="6408738" y="3654425"/>
          <p14:tracePt t="169051" x="6408738" y="3667125"/>
          <p14:tracePt t="169127" x="6421438" y="3667125"/>
          <p14:tracePt t="169135" x="6434138" y="3667125"/>
          <p14:tracePt t="169143" x="6446838" y="3667125"/>
          <p14:tracePt t="169152" x="6459538" y="3667125"/>
          <p14:tracePt t="169168" x="6534150" y="3654425"/>
          <p14:tracePt t="169185" x="6584950" y="3616325"/>
          <p14:tracePt t="169201" x="6634163" y="3590925"/>
          <p14:tracePt t="169219" x="6672263" y="3554413"/>
          <p14:tracePt t="169235" x="6696075" y="3529013"/>
          <p14:tracePt t="169252" x="6708775" y="3516313"/>
          <p14:tracePt t="169255" x="6708775" y="3490913"/>
          <p14:tracePt t="169269" x="6708775" y="3479800"/>
          <p14:tracePt t="169271" x="6708775" y="3467100"/>
          <p14:tracePt t="169287" x="6708775" y="3429000"/>
          <p14:tracePt t="169303" x="6708775" y="3390900"/>
          <p14:tracePt t="169319" x="6708775" y="3341688"/>
          <p14:tracePt t="169336" x="6721475" y="3303588"/>
          <p14:tracePt t="169352" x="6721475" y="3254375"/>
          <p14:tracePt t="169369" x="6721475" y="3203575"/>
          <p14:tracePt t="169385" x="6721475" y="3178175"/>
          <p14:tracePt t="169403" x="6721475" y="3141663"/>
          <p14:tracePt t="169419" x="6721475" y="3103563"/>
          <p14:tracePt t="169436" x="6721475" y="3028950"/>
          <p14:tracePt t="169439" x="6734175" y="2990850"/>
          <p14:tracePt t="169453" x="6746875" y="2952750"/>
          <p14:tracePt t="169455" x="6746875" y="2928938"/>
          <p14:tracePt t="169470" x="6746875" y="2865438"/>
          <p14:tracePt t="169487" x="6746875" y="2828925"/>
          <p14:tracePt t="169504" x="6746875" y="2803525"/>
          <p14:tracePt t="169519" x="6746875" y="2765425"/>
          <p14:tracePt t="169871" x="6746875" y="2752725"/>
          <p14:tracePt t="170047" x="6772275" y="2752725"/>
          <p14:tracePt t="170055" x="6784975" y="2752725"/>
          <p14:tracePt t="170063" x="6797675" y="2752725"/>
          <p14:tracePt t="170071" x="6821488" y="2752725"/>
          <p14:tracePt t="170088" x="6872288" y="2740025"/>
          <p14:tracePt t="170104" x="6921500" y="2728913"/>
          <p14:tracePt t="170121" x="6972300" y="2716213"/>
          <p14:tracePt t="170137" x="7046913" y="2703513"/>
          <p14:tracePt t="170154" x="7110413" y="2665413"/>
          <p14:tracePt t="170171" x="7185025" y="2627313"/>
          <p14:tracePt t="170188" x="7259638" y="2578100"/>
          <p14:tracePt t="170191" x="7335838" y="2552700"/>
          <p14:tracePt t="170204" x="7448550" y="2503488"/>
          <p14:tracePt t="170207" x="7561263" y="2465388"/>
          <p14:tracePt t="170222" x="7685088" y="2414588"/>
          <p14:tracePt t="170224" x="7773988" y="2378075"/>
          <p14:tracePt t="170239" x="7923213" y="2327275"/>
          <p14:tracePt t="170256" x="8061325" y="2278063"/>
          <p14:tracePt t="170271" x="8161338" y="2239963"/>
          <p14:tracePt t="170288" x="8212138" y="2227263"/>
          <p14:tracePt t="170304" x="8248650" y="2214563"/>
          <p14:tracePt t="172159" x="8261350" y="2214563"/>
          <p14:tracePt t="172167" x="8274050" y="2214563"/>
          <p14:tracePt t="172177" x="8286750" y="2214563"/>
          <p14:tracePt t="172192" x="8324850" y="2214563"/>
          <p14:tracePt t="172209" x="8348663" y="2214563"/>
          <p14:tracePt t="172226" x="8361363" y="2214563"/>
          <p14:tracePt t="174279" x="8361363" y="2201863"/>
          <p14:tracePt t="174295" x="8361363" y="2178050"/>
          <p14:tracePt t="174304" x="8361363" y="2165350"/>
          <p14:tracePt t="174319" x="8361363" y="2152650"/>
          <p14:tracePt t="174332" x="8361363" y="2139950"/>
          <p14:tracePt t="174335" x="8374063" y="2114550"/>
          <p14:tracePt t="174999" x="8386763" y="2114550"/>
          <p14:tracePt t="175007" x="8399463" y="2114550"/>
          <p14:tracePt t="175017" x="8424863" y="2114550"/>
          <p14:tracePt t="175033" x="8474075" y="2089150"/>
          <p14:tracePt t="175050" x="8586788" y="2052638"/>
          <p14:tracePt t="175067" x="8674100" y="2001838"/>
          <p14:tracePt t="175084" x="8763000" y="1952625"/>
          <p14:tracePt t="175086" x="8786813" y="1927225"/>
          <p14:tracePt t="175101" x="8812213" y="1889125"/>
          <p14:tracePt t="175103" x="8837613" y="1865313"/>
          <p14:tracePt t="175118" x="8874125" y="1814513"/>
          <p14:tracePt t="175135" x="8912225" y="1789113"/>
          <p14:tracePt t="175151" x="8937625" y="1765300"/>
          <p14:tracePt t="175168" x="8950325" y="1739900"/>
          <p14:tracePt t="175184" x="8950325" y="1714500"/>
          <p14:tracePt t="175200" x="8963025" y="1701800"/>
          <p14:tracePt t="175217" x="8963025" y="1689100"/>
          <p14:tracePt t="175239" x="8963025" y="1676400"/>
          <p14:tracePt t="175399" x="8963025" y="1689100"/>
          <p14:tracePt t="175407" x="8963025" y="1701800"/>
          <p14:tracePt t="175418" x="8963025" y="1727200"/>
          <p14:tracePt t="175439" x="8963025" y="1739900"/>
          <p14:tracePt t="175455" x="8963025" y="1752600"/>
          <p14:tracePt t="175468" x="8975725" y="1752600"/>
          <p14:tracePt t="175471" x="8986838" y="1752600"/>
          <p14:tracePt t="175487" x="8999538" y="1765300"/>
          <p14:tracePt t="175503" x="9050338" y="1776413"/>
          <p14:tracePt t="175519" x="9124950" y="1789113"/>
          <p14:tracePt t="175535" x="9199563" y="1789113"/>
          <p14:tracePt t="175552" x="9250363" y="1814513"/>
          <p14:tracePt t="175607" x="9263063" y="1814513"/>
          <p14:tracePt t="175615" x="9275763" y="1814513"/>
          <p14:tracePt t="175623" x="9301163" y="1814513"/>
          <p14:tracePt t="175635" x="9324975" y="1814513"/>
          <p14:tracePt t="175652" x="9363075" y="1814513"/>
          <p14:tracePt t="175655" x="9375775" y="1814513"/>
          <p14:tracePt t="175669" x="9388475" y="1814513"/>
          <p14:tracePt t="175686" x="9401175" y="1814513"/>
          <p14:tracePt t="175702" x="9413875" y="1814513"/>
          <p14:tracePt t="175791" x="9437688" y="1814513"/>
          <p14:tracePt t="175799" x="9450388" y="1814513"/>
          <p14:tracePt t="175807" x="9463088" y="1814513"/>
          <p14:tracePt t="175819" x="9488488" y="1814513"/>
          <p14:tracePt t="175836" x="9525000" y="1827213"/>
          <p14:tracePt t="175839" x="9563100" y="1827213"/>
          <p14:tracePt t="175853" x="9601200" y="1827213"/>
          <p14:tracePt t="175855" x="9637713" y="1827213"/>
          <p14:tracePt t="175870" x="9750425" y="1827213"/>
          <p14:tracePt t="175887" x="9888538" y="1827213"/>
          <p14:tracePt t="175903" x="10075863" y="1827213"/>
          <p14:tracePt t="175919" x="10264775" y="1827213"/>
          <p14:tracePt t="175936" x="10426700" y="1827213"/>
          <p14:tracePt t="175952" x="10577513" y="1801813"/>
          <p14:tracePt t="175969" x="10652125" y="1789113"/>
          <p14:tracePt t="175986" x="10702925" y="1776413"/>
          <p14:tracePt t="176095" x="10715625" y="1765300"/>
          <p14:tracePt t="176111" x="10739438" y="1752600"/>
          <p14:tracePt t="176119" x="10752138" y="1739900"/>
          <p14:tracePt t="176127" x="10764838" y="1739900"/>
          <p14:tracePt t="176136" x="10777538" y="1739900"/>
          <p14:tracePt t="176153" x="10802938" y="1714500"/>
          <p14:tracePt t="176170" x="10839450" y="1689100"/>
          <p14:tracePt t="176186" x="10852150" y="1676400"/>
          <p14:tracePt t="176204" x="10852150" y="1652588"/>
          <p14:tracePt t="176206" x="10864850" y="1652588"/>
          <p14:tracePt t="176220" x="10864850" y="1639888"/>
          <p14:tracePt t="176223" x="10877550" y="1639888"/>
          <p14:tracePt t="176237" x="10890250" y="1639888"/>
          <p14:tracePt t="176239" x="10890250" y="1627188"/>
          <p14:tracePt t="176254" x="10915650" y="1627188"/>
          <p14:tracePt t="176367" x="10902950" y="1627188"/>
          <p14:tracePt t="176383" x="10890250" y="1627188"/>
          <p14:tracePt t="176390" x="10877550" y="1627188"/>
          <p14:tracePt t="176405" x="10864850" y="1627188"/>
          <p14:tracePt t="176421" x="10852150" y="1627188"/>
          <p14:tracePt t="176423" x="10839450" y="1627188"/>
          <p14:tracePt t="176438" x="10828338" y="1627188"/>
          <p14:tracePt t="176455" x="10815638" y="1627188"/>
          <p14:tracePt t="176471" x="10802938" y="1627188"/>
          <p14:tracePt t="176503" x="10790238" y="1627188"/>
          <p14:tracePt t="176511" x="10777538" y="1627188"/>
          <p14:tracePt t="176535" x="10764838" y="1627188"/>
          <p14:tracePt t="176567" x="10752138" y="1627188"/>
          <p14:tracePt t="176583" x="10752138" y="1639888"/>
          <p14:tracePt t="176599" x="10739438" y="1639888"/>
          <p14:tracePt t="176615" x="10726738" y="1652588"/>
          <p14:tracePt t="176623" x="10726738" y="1663700"/>
          <p14:tracePt t="176638" x="10690225" y="1663700"/>
          <p14:tracePt t="176655" x="10677525" y="1663700"/>
          <p14:tracePt t="176671" x="10652125" y="1676400"/>
          <p14:tracePt t="176688" x="10626725" y="1676400"/>
          <p14:tracePt t="176705" x="10614025" y="1676400"/>
          <p14:tracePt t="176721" x="10602913" y="1689100"/>
          <p14:tracePt t="176738" x="10564813" y="1701800"/>
          <p14:tracePt t="176755" x="10539413" y="1714500"/>
          <p14:tracePt t="176772" x="10514013" y="1714500"/>
          <p14:tracePt t="176775" x="10514013" y="1727200"/>
          <p14:tracePt t="176788" x="10502900" y="1727200"/>
          <p14:tracePt t="176791" x="10477500" y="1727200"/>
          <p14:tracePt t="176805" x="10477500" y="1739900"/>
          <p14:tracePt t="176807" x="10464800" y="1739900"/>
          <p14:tracePt t="176822" x="10452100" y="1739900"/>
          <p14:tracePt t="177039" x="10426700" y="1752600"/>
          <p14:tracePt t="177071" x="10414000" y="1752600"/>
          <p14:tracePt t="178167" x="10414000" y="1765300"/>
          <p14:tracePt t="178183" x="10414000" y="1776413"/>
          <p14:tracePt t="178191" x="10414000" y="1789113"/>
          <p14:tracePt t="178199" x="10414000" y="1801813"/>
          <p14:tracePt t="178215" x="10414000" y="1827213"/>
          <p14:tracePt t="178225" x="10414000" y="1839913"/>
          <p14:tracePt t="178242" x="10414000" y="1876425"/>
          <p14:tracePt t="178259" x="10414000" y="1889125"/>
          <p14:tracePt t="178274" x="10414000" y="1914525"/>
          <p14:tracePt t="178293" x="10414000" y="1927225"/>
          <p14:tracePt t="178309" x="10414000" y="1939925"/>
          <p14:tracePt t="178367" x="10439400" y="1939925"/>
          <p14:tracePt t="178375" x="10452100" y="1939925"/>
          <p14:tracePt t="178383" x="10477500" y="1952625"/>
          <p14:tracePt t="178392" x="10502900" y="1965325"/>
          <p14:tracePt t="178408" x="10602913" y="2001838"/>
          <p14:tracePt t="178425" x="10739438" y="2114550"/>
          <p14:tracePt t="178443" x="10915650" y="2252663"/>
          <p14:tracePt t="178459" x="11028363" y="2378075"/>
          <p14:tracePt t="178463" x="11077575" y="2414588"/>
          <p14:tracePt t="178476" x="11115675" y="2452688"/>
          <p14:tracePt t="178479" x="11153775" y="2478088"/>
          <p14:tracePt t="178494" x="11164888" y="2516188"/>
          <p14:tracePt t="178496" x="11190288" y="2552700"/>
          <p14:tracePt t="178510" x="11228388" y="2590800"/>
          <p14:tracePt t="178527" x="11241088" y="2603500"/>
          <p14:tracePt t="178543" x="11253788" y="2616200"/>
          <p14:tracePt t="178560" x="11253788" y="2627313"/>
          <p14:tracePt t="178576" x="11266488" y="2640013"/>
          <p14:tracePt t="178593" x="11266488" y="2652713"/>
          <p14:tracePt t="179079" x="11266488" y="2665413"/>
          <p14:tracePt t="179087" x="11266488" y="2678113"/>
          <p14:tracePt t="179095" x="11277600" y="2690813"/>
          <p14:tracePt t="179113" x="11290300" y="2703513"/>
          <p14:tracePt t="179128" x="11303000" y="2716213"/>
          <p14:tracePt t="182095" x="11315700" y="2716213"/>
          <p14:tracePt t="182102" x="11353800" y="2716213"/>
          <p14:tracePt t="182111" x="11366500" y="2716213"/>
          <p14:tracePt t="182135" x="11377613" y="2716213"/>
          <p14:tracePt t="182144" x="11390313" y="2716213"/>
          <p14:tracePt t="196111" x="11403013" y="2716213"/>
          <p14:tracePt t="196119" x="11415713" y="2716213"/>
          <p14:tracePt t="196135" x="11441113" y="2716213"/>
          <p14:tracePt t="196143" x="11441113" y="2703513"/>
          <p14:tracePt t="196156" x="11453813" y="2703513"/>
          <p14:tracePt t="196173" x="11466513" y="2703513"/>
          <p14:tracePt t="196175" x="11479213" y="2703513"/>
          <p14:tracePt t="196503" x="11490325" y="2690813"/>
          <p14:tracePt t="196527" x="11503025" y="2690813"/>
          <p14:tracePt t="196719" x="11515725" y="2690813"/>
          <p14:tracePt t="196727" x="11528425" y="2690813"/>
          <p14:tracePt t="196743" x="11541125" y="2690813"/>
          <p14:tracePt t="196767" x="11553825" y="2690813"/>
          <p14:tracePt t="196991" x="11553825" y="2678113"/>
          <p14:tracePt t="197047" x="11541125" y="2678113"/>
          <p14:tracePt t="197399" x="11541125" y="2665413"/>
          <p14:tracePt t="197431" x="11553825" y="2665413"/>
          <p14:tracePt t="199759" x="11566525" y="2665413"/>
          <p14:tracePt t="199767" x="11591925" y="2690813"/>
          <p14:tracePt t="199783" x="11703050" y="2840038"/>
          <p14:tracePt t="199799" x="11828463" y="3065463"/>
          <p14:tracePt t="199815" x="11891963" y="3228975"/>
          <p14:tracePt t="199832" x="11917363" y="3290888"/>
          <p14:tracePt t="199848" x="11917363" y="3328988"/>
          <p14:tracePt t="199865" x="11917363" y="3341688"/>
          <p14:tracePt t="200207" x="11928475" y="3341688"/>
          <p14:tracePt t="200367" x="11928475" y="3328988"/>
          <p14:tracePt t="200375" x="11928475" y="3303588"/>
          <p14:tracePt t="200383" x="11928475" y="3278188"/>
          <p14:tracePt t="200400" x="11953875" y="3178175"/>
          <p14:tracePt t="200416" x="11953875" y="3128963"/>
          <p14:tracePt t="203095" x="11966575" y="3128963"/>
          <p14:tracePt t="203103" x="11979275" y="3128963"/>
          <p14:tracePt t="203114" x="11991975" y="3128963"/>
          <p14:tracePt t="203124" x="12004675" y="3128963"/>
          <p14:tracePt t="203126" x="12028488" y="3128963"/>
          <p14:tracePt t="203141" x="12041188" y="3116263"/>
          <p14:tracePt t="203143" x="12066588" y="3103563"/>
          <p14:tracePt t="203158" x="12117388" y="3103563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103974" y="996426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Indication of Use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67238"/>
            <a:ext cx="10225364" cy="3405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We have </a:t>
            </a:r>
            <a:r>
              <a:rPr lang="en-US" sz="2800" b="1" dirty="0">
                <a:latin typeface="Alexandria"/>
              </a:rPr>
              <a:t>two samples </a:t>
            </a:r>
            <a:r>
              <a:rPr lang="en-US" sz="2800" dirty="0">
                <a:latin typeface="Alexandria"/>
              </a:rPr>
              <a:t>that are </a:t>
            </a:r>
            <a:r>
              <a:rPr lang="en-US" sz="2800" b="1" dirty="0">
                <a:latin typeface="Alexandria"/>
              </a:rPr>
              <a:t>related to each other </a:t>
            </a:r>
            <a:r>
              <a:rPr lang="en-US" sz="2800" dirty="0">
                <a:latin typeface="Alexandria"/>
              </a:rPr>
              <a:t>and </a:t>
            </a:r>
            <a:r>
              <a:rPr lang="en-US" sz="2800" b="1" dirty="0">
                <a:latin typeface="Alexandria"/>
              </a:rPr>
              <a:t>one Quantitative continuous variable </a:t>
            </a:r>
            <a:r>
              <a:rPr lang="en-US" sz="2800" dirty="0">
                <a:latin typeface="Alexandria"/>
              </a:rPr>
              <a:t>of interest.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The variable may be measured on each individual in </a:t>
            </a:r>
            <a:r>
              <a:rPr lang="en-US" sz="2800" b="1" dirty="0">
                <a:latin typeface="Alexandria"/>
              </a:rPr>
              <a:t>two circumstances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16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7294"/>
    </mc:Choice>
    <mc:Fallback xmlns="">
      <p:transition advTm="187294"/>
    </mc:Fallback>
  </mc:AlternateContent>
  <p:extLst>
    <p:ext uri="{3A86A75C-4F4B-4683-9AE1-C65F6400EC91}">
      <p14:laserTraceLst xmlns:p14="http://schemas.microsoft.com/office/powerpoint/2010/main">
        <p14:tracePtLst>
          <p14:tracePt t="9934" x="10902950" y="6169025"/>
          <p14:tracePt t="9941" x="10526713" y="5656263"/>
          <p14:tracePt t="9958" x="9963150" y="4830763"/>
          <p14:tracePt t="9974" x="9563100" y="4341813"/>
          <p14:tracePt t="9991" x="9337675" y="4117975"/>
          <p14:tracePt t="10007" x="9163050" y="3916363"/>
          <p14:tracePt t="10024" x="9012238" y="3741738"/>
          <p14:tracePt t="10040" x="8912225" y="3616325"/>
          <p14:tracePt t="10058" x="8850313" y="3516313"/>
          <p14:tracePt t="10074" x="8799513" y="3378200"/>
          <p14:tracePt t="10091" x="8774113" y="3328988"/>
          <p14:tracePt t="10142" x="8774113" y="3316288"/>
          <p14:tracePt t="10150" x="8774113" y="3303588"/>
          <p14:tracePt t="10174" x="8774113" y="3290888"/>
          <p14:tracePt t="10182" x="8763000" y="3290888"/>
          <p14:tracePt t="10192" x="8750300" y="3290888"/>
          <p14:tracePt t="10207" x="8750300" y="3278188"/>
          <p14:tracePt t="10224" x="8737600" y="3278188"/>
          <p14:tracePt t="10241" x="8724900" y="3278188"/>
          <p14:tracePt t="10258" x="8699500" y="3278188"/>
          <p14:tracePt t="10275" x="8637588" y="3278188"/>
          <p14:tracePt t="10278" x="8586788" y="3278188"/>
          <p14:tracePt t="10292" x="8524875" y="3278188"/>
          <p14:tracePt t="10295" x="8474075" y="3278188"/>
          <p14:tracePt t="10309" x="8399463" y="3278188"/>
          <p14:tracePt t="10311" x="8324850" y="3278188"/>
          <p14:tracePt t="10325" x="8148638" y="3290888"/>
          <p14:tracePt t="10342" x="7961313" y="3316288"/>
          <p14:tracePt t="10359" x="7761288" y="3316288"/>
          <p14:tracePt t="10375" x="7535863" y="3341688"/>
          <p14:tracePt t="10391" x="7259638" y="3341688"/>
          <p14:tracePt t="10408" x="6946900" y="3341688"/>
          <p14:tracePt t="10425" x="6646863" y="3341688"/>
          <p14:tracePt t="10442" x="6396038" y="3341688"/>
          <p14:tracePt t="10459" x="6157913" y="3341688"/>
          <p14:tracePt t="10462" x="6057900" y="3341688"/>
          <p14:tracePt t="10475" x="5957888" y="3341688"/>
          <p14:tracePt t="10478" x="5857875" y="3341688"/>
          <p14:tracePt t="10492" x="5757863" y="3341688"/>
          <p14:tracePt t="10495" x="5657850" y="3341688"/>
          <p14:tracePt t="10510" x="5557838" y="3341688"/>
          <p14:tracePt t="10526" x="5470525" y="3341688"/>
          <p14:tracePt t="10542" x="5357813" y="3341688"/>
          <p14:tracePt t="10559" x="5245100" y="3341688"/>
          <p14:tracePt t="10575" x="5057775" y="3341688"/>
          <p14:tracePt t="10592" x="4843463" y="3341688"/>
          <p14:tracePt t="10609" x="4606925" y="3341688"/>
          <p14:tracePt t="10626" x="4406900" y="3354388"/>
          <p14:tracePt t="10642" x="4256088" y="3367088"/>
          <p14:tracePt t="10659" x="4105275" y="3367088"/>
          <p14:tracePt t="10662" x="4030663" y="3367088"/>
          <p14:tracePt t="10676" x="3968750" y="3378200"/>
          <p14:tracePt t="10678" x="3892550" y="3390900"/>
          <p14:tracePt t="10694" x="3792538" y="3390900"/>
          <p14:tracePt t="10710" x="3717925" y="3403600"/>
          <p14:tracePt t="10726" x="3667125" y="3416300"/>
          <p14:tracePt t="10742" x="3592513" y="3416300"/>
          <p14:tracePt t="10760" x="3530600" y="3429000"/>
          <p14:tracePt t="10776" x="3479800" y="3429000"/>
          <p14:tracePt t="10792" x="3429000" y="3429000"/>
          <p14:tracePt t="10810" x="3405188" y="3429000"/>
          <p14:tracePt t="10826" x="3392488" y="3429000"/>
          <p14:tracePt t="10878" x="3379788" y="3429000"/>
          <p14:tracePt t="10886" x="3367088" y="3429000"/>
          <p14:tracePt t="10893" x="3341688" y="3429000"/>
          <p14:tracePt t="10910" x="3328988" y="3429000"/>
          <p14:tracePt t="10926" x="3317875" y="3429000"/>
          <p14:tracePt t="11351" x="3328988" y="3416300"/>
          <p14:tracePt t="11366" x="3341688" y="3403600"/>
          <p14:tracePt t="11382" x="3341688" y="3390900"/>
          <p14:tracePt t="11718" x="3354388" y="3390900"/>
          <p14:tracePt t="11726" x="3367088" y="3390900"/>
          <p14:tracePt t="11734" x="3367088" y="3378200"/>
          <p14:tracePt t="11745" x="3379788" y="3367088"/>
          <p14:tracePt t="11762" x="3417888" y="3367088"/>
          <p14:tracePt t="11779" x="3467100" y="3354388"/>
          <p14:tracePt t="11781" x="3492500" y="3354388"/>
          <p14:tracePt t="11796" x="3530600" y="3354388"/>
          <p14:tracePt t="11799" x="3554413" y="3341688"/>
          <p14:tracePt t="11813" x="3579813" y="3328988"/>
          <p14:tracePt t="11815" x="3617913" y="3328988"/>
          <p14:tracePt t="11829" x="3692525" y="3328988"/>
          <p14:tracePt t="11845" x="3779838" y="3303588"/>
          <p14:tracePt t="11862" x="3867150" y="3278188"/>
          <p14:tracePt t="11879" x="3917950" y="3267075"/>
          <p14:tracePt t="11895" x="3968750" y="3254375"/>
          <p14:tracePt t="11903" x="3992563" y="3254375"/>
          <p14:tracePt t="11912" x="4017963" y="3241675"/>
          <p14:tracePt t="11929" x="4056063" y="3216275"/>
          <p14:tracePt t="11946" x="4081463" y="3203575"/>
          <p14:tracePt t="11962" x="4117975" y="3190875"/>
          <p14:tracePt t="11980" x="4156075" y="3190875"/>
          <p14:tracePt t="11982" x="4168775" y="3178175"/>
          <p14:tracePt t="11995" x="4181475" y="3165475"/>
          <p14:tracePt t="11999" x="4192588" y="3165475"/>
          <p14:tracePt t="12013" x="4205288" y="3165475"/>
          <p14:tracePt t="12030" x="4230688" y="3154363"/>
          <p14:tracePt t="12046" x="4243388" y="3154363"/>
          <p14:tracePt t="12062" x="4281488" y="3141663"/>
          <p14:tracePt t="12079" x="4294188" y="3141663"/>
          <p14:tracePt t="12198" x="4305300" y="3141663"/>
          <p14:tracePt t="12206" x="4318000" y="3141663"/>
          <p14:tracePt t="12213" x="4318000" y="3128963"/>
          <p14:tracePt t="12230" x="4330700" y="3128963"/>
          <p14:tracePt t="12246" x="4343400" y="3128963"/>
          <p14:tracePt t="12263" x="4368800" y="3128963"/>
          <p14:tracePt t="12280" x="4394200" y="3116263"/>
          <p14:tracePt t="12296" x="4443413" y="3103563"/>
          <p14:tracePt t="12313" x="4506913" y="3090863"/>
          <p14:tracePt t="12330" x="4543425" y="3078163"/>
          <p14:tracePt t="12347" x="4594225" y="3078163"/>
          <p14:tracePt t="12349" x="4606925" y="3078163"/>
          <p14:tracePt t="12364" x="4619625" y="3078163"/>
          <p14:tracePt t="12366" x="4643438" y="3065463"/>
          <p14:tracePt t="12381" x="4656138" y="3054350"/>
          <p14:tracePt t="12383" x="4668838" y="3054350"/>
          <p14:tracePt t="12398" x="4681538" y="3054350"/>
          <p14:tracePt t="12438" x="4694238" y="3054350"/>
          <p14:tracePt t="12462" x="4706938" y="3054350"/>
          <p14:tracePt t="12486" x="4719638" y="3054350"/>
          <p14:tracePt t="12502" x="4732338" y="3054350"/>
          <p14:tracePt t="12630" x="4743450" y="3054350"/>
          <p14:tracePt t="12662" x="4756150" y="3054350"/>
          <p14:tracePt t="12670" x="4768850" y="3054350"/>
          <p14:tracePt t="12681" x="4781550" y="3054350"/>
          <p14:tracePt t="12698" x="4794250" y="3054350"/>
          <p14:tracePt t="12714" x="4832350" y="3041650"/>
          <p14:tracePt t="12718" x="4856163" y="3041650"/>
          <p14:tracePt t="12731" x="4868863" y="3041650"/>
          <p14:tracePt t="12734" x="4881563" y="3041650"/>
          <p14:tracePt t="12749" x="4906963" y="3041650"/>
          <p14:tracePt t="12751" x="4932363" y="3041650"/>
          <p14:tracePt t="12766" x="4968875" y="3041650"/>
          <p14:tracePt t="12781" x="4981575" y="3041650"/>
          <p14:tracePt t="12966" x="4994275" y="3041650"/>
          <p14:tracePt t="12990" x="5006975" y="3041650"/>
          <p14:tracePt t="13006" x="5019675" y="3041650"/>
          <p14:tracePt t="13015" x="5032375" y="3028950"/>
          <p14:tracePt t="13031" x="5045075" y="3028950"/>
          <p14:tracePt t="13046" x="5057775" y="3028950"/>
          <p14:tracePt t="13062" x="5068888" y="3028950"/>
          <p14:tracePt t="13070" x="5081588" y="3028950"/>
          <p14:tracePt t="13150" x="5094288" y="3028950"/>
          <p14:tracePt t="13166" x="5119688" y="3028950"/>
          <p14:tracePt t="13174" x="5145088" y="3028950"/>
          <p14:tracePt t="13182" x="5170488" y="3028950"/>
          <p14:tracePt t="13199" x="5232400" y="3028950"/>
          <p14:tracePt t="13215" x="5281613" y="3003550"/>
          <p14:tracePt t="13232" x="5332413" y="3003550"/>
          <p14:tracePt t="13249" x="5345113" y="3003550"/>
          <p14:tracePt t="13266" x="5357813" y="3003550"/>
          <p14:tracePt t="13287" x="5370513" y="3003550"/>
          <p14:tracePt t="13300" x="5383213" y="3003550"/>
          <p14:tracePt t="13303" x="5394325" y="3003550"/>
          <p14:tracePt t="13318" x="5407025" y="3003550"/>
          <p14:tracePt t="13333" x="5445125" y="3003550"/>
          <p14:tracePt t="13350" x="5495925" y="3003550"/>
          <p14:tracePt t="13366" x="5557838" y="2990850"/>
          <p14:tracePt t="13383" x="5632450" y="2990850"/>
          <p14:tracePt t="13400" x="5732463" y="2990850"/>
          <p14:tracePt t="13416" x="5883275" y="2990850"/>
          <p14:tracePt t="13432" x="6057900" y="2990850"/>
          <p14:tracePt t="13450" x="6157913" y="2990850"/>
          <p14:tracePt t="13467" x="6234113" y="2990850"/>
          <p14:tracePt t="13470" x="6259513" y="2990850"/>
          <p14:tracePt t="13483" x="6283325" y="2990850"/>
          <p14:tracePt t="13500" x="6296025" y="2990850"/>
          <p14:tracePt t="13662" x="6308725" y="2990850"/>
          <p14:tracePt t="13678" x="6321425" y="2990850"/>
          <p14:tracePt t="13686" x="6334125" y="2990850"/>
          <p14:tracePt t="13700" x="6346825" y="2990850"/>
          <p14:tracePt t="13702" x="6370638" y="2990850"/>
          <p14:tracePt t="13718" x="6396038" y="2990850"/>
          <p14:tracePt t="13734" x="6446838" y="2990850"/>
          <p14:tracePt t="13750" x="6483350" y="2990850"/>
          <p14:tracePt t="13767" x="6534150" y="2978150"/>
          <p14:tracePt t="13783" x="6596063" y="2965450"/>
          <p14:tracePt t="13800" x="6659563" y="2965450"/>
          <p14:tracePt t="13817" x="6696075" y="2965450"/>
          <p14:tracePt t="13834" x="6759575" y="2952750"/>
          <p14:tracePt t="13851" x="6784975" y="2952750"/>
          <p14:tracePt t="13853" x="6797675" y="2952750"/>
          <p14:tracePt t="13870" x="6808788" y="2952750"/>
          <p14:tracePt t="13885" x="6821488" y="2952750"/>
          <p14:tracePt t="13902" x="6846888" y="2941638"/>
          <p14:tracePt t="13918" x="6884988" y="2941638"/>
          <p14:tracePt t="13935" x="6921500" y="2941638"/>
          <p14:tracePt t="13952" x="6959600" y="2941638"/>
          <p14:tracePt t="13968" x="7021513" y="2941638"/>
          <p14:tracePt t="13984" x="7059613" y="2941638"/>
          <p14:tracePt t="14001" x="7097713" y="2941638"/>
          <p14:tracePt t="14018" x="7110413" y="2941638"/>
          <p14:tracePt t="14035" x="7123113" y="2941638"/>
          <p14:tracePt t="14051" x="7134225" y="2941638"/>
          <p14:tracePt t="14069" x="7146925" y="2941638"/>
          <p14:tracePt t="14085" x="7159625" y="2941638"/>
          <p14:tracePt t="14102" x="7172325" y="2941638"/>
          <p14:tracePt t="14126" x="7185025" y="2941638"/>
          <p14:tracePt t="14135" x="7197725" y="2941638"/>
          <p14:tracePt t="14152" x="7210425" y="2941638"/>
          <p14:tracePt t="14168" x="7235825" y="2941638"/>
          <p14:tracePt t="14230" x="7246938" y="2941638"/>
          <p14:tracePt t="14238" x="7246938" y="2928938"/>
          <p14:tracePt t="14252" x="7259638" y="2928938"/>
          <p14:tracePt t="14254" x="7272338" y="2928938"/>
          <p14:tracePt t="14269" x="7285038" y="2928938"/>
          <p14:tracePt t="14285" x="7323138" y="2928938"/>
          <p14:tracePt t="14302" x="7348538" y="2928938"/>
          <p14:tracePt t="14318" x="7397750" y="2928938"/>
          <p14:tracePt t="14335" x="7472363" y="2928938"/>
          <p14:tracePt t="14352" x="7585075" y="2952750"/>
          <p14:tracePt t="14368" x="7685088" y="2952750"/>
          <p14:tracePt t="14385" x="7735888" y="2965450"/>
          <p14:tracePt t="14402" x="7785100" y="2965450"/>
          <p14:tracePt t="14558" x="7797800" y="2965450"/>
          <p14:tracePt t="14574" x="7797800" y="2978150"/>
          <p14:tracePt t="14590" x="7810500" y="2990850"/>
          <p14:tracePt t="14598" x="7823200" y="3003550"/>
          <p14:tracePt t="14606" x="7861300" y="3028950"/>
          <p14:tracePt t="14620" x="7897813" y="3041650"/>
          <p14:tracePt t="14622" x="7923213" y="3065463"/>
          <p14:tracePt t="14637" x="8010525" y="3128963"/>
          <p14:tracePt t="14653" x="8110538" y="3165475"/>
          <p14:tracePt t="14670" x="8186738" y="3203575"/>
          <p14:tracePt t="14686" x="8248650" y="3216275"/>
          <p14:tracePt t="14703" x="8261350" y="3216275"/>
          <p14:tracePt t="15494" x="8248650" y="3216275"/>
          <p14:tracePt t="15502" x="8223250" y="3216275"/>
          <p14:tracePt t="15510" x="8186738" y="3216275"/>
          <p14:tracePt t="15522" x="8161338" y="3216275"/>
          <p14:tracePt t="15538" x="8061325" y="3216275"/>
          <p14:tracePt t="15542" x="7986713" y="3216275"/>
          <p14:tracePt t="15555" x="7897813" y="3216275"/>
          <p14:tracePt t="15558" x="7797800" y="3228975"/>
          <p14:tracePt t="15572" x="7685088" y="3241675"/>
          <p14:tracePt t="15574" x="7523163" y="3267075"/>
          <p14:tracePt t="15590" x="7059613" y="3303588"/>
          <p14:tracePt t="15606" x="6596063" y="3403600"/>
          <p14:tracePt t="15622" x="6408738" y="3429000"/>
          <p14:tracePt t="15639" x="6396038" y="3441700"/>
          <p14:tracePt t="15822" x="6383338" y="3441700"/>
          <p14:tracePt t="15854" x="6383338" y="3429000"/>
          <p14:tracePt t="15862" x="6383338" y="3416300"/>
          <p14:tracePt t="15872" x="6383338" y="3390900"/>
          <p14:tracePt t="15942" x="6383338" y="3378200"/>
          <p14:tracePt t="15966" x="6383338" y="3367088"/>
          <p14:tracePt t="15990" x="6396038" y="3354388"/>
          <p14:tracePt t="15998" x="6408738" y="3341688"/>
          <p14:tracePt t="16006" x="6421438" y="3341688"/>
          <p14:tracePt t="16023" x="6446838" y="3328988"/>
          <p14:tracePt t="16040" x="6459538" y="3316288"/>
          <p14:tracePt t="16056" x="6472238" y="3316288"/>
          <p14:tracePt t="16073" x="6496050" y="3290888"/>
          <p14:tracePt t="16090" x="6559550" y="3254375"/>
          <p14:tracePt t="16107" x="6608763" y="3241675"/>
          <p14:tracePt t="16110" x="6646863" y="3216275"/>
          <p14:tracePt t="16123" x="6684963" y="3190875"/>
          <p14:tracePt t="16126" x="6721475" y="3178175"/>
          <p14:tracePt t="16140" x="6784975" y="3154363"/>
          <p14:tracePt t="16142" x="6846888" y="3141663"/>
          <p14:tracePt t="16157" x="6997700" y="3103563"/>
          <p14:tracePt t="16174" x="7159625" y="3078163"/>
          <p14:tracePt t="16190" x="7348538" y="3028950"/>
          <p14:tracePt t="16207" x="7472363" y="2990850"/>
          <p14:tracePt t="16223" x="7548563" y="2978150"/>
          <p14:tracePt t="16240" x="7623175" y="2952750"/>
          <p14:tracePt t="16257" x="7661275" y="2952750"/>
          <p14:tracePt t="16274" x="7710488" y="2941638"/>
          <p14:tracePt t="16290" x="7735888" y="2928938"/>
          <p14:tracePt t="16293" x="7748588" y="2928938"/>
          <p14:tracePt t="16307" x="7761288" y="2928938"/>
          <p14:tracePt t="16311" x="7761288" y="2916238"/>
          <p14:tracePt t="16324" x="7773988" y="2916238"/>
          <p14:tracePt t="16341" x="7785100" y="2916238"/>
          <p14:tracePt t="18286" x="7773988" y="2916238"/>
          <p14:tracePt t="18302" x="7761288" y="2916238"/>
          <p14:tracePt t="18310" x="7748588" y="2916238"/>
          <p14:tracePt t="18319" x="7735888" y="2916238"/>
          <p14:tracePt t="18329" x="7710488" y="2916238"/>
          <p14:tracePt t="18346" x="7661275" y="2916238"/>
          <p14:tracePt t="18362" x="7610475" y="2916238"/>
          <p14:tracePt t="18366" x="7572375" y="2928938"/>
          <p14:tracePt t="18380" x="7548563" y="2941638"/>
          <p14:tracePt t="18382" x="7535863" y="2941638"/>
          <p14:tracePt t="18396" x="7510463" y="2952750"/>
          <p14:tracePt t="18398" x="7472363" y="2965450"/>
          <p14:tracePt t="18413" x="7448550" y="2990850"/>
          <p14:tracePt t="18430" x="7410450" y="2990850"/>
          <p14:tracePt t="18446" x="7359650" y="3016250"/>
          <p14:tracePt t="18463" x="7323138" y="3041650"/>
          <p14:tracePt t="18479" x="7272338" y="3054350"/>
          <p14:tracePt t="18496" x="7246938" y="3054350"/>
          <p14:tracePt t="18513" x="7197725" y="3078163"/>
          <p14:tracePt t="18530" x="7159625" y="3090863"/>
          <p14:tracePt t="18546" x="7072313" y="3103563"/>
          <p14:tracePt t="18550" x="7034213" y="3116263"/>
          <p14:tracePt t="18563" x="6985000" y="3128963"/>
          <p14:tracePt t="18566" x="6934200" y="3141663"/>
          <p14:tracePt t="18580" x="6859588" y="3154363"/>
          <p14:tracePt t="18582" x="6784975" y="3178175"/>
          <p14:tracePt t="18597" x="6634163" y="3216275"/>
          <p14:tracePt t="18614" x="6472238" y="3278188"/>
          <p14:tracePt t="18630" x="6283325" y="3341688"/>
          <p14:tracePt t="18646" x="6096000" y="3403600"/>
          <p14:tracePt t="18663" x="5908675" y="3454400"/>
          <p14:tracePt t="18679" x="5695950" y="3490913"/>
          <p14:tracePt t="18696" x="5495925" y="3541713"/>
          <p14:tracePt t="18713" x="5294313" y="3603625"/>
          <p14:tracePt t="18730" x="5157788" y="3629025"/>
          <p14:tracePt t="18747" x="5032375" y="3667125"/>
          <p14:tracePt t="18750" x="4994275" y="3667125"/>
          <p14:tracePt t="18764" x="4956175" y="3667125"/>
          <p14:tracePt t="18766" x="4919663" y="3679825"/>
          <p14:tracePt t="18781" x="4843463" y="3703638"/>
          <p14:tracePt t="18798" x="4732338" y="3716338"/>
          <p14:tracePt t="18814" x="4656138" y="3716338"/>
          <p14:tracePt t="18831" x="4581525" y="3729038"/>
          <p14:tracePt t="18847" x="4518025" y="3741738"/>
          <p14:tracePt t="18864" x="4430713" y="3741738"/>
          <p14:tracePt t="18880" x="4343400" y="3754438"/>
          <p14:tracePt t="18897" x="4192588" y="3767138"/>
          <p14:tracePt t="18903" x="4081463" y="3767138"/>
          <p14:tracePt t="18914" x="4005263" y="3767138"/>
          <p14:tracePt t="18930" x="3817938" y="3767138"/>
          <p14:tracePt t="18948" x="3654425" y="3767138"/>
          <p14:tracePt t="18950" x="3567113" y="3767138"/>
          <p14:tracePt t="18965" x="3429000" y="3767138"/>
          <p14:tracePt t="18982" x="3292475" y="3767138"/>
          <p14:tracePt t="18998" x="3154363" y="3767138"/>
          <p14:tracePt t="19014" x="3016250" y="3767138"/>
          <p14:tracePt t="19031" x="2903538" y="3754438"/>
          <p14:tracePt t="19047" x="2828925" y="3754438"/>
          <p14:tracePt t="19064" x="2754313" y="3754438"/>
          <p14:tracePt t="19081" x="2690813" y="3754438"/>
          <p14:tracePt t="19098" x="2667000" y="3754438"/>
          <p14:tracePt t="19115" x="2654300" y="3754438"/>
          <p14:tracePt t="19119" x="2641600" y="3754438"/>
          <p14:tracePt t="19454" x="2654300" y="3754438"/>
          <p14:tracePt t="19462" x="2654300" y="3767138"/>
          <p14:tracePt t="19470" x="2667000" y="3767138"/>
          <p14:tracePt t="19482" x="2678113" y="3779838"/>
          <p14:tracePt t="19499" x="2690813" y="3779838"/>
          <p14:tracePt t="19516" x="2690813" y="3792538"/>
          <p14:tracePt t="19798" x="2703513" y="3792538"/>
          <p14:tracePt t="19806" x="2716213" y="3803650"/>
          <p14:tracePt t="19816" x="2741613" y="3829050"/>
          <p14:tracePt t="19833" x="2803525" y="3879850"/>
          <p14:tracePt t="19850" x="2903538" y="3954463"/>
          <p14:tracePt t="19866" x="2967038" y="3992563"/>
          <p14:tracePt t="19883" x="3016250" y="4029075"/>
          <p14:tracePt t="19886" x="3041650" y="4041775"/>
          <p14:tracePt t="19900" x="3054350" y="4067175"/>
          <p14:tracePt t="19902" x="3079750" y="4079875"/>
          <p14:tracePt t="19917" x="3128963" y="4105275"/>
          <p14:tracePt t="19934" x="3154363" y="4129088"/>
          <p14:tracePt t="19951" x="3167063" y="4141788"/>
          <p14:tracePt t="19967" x="3179763" y="4141788"/>
          <p14:tracePt t="20278" x="3192463" y="4141788"/>
          <p14:tracePt t="20286" x="3205163" y="4141788"/>
          <p14:tracePt t="20310" x="3216275" y="4141788"/>
          <p14:tracePt t="20318" x="3228975" y="4129088"/>
          <p14:tracePt t="20334" x="3254375" y="4117975"/>
          <p14:tracePt t="20351" x="3292475" y="4092575"/>
          <p14:tracePt t="20367" x="3341688" y="4054475"/>
          <p14:tracePt t="20384" x="3379788" y="4041775"/>
          <p14:tracePt t="20401" x="3417888" y="4029075"/>
          <p14:tracePt t="20418" x="3454400" y="4017963"/>
          <p14:tracePt t="20435" x="3479800" y="4005263"/>
          <p14:tracePt t="20437" x="3505200" y="3992563"/>
          <p14:tracePt t="20451" x="3530600" y="3979863"/>
          <p14:tracePt t="20454" x="3554413" y="3967163"/>
          <p14:tracePt t="20469" x="3605213" y="3941763"/>
          <p14:tracePt t="20485" x="3654425" y="3916363"/>
          <p14:tracePt t="20502" x="3692525" y="3879850"/>
          <p14:tracePt t="20518" x="3756025" y="3854450"/>
          <p14:tracePt t="20535" x="3779838" y="3841750"/>
          <p14:tracePt t="20551" x="3792538" y="3841750"/>
          <p14:tracePt t="20568" x="3805238" y="3816350"/>
          <p14:tracePt t="20694" x="3817938" y="3816350"/>
          <p14:tracePt t="20709" x="3830638" y="3816350"/>
          <p14:tracePt t="20725" x="3830638" y="3803650"/>
          <p14:tracePt t="20735" x="3843338" y="3803650"/>
          <p14:tracePt t="20742" x="3856038" y="3803650"/>
          <p14:tracePt t="20919" x="3867150" y="3803650"/>
          <p14:tracePt t="20926" x="3879850" y="3803650"/>
          <p14:tracePt t="20935" x="3905250" y="3803650"/>
          <p14:tracePt t="20952" x="3943350" y="3803650"/>
          <p14:tracePt t="20970" x="3992563" y="3803650"/>
          <p14:tracePt t="20986" x="4043363" y="3803650"/>
          <p14:tracePt t="21002" x="4068763" y="3803650"/>
          <p14:tracePt t="21005" x="4081463" y="3803650"/>
          <p14:tracePt t="21134" x="4092575" y="3803650"/>
          <p14:tracePt t="21150" x="4105275" y="3803650"/>
          <p14:tracePt t="21486" x="4117975" y="3803650"/>
          <p14:tracePt t="21494" x="4130675" y="3792538"/>
          <p14:tracePt t="21510" x="4143375" y="3792538"/>
          <p14:tracePt t="21520" x="4156075" y="3779838"/>
          <p14:tracePt t="21537" x="4181475" y="3754438"/>
          <p14:tracePt t="21554" x="4205288" y="3741738"/>
          <p14:tracePt t="21571" x="4230688" y="3716338"/>
          <p14:tracePt t="21573" x="4256088" y="3703638"/>
          <p14:tracePt t="21588" x="4268788" y="3703638"/>
          <p14:tracePt t="21590" x="4281488" y="3692525"/>
          <p14:tracePt t="21605" x="4305300" y="3679825"/>
          <p14:tracePt t="21734" x="4318000" y="3679825"/>
          <p14:tracePt t="21750" x="4330700" y="3667125"/>
          <p14:tracePt t="21766" x="4343400" y="3667125"/>
          <p14:tracePt t="21782" x="4356100" y="3667125"/>
          <p14:tracePt t="21798" x="4368800" y="3667125"/>
          <p14:tracePt t="21805" x="4381500" y="3667125"/>
          <p14:tracePt t="21829" x="4394200" y="3667125"/>
          <p14:tracePt t="21871" x="4406900" y="3667125"/>
          <p14:tracePt t="21974" x="4418013" y="3667125"/>
          <p14:tracePt t="21982" x="4430713" y="3667125"/>
          <p14:tracePt t="21989" x="4456113" y="3667125"/>
          <p14:tracePt t="22006" x="4518025" y="3667125"/>
          <p14:tracePt t="22022" x="4568825" y="3667125"/>
          <p14:tracePt t="22039" x="4619625" y="3667125"/>
          <p14:tracePt t="22055" x="4668838" y="3667125"/>
          <p14:tracePt t="22072" x="4732338" y="3679825"/>
          <p14:tracePt t="22089" x="4756150" y="3679825"/>
          <p14:tracePt t="22106" x="4794250" y="3679825"/>
          <p14:tracePt t="22122" x="4806950" y="3679825"/>
          <p14:tracePt t="22139" x="4843463" y="3692525"/>
          <p14:tracePt t="22142" x="4856163" y="3692525"/>
          <p14:tracePt t="22158" x="4868863" y="3692525"/>
          <p14:tracePt t="22173" x="4894263" y="3692525"/>
          <p14:tracePt t="22190" x="4932363" y="3703638"/>
          <p14:tracePt t="22206" x="4945063" y="3716338"/>
          <p14:tracePt t="22222" x="4956175" y="3729038"/>
          <p14:tracePt t="22239" x="4956175" y="3767138"/>
          <p14:tracePt t="22255" x="4956175" y="3829050"/>
          <p14:tracePt t="22272" x="4868863" y="3905250"/>
          <p14:tracePt t="22290" x="4832350" y="3954463"/>
          <p14:tracePt t="22306" x="4832350" y="3967163"/>
          <p14:tracePt t="22630" x="4832350" y="3954463"/>
          <p14:tracePt t="22638" x="4843463" y="3954463"/>
          <p14:tracePt t="22646" x="4856163" y="3941763"/>
          <p14:tracePt t="22657" x="4868863" y="3941763"/>
          <p14:tracePt t="22674" x="4894263" y="3941763"/>
          <p14:tracePt t="22694" x="4906963" y="3941763"/>
          <p14:tracePt t="22708" x="4919663" y="3941763"/>
          <p14:tracePt t="22710" x="4945063" y="3941763"/>
          <p14:tracePt t="22724" x="4981575" y="3929063"/>
          <p14:tracePt t="22726" x="5019675" y="3929063"/>
          <p14:tracePt t="22741" x="5094288" y="3929063"/>
          <p14:tracePt t="22758" x="5157788" y="3905250"/>
          <p14:tracePt t="22774" x="5194300" y="3905250"/>
          <p14:tracePt t="22790" x="5219700" y="3892550"/>
          <p14:tracePt t="22807" x="5270500" y="3879850"/>
          <p14:tracePt t="22824" x="5332413" y="3867150"/>
          <p14:tracePt t="22841" x="5383213" y="3854450"/>
          <p14:tracePt t="22858" x="5445125" y="3854450"/>
          <p14:tracePt t="22874" x="5495925" y="3841750"/>
          <p14:tracePt t="22878" x="5519738" y="3829050"/>
          <p14:tracePt t="22891" x="5532438" y="3829050"/>
          <p14:tracePt t="22894" x="5545138" y="3829050"/>
          <p14:tracePt t="22908" x="5557838" y="3829050"/>
          <p14:tracePt t="22911" x="5570538" y="3829050"/>
          <p14:tracePt t="22925" x="5595938" y="3829050"/>
          <p14:tracePt t="22941" x="5619750" y="3829050"/>
          <p14:tracePt t="22958" x="5645150" y="3829050"/>
          <p14:tracePt t="22975" x="5670550" y="3829050"/>
          <p14:tracePt t="22991" x="5683250" y="3829050"/>
          <p14:tracePt t="23008" x="5695950" y="3829050"/>
          <p14:tracePt t="24046" x="5719763" y="3829050"/>
          <p14:tracePt t="24054" x="5783263" y="3829050"/>
          <p14:tracePt t="24061" x="5870575" y="3854450"/>
          <p14:tracePt t="24078" x="6008688" y="3905250"/>
          <p14:tracePt t="24094" x="6045200" y="3929063"/>
          <p14:tracePt t="24111" x="6096000" y="3954463"/>
          <p14:tracePt t="24127" x="6096000" y="3967163"/>
          <p14:tracePt t="24670" x="6108700" y="3967163"/>
          <p14:tracePt t="24679" x="6121400" y="3967163"/>
          <p14:tracePt t="24685" x="6134100" y="3967163"/>
          <p14:tracePt t="24695" x="6146800" y="3967163"/>
          <p14:tracePt t="24712" x="6170613" y="3967163"/>
          <p14:tracePt t="24729" x="6183313" y="3967163"/>
          <p14:tracePt t="24758" x="6196013" y="3967163"/>
          <p14:tracePt t="24814" x="6208713" y="3954463"/>
          <p14:tracePt t="24822" x="6208713" y="3941763"/>
          <p14:tracePt t="24830" x="6234113" y="3929063"/>
          <p14:tracePt t="24846" x="6270625" y="3879850"/>
          <p14:tracePt t="24863" x="6321425" y="3803650"/>
          <p14:tracePt t="24879" x="6359525" y="3741738"/>
          <p14:tracePt t="24896" x="6370638" y="3692525"/>
          <p14:tracePt t="24913" x="6383338" y="3667125"/>
          <p14:tracePt t="24930" x="6383338" y="3654425"/>
          <p14:tracePt t="25766" x="6370638" y="3654425"/>
          <p14:tracePt t="25774" x="6359525" y="3654425"/>
          <p14:tracePt t="25782" x="6334125" y="3667125"/>
          <p14:tracePt t="25799" x="6283325" y="3703638"/>
          <p14:tracePt t="25815" x="6196013" y="3741738"/>
          <p14:tracePt t="25832" x="6134100" y="3767138"/>
          <p14:tracePt t="25849" x="6057900" y="3792538"/>
          <p14:tracePt t="25865" x="5983288" y="3816350"/>
          <p14:tracePt t="25882" x="5945188" y="3854450"/>
          <p14:tracePt t="25899" x="5895975" y="3892550"/>
          <p14:tracePt t="25902" x="5883275" y="3892550"/>
          <p14:tracePt t="25916" x="5857875" y="3916363"/>
          <p14:tracePt t="25918" x="5845175" y="3916363"/>
          <p14:tracePt t="25933" x="5808663" y="3941763"/>
          <p14:tracePt t="25950" x="5795963" y="3954463"/>
          <p14:tracePt t="25966" x="5770563" y="3967163"/>
          <p14:tracePt t="25998" x="5757863" y="3967163"/>
          <p14:tracePt t="26005" x="5745163" y="3967163"/>
          <p14:tracePt t="26015" x="5745163" y="3979863"/>
          <p14:tracePt t="26032" x="5732463" y="3979863"/>
          <p14:tracePt t="26049" x="5695950" y="3979863"/>
          <p14:tracePt t="26066" x="5657850" y="3992563"/>
          <p14:tracePt t="26082" x="5607050" y="4017963"/>
          <p14:tracePt t="26085" x="5583238" y="4017963"/>
          <p14:tracePt t="26099" x="5557838" y="4029075"/>
          <p14:tracePt t="26117" x="5470525" y="4067175"/>
          <p14:tracePt t="26133" x="5445125" y="4079875"/>
          <p14:tracePt t="26150" x="5432425" y="4092575"/>
          <p14:tracePt t="26999" x="5445125" y="4092575"/>
          <p14:tracePt t="27006" x="5457825" y="4092575"/>
          <p14:tracePt t="27019" x="5483225" y="4092575"/>
          <p14:tracePt t="27022" x="5532438" y="4092575"/>
          <p14:tracePt t="27035" x="5595938" y="4079875"/>
          <p14:tracePt t="27038" x="5632450" y="4054475"/>
          <p14:tracePt t="27053" x="5708650" y="4017963"/>
          <p14:tracePt t="27069" x="5783263" y="3979863"/>
          <p14:tracePt t="27086" x="5821363" y="3954463"/>
          <p14:tracePt t="27102" x="5870575" y="3916363"/>
          <p14:tracePt t="27119" x="5908675" y="3879850"/>
          <p14:tracePt t="27135" x="5945188" y="3854450"/>
          <p14:tracePt t="27152" x="5970588" y="3816350"/>
          <p14:tracePt t="27168" x="5983288" y="3792538"/>
          <p14:tracePt t="27186" x="6008688" y="3741738"/>
          <p14:tracePt t="27201" x="6045200" y="3692525"/>
          <p14:tracePt t="27218" x="6070600" y="3654425"/>
          <p14:tracePt t="27236" x="6083300" y="3603625"/>
          <p14:tracePt t="27238" x="6096000" y="3579813"/>
          <p14:tracePt t="27253" x="6121400" y="3554413"/>
          <p14:tracePt t="27270" x="6134100" y="3503613"/>
          <p14:tracePt t="27286" x="6157913" y="3467100"/>
          <p14:tracePt t="27302" x="6157913" y="3454400"/>
          <p14:tracePt t="27320" x="6183313" y="3429000"/>
          <p14:tracePt t="27335" x="6183313" y="3403600"/>
          <p14:tracePt t="27352" x="6183313" y="3378200"/>
          <p14:tracePt t="27370" x="6183313" y="3367088"/>
          <p14:tracePt t="27438" x="6183313" y="3354388"/>
          <p14:tracePt t="27470" x="6183313" y="3341688"/>
          <p14:tracePt t="27486" x="6170613" y="3341688"/>
          <p14:tracePt t="27493" x="6157913" y="3341688"/>
          <p14:tracePt t="27502" x="6157913" y="3328988"/>
          <p14:tracePt t="27519" x="6134100" y="3316288"/>
          <p14:tracePt t="27536" x="6121400" y="3316288"/>
          <p14:tracePt t="27553" x="6108700" y="3316288"/>
          <p14:tracePt t="27570" x="6057900" y="3316288"/>
          <p14:tracePt t="27586" x="6034088" y="3316288"/>
          <p14:tracePt t="27589" x="6008688" y="3303588"/>
          <p14:tracePt t="27603" x="5983288" y="3303588"/>
          <p14:tracePt t="27605" x="5957888" y="3303588"/>
          <p14:tracePt t="27620" x="5945188" y="3303588"/>
          <p14:tracePt t="27622" x="5921375" y="3303588"/>
          <p14:tracePt t="27637" x="5870575" y="3303588"/>
          <p14:tracePt t="27654" x="5821363" y="3303588"/>
          <p14:tracePt t="27670" x="5783263" y="3303588"/>
          <p14:tracePt t="27687" x="5757863" y="3303588"/>
          <p14:tracePt t="27703" x="5732463" y="3303588"/>
          <p14:tracePt t="27726" x="5719763" y="3303588"/>
          <p14:tracePt t="27949" x="5732463" y="3303588"/>
          <p14:tracePt t="27957" x="5745163" y="3303588"/>
          <p14:tracePt t="27998" x="5757863" y="3303588"/>
          <p14:tracePt t="28014" x="5770563" y="3303588"/>
          <p14:tracePt t="28021" x="5783263" y="3290888"/>
          <p14:tracePt t="28038" x="5821363" y="3290888"/>
          <p14:tracePt t="28254" x="5783263" y="3290888"/>
          <p14:tracePt t="28262" x="5745163" y="3278188"/>
          <p14:tracePt t="28271" x="5708650" y="3267075"/>
          <p14:tracePt t="28288" x="5670550" y="3267075"/>
          <p14:tracePt t="28366" x="5657850" y="3267075"/>
          <p14:tracePt t="28382" x="5645150" y="3267075"/>
          <p14:tracePt t="28558" x="5657850" y="3267075"/>
          <p14:tracePt t="28958" x="5657850" y="3254375"/>
          <p14:tracePt t="28966" x="5670550" y="3254375"/>
          <p14:tracePt t="28982" x="5670550" y="3241675"/>
          <p14:tracePt t="28990" x="5670550" y="3228975"/>
          <p14:tracePt t="29007" x="5695950" y="3228975"/>
          <p14:tracePt t="29023" x="5695950" y="3216275"/>
          <p14:tracePt t="29040" x="5695950" y="3203575"/>
          <p14:tracePt t="29057" x="5695950" y="3178175"/>
          <p14:tracePt t="29074" x="5670550" y="3165475"/>
          <p14:tracePt t="29270" x="5670550" y="3154363"/>
          <p14:tracePt t="29278" x="5670550" y="3128963"/>
          <p14:tracePt t="29291" x="5695950" y="3065463"/>
          <p14:tracePt t="29294" x="5745163" y="2965450"/>
          <p14:tracePt t="29307" x="5795963" y="2890838"/>
          <p14:tracePt t="29310" x="5832475" y="2840038"/>
          <p14:tracePt t="29325" x="5845175" y="2828925"/>
          <p14:tracePt t="29341" x="5857875" y="2816225"/>
          <p14:tracePt t="29358" x="5883275" y="2790825"/>
          <p14:tracePt t="29374" x="5945188" y="2765425"/>
          <p14:tracePt t="29391" x="6034088" y="2716213"/>
          <p14:tracePt t="29408" x="6083300" y="2678113"/>
          <p14:tracePt t="29424" x="6146800" y="2665413"/>
          <p14:tracePt t="29441" x="6196013" y="2640013"/>
          <p14:tracePt t="29458" x="6259513" y="2627313"/>
          <p14:tracePt t="29461" x="6283325" y="2627313"/>
          <p14:tracePt t="29475" x="6321425" y="2616200"/>
          <p14:tracePt t="29478" x="6334125" y="2603500"/>
          <p14:tracePt t="29492" x="6346825" y="2603500"/>
          <p14:tracePt t="29494" x="6370638" y="2603500"/>
          <p14:tracePt t="29508" x="6383338" y="2603500"/>
          <p14:tracePt t="29622" x="6396038" y="2603500"/>
          <p14:tracePt t="29630" x="6408738" y="2603500"/>
          <p14:tracePt t="29641" x="6421438" y="2603500"/>
          <p14:tracePt t="29659" x="6508750" y="2603500"/>
          <p14:tracePt t="29662" x="6572250" y="2603500"/>
          <p14:tracePt t="29675" x="6646863" y="2603500"/>
          <p14:tracePt t="29678" x="6746875" y="2603500"/>
          <p14:tracePt t="29693" x="7010400" y="2603500"/>
          <p14:tracePt t="29709" x="7272338" y="2603500"/>
          <p14:tracePt t="29726" x="7510463" y="2603500"/>
          <p14:tracePt t="29742" x="7685088" y="2616200"/>
          <p14:tracePt t="29759" x="7810500" y="2640013"/>
          <p14:tracePt t="29776" x="7835900" y="2640013"/>
          <p14:tracePt t="29870" x="7835900" y="2652713"/>
          <p14:tracePt t="29878" x="7797800" y="2665413"/>
          <p14:tracePt t="29893" x="7685088" y="2716213"/>
          <p14:tracePt t="29910" x="7572375" y="2765425"/>
          <p14:tracePt t="29926" x="7435850" y="2803525"/>
          <p14:tracePt t="29943" x="7297738" y="2852738"/>
          <p14:tracePt t="29959" x="7197725" y="2903538"/>
          <p14:tracePt t="29976" x="7134225" y="2928938"/>
          <p14:tracePt t="29992" x="7110413" y="2928938"/>
          <p14:tracePt t="30078" x="7123113" y="2928938"/>
          <p14:tracePt t="30086" x="7134225" y="2928938"/>
          <p14:tracePt t="30093" x="7159625" y="2928938"/>
          <p14:tracePt t="30110" x="7210425" y="2928938"/>
          <p14:tracePt t="30127" x="7272338" y="2928938"/>
          <p14:tracePt t="30143" x="7310438" y="2928938"/>
          <p14:tracePt t="30159" x="7335838" y="2928938"/>
          <p14:tracePt t="30176" x="7348538" y="2928938"/>
          <p14:tracePt t="31286" x="7359650" y="2928938"/>
          <p14:tracePt t="31366" x="7372350" y="2928938"/>
          <p14:tracePt t="31382" x="7385050" y="2941638"/>
          <p14:tracePt t="31406" x="7397750" y="2952750"/>
          <p14:tracePt t="31413" x="7410450" y="2952750"/>
          <p14:tracePt t="31430" x="7423150" y="2965450"/>
          <p14:tracePt t="31447" x="7423150" y="3016250"/>
          <p14:tracePt t="31463" x="7435850" y="3078163"/>
          <p14:tracePt t="31480" x="7448550" y="3165475"/>
          <p14:tracePt t="31496" x="7472363" y="3303588"/>
          <p14:tracePt t="31513" x="7497763" y="3429000"/>
          <p14:tracePt t="31530" x="7523163" y="3516313"/>
          <p14:tracePt t="31547" x="7535863" y="3554413"/>
          <p14:tracePt t="31549" x="7535863" y="3579813"/>
          <p14:tracePt t="31806" x="7535863" y="3590925"/>
          <p14:tracePt t="31861" x="7523163" y="3590925"/>
          <p14:tracePt t="31894" x="7510463" y="3590925"/>
          <p14:tracePt t="31902" x="7510463" y="3603625"/>
          <p14:tracePt t="31915" x="7497763" y="3603625"/>
          <p14:tracePt t="31932" x="7485063" y="3616325"/>
          <p14:tracePt t="31966" x="7472363" y="3616325"/>
          <p14:tracePt t="32742" x="7472363" y="3603625"/>
          <p14:tracePt t="32758" x="7472363" y="3579813"/>
          <p14:tracePt t="32774" x="7472363" y="3567113"/>
          <p14:tracePt t="32789" x="7472363" y="3554413"/>
          <p14:tracePt t="33062" x="7459663" y="3554413"/>
          <p14:tracePt t="33069" x="7448550" y="3554413"/>
          <p14:tracePt t="33085" x="7448550" y="3590925"/>
          <p14:tracePt t="33101" x="7435850" y="3641725"/>
          <p14:tracePt t="33118" x="7435850" y="3703638"/>
          <p14:tracePt t="33134" x="7435850" y="3741738"/>
          <p14:tracePt t="33151" x="7435850" y="3754438"/>
          <p14:tracePt t="33278" x="7435850" y="3741738"/>
          <p14:tracePt t="33285" x="7435850" y="3729038"/>
          <p14:tracePt t="33294" x="7435850" y="3703638"/>
          <p14:tracePt t="33302" x="7448550" y="3667125"/>
          <p14:tracePt t="33319" x="7497763" y="3579813"/>
          <p14:tracePt t="33335" x="7510463" y="3479800"/>
          <p14:tracePt t="33352" x="7548563" y="3341688"/>
          <p14:tracePt t="33368" x="7572375" y="3203575"/>
          <p14:tracePt t="33385" x="7572375" y="3065463"/>
          <p14:tracePt t="33402" x="7572375" y="2978150"/>
          <p14:tracePt t="33419" x="7572375" y="2890838"/>
          <p14:tracePt t="33421" x="7572375" y="2840038"/>
          <p14:tracePt t="33435" x="7572375" y="2816225"/>
          <p14:tracePt t="33438" x="7572375" y="2790825"/>
          <p14:tracePt t="33452" x="7561263" y="2765425"/>
          <p14:tracePt t="33469" x="7561263" y="2752725"/>
          <p14:tracePt t="33622" x="7548563" y="2752725"/>
          <p14:tracePt t="33630" x="7548563" y="2728913"/>
          <p14:tracePt t="33638" x="7523163" y="2716213"/>
          <p14:tracePt t="33653" x="7485063" y="2652713"/>
          <p14:tracePt t="33670" x="7448550" y="2590800"/>
          <p14:tracePt t="33686" x="7435850" y="2540000"/>
          <p14:tracePt t="33703" x="7410450" y="2478088"/>
          <p14:tracePt t="33719" x="7372350" y="2414588"/>
          <p14:tracePt t="33735" x="7359650" y="2365375"/>
          <p14:tracePt t="33752" x="7335838" y="2327275"/>
          <p14:tracePt t="33769" x="7335838" y="2314575"/>
          <p14:tracePt t="33786" x="7310438" y="2303463"/>
          <p14:tracePt t="33838" x="7297738" y="2290763"/>
          <p14:tracePt t="33853" x="7285038" y="2290763"/>
          <p14:tracePt t="33862" x="7259638" y="2278063"/>
          <p14:tracePt t="33870" x="7246938" y="2278063"/>
          <p14:tracePt t="33886" x="7197725" y="2239963"/>
          <p14:tracePt t="33903" x="7146925" y="2227263"/>
          <p14:tracePt t="33920" x="7085013" y="2201863"/>
          <p14:tracePt t="33936" x="7034213" y="2190750"/>
          <p14:tracePt t="33953" x="6997700" y="2178050"/>
          <p14:tracePt t="33970" x="6934200" y="2165350"/>
          <p14:tracePt t="33986" x="6884988" y="2139950"/>
          <p14:tracePt t="33990" x="6859588" y="2139950"/>
          <p14:tracePt t="34004" x="6821488" y="2127250"/>
          <p14:tracePt t="34006" x="6797675" y="2114550"/>
          <p14:tracePt t="34021" x="6746875" y="2101850"/>
          <p14:tracePt t="34037" x="6672263" y="2078038"/>
          <p14:tracePt t="34054" x="6608763" y="2052638"/>
          <p14:tracePt t="34070" x="6572250" y="2027238"/>
          <p14:tracePt t="34086" x="6534150" y="2014538"/>
          <p14:tracePt t="34103" x="6521450" y="2014538"/>
          <p14:tracePt t="34205" x="6521450" y="2001838"/>
          <p14:tracePt t="34238" x="6521450" y="1989138"/>
          <p14:tracePt t="34253" x="6521450" y="1978025"/>
          <p14:tracePt t="34262" x="6534150" y="1978025"/>
          <p14:tracePt t="34270" x="6546850" y="1965325"/>
          <p14:tracePt t="34287" x="6559550" y="1952625"/>
          <p14:tracePt t="34303" x="6572250" y="1939925"/>
          <p14:tracePt t="34321" x="6584950" y="1927225"/>
          <p14:tracePt t="34338" x="6596063" y="1927225"/>
          <p14:tracePt t="34542" x="6596063" y="1914525"/>
          <p14:tracePt t="34646" x="6596063" y="1901825"/>
          <p14:tracePt t="34669" x="6596063" y="1889125"/>
          <p14:tracePt t="34678" x="6608763" y="1889125"/>
          <p14:tracePt t="34688" x="6621463" y="1889125"/>
          <p14:tracePt t="34705" x="6659563" y="1865313"/>
          <p14:tracePt t="34722" x="6672263" y="1865313"/>
          <p14:tracePt t="34738" x="6684963" y="1865313"/>
          <p14:tracePt t="34741" x="6696075" y="1865313"/>
          <p14:tracePt t="34755" x="6708775" y="1865313"/>
          <p14:tracePt t="34925" x="6708775" y="1852613"/>
          <p14:tracePt t="34958" x="6708775" y="1839913"/>
          <p14:tracePt t="35070" x="6708775" y="1827213"/>
          <p14:tracePt t="35086" x="6746875" y="1814513"/>
          <p14:tracePt t="35094" x="6784975" y="1801813"/>
          <p14:tracePt t="35106" x="6834188" y="1801813"/>
          <p14:tracePt t="35123" x="6946900" y="1765300"/>
          <p14:tracePt t="35126" x="7010400" y="1752600"/>
          <p14:tracePt t="35140" x="7046913" y="1739900"/>
          <p14:tracePt t="35142" x="7072313" y="1739900"/>
          <p14:tracePt t="35157" x="7097713" y="1727200"/>
          <p14:tracePt t="35654" x="7085013" y="1727200"/>
          <p14:tracePt t="35662" x="7072313" y="1727200"/>
          <p14:tracePt t="35674" x="7046913" y="1727200"/>
          <p14:tracePt t="35691" x="7034213" y="1727200"/>
          <p14:tracePt t="35693" x="7021513" y="1727200"/>
          <p14:tracePt t="35708" x="7010400" y="1727200"/>
          <p14:tracePt t="36966" x="7010400" y="1739900"/>
          <p14:tracePt t="36974" x="7010400" y="1752600"/>
          <p14:tracePt t="36981" x="7034213" y="1776413"/>
          <p14:tracePt t="36994" x="7046913" y="1814513"/>
          <p14:tracePt t="36997" x="7072313" y="1865313"/>
          <p14:tracePt t="37011" x="7097713" y="1901825"/>
          <p14:tracePt t="37013" x="7110413" y="1939925"/>
          <p14:tracePt t="37028" x="7134225" y="1989138"/>
          <p14:tracePt t="37031" x="7146925" y="2027238"/>
          <p14:tracePt t="37045" x="7185025" y="2078038"/>
          <p14:tracePt t="37061" x="7223125" y="2139950"/>
          <p14:tracePt t="37078" x="7235825" y="2178050"/>
          <p14:tracePt t="37095" x="7246938" y="2190750"/>
          <p14:tracePt t="37111" x="7246938" y="2201863"/>
          <p14:tracePt t="37558" x="7235825" y="2201863"/>
          <p14:tracePt t="37565" x="7185025" y="2201863"/>
          <p14:tracePt t="37579" x="7123113" y="2190750"/>
          <p14:tracePt t="37582" x="7072313" y="2190750"/>
          <p14:tracePt t="37596" x="7021513" y="2178050"/>
          <p14:tracePt t="37598" x="6959600" y="2165350"/>
          <p14:tracePt t="37613" x="6859588" y="2127250"/>
          <p14:tracePt t="37630" x="6746875" y="2101850"/>
          <p14:tracePt t="37646" x="6684963" y="2089150"/>
          <p14:tracePt t="37662" x="6621463" y="2065338"/>
          <p14:tracePt t="37679" x="6596063" y="2065338"/>
          <p14:tracePt t="40958" x="6584950" y="2065338"/>
          <p14:tracePt t="40965" x="6572250" y="2065338"/>
          <p14:tracePt t="40973" x="6559550" y="2065338"/>
          <p14:tracePt t="40989" x="6546850" y="2065338"/>
          <p14:tracePt t="41021" x="6534150" y="2065338"/>
          <p14:tracePt t="41054" x="6521450" y="2065338"/>
          <p14:tracePt t="41358" x="6508750" y="2065338"/>
          <p14:tracePt t="41366" x="6496050" y="2065338"/>
          <p14:tracePt t="41372" x="6483350" y="2065338"/>
          <p14:tracePt t="41390" x="6446838" y="2065338"/>
          <p14:tracePt t="41406" x="6446838" y="2078038"/>
          <p14:tracePt t="41422" x="6446838" y="2089150"/>
          <p14:tracePt t="41830" x="6434138" y="2114550"/>
          <p14:tracePt t="41838" x="6421438" y="2152650"/>
          <p14:tracePt t="41846" x="6421438" y="2178050"/>
          <p14:tracePt t="41857" x="6421438" y="2201863"/>
          <p14:tracePt t="41874" x="6408738" y="2239963"/>
          <p14:tracePt t="41880" x="6396038" y="2278063"/>
          <p14:tracePt t="41891" x="6383338" y="2314575"/>
          <p14:tracePt t="41893" x="6383338" y="2352675"/>
          <p14:tracePt t="41907" x="6359525" y="2403475"/>
          <p14:tracePt t="41909" x="6334125" y="2478088"/>
          <p14:tracePt t="41925" x="6308725" y="2603500"/>
          <p14:tracePt t="41941" x="6270625" y="2703513"/>
          <p14:tracePt t="41958" x="6234113" y="2778125"/>
          <p14:tracePt t="41974" x="6208713" y="2828925"/>
          <p14:tracePt t="41991" x="6196013" y="2852738"/>
          <p14:tracePt t="42007" x="6183313" y="2865438"/>
          <p14:tracePt t="42062" x="6183313" y="2890838"/>
          <p14:tracePt t="42069" x="6170613" y="2928938"/>
          <p14:tracePt t="42078" x="6146800" y="2990850"/>
          <p14:tracePt t="42092" x="6108700" y="3065463"/>
          <p14:tracePt t="42093" x="6083300" y="3141663"/>
          <p14:tracePt t="42108" x="6057900" y="3216275"/>
          <p14:tracePt t="42110" x="6034088" y="3290888"/>
          <p14:tracePt t="42125" x="6021388" y="3378200"/>
          <p14:tracePt t="42142" x="5983288" y="3454400"/>
          <p14:tracePt t="42158" x="5983288" y="3479800"/>
          <p14:tracePt t="42175" x="5970588" y="3516313"/>
          <p14:tracePt t="42192" x="5970588" y="3541713"/>
          <p14:tracePt t="42208" x="5970588" y="3603625"/>
          <p14:tracePt t="42225" x="5970588" y="3629025"/>
          <p14:tracePt t="42241" x="5957888" y="3692525"/>
          <p14:tracePt t="42259" x="5945188" y="3741738"/>
          <p14:tracePt t="42261" x="5945188" y="3767138"/>
          <p14:tracePt t="42275" x="5945188" y="3792538"/>
          <p14:tracePt t="42278" x="5945188" y="3803650"/>
          <p14:tracePt t="42292" x="5945188" y="3829050"/>
          <p14:tracePt t="42294" x="5945188" y="3854450"/>
          <p14:tracePt t="42309" x="5945188" y="3905250"/>
          <p14:tracePt t="42325" x="5945188" y="3954463"/>
          <p14:tracePt t="42341" x="5983288" y="4054475"/>
          <p14:tracePt t="42359" x="6045200" y="4230688"/>
          <p14:tracePt t="42375" x="6096000" y="4392613"/>
          <p14:tracePt t="42392" x="6121400" y="4505325"/>
          <p14:tracePt t="42408" x="6157913" y="4554538"/>
          <p14:tracePt t="42425" x="6208713" y="4630738"/>
          <p14:tracePt t="42442" x="6296025" y="4692650"/>
          <p14:tracePt t="42459" x="6370638" y="4730750"/>
          <p14:tracePt t="42462" x="6396038" y="4756150"/>
          <p14:tracePt t="42476" x="6434138" y="4768850"/>
          <p14:tracePt t="42478" x="6472238" y="4792663"/>
          <p14:tracePt t="42492" x="6521450" y="4818063"/>
          <p14:tracePt t="42494" x="6608763" y="4843463"/>
          <p14:tracePt t="42509" x="6784975" y="4892675"/>
          <p14:tracePt t="42526" x="7010400" y="4943475"/>
          <p14:tracePt t="42542" x="7246938" y="4981575"/>
          <p14:tracePt t="42559" x="7523163" y="5018088"/>
          <p14:tracePt t="42575" x="7810500" y="5056188"/>
          <p14:tracePt t="42592" x="8074025" y="5081588"/>
          <p14:tracePt t="42609" x="8312150" y="5118100"/>
          <p14:tracePt t="42626" x="8548688" y="5143500"/>
          <p14:tracePt t="42630" x="8661400" y="5143500"/>
          <p14:tracePt t="42642" x="8799513" y="5143500"/>
          <p14:tracePt t="42646" x="8937625" y="5143500"/>
          <p14:tracePt t="42659" x="9088438" y="5156200"/>
          <p14:tracePt t="42661" x="9237663" y="5168900"/>
          <p14:tracePt t="42676" x="9388475" y="5168900"/>
          <p14:tracePt t="42679" x="9488488" y="5181600"/>
          <p14:tracePt t="42693" x="9537700" y="5194300"/>
          <p14:tracePt t="42710" x="9601200" y="5205413"/>
          <p14:tracePt t="42726" x="9863138" y="5243513"/>
          <p14:tracePt t="42743" x="10288588" y="5330825"/>
          <p14:tracePt t="42759" x="10764838" y="5468938"/>
          <p14:tracePt t="42776" x="11164888" y="5568950"/>
          <p14:tracePt t="42793" x="11341100" y="5607050"/>
          <p14:tracePt t="42809" x="11366500" y="5607050"/>
          <p14:tracePt t="43149" x="11353800" y="5607050"/>
          <p14:tracePt t="43158" x="11328400" y="5607050"/>
          <p14:tracePt t="43166" x="11315700" y="5607050"/>
          <p14:tracePt t="43177" x="11303000" y="5607050"/>
          <p14:tracePt t="43194" x="11290300" y="5607050"/>
          <p14:tracePt t="43197" x="11277600" y="5607050"/>
          <p14:tracePt t="43210" x="11266488" y="5607050"/>
          <p14:tracePt t="43213" x="11241088" y="5607050"/>
          <p14:tracePt t="43228" x="11228388" y="5607050"/>
          <p14:tracePt t="43230" x="11215688" y="5607050"/>
          <p14:tracePt t="43245" x="11190288" y="5607050"/>
          <p14:tracePt t="43261" x="11177588" y="5607050"/>
          <p14:tracePt t="43278" x="11164888" y="5607050"/>
          <p14:tracePt t="43509" x="11153775" y="5607050"/>
          <p14:tracePt t="43614" x="11141075" y="5607050"/>
          <p14:tracePt t="43622" x="11128375" y="5607050"/>
          <p14:tracePt t="43653" x="11115675" y="5607050"/>
          <p14:tracePt t="43669" x="11102975" y="5594350"/>
          <p14:tracePt t="43694" x="11090275" y="5594350"/>
          <p14:tracePt t="43701" x="11077575" y="5594350"/>
          <p14:tracePt t="43726" x="11064875" y="5594350"/>
          <p14:tracePt t="43805" x="11052175" y="5594350"/>
          <p14:tracePt t="43822" x="11041063" y="5594350"/>
          <p14:tracePt t="43829" x="11028363" y="5594350"/>
          <p14:tracePt t="43845" x="11028363" y="5581650"/>
          <p14:tracePt t="43861" x="11015663" y="5581650"/>
          <p14:tracePt t="43869" x="11002963" y="5581650"/>
          <p14:tracePt t="43879" x="10990263" y="5568950"/>
          <p14:tracePt t="43895" x="10977563" y="5556250"/>
          <p14:tracePt t="43912" x="10977563" y="5543550"/>
          <p14:tracePt t="43929" x="10964863" y="5543550"/>
          <p14:tracePt t="43989" x="10964863" y="5530850"/>
          <p14:tracePt t="43998" x="10964863" y="5518150"/>
          <p14:tracePt t="44006" x="10952163" y="5518150"/>
          <p14:tracePt t="44013" x="10939463" y="5518150"/>
          <p14:tracePt t="44030" x="10928350" y="5507038"/>
          <p14:tracePt t="44046" x="10890250" y="5481638"/>
          <p14:tracePt t="44063" x="10839450" y="5456238"/>
          <p14:tracePt t="44079" x="10790238" y="5443538"/>
          <p14:tracePt t="44096" x="10739438" y="5443538"/>
          <p14:tracePt t="44113" x="10726738" y="5443538"/>
          <p14:tracePt t="44230" x="10715625" y="5443538"/>
          <p14:tracePt t="44238" x="10702925" y="5443538"/>
          <p14:tracePt t="44253" x="10690225" y="5443538"/>
          <p14:tracePt t="44718" x="10702925" y="5456238"/>
          <p14:tracePt t="44725" x="10715625" y="5456238"/>
          <p14:tracePt t="44742" x="10715625" y="5468938"/>
          <p14:tracePt t="44749" x="10726738" y="5468938"/>
          <p14:tracePt t="44782" x="10726738" y="5481638"/>
          <p14:tracePt t="44789" x="10739438" y="5481638"/>
          <p14:tracePt t="45173" x="10752138" y="5481638"/>
          <p14:tracePt t="45182" x="10764838" y="5481638"/>
          <p14:tracePt t="45198" x="10777538" y="5494338"/>
          <p14:tracePt t="45207" x="10790238" y="5494338"/>
          <p14:tracePt t="45215" x="10802938" y="5494338"/>
          <p14:tracePt t="45231" x="10839450" y="5518150"/>
          <p14:tracePt t="45249" x="10890250" y="5530850"/>
          <p14:tracePt t="45266" x="10928350" y="5543550"/>
          <p14:tracePt t="45269" x="10939463" y="5556250"/>
          <p14:tracePt t="45283" x="10964863" y="5556250"/>
          <p14:tracePt t="45286" x="10977563" y="5556250"/>
          <p14:tracePt t="45300" x="10990263" y="5568950"/>
          <p14:tracePt t="45302" x="11015663" y="5568950"/>
          <p14:tracePt t="45317" x="11041063" y="5581650"/>
          <p14:tracePt t="45333" x="11064875" y="5594350"/>
          <p14:tracePt t="49261" x="11077575" y="5594350"/>
          <p14:tracePt t="49286" x="11090275" y="5594350"/>
          <p14:tracePt t="49301" x="11102975" y="5607050"/>
          <p14:tracePt t="49310" x="11115675" y="5619750"/>
          <p14:tracePt t="49621" x="11128375" y="5619750"/>
          <p14:tracePt t="49653" x="11128375" y="5630863"/>
          <p14:tracePt t="61438" x="11128375" y="5643563"/>
          <p14:tracePt t="62349" x="11115675" y="5643563"/>
          <p14:tracePt t="62358" x="11052175" y="5643563"/>
          <p14:tracePt t="62366" x="10977563" y="5643563"/>
          <p14:tracePt t="62378" x="10852150" y="5643563"/>
          <p14:tracePt t="62381" x="10702925" y="5643563"/>
          <p14:tracePt t="62394" x="10552113" y="5619750"/>
          <p14:tracePt t="62397" x="10390188" y="5581650"/>
          <p14:tracePt t="62411" x="10213975" y="5543550"/>
          <p14:tracePt t="62413" x="10064750" y="5507038"/>
          <p14:tracePt t="62428" x="9952038" y="5481638"/>
          <p14:tracePt t="62430" x="9839325" y="5443538"/>
          <p14:tracePt t="62445" x="9701213" y="5418138"/>
          <p14:tracePt t="62461" x="9637713" y="5394325"/>
          <p14:tracePt t="62478" x="9601200" y="5394325"/>
          <p14:tracePt t="62494" x="9588500" y="5394325"/>
          <p14:tracePt t="62511" x="9575800" y="5394325"/>
          <p14:tracePt t="62533" x="9563100" y="5394325"/>
          <p14:tracePt t="62581" x="9550400" y="5381625"/>
          <p14:tracePt t="62589" x="9513888" y="5381625"/>
          <p14:tracePt t="62598" x="9463088" y="5368925"/>
          <p14:tracePt t="62611" x="9375775" y="5343525"/>
          <p14:tracePt t="62614" x="9263063" y="5330825"/>
          <p14:tracePt t="62629" x="9088438" y="5268913"/>
          <p14:tracePt t="62646" x="8924925" y="5218113"/>
          <p14:tracePt t="62661" x="8750300" y="5143500"/>
          <p14:tracePt t="62678" x="8624888" y="5092700"/>
          <p14:tracePt t="62694" x="8512175" y="5043488"/>
          <p14:tracePt t="62711" x="8435975" y="5030788"/>
          <p14:tracePt t="62728" x="8374063" y="5005388"/>
          <p14:tracePt t="62745" x="8286750" y="4968875"/>
          <p14:tracePt t="62761" x="8174038" y="4918075"/>
          <p14:tracePt t="62779" x="8023225" y="4856163"/>
          <p14:tracePt t="62782" x="7961313" y="4830763"/>
          <p14:tracePt t="62795" x="7923213" y="4805363"/>
          <p14:tracePt t="62798" x="7886700" y="4779963"/>
          <p14:tracePt t="62812" x="7848600" y="4768850"/>
          <p14:tracePt t="62814" x="7835900" y="4743450"/>
          <p14:tracePt t="62828" x="7797800" y="4730750"/>
          <p14:tracePt t="62845" x="7761288" y="4718050"/>
          <p14:tracePt t="62862" x="7735888" y="4692650"/>
          <p14:tracePt t="62879" x="7697788" y="4679950"/>
          <p14:tracePt t="62895" x="7685088" y="4667250"/>
          <p14:tracePt t="62912" x="7673975" y="4667250"/>
          <p14:tracePt t="62965" x="7648575" y="4656138"/>
          <p14:tracePt t="62973" x="7572375" y="4618038"/>
          <p14:tracePt t="62982" x="7485063" y="4567238"/>
          <p14:tracePt t="62995" x="7410450" y="4530725"/>
          <p14:tracePt t="62997" x="7335838" y="4492625"/>
          <p14:tracePt t="63012" x="7197725" y="4430713"/>
          <p14:tracePt t="63029" x="7059613" y="4367213"/>
          <p14:tracePt t="63046" x="6997700" y="4341813"/>
          <p14:tracePt t="63062" x="6959600" y="4330700"/>
          <p14:tracePt t="63405" x="6972300" y="4330700"/>
          <p14:tracePt t="63421" x="6985000" y="4330700"/>
          <p14:tracePt t="65269" x="6997700" y="4330700"/>
          <p14:tracePt t="65293" x="7010400" y="4330700"/>
          <p14:tracePt t="65317" x="7021513" y="4330700"/>
          <p14:tracePt t="65341" x="7034213" y="4330700"/>
          <p14:tracePt t="65349" x="7046913" y="4330700"/>
          <p14:tracePt t="65365" x="7059613" y="4330700"/>
          <p14:tracePt t="65373" x="7072313" y="4330700"/>
          <p14:tracePt t="65390" x="7085013" y="4330700"/>
          <p14:tracePt t="65401" x="7097713" y="4330700"/>
          <p14:tracePt t="65419" x="7110413" y="4330700"/>
          <p14:tracePt t="66197" x="7123113" y="4330700"/>
          <p14:tracePt t="66205" x="7146925" y="4330700"/>
          <p14:tracePt t="66222" x="7185025" y="4330700"/>
          <p14:tracePt t="66237" x="7210425" y="4330700"/>
          <p14:tracePt t="66254" x="7223125" y="4330700"/>
          <p14:tracePt t="66270" x="7235825" y="4330700"/>
          <p14:tracePt t="66341" x="7246938" y="4341813"/>
          <p14:tracePt t="66349" x="7259638" y="4354513"/>
          <p14:tracePt t="66397" x="7272338" y="4354513"/>
          <p14:tracePt t="66405" x="7272338" y="4379913"/>
          <p14:tracePt t="66413" x="7297738" y="4405313"/>
          <p14:tracePt t="66421" x="7310438" y="4454525"/>
          <p14:tracePt t="66438" x="7348538" y="4543425"/>
          <p14:tracePt t="66454" x="7372350" y="4605338"/>
          <p14:tracePt t="66471" x="7385050" y="4679950"/>
          <p14:tracePt t="66488" x="7397750" y="4718050"/>
          <p14:tracePt t="66505" x="7410450" y="4768850"/>
          <p14:tracePt t="66522" x="7423150" y="4805363"/>
          <p14:tracePt t="66539" x="7423150" y="4818063"/>
          <p14:tracePt t="66555" x="7423150" y="4830763"/>
          <p14:tracePt t="69157" x="7435850" y="4856163"/>
          <p14:tracePt t="69165" x="7448550" y="4879975"/>
          <p14:tracePt t="69179" x="7459663" y="4918075"/>
          <p14:tracePt t="69182" x="7472363" y="4956175"/>
          <p14:tracePt t="69195" x="7485063" y="4992688"/>
          <p14:tracePt t="69197" x="7497763" y="5030788"/>
          <p14:tracePt t="69212" x="7510463" y="5105400"/>
          <p14:tracePt t="69229" x="7510463" y="5130800"/>
          <p14:tracePt t="69231" x="7510463" y="5156200"/>
          <p14:tracePt t="69245" x="7510463" y="5181600"/>
          <p14:tracePt t="71701" x="7497763" y="5181600"/>
          <p14:tracePt t="71709" x="7448550" y="5181600"/>
          <p14:tracePt t="71718" x="7372350" y="5194300"/>
          <p14:tracePt t="71735" x="7210425" y="5256213"/>
          <p14:tracePt t="71751" x="7021513" y="5356225"/>
          <p14:tracePt t="71768" x="6872288" y="5430838"/>
          <p14:tracePt t="71785" x="6734175" y="5494338"/>
          <p14:tracePt t="71801" x="6696075" y="5518150"/>
          <p14:tracePt t="71819" x="6684963" y="5530850"/>
          <p14:tracePt t="71821" x="6684963" y="5543550"/>
          <p14:tracePt t="71837" x="6684963" y="5556250"/>
          <p14:tracePt t="71869" x="6696075" y="5568950"/>
          <p14:tracePt t="71877" x="6708775" y="5568950"/>
          <p14:tracePt t="71886" x="6721475" y="5568950"/>
          <p14:tracePt t="72221" x="6734175" y="5556250"/>
          <p14:tracePt t="72325" x="6734175" y="5543550"/>
          <p14:tracePt t="72333" x="6734175" y="5530850"/>
          <p14:tracePt t="72341" x="6772275" y="5530850"/>
          <p14:tracePt t="72353" x="6834188" y="5530850"/>
          <p14:tracePt t="72370" x="6997700" y="5518150"/>
          <p14:tracePt t="72386" x="7172325" y="5518150"/>
          <p14:tracePt t="72389" x="7235825" y="5507038"/>
          <p14:tracePt t="72403" x="7272338" y="5494338"/>
          <p14:tracePt t="72405" x="7285038" y="5494338"/>
          <p14:tracePt t="72420" x="7297738" y="5494338"/>
          <p14:tracePt t="72773" x="7285038" y="5494338"/>
          <p14:tracePt t="72781" x="7246938" y="5507038"/>
          <p14:tracePt t="72789" x="7235825" y="5518150"/>
          <p14:tracePt t="72804" x="7223125" y="5530850"/>
          <p14:tracePt t="73269" x="7223125" y="5518150"/>
          <p14:tracePt t="73277" x="7223125" y="5481638"/>
          <p14:tracePt t="73290" x="7223125" y="5468938"/>
          <p14:tracePt t="73306" x="7223125" y="5443538"/>
          <p14:tracePt t="73323" x="7223125" y="5418138"/>
          <p14:tracePt t="73325" x="7223125" y="5407025"/>
          <p14:tracePt t="73340" x="7223125" y="5394325"/>
          <p14:tracePt t="73342" x="7223125" y="5381625"/>
          <p14:tracePt t="73356" x="7235825" y="5356225"/>
          <p14:tracePt t="73373" x="7246938" y="5343525"/>
          <p14:tracePt t="73390" x="7259638" y="5318125"/>
          <p14:tracePt t="73406" x="7272338" y="5305425"/>
          <p14:tracePt t="73423" x="7297738" y="5268913"/>
          <p14:tracePt t="73439" x="7323138" y="5243513"/>
          <p14:tracePt t="73456" x="7348538" y="5205413"/>
          <p14:tracePt t="73473" x="7359650" y="5194300"/>
          <p14:tracePt t="73525" x="7385050" y="5181600"/>
          <p14:tracePt t="73533" x="7410450" y="5168900"/>
          <p14:tracePt t="73541" x="7448550" y="5130800"/>
          <p14:tracePt t="73557" x="7561263" y="5081588"/>
          <p14:tracePt t="73573" x="7623175" y="5043488"/>
          <p14:tracePt t="73591" x="7673975" y="5018088"/>
          <p14:tracePt t="73606" x="7685088" y="4992688"/>
          <p14:tracePt t="73623" x="7710488" y="4981575"/>
          <p14:tracePt t="73640" x="7773988" y="4956175"/>
          <p14:tracePt t="73657" x="7823200" y="4918075"/>
          <p14:tracePt t="73673" x="7874000" y="4892675"/>
          <p14:tracePt t="73691" x="7910513" y="4868863"/>
          <p14:tracePt t="73693" x="7935913" y="4868863"/>
          <p14:tracePt t="73707" x="7948613" y="4856163"/>
          <p14:tracePt t="73709" x="7974013" y="4843463"/>
          <p14:tracePt t="73724" x="8023225" y="4830763"/>
          <p14:tracePt t="73741" x="8061325" y="4805363"/>
          <p14:tracePt t="73758" x="8086725" y="4805363"/>
          <p14:tracePt t="73773" x="8123238" y="4805363"/>
          <p14:tracePt t="73791" x="8174038" y="4792663"/>
          <p14:tracePt t="73806" x="8212138" y="4779963"/>
          <p14:tracePt t="73823" x="8235950" y="4779963"/>
          <p14:tracePt t="73846" x="8248650" y="4768850"/>
          <p14:tracePt t="73862" x="8261350" y="4768850"/>
          <p14:tracePt t="73874" x="8274050" y="4768850"/>
          <p14:tracePt t="73876" x="8286750" y="4768850"/>
          <p14:tracePt t="73893" x="8299450" y="4768850"/>
          <p14:tracePt t="73907" x="8299450" y="4756150"/>
          <p14:tracePt t="73925" x="8324850" y="4743450"/>
          <p14:tracePt t="73941" x="8335963" y="4743450"/>
          <p14:tracePt t="73958" x="8348663" y="4743450"/>
          <p14:tracePt t="73974" x="8361363" y="4730750"/>
          <p14:tracePt t="73991" x="8399463" y="4718050"/>
          <p14:tracePt t="74007" x="8448675" y="4705350"/>
          <p14:tracePt t="74024" x="8548688" y="4705350"/>
          <p14:tracePt t="74041" x="8699500" y="4692650"/>
          <p14:tracePt t="74058" x="8837613" y="4692650"/>
          <p14:tracePt t="74061" x="8912225" y="4692650"/>
          <p14:tracePt t="74075" x="8975725" y="4692650"/>
          <p14:tracePt t="74077" x="9037638" y="4692650"/>
          <p14:tracePt t="74091" x="9112250" y="4692650"/>
          <p14:tracePt t="74093" x="9163050" y="4692650"/>
          <p14:tracePt t="74109" x="9237663" y="4692650"/>
          <p14:tracePt t="74125" x="9288463" y="4692650"/>
          <p14:tracePt t="74142" x="9337675" y="4692650"/>
          <p14:tracePt t="74158" x="9388475" y="4692650"/>
          <p14:tracePt t="74174" x="9450388" y="4692650"/>
          <p14:tracePt t="74191" x="9537700" y="4692650"/>
          <p14:tracePt t="74208" x="9675813" y="4692650"/>
          <p14:tracePt t="74225" x="9826625" y="4692650"/>
          <p14:tracePt t="74242" x="9975850" y="4692650"/>
          <p14:tracePt t="74258" x="10101263" y="4692650"/>
          <p14:tracePt t="74261" x="10152063" y="4692650"/>
          <p14:tracePt t="74275" x="10201275" y="4692650"/>
          <p14:tracePt t="74278" x="10252075" y="4692650"/>
          <p14:tracePt t="74293" x="10301288" y="4692650"/>
          <p14:tracePt t="74309" x="10390188" y="4679950"/>
          <p14:tracePt t="74325" x="10401300" y="4667250"/>
          <p14:tracePt t="74358" x="10414000" y="4667250"/>
          <p14:tracePt t="74365" x="10426700" y="4667250"/>
          <p14:tracePt t="74397" x="10439400" y="4667250"/>
          <p14:tracePt t="74429" x="10452100" y="4667250"/>
          <p14:tracePt t="75117" x="10477500" y="4667250"/>
          <p14:tracePt t="75126" x="10502900" y="4667250"/>
          <p14:tracePt t="75134" x="10526713" y="4667250"/>
          <p14:tracePt t="75143" x="10564813" y="4667250"/>
          <p14:tracePt t="75160" x="10626725" y="4643438"/>
          <p14:tracePt t="75178" x="10677525" y="4630738"/>
          <p14:tracePt t="75181" x="10690225" y="4618038"/>
          <p14:tracePt t="75194" x="10715625" y="4605338"/>
          <p14:tracePt t="75197" x="10726738" y="4605338"/>
          <p14:tracePt t="75211" x="10739438" y="4605338"/>
          <p14:tracePt t="75213" x="10752138" y="4605338"/>
          <p14:tracePt t="75229" x="10764838" y="4605338"/>
          <p14:tracePt t="76005" x="10752138" y="4605338"/>
          <p14:tracePt t="76013" x="10739438" y="4605338"/>
          <p14:tracePt t="76022" x="10726738" y="4605338"/>
          <p14:tracePt t="76029" x="10702925" y="4605338"/>
          <p14:tracePt t="76046" x="10677525" y="4605338"/>
          <p14:tracePt t="76063" x="10664825" y="4605338"/>
          <p14:tracePt t="76079" x="10652125" y="4605338"/>
          <p14:tracePt t="76096" x="10639425" y="4605338"/>
          <p14:tracePt t="76373" x="10626725" y="4605338"/>
          <p14:tracePt t="76389" x="10614025" y="4605338"/>
          <p14:tracePt t="76405" x="10602913" y="4605338"/>
          <p14:tracePt t="76413" x="10590213" y="4605338"/>
          <p14:tracePt t="76421" x="10577513" y="4605338"/>
          <p14:tracePt t="76430" x="10552113" y="4605338"/>
          <p14:tracePt t="76446" x="10514013" y="4605338"/>
          <p14:tracePt t="76464" x="10477500" y="4605338"/>
          <p14:tracePt t="76481" x="10452100" y="4605338"/>
          <p14:tracePt t="76498" x="10426700" y="4605338"/>
          <p14:tracePt t="76501" x="10414000" y="4605338"/>
          <p14:tracePt t="76518" x="10390188" y="4605338"/>
          <p14:tracePt t="76533" x="10377488" y="4605338"/>
          <p14:tracePt t="76549" x="10364788" y="4605338"/>
          <p14:tracePt t="76725" x="10377488" y="4605338"/>
          <p14:tracePt t="79125" x="10377488" y="4630738"/>
          <p14:tracePt t="79133" x="10377488" y="4643438"/>
          <p14:tracePt t="79142" x="10377488" y="4656138"/>
          <p14:tracePt t="79154" x="10377488" y="4667250"/>
          <p14:tracePt t="79158" x="10377488" y="4692650"/>
          <p14:tracePt t="79171" x="10377488" y="4705350"/>
          <p14:tracePt t="79173" x="10377488" y="4718050"/>
          <p14:tracePt t="79188" x="10377488" y="4730750"/>
          <p14:tracePt t="79205" x="10377488" y="4743450"/>
          <p14:tracePt t="79221" x="10377488" y="4756150"/>
          <p14:tracePt t="85133" x="10377488" y="4768850"/>
          <p14:tracePt t="85158" x="10377488" y="4779963"/>
          <p14:tracePt t="89053" x="10352088" y="4779963"/>
          <p14:tracePt t="89061" x="10313988" y="4779963"/>
          <p14:tracePt t="89069" x="10264775" y="4779963"/>
          <p14:tracePt t="89080" x="10213975" y="4779963"/>
          <p14:tracePt t="89097" x="10113963" y="4779963"/>
          <p14:tracePt t="89114" x="10001250" y="4805363"/>
          <p14:tracePt t="89117" x="9963150" y="4805363"/>
          <p14:tracePt t="89131" x="9926638" y="4805363"/>
          <p14:tracePt t="89133" x="9888538" y="4805363"/>
          <p14:tracePt t="89148" x="9839325" y="4805363"/>
          <p14:tracePt t="89149" x="9775825" y="4805363"/>
          <p14:tracePt t="89164" x="9675813" y="4805363"/>
          <p14:tracePt t="89181" x="9575800" y="4805363"/>
          <p14:tracePt t="89197" x="9475788" y="4805363"/>
          <p14:tracePt t="89214" x="9424988" y="4805363"/>
          <p14:tracePt t="89231" x="9375775" y="4805363"/>
          <p14:tracePt t="89247" x="9301163" y="4805363"/>
          <p14:tracePt t="89264" x="9224963" y="4805363"/>
          <p14:tracePt t="89281" x="9150350" y="4805363"/>
          <p14:tracePt t="89298" x="9063038" y="4805363"/>
          <p14:tracePt t="89301" x="9012238" y="4805363"/>
          <p14:tracePt t="89314" x="8975725" y="4805363"/>
          <p14:tracePt t="89317" x="8937625" y="4805363"/>
          <p14:tracePt t="89331" x="8874125" y="4792663"/>
          <p14:tracePt t="89333" x="8824913" y="4792663"/>
          <p14:tracePt t="89348" x="8737600" y="4792663"/>
          <p14:tracePt t="89365" x="8599488" y="4779963"/>
          <p14:tracePt t="89381" x="8412163" y="4743450"/>
          <p14:tracePt t="89398" x="8174038" y="4705350"/>
          <p14:tracePt t="89414" x="7935913" y="4656138"/>
          <p14:tracePt t="89431" x="7697788" y="4618038"/>
          <p14:tracePt t="89448" x="7497763" y="4579938"/>
          <p14:tracePt t="89465" x="7310438" y="4530725"/>
          <p14:tracePt t="89481" x="7172325" y="4492625"/>
          <p14:tracePt t="89485" x="7134225" y="4479925"/>
          <p14:tracePt t="89499" x="7097713" y="4467225"/>
          <p14:tracePt t="89501" x="7085013" y="4467225"/>
          <p14:tracePt t="89515" x="7072313" y="4467225"/>
          <p14:tracePt t="89941" x="7085013" y="4467225"/>
          <p14:tracePt t="89957" x="7097713" y="4467225"/>
          <p14:tracePt t="89981" x="7110413" y="4467225"/>
          <p14:tracePt t="89997" x="7123113" y="4467225"/>
          <p14:tracePt t="90021" x="7134225" y="4467225"/>
          <p14:tracePt t="92749" x="7146925" y="4467225"/>
          <p14:tracePt t="92756" x="7172325" y="4467225"/>
          <p14:tracePt t="92765" x="7197725" y="4467225"/>
          <p14:tracePt t="92773" x="7223125" y="4467225"/>
          <p14:tracePt t="92790" x="7310438" y="4467225"/>
          <p14:tracePt t="92806" x="7410450" y="4443413"/>
          <p14:tracePt t="92823" x="7535863" y="4418013"/>
          <p14:tracePt t="92840" x="7648575" y="4392613"/>
          <p14:tracePt t="92857" x="7761288" y="4379913"/>
          <p14:tracePt t="92873" x="7835900" y="4367213"/>
          <p14:tracePt t="92890" x="7886700" y="4367213"/>
          <p14:tracePt t="92893" x="7897813" y="4354513"/>
          <p14:tracePt t="92907" x="7935913" y="4341813"/>
          <p14:tracePt t="92910" x="7948613" y="4341813"/>
          <p14:tracePt t="92924" x="7974013" y="4341813"/>
          <p14:tracePt t="93213" x="7986713" y="4341813"/>
          <p14:tracePt t="93221" x="7999413" y="4341813"/>
          <p14:tracePt t="93237" x="7999413" y="4330700"/>
          <p14:tracePt t="93253" x="8010525" y="4330700"/>
          <p14:tracePt t="93278" x="8023225" y="4330700"/>
          <p14:tracePt t="93453" x="8010525" y="4330700"/>
          <p14:tracePt t="93461" x="7999413" y="4330700"/>
          <p14:tracePt t="93476" x="7974013" y="4330700"/>
          <p14:tracePt t="93492" x="7961313" y="4318000"/>
          <p14:tracePt t="93509" x="7948613" y="4318000"/>
          <p14:tracePt t="93541" x="7935913" y="4318000"/>
          <p14:tracePt t="93549" x="7923213" y="4318000"/>
          <p14:tracePt t="93559" x="7910513" y="4318000"/>
          <p14:tracePt t="93575" x="7861300" y="4318000"/>
          <p14:tracePt t="93591" x="7810500" y="4318000"/>
          <p14:tracePt t="93608" x="7735888" y="4318000"/>
          <p14:tracePt t="93626" x="7685088" y="4330700"/>
          <p14:tracePt t="93629" x="7635875" y="4330700"/>
          <p14:tracePt t="93642" x="7610475" y="4354513"/>
          <p14:tracePt t="93645" x="7585075" y="4367213"/>
          <p14:tracePt t="93659" x="7561263" y="4392613"/>
          <p14:tracePt t="93661" x="7523163" y="4418013"/>
          <p14:tracePt t="93676" x="7485063" y="4467225"/>
          <p14:tracePt t="93693" x="7485063" y="4505325"/>
          <p14:tracePt t="93709" x="7472363" y="4518025"/>
          <p14:tracePt t="94229" x="7459663" y="4518025"/>
          <p14:tracePt t="94237" x="7448550" y="4518025"/>
          <p14:tracePt t="94269" x="7435850" y="4518025"/>
          <p14:tracePt t="94293" x="7423150" y="4518025"/>
          <p14:tracePt t="94317" x="7410450" y="4518025"/>
          <p14:tracePt t="94325" x="7397750" y="4518025"/>
          <p14:tracePt t="94341" x="7385050" y="4518025"/>
          <p14:tracePt t="94365" x="7372350" y="4518025"/>
          <p14:tracePt t="94381" x="7359650" y="4518025"/>
          <p14:tracePt t="94398" x="7348538" y="4518025"/>
          <p14:tracePt t="94421" x="7335838" y="4518025"/>
          <p14:tracePt t="94437" x="7323138" y="4518025"/>
          <p14:tracePt t="94477" x="7310438" y="4518025"/>
          <p14:tracePt t="96493" x="7310438" y="4530725"/>
          <p14:tracePt t="96501" x="7372350" y="4567238"/>
          <p14:tracePt t="96509" x="7448550" y="4630738"/>
          <p14:tracePt t="96516" x="7535863" y="4692650"/>
          <p14:tracePt t="96533" x="7673975" y="4818063"/>
          <p14:tracePt t="96550" x="7735888" y="4905375"/>
          <p14:tracePt t="96566" x="7773988" y="4968875"/>
          <p14:tracePt t="96582" x="7773988" y="5030788"/>
          <p14:tracePt t="96600" x="7797800" y="5043488"/>
          <p14:tracePt t="96616" x="7797800" y="5068888"/>
          <p14:tracePt t="99765" x="7797800" y="5056188"/>
          <p14:tracePt t="99789" x="7810500" y="5043488"/>
          <p14:tracePt t="107229" x="7823200" y="5043488"/>
          <p14:tracePt t="107237" x="7835900" y="5043488"/>
          <p14:tracePt t="107245" x="7848600" y="5043488"/>
          <p14:tracePt t="107517" x="7848600" y="5030788"/>
          <p14:tracePt t="107525" x="7848600" y="5005388"/>
          <p14:tracePt t="107532" x="7848600" y="4992688"/>
          <p14:tracePt t="107545" x="7848600" y="4968875"/>
          <p14:tracePt t="107562" x="7848600" y="4943475"/>
          <p14:tracePt t="107565" x="7861300" y="4930775"/>
          <p14:tracePt t="107580" x="7861300" y="4918075"/>
          <p14:tracePt t="107740" x="7861300" y="4905375"/>
          <p14:tracePt t="107755" x="7861300" y="4892675"/>
          <p14:tracePt t="107772" x="7874000" y="4879975"/>
          <p14:tracePt t="107780" x="7886700" y="4868863"/>
          <p14:tracePt t="107794" x="7886700" y="4856163"/>
          <p14:tracePt t="107812" x="7886700" y="4843463"/>
          <p14:tracePt t="107829" x="7897813" y="4830763"/>
          <p14:tracePt t="107846" x="7897813" y="4792663"/>
          <p14:tracePt t="107862" x="7910513" y="4779963"/>
          <p14:tracePt t="107879" x="7910513" y="4756150"/>
          <p14:tracePt t="107950" x="7910513" y="4743450"/>
          <p14:tracePt t="113013" x="7923213" y="4743450"/>
          <p14:tracePt t="113029" x="7935913" y="4743450"/>
          <p14:tracePt t="113045" x="7948613" y="4756150"/>
          <p14:tracePt t="113053" x="7961313" y="4756150"/>
          <p14:tracePt t="113060" x="7974013" y="4768850"/>
          <p14:tracePt t="113077" x="8048625" y="4779963"/>
          <p14:tracePt t="113093" x="8110538" y="4805363"/>
          <p14:tracePt t="113110" x="8135938" y="4818063"/>
          <p14:tracePt t="113126" x="8148638" y="4818063"/>
          <p14:tracePt t="113143" x="8148638" y="4830763"/>
          <p14:tracePt t="113159" x="8161338" y="4830763"/>
          <p14:tracePt t="113213" x="8174038" y="4830763"/>
          <p14:tracePt t="113253" x="8186738" y="4830763"/>
          <p14:tracePt t="113373" x="8199438" y="4830763"/>
          <p14:tracePt t="113389" x="8199438" y="4843463"/>
          <p14:tracePt t="113397" x="8199438" y="4868863"/>
          <p14:tracePt t="113411" x="8199438" y="4892675"/>
          <p14:tracePt t="113413" x="8199438" y="4930775"/>
          <p14:tracePt t="113428" x="8123238" y="5043488"/>
          <p14:tracePt t="113444" x="8074025" y="5092700"/>
          <p14:tracePt t="113460" x="8074025" y="5105400"/>
          <p14:tracePt t="113717" x="8074025" y="5092700"/>
          <p14:tracePt t="113725" x="8086725" y="5068888"/>
          <p14:tracePt t="113733" x="8099425" y="5056188"/>
          <p14:tracePt t="113745" x="8110538" y="5043488"/>
          <p14:tracePt t="113761" x="8110538" y="5030788"/>
          <p14:tracePt t="113781" x="8123238" y="5018088"/>
          <p14:tracePt t="113805" x="8135938" y="5018088"/>
          <p14:tracePt t="113813" x="8148638" y="5018088"/>
          <p14:tracePt t="113829" x="8148638" y="5005388"/>
          <p14:tracePt t="113844" x="8161338" y="5005388"/>
          <p14:tracePt t="113877" x="8174038" y="5005388"/>
          <p14:tracePt t="113900" x="8174038" y="4992688"/>
          <p14:tracePt t="113909" x="8186738" y="4992688"/>
          <p14:tracePt t="113916" x="8199438" y="4992688"/>
          <p14:tracePt t="113949" x="8212138" y="4992688"/>
          <p14:tracePt t="113957" x="8223250" y="4981575"/>
          <p14:tracePt t="113965" x="8235950" y="4981575"/>
          <p14:tracePt t="113979" x="8261350" y="4981575"/>
          <p14:tracePt t="113981" x="8286750" y="4981575"/>
          <p14:tracePt t="113996" x="8312150" y="4968875"/>
          <p14:tracePt t="114013" x="8335963" y="4956175"/>
          <p14:tracePt t="114029" x="8348663" y="4956175"/>
          <p14:tracePt t="114045" x="8374063" y="4943475"/>
          <p14:tracePt t="114062" x="8386763" y="4943475"/>
          <p14:tracePt t="114079" x="8399463" y="4930775"/>
          <p14:tracePt t="114096" x="8412163" y="4930775"/>
          <p14:tracePt t="114112" x="8424863" y="4930775"/>
          <p14:tracePt t="114129" x="8424863" y="4918075"/>
          <p14:tracePt t="114146" x="8424863" y="4905375"/>
          <p14:tracePt t="114163" x="8424863" y="4892675"/>
          <p14:tracePt t="114180" x="8424863" y="4879975"/>
          <p14:tracePt t="114813" x="8435975" y="4879975"/>
          <p14:tracePt t="114925" x="8448675" y="4879975"/>
          <p14:tracePt t="114957" x="8461375" y="4879975"/>
          <p14:tracePt t="114972" x="8474075" y="4879975"/>
          <p14:tracePt t="114980" x="8486775" y="4879975"/>
          <p14:tracePt t="114998" x="8499475" y="4879975"/>
          <p14:tracePt t="115005" x="8524875" y="4879975"/>
          <p14:tracePt t="115014" x="8537575" y="4879975"/>
          <p14:tracePt t="115031" x="8548688" y="4879975"/>
          <p14:tracePt t="115048" x="8561388" y="4879975"/>
          <p14:tracePt t="115065" x="8574088" y="4879975"/>
          <p14:tracePt t="115081" x="8586788" y="4879975"/>
          <p14:tracePt t="115181" x="8599488" y="4879975"/>
          <p14:tracePt t="115197" x="8612188" y="4879975"/>
          <p14:tracePt t="115221" x="8624888" y="4879975"/>
          <p14:tracePt t="116245" x="8650288" y="4879975"/>
          <p14:tracePt t="116252" x="8686800" y="4879975"/>
          <p14:tracePt t="116261" x="8712200" y="4892675"/>
          <p14:tracePt t="116268" x="8750300" y="4905375"/>
          <p14:tracePt t="116285" x="8837613" y="4930775"/>
          <p14:tracePt t="116301" x="8912225" y="4930775"/>
          <p14:tracePt t="116318" x="8986838" y="4943475"/>
          <p14:tracePt t="116334" x="9037638" y="4956175"/>
          <p14:tracePt t="116501" x="9050338" y="4956175"/>
          <p14:tracePt t="116509" x="9075738" y="4968875"/>
          <p14:tracePt t="116518" x="9112250" y="4968875"/>
          <p14:tracePt t="116535" x="9224963" y="4992688"/>
          <p14:tracePt t="116552" x="9301163" y="4992688"/>
          <p14:tracePt t="116569" x="9337675" y="5005388"/>
          <p14:tracePt t="116585" x="9363075" y="5005388"/>
          <p14:tracePt t="116588" x="9375775" y="5005388"/>
          <p14:tracePt t="116605" x="9388475" y="5005388"/>
          <p14:tracePt t="116701" x="9401175" y="5005388"/>
          <p14:tracePt t="116709" x="9413875" y="5005388"/>
          <p14:tracePt t="116821" x="9424988" y="5005388"/>
          <p14:tracePt t="116829" x="9450388" y="5005388"/>
          <p14:tracePt t="116836" x="9488488" y="5005388"/>
          <p14:tracePt t="116853" x="9563100" y="5005388"/>
          <p14:tracePt t="116869" x="9675813" y="5005388"/>
          <p14:tracePt t="116886" x="9775825" y="5005388"/>
          <p14:tracePt t="116902" x="9852025" y="5005388"/>
          <p14:tracePt t="116919" x="9875838" y="5005388"/>
          <p14:tracePt t="116936" x="9901238" y="5005388"/>
          <p14:tracePt t="116953" x="9913938" y="5005388"/>
          <p14:tracePt t="117180" x="9926638" y="5005388"/>
          <p14:tracePt t="117197" x="9939338" y="5005388"/>
          <p14:tracePt t="117204" x="9952038" y="5005388"/>
          <p14:tracePt t="117213" x="9963150" y="5005388"/>
          <p14:tracePt t="117220" x="9975850" y="5005388"/>
          <p14:tracePt t="117237" x="10013950" y="4992688"/>
          <p14:tracePt t="117254" x="10052050" y="4981575"/>
          <p14:tracePt t="117271" x="10075863" y="4968875"/>
          <p14:tracePt t="117287" x="10113963" y="4956175"/>
          <p14:tracePt t="117304" x="10139363" y="4943475"/>
          <p14:tracePt t="117321" x="10164763" y="4943475"/>
          <p14:tracePt t="117337" x="10201275" y="4943475"/>
          <p14:tracePt t="117340" x="10239375" y="4943475"/>
          <p14:tracePt t="117354" x="10277475" y="4943475"/>
          <p14:tracePt t="117357" x="10301288" y="4943475"/>
          <p14:tracePt t="117371" x="10326688" y="4943475"/>
          <p14:tracePt t="117373" x="10364788" y="4943475"/>
          <p14:tracePt t="117389" x="10414000" y="4943475"/>
          <p14:tracePt t="117405" x="10439400" y="4943475"/>
          <p14:tracePt t="117421" x="10464800" y="4943475"/>
          <p14:tracePt t="117437" x="10477500" y="4943475"/>
          <p14:tracePt t="117485" x="10490200" y="4943475"/>
          <p14:tracePt t="117501" x="10502900" y="4943475"/>
          <p14:tracePt t="117525" x="10514013" y="4943475"/>
          <p14:tracePt t="117533" x="10526713" y="4943475"/>
          <p14:tracePt t="117549" x="10539413" y="4943475"/>
          <p14:tracePt t="117565" x="10552113" y="4943475"/>
          <p14:tracePt t="117580" x="10564813" y="4943475"/>
          <p14:tracePt t="117588" x="10577513" y="4930775"/>
          <p14:tracePt t="117605" x="10602913" y="4930775"/>
          <p14:tracePt t="117621" x="10652125" y="4930775"/>
          <p14:tracePt t="117638" x="10702925" y="4930775"/>
          <p14:tracePt t="117654" x="10777538" y="4930775"/>
          <p14:tracePt t="117671" x="10815638" y="4930775"/>
          <p14:tracePt t="117689" x="10839450" y="4930775"/>
          <p14:tracePt t="117877" x="10828338" y="4930775"/>
          <p14:tracePt t="117884" x="10815638" y="4930775"/>
          <p14:tracePt t="117893" x="10802938" y="4930775"/>
          <p14:tracePt t="117905" x="10777538" y="4930775"/>
          <p14:tracePt t="117908" x="10739438" y="4930775"/>
          <p14:tracePt t="117922" x="10702925" y="4930775"/>
          <p14:tracePt t="117925" x="10652125" y="4930775"/>
          <p14:tracePt t="117940" x="10539413" y="4930775"/>
          <p14:tracePt t="117956" x="10439400" y="4930775"/>
          <p14:tracePt t="117973" x="10364788" y="4905375"/>
          <p14:tracePt t="117989" x="10313988" y="4905375"/>
          <p14:tracePt t="118005" x="10301288" y="4905375"/>
          <p14:tracePt t="118077" x="10301288" y="4892675"/>
          <p14:tracePt t="118093" x="10301288" y="4879975"/>
          <p14:tracePt t="118101" x="10301288" y="4868863"/>
          <p14:tracePt t="118109" x="10313988" y="4868863"/>
          <p14:tracePt t="118123" x="10313988" y="4856163"/>
          <p14:tracePt t="118125" x="10326688" y="4843463"/>
          <p14:tracePt t="118140" x="10339388" y="4805363"/>
          <p14:tracePt t="118157" x="10364788" y="4779963"/>
          <p14:tracePt t="118173" x="10390188" y="4756150"/>
          <p14:tracePt t="118190" x="10401300" y="4730750"/>
          <p14:tracePt t="118206" x="10414000" y="4718050"/>
          <p14:tracePt t="118222" x="10426700" y="4718050"/>
          <p14:tracePt t="118381" x="10426700" y="4705350"/>
          <p14:tracePt t="118405" x="10426700" y="4692650"/>
          <p14:tracePt t="118413" x="10414000" y="4692650"/>
          <p14:tracePt t="118423" x="10401300" y="4692650"/>
          <p14:tracePt t="118440" x="10377488" y="4679950"/>
          <p14:tracePt t="118457" x="10339388" y="4679950"/>
          <p14:tracePt t="118461" x="10326688" y="4667250"/>
          <p14:tracePt t="118474" x="10326688" y="4656138"/>
          <p14:tracePt t="118476" x="10301288" y="4656138"/>
          <p14:tracePt t="118491" x="10277475" y="4643438"/>
          <p14:tracePt t="118493" x="10264775" y="4630738"/>
          <p14:tracePt t="118508" x="10239375" y="4630738"/>
          <p14:tracePt t="118524" x="10213975" y="4605338"/>
          <p14:tracePt t="118549" x="10201275" y="4605338"/>
          <p14:tracePt t="118845" x="10201275" y="4592638"/>
          <p14:tracePt t="118861" x="10188575" y="4579938"/>
          <p14:tracePt t="118877" x="10177463" y="4567238"/>
          <p14:tracePt t="118886" x="10164763" y="4567238"/>
          <p14:tracePt t="118909" x="10152063" y="4567238"/>
          <p14:tracePt t="118916" x="10139363" y="4554538"/>
          <p14:tracePt t="118925" x="10126663" y="4554538"/>
          <p14:tracePt t="118941" x="10101263" y="4554538"/>
          <p14:tracePt t="118957" x="10075863" y="4554538"/>
          <p14:tracePt t="118974" x="10052050" y="4543425"/>
          <p14:tracePt t="118991" x="10026650" y="4543425"/>
          <p14:tracePt t="119008" x="10013950" y="4543425"/>
          <p14:tracePt t="119025" x="9988550" y="4518025"/>
          <p14:tracePt t="119042" x="9975850" y="4518025"/>
          <p14:tracePt t="119059" x="9963150" y="4518025"/>
          <p14:tracePt t="119075" x="9952038" y="4518025"/>
          <p14:tracePt t="119237" x="9963150" y="4505325"/>
          <p14:tracePt t="119244" x="9975850" y="4505325"/>
          <p14:tracePt t="119260" x="10039350" y="4505325"/>
          <p14:tracePt t="119276" x="10164763" y="4505325"/>
          <p14:tracePt t="119293" x="10301288" y="4479925"/>
          <p14:tracePt t="119309" x="10477500" y="4467225"/>
          <p14:tracePt t="119326" x="10590213" y="4454525"/>
          <p14:tracePt t="119342" x="10702925" y="4443413"/>
          <p14:tracePt t="119359" x="10764838" y="4443413"/>
          <p14:tracePt t="119376" x="10777538" y="4443413"/>
          <p14:tracePt t="119525" x="10764838" y="4443413"/>
          <p14:tracePt t="119532" x="10739438" y="4443413"/>
          <p14:tracePt t="119543" x="10726738" y="4443413"/>
          <p14:tracePt t="119560" x="10664825" y="4443413"/>
          <p14:tracePt t="119577" x="10614025" y="4443413"/>
          <p14:tracePt t="119593" x="10577513" y="4443413"/>
          <p14:tracePt t="119596" x="10564813" y="4443413"/>
          <p14:tracePt t="119610" x="10539413" y="4443413"/>
          <p14:tracePt t="119612" x="10514013" y="4443413"/>
          <p14:tracePt t="119627" x="10502900" y="4443413"/>
          <p14:tracePt t="119644" x="10477500" y="4443413"/>
          <p14:tracePt t="119660" x="10464800" y="4443413"/>
          <p14:tracePt t="119677" x="10452100" y="4443413"/>
          <p14:tracePt t="119765" x="10464800" y="4443413"/>
          <p14:tracePt t="119773" x="10477500" y="4443413"/>
          <p14:tracePt t="119781" x="10490200" y="4443413"/>
          <p14:tracePt t="119794" x="10514013" y="4443413"/>
          <p14:tracePt t="119796" x="10539413" y="4443413"/>
          <p14:tracePt t="119811" x="10564813" y="4443413"/>
          <p14:tracePt t="119813" x="10577513" y="4443413"/>
          <p14:tracePt t="119828" x="10614025" y="4443413"/>
          <p14:tracePt t="119844" x="10626725" y="4443413"/>
          <p14:tracePt t="119941" x="10602913" y="4443413"/>
          <p14:tracePt t="119949" x="10564813" y="4443413"/>
          <p14:tracePt t="119961" x="10502900" y="4443413"/>
          <p14:tracePt t="119978" x="10414000" y="4443413"/>
          <p14:tracePt t="119980" x="10377488" y="4454525"/>
          <p14:tracePt t="119995" x="10352088" y="4467225"/>
          <p14:tracePt t="119997" x="10326688" y="4467225"/>
          <p14:tracePt t="120012" x="10264775" y="4479925"/>
          <p14:tracePt t="120028" x="10252075" y="4479925"/>
          <p14:tracePt t="120133" x="10277475" y="4479925"/>
          <p14:tracePt t="120141" x="10288588" y="4479925"/>
          <p14:tracePt t="120148" x="10313988" y="4479925"/>
          <p14:tracePt t="120161" x="10326688" y="4479925"/>
          <p14:tracePt t="120164" x="10352088" y="4479925"/>
          <p14:tracePt t="120178" x="10377488" y="4479925"/>
          <p14:tracePt t="120180" x="10401300" y="4479925"/>
          <p14:tracePt t="120196" x="10414000" y="4479925"/>
          <p14:tracePt t="120212" x="10426700" y="4479925"/>
          <p14:tracePt t="120341" x="10414000" y="4479925"/>
          <p14:tracePt t="120349" x="10390188" y="4479925"/>
          <p14:tracePt t="120362" x="10377488" y="4479925"/>
          <p14:tracePt t="120364" x="10364788" y="4479925"/>
          <p14:tracePt t="120379" x="10352088" y="4479925"/>
          <p14:tracePt t="120396" x="10326688" y="4479925"/>
          <p14:tracePt t="120412" x="10313988" y="4479925"/>
          <p14:tracePt t="120429" x="10301288" y="4479925"/>
          <p14:tracePt t="120605" x="10288588" y="4479925"/>
          <p14:tracePt t="120621" x="10277475" y="4479925"/>
          <p14:tracePt t="120629" x="10264775" y="4479925"/>
          <p14:tracePt t="120636" x="10252075" y="4479925"/>
          <p14:tracePt t="120646" x="10226675" y="4479925"/>
          <p14:tracePt t="120662" x="10201275" y="4492625"/>
          <p14:tracePt t="120679" x="10152063" y="4505325"/>
          <p14:tracePt t="120696" x="10113963" y="4505325"/>
          <p14:tracePt t="120713" x="10075863" y="4505325"/>
          <p14:tracePt t="120730" x="10039350" y="4518025"/>
          <p14:tracePt t="120733" x="10001250" y="4518025"/>
          <p14:tracePt t="120747" x="9988550" y="4530725"/>
          <p14:tracePt t="120749" x="9975850" y="4530725"/>
          <p14:tracePt t="120764" x="9963150" y="4530725"/>
          <p14:tracePt t="120780" x="9952038" y="4543425"/>
          <p14:tracePt t="120797" x="9926638" y="4554538"/>
          <p14:tracePt t="120813" x="9901238" y="4567238"/>
          <p14:tracePt t="120830" x="9875838" y="4567238"/>
          <p14:tracePt t="120846" x="9852025" y="4579938"/>
          <p14:tracePt t="120997" x="9839325" y="4579938"/>
          <p14:tracePt t="121005" x="9839325" y="4592638"/>
          <p14:tracePt t="121020" x="9826625" y="4592638"/>
          <p14:tracePt t="121030" x="9813925" y="4592638"/>
          <p14:tracePt t="121053" x="9801225" y="4592638"/>
          <p14:tracePt t="121069" x="9788525" y="4592638"/>
          <p14:tracePt t="121085" x="9775825" y="4592638"/>
          <p14:tracePt t="121149" x="9763125" y="4592638"/>
          <p14:tracePt t="121405" x="9750425" y="4605338"/>
          <p14:tracePt t="121414" x="9726613" y="4605338"/>
          <p14:tracePt t="121420" x="9713913" y="4605338"/>
          <p14:tracePt t="121431" x="9688513" y="4605338"/>
          <p14:tracePt t="121448" x="9637713" y="4605338"/>
          <p14:tracePt t="121465" x="9563100" y="4630738"/>
          <p14:tracePt t="121481" x="9488488" y="4630738"/>
          <p14:tracePt t="121484" x="9450388" y="4630738"/>
          <p14:tracePt t="121498" x="9413875" y="4630738"/>
          <p14:tracePt t="121500" x="9388475" y="4630738"/>
          <p14:tracePt t="121515" x="9363075" y="4643438"/>
          <p14:tracePt t="121517" x="9324975" y="4643438"/>
          <p14:tracePt t="121532" x="9263063" y="4643438"/>
          <p14:tracePt t="121549" x="9212263" y="4643438"/>
          <p14:tracePt t="121565" x="9199563" y="4643438"/>
          <p14:tracePt t="121581" x="9163050" y="4656138"/>
          <p14:tracePt t="121598" x="9124950" y="4667250"/>
          <p14:tracePt t="121615" x="9099550" y="4667250"/>
          <p14:tracePt t="121631" x="9088438" y="4667250"/>
          <p14:tracePt t="121649" x="9075738" y="4667250"/>
          <p14:tracePt t="121665" x="9050338" y="4667250"/>
          <p14:tracePt t="121668" x="9037638" y="4667250"/>
          <p14:tracePt t="121682" x="9024938" y="4667250"/>
          <p14:tracePt t="121685" x="9012238" y="4667250"/>
          <p14:tracePt t="121699" x="8999538" y="4667250"/>
          <p14:tracePt t="121701" x="8986838" y="4667250"/>
          <p14:tracePt t="121716" x="8975725" y="4667250"/>
          <p14:tracePt t="121732" x="8950325" y="4667250"/>
          <p14:tracePt t="121749" x="8937625" y="4667250"/>
          <p14:tracePt t="121845" x="8937625" y="4656138"/>
          <p14:tracePt t="121853" x="8963025" y="4643438"/>
          <p14:tracePt t="121866" x="8986838" y="4618038"/>
          <p14:tracePt t="121869" x="9012238" y="4605338"/>
          <p14:tracePt t="121883" x="9050338" y="4579938"/>
          <p14:tracePt t="121885" x="9088438" y="4567238"/>
          <p14:tracePt t="121900" x="9199563" y="4554538"/>
          <p14:tracePt t="121916" x="9324975" y="4530725"/>
          <p14:tracePt t="121932" x="9413875" y="4505325"/>
          <p14:tracePt t="121949" x="9488488" y="4492625"/>
          <p14:tracePt t="121966" x="9513888" y="4492625"/>
          <p14:tracePt t="121982" x="9537700" y="4492625"/>
          <p14:tracePt t="121999" x="9550400" y="4492625"/>
          <p14:tracePt t="122016" x="9563100" y="4492625"/>
          <p14:tracePt t="123037" x="9563100" y="4505325"/>
          <p14:tracePt t="123052" x="9563100" y="4518025"/>
          <p14:tracePt t="123061" x="9563100" y="4530725"/>
          <p14:tracePt t="123076" x="9563100" y="4543425"/>
          <p14:tracePt t="123092" x="9563100" y="4554538"/>
          <p14:tracePt t="123108" x="9563100" y="4567238"/>
          <p14:tracePt t="123119" x="9563100" y="4579938"/>
          <p14:tracePt t="123141" x="9563100" y="4592638"/>
          <p14:tracePt t="123165" x="9563100" y="4605338"/>
          <p14:tracePt t="124308" x="9575800" y="4605338"/>
          <p14:tracePt t="124317" x="9588500" y="4605338"/>
          <p14:tracePt t="124341" x="9601200" y="4605338"/>
          <p14:tracePt t="124356" x="9613900" y="4605338"/>
          <p14:tracePt t="124365" x="9626600" y="4605338"/>
          <p14:tracePt t="124372" x="9637713" y="4605338"/>
          <p14:tracePt t="124389" x="9675813" y="4605338"/>
          <p14:tracePt t="124406" x="9726613" y="4605338"/>
          <p14:tracePt t="124423" x="9775825" y="4605338"/>
          <p14:tracePt t="124439" x="9801225" y="4605338"/>
          <p14:tracePt t="124454" x="9839325" y="4605338"/>
          <p14:tracePt t="124471" x="9863138" y="4605338"/>
          <p14:tracePt t="124488" x="9952038" y="4592638"/>
          <p14:tracePt t="124504" x="10039350" y="4592638"/>
          <p14:tracePt t="124521" x="10101263" y="4592638"/>
          <p14:tracePt t="124523" x="10126663" y="4592638"/>
          <p14:tracePt t="124540" x="10177463" y="4592638"/>
          <p14:tracePt t="124557" x="10226675" y="4592638"/>
          <p14:tracePt t="124661" x="10213975" y="4592638"/>
          <p14:tracePt t="124669" x="10188575" y="4592638"/>
          <p14:tracePt t="124677" x="10152063" y="4592638"/>
          <p14:tracePt t="124690" x="10088563" y="4592638"/>
          <p14:tracePt t="124693" x="10026650" y="4592638"/>
          <p14:tracePt t="124707" x="9975850" y="4579938"/>
          <p14:tracePt t="124709" x="9939338" y="4579938"/>
          <p14:tracePt t="124724" x="9901238" y="4579938"/>
          <p14:tracePt t="124821" x="9913938" y="4579938"/>
          <p14:tracePt t="124829" x="9963150" y="4579938"/>
          <p14:tracePt t="124840" x="10013950" y="4579938"/>
          <p14:tracePt t="124857" x="10139363" y="4579938"/>
          <p14:tracePt t="124874" x="10288588" y="4554538"/>
          <p14:tracePt t="124876" x="10377488" y="4554538"/>
          <p14:tracePt t="124891" x="10426700" y="4543425"/>
          <p14:tracePt t="124893" x="10464800" y="4530725"/>
          <p14:tracePt t="124907" x="10477500" y="4530725"/>
          <p14:tracePt t="124909" x="10490200" y="4530725"/>
          <p14:tracePt t="124924" x="10502900" y="4530725"/>
          <p14:tracePt t="124973" x="10477500" y="4530725"/>
          <p14:tracePt t="124981" x="10439400" y="4530725"/>
          <p14:tracePt t="124990" x="10401300" y="4530725"/>
          <p14:tracePt t="125007" x="10326688" y="4530725"/>
          <p14:tracePt t="125024" x="10252075" y="4530725"/>
          <p14:tracePt t="125041" x="10213975" y="4530725"/>
          <p14:tracePt t="125058" x="10201275" y="4530725"/>
          <p14:tracePt t="125125" x="10213975" y="4530725"/>
          <p14:tracePt t="125133" x="10239375" y="4530725"/>
          <p14:tracePt t="125141" x="10277475" y="4530725"/>
          <p14:tracePt t="125158" x="10352088" y="4530725"/>
          <p14:tracePt t="125174" x="10401300" y="4530725"/>
          <p14:tracePt t="125277" x="10390188" y="4530725"/>
          <p14:tracePt t="125285" x="10364788" y="4530725"/>
          <p14:tracePt t="125292" x="10339388" y="4530725"/>
          <p14:tracePt t="125308" x="10301288" y="4530725"/>
          <p14:tracePt t="125325" x="10252075" y="4530725"/>
          <p14:tracePt t="125341" x="10201275" y="4554538"/>
          <p14:tracePt t="125358" x="10164763" y="4567238"/>
          <p14:tracePt t="125374" x="10139363" y="4567238"/>
          <p14:tracePt t="125391" x="10126663" y="4567238"/>
          <p14:tracePt t="125408" x="10126663" y="4579938"/>
          <p14:tracePt t="125425" x="10113963" y="4579938"/>
          <p14:tracePt t="127365" x="10113963" y="4567238"/>
          <p14:tracePt t="127580" x="10101263" y="4567238"/>
          <p14:tracePt t="127597" x="10088563" y="4567238"/>
          <p14:tracePt t="127613" x="10075863" y="4567238"/>
          <p14:tracePt t="127629" x="10064750" y="4567238"/>
          <p14:tracePt t="127637" x="10052050" y="4567238"/>
          <p14:tracePt t="127647" x="10039350" y="4567238"/>
          <p14:tracePt t="127664" x="10026650" y="4567238"/>
          <p14:tracePt t="127693" x="10013950" y="4567238"/>
          <p14:tracePt t="128013" x="10013950" y="4554538"/>
          <p14:tracePt t="128300" x="10001250" y="4554538"/>
          <p14:tracePt t="128365" x="9988550" y="4554538"/>
          <p14:tracePt t="128382" x="9988550" y="4543425"/>
          <p14:tracePt t="128397" x="9975850" y="4530725"/>
          <p14:tracePt t="128437" x="9975850" y="4518025"/>
          <p14:tracePt t="128445" x="9975850" y="4505325"/>
          <p14:tracePt t="128460" x="9975850" y="4492625"/>
          <p14:tracePt t="128477" x="9975850" y="4479925"/>
          <p14:tracePt t="128516" x="9975850" y="4467225"/>
          <p14:tracePt t="128660" x="9963150" y="4467225"/>
          <p14:tracePt t="128668" x="9963150" y="4479925"/>
          <p14:tracePt t="128684" x="9952038" y="4479925"/>
          <p14:tracePt t="128700" x="9939338" y="4492625"/>
          <p14:tracePt t="128717" x="9926638" y="4505325"/>
          <p14:tracePt t="128734" x="9888538" y="4518025"/>
          <p14:tracePt t="128750" x="9875838" y="4543425"/>
          <p14:tracePt t="128767" x="9839325" y="4567238"/>
          <p14:tracePt t="128784" x="9788525" y="4630738"/>
          <p14:tracePt t="128801" x="9713913" y="4667250"/>
          <p14:tracePt t="128817" x="9675813" y="4679950"/>
          <p14:tracePt t="128834" x="9637713" y="4718050"/>
          <p14:tracePt t="128837" x="9601200" y="4743450"/>
          <p14:tracePt t="128851" x="9563100" y="4792663"/>
          <p14:tracePt t="128853" x="9513888" y="4843463"/>
          <p14:tracePt t="128868" x="9450388" y="4956175"/>
          <p14:tracePt t="128884" x="9337675" y="5081588"/>
          <p14:tracePt t="128901" x="9224963" y="5218113"/>
          <p14:tracePt t="128918" x="9137650" y="5330825"/>
          <p14:tracePt t="128934" x="9088438" y="5468938"/>
          <p14:tracePt t="128950" x="9037638" y="5581650"/>
          <p14:tracePt t="128968" x="8986838" y="5694363"/>
          <p14:tracePt t="128984" x="8975725" y="5732463"/>
          <p14:tracePt t="129001" x="8975725" y="5743575"/>
          <p14:tracePt t="129037" x="8963025" y="5743575"/>
          <p14:tracePt t="129045" x="8950325" y="5768975"/>
          <p14:tracePt t="129052" x="8924925" y="5819775"/>
          <p14:tracePt t="129068" x="8886825" y="5881688"/>
          <p14:tracePt t="129084" x="8850313" y="5919788"/>
          <p14:tracePt t="129101" x="8850313" y="5945188"/>
          <p14:tracePt t="129118" x="8837613" y="5945188"/>
          <p14:tracePt t="129135" x="8837613" y="5956300"/>
          <p14:tracePt t="129151" x="8837613" y="5969000"/>
          <p14:tracePt t="129181" x="8837613" y="5981700"/>
          <p14:tracePt t="129213" x="8837613" y="5994400"/>
          <p14:tracePt t="129237" x="8824913" y="5994400"/>
          <p14:tracePt t="129245" x="8812213" y="6007100"/>
          <p14:tracePt t="129252" x="8812213" y="6019800"/>
          <p14:tracePt t="129269" x="8786813" y="6019800"/>
          <p14:tracePt t="129285" x="8763000" y="6032500"/>
          <p14:tracePt t="129302" x="8750300" y="6032500"/>
          <p14:tracePt t="129318" x="8724900" y="6045200"/>
          <p14:tracePt t="129335" x="8712200" y="6045200"/>
          <p14:tracePt t="129352" x="8686800" y="6056313"/>
          <p14:tracePt t="129369" x="8661400" y="6056313"/>
          <p14:tracePt t="129385" x="8612188" y="6056313"/>
          <p14:tracePt t="129388" x="8574088" y="6056313"/>
          <p14:tracePt t="129402" x="8561388" y="6056313"/>
          <p14:tracePt t="129405" x="8548688" y="6056313"/>
          <p14:tracePt t="129418" x="8524875" y="6056313"/>
          <p14:tracePt t="129420" x="8499475" y="6056313"/>
          <p14:tracePt t="129436" x="8435975" y="6056313"/>
          <p14:tracePt t="129453" x="8386763" y="6056313"/>
          <p14:tracePt t="129469" x="8348663" y="6056313"/>
          <p14:tracePt t="129486" x="8299450" y="6045200"/>
          <p14:tracePt t="129502" x="8274050" y="6032500"/>
          <p14:tracePt t="130188" x="8286750" y="6045200"/>
          <p14:tracePt t="130197" x="8312150" y="6045200"/>
          <p14:tracePt t="130204" x="8348663" y="6069013"/>
          <p14:tracePt t="130221" x="8486775" y="6119813"/>
          <p14:tracePt t="130238" x="8612188" y="6157913"/>
          <p14:tracePt t="130254" x="8724900" y="6207125"/>
          <p14:tracePt t="130271" x="8799513" y="6232525"/>
          <p14:tracePt t="130287" x="8863013" y="6232525"/>
          <p14:tracePt t="130304" x="8874125" y="6232525"/>
          <p14:tracePt t="130572" x="8863013" y="6232525"/>
          <p14:tracePt t="130604" x="8850313" y="6232525"/>
          <p14:tracePt t="130805" x="8837613" y="6232525"/>
          <p14:tracePt t="131325" x="8850313" y="6232525"/>
          <p14:tracePt t="131340" x="8863013" y="6232525"/>
          <p14:tracePt t="131357" x="8874125" y="6232525"/>
          <p14:tracePt t="131381" x="8886825" y="6232525"/>
          <p14:tracePt t="131390" x="8899525" y="6232525"/>
          <p14:tracePt t="131540" x="8912225" y="6232525"/>
          <p14:tracePt t="131565" x="8924925" y="6232525"/>
          <p14:tracePt t="132852" x="8937625" y="6232525"/>
          <p14:tracePt t="132860" x="8950325" y="6232525"/>
          <p14:tracePt t="132868" x="8963025" y="6245225"/>
          <p14:tracePt t="132878" x="8975725" y="6257925"/>
          <p14:tracePt t="132894" x="9024938" y="6257925"/>
          <p14:tracePt t="132911" x="9050338" y="6269038"/>
          <p14:tracePt t="132927" x="9075738" y="6269038"/>
          <p14:tracePt t="132945" x="9112250" y="6281738"/>
          <p14:tracePt t="132948" x="9124950" y="6281738"/>
          <p14:tracePt t="132961" x="9137650" y="6281738"/>
          <p14:tracePt t="132964" x="9163050" y="6281738"/>
          <p14:tracePt t="132978" x="9175750" y="6281738"/>
          <p14:tracePt t="132981" x="9188450" y="6294438"/>
          <p14:tracePt t="132996" x="9224963" y="6307138"/>
          <p14:tracePt t="133012" x="9263063" y="6307138"/>
          <p14:tracePt t="133029" x="9312275" y="6307138"/>
          <p14:tracePt t="133045" x="9375775" y="6319838"/>
          <p14:tracePt t="133062" x="9450388" y="6319838"/>
          <p14:tracePt t="133078" x="9550400" y="6319838"/>
          <p14:tracePt t="133095" x="9726613" y="6319838"/>
          <p14:tracePt t="133111" x="9939338" y="6357938"/>
          <p14:tracePt t="133128" x="10152063" y="6381750"/>
          <p14:tracePt t="133145" x="10390188" y="6419850"/>
          <p14:tracePt t="133148" x="10490200" y="6445250"/>
          <p14:tracePt t="133162" x="10577513" y="6470650"/>
          <p14:tracePt t="133164" x="10677525" y="6494463"/>
          <p14:tracePt t="133180" x="10764838" y="6519863"/>
          <p14:tracePt t="133182" x="10839450" y="6532563"/>
          <p14:tracePt t="133196" x="10939463" y="6532563"/>
          <p14:tracePt t="133212" x="11015663" y="6557963"/>
          <p14:tracePt t="133228" x="11041063" y="6570663"/>
          <p14:tracePt t="133508" x="11028363" y="6570663"/>
          <p14:tracePt t="133533" x="11015663" y="6570663"/>
          <p14:tracePt t="134148" x="11002963" y="6570663"/>
          <p14:tracePt t="134189" x="10990263" y="6570663"/>
          <p14:tracePt t="134532" x="10977563" y="6570663"/>
          <p14:tracePt t="134540" x="10964863" y="6570663"/>
          <p14:tracePt t="134556" x="10952163" y="6570663"/>
          <p14:tracePt t="134565" x="10952163" y="6557963"/>
          <p14:tracePt t="134582" x="10928350" y="6545263"/>
          <p14:tracePt t="134598" x="10902950" y="6532563"/>
          <p14:tracePt t="134616" x="10890250" y="6519863"/>
          <p14:tracePt t="134632" x="10864850" y="6507163"/>
          <p14:tracePt t="134649" x="10852150" y="6494463"/>
          <p14:tracePt t="134652" x="10839450" y="6494463"/>
          <p14:tracePt t="137628" x="10828338" y="6494463"/>
          <p14:tracePt t="137645" x="10815638" y="6494463"/>
          <p14:tracePt t="137676" x="10802938" y="6494463"/>
          <p14:tracePt t="137685" x="10790238" y="6483350"/>
          <p14:tracePt t="137717" x="10777538" y="6483350"/>
          <p14:tracePt t="137829" x="10764838" y="6483350"/>
          <p14:tracePt t="137860" x="10752138" y="6483350"/>
          <p14:tracePt t="137877" x="10739438" y="6483350"/>
          <p14:tracePt t="137892" x="10726738" y="6470650"/>
          <p14:tracePt t="137900" x="10726738" y="6457950"/>
          <p14:tracePt t="138117" x="10715625" y="6457950"/>
          <p14:tracePt t="138124" x="10690225" y="6457950"/>
          <p14:tracePt t="138141" x="10664825" y="6445250"/>
          <p14:tracePt t="138148" x="10652125" y="6445250"/>
          <p14:tracePt t="138158" x="10639425" y="6445250"/>
          <p14:tracePt t="138174" x="10614025" y="6445250"/>
          <p14:tracePt t="138191" x="10602913" y="6432550"/>
          <p14:tracePt t="138208" x="10590213" y="6432550"/>
          <p14:tracePt t="138225" x="10577513" y="6432550"/>
          <p14:tracePt t="138228" x="10564813" y="6432550"/>
          <p14:tracePt t="138243" x="10552113" y="6432550"/>
          <p14:tracePt t="138245" x="10526713" y="6432550"/>
          <p14:tracePt t="138259" x="10514013" y="6432550"/>
          <p14:tracePt t="138261" x="10502900" y="6432550"/>
          <p14:tracePt t="138276" x="10464800" y="6432550"/>
          <p14:tracePt t="138292" x="10439400" y="6432550"/>
          <p14:tracePt t="138309" x="10401300" y="6432550"/>
          <p14:tracePt t="138325" x="10364788" y="6445250"/>
          <p14:tracePt t="138342" x="10313988" y="6470650"/>
          <p14:tracePt t="138359" x="10277475" y="6483350"/>
          <p14:tracePt t="138376" x="10277475" y="6494463"/>
          <p14:tracePt t="138420" x="10264775" y="6494463"/>
          <p14:tracePt t="138427" x="10252075" y="6507163"/>
          <p14:tracePt t="138443" x="10239375" y="6507163"/>
          <p14:tracePt t="138445" x="10239375" y="6519863"/>
          <p14:tracePt t="138460" x="10226675" y="6532563"/>
          <p14:tracePt t="138476" x="10213975" y="6532563"/>
          <p14:tracePt t="138500" x="10201275" y="6545263"/>
          <p14:tracePt t="138516" x="10188575" y="6545263"/>
          <p14:tracePt t="138525" x="10188575" y="6557963"/>
          <p14:tracePt t="138542" x="10164763" y="6570663"/>
          <p14:tracePt t="138559" x="10113963" y="6583363"/>
          <p14:tracePt t="138576" x="10075863" y="6619875"/>
          <p14:tracePt t="138592" x="10001250" y="6645275"/>
          <p14:tracePt t="138610" x="9939338" y="6683375"/>
          <p14:tracePt t="138612" x="9875838" y="6719888"/>
          <p14:tracePt t="138627" x="9826625" y="6757988"/>
          <p14:tracePt t="138629" x="9750425" y="6783388"/>
          <p14:tracePt t="176332" x="10577513" y="6707188"/>
          <p14:tracePt t="176341" x="10552113" y="6657975"/>
          <p14:tracePt t="176358" x="10490200" y="6494463"/>
          <p14:tracePt t="176374" x="10401300" y="6294438"/>
          <p14:tracePt t="176391" x="10288588" y="6081713"/>
          <p14:tracePt t="176408" x="10188575" y="5907088"/>
          <p14:tracePt t="176411" x="10139363" y="5807075"/>
          <p14:tracePt t="176424" x="10101263" y="5732463"/>
          <p14:tracePt t="176442" x="10013950" y="5607050"/>
          <p14:tracePt t="176444" x="9988550" y="5556250"/>
          <p14:tracePt t="176459" x="9963150" y="5518150"/>
          <p14:tracePt t="176462" x="9952038" y="5494338"/>
          <p14:tracePt t="176476" x="9913938" y="5456238"/>
          <p14:tracePt t="176492" x="9888538" y="5418138"/>
          <p14:tracePt t="176508" x="9875838" y="5418138"/>
          <p14:tracePt t="176525" x="9863138" y="5418138"/>
          <p14:tracePt t="176756" x="9863138" y="5407025"/>
          <p14:tracePt t="176764" x="9863138" y="5394325"/>
          <p14:tracePt t="176788" x="9852025" y="5394325"/>
          <p14:tracePt t="176813" x="9839325" y="5394325"/>
          <p14:tracePt t="176828" x="9839325" y="5381625"/>
          <p14:tracePt t="176836" x="9826625" y="5381625"/>
          <p14:tracePt t="176844" x="9813925" y="5381625"/>
          <p14:tracePt t="176860" x="9788525" y="5368925"/>
          <p14:tracePt t="176876" x="9739313" y="5356225"/>
          <p14:tracePt t="176893" x="9613900" y="5318125"/>
          <p14:tracePt t="176910" x="9424988" y="5218113"/>
          <p14:tracePt t="176925" x="9150350" y="5105400"/>
          <p14:tracePt t="176943" x="8786813" y="4981575"/>
          <p14:tracePt t="176959" x="8474075" y="4818063"/>
          <p14:tracePt t="176976" x="8174038" y="4667250"/>
          <p14:tracePt t="176980" x="8035925" y="4592638"/>
          <p14:tracePt t="176993" x="7897813" y="4530725"/>
          <p14:tracePt t="176996" x="7773988" y="4443413"/>
          <p14:tracePt t="177010" x="7661275" y="4354513"/>
          <p14:tracePt t="177012" x="7561263" y="4267200"/>
          <p14:tracePt t="177027" x="7385050" y="4079875"/>
          <p14:tracePt t="177044" x="7297738" y="3929063"/>
          <p14:tracePt t="177060" x="7235825" y="3816350"/>
          <p14:tracePt t="177077" x="7210425" y="3703638"/>
          <p14:tracePt t="177093" x="7185025" y="3629025"/>
          <p14:tracePt t="177110" x="7185025" y="3567113"/>
          <p14:tracePt t="177127" x="7185025" y="3516313"/>
          <p14:tracePt t="177144" x="7185025" y="3429000"/>
          <p14:tracePt t="177160" x="7197725" y="3328988"/>
          <p14:tracePt t="177177" x="7223125" y="3241675"/>
          <p14:tracePt t="177180" x="7246938" y="3190875"/>
          <p14:tracePt t="177194" x="7259638" y="3154363"/>
          <p14:tracePt t="177196" x="7259638" y="3116263"/>
          <p14:tracePt t="177211" x="7259638" y="3078163"/>
          <p14:tracePt t="177212" x="7259638" y="3041650"/>
          <p14:tracePt t="177228" x="7259638" y="2928938"/>
          <p14:tracePt t="177244" x="7185025" y="2816225"/>
          <p14:tracePt t="177260" x="7046913" y="2678113"/>
          <p14:tracePt t="177277" x="6872288" y="2552700"/>
          <p14:tracePt t="177294" x="6696075" y="2465388"/>
          <p14:tracePt t="177310" x="6559550" y="2414588"/>
          <p14:tracePt t="177327" x="6472238" y="2403475"/>
          <p14:tracePt t="177344" x="6446838" y="2390775"/>
          <p14:tracePt t="177361" x="6408738" y="2378075"/>
          <p14:tracePt t="177364" x="6396038" y="2378075"/>
          <p14:tracePt t="177380" x="6383338" y="2378075"/>
          <p14:tracePt t="177420" x="6383338" y="2365375"/>
          <p14:tracePt t="177427" x="6359525" y="2352675"/>
          <p14:tracePt t="177436" x="6346825" y="2339975"/>
          <p14:tracePt t="177444" x="6334125" y="2327275"/>
          <p14:tracePt t="177461" x="6296025" y="2278063"/>
          <p14:tracePt t="177477" x="6259513" y="2239963"/>
          <p14:tracePt t="177494" x="6183313" y="2178050"/>
          <p14:tracePt t="177511" x="6134100" y="2127250"/>
          <p14:tracePt t="177528" x="6083300" y="2089150"/>
          <p14:tracePt t="177544" x="6045200" y="2052638"/>
          <p14:tracePt t="177548" x="6034088" y="2039938"/>
          <p14:tracePt t="177561" x="5995988" y="2014538"/>
          <p14:tracePt t="177565" x="5970588" y="2001838"/>
          <p14:tracePt t="177578" x="5945188" y="1978025"/>
          <p14:tracePt t="177580" x="5921375" y="1965325"/>
          <p14:tracePt t="177595" x="5845175" y="1927225"/>
          <p14:tracePt t="177612" x="5770563" y="1889125"/>
          <p14:tracePt t="177629" x="5719763" y="1876425"/>
          <p14:tracePt t="177644" x="5708650" y="1865313"/>
          <p14:tracePt t="177661" x="5695950" y="1865313"/>
          <p14:tracePt t="177804" x="5695950" y="1852613"/>
          <p14:tracePt t="177812" x="5695950" y="1839913"/>
          <p14:tracePt t="177820" x="5708650" y="1839913"/>
          <p14:tracePt t="177828" x="5732463" y="1839913"/>
          <p14:tracePt t="177845" x="5795963" y="1814513"/>
          <p14:tracePt t="177861" x="5870575" y="1801813"/>
          <p14:tracePt t="177878" x="5945188" y="1789113"/>
          <p14:tracePt t="177895" x="6008688" y="1789113"/>
          <p14:tracePt t="177902" x="6034088" y="1789113"/>
          <p14:tracePt t="177912" x="6057900" y="1789113"/>
          <p14:tracePt t="177929" x="6096000" y="1789113"/>
          <p14:tracePt t="177931" x="6108700" y="1789113"/>
          <p14:tracePt t="177965" x="6121400" y="1789113"/>
          <p14:tracePt t="177972" x="6134100" y="1776413"/>
          <p14:tracePt t="177988" x="6146800" y="1776413"/>
          <p14:tracePt t="177996" x="6157913" y="1776413"/>
          <p14:tracePt t="178013" x="6196013" y="1776413"/>
          <p14:tracePt t="178029" x="6259513" y="1776413"/>
          <p14:tracePt t="178045" x="6296025" y="1776413"/>
          <p14:tracePt t="178062" x="6334125" y="1776413"/>
          <p14:tracePt t="178079" x="6359525" y="1776413"/>
          <p14:tracePt t="178096" x="6370638" y="1776413"/>
          <p14:tracePt t="178113" x="6383338" y="1776413"/>
          <p14:tracePt t="178116" x="6396038" y="1776413"/>
          <p14:tracePt t="178129" x="6408738" y="1776413"/>
          <p14:tracePt t="178147" x="6421438" y="1776413"/>
          <p14:tracePt t="178212" x="6434138" y="1776413"/>
          <p14:tracePt t="178220" x="6446838" y="1776413"/>
          <p14:tracePt t="178229" x="6459538" y="1776413"/>
          <p14:tracePt t="178246" x="6521450" y="1776413"/>
          <p14:tracePt t="178262" x="6584950" y="1776413"/>
          <p14:tracePt t="178280" x="6659563" y="1789113"/>
          <p14:tracePt t="178297" x="6734175" y="1814513"/>
          <p14:tracePt t="178300" x="6772275" y="1814513"/>
          <p14:tracePt t="178313" x="6797675" y="1827213"/>
          <p14:tracePt t="178316" x="6821488" y="1827213"/>
          <p14:tracePt t="178330" x="6884988" y="1839913"/>
          <p14:tracePt t="178332" x="6934200" y="1852613"/>
          <p14:tracePt t="178347" x="7010400" y="1876425"/>
          <p14:tracePt t="178364" x="7059613" y="1876425"/>
          <p14:tracePt t="178684" x="7046913" y="1876425"/>
          <p14:tracePt t="178692" x="7021513" y="1876425"/>
          <p14:tracePt t="178700" x="6997700" y="1876425"/>
          <p14:tracePt t="178715" x="6985000" y="1876425"/>
          <p14:tracePt t="178717" x="6959600" y="1876425"/>
          <p14:tracePt t="178731" x="6897688" y="1876425"/>
          <p14:tracePt t="178748" x="6872288" y="1876425"/>
          <p14:tracePt t="179204" x="6872288" y="1889125"/>
          <p14:tracePt t="179221" x="6872288" y="1914525"/>
          <p14:tracePt t="179228" x="6872288" y="1927225"/>
          <p14:tracePt t="179236" x="6859588" y="1939925"/>
          <p14:tracePt t="179249" x="6846888" y="1952625"/>
          <p14:tracePt t="179266" x="6846888" y="1978025"/>
          <p14:tracePt t="179269" x="6846888" y="1989138"/>
          <p14:tracePt t="179283" x="6846888" y="2014538"/>
          <p14:tracePt t="179300" x="6846888" y="2078038"/>
          <p14:tracePt t="179317" x="6859588" y="2139950"/>
          <p14:tracePt t="179332" x="6884988" y="2190750"/>
          <p14:tracePt t="179350" x="6921500" y="2239963"/>
          <p14:tracePt t="179365" x="6959600" y="2278063"/>
          <p14:tracePt t="179382" x="6972300" y="2290763"/>
          <p14:tracePt t="179399" x="6985000" y="2314575"/>
          <p14:tracePt t="179492" x="6985000" y="2327275"/>
          <p14:tracePt t="181012" x="6997700" y="2327275"/>
          <p14:tracePt t="181028" x="7021513" y="2327275"/>
          <p14:tracePt t="181036" x="7034213" y="2327275"/>
          <p14:tracePt t="181053" x="7046913" y="2327275"/>
          <p14:tracePt t="181060" x="7059613" y="2339975"/>
          <p14:tracePt t="181070" x="7072313" y="2339975"/>
          <p14:tracePt t="181092" x="7085013" y="2339975"/>
          <p14:tracePt t="181116" x="7097713" y="2352675"/>
          <p14:tracePt t="181132" x="7097713" y="2365375"/>
          <p14:tracePt t="181140" x="7110413" y="2365375"/>
          <p14:tracePt t="181154" x="7110413" y="2378075"/>
          <p14:tracePt t="181156" x="7123113" y="2390775"/>
          <p14:tracePt t="181171" x="7134225" y="2403475"/>
          <p14:tracePt t="181188" x="7146925" y="2427288"/>
          <p14:tracePt t="181204" x="7172325" y="2452688"/>
          <p14:tracePt t="181221" x="7172325" y="2490788"/>
          <p14:tracePt t="181237" x="7197725" y="2527300"/>
          <p14:tracePt t="181253" x="7210425" y="2540000"/>
          <p14:tracePt t="181270" x="7210425" y="2565400"/>
          <p14:tracePt t="181288" x="7210425" y="2578100"/>
          <p14:tracePt t="181304" x="7210425" y="2590800"/>
          <p14:tracePt t="181308" x="7210425" y="2616200"/>
          <p14:tracePt t="181321" x="7210425" y="2627313"/>
          <p14:tracePt t="181325" x="7210425" y="2640013"/>
          <p14:tracePt t="181340" x="7210425" y="2652713"/>
          <p14:tracePt t="181372" x="7210425" y="2665413"/>
          <p14:tracePt t="181972" x="7210425" y="2690813"/>
          <p14:tracePt t="181980" x="7210425" y="2703513"/>
          <p14:tracePt t="181989" x="7210425" y="2716213"/>
          <p14:tracePt t="182005" x="7210425" y="2765425"/>
          <p14:tracePt t="182022" x="7210425" y="2852738"/>
          <p14:tracePt t="182039" x="7210425" y="2990850"/>
          <p14:tracePt t="182057" x="7210425" y="3116263"/>
          <p14:tracePt t="182059" x="7223125" y="3165475"/>
          <p14:tracePt t="182073" x="7235825" y="3216275"/>
          <p14:tracePt t="182076" x="7235825" y="3254375"/>
          <p14:tracePt t="182090" x="7235825" y="3278188"/>
          <p14:tracePt t="182092" x="7235825" y="3303588"/>
          <p14:tracePt t="182107" x="7235825" y="3354388"/>
          <p14:tracePt t="182124" x="7235825" y="3403600"/>
          <p14:tracePt t="182140" x="7235825" y="3429000"/>
          <p14:tracePt t="182157" x="7235825" y="3441700"/>
          <p14:tracePt t="182173" x="7235825" y="3454400"/>
          <p14:tracePt t="182189" x="7235825" y="3467100"/>
          <p14:tracePt t="182268" x="7246938" y="3467100"/>
          <p14:tracePt t="182284" x="7246938" y="3490913"/>
          <p14:tracePt t="182292" x="7246938" y="3503613"/>
          <p14:tracePt t="182308" x="7272338" y="3554413"/>
          <p14:tracePt t="182324" x="7297738" y="3692525"/>
          <p14:tracePt t="182340" x="7359650" y="3892550"/>
          <p14:tracePt t="182357" x="7423150" y="4192588"/>
          <p14:tracePt t="182373" x="7497763" y="4554538"/>
          <p14:tracePt t="182390" x="7548563" y="4992688"/>
          <p14:tracePt t="182407" x="7572375" y="5430838"/>
          <p14:tracePt t="182424" x="7572375" y="5756275"/>
          <p14:tracePt t="182440" x="7572375" y="6045200"/>
          <p14:tracePt t="182457" x="7572375" y="6269038"/>
          <p14:tracePt t="182460" x="7572375" y="6345238"/>
          <p14:tracePt t="182474" x="7572375" y="6394450"/>
          <p14:tracePt t="182476" x="7572375" y="6445250"/>
          <p14:tracePt t="182491" x="7572375" y="6494463"/>
          <p14:tracePt t="182508" x="7572375" y="6545263"/>
          <p14:tracePt t="182524" x="7572375" y="6557963"/>
          <p14:tracePt t="182541" x="7572375" y="6583363"/>
          <p14:tracePt t="182557" x="7597775" y="6645275"/>
          <p14:tracePt t="182574" x="7610475" y="6732588"/>
          <p14:tracePt t="183596" x="7259638" y="6807200"/>
          <p14:tracePt t="183611" x="7246938" y="6757988"/>
          <p14:tracePt t="183613" x="7235825" y="6683375"/>
          <p14:tracePt t="183627" x="7210425" y="6545263"/>
          <p14:tracePt t="183644" x="7172325" y="6394450"/>
          <p14:tracePt t="183660" x="7146925" y="6232525"/>
          <p14:tracePt t="183677" x="7123113" y="6056313"/>
          <p14:tracePt t="183693" x="7110413" y="5919788"/>
          <p14:tracePt t="183710" x="7110413" y="5781675"/>
          <p14:tracePt t="183727" x="7110413" y="5656263"/>
          <p14:tracePt t="183744" x="7110413" y="5581650"/>
          <p14:tracePt t="183761" x="7110413" y="5543550"/>
          <p14:tracePt t="183763" x="7110413" y="5530850"/>
          <p14:tracePt t="183777" x="7110413" y="5518150"/>
          <p14:tracePt t="183795" x="7110413" y="5494338"/>
          <p14:tracePt t="183811" x="7110413" y="5481638"/>
          <p14:tracePt t="183828" x="7110413" y="5456238"/>
          <p14:tracePt t="183844" x="7110413" y="5418138"/>
          <p14:tracePt t="183861" x="7123113" y="5381625"/>
          <p14:tracePt t="183877" x="7134225" y="5330825"/>
          <p14:tracePt t="183894" x="7159625" y="5294313"/>
          <p14:tracePt t="183901" x="7172325" y="5281613"/>
          <p14:tracePt t="183910" x="7185025" y="5256213"/>
          <p14:tracePt t="183928" x="7197725" y="5243513"/>
          <p14:tracePt t="183944" x="7210425" y="5218113"/>
          <p14:tracePt t="183961" x="7210425" y="5205413"/>
          <p14:tracePt t="183963" x="7223125" y="5205413"/>
          <p14:tracePt t="183978" x="7223125" y="5194300"/>
          <p14:tracePt t="183995" x="7223125" y="5181600"/>
          <p14:tracePt t="184140" x="7223125" y="5168900"/>
          <p14:tracePt t="184172" x="7210425" y="51689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61791" y="939785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Explaining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2095405"/>
            <a:ext cx="1016540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For example, </a:t>
            </a:r>
            <a:r>
              <a:rPr lang="en-US" sz="2800" dirty="0">
                <a:latin typeface="Alexandria"/>
              </a:rPr>
              <a:t>in </a:t>
            </a:r>
            <a:r>
              <a:rPr lang="en-US" sz="2800" b="1" dirty="0">
                <a:latin typeface="Alexandria"/>
              </a:rPr>
              <a:t>a cross-over trial</a:t>
            </a:r>
            <a:r>
              <a:rPr lang="en-US" sz="2800" dirty="0">
                <a:latin typeface="Alexandria"/>
              </a:rPr>
              <a:t>, each patient has </a:t>
            </a:r>
            <a:r>
              <a:rPr lang="en-US" sz="2800" b="1" dirty="0">
                <a:latin typeface="Alexandria"/>
              </a:rPr>
              <a:t>two measurements </a:t>
            </a:r>
            <a:r>
              <a:rPr lang="en-US" sz="2800" dirty="0">
                <a:latin typeface="Alexandria"/>
              </a:rPr>
              <a:t>on the variable, </a:t>
            </a:r>
            <a:r>
              <a:rPr lang="en-US" sz="2800" b="1" dirty="0">
                <a:latin typeface="Alexandria"/>
              </a:rPr>
              <a:t>one while taking active treatment </a:t>
            </a:r>
            <a:r>
              <a:rPr lang="en-US" sz="2800" dirty="0">
                <a:latin typeface="Alexandria"/>
              </a:rPr>
              <a:t>and </a:t>
            </a:r>
            <a:r>
              <a:rPr lang="en-US" sz="2800" b="1" dirty="0">
                <a:latin typeface="Alexandria"/>
              </a:rPr>
              <a:t>one while taking a placebo</a:t>
            </a:r>
            <a:r>
              <a:rPr lang="en-US" sz="28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Such data are known as </a:t>
            </a:r>
            <a:r>
              <a:rPr lang="en-US" sz="2800" b="1" dirty="0">
                <a:latin typeface="Alexandria"/>
              </a:rPr>
              <a:t>paired (Dependent) data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62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237"/>
    </mc:Choice>
    <mc:Fallback xmlns="">
      <p:transition advTm="150237"/>
    </mc:Fallback>
  </mc:AlternateContent>
  <p:extLst>
    <p:ext uri="{3A86A75C-4F4B-4683-9AE1-C65F6400EC91}">
      <p14:laserTraceLst xmlns:p14="http://schemas.microsoft.com/office/powerpoint/2010/main">
        <p14:tracePtLst>
          <p14:tracePt t="9456" x="7197725" y="5168900"/>
          <p14:tracePt t="9464" x="7197725" y="5156200"/>
          <p14:tracePt t="9480" x="7185025" y="5143500"/>
          <p14:tracePt t="9487" x="7172325" y="5143500"/>
          <p14:tracePt t="9502" x="7172325" y="5130800"/>
          <p14:tracePt t="9518" x="7172325" y="5118100"/>
          <p14:tracePt t="9520" x="7159625" y="5105400"/>
          <p14:tracePt t="9536" x="7159625" y="5068888"/>
          <p14:tracePt t="9552" x="7185025" y="4992688"/>
          <p14:tracePt t="9569" x="7210425" y="4879975"/>
          <p14:tracePt t="9585" x="7210425" y="4730750"/>
          <p14:tracePt t="9602" x="7210425" y="4479925"/>
          <p14:tracePt t="9618" x="7110413" y="4192588"/>
          <p14:tracePt t="9635" x="6997700" y="3929063"/>
          <p14:tracePt t="9652" x="6872288" y="3654425"/>
          <p14:tracePt t="9669" x="6784975" y="3390900"/>
          <p14:tracePt t="9671" x="6746875" y="3290888"/>
          <p14:tracePt t="9685" x="6708775" y="3178175"/>
          <p14:tracePt t="9687" x="6659563" y="3078163"/>
          <p14:tracePt t="9703" x="6572250" y="2878138"/>
          <p14:tracePt t="9719" x="6508750" y="2765425"/>
          <p14:tracePt t="9736" x="6472238" y="2690813"/>
          <p14:tracePt t="9752" x="6434138" y="2652713"/>
          <p14:tracePt t="9769" x="6408738" y="2627313"/>
          <p14:tracePt t="9786" x="6396038" y="2627313"/>
          <p14:tracePt t="9808" x="6383338" y="2616200"/>
          <p14:tracePt t="9819" x="6334125" y="2603500"/>
          <p14:tracePt t="9836" x="6057900" y="2565400"/>
          <p14:tracePt t="9852" x="5757863" y="2527300"/>
          <p14:tracePt t="9855" x="5645150" y="2516188"/>
          <p14:tracePt t="9870" x="5519738" y="2490788"/>
          <p14:tracePt t="9872" x="5419725" y="2478088"/>
          <p14:tracePt t="9887" x="5194300" y="2452688"/>
          <p14:tracePt t="9903" x="5019675" y="2427288"/>
          <p14:tracePt t="9920" x="4894263" y="2427288"/>
          <p14:tracePt t="9936" x="4732338" y="2427288"/>
          <p14:tracePt t="9953" x="4594225" y="2427288"/>
          <p14:tracePt t="9969" x="4443413" y="2465388"/>
          <p14:tracePt t="9986" x="4356100" y="2503488"/>
          <p14:tracePt t="10003" x="4268788" y="2552700"/>
          <p14:tracePt t="10020" x="4168775" y="2616200"/>
          <p14:tracePt t="10036" x="4105275" y="2665413"/>
          <p14:tracePt t="10039" x="4068763" y="2690813"/>
          <p14:tracePt t="10053" x="4056063" y="2703513"/>
          <p14:tracePt t="10071" x="4030663" y="2716213"/>
          <p14:tracePt t="10104" x="4030663" y="2728913"/>
          <p14:tracePt t="10112" x="4005263" y="2752725"/>
          <p14:tracePt t="10121" x="3956050" y="2803525"/>
          <p14:tracePt t="10137" x="3856038" y="2928938"/>
          <p14:tracePt t="10153" x="3705225" y="3090863"/>
          <p14:tracePt t="10170" x="3530600" y="3216275"/>
          <p14:tracePt t="10187" x="3379788" y="3367088"/>
          <p14:tracePt t="10204" x="3279775" y="3454400"/>
          <p14:tracePt t="10221" x="3228975" y="3503613"/>
          <p14:tracePt t="10224" x="3205163" y="3516313"/>
          <p14:tracePt t="10237" x="3192463" y="3541713"/>
          <p14:tracePt t="10240" x="3179763" y="3541713"/>
          <p14:tracePt t="10253" x="3154363" y="3554413"/>
          <p14:tracePt t="10256" x="3141663" y="3567113"/>
          <p14:tracePt t="10271" x="3116263" y="3590925"/>
          <p14:tracePt t="10288" x="3092450" y="3616325"/>
          <p14:tracePt t="10304" x="3079750" y="3629025"/>
          <p14:tracePt t="10321" x="3028950" y="3654425"/>
          <p14:tracePt t="10337" x="2916238" y="3692525"/>
          <p14:tracePt t="10354" x="2790825" y="3716338"/>
          <p14:tracePt t="10371" x="2654300" y="3754438"/>
          <p14:tracePt t="10387" x="2554288" y="3754438"/>
          <p14:tracePt t="10404" x="2478088" y="3754438"/>
          <p14:tracePt t="10420" x="2416175" y="3754438"/>
          <p14:tracePt t="10423" x="2378075" y="3754438"/>
          <p14:tracePt t="10438" x="2339975" y="3754438"/>
          <p14:tracePt t="10440" x="2316163" y="3754438"/>
          <p14:tracePt t="10454" x="2290763" y="3754438"/>
          <p14:tracePt t="10456" x="2265363" y="3754438"/>
          <p14:tracePt t="10472" x="2252663" y="3754438"/>
          <p14:tracePt t="12432" x="2252663" y="3767138"/>
          <p14:tracePt t="12440" x="2239963" y="3767138"/>
          <p14:tracePt t="12448" x="2228850" y="3779838"/>
          <p14:tracePt t="12460" x="2216150" y="3792538"/>
          <p14:tracePt t="12476" x="2178050" y="3792538"/>
          <p14:tracePt t="12479" x="2165350" y="3792538"/>
          <p14:tracePt t="12493" x="2139950" y="3803650"/>
          <p14:tracePt t="12495" x="2116138" y="3803650"/>
          <p14:tracePt t="12510" x="2090738" y="3803650"/>
          <p14:tracePt t="12512" x="2078038" y="3816350"/>
          <p14:tracePt t="12527" x="2065338" y="3816350"/>
          <p14:tracePt t="12543" x="2052638" y="3816350"/>
          <p14:tracePt t="12680" x="2039938" y="3816350"/>
          <p14:tracePt t="15160" x="2039938" y="3829050"/>
          <p14:tracePt t="15167" x="2039938" y="3841750"/>
          <p14:tracePt t="15184" x="2039938" y="3916363"/>
          <p14:tracePt t="15200" x="2039938" y="4005263"/>
          <p14:tracePt t="15216" x="2039938" y="4079875"/>
          <p14:tracePt t="15233" x="2039938" y="4129088"/>
          <p14:tracePt t="15250" x="2039938" y="4141788"/>
          <p14:tracePt t="15376" x="2039938" y="4154488"/>
          <p14:tracePt t="15951" x="2027238" y="4167188"/>
          <p14:tracePt t="15960" x="2027238" y="4179888"/>
          <p14:tracePt t="15969" x="2014538" y="4179888"/>
          <p14:tracePt t="15985" x="2014538" y="4192588"/>
          <p14:tracePt t="16002" x="2003425" y="4205288"/>
          <p14:tracePt t="16019" x="2003425" y="4217988"/>
          <p14:tracePt t="16036" x="2003425" y="4230688"/>
          <p14:tracePt t="16052" x="1978025" y="4241800"/>
          <p14:tracePt t="16055" x="1978025" y="4254500"/>
          <p14:tracePt t="16071" x="1978025" y="4267200"/>
          <p14:tracePt t="16086" x="1978025" y="4279900"/>
          <p14:tracePt t="16103" x="1978025" y="4292600"/>
          <p14:tracePt t="16119" x="1978025" y="4305300"/>
          <p14:tracePt t="16136" x="1978025" y="4318000"/>
          <p14:tracePt t="16153" x="1978025" y="4330700"/>
          <p14:tracePt t="16169" x="1978025" y="4354513"/>
          <p14:tracePt t="16186" x="1978025" y="4367213"/>
          <p14:tracePt t="16202" x="1990725" y="4392613"/>
          <p14:tracePt t="16219" x="2003425" y="4392613"/>
          <p14:tracePt t="16236" x="2003425" y="4405313"/>
          <p14:tracePt t="16568" x="1990725" y="4405313"/>
          <p14:tracePt t="16584" x="1978025" y="4405313"/>
          <p14:tracePt t="16591" x="1965325" y="4405313"/>
          <p14:tracePt t="16608" x="1952625" y="4405313"/>
          <p14:tracePt t="16621" x="1952625" y="4392613"/>
          <p14:tracePt t="16640" x="1939925" y="4379913"/>
          <p14:tracePt t="16664" x="1939925" y="4367213"/>
          <p14:tracePt t="16671" x="1939925" y="4354513"/>
          <p14:tracePt t="16687" x="1939925" y="4341813"/>
          <p14:tracePt t="16704" x="1927225" y="4318000"/>
          <p14:tracePt t="16720" x="1927225" y="4292600"/>
          <p14:tracePt t="16737" x="1927225" y="4254500"/>
          <p14:tracePt t="16754" x="1927225" y="4230688"/>
          <p14:tracePt t="16771" x="1927225" y="4192588"/>
          <p14:tracePt t="16787" x="1927225" y="4179888"/>
          <p14:tracePt t="16804" x="1927225" y="4167188"/>
          <p14:tracePt t="16807" x="1927225" y="4154488"/>
          <p14:tracePt t="16821" x="1927225" y="4141788"/>
          <p14:tracePt t="16823" x="1927225" y="4129088"/>
          <p14:tracePt t="16839" x="1927225" y="4117975"/>
          <p14:tracePt t="16855" x="1927225" y="4105275"/>
          <p14:tracePt t="16872" x="1927225" y="4092575"/>
          <p14:tracePt t="16874" x="1927225" y="4079875"/>
          <p14:tracePt t="16888" x="1927225" y="4029075"/>
          <p14:tracePt t="16904" x="1927225" y="3992563"/>
          <p14:tracePt t="16920" x="1927225" y="3954463"/>
          <p14:tracePt t="16938" x="1927225" y="3929063"/>
          <p14:tracePt t="16954" x="1927225" y="3916363"/>
          <p14:tracePt t="16972" x="1927225" y="3879850"/>
          <p14:tracePt t="16988" x="1927225" y="3854450"/>
          <p14:tracePt t="17004" x="1927225" y="3829050"/>
          <p14:tracePt t="17007" x="1927225" y="3816350"/>
          <p14:tracePt t="17023" x="1927225" y="3803650"/>
          <p14:tracePt t="17039" x="1927225" y="3792538"/>
          <p14:tracePt t="17055" x="1927225" y="3779838"/>
          <p14:tracePt t="17073" x="1927225" y="3754438"/>
          <p14:tracePt t="17088" x="1927225" y="3741738"/>
          <p14:tracePt t="17105" x="1927225" y="3729038"/>
          <p14:tracePt t="18776" x="1914525" y="3729038"/>
          <p14:tracePt t="18792" x="1903413" y="3729038"/>
          <p14:tracePt t="18800" x="1890713" y="3729038"/>
          <p14:tracePt t="18809" x="1878013" y="3729038"/>
          <p14:tracePt t="18826" x="1865313" y="3703638"/>
          <p14:tracePt t="18843" x="1852613" y="3703638"/>
          <p14:tracePt t="18860" x="1839913" y="3703638"/>
          <p14:tracePt t="19192" x="1839913" y="3716338"/>
          <p14:tracePt t="20504" x="1852613" y="3716338"/>
          <p14:tracePt t="20512" x="1865313" y="3716338"/>
          <p14:tracePt t="20520" x="1878013" y="3716338"/>
          <p14:tracePt t="20530" x="1890713" y="3716338"/>
          <p14:tracePt t="20547" x="1939925" y="3716338"/>
          <p14:tracePt t="20564" x="2014538" y="3716338"/>
          <p14:tracePt t="20567" x="2052638" y="3716338"/>
          <p14:tracePt t="20581" x="2090738" y="3716338"/>
          <p14:tracePt t="20584" x="2127250" y="3703638"/>
          <p14:tracePt t="20598" x="2165350" y="3703638"/>
          <p14:tracePt t="20600" x="2216150" y="3703638"/>
          <p14:tracePt t="20615" x="2303463" y="3679825"/>
          <p14:tracePt t="20631" x="2365375" y="3679825"/>
          <p14:tracePt t="20647" x="2416175" y="3667125"/>
          <p14:tracePt t="20664" x="2478088" y="3667125"/>
          <p14:tracePt t="20681" x="2528888" y="3667125"/>
          <p14:tracePt t="20697" x="2578100" y="3667125"/>
          <p14:tracePt t="20714" x="2616200" y="3654425"/>
          <p14:tracePt t="20731" x="2654300" y="3654425"/>
          <p14:tracePt t="20747" x="2690813" y="3654425"/>
          <p14:tracePt t="20765" x="2703513" y="3654425"/>
          <p14:tracePt t="20768" x="2716213" y="3654425"/>
          <p14:tracePt t="20782" x="2728913" y="3654425"/>
          <p14:tracePt t="20784" x="2754313" y="3654425"/>
          <p14:tracePt t="20799" x="2767013" y="3654425"/>
          <p14:tracePt t="20815" x="2790825" y="3654425"/>
          <p14:tracePt t="20833" x="2803525" y="3654425"/>
          <p14:tracePt t="20848" x="2816225" y="3654425"/>
          <p14:tracePt t="20865" x="2828925" y="3654425"/>
          <p14:tracePt t="20881" x="2841625" y="3654425"/>
          <p14:tracePt t="20898" x="2854325" y="3654425"/>
          <p14:tracePt t="20915" x="2867025" y="3654425"/>
          <p14:tracePt t="20931" x="2879725" y="3654425"/>
          <p14:tracePt t="20948" x="2890838" y="3654425"/>
          <p14:tracePt t="20966" x="2903538" y="3654425"/>
          <p14:tracePt t="20982" x="2916238" y="3654425"/>
          <p14:tracePt t="21984" x="2916238" y="3667125"/>
          <p14:tracePt t="22007" x="2903538" y="3667125"/>
          <p14:tracePt t="22016" x="2890838" y="3667125"/>
          <p14:tracePt t="23512" x="2890838" y="3679825"/>
          <p14:tracePt t="23520" x="2890838" y="3692525"/>
          <p14:tracePt t="23528" x="2890838" y="3703638"/>
          <p14:tracePt t="23544" x="2890838" y="3716338"/>
          <p14:tracePt t="23554" x="2890838" y="3729038"/>
          <p14:tracePt t="23572" x="2890838" y="3767138"/>
          <p14:tracePt t="23589" x="2890838" y="3803650"/>
          <p14:tracePt t="23592" x="2903538" y="3829050"/>
          <p14:tracePt t="23606" x="2916238" y="3841750"/>
          <p14:tracePt t="23608" x="2928938" y="3867150"/>
          <p14:tracePt t="23623" x="3028950" y="3929063"/>
          <p14:tracePt t="23639" x="3116263" y="4005263"/>
          <p14:tracePt t="23655" x="3167063" y="4041775"/>
          <p14:tracePt t="23672" x="3192463" y="4067175"/>
          <p14:tracePt t="23689" x="3205163" y="4079875"/>
          <p14:tracePt t="23705" x="3205163" y="4092575"/>
          <p14:tracePt t="24448" x="3205163" y="4117975"/>
          <p14:tracePt t="24456" x="3192463" y="4154488"/>
          <p14:tracePt t="24464" x="3167063" y="4167188"/>
          <p14:tracePt t="24473" x="3167063" y="4179888"/>
          <p14:tracePt t="25560" x="3167063" y="4167188"/>
          <p14:tracePt t="25576" x="3179763" y="4167188"/>
          <p14:tracePt t="25592" x="3179763" y="4154488"/>
          <p14:tracePt t="25680" x="3192463" y="4154488"/>
          <p14:tracePt t="25696" x="3205163" y="4167188"/>
          <p14:tracePt t="25703" x="3205163" y="4205288"/>
          <p14:tracePt t="25711" x="3205163" y="4230688"/>
          <p14:tracePt t="25727" x="3205163" y="4241800"/>
          <p14:tracePt t="25960" x="3205163" y="4230688"/>
          <p14:tracePt t="25968" x="3205163" y="4217988"/>
          <p14:tracePt t="25978" x="3205163" y="4192588"/>
          <p14:tracePt t="25994" x="3205163" y="4167188"/>
          <p14:tracePt t="26012" x="3205163" y="4141788"/>
          <p14:tracePt t="26015" x="3205163" y="4129088"/>
          <p14:tracePt t="26032" x="3205163" y="4117975"/>
          <p14:tracePt t="26145" x="3216275" y="4117975"/>
          <p14:tracePt t="26152" x="3228975" y="4105275"/>
          <p14:tracePt t="26168" x="3241675" y="4092575"/>
          <p14:tracePt t="26179" x="3241675" y="4079875"/>
          <p14:tracePt t="26195" x="3254375" y="4067175"/>
          <p14:tracePt t="26212" x="3267075" y="4067175"/>
          <p14:tracePt t="26215" x="3267075" y="4054475"/>
          <p14:tracePt t="26232" x="3267075" y="4041775"/>
          <p14:tracePt t="26246" x="3267075" y="4029075"/>
          <p14:tracePt t="26328" x="3279775" y="4029075"/>
          <p14:tracePt t="26336" x="3292475" y="4029075"/>
          <p14:tracePt t="26345" x="3317875" y="4029075"/>
          <p14:tracePt t="26362" x="3367088" y="4029075"/>
          <p14:tracePt t="26379" x="3467100" y="4029075"/>
          <p14:tracePt t="26396" x="3605213" y="4029075"/>
          <p14:tracePt t="26399" x="3643313" y="4029075"/>
          <p14:tracePt t="26413" x="3679825" y="4029075"/>
          <p14:tracePt t="26415" x="3705225" y="4041775"/>
          <p14:tracePt t="26430" x="3743325" y="4041775"/>
          <p14:tracePt t="26432" x="3756025" y="4041775"/>
          <p14:tracePt t="26448" x="3779838" y="4041775"/>
          <p14:tracePt t="26463" x="3792538" y="4041775"/>
          <p14:tracePt t="26480" x="3817938" y="4041775"/>
          <p14:tracePt t="26496" x="3830638" y="4041775"/>
          <p14:tracePt t="26513" x="3843338" y="4041775"/>
          <p14:tracePt t="26568" x="3867150" y="4029075"/>
          <p14:tracePt t="26576" x="3879850" y="4017963"/>
          <p14:tracePt t="26584" x="3905250" y="3992563"/>
          <p14:tracePt t="26596" x="3943350" y="3979863"/>
          <p14:tracePt t="26600" x="3956050" y="3979863"/>
          <p14:tracePt t="26613" x="3968750" y="3967163"/>
          <p14:tracePt t="26631" x="3979863" y="3967163"/>
          <p14:tracePt t="26768" x="3979863" y="3954463"/>
          <p14:tracePt t="26800" x="3979863" y="3941763"/>
          <p14:tracePt t="26888" x="3979863" y="3929063"/>
          <p14:tracePt t="26928" x="3979863" y="3916363"/>
          <p14:tracePt t="26944" x="3992563" y="3916363"/>
          <p14:tracePt t="26960" x="4005263" y="3905250"/>
          <p14:tracePt t="26968" x="4017963" y="3892550"/>
          <p14:tracePt t="26981" x="4030663" y="3892550"/>
          <p14:tracePt t="26984" x="4043363" y="3892550"/>
          <p14:tracePt t="26998" x="4068763" y="3879850"/>
          <p14:tracePt t="27001" x="4081463" y="3879850"/>
          <p14:tracePt t="27015" x="4092575" y="3867150"/>
          <p14:tracePt t="27031" x="4117975" y="3854450"/>
          <p14:tracePt t="27048" x="4130675" y="3854450"/>
          <p14:tracePt t="27080" x="4143375" y="3854450"/>
          <p14:tracePt t="27088" x="4143375" y="3841750"/>
          <p14:tracePt t="27104" x="4156075" y="3841750"/>
          <p14:tracePt t="27136" x="4168775" y="3841750"/>
          <p14:tracePt t="27153" x="4181475" y="3841750"/>
          <p14:tracePt t="27160" x="4192588" y="3829050"/>
          <p14:tracePt t="27184" x="4205288" y="3829050"/>
          <p14:tracePt t="27192" x="4217988" y="3829050"/>
          <p14:tracePt t="27208" x="4230688" y="3829050"/>
          <p14:tracePt t="27983" x="4217988" y="3829050"/>
          <p14:tracePt t="27992" x="4205288" y="3829050"/>
          <p14:tracePt t="28000" x="4192588" y="3829050"/>
          <p14:tracePt t="28017" x="4156075" y="3816350"/>
          <p14:tracePt t="28034" x="4117975" y="3803650"/>
          <p14:tracePt t="28050" x="4092575" y="3792538"/>
          <p14:tracePt t="28067" x="4068763" y="3792538"/>
          <p14:tracePt t="28084" x="4043363" y="3779838"/>
          <p14:tracePt t="28100" x="4030663" y="3779838"/>
          <p14:tracePt t="28104" x="4017963" y="3779838"/>
          <p14:tracePt t="28319" x="4017963" y="3767138"/>
          <p14:tracePt t="28327" x="4017963" y="3754438"/>
          <p14:tracePt t="28352" x="4017963" y="3741738"/>
          <p14:tracePt t="28367" x="4030663" y="3741738"/>
          <p14:tracePt t="28375" x="4043363" y="3729038"/>
          <p14:tracePt t="28391" x="4056063" y="3729038"/>
          <p14:tracePt t="28471" x="4068763" y="3729038"/>
          <p14:tracePt t="28488" x="4092575" y="3729038"/>
          <p14:tracePt t="28496" x="4117975" y="3729038"/>
          <p14:tracePt t="28504" x="4143375" y="3729038"/>
          <p14:tracePt t="28519" x="4205288" y="3741738"/>
          <p14:tracePt t="28535" x="4256088" y="3741738"/>
          <p14:tracePt t="28552" x="4281488" y="3754438"/>
          <p14:tracePt t="28568" x="4294188" y="3754438"/>
          <p14:tracePt t="28585" x="4305300" y="3754438"/>
          <p14:tracePt t="28601" x="4318000" y="3754438"/>
          <p14:tracePt t="28618" x="4330700" y="3754438"/>
          <p14:tracePt t="28648" x="4343400" y="3754438"/>
          <p14:tracePt t="28664" x="4356100" y="3754438"/>
          <p14:tracePt t="28672" x="4368800" y="3754438"/>
          <p14:tracePt t="28686" x="4381500" y="3754438"/>
          <p14:tracePt t="28688" x="4418013" y="3754438"/>
          <p14:tracePt t="28703" x="4481513" y="3754438"/>
          <p14:tracePt t="28719" x="4556125" y="3754438"/>
          <p14:tracePt t="28736" x="4681538" y="3754438"/>
          <p14:tracePt t="28752" x="4781550" y="3754438"/>
          <p14:tracePt t="28769" x="4881563" y="3754438"/>
          <p14:tracePt t="28785" x="4932363" y="3754438"/>
          <p14:tracePt t="28802" x="4945063" y="3754438"/>
          <p14:tracePt t="29136" x="4932363" y="3754438"/>
          <p14:tracePt t="29143" x="4919663" y="3754438"/>
          <p14:tracePt t="29153" x="4894263" y="3754438"/>
          <p14:tracePt t="29169" x="4819650" y="3741738"/>
          <p14:tracePt t="29186" x="4768850" y="3729038"/>
          <p14:tracePt t="29203" x="4756150" y="3729038"/>
          <p14:tracePt t="29220" x="4743450" y="3729038"/>
          <p14:tracePt t="29368" x="4732338" y="3729038"/>
          <p14:tracePt t="29392" x="4719638" y="3716338"/>
          <p14:tracePt t="29431" x="4706938" y="3716338"/>
          <p14:tracePt t="30447" x="4694238" y="3716338"/>
          <p14:tracePt t="30472" x="4681538" y="3716338"/>
          <p14:tracePt t="30495" x="4668838" y="3716338"/>
          <p14:tracePt t="30543" x="4656138" y="3716338"/>
          <p14:tracePt t="30551" x="4643438" y="3716338"/>
          <p14:tracePt t="30583" x="4630738" y="3716338"/>
          <p14:tracePt t="30927" x="4643438" y="3716338"/>
          <p14:tracePt t="30935" x="4656138" y="3716338"/>
          <p14:tracePt t="30944" x="4668838" y="3716338"/>
          <p14:tracePt t="30959" x="4681538" y="3716338"/>
          <p14:tracePt t="32090" x="4681538" y="3703638"/>
          <p14:tracePt t="32103" x="4681538" y="3692525"/>
          <p14:tracePt t="32888" x="4668838" y="3692525"/>
          <p14:tracePt t="32920" x="4656138" y="3692525"/>
          <p14:tracePt t="32952" x="4643438" y="3692525"/>
          <p14:tracePt t="33951" x="4643438" y="3679825"/>
          <p14:tracePt t="33959" x="4643438" y="3667125"/>
          <p14:tracePt t="33975" x="4643438" y="3654425"/>
          <p14:tracePt t="33991" x="4643438" y="3641725"/>
          <p14:tracePt t="34007" x="4643438" y="3629025"/>
          <p14:tracePt t="34016" x="4643438" y="3616325"/>
          <p14:tracePt t="38207" x="4643438" y="3629025"/>
          <p14:tracePt t="38215" x="4643438" y="3641725"/>
          <p14:tracePt t="38227" x="4656138" y="3654425"/>
          <p14:tracePt t="38243" x="4681538" y="3703638"/>
          <p14:tracePt t="38260" x="4694238" y="3729038"/>
          <p14:tracePt t="38280" x="4694238" y="3741738"/>
          <p14:tracePt t="38295" x="4694238" y="3754438"/>
          <p14:tracePt t="38519" x="4706938" y="3754438"/>
          <p14:tracePt t="38527" x="4706938" y="3767138"/>
          <p14:tracePt t="38536" x="4719638" y="3767138"/>
          <p14:tracePt t="38544" x="4719638" y="3779838"/>
          <p14:tracePt t="38561" x="4732338" y="3792538"/>
          <p14:tracePt t="38577" x="4732338" y="3803650"/>
          <p14:tracePt t="38594" x="4743450" y="3803650"/>
          <p14:tracePt t="38611" x="4743450" y="3816350"/>
          <p14:tracePt t="38628" x="4768850" y="3829050"/>
          <p14:tracePt t="39847" x="4756150" y="3829050"/>
          <p14:tracePt t="39888" x="4743450" y="3829050"/>
          <p14:tracePt t="39951" x="4732338" y="3829050"/>
          <p14:tracePt t="40039" x="4719638" y="3829050"/>
          <p14:tracePt t="40055" x="4706938" y="3829050"/>
          <p14:tracePt t="40064" x="4694238" y="3816350"/>
          <p14:tracePt t="40071" x="4681538" y="3816350"/>
          <p14:tracePt t="40081" x="4668838" y="3816350"/>
          <p14:tracePt t="40098" x="4606925" y="3803650"/>
          <p14:tracePt t="40115" x="4581525" y="3803650"/>
          <p14:tracePt t="40132" x="4543425" y="3779838"/>
          <p14:tracePt t="40149" x="4530725" y="3779838"/>
          <p14:tracePt t="40152" x="4518025" y="3779838"/>
          <p14:tracePt t="40166" x="4506913" y="3779838"/>
          <p14:tracePt t="40182" x="4494213" y="3767138"/>
          <p14:tracePt t="40223" x="4481513" y="3767138"/>
          <p14:tracePt t="40823" x="4468813" y="3767138"/>
          <p14:tracePt t="43855" x="4468813" y="3754438"/>
          <p14:tracePt t="43871" x="4468813" y="3741738"/>
          <p14:tracePt t="44159" x="4456113" y="3741738"/>
          <p14:tracePt t="44175" x="4443413" y="3741738"/>
          <p14:tracePt t="44192" x="4430713" y="3741738"/>
          <p14:tracePt t="44199" x="4418013" y="3741738"/>
          <p14:tracePt t="44511" x="4406900" y="3754438"/>
          <p14:tracePt t="44519" x="4406900" y="3767138"/>
          <p14:tracePt t="44527" x="4406900" y="3779838"/>
          <p14:tracePt t="44543" x="4381500" y="3816350"/>
          <p14:tracePt t="44559" x="4381500" y="3829050"/>
          <p14:tracePt t="44576" x="4356100" y="3841750"/>
          <p14:tracePt t="44623" x="4343400" y="3841750"/>
          <p14:tracePt t="50671" x="4343400" y="3867150"/>
          <p14:tracePt t="50679" x="4356100" y="3879850"/>
          <p14:tracePt t="50692" x="4381500" y="3892550"/>
          <p14:tracePt t="50695" x="4394200" y="3916363"/>
          <p14:tracePt t="50710" x="4406900" y="3929063"/>
          <p14:tracePt t="50712" x="4418013" y="3954463"/>
          <p14:tracePt t="50727" x="4430713" y="3979863"/>
          <p14:tracePt t="50751" x="4430713" y="3992563"/>
          <p14:tracePt t="50847" x="4443413" y="3992563"/>
          <p14:tracePt t="50855" x="4456113" y="3992563"/>
          <p14:tracePt t="50911" x="4468813" y="4005263"/>
          <p14:tracePt t="50943" x="4494213" y="4005263"/>
          <p14:tracePt t="50951" x="4518025" y="4017963"/>
          <p14:tracePt t="50960" x="4543425" y="4029075"/>
          <p14:tracePt t="50977" x="4594225" y="4067175"/>
          <p14:tracePt t="50993" x="4630738" y="4079875"/>
          <p14:tracePt t="51010" x="4681538" y="4092575"/>
          <p14:tracePt t="51027" x="4719638" y="4105275"/>
          <p14:tracePt t="51044" x="4743450" y="4105275"/>
          <p14:tracePt t="51047" x="4756150" y="4105275"/>
          <p14:tracePt t="51063" x="4756150" y="4117975"/>
          <p14:tracePt t="51077" x="4756150" y="4129088"/>
          <p14:tracePt t="52615" x="4768850" y="4129088"/>
          <p14:tracePt t="52623" x="4819650" y="4179888"/>
          <p14:tracePt t="52631" x="4906963" y="4279900"/>
          <p14:tracePt t="52648" x="5219700" y="4643438"/>
          <p14:tracePt t="52664" x="5407025" y="4981575"/>
          <p14:tracePt t="52681" x="5470525" y="5194300"/>
          <p14:tracePt t="52697" x="5483225" y="5318125"/>
          <p14:tracePt t="52714" x="5483225" y="5381625"/>
          <p14:tracePt t="52731" x="5483225" y="5407025"/>
          <p14:tracePt t="52749" x="5483225" y="5418138"/>
          <p14:tracePt t="52765" x="5483225" y="5430838"/>
          <p14:tracePt t="52863" x="5470525" y="5430838"/>
          <p14:tracePt t="52879" x="5457825" y="5430838"/>
          <p14:tracePt t="52895" x="5445125" y="5418138"/>
          <p14:tracePt t="52904" x="5432425" y="5418138"/>
          <p14:tracePt t="52915" x="5419725" y="5407025"/>
          <p14:tracePt t="52932" x="5419725" y="5394325"/>
          <p14:tracePt t="52935" x="5419725" y="5381625"/>
          <p14:tracePt t="52948" x="5407025" y="5356225"/>
          <p14:tracePt t="52966" x="5407025" y="5343525"/>
          <p14:tracePt t="52968" x="5407025" y="5330825"/>
          <p14:tracePt t="52983" x="5407025" y="5318125"/>
          <p14:tracePt t="52999" x="5407025" y="5281613"/>
          <p14:tracePt t="53015" x="5407025" y="5256213"/>
          <p14:tracePt t="53032" x="5407025" y="5243513"/>
          <p14:tracePt t="53049" x="5407025" y="5205413"/>
          <p14:tracePt t="53065" x="5407025" y="5194300"/>
          <p14:tracePt t="53082" x="5394325" y="5168900"/>
          <p14:tracePt t="53099" x="5394325" y="5156200"/>
          <p14:tracePt t="53116" x="5383213" y="5156200"/>
          <p14:tracePt t="53132" x="5383213" y="5130800"/>
          <p14:tracePt t="53168" x="5370513" y="5118100"/>
          <p14:tracePt t="55823" x="5357813" y="5118100"/>
          <p14:tracePt t="55831" x="5345113" y="5118100"/>
          <p14:tracePt t="55847" x="5332413" y="5118100"/>
          <p14:tracePt t="55872" x="5319713" y="5118100"/>
          <p14:tracePt t="55911" x="5307013" y="5118100"/>
          <p14:tracePt t="55927" x="5294313" y="5130800"/>
          <p14:tracePt t="55935" x="5281613" y="5130800"/>
          <p14:tracePt t="55951" x="5270500" y="5143500"/>
          <p14:tracePt t="55967" x="5257800" y="5143500"/>
          <p14:tracePt t="55974" x="5245100" y="5156200"/>
          <p14:tracePt t="55990" x="5219700" y="5156200"/>
          <p14:tracePt t="56007" x="5194300" y="5168900"/>
          <p14:tracePt t="56023" x="5170488" y="5181600"/>
          <p14:tracePt t="56040" x="5132388" y="5181600"/>
          <p14:tracePt t="56056" x="5094288" y="5194300"/>
          <p14:tracePt t="56073" x="5068888" y="5205413"/>
          <p14:tracePt t="56090" x="5045075" y="5218113"/>
          <p14:tracePt t="56107" x="5019675" y="5218113"/>
          <p14:tracePt t="56123" x="4981575" y="5230813"/>
          <p14:tracePt t="56141" x="4968875" y="5243513"/>
          <p14:tracePt t="56157" x="4932363" y="5268913"/>
          <p14:tracePt t="56160" x="4906963" y="5268913"/>
          <p14:tracePt t="56174" x="4868863" y="5318125"/>
          <p14:tracePt t="56191" x="4856163" y="5381625"/>
          <p14:tracePt t="56208" x="4856163" y="5468938"/>
          <p14:tracePt t="56224" x="4856163" y="5543550"/>
          <p14:tracePt t="56241" x="4856163" y="5607050"/>
          <p14:tracePt t="56256" x="4881563" y="5643563"/>
          <p14:tracePt t="56273" x="4881563" y="5694363"/>
          <p14:tracePt t="56295" x="4881563" y="5707063"/>
          <p14:tracePt t="56308" x="4894263" y="5707063"/>
          <p14:tracePt t="56324" x="4894263" y="5719763"/>
          <p14:tracePt t="56327" x="4894263" y="5732463"/>
          <p14:tracePt t="56341" x="4894263" y="5743575"/>
          <p14:tracePt t="56343" x="4894263" y="5756275"/>
          <p14:tracePt t="56359" x="4906963" y="5781675"/>
          <p14:tracePt t="56375" x="4919663" y="5807075"/>
          <p14:tracePt t="56392" x="4932363" y="5856288"/>
          <p14:tracePt t="56408" x="4968875" y="5907088"/>
          <p14:tracePt t="56424" x="5019675" y="5956300"/>
          <p14:tracePt t="56441" x="5106988" y="6032500"/>
          <p14:tracePt t="56457" x="5232400" y="6119813"/>
          <p14:tracePt t="56474" x="5307013" y="6157913"/>
          <p14:tracePt t="56491" x="5394325" y="6207125"/>
          <p14:tracePt t="56509" x="5432425" y="6207125"/>
          <p14:tracePt t="56999" x="5432425" y="6194425"/>
          <p14:tracePt t="57015" x="5432425" y="6181725"/>
          <p14:tracePt t="57031" x="5445125" y="6169025"/>
          <p14:tracePt t="57039" x="5445125" y="6157913"/>
          <p14:tracePt t="57048" x="5445125" y="6145213"/>
          <p14:tracePt t="57059" x="5445125" y="6132513"/>
          <p14:tracePt t="57076" x="5445125" y="6119813"/>
          <p14:tracePt t="57079" x="5445125" y="6094413"/>
          <p14:tracePt t="57092" x="5445125" y="6069013"/>
          <p14:tracePt t="57111" x="5445125" y="6032500"/>
          <p14:tracePt t="57126" x="5445125" y="6019800"/>
          <p14:tracePt t="57143" x="5445125" y="6007100"/>
          <p14:tracePt t="57160" x="5445125" y="5994400"/>
          <p14:tracePt t="57287" x="5445125" y="5981700"/>
          <p14:tracePt t="57312" x="5445125" y="5969000"/>
          <p14:tracePt t="57759" x="5445125" y="5956300"/>
          <p14:tracePt t="57775" x="5445125" y="5945188"/>
          <p14:tracePt t="57919" x="5445125" y="5932488"/>
          <p14:tracePt t="57959" x="5445125" y="5919788"/>
          <p14:tracePt t="57967" x="5445125" y="5907088"/>
          <p14:tracePt t="57978" x="5432425" y="5907088"/>
          <p14:tracePt t="58039" x="5419725" y="5907088"/>
          <p14:tracePt t="58047" x="5407025" y="5894388"/>
          <p14:tracePt t="58062" x="5394325" y="5894388"/>
          <p14:tracePt t="58079" x="5370513" y="5856288"/>
          <p14:tracePt t="58095" x="5357813" y="5819775"/>
          <p14:tracePt t="58112" x="5345113" y="5807075"/>
          <p14:tracePt t="58128" x="5345113" y="5794375"/>
          <p14:tracePt t="58145" x="5332413" y="5781675"/>
          <p14:tracePt t="58161" x="5332413" y="5756275"/>
          <p14:tracePt t="58179" x="5307013" y="5743575"/>
          <p14:tracePt t="58195" x="5294313" y="5732463"/>
          <p14:tracePt t="58213" x="5281613" y="5719763"/>
          <p14:tracePt t="58215" x="5270500" y="5719763"/>
          <p14:tracePt t="58230" x="5232400" y="5719763"/>
          <p14:tracePt t="58233" x="5181600" y="5707063"/>
          <p14:tracePt t="58246" x="5019675" y="5694363"/>
          <p14:tracePt t="58263" x="4945063" y="5668963"/>
          <p14:tracePt t="58279" x="4919663" y="5668963"/>
          <p14:tracePt t="58335" x="4919663" y="5643563"/>
          <p14:tracePt t="58351" x="4919663" y="5630863"/>
          <p14:tracePt t="58360" x="4919663" y="5607050"/>
          <p14:tracePt t="58375" x="4919663" y="5594350"/>
          <p14:tracePt t="58384" x="4932363" y="5568950"/>
          <p14:tracePt t="58396" x="4945063" y="5556250"/>
          <p14:tracePt t="58398" x="4945063" y="5543550"/>
          <p14:tracePt t="58413" x="4945063" y="5507038"/>
          <p14:tracePt t="58416" x="4945063" y="5481638"/>
          <p14:tracePt t="58431" x="4945063" y="5443538"/>
          <p14:tracePt t="58446" x="4945063" y="5394325"/>
          <p14:tracePt t="58463" x="4945063" y="5368925"/>
          <p14:tracePt t="58480" x="4945063" y="5330825"/>
          <p14:tracePt t="58496" x="4945063" y="5305425"/>
          <p14:tracePt t="58513" x="4945063" y="5294313"/>
          <p14:tracePt t="58529" x="4945063" y="5281613"/>
          <p14:tracePt t="58546" x="4945063" y="5268913"/>
          <p14:tracePt t="58563" x="4956175" y="5268913"/>
          <p14:tracePt t="58591" x="4968875" y="5268913"/>
          <p14:tracePt t="58599" x="4981575" y="5268913"/>
          <p14:tracePt t="58623" x="4994275" y="5268913"/>
          <p14:tracePt t="58679" x="4994275" y="5256213"/>
          <p14:tracePt t="58696" x="4994275" y="5243513"/>
          <p14:tracePt t="58727" x="4994275" y="5230813"/>
          <p14:tracePt t="58775" x="4994275" y="5218113"/>
          <p14:tracePt t="58782" x="4994275" y="5205413"/>
          <p14:tracePt t="58807" x="4981575" y="5194300"/>
          <p14:tracePt t="58814" x="4968875" y="5168900"/>
          <p14:tracePt t="58831" x="4932363" y="5156200"/>
          <p14:tracePt t="58847" x="4906963" y="5143500"/>
          <p14:tracePt t="58863" x="4868863" y="5105400"/>
          <p14:tracePt t="58880" x="4806950" y="5068888"/>
          <p14:tracePt t="58897" x="4756150" y="5030788"/>
          <p14:tracePt t="58913" x="4668838" y="4981575"/>
          <p14:tracePt t="58931" x="4630738" y="4956175"/>
          <p14:tracePt t="58947" x="4619625" y="4943475"/>
          <p14:tracePt t="58964" x="4619625" y="4930775"/>
          <p14:tracePt t="58967" x="4606925" y="4918075"/>
          <p14:tracePt t="58981" x="4594225" y="4918075"/>
          <p14:tracePt t="58984" x="4568825" y="4905375"/>
          <p14:tracePt t="58998" x="4568825" y="4892675"/>
          <p14:tracePt t="59015" x="4556125" y="4892675"/>
          <p14:tracePt t="59031" x="4543425" y="4892675"/>
          <p14:tracePt t="59048" x="4518025" y="4892675"/>
          <p14:tracePt t="59064" x="4481513" y="4918075"/>
          <p14:tracePt t="59081" x="4443413" y="4968875"/>
          <p14:tracePt t="59097" x="4418013" y="5030788"/>
          <p14:tracePt t="59114" x="4394200" y="5056188"/>
          <p14:tracePt t="59131" x="4368800" y="5068888"/>
          <p14:tracePt t="59135" x="4368800" y="5081588"/>
          <p14:tracePt t="59148" x="4356100" y="5081588"/>
          <p14:tracePt t="59151" x="4318000" y="5092700"/>
          <p14:tracePt t="59165" x="4294188" y="5092700"/>
          <p14:tracePt t="59167" x="4268788" y="5092700"/>
          <p14:tracePt t="59182" x="4205288" y="5092700"/>
          <p14:tracePt t="59199" x="4143375" y="5081588"/>
          <p14:tracePt t="59216" x="4092575" y="5056188"/>
          <p14:tracePt t="59232" x="4068763" y="5043488"/>
          <p14:tracePt t="59583" x="4068763" y="5030788"/>
          <p14:tracePt t="59623" x="4068763" y="5018088"/>
          <p14:tracePt t="59639" x="4068763" y="5005388"/>
          <p14:tracePt t="59647" x="4068763" y="4992688"/>
          <p14:tracePt t="59687" x="4068763" y="4981575"/>
          <p14:tracePt t="59695" x="4068763" y="4968875"/>
          <p14:tracePt t="59711" x="4043363" y="4943475"/>
          <p14:tracePt t="59720" x="4017963" y="4930775"/>
          <p14:tracePt t="59733" x="3992563" y="4918075"/>
          <p14:tracePt t="59735" x="3968750" y="4918075"/>
          <p14:tracePt t="59751" x="3943350" y="4905375"/>
          <p14:tracePt t="59767" x="3917950" y="4905375"/>
          <p14:tracePt t="59783" x="3879850" y="4905375"/>
          <p14:tracePt t="59800" x="3867150" y="4905375"/>
          <p14:tracePt t="59823" x="3856038" y="4905375"/>
          <p14:tracePt t="59839" x="3843338" y="4905375"/>
          <p14:tracePt t="59856" x="3830638" y="4905375"/>
          <p14:tracePt t="59866" x="3817938" y="4905375"/>
          <p14:tracePt t="59883" x="3805238" y="4905375"/>
          <p14:tracePt t="59900" x="3779838" y="4905375"/>
          <p14:tracePt t="59903" x="3767138" y="4905375"/>
          <p14:tracePt t="59920" x="3756025" y="4905375"/>
          <p14:tracePt t="59934" x="3743325" y="4905375"/>
          <p14:tracePt t="59959" x="3730625" y="4905375"/>
          <p14:tracePt t="60167" x="3730625" y="4918075"/>
          <p14:tracePt t="60191" x="3730625" y="4930775"/>
          <p14:tracePt t="60239" x="3730625" y="4943475"/>
          <p14:tracePt t="61542" x="3730625" y="4956175"/>
          <p14:tracePt t="61550" x="3730625" y="4968875"/>
          <p14:tracePt t="61558" x="3705225" y="4992688"/>
          <p14:tracePt t="61569" x="3692525" y="5018088"/>
          <p14:tracePt t="61586" x="3667125" y="5043488"/>
          <p14:tracePt t="61602" x="3643313" y="5056188"/>
          <p14:tracePt t="61619" x="3630613" y="5068888"/>
          <p14:tracePt t="61636" x="3617913" y="5081588"/>
          <p14:tracePt t="61652" x="3605213" y="5081588"/>
          <p14:tracePt t="61694" x="3592513" y="5081588"/>
          <p14:tracePt t="61702" x="3579813" y="5081588"/>
          <p14:tracePt t="61718" x="3554413" y="5081588"/>
          <p14:tracePt t="61726" x="3530600" y="5081588"/>
          <p14:tracePt t="61736" x="3517900" y="5081588"/>
          <p14:tracePt t="61753" x="3479800" y="5081588"/>
          <p14:tracePt t="61771" x="3417888" y="5081588"/>
          <p14:tracePt t="61774" x="3392488" y="5081588"/>
          <p14:tracePt t="61788" x="3379788" y="5081588"/>
          <p14:tracePt t="61791" x="3367088" y="5081588"/>
          <p14:tracePt t="61805" x="3341688" y="5081588"/>
          <p14:tracePt t="61807" x="3328988" y="5081588"/>
          <p14:tracePt t="61823" x="3292475" y="5081588"/>
          <p14:tracePt t="61839" x="3267075" y="5081588"/>
          <p14:tracePt t="61855" x="3254375" y="5092700"/>
          <p14:tracePt t="61871" x="3241675" y="5092700"/>
          <p14:tracePt t="61895" x="3228975" y="5105400"/>
          <p14:tracePt t="61919" x="3216275" y="5105400"/>
          <p14:tracePt t="61927" x="3205163" y="5105400"/>
          <p14:tracePt t="61943" x="3192463" y="5105400"/>
          <p14:tracePt t="61960" x="3179763" y="5105400"/>
          <p14:tracePt t="61976" x="3154363" y="5118100"/>
          <p14:tracePt t="61989" x="3141663" y="5118100"/>
          <p14:tracePt t="61992" x="3128963" y="5118100"/>
          <p14:tracePt t="62006" x="3092450" y="5118100"/>
          <p14:tracePt t="62023" x="3054350" y="5118100"/>
          <p14:tracePt t="62039" x="3016250" y="5118100"/>
          <p14:tracePt t="62056" x="2979738" y="5118100"/>
          <p14:tracePt t="62073" x="2941638" y="5118100"/>
          <p14:tracePt t="62088" x="2903538" y="5118100"/>
          <p14:tracePt t="62105" x="2890838" y="5118100"/>
          <p14:tracePt t="62127" x="2879725" y="5118100"/>
          <p14:tracePt t="62160" x="2867025" y="5118100"/>
          <p14:tracePt t="62215" x="2854325" y="5118100"/>
          <p14:tracePt t="62231" x="2841625" y="5118100"/>
          <p14:tracePt t="62239" x="2828925" y="5118100"/>
          <p14:tracePt t="62263" x="2816225" y="5118100"/>
          <p14:tracePt t="62273" x="2803525" y="5118100"/>
          <p14:tracePt t="62287" x="2790825" y="5118100"/>
          <p14:tracePt t="62303" x="2778125" y="5118100"/>
          <p14:tracePt t="62319" x="2767013" y="5118100"/>
          <p14:tracePt t="62328" x="2754313" y="5118100"/>
          <p14:tracePt t="62360" x="2741613" y="5118100"/>
          <p14:tracePt t="62487" x="2728913" y="5118100"/>
          <p14:tracePt t="62503" x="2716213" y="5118100"/>
          <p14:tracePt t="62511" x="2703513" y="5118100"/>
          <p14:tracePt t="62528" x="2690813" y="5118100"/>
          <p14:tracePt t="62541" x="2678113" y="5118100"/>
          <p14:tracePt t="62543" x="2667000" y="5118100"/>
          <p14:tracePt t="62557" x="2654300" y="5118100"/>
          <p14:tracePt t="62560" x="2641600" y="5118100"/>
          <p14:tracePt t="62575" x="2616200" y="5118100"/>
          <p14:tracePt t="62591" x="2590800" y="5118100"/>
          <p14:tracePt t="62607" x="2578100" y="5118100"/>
          <p14:tracePt t="62624" x="2554288" y="5118100"/>
          <p14:tracePt t="62640" x="2541588" y="5118100"/>
          <p14:tracePt t="62657" x="2528888" y="5118100"/>
          <p14:tracePt t="62839" x="2516188" y="5118100"/>
          <p14:tracePt t="62863" x="2503488" y="5118100"/>
          <p14:tracePt t="62871" x="2503488" y="5105400"/>
          <p14:tracePt t="62887" x="2490788" y="5105400"/>
          <p14:tracePt t="62903" x="2490788" y="5092700"/>
          <p14:tracePt t="62912" x="2490788" y="5081588"/>
          <p14:tracePt t="62925" x="2478088" y="5081588"/>
          <p14:tracePt t="62927" x="2465388" y="5081588"/>
          <p14:tracePt t="62943" x="2465388" y="5068888"/>
          <p14:tracePt t="63199" x="2465388" y="5056188"/>
          <p14:tracePt t="63223" x="2465388" y="5043488"/>
          <p14:tracePt t="63231" x="2478088" y="5030788"/>
          <p14:tracePt t="63255" x="2490788" y="5018088"/>
          <p14:tracePt t="63264" x="2516188" y="5018088"/>
          <p14:tracePt t="63275" x="2528888" y="5005388"/>
          <p14:tracePt t="63293" x="2541588" y="4992688"/>
          <p14:tracePt t="63295" x="2554288" y="4992688"/>
          <p14:tracePt t="63328" x="2578100" y="4981575"/>
          <p14:tracePt t="63343" x="2590800" y="4981575"/>
          <p14:tracePt t="63351" x="2603500" y="4981575"/>
          <p14:tracePt t="63359" x="2616200" y="4968875"/>
          <p14:tracePt t="63376" x="2654300" y="4956175"/>
          <p14:tracePt t="63393" x="2690813" y="4956175"/>
          <p14:tracePt t="63409" x="2728913" y="4930775"/>
          <p14:tracePt t="63425" x="2778125" y="4918075"/>
          <p14:tracePt t="63443" x="2803525" y="4918075"/>
          <p14:tracePt t="63459" x="2841625" y="4905375"/>
          <p14:tracePt t="63476" x="2867025" y="4905375"/>
          <p14:tracePt t="63751" x="2867025" y="4892675"/>
          <p14:tracePt t="63760" x="2890838" y="4892675"/>
          <p14:tracePt t="63767" x="2903538" y="4879975"/>
          <p14:tracePt t="63776" x="2916238" y="4868863"/>
          <p14:tracePt t="63793" x="2967038" y="4856163"/>
          <p14:tracePt t="63810" x="3003550" y="4843463"/>
          <p14:tracePt t="63827" x="3016250" y="4843463"/>
          <p14:tracePt t="63975" x="3003550" y="4843463"/>
          <p14:tracePt t="63983" x="2992438" y="4843463"/>
          <p14:tracePt t="63993" x="2979738" y="4843463"/>
          <p14:tracePt t="64011" x="2954338" y="4843463"/>
          <p14:tracePt t="64032" x="2941638" y="4843463"/>
          <p14:tracePt t="64144" x="2979738" y="4843463"/>
          <p14:tracePt t="64151" x="3003550" y="4843463"/>
          <p14:tracePt t="64161" x="3016250" y="4843463"/>
          <p14:tracePt t="64177" x="3041650" y="4843463"/>
          <p14:tracePt t="64194" x="3054350" y="4843463"/>
          <p14:tracePt t="64327" x="3041650" y="4843463"/>
          <p14:tracePt t="64439" x="3067050" y="4843463"/>
          <p14:tracePt t="64447" x="3079750" y="4843463"/>
          <p14:tracePt t="64463" x="3092450" y="4843463"/>
          <p14:tracePt t="64479" x="3103563" y="4843463"/>
          <p14:tracePt t="68799" x="3103563" y="4856163"/>
          <p14:tracePt t="68815" x="3103563" y="4868863"/>
          <p14:tracePt t="68823" x="3103563" y="4879975"/>
          <p14:tracePt t="68831" x="3103563" y="4892675"/>
          <p14:tracePt t="68847" x="3103563" y="4905375"/>
          <p14:tracePt t="68856" x="3103563" y="4918075"/>
          <p14:tracePt t="68873" x="3116263" y="4918075"/>
          <p14:tracePt t="70367" x="3116263" y="4943475"/>
          <p14:tracePt t="70375" x="3116263" y="4956175"/>
          <p14:tracePt t="70383" x="3116263" y="4981575"/>
          <p14:tracePt t="70393" x="3116263" y="5005388"/>
          <p14:tracePt t="70411" x="3128963" y="5056188"/>
          <p14:tracePt t="70427" x="3154363" y="5105400"/>
          <p14:tracePt t="70444" x="3154363" y="5118100"/>
          <p14:tracePt t="70463" x="3154363" y="5130800"/>
          <p14:tracePt t="70479" x="3167063" y="5156200"/>
          <p14:tracePt t="70495" x="3192463" y="5194300"/>
          <p14:tracePt t="70511" x="3216275" y="5230813"/>
          <p14:tracePt t="70528" x="3279775" y="5268913"/>
          <p14:tracePt t="70544" x="3379788" y="5330825"/>
          <p14:tracePt t="70560" x="3517900" y="5381625"/>
          <p14:tracePt t="70577" x="3617913" y="5407025"/>
          <p14:tracePt t="70594" x="3692525" y="5418138"/>
          <p14:tracePt t="70611" x="3756025" y="5430838"/>
          <p14:tracePt t="70628" x="3805238" y="5430838"/>
          <p14:tracePt t="70631" x="3830638" y="5430838"/>
          <p14:tracePt t="70645" x="3843338" y="5430838"/>
          <p14:tracePt t="70647" x="3856038" y="5430838"/>
          <p14:tracePt t="70662" x="3892550" y="5430838"/>
          <p14:tracePt t="70679" x="3905250" y="5430838"/>
          <p14:tracePt t="70879" x="3917950" y="5430838"/>
          <p14:tracePt t="70887" x="3930650" y="5430838"/>
          <p14:tracePt t="70919" x="3943350" y="5430838"/>
          <p14:tracePt t="70935" x="3968750" y="5418138"/>
          <p14:tracePt t="70943" x="3968750" y="5407025"/>
          <p14:tracePt t="70952" x="3979863" y="5407025"/>
          <p14:tracePt t="70975" x="3992563" y="5407025"/>
          <p14:tracePt t="71023" x="4005263" y="5407025"/>
          <p14:tracePt t="71031" x="4017963" y="5407025"/>
          <p14:tracePt t="71046" x="4030663" y="5407025"/>
          <p14:tracePt t="71063" x="4068763" y="5407025"/>
          <p14:tracePt t="71079" x="4130675" y="5407025"/>
          <p14:tracePt t="71096" x="4181475" y="5407025"/>
          <p14:tracePt t="71113" x="4256088" y="5407025"/>
          <p14:tracePt t="71129" x="4281488" y="5418138"/>
          <p14:tracePt t="71146" x="4305300" y="5430838"/>
          <p14:tracePt t="71163" x="4318000" y="5430838"/>
          <p14:tracePt t="71180" x="4330700" y="5430838"/>
          <p14:tracePt t="71199" x="4343400" y="5430838"/>
          <p14:tracePt t="71213" x="4356100" y="5430838"/>
          <p14:tracePt t="71230" x="4394200" y="5430838"/>
          <p14:tracePt t="71247" x="4443413" y="5430838"/>
          <p14:tracePt t="71263" x="4481513" y="5443538"/>
          <p14:tracePt t="71280" x="4543425" y="5443538"/>
          <p14:tracePt t="71296" x="4630738" y="5468938"/>
          <p14:tracePt t="71312" x="4768850" y="5507038"/>
          <p14:tracePt t="71329" x="4932363" y="5530850"/>
          <p14:tracePt t="71347" x="5106988" y="5568950"/>
          <p14:tracePt t="71363" x="5219700" y="5568950"/>
          <p14:tracePt t="71380" x="5294313" y="5581650"/>
          <p14:tracePt t="71383" x="5319713" y="5581650"/>
          <p14:tracePt t="71399" x="5332413" y="5581650"/>
          <p14:tracePt t="71414" x="5345113" y="5581650"/>
          <p14:tracePt t="71967" x="5357813" y="5581650"/>
          <p14:tracePt t="71975" x="5370513" y="5581650"/>
          <p14:tracePt t="71991" x="5383213" y="5581650"/>
          <p14:tracePt t="71998" x="5394325" y="5581650"/>
          <p14:tracePt t="72015" x="5419725" y="5581650"/>
          <p14:tracePt t="72032" x="5432425" y="5581650"/>
          <p14:tracePt t="72048" x="5457825" y="5581650"/>
          <p14:tracePt t="72064" x="5495925" y="5581650"/>
          <p14:tracePt t="72082" x="5507038" y="5581650"/>
          <p14:tracePt t="72099" x="5545138" y="5581650"/>
          <p14:tracePt t="72115" x="5607050" y="5581650"/>
          <p14:tracePt t="72132" x="5683250" y="5556250"/>
          <p14:tracePt t="72135" x="5708650" y="5556250"/>
          <p14:tracePt t="72175" x="5719763" y="5543550"/>
          <p14:tracePt t="72199" x="5732463" y="5543550"/>
          <p14:tracePt t="72215" x="5745163" y="5543550"/>
          <p14:tracePt t="74071" x="5745163" y="5568950"/>
          <p14:tracePt t="74079" x="5757863" y="5630863"/>
          <p14:tracePt t="74087" x="5770563" y="5719763"/>
          <p14:tracePt t="74104" x="5770563" y="5907088"/>
          <p14:tracePt t="74120" x="5770563" y="6019800"/>
          <p14:tracePt t="74137" x="5770563" y="6094413"/>
          <p14:tracePt t="74153" x="5757863" y="6145213"/>
          <p14:tracePt t="74171" x="5757863" y="6169025"/>
          <p14:tracePt t="74187" x="5745163" y="6169025"/>
          <p14:tracePt t="74204" x="5745163" y="6181725"/>
          <p14:tracePt t="74240" x="5719763" y="6181725"/>
          <p14:tracePt t="74255" x="5708650" y="6169025"/>
          <p14:tracePt t="74263" x="5695950" y="6157913"/>
          <p14:tracePt t="74271" x="5683250" y="6132513"/>
          <p14:tracePt t="74288" x="5670550" y="6081713"/>
          <p14:tracePt t="74304" x="5670550" y="6032500"/>
          <p14:tracePt t="74320" x="5670550" y="5994400"/>
          <p14:tracePt t="74337" x="5670550" y="5981700"/>
          <p14:tracePt t="74354" x="5670550" y="5956300"/>
          <p14:tracePt t="74371" x="5670550" y="5945188"/>
          <p14:tracePt t="74387" x="5670550" y="5932488"/>
          <p14:tracePt t="74407" x="5670550" y="5919788"/>
          <p14:tracePt t="75279" x="5670550" y="5907088"/>
          <p14:tracePt t="75296" x="5670550" y="5894388"/>
          <p14:tracePt t="75735" x="5670550" y="5881688"/>
          <p14:tracePt t="75743" x="5670550" y="5868988"/>
          <p14:tracePt t="75759" x="5670550" y="5856288"/>
          <p14:tracePt t="75775" x="5670550" y="5843588"/>
          <p14:tracePt t="75792" x="5670550" y="5832475"/>
          <p14:tracePt t="75831" x="5670550" y="5819775"/>
          <p14:tracePt t="75855" x="5670550" y="5807075"/>
          <p14:tracePt t="75863" x="5670550" y="5794375"/>
          <p14:tracePt t="75875" x="5670550" y="5781675"/>
          <p14:tracePt t="75892" x="5670550" y="5768975"/>
          <p14:tracePt t="76423" x="5670550" y="5781675"/>
          <p14:tracePt t="76431" x="5670550" y="5794375"/>
          <p14:tracePt t="76443" x="5670550" y="5807075"/>
          <p14:tracePt t="76463" x="5670550" y="5819775"/>
          <p14:tracePt t="76872" x="5670550" y="5832475"/>
          <p14:tracePt t="76887" x="5670550" y="5843588"/>
          <p14:tracePt t="76911" x="5670550" y="5856288"/>
          <p14:tracePt t="76927" x="5670550" y="5868988"/>
          <p14:tracePt t="76959" x="5670550" y="5881688"/>
          <p14:tracePt t="76967" x="5670550" y="5894388"/>
          <p14:tracePt t="78832" x="5670550" y="5881688"/>
          <p14:tracePt t="78847" x="5670550" y="5868988"/>
          <p14:tracePt t="78863" x="5670550" y="5856288"/>
          <p14:tracePt t="79327" x="5670550" y="5843588"/>
          <p14:tracePt t="79343" x="5670550" y="5832475"/>
          <p14:tracePt t="79359" x="5670550" y="5819775"/>
          <p14:tracePt t="79375" x="5670550" y="5807075"/>
          <p14:tracePt t="79407" x="5670550" y="5794375"/>
          <p14:tracePt t="80047" x="5670550" y="5807075"/>
          <p14:tracePt t="80055" x="5670550" y="5819775"/>
          <p14:tracePt t="80070" x="5670550" y="5832475"/>
          <p14:tracePt t="80086" x="5670550" y="5843588"/>
          <p14:tracePt t="80143" x="5670550" y="5856288"/>
          <p14:tracePt t="80152" x="5670550" y="5868988"/>
          <p14:tracePt t="80167" x="5670550" y="5881688"/>
          <p14:tracePt t="80183" x="5670550" y="5894388"/>
          <p14:tracePt t="80199" x="5670550" y="5919788"/>
          <p14:tracePt t="80215" x="5670550" y="5932488"/>
          <p14:tracePt t="80231" x="5670550" y="5945188"/>
          <p14:tracePt t="80256" x="5670550" y="5956300"/>
          <p14:tracePt t="80263" x="5670550" y="5969000"/>
          <p14:tracePt t="80279" x="5670550" y="5981700"/>
          <p14:tracePt t="80286" x="5657850" y="5981700"/>
          <p14:tracePt t="80471" x="5657850" y="5994400"/>
          <p14:tracePt t="80775" x="5645150" y="5994400"/>
          <p14:tracePt t="80783" x="5632450" y="5994400"/>
          <p14:tracePt t="80799" x="5619750" y="5994400"/>
          <p14:tracePt t="80807" x="5607050" y="5994400"/>
          <p14:tracePt t="80822" x="5595938" y="5994400"/>
          <p14:tracePt t="80838" x="5583238" y="5994400"/>
          <p14:tracePt t="80895" x="5583238" y="6007100"/>
          <p14:tracePt t="80904" x="5583238" y="6019800"/>
          <p14:tracePt t="80991" x="5595938" y="6019800"/>
          <p14:tracePt t="80999" x="5607050" y="6019800"/>
          <p14:tracePt t="81007" x="5619750" y="6019800"/>
          <p14:tracePt t="81022" x="5645150" y="6019800"/>
          <p14:tracePt t="81039" x="5657850" y="6019800"/>
          <p14:tracePt t="81055" x="5683250" y="6019800"/>
          <p14:tracePt t="81079" x="5695950" y="6019800"/>
          <p14:tracePt t="81095" x="5708650" y="6019800"/>
          <p14:tracePt t="81105" x="5719763" y="6019800"/>
          <p14:tracePt t="81122" x="5757863" y="6045200"/>
          <p14:tracePt t="81140" x="5795963" y="6045200"/>
          <p14:tracePt t="81142" x="5821363" y="6045200"/>
          <p14:tracePt t="81155" x="5845175" y="6045200"/>
          <p14:tracePt t="81158" x="5870575" y="6045200"/>
          <p14:tracePt t="81172" x="5895975" y="6045200"/>
          <p14:tracePt t="81189" x="5921375" y="6045200"/>
          <p14:tracePt t="81192" x="5932488" y="6045200"/>
          <p14:tracePt t="81206" x="5945188" y="6056313"/>
          <p14:tracePt t="81239" x="5945188" y="6069013"/>
          <p14:tracePt t="81255" x="5957888" y="6094413"/>
          <p14:tracePt t="81263" x="5970588" y="6119813"/>
          <p14:tracePt t="81272" x="5970588" y="6157913"/>
          <p14:tracePt t="81289" x="5983288" y="6232525"/>
          <p14:tracePt t="81305" x="6008688" y="6307138"/>
          <p14:tracePt t="81323" x="6021388" y="6370638"/>
          <p14:tracePt t="81340" x="6045200" y="6407150"/>
          <p14:tracePt t="81356" x="6045200" y="6419850"/>
          <p14:tracePt t="81359" x="6045200" y="6432550"/>
          <p14:tracePt t="81373" x="6045200" y="6445250"/>
          <p14:tracePt t="81390" x="6045200" y="6470650"/>
          <p14:tracePt t="81407" x="6008688" y="6470650"/>
          <p14:tracePt t="81423" x="5945188" y="6470650"/>
          <p14:tracePt t="81440" x="5870575" y="6470650"/>
          <p14:tracePt t="81456" x="5845175" y="6470650"/>
          <p14:tracePt t="85671" x="5832475" y="6470650"/>
          <p14:tracePt t="85679" x="5821363" y="6470650"/>
          <p14:tracePt t="85687" x="5808663" y="6470650"/>
          <p14:tracePt t="85720" x="5795963" y="6470650"/>
          <p14:tracePt t="86255" x="5783263" y="6470650"/>
          <p14:tracePt t="86287" x="5770563" y="6470650"/>
          <p14:tracePt t="89751" x="5783263" y="6470650"/>
          <p14:tracePt t="89759" x="5832475" y="6470650"/>
          <p14:tracePt t="89767" x="5870575" y="6470650"/>
          <p14:tracePt t="89778" x="5908675" y="6470650"/>
          <p14:tracePt t="89795" x="5921375" y="6470650"/>
          <p14:tracePt t="89811" x="5932488" y="6470650"/>
          <p14:tracePt t="89828" x="5945188" y="6470650"/>
          <p14:tracePt t="89845" x="5957888" y="6470650"/>
          <p14:tracePt t="89847" x="5970588" y="6470650"/>
          <p14:tracePt t="89862" x="5995988" y="6470650"/>
          <p14:tracePt t="89878" x="6008688" y="6470650"/>
          <p14:tracePt t="89895" x="6021388" y="6470650"/>
          <p14:tracePt t="90359" x="6034088" y="6470650"/>
          <p14:tracePt t="90367" x="6057900" y="6470650"/>
          <p14:tracePt t="90380" x="6096000" y="6470650"/>
          <p14:tracePt t="90382" x="6134100" y="6470650"/>
          <p14:tracePt t="90397" x="6183313" y="6470650"/>
          <p14:tracePt t="90399" x="6246813" y="6470650"/>
          <p14:tracePt t="90413" x="6334125" y="6470650"/>
          <p14:tracePt t="90415" x="6434138" y="6470650"/>
          <p14:tracePt t="90431" x="6684963" y="6470650"/>
          <p14:tracePt t="90447" x="6934200" y="6470650"/>
          <p14:tracePt t="90463" x="7021513" y="6470650"/>
          <p14:tracePt t="90480" x="7034213" y="6470650"/>
          <p14:tracePt t="90512" x="7059613" y="6470650"/>
          <p14:tracePt t="90519" x="7085013" y="6470650"/>
          <p14:tracePt t="90530" x="7097713" y="6470650"/>
          <p14:tracePt t="90547" x="7110413" y="6470650"/>
          <p14:tracePt t="90815" x="7097713" y="6470650"/>
          <p14:tracePt t="91583" x="7085013" y="6470650"/>
          <p14:tracePt t="91599" x="7072313" y="6470650"/>
          <p14:tracePt t="91623" x="7059613" y="6470650"/>
          <p14:tracePt t="91632" x="7046913" y="6470650"/>
          <p14:tracePt t="92015" x="7034213" y="6470650"/>
          <p14:tracePt t="92023" x="7021513" y="6457950"/>
          <p14:tracePt t="92033" x="7010400" y="6457950"/>
          <p14:tracePt t="92051" x="6997700" y="6432550"/>
          <p14:tracePt t="92067" x="6985000" y="6419850"/>
          <p14:tracePt t="92084" x="6972300" y="6407150"/>
          <p14:tracePt t="92087" x="6959600" y="6407150"/>
          <p14:tracePt t="92101" x="6946900" y="6407150"/>
          <p14:tracePt t="92103" x="6946900" y="6394450"/>
          <p14:tracePt t="92118" x="6897688" y="6370638"/>
          <p14:tracePt t="92134" x="6859588" y="6345238"/>
          <p14:tracePt t="92151" x="6821488" y="6332538"/>
          <p14:tracePt t="92167" x="6797675" y="6319838"/>
          <p14:tracePt t="92184" x="6746875" y="6319838"/>
          <p14:tracePt t="92200" x="6734175" y="6307138"/>
          <p14:tracePt t="92218" x="6721475" y="6307138"/>
          <p14:tracePt t="92234" x="6696075" y="6294438"/>
          <p14:tracePt t="92255" x="6684963" y="6294438"/>
          <p14:tracePt t="92268" x="6684963" y="6281738"/>
          <p14:tracePt t="92285" x="6672263" y="6269038"/>
          <p14:tracePt t="92302" x="6659563" y="6269038"/>
          <p14:tracePt t="92431" x="6659563" y="6257925"/>
          <p14:tracePt t="92439" x="6659563" y="6245225"/>
          <p14:tracePt t="92451" x="6659563" y="6232525"/>
          <p14:tracePt t="92454" x="6659563" y="6207125"/>
          <p14:tracePt t="92469" x="6659563" y="6181725"/>
          <p14:tracePt t="92472" x="6659563" y="6157913"/>
          <p14:tracePt t="92486" x="6659563" y="6119813"/>
          <p14:tracePt t="92502" x="6659563" y="6107113"/>
          <p14:tracePt t="92519" x="6659563" y="6081713"/>
          <p14:tracePt t="92535" x="6684963" y="6032500"/>
          <p14:tracePt t="92552" x="6708775" y="5981700"/>
          <p14:tracePt t="92568" x="6721475" y="5919788"/>
          <p14:tracePt t="92585" x="6759575" y="5856288"/>
          <p14:tracePt t="92602" x="6797675" y="5794375"/>
          <p14:tracePt t="92619" x="6821488" y="5719763"/>
          <p14:tracePt t="92622" x="6834188" y="5681663"/>
          <p14:tracePt t="92635" x="6846888" y="5643563"/>
          <p14:tracePt t="92638" x="6846888" y="5607050"/>
          <p14:tracePt t="92652" x="6846888" y="5568950"/>
          <p14:tracePt t="92655" x="6846888" y="5530850"/>
          <p14:tracePt t="92669" x="6859588" y="5507038"/>
          <p14:tracePt t="92672" x="6872288" y="5481638"/>
          <p14:tracePt t="92686" x="6872288" y="5430838"/>
          <p14:tracePt t="92703" x="6872288" y="5381625"/>
          <p14:tracePt t="92719" x="6872288" y="5330825"/>
          <p14:tracePt t="92736" x="6872288" y="5318125"/>
          <p14:tracePt t="92752" x="6872288" y="5305425"/>
          <p14:tracePt t="92768" x="6872288" y="5294313"/>
          <p14:tracePt t="92786" x="6872288" y="5281613"/>
          <p14:tracePt t="92802" x="6872288" y="5268913"/>
          <p14:tracePt t="92819" x="6884988" y="5256213"/>
          <p14:tracePt t="92822" x="6884988" y="5230813"/>
          <p14:tracePt t="92836" x="6897688" y="5218113"/>
          <p14:tracePt t="92839" x="6897688" y="5205413"/>
          <p14:tracePt t="92853" x="6910388" y="5205413"/>
          <p14:tracePt t="92855" x="6921500" y="5194300"/>
          <p14:tracePt t="92870" x="6934200" y="5168900"/>
          <p14:tracePt t="93631" x="6921500" y="5168900"/>
          <p14:tracePt t="93647" x="6910388" y="5168900"/>
          <p14:tracePt t="93654" x="6897688" y="5168900"/>
          <p14:tracePt t="93662" x="6884988" y="5168900"/>
          <p14:tracePt t="93671" x="6872288" y="5168900"/>
          <p14:tracePt t="93695" x="6859588" y="5168900"/>
          <p14:tracePt t="93935" x="6846888" y="5168900"/>
          <p14:tracePt t="93943" x="6834188" y="5168900"/>
          <p14:tracePt t="94447" x="6834188" y="5156200"/>
          <p14:tracePt t="94471" x="6821488" y="5156200"/>
          <p14:tracePt t="94495" x="6821488" y="5143500"/>
          <p14:tracePt t="94511" x="6808788" y="5143500"/>
          <p14:tracePt t="94519" x="6808788" y="5130800"/>
          <p14:tracePt t="94543" x="6808788" y="5118100"/>
          <p14:tracePt t="94551" x="6797675" y="5105400"/>
          <p14:tracePt t="94583" x="6784975" y="5105400"/>
          <p14:tracePt t="95559" x="6772275" y="5105400"/>
          <p14:tracePt t="95576" x="6759575" y="5105400"/>
          <p14:tracePt t="95583" x="6759575" y="5118100"/>
          <p14:tracePt t="95592" x="6746875" y="5118100"/>
          <p14:tracePt t="95610" x="6734175" y="5130800"/>
          <p14:tracePt t="95627" x="6734175" y="5168900"/>
          <p14:tracePt t="95631" x="6721475" y="5181600"/>
          <p14:tracePt t="95643" x="6721475" y="5194300"/>
          <p14:tracePt t="95646" x="6708775" y="5230813"/>
          <p14:tracePt t="95661" x="6708775" y="5243513"/>
          <p14:tracePt t="95663" x="6708775" y="5256213"/>
          <p14:tracePt t="95677" x="6696075" y="5281613"/>
          <p14:tracePt t="95679" x="6684963" y="5305425"/>
          <p14:tracePt t="95694" x="6684963" y="5330825"/>
          <p14:tracePt t="95711" x="6672263" y="5394325"/>
          <p14:tracePt t="95727" x="6672263" y="5430838"/>
          <p14:tracePt t="95743" x="6672263" y="5481638"/>
          <p14:tracePt t="95760" x="6672263" y="5507038"/>
          <p14:tracePt t="95777" x="6672263" y="5518150"/>
          <p14:tracePt t="96439" x="6684963" y="5518150"/>
          <p14:tracePt t="96446" x="6696075" y="5518150"/>
          <p14:tracePt t="96462" x="6708775" y="5518150"/>
          <p14:tracePt t="98839" x="6696075" y="5518150"/>
          <p14:tracePt t="98951" x="6684963" y="5518150"/>
          <p14:tracePt t="98959" x="6672263" y="5518150"/>
          <p14:tracePt t="98968" x="6672263" y="5507038"/>
          <p14:tracePt t="98985" x="6659563" y="5494338"/>
          <p14:tracePt t="99002" x="6659563" y="5481638"/>
          <p14:tracePt t="104142" x="6646863" y="5481638"/>
          <p14:tracePt t="104167" x="6646863" y="5468938"/>
          <p14:tracePt t="104174" x="6634163" y="5468938"/>
          <p14:tracePt t="104183" x="6621463" y="5468938"/>
          <p14:tracePt t="105999" x="6608763" y="5468938"/>
          <p14:tracePt t="106143" x="6596063" y="5468938"/>
          <p14:tracePt t="107519" x="6608763" y="5468938"/>
          <p14:tracePt t="107951" x="6608763" y="5456238"/>
          <p14:tracePt t="108710" x="6608763" y="5443538"/>
          <p14:tracePt t="108719" x="6608763" y="5430838"/>
          <p14:tracePt t="108734" x="6608763" y="5418138"/>
          <p14:tracePt t="108743" x="6608763" y="5407025"/>
          <p14:tracePt t="108760" x="6608763" y="5381625"/>
          <p14:tracePt t="108777" x="6608763" y="5368925"/>
          <p14:tracePt t="108794" x="6608763" y="5356225"/>
          <p14:tracePt t="108910" x="6608763" y="5343525"/>
          <p14:tracePt t="111206" x="6596063" y="5343525"/>
          <p14:tracePt t="121663" x="6572250" y="5330825"/>
          <p14:tracePt t="121670" x="6559550" y="5318125"/>
          <p14:tracePt t="121678" x="6546850" y="5305425"/>
          <p14:tracePt t="121695" x="6496050" y="5281613"/>
          <p14:tracePt t="121712" x="6472238" y="5268913"/>
          <p14:tracePt t="121728" x="6446838" y="5243513"/>
          <p14:tracePt t="121744" x="6434138" y="5243513"/>
          <p14:tracePt t="121761" x="6434138" y="5230813"/>
          <p14:tracePt t="121778" x="6421438" y="5230813"/>
          <p14:tracePt t="121795" x="6408738" y="5218113"/>
          <p14:tracePt t="121812" x="6396038" y="5205413"/>
          <p14:tracePt t="121815" x="6383338" y="5194300"/>
          <p14:tracePt t="121830" x="6370638" y="5194300"/>
          <p14:tracePt t="121846" x="6346825" y="5181600"/>
          <p14:tracePt t="121862" x="6321425" y="5156200"/>
          <p14:tracePt t="121902" x="6308725" y="5156200"/>
          <p14:tracePt t="121912" x="6308725" y="5143500"/>
          <p14:tracePt t="121919" x="6296025" y="5143500"/>
          <p14:tracePt t="121929" x="6283325" y="5143500"/>
          <p14:tracePt t="121944" x="6270625" y="5143500"/>
          <p14:tracePt t="121962" x="6270625" y="5130800"/>
          <p14:tracePt t="121979" x="6259513" y="5130800"/>
          <p14:tracePt t="121995" x="6246813" y="5130800"/>
          <p14:tracePt t="123472" x="6246813" y="5118100"/>
          <p14:tracePt t="123478" x="6246813" y="5105400"/>
          <p14:tracePt t="123486" x="6246813" y="5081588"/>
          <p14:tracePt t="123500" x="6246813" y="5068888"/>
          <p14:tracePt t="123671" x="6246813" y="5056188"/>
          <p14:tracePt t="123678" x="6246813" y="5043488"/>
          <p14:tracePt t="123687" x="6246813" y="5005388"/>
          <p14:tracePt t="123700" x="6270625" y="4930775"/>
          <p14:tracePt t="123702" x="6308725" y="4843463"/>
          <p14:tracePt t="123717" x="6346825" y="4756150"/>
          <p14:tracePt t="123720" x="6370638" y="4692650"/>
          <p14:tracePt t="123734" x="6396038" y="4630738"/>
          <p14:tracePt t="123750" x="6383338" y="4605338"/>
          <p14:tracePt t="123767" x="6208713" y="4554538"/>
          <p14:tracePt t="123783" x="6008688" y="4430713"/>
          <p14:tracePt t="123799" x="5870575" y="4230688"/>
          <p14:tracePt t="123817" x="5795963" y="4079875"/>
          <p14:tracePt t="123833" x="5757863" y="4029075"/>
          <p14:tracePt t="123902" x="5757863" y="4017963"/>
          <p14:tracePt t="123926" x="5757863" y="4005263"/>
          <p14:tracePt t="123934" x="5757863" y="3992563"/>
          <p14:tracePt t="123959" x="5757863" y="3979863"/>
          <p14:tracePt t="125366" x="5757863" y="3967163"/>
          <p14:tracePt t="125374" x="5757863" y="3954463"/>
          <p14:tracePt t="125388" x="5757863" y="3929063"/>
          <p14:tracePt t="125391" x="5719763" y="3892550"/>
          <p14:tracePt t="125404" x="5645150" y="3867150"/>
          <p14:tracePt t="125407" x="5583238" y="3829050"/>
          <p14:tracePt t="125422" x="5445125" y="3741738"/>
          <p14:tracePt t="125438" x="5370513" y="3667125"/>
          <p14:tracePt t="125454" x="5319713" y="3603625"/>
          <p14:tracePt t="125471" x="5307013" y="3590925"/>
          <p14:tracePt t="125488" x="5294313" y="3579813"/>
          <p14:tracePt t="125504" x="5294313" y="3554413"/>
          <p14:tracePt t="125521" x="5294313" y="3516313"/>
          <p14:tracePt t="125538" x="5294313" y="3490913"/>
          <p14:tracePt t="125555" x="5294313" y="3467100"/>
          <p14:tracePt t="125559" x="5294313" y="3454400"/>
          <p14:tracePt t="125571" x="5294313" y="3441700"/>
          <p14:tracePt t="125574" x="5294313" y="3429000"/>
          <p14:tracePt t="125589" x="5294313" y="3416300"/>
          <p14:tracePt t="125605" x="5281613" y="3416300"/>
          <p14:tracePt t="140326" x="5281613" y="3403600"/>
          <p14:tracePt t="140334" x="5281613" y="3390900"/>
          <p14:tracePt t="140343" x="5281613" y="3378200"/>
          <p14:tracePt t="141550" x="5270500" y="3378200"/>
          <p14:tracePt t="141567" x="5257800" y="3378200"/>
          <p14:tracePt t="141574" x="5245100" y="3378200"/>
          <p14:tracePt t="141583" x="5232400" y="3378200"/>
          <p14:tracePt t="141597" x="5170488" y="3378200"/>
          <p14:tracePt t="141614" x="5119688" y="3378200"/>
          <p14:tracePt t="141630" x="5094288" y="3378200"/>
          <p14:tracePt t="141632" x="5057775" y="3378200"/>
          <p14:tracePt t="141646" x="5019675" y="3378200"/>
          <p14:tracePt t="141663" x="4994275" y="3354388"/>
          <p14:tracePt t="141680" x="4994275" y="3341688"/>
          <p14:tracePt t="141734" x="4981575" y="3328988"/>
          <p14:tracePt t="141742" x="4968875" y="3328988"/>
          <p14:tracePt t="141767" x="4956175" y="3316288"/>
          <p14:tracePt t="141822" x="4956175" y="3303588"/>
          <p14:tracePt t="141838" x="4945063" y="3290888"/>
          <p14:tracePt t="141847" x="4945063" y="3278188"/>
          <p14:tracePt t="141854" x="4945063" y="3254375"/>
          <p14:tracePt t="141863" x="4932363" y="3228975"/>
          <p14:tracePt t="141880" x="4906963" y="3190875"/>
          <p14:tracePt t="141897" x="4906963" y="3154363"/>
          <p14:tracePt t="141914" x="4894263" y="3128963"/>
          <p14:tracePt t="141931" x="4894263" y="3103563"/>
          <p14:tracePt t="141950" x="4894263" y="3090863"/>
          <p14:tracePt t="141966" x="4894263" y="3078163"/>
          <p14:tracePt t="143950" x="4894263" y="3065463"/>
          <p14:tracePt t="143958" x="4894263" y="3054350"/>
          <p14:tracePt t="144686" x="4894263" y="3041650"/>
          <p14:tracePt t="144694" x="4894263" y="3028950"/>
          <p14:tracePt t="144704" x="4894263" y="3016250"/>
          <p14:tracePt t="144721" x="4881563" y="3003550"/>
          <p14:tracePt t="145254" x="4881563" y="2990850"/>
          <p14:tracePt t="146702" x="4881563" y="2978150"/>
          <p14:tracePt t="146710" x="4868863" y="2952750"/>
          <p14:tracePt t="146718" x="4832350" y="2890838"/>
          <p14:tracePt t="146726" x="4794250" y="2778125"/>
          <p14:tracePt t="146744" x="4706938" y="2603500"/>
          <p14:tracePt t="146760" x="4681538" y="2540000"/>
          <p14:tracePt t="146777" x="4668838" y="2516188"/>
          <p14:tracePt t="146838" x="4668838" y="2503488"/>
          <p14:tracePt t="146863" x="4668838" y="2490788"/>
          <p14:tracePt t="146870" x="4681538" y="2478088"/>
          <p14:tracePt t="146878" x="4706938" y="2478088"/>
          <p14:tracePt t="146894" x="4768850" y="2427288"/>
          <p14:tracePt t="146911" x="4906963" y="2314575"/>
          <p14:tracePt t="146927" x="5068888" y="2201863"/>
          <p14:tracePt t="146943" x="5181600" y="2114550"/>
          <p14:tracePt t="146960" x="5219700" y="2089150"/>
          <p14:tracePt t="146977" x="5232400" y="2078038"/>
          <p14:tracePt t="146994" x="5245100" y="2065338"/>
          <p14:tracePt t="147011" x="5245100" y="2052638"/>
          <p14:tracePt t="147013" x="5257800" y="2052638"/>
          <p14:tracePt t="147027" x="5270500" y="2052638"/>
          <p14:tracePt t="147044" x="5281613" y="2039938"/>
          <p14:tracePt t="147047" x="5281613" y="2027238"/>
          <p14:tracePt t="147061" x="5307013" y="2027238"/>
          <p14:tracePt t="147078" x="5332413" y="2027238"/>
          <p14:tracePt t="147094" x="5357813" y="2027238"/>
          <p14:tracePt t="147111" x="5419725" y="2027238"/>
          <p14:tracePt t="147128" x="5532438" y="2039938"/>
          <p14:tracePt t="147144" x="5570538" y="2065338"/>
          <p14:tracePt t="147161" x="5595938" y="2065338"/>
          <p14:tracePt t="147222" x="5607050" y="2065338"/>
          <p14:tracePt t="147230" x="5619750" y="2065338"/>
          <p14:tracePt t="147245" x="5683250" y="2089150"/>
          <p14:tracePt t="147262" x="5745163" y="2089150"/>
          <p14:tracePt t="147278" x="5821363" y="2101850"/>
          <p14:tracePt t="147295" x="5945188" y="2114550"/>
          <p14:tracePt t="147311" x="6096000" y="2139950"/>
          <p14:tracePt t="147327" x="6234113" y="2178050"/>
          <p14:tracePt t="147345" x="6346825" y="2190750"/>
          <p14:tracePt t="147361" x="6396038" y="2214563"/>
          <p14:tracePt t="147378" x="6421438" y="2227263"/>
          <p14:tracePt t="147614" x="6408738" y="2214563"/>
          <p14:tracePt t="147622" x="6383338" y="2190750"/>
          <p14:tracePt t="147629" x="6346825" y="2165350"/>
          <p14:tracePt t="147646" x="6308725" y="2114550"/>
          <p14:tracePt t="147662" x="6296025" y="2089150"/>
          <p14:tracePt t="147679" x="6283325" y="208915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0" r="2254"/>
          <a:stretch/>
        </p:blipFill>
        <p:spPr>
          <a:xfrm>
            <a:off x="562409" y="1155869"/>
            <a:ext cx="10583055" cy="52749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594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743"/>
    </mc:Choice>
    <mc:Fallback xmlns="">
      <p:transition spd="slow" advTm="394743"/>
    </mc:Fallback>
  </mc:AlternateContent>
  <p:extLst>
    <p:ext uri="{3A86A75C-4F4B-4683-9AE1-C65F6400EC91}">
      <p14:laserTraceLst xmlns:p14="http://schemas.microsoft.com/office/powerpoint/2010/main">
        <p14:tracePtLst>
          <p14:tracePt t="7618" x="10639425" y="5507038"/>
          <p14:tracePt t="7633" x="10614025" y="5518150"/>
          <p14:tracePt t="7641" x="10577513" y="5530850"/>
          <p14:tracePt t="7649" x="10539413" y="5543550"/>
          <p14:tracePt t="7664" x="10401300" y="5581650"/>
          <p14:tracePt t="7681" x="10239375" y="5607050"/>
          <p14:tracePt t="7697" x="9988550" y="5643563"/>
          <p14:tracePt t="7714" x="9637713" y="5656263"/>
          <p14:tracePt t="7730" x="9199563" y="5656263"/>
          <p14:tracePt t="7747" x="8799513" y="5668963"/>
          <p14:tracePt t="7764" x="8435975" y="5668963"/>
          <p14:tracePt t="7781" x="8123238" y="5668963"/>
          <p14:tracePt t="7797" x="7910513" y="5681663"/>
          <p14:tracePt t="7800" x="7823200" y="5694363"/>
          <p14:tracePt t="7814" x="7761288" y="5707063"/>
          <p14:tracePt t="7817" x="7723188" y="5719763"/>
          <p14:tracePt t="7831" x="7697788" y="5719763"/>
          <p14:tracePt t="8201" x="7710488" y="5707063"/>
          <p14:tracePt t="9161" x="7710488" y="5668963"/>
          <p14:tracePt t="9168" x="7710488" y="5619750"/>
          <p14:tracePt t="9177" x="7710488" y="5568950"/>
          <p14:tracePt t="9185" x="7710488" y="5518150"/>
          <p14:tracePt t="9201" x="7710488" y="5494338"/>
          <p14:tracePt t="9218" x="7710488" y="5443538"/>
          <p14:tracePt t="9234" x="7635875" y="5294313"/>
          <p14:tracePt t="9251" x="7348538" y="5030788"/>
          <p14:tracePt t="9268" x="6959600" y="4692650"/>
          <p14:tracePt t="9285" x="6672263" y="4354513"/>
          <p14:tracePt t="9301" x="6596063" y="4029075"/>
          <p14:tracePt t="9304" x="6559550" y="3929063"/>
          <p14:tracePt t="9318" x="6559550" y="3867150"/>
          <p14:tracePt t="9321" x="6559550" y="3841750"/>
          <p14:tracePt t="9337" x="6546850" y="3841750"/>
          <p14:tracePt t="9353" x="6534150" y="3829050"/>
          <p14:tracePt t="9369" x="6521450" y="3779838"/>
          <p14:tracePt t="9385" x="6521450" y="3754438"/>
          <p14:tracePt t="9401" x="6521450" y="3729038"/>
          <p14:tracePt t="9657" x="6534150" y="3729038"/>
          <p14:tracePt t="9665" x="6546850" y="3729038"/>
          <p14:tracePt t="9673" x="6572250" y="3729038"/>
          <p14:tracePt t="9686" x="6584950" y="3729038"/>
          <p14:tracePt t="9689" x="6608763" y="3729038"/>
          <p14:tracePt t="9703" x="6646863" y="3729038"/>
          <p14:tracePt t="9705" x="6696075" y="3729038"/>
          <p14:tracePt t="9720" x="6834188" y="3716338"/>
          <p14:tracePt t="9736" x="7085013" y="3692525"/>
          <p14:tracePt t="9753" x="7372350" y="3641725"/>
          <p14:tracePt t="9769" x="7597775" y="3616325"/>
          <p14:tracePt t="9786" x="7797800" y="3579813"/>
          <p14:tracePt t="9802" x="7986713" y="3554413"/>
          <p14:tracePt t="9819" x="8161338" y="3529013"/>
          <p14:tracePt t="9836" x="8335963" y="3479800"/>
          <p14:tracePt t="9853" x="8461375" y="3467100"/>
          <p14:tracePt t="9869" x="8524875" y="3454400"/>
          <p14:tracePt t="9886" x="8561388" y="3454400"/>
          <p14:tracePt t="9993" x="8574088" y="3454400"/>
          <p14:tracePt t="10009" x="8586788" y="3454400"/>
          <p14:tracePt t="10017" x="8599488" y="3454400"/>
          <p14:tracePt t="10025" x="8612188" y="3467100"/>
          <p14:tracePt t="10036" x="8612188" y="3490913"/>
          <p14:tracePt t="10053" x="8624888" y="3516313"/>
          <p14:tracePt t="10057" x="8624888" y="3529013"/>
          <p14:tracePt t="10070" x="8624888" y="3541713"/>
          <p14:tracePt t="10073" x="8624888" y="3567113"/>
          <p14:tracePt t="10087" x="8624888" y="3579813"/>
          <p14:tracePt t="10089" x="8624888" y="3590925"/>
          <p14:tracePt t="10104" x="8624888" y="3629025"/>
          <p14:tracePt t="10121" x="8586788" y="3679825"/>
          <p14:tracePt t="10137" x="8474075" y="3754438"/>
          <p14:tracePt t="10154" x="8261350" y="3803650"/>
          <p14:tracePt t="10171" x="7986713" y="3841750"/>
          <p14:tracePt t="10186" x="7597775" y="3854450"/>
          <p14:tracePt t="10203" x="7085013" y="3854450"/>
          <p14:tracePt t="10220" x="6634163" y="3854450"/>
          <p14:tracePt t="10237" x="6334125" y="3841750"/>
          <p14:tracePt t="10241" x="6208713" y="3816350"/>
          <p14:tracePt t="10254" x="6134100" y="3803650"/>
          <p14:tracePt t="10257" x="6070600" y="3792538"/>
          <p14:tracePt t="10271" x="6034088" y="3779838"/>
          <p14:tracePt t="10273" x="6008688" y="3779838"/>
          <p14:tracePt t="10288" x="5957888" y="3767138"/>
          <p14:tracePt t="10305" x="5932488" y="3767138"/>
          <p14:tracePt t="10321" x="5921375" y="3767138"/>
          <p14:tracePt t="10337" x="5883275" y="3767138"/>
          <p14:tracePt t="10354" x="5770563" y="3767138"/>
          <p14:tracePt t="10370" x="5557838" y="3767138"/>
          <p14:tracePt t="10387" x="5332413" y="3767138"/>
          <p14:tracePt t="10404" x="5068888" y="3767138"/>
          <p14:tracePt t="10421" x="4806950" y="3792538"/>
          <p14:tracePt t="10438" x="4606925" y="3841750"/>
          <p14:tracePt t="10441" x="4518025" y="3867150"/>
          <p14:tracePt t="10455" x="4430713" y="3892550"/>
          <p14:tracePt t="10458" x="4318000" y="3916363"/>
          <p14:tracePt t="10472" x="4117975" y="4005263"/>
          <p14:tracePt t="10488" x="3917950" y="4067175"/>
          <p14:tracePt t="10505" x="3779838" y="4117975"/>
          <p14:tracePt t="10521" x="3717925" y="4129088"/>
          <p14:tracePt t="10538" x="3692525" y="4129088"/>
          <p14:tracePt t="10641" x="3692525" y="4117975"/>
          <p14:tracePt t="10649" x="3679825" y="4092575"/>
          <p14:tracePt t="10657" x="3679825" y="4067175"/>
          <p14:tracePt t="10672" x="3679825" y="4041775"/>
          <p14:tracePt t="10688" x="3679825" y="4029075"/>
          <p14:tracePt t="10705" x="3679825" y="4005263"/>
          <p14:tracePt t="10722" x="3679825" y="3979863"/>
          <p14:tracePt t="10738" x="3679825" y="3954463"/>
          <p14:tracePt t="10755" x="3679825" y="3929063"/>
          <p14:tracePt t="10771" x="3679825" y="3916363"/>
          <p14:tracePt t="10789" x="3692525" y="3916363"/>
          <p14:tracePt t="11001" x="3692525" y="3941763"/>
          <p14:tracePt t="11008" x="3692525" y="3967163"/>
          <p14:tracePt t="11023" x="3679825" y="3992563"/>
          <p14:tracePt t="11025" x="3667125" y="4017963"/>
          <p14:tracePt t="11040" x="3630613" y="4067175"/>
          <p14:tracePt t="11057" x="3579813" y="4117975"/>
          <p14:tracePt t="11073" x="3479800" y="4167188"/>
          <p14:tracePt t="11089" x="3317875" y="4230688"/>
          <p14:tracePt t="11106" x="3154363" y="4267200"/>
          <p14:tracePt t="11122" x="3003550" y="4292600"/>
          <p14:tracePt t="11139" x="2890838" y="4305300"/>
          <p14:tracePt t="11156" x="2854325" y="4305300"/>
          <p14:tracePt t="11173" x="2816225" y="4305300"/>
          <p14:tracePt t="11189" x="2803525" y="4305300"/>
          <p14:tracePt t="11192" x="2790825" y="4292600"/>
          <p14:tracePt t="11207" x="2778125" y="4267200"/>
          <p14:tracePt t="11209" x="2754313" y="4230688"/>
          <p14:tracePt t="11224" x="2703513" y="4079875"/>
          <p14:tracePt t="11240" x="2654300" y="3879850"/>
          <p14:tracePt t="11257" x="2616200" y="3641725"/>
          <p14:tracePt t="11273" x="2603500" y="3416300"/>
          <p14:tracePt t="11290" x="2590800" y="3254375"/>
          <p14:tracePt t="11306" x="2590800" y="3154363"/>
          <p14:tracePt t="11323" x="2590800" y="3090863"/>
          <p14:tracePt t="11340" x="2590800" y="3041650"/>
          <p14:tracePt t="11357" x="2590800" y="3003550"/>
          <p14:tracePt t="11373" x="2603500" y="2990850"/>
          <p14:tracePt t="11390" x="2616200" y="2990850"/>
          <p14:tracePt t="11408" x="2616200" y="2978150"/>
          <p14:tracePt t="11424" x="2616200" y="2965450"/>
          <p14:tracePt t="11441" x="2628900" y="2965450"/>
          <p14:tracePt t="11457" x="2641600" y="2952750"/>
          <p14:tracePt t="11474" x="2690813" y="2928938"/>
          <p14:tracePt t="11490" x="2741613" y="2890838"/>
          <p14:tracePt t="11507" x="2854325" y="2852738"/>
          <p14:tracePt t="11523" x="2967038" y="2816225"/>
          <p14:tracePt t="11541" x="3092450" y="2790825"/>
          <p14:tracePt t="11557" x="3192463" y="2790825"/>
          <p14:tracePt t="11574" x="3292475" y="2790825"/>
          <p14:tracePt t="11577" x="3367088" y="2790825"/>
          <p14:tracePt t="11591" x="3417888" y="2790825"/>
          <p14:tracePt t="11593" x="3454400" y="2790825"/>
          <p14:tracePt t="11608" x="3517900" y="2790825"/>
          <p14:tracePt t="11625" x="3541713" y="2790825"/>
          <p14:tracePt t="11641" x="3554413" y="2790825"/>
          <p14:tracePt t="11657" x="3579813" y="2790825"/>
          <p14:tracePt t="11674" x="3592513" y="2803525"/>
          <p14:tracePt t="11691" x="3605213" y="2816225"/>
          <p14:tracePt t="11707" x="3643313" y="2852738"/>
          <p14:tracePt t="11724" x="3679825" y="2903538"/>
          <p14:tracePt t="11741" x="3743325" y="3016250"/>
          <p14:tracePt t="11758" x="3805238" y="3103563"/>
          <p14:tracePt t="11760" x="3817938" y="3141663"/>
          <p14:tracePt t="11775" x="3830638" y="3178175"/>
          <p14:tracePt t="11778" x="3843338" y="3203575"/>
          <p14:tracePt t="11792" x="3843338" y="3241675"/>
          <p14:tracePt t="11808" x="3843338" y="3290888"/>
          <p14:tracePt t="11825" x="3843338" y="3341688"/>
          <p14:tracePt t="11841" x="3843338" y="3390900"/>
          <p14:tracePt t="11859" x="3843338" y="3467100"/>
          <p14:tracePt t="11874" x="3817938" y="3529013"/>
          <p14:tracePt t="11891" x="3779838" y="3579813"/>
          <p14:tracePt t="11908" x="3756025" y="3603625"/>
          <p14:tracePt t="11925" x="3743325" y="3629025"/>
          <p14:tracePt t="11942" x="3717925" y="3629025"/>
          <p14:tracePt t="11945" x="3705225" y="3641725"/>
          <p14:tracePt t="11961" x="3692525" y="3654425"/>
          <p14:tracePt t="11975" x="3679825" y="3654425"/>
          <p14:tracePt t="11978" x="3654425" y="3654425"/>
          <p14:tracePt t="11992" x="3643313" y="3654425"/>
          <p14:tracePt t="12009" x="3592513" y="3654425"/>
          <p14:tracePt t="12025" x="3505200" y="3654425"/>
          <p14:tracePt t="12042" x="3392488" y="3629025"/>
          <p14:tracePt t="12058" x="3241675" y="3554413"/>
          <p14:tracePt t="12075" x="3054350" y="3416300"/>
          <p14:tracePt t="12092" x="2903538" y="3316288"/>
          <p14:tracePt t="12109" x="2754313" y="3190875"/>
          <p14:tracePt t="12125" x="2578100" y="3090863"/>
          <p14:tracePt t="12129" x="2528888" y="3065463"/>
          <p14:tracePt t="12142" x="2490788" y="3054350"/>
          <p14:tracePt t="12144" x="2465388" y="3041650"/>
          <p14:tracePt t="12159" x="2428875" y="3041650"/>
          <p14:tracePt t="12161" x="2403475" y="3041650"/>
          <p14:tracePt t="12177" x="2352675" y="3041650"/>
          <p14:tracePt t="12193" x="2278063" y="3041650"/>
          <p14:tracePt t="12209" x="2178050" y="3065463"/>
          <p14:tracePt t="12225" x="2065338" y="3128963"/>
          <p14:tracePt t="12242" x="1914525" y="3228975"/>
          <p14:tracePt t="12259" x="1814513" y="3316288"/>
          <p14:tracePt t="12276" x="1701800" y="3441700"/>
          <p14:tracePt t="12292" x="1652588" y="3490913"/>
          <p14:tracePt t="12309" x="1639888" y="3529013"/>
          <p14:tracePt t="12326" x="1639888" y="3541713"/>
          <p14:tracePt t="12433" x="1677988" y="3529013"/>
          <p14:tracePt t="12442" x="1727200" y="3503613"/>
          <p14:tracePt t="12451" x="1765300" y="3479800"/>
          <p14:tracePt t="12459" x="1827213" y="3429000"/>
          <p14:tracePt t="12476" x="1978025" y="3290888"/>
          <p14:tracePt t="12493" x="2103438" y="3128963"/>
          <p14:tracePt t="12510" x="2228850" y="2952750"/>
          <p14:tracePt t="12513" x="2290763" y="2852738"/>
          <p14:tracePt t="12527" x="2339975" y="2765425"/>
          <p14:tracePt t="12529" x="2365375" y="2690813"/>
          <p14:tracePt t="12544" x="2416175" y="2552700"/>
          <p14:tracePt t="12560" x="2452688" y="2452688"/>
          <p14:tracePt t="12577" x="2452688" y="2365375"/>
          <p14:tracePt t="12593" x="2452688" y="2314575"/>
          <p14:tracePt t="12610" x="2452688" y="2278063"/>
          <p14:tracePt t="12681" x="2465388" y="2278063"/>
          <p14:tracePt t="12688" x="2503488" y="2278063"/>
          <p14:tracePt t="12697" x="2528888" y="2278063"/>
          <p14:tracePt t="12711" x="2541588" y="2278063"/>
          <p14:tracePt t="12713" x="2565400" y="2278063"/>
          <p14:tracePt t="12727" x="2590800" y="2278063"/>
          <p14:tracePt t="12729" x="2628900" y="2290763"/>
          <p14:tracePt t="12744" x="2690813" y="2339975"/>
          <p14:tracePt t="12761" x="2754313" y="2427288"/>
          <p14:tracePt t="12777" x="2803525" y="2503488"/>
          <p14:tracePt t="12793" x="2841625" y="2640013"/>
          <p14:tracePt t="12810" x="2890838" y="2778125"/>
          <p14:tracePt t="12827" x="2967038" y="2990850"/>
          <p14:tracePt t="12843" x="3041650" y="3154363"/>
          <p14:tracePt t="12861" x="3116263" y="3316288"/>
          <p14:tracePt t="12877" x="3167063" y="3441700"/>
          <p14:tracePt t="12880" x="3192463" y="3516313"/>
          <p14:tracePt t="12894" x="3216275" y="3590925"/>
          <p14:tracePt t="12897" x="3241675" y="3667125"/>
          <p14:tracePt t="12911" x="3267075" y="3729038"/>
          <p14:tracePt t="12913" x="3292475" y="3803650"/>
          <p14:tracePt t="12928" x="3305175" y="3916363"/>
          <p14:tracePt t="12945" x="3317875" y="4005263"/>
          <p14:tracePt t="12961" x="3317875" y="4092575"/>
          <p14:tracePt t="12978" x="3317875" y="4179888"/>
          <p14:tracePt t="12994" x="3317875" y="4267200"/>
          <p14:tracePt t="13011" x="3317875" y="4392613"/>
          <p14:tracePt t="13027" x="3317875" y="4492625"/>
          <p14:tracePt t="13045" x="3292475" y="4618038"/>
          <p14:tracePt t="13061" x="3228975" y="4730750"/>
          <p14:tracePt t="13064" x="3205163" y="4779963"/>
          <p14:tracePt t="13078" x="3179763" y="4830763"/>
          <p14:tracePt t="13081" x="3141663" y="4892675"/>
          <p14:tracePt t="13095" x="3103563" y="4943475"/>
          <p14:tracePt t="13097" x="3079750" y="4968875"/>
          <p14:tracePt t="13112" x="3016250" y="5043488"/>
          <p14:tracePt t="13128" x="2967038" y="5105400"/>
          <p14:tracePt t="13145" x="2903538" y="5156200"/>
          <p14:tracePt t="13161" x="2854325" y="5205413"/>
          <p14:tracePt t="13179" x="2803525" y="5218113"/>
          <p14:tracePt t="13195" x="2778125" y="5230813"/>
          <p14:tracePt t="13211" x="2741613" y="5243513"/>
          <p14:tracePt t="13228" x="2703513" y="5243513"/>
          <p14:tracePt t="13245" x="2667000" y="5243513"/>
          <p14:tracePt t="13248" x="2641600" y="5243513"/>
          <p14:tracePt t="13262" x="2628900" y="5243513"/>
          <p14:tracePt t="13265" x="2603500" y="5243513"/>
          <p14:tracePt t="13279" x="2590800" y="5243513"/>
          <p14:tracePt t="13281" x="2578100" y="5243513"/>
          <p14:tracePt t="13296" x="2565400" y="5243513"/>
          <p14:tracePt t="13313" x="2554288" y="5218113"/>
          <p14:tracePt t="13329" x="2541588" y="5194300"/>
          <p14:tracePt t="13345" x="2541588" y="5143500"/>
          <p14:tracePt t="13362" x="2516188" y="5068888"/>
          <p14:tracePt t="13379" x="2516188" y="4968875"/>
          <p14:tracePt t="13395" x="2541588" y="4856163"/>
          <p14:tracePt t="13412" x="2590800" y="4768850"/>
          <p14:tracePt t="13429" x="2678113" y="4667250"/>
          <p14:tracePt t="13445" x="2741613" y="4592638"/>
          <p14:tracePt t="13449" x="2778125" y="4567238"/>
          <p14:tracePt t="13462" x="2803525" y="4543425"/>
          <p14:tracePt t="13465" x="2841625" y="4530725"/>
          <p14:tracePt t="13480" x="2903538" y="4492625"/>
          <p14:tracePt t="13496" x="2941638" y="4479925"/>
          <p14:tracePt t="13513" x="2992438" y="4479925"/>
          <p14:tracePt t="13529" x="3067050" y="4479925"/>
          <p14:tracePt t="13546" x="3167063" y="4479925"/>
          <p14:tracePt t="13562" x="3241675" y="4479925"/>
          <p14:tracePt t="13579" x="3367088" y="4505325"/>
          <p14:tracePt t="13596" x="3541713" y="4554538"/>
          <p14:tracePt t="13613" x="3779838" y="4605338"/>
          <p14:tracePt t="13629" x="4105275" y="4667250"/>
          <p14:tracePt t="13632" x="4268788" y="4718050"/>
          <p14:tracePt t="13646" x="4430713" y="4743450"/>
          <p14:tracePt t="13649" x="4594225" y="4768850"/>
          <p14:tracePt t="13663" x="4719638" y="4779963"/>
          <p14:tracePt t="13665" x="4856163" y="4792663"/>
          <p14:tracePt t="13680" x="5045075" y="4805363"/>
          <p14:tracePt t="13697" x="5194300" y="4830763"/>
          <p14:tracePt t="13713" x="5319713" y="4843463"/>
          <p14:tracePt t="13729" x="5383213" y="4856163"/>
          <p14:tracePt t="13746" x="5407025" y="4868863"/>
          <p14:tracePt t="13763" x="5407025" y="4879975"/>
          <p14:tracePt t="13779" x="5332413" y="4892675"/>
          <p14:tracePt t="13796" x="5270500" y="4930775"/>
          <p14:tracePt t="13865" x="5257800" y="4943475"/>
          <p14:tracePt t="13873" x="5207000" y="4992688"/>
          <p14:tracePt t="13880" x="5157788" y="5068888"/>
          <p14:tracePt t="13897" x="5068888" y="5205413"/>
          <p14:tracePt t="13913" x="5068888" y="5256213"/>
          <p14:tracePt t="13930" x="5106988" y="5268913"/>
          <p14:tracePt t="13946" x="5157788" y="5281613"/>
          <p14:tracePt t="13963" x="5170488" y="5281613"/>
          <p14:tracePt t="13980" x="5207000" y="5281613"/>
          <p14:tracePt t="13997" x="5345113" y="5305425"/>
          <p14:tracePt t="14013" x="5557838" y="5343525"/>
          <p14:tracePt t="14016" x="5632450" y="5356225"/>
          <p14:tracePt t="14031" x="5708650" y="5356225"/>
          <p14:tracePt t="14033" x="5770563" y="5356225"/>
          <p14:tracePt t="14048" x="5857875" y="5356225"/>
          <p14:tracePt t="14065" x="5970588" y="5356225"/>
          <p14:tracePt t="14081" x="6057900" y="5356225"/>
          <p14:tracePt t="14097" x="6146800" y="5356225"/>
          <p14:tracePt t="14114" x="6270625" y="5330825"/>
          <p14:tracePt t="14130" x="6421438" y="5305425"/>
          <p14:tracePt t="14147" x="6634163" y="5256213"/>
          <p14:tracePt t="14164" x="6834188" y="5181600"/>
          <p14:tracePt t="14180" x="7046913" y="5130800"/>
          <p14:tracePt t="14197" x="7259638" y="5030788"/>
          <p14:tracePt t="14200" x="7359650" y="4992688"/>
          <p14:tracePt t="14214" x="7472363" y="4956175"/>
          <p14:tracePt t="14217" x="7572375" y="4905375"/>
          <p14:tracePt t="14231" x="7685088" y="4856163"/>
          <p14:tracePt t="14233" x="7785100" y="4805363"/>
          <p14:tracePt t="14248" x="7986713" y="4718050"/>
          <p14:tracePt t="14265" x="8135938" y="4630738"/>
          <p14:tracePt t="14281" x="8199438" y="4567238"/>
          <p14:tracePt t="14297" x="8248650" y="4543425"/>
          <p14:tracePt t="14315" x="8261350" y="4530725"/>
          <p14:tracePt t="14331" x="8274050" y="4518025"/>
          <p14:tracePt t="14348" x="8286750" y="4505325"/>
          <p14:tracePt t="14363" x="8286750" y="4492625"/>
          <p14:tracePt t="14379" x="8299450" y="4454525"/>
          <p14:tracePt t="14396" x="8299450" y="4430713"/>
          <p14:tracePt t="14413" x="8312150" y="4392613"/>
          <p14:tracePt t="14429" x="8335963" y="4318000"/>
          <p14:tracePt t="14431" x="8361363" y="4279900"/>
          <p14:tracePt t="14447" x="8386763" y="4230688"/>
          <p14:tracePt t="14448" x="8399463" y="4167188"/>
          <p14:tracePt t="14463" x="8461375" y="4067175"/>
          <p14:tracePt t="14480" x="8499475" y="3979863"/>
          <p14:tracePt t="14498" x="8524875" y="3916363"/>
          <p14:tracePt t="14514" x="8537575" y="3867150"/>
          <p14:tracePt t="14531" x="8561388" y="3829050"/>
          <p14:tracePt t="14548" x="8561388" y="3792538"/>
          <p14:tracePt t="14577" x="8574088" y="3779838"/>
          <p14:tracePt t="14777" x="8586788" y="3779838"/>
          <p14:tracePt t="14793" x="8586788" y="3803650"/>
          <p14:tracePt t="14809" x="8586788" y="3816350"/>
          <p14:tracePt t="14817" x="8586788" y="3829050"/>
          <p14:tracePt t="14832" x="8586788" y="3867150"/>
          <p14:tracePt t="14849" x="8586788" y="3892550"/>
          <p14:tracePt t="14866" x="8586788" y="3929063"/>
          <p14:tracePt t="14882" x="8586788" y="3954463"/>
          <p14:tracePt t="14899" x="8586788" y="3992563"/>
          <p14:tracePt t="14916" x="8561388" y="4041775"/>
          <p14:tracePt t="14933" x="8512175" y="4079875"/>
          <p14:tracePt t="14949" x="8461375" y="4105275"/>
          <p14:tracePt t="14966" x="8335963" y="4129088"/>
          <p14:tracePt t="14969" x="8248650" y="4129088"/>
          <p14:tracePt t="14982" x="8161338" y="4129088"/>
          <p14:tracePt t="14985" x="8086725" y="4129088"/>
          <p14:tracePt t="14999" x="7961313" y="4129088"/>
          <p14:tracePt t="15001" x="7835900" y="4129088"/>
          <p14:tracePt t="15017" x="7548563" y="4105275"/>
          <p14:tracePt t="15033" x="7272338" y="4067175"/>
          <p14:tracePt t="15049" x="7059613" y="4029075"/>
          <p14:tracePt t="15066" x="6910388" y="3992563"/>
          <p14:tracePt t="15082" x="6872288" y="3979863"/>
          <p14:tracePt t="15145" x="6872288" y="3967163"/>
          <p14:tracePt t="15152" x="6872288" y="3929063"/>
          <p14:tracePt t="15167" x="6884988" y="3905250"/>
          <p14:tracePt t="15169" x="6910388" y="3892550"/>
          <p14:tracePt t="15184" x="6946900" y="3829050"/>
          <p14:tracePt t="15200" x="7021513" y="3767138"/>
          <p14:tracePt t="15217" x="7097713" y="3716338"/>
          <p14:tracePt t="15233" x="7172325" y="3667125"/>
          <p14:tracePt t="15250" x="7259638" y="3629025"/>
          <p14:tracePt t="15267" x="7359650" y="3579813"/>
          <p14:tracePt t="15283" x="7448550" y="3554413"/>
          <p14:tracePt t="15300" x="7535863" y="3516313"/>
          <p14:tracePt t="15317" x="7623175" y="3503613"/>
          <p14:tracePt t="15321" x="7697788" y="3479800"/>
          <p14:tracePt t="15334" x="7773988" y="3454400"/>
          <p14:tracePt t="15337" x="7835900" y="3441700"/>
          <p14:tracePt t="15351" x="7910513" y="3429000"/>
          <p14:tracePt t="15353" x="7961313" y="3416300"/>
          <p14:tracePt t="15368" x="8074025" y="3390900"/>
          <p14:tracePt t="15385" x="8186738" y="3378200"/>
          <p14:tracePt t="15401" x="8286750" y="3367088"/>
          <p14:tracePt t="15417" x="8386763" y="3341688"/>
          <p14:tracePt t="15434" x="8448675" y="3328988"/>
          <p14:tracePt t="15450" x="8499475" y="3316288"/>
          <p14:tracePt t="15467" x="8548688" y="3316288"/>
          <p14:tracePt t="15484" x="8574088" y="3290888"/>
          <p14:tracePt t="15501" x="8637588" y="3290888"/>
          <p14:tracePt t="15518" x="8674100" y="3290888"/>
          <p14:tracePt t="15520" x="8686800" y="3290888"/>
          <p14:tracePt t="15534" x="8712200" y="3290888"/>
          <p14:tracePt t="15551" x="8724900" y="3290888"/>
          <p14:tracePt t="15769" x="8737600" y="3290888"/>
          <p14:tracePt t="15777" x="8763000" y="3278188"/>
          <p14:tracePt t="15785" x="8799513" y="3278188"/>
          <p14:tracePt t="15802" x="8912225" y="3254375"/>
          <p14:tracePt t="15818" x="8999538" y="3254375"/>
          <p14:tracePt t="15835" x="9075738" y="3241675"/>
          <p14:tracePt t="15852" x="9150350" y="3241675"/>
          <p14:tracePt t="15868" x="9188450" y="3241675"/>
          <p14:tracePt t="15885" x="9212263" y="3241675"/>
          <p14:tracePt t="15889" x="9224963" y="3241675"/>
          <p14:tracePt t="16017" x="9237663" y="3241675"/>
          <p14:tracePt t="16033" x="9250363" y="3241675"/>
          <p14:tracePt t="16041" x="9263063" y="3241675"/>
          <p14:tracePt t="16065" x="9275763" y="3241675"/>
          <p14:tracePt t="16081" x="9288463" y="3241675"/>
          <p14:tracePt t="16231" x="9275763" y="3241675"/>
          <p14:tracePt t="16239" x="9250363" y="3267075"/>
          <p14:tracePt t="16251" x="9199563" y="3290888"/>
          <p14:tracePt t="16270" x="9112250" y="3367088"/>
          <p14:tracePt t="16272" x="9063038" y="3390900"/>
          <p14:tracePt t="16286" x="8999538" y="3429000"/>
          <p14:tracePt t="16289" x="8937625" y="3467100"/>
          <p14:tracePt t="16304" x="8812213" y="3529013"/>
          <p14:tracePt t="16320" x="8650288" y="3603625"/>
          <p14:tracePt t="16337" x="8448675" y="3667125"/>
          <p14:tracePt t="16353" x="8248650" y="3716338"/>
          <p14:tracePt t="16370" x="8061325" y="3754438"/>
          <p14:tracePt t="16386" x="7886700" y="3767138"/>
          <p14:tracePt t="16403" x="7810500" y="3767138"/>
          <p14:tracePt t="16420" x="7785100" y="3767138"/>
          <p14:tracePt t="16436" x="7773988" y="3767138"/>
          <p14:tracePt t="16569" x="7797800" y="3741738"/>
          <p14:tracePt t="16577" x="7835900" y="3716338"/>
          <p14:tracePt t="16586" x="7886700" y="3679825"/>
          <p14:tracePt t="16603" x="8010525" y="3616325"/>
          <p14:tracePt t="16620" x="8174038" y="3554413"/>
          <p14:tracePt t="16637" x="8335963" y="3490913"/>
          <p14:tracePt t="16640" x="8386763" y="3479800"/>
          <p14:tracePt t="16654" x="8424863" y="3454400"/>
          <p14:tracePt t="16657" x="8461375" y="3441700"/>
          <p14:tracePt t="16671" x="8499475" y="3441700"/>
          <p14:tracePt t="16673" x="8524875" y="3441700"/>
          <p14:tracePt t="16688" x="8537575" y="3429000"/>
          <p14:tracePt t="16880" x="8537575" y="3441700"/>
          <p14:tracePt t="16897" x="8537575" y="3454400"/>
          <p14:tracePt t="16904" x="8537575" y="3467100"/>
          <p14:tracePt t="16913" x="8537575" y="3479800"/>
          <p14:tracePt t="16921" x="8537575" y="3503613"/>
          <p14:tracePt t="16938" x="8537575" y="3541713"/>
          <p14:tracePt t="16954" x="8537575" y="3590925"/>
          <p14:tracePt t="16971" x="8499475" y="3667125"/>
          <p14:tracePt t="16988" x="8461375" y="3716338"/>
          <p14:tracePt t="17004" x="8424863" y="3754438"/>
          <p14:tracePt t="17022" x="8361363" y="3816350"/>
          <p14:tracePt t="17024" x="8324850" y="3829050"/>
          <p14:tracePt t="17038" x="8299450" y="3867150"/>
          <p14:tracePt t="17041" x="8274050" y="3892550"/>
          <p14:tracePt t="17056" x="8248650" y="3916363"/>
          <p14:tracePt t="17058" x="8212138" y="3929063"/>
          <p14:tracePt t="17072" x="8212138" y="3941763"/>
          <p14:tracePt t="17088" x="8199438" y="3941763"/>
          <p14:tracePt t="17105" x="8199438" y="3954463"/>
          <p14:tracePt t="17304" x="8212138" y="3954463"/>
          <p14:tracePt t="17537" x="8235950" y="3941763"/>
          <p14:tracePt t="17545" x="8261350" y="3929063"/>
          <p14:tracePt t="17556" x="8286750" y="3916363"/>
          <p14:tracePt t="17573" x="8335963" y="3892550"/>
          <p14:tracePt t="17590" x="8399463" y="3854450"/>
          <p14:tracePt t="17592" x="8424863" y="3854450"/>
          <p14:tracePt t="17606" x="8461375" y="3829050"/>
          <p14:tracePt t="17609" x="8486775" y="3816350"/>
          <p14:tracePt t="17624" x="8537575" y="3792538"/>
          <p14:tracePt t="17640" x="8586788" y="3779838"/>
          <p14:tracePt t="17657" x="8612188" y="3754438"/>
          <p14:tracePt t="17673" x="8637588" y="3741738"/>
          <p14:tracePt t="17690" x="8650288" y="3729038"/>
          <p14:tracePt t="17706" x="8650288" y="3716338"/>
          <p14:tracePt t="17761" x="8612188" y="3716338"/>
          <p14:tracePt t="17769" x="8548688" y="3754438"/>
          <p14:tracePt t="17777" x="8474075" y="3829050"/>
          <p14:tracePt t="17790" x="8412163" y="3929063"/>
          <p14:tracePt t="17793" x="8361363" y="3979863"/>
          <p14:tracePt t="17807" x="8324850" y="4029075"/>
          <p14:tracePt t="17809" x="8324850" y="4041775"/>
          <p14:tracePt t="17873" x="8312150" y="4041775"/>
          <p14:tracePt t="17881" x="8299450" y="4041775"/>
          <p14:tracePt t="17890" x="8286750" y="4041775"/>
          <p14:tracePt t="17906" x="8223250" y="3954463"/>
          <p14:tracePt t="17924" x="8148638" y="3892550"/>
          <p14:tracePt t="17940" x="8086725" y="3803650"/>
          <p14:tracePt t="17957" x="8074025" y="3767138"/>
          <p14:tracePt t="17960" x="8061325" y="3741738"/>
          <p14:tracePt t="18113" x="8061325" y="3729038"/>
          <p14:tracePt t="18129" x="8061325" y="3716338"/>
          <p14:tracePt t="18145" x="8061325" y="3703638"/>
          <p14:tracePt t="18152" x="8074025" y="3692525"/>
          <p14:tracePt t="18160" x="8074025" y="3667125"/>
          <p14:tracePt t="18174" x="8099425" y="3654425"/>
          <p14:tracePt t="18177" x="8099425" y="3641725"/>
          <p14:tracePt t="18191" x="8110538" y="3641725"/>
          <p14:tracePt t="18193" x="8110538" y="3629025"/>
          <p14:tracePt t="18208" x="8123238" y="3616325"/>
          <p14:tracePt t="18224" x="8135938" y="3603625"/>
          <p14:tracePt t="18241" x="8135938" y="3590925"/>
          <p14:tracePt t="18265" x="8135938" y="3579813"/>
          <p14:tracePt t="18281" x="8148638" y="3579813"/>
          <p14:tracePt t="18305" x="8148638" y="3567113"/>
          <p14:tracePt t="18321" x="8161338" y="3567113"/>
          <p14:tracePt t="18417" x="8161338" y="3554413"/>
          <p14:tracePt t="18425" x="8186738" y="3541713"/>
          <p14:tracePt t="18442" x="8199438" y="3529013"/>
          <p14:tracePt t="18458" x="8212138" y="3516313"/>
          <p14:tracePt t="18468" x="8223250" y="3516313"/>
          <p14:tracePt t="18475" x="8235950" y="3516313"/>
          <p14:tracePt t="18492" x="8248650" y="3490913"/>
          <p14:tracePt t="18508" x="8274050" y="3479800"/>
          <p14:tracePt t="18526" x="8286750" y="3479800"/>
          <p14:tracePt t="18542" x="8299450" y="3479800"/>
          <p14:tracePt t="18559" x="8299450" y="3467100"/>
          <p14:tracePt t="18729" x="8312150" y="3467100"/>
          <p14:tracePt t="18737" x="8324850" y="3467100"/>
          <p14:tracePt t="18769" x="8324850" y="3490913"/>
          <p14:tracePt t="18777" x="8324850" y="3503613"/>
          <p14:tracePt t="18785" x="8324850" y="3516313"/>
          <p14:tracePt t="18792" x="8324850" y="3529013"/>
          <p14:tracePt t="18809" x="8324850" y="3567113"/>
          <p14:tracePt t="18826" x="8324850" y="3603625"/>
          <p14:tracePt t="18842" x="8324850" y="3629025"/>
          <p14:tracePt t="18859" x="8324850" y="3641725"/>
          <p14:tracePt t="18876" x="8324850" y="3667125"/>
          <p14:tracePt t="18897" x="8324850" y="3679825"/>
          <p14:tracePt t="19329" x="8324850" y="3692525"/>
          <p14:tracePt t="19337" x="8299450" y="3703638"/>
          <p14:tracePt t="19344" x="8274050" y="3729038"/>
          <p14:tracePt t="19361" x="8174038" y="3767138"/>
          <p14:tracePt t="19378" x="8048625" y="3841750"/>
          <p14:tracePt t="19394" x="7897813" y="3916363"/>
          <p14:tracePt t="19411" x="7748588" y="3992563"/>
          <p14:tracePt t="19427" x="7623175" y="4029075"/>
          <p14:tracePt t="19445" x="7535863" y="4054475"/>
          <p14:tracePt t="19461" x="7497763" y="4067175"/>
          <p14:tracePt t="19464" x="7485063" y="4067175"/>
          <p14:tracePt t="19478" x="7472363" y="4067175"/>
          <p14:tracePt t="19545" x="7472363" y="4054475"/>
          <p14:tracePt t="19553" x="7485063" y="4029075"/>
          <p14:tracePt t="19561" x="7510463" y="4017963"/>
          <p14:tracePt t="19578" x="7561263" y="3954463"/>
          <p14:tracePt t="19595" x="7623175" y="3916363"/>
          <p14:tracePt t="19611" x="7661275" y="3879850"/>
          <p14:tracePt t="19628" x="7673975" y="3854450"/>
          <p14:tracePt t="19645" x="7685088" y="3841750"/>
          <p14:tracePt t="19648" x="7697788" y="3841750"/>
          <p14:tracePt t="19662" x="7697788" y="3829050"/>
          <p14:tracePt t="19681" x="7710488" y="3829050"/>
          <p14:tracePt t="19857" x="7710488" y="3816350"/>
          <p14:tracePt t="19865" x="7723188" y="3816350"/>
          <p14:tracePt t="19880" x="7735888" y="3803650"/>
          <p14:tracePt t="19896" x="7761288" y="3792538"/>
          <p14:tracePt t="19912" x="7797800" y="3779838"/>
          <p14:tracePt t="19929" x="7823200" y="3754438"/>
          <p14:tracePt t="19946" x="7886700" y="3716338"/>
          <p14:tracePt t="19962" x="7923213" y="3703638"/>
          <p14:tracePt t="19979" x="7974013" y="3679825"/>
          <p14:tracePt t="19996" x="7986713" y="3667125"/>
          <p14:tracePt t="20012" x="7999413" y="3654425"/>
          <p14:tracePt t="20029" x="8010525" y="3654425"/>
          <p14:tracePt t="20046" x="8010525" y="3641725"/>
          <p14:tracePt t="20049" x="8023225" y="3641725"/>
          <p14:tracePt t="20073" x="8023225" y="3629025"/>
          <p14:tracePt t="20080" x="8035925" y="3616325"/>
          <p14:tracePt t="20665" x="8048625" y="3616325"/>
          <p14:tracePt t="20673" x="8086725" y="3616325"/>
          <p14:tracePt t="20681" x="8135938" y="3616325"/>
          <p14:tracePt t="20698" x="8324850" y="3541713"/>
          <p14:tracePt t="20714" x="8448675" y="3454400"/>
          <p14:tracePt t="20731" x="8561388" y="3367088"/>
          <p14:tracePt t="20748" x="8599488" y="3316288"/>
          <p14:tracePt t="20765" x="8599488" y="3303588"/>
          <p14:tracePt t="21064" x="8586788" y="3303588"/>
          <p14:tracePt t="21081" x="8574088" y="3303588"/>
          <p14:tracePt t="21097" x="8561388" y="3303588"/>
          <p14:tracePt t="21116" x="8548688" y="3303588"/>
          <p14:tracePt t="21129" x="8537575" y="3303588"/>
          <p14:tracePt t="21137" x="8524875" y="3303588"/>
          <p14:tracePt t="21153" x="8524875" y="3316288"/>
          <p14:tracePt t="21166" x="8512175" y="3316288"/>
          <p14:tracePt t="21183" x="8499475" y="3316288"/>
          <p14:tracePt t="21200" x="8486775" y="3341688"/>
          <p14:tracePt t="21265" x="8474075" y="3341688"/>
          <p14:tracePt t="21273" x="8461375" y="3341688"/>
          <p14:tracePt t="21282" x="8461375" y="3354388"/>
          <p14:tracePt t="21299" x="8435975" y="3354388"/>
          <p14:tracePt t="21316" x="8386763" y="3367088"/>
          <p14:tracePt t="21333" x="8335963" y="3390900"/>
          <p14:tracePt t="21349" x="8261350" y="3416300"/>
          <p14:tracePt t="21352" x="8223250" y="3429000"/>
          <p14:tracePt t="21367" x="8199438" y="3429000"/>
          <p14:tracePt t="21369" x="8161338" y="3441700"/>
          <p14:tracePt t="21384" x="8086725" y="3467100"/>
          <p14:tracePt t="21400" x="8035925" y="3479800"/>
          <p14:tracePt t="21417" x="7948613" y="3490913"/>
          <p14:tracePt t="21433" x="7886700" y="3503613"/>
          <p14:tracePt t="21450" x="7823200" y="3503613"/>
          <p14:tracePt t="21466" x="7773988" y="3516313"/>
          <p14:tracePt t="21483" x="7710488" y="3516313"/>
          <p14:tracePt t="21500" x="7635875" y="3516313"/>
          <p14:tracePt t="21516" x="7561263" y="3541713"/>
          <p14:tracePt t="21533" x="7510463" y="3541713"/>
          <p14:tracePt t="21537" x="7485063" y="3541713"/>
          <p14:tracePt t="21550" x="7472363" y="3541713"/>
          <p14:tracePt t="21553" x="7459663" y="3541713"/>
          <p14:tracePt t="21566" x="7448550" y="3541713"/>
          <p14:tracePt t="21568" x="7435850" y="3541713"/>
          <p14:tracePt t="21584" x="7423150" y="3541713"/>
          <p14:tracePt t="21600" x="7397750" y="3541713"/>
          <p14:tracePt t="21617" x="7385050" y="3541713"/>
          <p14:tracePt t="21633" x="7348538" y="3541713"/>
          <p14:tracePt t="21650" x="7285038" y="3541713"/>
          <p14:tracePt t="21667" x="7197725" y="3541713"/>
          <p14:tracePt t="21683" x="7072313" y="3541713"/>
          <p14:tracePt t="21700" x="6946900" y="3529013"/>
          <p14:tracePt t="21717" x="6846888" y="3529013"/>
          <p14:tracePt t="21720" x="6797675" y="3516313"/>
          <p14:tracePt t="21734" x="6759575" y="3503613"/>
          <p14:tracePt t="21737" x="6708775" y="3503613"/>
          <p14:tracePt t="21751" x="6646863" y="3490913"/>
          <p14:tracePt t="21753" x="6608763" y="3490913"/>
          <p14:tracePt t="21768" x="6534150" y="3467100"/>
          <p14:tracePt t="21784" x="6459538" y="3467100"/>
          <p14:tracePt t="21801" x="6383338" y="3454400"/>
          <p14:tracePt t="21817" x="6308725" y="3429000"/>
          <p14:tracePt t="21834" x="6234113" y="3416300"/>
          <p14:tracePt t="21850" x="6157913" y="3416300"/>
          <p14:tracePt t="21867" x="6083300" y="3416300"/>
          <p14:tracePt t="21884" x="5983288" y="3390900"/>
          <p14:tracePt t="21901" x="5895975" y="3390900"/>
          <p14:tracePt t="21917" x="5821363" y="3390900"/>
          <p14:tracePt t="21935" x="5757863" y="3390900"/>
          <p14:tracePt t="21938" x="5732463" y="3390900"/>
          <p14:tracePt t="21952" x="5683250" y="3390900"/>
          <p14:tracePt t="21968" x="5657850" y="3390900"/>
          <p14:tracePt t="21985" x="5632450" y="3390900"/>
          <p14:tracePt t="22008" x="5619750" y="3390900"/>
          <p14:tracePt t="22025" x="5607050" y="3390900"/>
          <p14:tracePt t="22049" x="5595938" y="3390900"/>
          <p14:tracePt t="22065" x="5583238" y="3390900"/>
          <p14:tracePt t="22073" x="5570538" y="3390900"/>
          <p14:tracePt t="22085" x="5557838" y="3390900"/>
          <p14:tracePt t="22101" x="5507038" y="3390900"/>
          <p14:tracePt t="22104" x="5457825" y="3390900"/>
          <p14:tracePt t="22118" x="5383213" y="3390900"/>
          <p14:tracePt t="22120" x="5332413" y="3403600"/>
          <p14:tracePt t="22135" x="5257800" y="3416300"/>
          <p14:tracePt t="22137" x="5194300" y="3429000"/>
          <p14:tracePt t="22152" x="5068888" y="3429000"/>
          <p14:tracePt t="22169" x="4956175" y="3454400"/>
          <p14:tracePt t="22185" x="4868863" y="3479800"/>
          <p14:tracePt t="22202" x="4819650" y="3490913"/>
          <p14:tracePt t="22219" x="4768850" y="3490913"/>
          <p14:tracePt t="22235" x="4732338" y="3516313"/>
          <p14:tracePt t="22252" x="4681538" y="3529013"/>
          <p14:tracePt t="22268" x="4630738" y="3554413"/>
          <p14:tracePt t="22285" x="4556125" y="3590925"/>
          <p14:tracePt t="22288" x="4530725" y="3603625"/>
          <p14:tracePt t="22302" x="4506913" y="3629025"/>
          <p14:tracePt t="22305" x="4481513" y="3641725"/>
          <p14:tracePt t="22319" x="4456113" y="3654425"/>
          <p14:tracePt t="22321" x="4443413" y="3654425"/>
          <p14:tracePt t="22336" x="4430713" y="3679825"/>
          <p14:tracePt t="22361" x="4430713" y="3692525"/>
          <p14:tracePt t="22369" x="4418013" y="3692525"/>
          <p14:tracePt t="22793" x="4418013" y="3654425"/>
          <p14:tracePt t="22801" x="4418013" y="3616325"/>
          <p14:tracePt t="22809" x="4430713" y="3579813"/>
          <p14:tracePt t="22820" x="4430713" y="3541713"/>
          <p14:tracePt t="22837" x="4456113" y="3467100"/>
          <p14:tracePt t="22853" x="4468813" y="3390900"/>
          <p14:tracePt t="22869" x="4481513" y="3328988"/>
          <p14:tracePt t="22887" x="4506913" y="3278188"/>
          <p14:tracePt t="22889" x="4506913" y="3254375"/>
          <p14:tracePt t="22904" x="4506913" y="3216275"/>
          <p14:tracePt t="22920" x="4506913" y="3203575"/>
          <p14:tracePt t="22937" x="4506913" y="3178175"/>
          <p14:tracePt t="22953" x="4506913" y="3165475"/>
          <p14:tracePt t="22970" x="4506913" y="3154363"/>
          <p14:tracePt t="23049" x="4506913" y="3141663"/>
          <p14:tracePt t="23073" x="4506913" y="3128963"/>
          <p14:tracePt t="23088" x="4506913" y="3116263"/>
          <p14:tracePt t="23104" x="4506913" y="3103563"/>
          <p14:tracePt t="23112" x="4506913" y="3090863"/>
          <p14:tracePt t="23128" x="4506913" y="3078163"/>
          <p14:tracePt t="23154" x="4506913" y="3054350"/>
          <p14:tracePt t="23169" x="4506913" y="3041650"/>
          <p14:tracePt t="23201" x="4506913" y="3028950"/>
          <p14:tracePt t="23209" x="4506913" y="3016250"/>
          <p14:tracePt t="23221" x="4506913" y="3003550"/>
          <p14:tracePt t="23238" x="4506913" y="2990850"/>
          <p14:tracePt t="23241" x="4506913" y="2965450"/>
          <p14:tracePt t="23257" x="4506913" y="2952750"/>
          <p14:tracePt t="23271" x="4494213" y="2928938"/>
          <p14:tracePt t="23273" x="4468813" y="2903538"/>
          <p14:tracePt t="23288" x="4443413" y="2865438"/>
          <p14:tracePt t="23305" x="4368800" y="2816225"/>
          <p14:tracePt t="23321" x="4243388" y="2765425"/>
          <p14:tracePt t="23338" x="4105275" y="2716213"/>
          <p14:tracePt t="23355" x="3943350" y="2703513"/>
          <p14:tracePt t="23371" x="3792538" y="2678113"/>
          <p14:tracePt t="23388" x="3679825" y="2678113"/>
          <p14:tracePt t="23405" x="3579813" y="2678113"/>
          <p14:tracePt t="23421" x="3479800" y="2678113"/>
          <p14:tracePt t="23424" x="3454400" y="2690813"/>
          <p14:tracePt t="23438" x="3429000" y="2703513"/>
          <p14:tracePt t="23440" x="3405188" y="2716213"/>
          <p14:tracePt t="23455" x="3379788" y="2728913"/>
          <p14:tracePt t="23457" x="3328988" y="2765425"/>
          <p14:tracePt t="23472" x="3292475" y="2790825"/>
          <p14:tracePt t="23473" x="3228975" y="2828925"/>
          <p14:tracePt t="23489" x="3128963" y="2890838"/>
          <p14:tracePt t="23505" x="3054350" y="2990850"/>
          <p14:tracePt t="23522" x="2992438" y="3041650"/>
          <p14:tracePt t="23538" x="2941638" y="3128963"/>
          <p14:tracePt t="23555" x="2916238" y="3178175"/>
          <p14:tracePt t="23572" x="2879725" y="3278188"/>
          <p14:tracePt t="23589" x="2841625" y="3403600"/>
          <p14:tracePt t="23605" x="2828925" y="3579813"/>
          <p14:tracePt t="23622" x="2828925" y="3779838"/>
          <p14:tracePt t="23624" x="2828925" y="3879850"/>
          <p14:tracePt t="23639" x="2828925" y="3954463"/>
          <p14:tracePt t="23641" x="2828925" y="4041775"/>
          <p14:tracePt t="23656" x="2841625" y="4179888"/>
          <p14:tracePt t="23673" x="2879725" y="4292600"/>
          <p14:tracePt t="23689" x="2916238" y="4379913"/>
          <p14:tracePt t="23706" x="2967038" y="4430713"/>
          <p14:tracePt t="23722" x="3041650" y="4479925"/>
          <p14:tracePt t="23738" x="3141663" y="4505325"/>
          <p14:tracePt t="23756" x="3379788" y="4530725"/>
          <p14:tracePt t="23773" x="3654425" y="4530725"/>
          <p14:tracePt t="23789" x="3905250" y="4479925"/>
          <p14:tracePt t="23792" x="4005263" y="4430713"/>
          <p14:tracePt t="23806" x="4105275" y="4341813"/>
          <p14:tracePt t="23809" x="4181475" y="4267200"/>
          <p14:tracePt t="23823" x="4243388" y="4192588"/>
          <p14:tracePt t="23825" x="4305300" y="4079875"/>
          <p14:tracePt t="23840" x="4394200" y="3905250"/>
          <p14:tracePt t="23857" x="4430713" y="3679825"/>
          <p14:tracePt t="23873" x="4456113" y="3467100"/>
          <p14:tracePt t="23889" x="4456113" y="3267075"/>
          <p14:tracePt t="23906" x="4456113" y="3078163"/>
          <p14:tracePt t="23923" x="4443413" y="2903538"/>
          <p14:tracePt t="23939" x="4418013" y="2816225"/>
          <p14:tracePt t="23957" x="4406900" y="2740025"/>
          <p14:tracePt t="23973" x="4394200" y="2665413"/>
          <p14:tracePt t="23976" x="4381500" y="2652713"/>
          <p14:tracePt t="23990" x="4381500" y="2640013"/>
          <p14:tracePt t="23992" x="4381500" y="2627313"/>
          <p14:tracePt t="24025" x="4368800" y="2616200"/>
          <p14:tracePt t="24040" x="4343400" y="2603500"/>
          <p14:tracePt t="24048" x="4330700" y="2603500"/>
          <p14:tracePt t="24057" x="4305300" y="2603500"/>
          <p14:tracePt t="24073" x="4256088" y="2603500"/>
          <p14:tracePt t="24090" x="4181475" y="2603500"/>
          <p14:tracePt t="24106" x="4117975" y="2603500"/>
          <p14:tracePt t="24123" x="4043363" y="2603500"/>
          <p14:tracePt t="24140" x="3943350" y="2640013"/>
          <p14:tracePt t="24157" x="3879850" y="2652713"/>
          <p14:tracePt t="24160" x="3856038" y="2678113"/>
          <p14:tracePt t="24173" x="3843338" y="2690813"/>
          <p14:tracePt t="24191" x="3792538" y="2752725"/>
          <p14:tracePt t="24193" x="3756025" y="2778125"/>
          <p14:tracePt t="24207" x="3756025" y="2803525"/>
          <p14:tracePt t="24209" x="3743325" y="2828925"/>
          <p14:tracePt t="24225" x="3705225" y="2865438"/>
          <p14:tracePt t="24241" x="3679825" y="2916238"/>
          <p14:tracePt t="24257" x="3654425" y="2965450"/>
          <p14:tracePt t="24274" x="3630613" y="3003550"/>
          <p14:tracePt t="24290" x="3617913" y="3054350"/>
          <p14:tracePt t="24307" x="3579813" y="3103563"/>
          <p14:tracePt t="24324" x="3554413" y="3178175"/>
          <p14:tracePt t="24340" x="3505200" y="3254375"/>
          <p14:tracePt t="24357" x="3479800" y="3367088"/>
          <p14:tracePt t="24360" x="3454400" y="3403600"/>
          <p14:tracePt t="24374" x="3429000" y="3441700"/>
          <p14:tracePt t="24377" x="3429000" y="3503613"/>
          <p14:tracePt t="24391" x="3417888" y="3554413"/>
          <p14:tracePt t="24393" x="3405188" y="3603625"/>
          <p14:tracePt t="24408" x="3392488" y="3679825"/>
          <p14:tracePt t="24425" x="3379788" y="3767138"/>
          <p14:tracePt t="24441" x="3379788" y="3803650"/>
          <p14:tracePt t="24458" x="3379788" y="3841750"/>
          <p14:tracePt t="24474" x="3379788" y="3879850"/>
          <p14:tracePt t="24491" x="3429000" y="3929063"/>
          <p14:tracePt t="24507" x="3541713" y="3967163"/>
          <p14:tracePt t="24524" x="3705225" y="3992563"/>
          <p14:tracePt t="24541" x="3879850" y="4005263"/>
          <p14:tracePt t="24544" x="3979863" y="4005263"/>
          <p14:tracePt t="24558" x="4081463" y="4005263"/>
          <p14:tracePt t="24561" x="4181475" y="4005263"/>
          <p14:tracePt t="24575" x="4294188" y="3979863"/>
          <p14:tracePt t="24577" x="4381500" y="3954463"/>
          <p14:tracePt t="24592" x="4543425" y="3879850"/>
          <p14:tracePt t="24608" x="4668838" y="3816350"/>
          <p14:tracePt t="24625" x="4781550" y="3754438"/>
          <p14:tracePt t="24641" x="4843463" y="3703638"/>
          <p14:tracePt t="24658" x="4881563" y="3667125"/>
          <p14:tracePt t="24674" x="4894263" y="3641725"/>
          <p14:tracePt t="24691" x="4906963" y="3629025"/>
          <p14:tracePt t="24808" x="4932363" y="3603625"/>
          <p14:tracePt t="24817" x="4968875" y="3590925"/>
          <p14:tracePt t="24825" x="5006975" y="3590925"/>
          <p14:tracePt t="24842" x="5106988" y="3541713"/>
          <p14:tracePt t="24858" x="5219700" y="3516313"/>
          <p14:tracePt t="24875" x="5357813" y="3503613"/>
          <p14:tracePt t="24892" x="5532438" y="3490913"/>
          <p14:tracePt t="24909" x="5670550" y="3454400"/>
          <p14:tracePt t="24926" x="5795963" y="3429000"/>
          <p14:tracePt t="24928" x="5832475" y="3416300"/>
          <p14:tracePt t="24943" x="5870575" y="3403600"/>
          <p14:tracePt t="24945" x="5895975" y="3390900"/>
          <p14:tracePt t="24959" x="5921375" y="3378200"/>
          <p14:tracePt t="24961" x="5932488" y="3378200"/>
          <p14:tracePt t="24976" x="5945188" y="3367088"/>
          <p14:tracePt t="24993" x="5970588" y="3341688"/>
          <p14:tracePt t="25009" x="5983288" y="3328988"/>
          <p14:tracePt t="25026" x="5995988" y="3316288"/>
          <p14:tracePt t="25042" x="6008688" y="3303588"/>
          <p14:tracePt t="25177" x="6008688" y="3316288"/>
          <p14:tracePt t="25192" x="6008688" y="3328988"/>
          <p14:tracePt t="25200" x="6008688" y="3341688"/>
          <p14:tracePt t="25226" x="6008688" y="3354388"/>
          <p14:tracePt t="25289" x="6008688" y="3367088"/>
          <p14:tracePt t="25297" x="6008688" y="3390900"/>
          <p14:tracePt t="25310" x="6008688" y="3429000"/>
          <p14:tracePt t="25312" x="6008688" y="3467100"/>
          <p14:tracePt t="25326" x="6008688" y="3503613"/>
          <p14:tracePt t="25329" x="6008688" y="3541713"/>
          <p14:tracePt t="25344" x="5995988" y="3603625"/>
          <p14:tracePt t="25361" x="5983288" y="3679825"/>
          <p14:tracePt t="25377" x="5983288" y="3754438"/>
          <p14:tracePt t="25393" x="5957888" y="3854450"/>
          <p14:tracePt t="25410" x="5945188" y="3941763"/>
          <p14:tracePt t="25427" x="5932488" y="4017963"/>
          <p14:tracePt t="25443" x="5932488" y="4067175"/>
          <p14:tracePt t="25460" x="5932488" y="4117975"/>
          <p14:tracePt t="25477" x="5921375" y="4179888"/>
          <p14:tracePt t="25494" x="5908675" y="4217988"/>
          <p14:tracePt t="25497" x="5895975" y="4241800"/>
          <p14:tracePt t="25513" x="5895975" y="4254500"/>
          <p14:tracePt t="25528" x="5895975" y="4267200"/>
          <p14:tracePt t="25633" x="5921375" y="4230688"/>
          <p14:tracePt t="25641" x="5957888" y="4167188"/>
          <p14:tracePt t="25649" x="6008688" y="4079875"/>
          <p14:tracePt t="25661" x="6045200" y="3979863"/>
          <p14:tracePt t="25678" x="6134100" y="3754438"/>
          <p14:tracePt t="25680" x="6183313" y="3629025"/>
          <p14:tracePt t="25692" x="6221413" y="3529013"/>
          <p14:tracePt t="25709" x="6283325" y="3316288"/>
          <p14:tracePt t="25726" x="6334125" y="3103563"/>
          <p14:tracePt t="25727" x="6359525" y="3016250"/>
          <p14:tracePt t="25743" x="6370638" y="2952750"/>
          <p14:tracePt t="25744" x="6383338" y="2890838"/>
          <p14:tracePt t="25760" x="6396038" y="2828925"/>
          <p14:tracePt t="25776" x="6396038" y="2790825"/>
          <p14:tracePt t="25792" x="6396038" y="2765425"/>
          <p14:tracePt t="25809" x="6396038" y="2752725"/>
          <p14:tracePt t="25913" x="6396038" y="2778125"/>
          <p14:tracePt t="25921" x="6396038" y="2816225"/>
          <p14:tracePt t="25929" x="6396038" y="2852738"/>
          <p14:tracePt t="25945" x="6396038" y="2952750"/>
          <p14:tracePt t="25961" x="6359525" y="3078163"/>
          <p14:tracePt t="25978" x="6334125" y="3216275"/>
          <p14:tracePt t="25995" x="6308725" y="3367088"/>
          <p14:tracePt t="26011" x="6283325" y="3516313"/>
          <p14:tracePt t="26029" x="6259513" y="3692525"/>
          <p14:tracePt t="26045" x="6234113" y="3867150"/>
          <p14:tracePt t="26048" x="6221413" y="3954463"/>
          <p14:tracePt t="26061" x="6208713" y="4017963"/>
          <p14:tracePt t="26064" x="6196013" y="4092575"/>
          <p14:tracePt t="26079" x="6196013" y="4154488"/>
          <p14:tracePt t="26081" x="6196013" y="4230688"/>
          <p14:tracePt t="26096" x="6183313" y="4354513"/>
          <p14:tracePt t="26112" x="6170613" y="4454525"/>
          <p14:tracePt t="26129" x="6146800" y="4567238"/>
          <p14:tracePt t="26146" x="6146800" y="4630738"/>
          <p14:tracePt t="26162" x="6146800" y="4679950"/>
          <p14:tracePt t="26178" x="6146800" y="4705350"/>
          <p14:tracePt t="26297" x="6146800" y="4643438"/>
          <p14:tracePt t="26305" x="6146800" y="4554538"/>
          <p14:tracePt t="26313" x="6146800" y="4443413"/>
          <p14:tracePt t="26330" x="6208713" y="4129088"/>
          <p14:tracePt t="26344" x="6234113" y="3803650"/>
          <p14:tracePt t="26360" x="6259513" y="3479800"/>
          <p14:tracePt t="26378" x="6296025" y="3178175"/>
          <p14:tracePt t="26394" x="6308725" y="2928938"/>
          <p14:tracePt t="26411" x="6334125" y="2728913"/>
          <p14:tracePt t="26428" x="6334125" y="2590800"/>
          <p14:tracePt t="26444" x="6334125" y="2516188"/>
          <p14:tracePt t="26461" x="6334125" y="2490788"/>
          <p14:tracePt t="26478" x="6334125" y="2478088"/>
          <p14:tracePt t="26479" x="6334125" y="2465388"/>
          <p14:tracePt t="26593" x="6334125" y="2478088"/>
          <p14:tracePt t="26601" x="6334125" y="2490788"/>
          <p14:tracePt t="26614" x="6334125" y="2503488"/>
          <p14:tracePt t="26617" x="6334125" y="2527300"/>
          <p14:tracePt t="26630" x="6334125" y="2552700"/>
          <p14:tracePt t="26632" x="6334125" y="2590800"/>
          <p14:tracePt t="26647" x="6321425" y="2616200"/>
          <p14:tracePt t="26649" x="6308725" y="2640013"/>
          <p14:tracePt t="26664" x="6296025" y="2703513"/>
          <p14:tracePt t="26680" x="6270625" y="2765425"/>
          <p14:tracePt t="26697" x="6259513" y="2840038"/>
          <p14:tracePt t="26713" x="6234113" y="2916238"/>
          <p14:tracePt t="26730" x="6221413" y="2990850"/>
          <p14:tracePt t="26746" x="6196013" y="3065463"/>
          <p14:tracePt t="26763" x="6183313" y="3154363"/>
          <p14:tracePt t="26780" x="6183313" y="3228975"/>
          <p14:tracePt t="26797" x="6157913" y="3303588"/>
          <p14:tracePt t="26800" x="6157913" y="3341688"/>
          <p14:tracePt t="26814" x="6146800" y="3390900"/>
          <p14:tracePt t="26817" x="6146800" y="3441700"/>
          <p14:tracePt t="26831" x="6146800" y="3479800"/>
          <p14:tracePt t="26833" x="6134100" y="3516313"/>
          <p14:tracePt t="26847" x="6121400" y="3554413"/>
          <p14:tracePt t="26849" x="6121400" y="3590925"/>
          <p14:tracePt t="26864" x="6121400" y="3641725"/>
          <p14:tracePt t="26881" x="6121400" y="3692525"/>
          <p14:tracePt t="26898" x="6121400" y="3729038"/>
          <p14:tracePt t="26914" x="6108700" y="3729038"/>
          <p14:tracePt t="26931" x="6108700" y="3741738"/>
          <p14:tracePt t="27032" x="6108700" y="3729038"/>
          <p14:tracePt t="27041" x="6108700" y="3679825"/>
          <p14:tracePt t="27048" x="6108700" y="3603625"/>
          <p14:tracePt t="27064" x="6121400" y="3416300"/>
          <p14:tracePt t="27081" x="6121400" y="3203575"/>
          <p14:tracePt t="27098" x="6121400" y="2965450"/>
          <p14:tracePt t="27114" x="6134100" y="2803525"/>
          <p14:tracePt t="27131" x="6146800" y="2678113"/>
          <p14:tracePt t="27148" x="6146800" y="2603500"/>
          <p14:tracePt t="27165" x="6146800" y="2552700"/>
          <p14:tracePt t="27168" x="6157913" y="2540000"/>
          <p14:tracePt t="27185" x="6157913" y="2527300"/>
          <p14:tracePt t="27198" x="6157913" y="2516188"/>
          <p14:tracePt t="27215" x="6170613" y="2516188"/>
          <p14:tracePt t="27233" x="6196013" y="2516188"/>
          <p14:tracePt t="27248" x="6234113" y="2516188"/>
          <p14:tracePt t="27265" x="6283325" y="2516188"/>
          <p14:tracePt t="27281" x="6370638" y="2516188"/>
          <p14:tracePt t="27298" x="6508750" y="2503488"/>
          <p14:tracePt t="27314" x="6672263" y="2503488"/>
          <p14:tracePt t="27331" x="6910388" y="2465388"/>
          <p14:tracePt t="27348" x="7123113" y="2452688"/>
          <p14:tracePt t="27366" x="7310438" y="2427288"/>
          <p14:tracePt t="27369" x="7359650" y="2427288"/>
          <p14:tracePt t="27382" x="7410450" y="2427288"/>
          <p14:tracePt t="27385" x="7459663" y="2414588"/>
          <p14:tracePt t="27399" x="7510463" y="2403475"/>
          <p14:tracePt t="27401" x="7561263" y="2390775"/>
          <p14:tracePt t="27415" x="7610475" y="2365375"/>
          <p14:tracePt t="27417" x="7673975" y="2352675"/>
          <p14:tracePt t="27433" x="7761288" y="2339975"/>
          <p14:tracePt t="27449" x="7810500" y="2314575"/>
          <p14:tracePt t="27465" x="7835900" y="2303463"/>
          <p14:tracePt t="27482" x="7848600" y="2303463"/>
          <p14:tracePt t="27657" x="7848600" y="2327275"/>
          <p14:tracePt t="27666" x="7848600" y="2352675"/>
          <p14:tracePt t="27673" x="7848600" y="2378075"/>
          <p14:tracePt t="27682" x="7848600" y="2414588"/>
          <p14:tracePt t="27698" x="7848600" y="2465388"/>
          <p14:tracePt t="27716" x="7848600" y="2540000"/>
          <p14:tracePt t="27733" x="7848600" y="2590800"/>
          <p14:tracePt t="27749" x="7848600" y="2652713"/>
          <p14:tracePt t="27766" x="7848600" y="2690813"/>
          <p14:tracePt t="27768" x="7874000" y="2716213"/>
          <p14:tracePt t="27783" x="7886700" y="2728913"/>
          <p14:tracePt t="27785" x="7886700" y="2740025"/>
          <p14:tracePt t="27800" x="7897813" y="2752725"/>
          <p14:tracePt t="27937" x="7886700" y="2752725"/>
          <p14:tracePt t="27945" x="7861300" y="2765425"/>
          <p14:tracePt t="27952" x="7823200" y="2765425"/>
          <p14:tracePt t="27968" x="7773988" y="2765425"/>
          <p14:tracePt t="27970" x="7723188" y="2765425"/>
          <p14:tracePt t="27983" x="7661275" y="2778125"/>
          <p14:tracePt t="27985" x="7610475" y="2790825"/>
          <p14:tracePt t="28001" x="7535863" y="2790825"/>
          <p14:tracePt t="28017" x="7459663" y="2790825"/>
          <p14:tracePt t="28034" x="7423150" y="2790825"/>
          <p14:tracePt t="28050" x="7410450" y="2790825"/>
          <p14:tracePt t="28066" x="7397750" y="2790825"/>
          <p14:tracePt t="28257" x="7397750" y="2816225"/>
          <p14:tracePt t="28265" x="7385050" y="2828925"/>
          <p14:tracePt t="28273" x="7372350" y="2865438"/>
          <p14:tracePt t="28284" x="7372350" y="2916238"/>
          <p14:tracePt t="28301" x="7359650" y="3028950"/>
          <p14:tracePt t="28318" x="7335838" y="3154363"/>
          <p14:tracePt t="28320" x="7335838" y="3203575"/>
          <p14:tracePt t="28335" x="7335838" y="3241675"/>
          <p14:tracePt t="28337" x="7335838" y="3278188"/>
          <p14:tracePt t="28351" x="7335838" y="3303588"/>
          <p14:tracePt t="28353" x="7335838" y="3316288"/>
          <p14:tracePt t="28368" x="7335838" y="3341688"/>
          <p14:tracePt t="28465" x="7335838" y="3328988"/>
          <p14:tracePt t="28473" x="7335838" y="3316288"/>
          <p14:tracePt t="28484" x="7335838" y="3303588"/>
          <p14:tracePt t="28502" x="7323138" y="3267075"/>
          <p14:tracePt t="28504" x="7272338" y="3241675"/>
          <p14:tracePt t="28518" x="7223125" y="3228975"/>
          <p14:tracePt t="28521" x="7146925" y="3203575"/>
          <p14:tracePt t="28536" x="7072313" y="3190875"/>
          <p14:tracePt t="28538" x="7021513" y="3190875"/>
          <p14:tracePt t="28552" x="6897688" y="3165475"/>
          <p14:tracePt t="28569" x="6746875" y="3165475"/>
          <p14:tracePt t="28585" x="6584950" y="3165475"/>
          <p14:tracePt t="28602" x="6346825" y="3165475"/>
          <p14:tracePt t="28618" x="6096000" y="3178175"/>
          <p14:tracePt t="28635" x="5821363" y="3203575"/>
          <p14:tracePt t="28651" x="5583238" y="3203575"/>
          <p14:tracePt t="28668" x="5345113" y="3216275"/>
          <p14:tracePt t="28685" x="5157788" y="3228975"/>
          <p14:tracePt t="28702" x="4981575" y="3228975"/>
          <p14:tracePt t="28705" x="4919663" y="3228975"/>
          <p14:tracePt t="28719" x="4856163" y="3228975"/>
          <p14:tracePt t="28721" x="4832350" y="3228975"/>
          <p14:tracePt t="28736" x="4806950" y="3228975"/>
          <p14:tracePt t="28752" x="4794250" y="3228975"/>
          <p14:tracePt t="28824" x="4794250" y="3216275"/>
          <p14:tracePt t="28833" x="4794250" y="3203575"/>
          <p14:tracePt t="28848" x="4794250" y="3190875"/>
          <p14:tracePt t="28857" x="4806950" y="3165475"/>
          <p14:tracePt t="28869" x="4832350" y="3154363"/>
          <p14:tracePt t="28886" x="4868863" y="3116263"/>
          <p14:tracePt t="28889" x="4894263" y="3090863"/>
          <p14:tracePt t="28903" x="4919663" y="3090863"/>
          <p14:tracePt t="28905" x="4932363" y="3090863"/>
          <p14:tracePt t="28920" x="4945063" y="3090863"/>
          <p14:tracePt t="29023" x="4932363" y="3090863"/>
          <p14:tracePt t="29031" x="4919663" y="3090863"/>
          <p14:tracePt t="29039" x="4894263" y="3090863"/>
          <p14:tracePt t="29050" x="4881563" y="3090863"/>
          <p14:tracePt t="29067" x="4856163" y="3090863"/>
          <p14:tracePt t="29084" x="4843463" y="3090863"/>
          <p14:tracePt t="29104" x="4832350" y="3103563"/>
          <p14:tracePt t="29191" x="4843463" y="3103563"/>
          <p14:tracePt t="29199" x="4919663" y="3116263"/>
          <p14:tracePt t="29207" x="5006975" y="3128963"/>
          <p14:tracePt t="29218" x="5081588" y="3128963"/>
          <p14:tracePt t="29235" x="5219700" y="3154363"/>
          <p14:tracePt t="29252" x="5270500" y="3154363"/>
          <p14:tracePt t="29297" x="5257800" y="3154363"/>
          <p14:tracePt t="29305" x="5219700" y="3165475"/>
          <p14:tracePt t="29313" x="5170488" y="3178175"/>
          <p14:tracePt t="29320" x="5094288" y="3203575"/>
          <p14:tracePt t="29338" x="4981575" y="3228975"/>
          <p14:tracePt t="29353" x="4919663" y="3241675"/>
          <p14:tracePt t="29370" x="4856163" y="3254375"/>
          <p14:tracePt t="29387" x="4843463" y="3267075"/>
          <p14:tracePt t="29404" x="4832350" y="3267075"/>
          <p14:tracePt t="29473" x="4868863" y="3278188"/>
          <p14:tracePt t="29481" x="4932363" y="3290888"/>
          <p14:tracePt t="29489" x="4994275" y="3290888"/>
          <p14:tracePt t="29505" x="5081588" y="3290888"/>
          <p14:tracePt t="29521" x="5145088" y="3290888"/>
          <p14:tracePt t="29538" x="5170488" y="3290888"/>
          <p14:tracePt t="29617" x="5157788" y="3303588"/>
          <p14:tracePt t="29625" x="5145088" y="3303588"/>
          <p14:tracePt t="29640" x="5132388" y="3303588"/>
          <p14:tracePt t="29655" x="5119688" y="3316288"/>
          <p14:tracePt t="29671" x="5106988" y="3316288"/>
          <p14:tracePt t="29816" x="5106988" y="3328988"/>
          <p14:tracePt t="29841" x="5106988" y="3341688"/>
          <p14:tracePt t="29848" x="5119688" y="3341688"/>
          <p14:tracePt t="29857" x="5132388" y="3354388"/>
          <p14:tracePt t="29872" x="5170488" y="3367088"/>
          <p14:tracePt t="29889" x="5207000" y="3390900"/>
          <p14:tracePt t="29906" x="5232400" y="3429000"/>
          <p14:tracePt t="29922" x="5232400" y="3467100"/>
          <p14:tracePt t="29939" x="5232400" y="3479800"/>
          <p14:tracePt t="30169" x="5232400" y="3467100"/>
          <p14:tracePt t="30177" x="5219700" y="3416300"/>
          <p14:tracePt t="30189" x="5207000" y="3378200"/>
          <p14:tracePt t="30192" x="5207000" y="3354388"/>
          <p14:tracePt t="30206" x="5207000" y="3341688"/>
          <p14:tracePt t="30393" x="5194300" y="3341688"/>
          <p14:tracePt t="30409" x="5181600" y="3341688"/>
          <p14:tracePt t="30416" x="5170488" y="3341688"/>
          <p14:tracePt t="30424" x="5157788" y="3354388"/>
          <p14:tracePt t="30448" x="5145088" y="3354388"/>
          <p14:tracePt t="30457" x="5145088" y="3367088"/>
          <p14:tracePt t="30473" x="5132388" y="3367088"/>
          <p14:tracePt t="30489" x="5119688" y="3378200"/>
          <p14:tracePt t="30506" x="5094288" y="3403600"/>
          <p14:tracePt t="30523" x="5081588" y="3403600"/>
          <p14:tracePt t="30540" x="5068888" y="3416300"/>
          <p14:tracePt t="30557" x="5057775" y="3429000"/>
          <p14:tracePt t="30573" x="5019675" y="3467100"/>
          <p14:tracePt t="30577" x="4994275" y="3479800"/>
          <p14:tracePt t="30590" x="4981575" y="3490913"/>
          <p14:tracePt t="30592" x="4956175" y="3503613"/>
          <p14:tracePt t="30608" x="4906963" y="3529013"/>
          <p14:tracePt t="30624" x="4868863" y="3541713"/>
          <p14:tracePt t="30641" x="4843463" y="3541713"/>
          <p14:tracePt t="30929" x="4843463" y="3529013"/>
          <p14:tracePt t="30937" x="4856163" y="3529013"/>
          <p14:tracePt t="30944" x="4868863" y="3516313"/>
          <p14:tracePt t="30958" x="4894263" y="3516313"/>
          <p14:tracePt t="30961" x="4906963" y="3503613"/>
          <p14:tracePt t="30975" x="4932363" y="3490913"/>
          <p14:tracePt t="30977" x="4956175" y="3479800"/>
          <p14:tracePt t="30992" x="4994275" y="3479800"/>
          <p14:tracePt t="31008" x="5032375" y="3479800"/>
          <p14:tracePt t="31073" x="5045075" y="3479800"/>
          <p14:tracePt t="31081" x="5081588" y="3479800"/>
          <p14:tracePt t="31091" x="5157788" y="3479800"/>
          <p14:tracePt t="31108" x="5332413" y="3529013"/>
          <p14:tracePt t="31125" x="5519738" y="3579813"/>
          <p14:tracePt t="31128" x="5632450" y="3590925"/>
          <p14:tracePt t="31142" x="5757863" y="3603625"/>
          <p14:tracePt t="31145" x="5883275" y="3616325"/>
          <p14:tracePt t="31159" x="6045200" y="3629025"/>
          <p14:tracePt t="31161" x="6208713" y="3641725"/>
          <p14:tracePt t="31175" x="6359525" y="3641725"/>
          <p14:tracePt t="31177" x="6508750" y="3654425"/>
          <p14:tracePt t="31192" x="6759575" y="3654425"/>
          <p14:tracePt t="31209" x="6834188" y="3654425"/>
          <p14:tracePt t="31225" x="6846888" y="3654425"/>
          <p14:tracePt t="31617" x="6821488" y="3654425"/>
          <p14:tracePt t="31626" x="6784975" y="3654425"/>
          <p14:tracePt t="31634" x="6734175" y="3654425"/>
          <p14:tracePt t="31642" x="6659563" y="3667125"/>
          <p14:tracePt t="31659" x="6521450" y="3679825"/>
          <p14:tracePt t="31676" x="6408738" y="3703638"/>
          <p14:tracePt t="31693" x="6259513" y="3729038"/>
          <p14:tracePt t="31696" x="6196013" y="3729038"/>
          <p14:tracePt t="31710" x="6146800" y="3741738"/>
          <p14:tracePt t="31712" x="6070600" y="3741738"/>
          <p14:tracePt t="31727" x="6021388" y="3741738"/>
          <p14:tracePt t="31729" x="5983288" y="3741738"/>
          <p14:tracePt t="31744" x="5895975" y="3767138"/>
          <p14:tracePt t="31760" x="5832475" y="3767138"/>
          <p14:tracePt t="31777" x="5757863" y="3767138"/>
          <p14:tracePt t="31793" x="5695950" y="3779838"/>
          <p14:tracePt t="31810" x="5632450" y="3792538"/>
          <p14:tracePt t="31826" x="5583238" y="3792538"/>
          <p14:tracePt t="31843" x="5532438" y="3803650"/>
          <p14:tracePt t="31860" x="5519738" y="3803650"/>
          <p14:tracePt t="31937" x="5507038" y="3803650"/>
          <p14:tracePt t="31944" x="5495925" y="3803650"/>
          <p14:tracePt t="31953" x="5483225" y="3803650"/>
          <p14:tracePt t="31960" x="5470525" y="3803650"/>
          <p14:tracePt t="31978" x="5419725" y="3803650"/>
          <p14:tracePt t="31994" x="5394325" y="3803650"/>
          <p14:tracePt t="32120" x="5407025" y="3792538"/>
          <p14:tracePt t="32132" x="5457825" y="3779838"/>
          <p14:tracePt t="32139" x="5495925" y="3767138"/>
          <p14:tracePt t="32147" x="5545138" y="3754438"/>
          <p14:tracePt t="32161" x="5695950" y="3703638"/>
          <p14:tracePt t="32177" x="5832475" y="3679825"/>
          <p14:tracePt t="32193" x="5932488" y="3667125"/>
          <p14:tracePt t="32209" x="6021388" y="3654425"/>
          <p14:tracePt t="32227" x="6057900" y="3654425"/>
          <p14:tracePt t="32243" x="6070600" y="3654425"/>
          <p14:tracePt t="32261" x="6096000" y="3654425"/>
          <p14:tracePt t="32401" x="6070600" y="3654425"/>
          <p14:tracePt t="32409" x="6045200" y="3654425"/>
          <p14:tracePt t="32417" x="6034088" y="3654425"/>
          <p14:tracePt t="32428" x="6008688" y="3654425"/>
          <p14:tracePt t="32445" x="5983288" y="3654425"/>
          <p14:tracePt t="32448" x="5970588" y="3654425"/>
          <p14:tracePt t="32461" x="5957888" y="3654425"/>
          <p14:tracePt t="32478" x="5945188" y="3654425"/>
          <p14:tracePt t="33264" x="5932488" y="3654425"/>
          <p14:tracePt t="33273" x="5921375" y="3654425"/>
          <p14:tracePt t="33281" x="5883275" y="3654425"/>
          <p14:tracePt t="33297" x="5683250" y="3567113"/>
          <p14:tracePt t="33314" x="5432425" y="3467100"/>
          <p14:tracePt t="33330" x="5170488" y="3416300"/>
          <p14:tracePt t="33347" x="4968875" y="3378200"/>
          <p14:tracePt t="33364" x="4832350" y="3378200"/>
          <p14:tracePt t="33381" x="4743450" y="3378200"/>
          <p14:tracePt t="33397" x="4656138" y="3378200"/>
          <p14:tracePt t="33401" x="4619625" y="3378200"/>
          <p14:tracePt t="33414" x="4581525" y="3378200"/>
          <p14:tracePt t="33417" x="4543425" y="3378200"/>
          <p14:tracePt t="33432" x="4468813" y="3378200"/>
          <p14:tracePt t="33448" x="4430713" y="3378200"/>
          <p14:tracePt t="33465" x="4406900" y="3378200"/>
          <p14:tracePt t="33481" x="4394200" y="3378200"/>
          <p14:tracePt t="33504" x="4381500" y="3378200"/>
          <p14:tracePt t="33514" x="4368800" y="3378200"/>
          <p14:tracePt t="33569" x="4368800" y="3367088"/>
          <p14:tracePt t="33576" x="4368800" y="3328988"/>
          <p14:tracePt t="33584" x="4368800" y="3303588"/>
          <p14:tracePt t="33599" x="4368800" y="3254375"/>
          <p14:tracePt t="33601" x="4368800" y="3203575"/>
          <p14:tracePt t="33616" x="4368800" y="3141663"/>
          <p14:tracePt t="33618" x="4368800" y="3016250"/>
          <p14:tracePt t="33633" x="4343400" y="2752725"/>
          <p14:tracePt t="33649" x="4281488" y="2452688"/>
          <p14:tracePt t="33665" x="4192588" y="2101850"/>
          <p14:tracePt t="33682" x="4130675" y="1739900"/>
          <p14:tracePt t="33698" x="4081463" y="1427163"/>
          <p14:tracePt t="33715" x="3992563" y="1114425"/>
          <p14:tracePt t="33732" x="3879850" y="863600"/>
          <p14:tracePt t="33748" x="3779838" y="676275"/>
          <p14:tracePt t="33765" x="3717925" y="600075"/>
          <p14:tracePt t="33782" x="3679825" y="563563"/>
          <p14:tracePt t="33784" x="3667125" y="563563"/>
          <p14:tracePt t="33799" x="3654425" y="563563"/>
          <p14:tracePt t="33816" x="3643313" y="563563"/>
          <p14:tracePt t="33833" x="3630613" y="563563"/>
          <p14:tracePt t="33849" x="3617913" y="563563"/>
          <p14:tracePt t="33865" x="3605213" y="563563"/>
          <p14:tracePt t="33882" x="3579813" y="563563"/>
          <p14:tracePt t="33898" x="3541713" y="576263"/>
          <p14:tracePt t="33915" x="3492500" y="588963"/>
          <p14:tracePt t="33932" x="3429000" y="625475"/>
          <p14:tracePt t="33949" x="3379788" y="676275"/>
          <p14:tracePt t="33953" x="3354388" y="700088"/>
          <p14:tracePt t="33966" x="3328988" y="725488"/>
          <p14:tracePt t="33969" x="3305175" y="750888"/>
          <p14:tracePt t="33983" x="3279775" y="776288"/>
          <p14:tracePt t="33985" x="3241675" y="812800"/>
          <p14:tracePt t="34000" x="3179763" y="901700"/>
          <p14:tracePt t="34016" x="3092450" y="1014413"/>
          <p14:tracePt t="34033" x="3003550" y="1101725"/>
          <p14:tracePt t="34049" x="2954338" y="1189038"/>
          <p14:tracePt t="34066" x="2916238" y="1276350"/>
          <p14:tracePt t="34082" x="2879725" y="1327150"/>
          <p14:tracePt t="34099" x="2854325" y="1401763"/>
          <p14:tracePt t="34116" x="2816225" y="1489075"/>
          <p14:tracePt t="34123" x="2803525" y="1539875"/>
          <p14:tracePt t="34133" x="2790825" y="1627188"/>
          <p14:tracePt t="34137" x="2767013" y="1752600"/>
          <p14:tracePt t="34150" x="2741613" y="1865313"/>
          <p14:tracePt t="34152" x="2703513" y="2001838"/>
          <p14:tracePt t="34167" x="2678113" y="2152650"/>
          <p14:tracePt t="34168" x="2654300" y="2303463"/>
          <p14:tracePt t="34184" x="2628900" y="2465388"/>
          <p14:tracePt t="34186" x="2590800" y="2616200"/>
          <p14:tracePt t="34200" x="2528888" y="2903538"/>
          <p14:tracePt t="34217" x="2490788" y="3165475"/>
          <p14:tracePt t="34233" x="2478088" y="3390900"/>
          <p14:tracePt t="34250" x="2478088" y="3567113"/>
          <p14:tracePt t="34266" x="2478088" y="3716338"/>
          <p14:tracePt t="34283" x="2516188" y="3803650"/>
          <p14:tracePt t="34300" x="2578100" y="3892550"/>
          <p14:tracePt t="34317" x="2667000" y="3967163"/>
          <p14:tracePt t="34334" x="2728913" y="4017963"/>
          <p14:tracePt t="34337" x="2754313" y="4029075"/>
          <p14:tracePt t="34351" x="2803525" y="4041775"/>
          <p14:tracePt t="34353" x="2879725" y="4054475"/>
          <p14:tracePt t="34368" x="3028950" y="4067175"/>
          <p14:tracePt t="34384" x="3205163" y="4067175"/>
          <p14:tracePt t="34401" x="3405188" y="4041775"/>
          <p14:tracePt t="34417" x="3617913" y="3954463"/>
          <p14:tracePt t="34435" x="3779838" y="3854450"/>
          <p14:tracePt t="34450" x="3917950" y="3729038"/>
          <p14:tracePt t="34467" x="4030663" y="3567113"/>
          <p14:tracePt t="34483" x="4092575" y="3341688"/>
          <p14:tracePt t="34500" x="4105275" y="3078163"/>
          <p14:tracePt t="34517" x="4105275" y="2778125"/>
          <p14:tracePt t="34520" x="4105275" y="2640013"/>
          <p14:tracePt t="34534" x="4081463" y="2503488"/>
          <p14:tracePt t="34538" x="4005263" y="2378075"/>
          <p14:tracePt t="34551" x="3943350" y="2278063"/>
          <p14:tracePt t="34553" x="3879850" y="2178050"/>
          <p14:tracePt t="34568" x="3730625" y="2027238"/>
          <p14:tracePt t="34585" x="3592513" y="1914525"/>
          <p14:tracePt t="34601" x="3479800" y="1852613"/>
          <p14:tracePt t="34617" x="3354388" y="1814513"/>
          <p14:tracePt t="34633" x="3279775" y="1801813"/>
          <p14:tracePt t="34650" x="3216275" y="1801813"/>
          <p14:tracePt t="34667" x="3167063" y="1827213"/>
          <p14:tracePt t="34684" x="3092450" y="1978025"/>
          <p14:tracePt t="34701" x="3016250" y="2190750"/>
          <p14:tracePt t="34704" x="2992438" y="2303463"/>
          <p14:tracePt t="34718" x="2979738" y="2439988"/>
          <p14:tracePt t="34720" x="2941638" y="2578100"/>
          <p14:tracePt t="34735" x="2916238" y="2728913"/>
          <p14:tracePt t="34738" x="2890838" y="2878138"/>
          <p14:tracePt t="34752" x="2854325" y="3154363"/>
          <p14:tracePt t="34768" x="2854325" y="3441700"/>
          <p14:tracePt t="34785" x="2854325" y="3679825"/>
          <p14:tracePt t="34801" x="2867025" y="3879850"/>
          <p14:tracePt t="34818" x="2928938" y="4029075"/>
          <p14:tracePt t="34835" x="2992438" y="4117975"/>
          <p14:tracePt t="34852" x="3054350" y="4154488"/>
          <p14:tracePt t="34868" x="3128963" y="4179888"/>
          <p14:tracePt t="34885" x="3228975" y="4179888"/>
          <p14:tracePt t="34888" x="3292475" y="4179888"/>
          <p14:tracePt t="34901" x="3379788" y="4167188"/>
          <p14:tracePt t="34905" x="3467100" y="4105275"/>
          <p14:tracePt t="34919" x="3554413" y="4029075"/>
          <p14:tracePt t="34921" x="3617913" y="3954463"/>
          <p14:tracePt t="34935" x="3667125" y="3854450"/>
          <p14:tracePt t="34938" x="3717925" y="3716338"/>
          <p14:tracePt t="34952" x="3817938" y="3416300"/>
          <p14:tracePt t="34969" x="3867150" y="3054350"/>
          <p14:tracePt t="34985" x="3867150" y="2690813"/>
          <p14:tracePt t="35002" x="3805238" y="2365375"/>
          <p14:tracePt t="35018" x="3692525" y="2101850"/>
          <p14:tracePt t="35035" x="3554413" y="1952625"/>
          <p14:tracePt t="35052" x="3454400" y="1865313"/>
          <p14:tracePt t="35069" x="3379788" y="1839913"/>
          <p14:tracePt t="35085" x="3354388" y="1839913"/>
          <p14:tracePt t="35088" x="3328988" y="1839913"/>
          <p14:tracePt t="35102" x="3305175" y="1839913"/>
          <p14:tracePt t="35105" x="3279775" y="1889125"/>
          <p14:tracePt t="35119" x="3241675" y="1939925"/>
          <p14:tracePt t="35121" x="3205163" y="2039938"/>
          <p14:tracePt t="35136" x="3116263" y="2290763"/>
          <p14:tracePt t="35153" x="3067050" y="2616200"/>
          <p14:tracePt t="35169" x="2992438" y="2928938"/>
          <p14:tracePt t="35186" x="2967038" y="3254375"/>
          <p14:tracePt t="35202" x="2967038" y="3567113"/>
          <p14:tracePt t="35219" x="3054350" y="3867150"/>
          <p14:tracePt t="35236" x="3205163" y="4105275"/>
          <p14:tracePt t="35252" x="3429000" y="4267200"/>
          <p14:tracePt t="35269" x="3743325" y="4354513"/>
          <p14:tracePt t="35286" x="4105275" y="4379913"/>
          <p14:tracePt t="35289" x="4268788" y="4379913"/>
          <p14:tracePt t="35303" x="4430713" y="4379913"/>
          <p14:tracePt t="35305" x="4581525" y="4379913"/>
          <p14:tracePt t="35320" x="4743450" y="4330700"/>
          <p14:tracePt t="35337" x="4832350" y="4179888"/>
          <p14:tracePt t="35353" x="4856163" y="3992563"/>
          <p14:tracePt t="35369" x="4868863" y="3754438"/>
          <p14:tracePt t="35387" x="4868863" y="3441700"/>
          <p14:tracePt t="35402" x="4732338" y="3054350"/>
          <p14:tracePt t="35419" x="4543425" y="2703513"/>
          <p14:tracePt t="35436" x="4281488" y="2365375"/>
          <p14:tracePt t="35453" x="4030663" y="2127250"/>
          <p14:tracePt t="35456" x="3905250" y="2027238"/>
          <p14:tracePt t="35470" x="3792538" y="1965325"/>
          <p14:tracePt t="35472" x="3705225" y="1927225"/>
          <p14:tracePt t="35487" x="3630613" y="1901825"/>
          <p14:tracePt t="35489" x="3579813" y="1876425"/>
          <p14:tracePt t="35504" x="3530600" y="1865313"/>
          <p14:tracePt t="35520" x="3517900" y="1865313"/>
          <p14:tracePt t="35537" x="3505200" y="1865313"/>
          <p14:tracePt t="35553" x="3492500" y="1901825"/>
          <p14:tracePt t="35570" x="3479800" y="2014538"/>
          <p14:tracePt t="35587" x="3479800" y="2139950"/>
          <p14:tracePt t="35603" x="3479800" y="2278063"/>
          <p14:tracePt t="35620" x="3479800" y="2452688"/>
          <p14:tracePt t="35637" x="3479800" y="2616200"/>
          <p14:tracePt t="35653" x="3479800" y="2703513"/>
          <p14:tracePt t="35656" x="3479800" y="2740025"/>
          <p14:tracePt t="35671" x="3492500" y="2778125"/>
          <p14:tracePt t="35688" x="3517900" y="2790825"/>
          <p14:tracePt t="35704" x="3530600" y="2803525"/>
          <p14:tracePt t="35720" x="3554413" y="2803525"/>
          <p14:tracePt t="35737" x="3592513" y="2803525"/>
          <p14:tracePt t="35754" x="3643313" y="2803525"/>
          <p14:tracePt t="35770" x="3730625" y="2790825"/>
          <p14:tracePt t="35787" x="3805238" y="2752725"/>
          <p14:tracePt t="35803" x="3905250" y="2703513"/>
          <p14:tracePt t="35820" x="3979863" y="2665413"/>
          <p14:tracePt t="35837" x="4030663" y="2652713"/>
          <p14:tracePt t="35840" x="4043363" y="2640013"/>
          <p14:tracePt t="35913" x="4030663" y="2640013"/>
          <p14:tracePt t="35920" x="4017963" y="2640013"/>
          <p14:tracePt t="35929" x="3992563" y="2640013"/>
          <p14:tracePt t="35938" x="3968750" y="2640013"/>
          <p14:tracePt t="35954" x="3930650" y="2652713"/>
          <p14:tracePt t="35971" x="3905250" y="2665413"/>
          <p14:tracePt t="35987" x="3892550" y="2665413"/>
          <p14:tracePt t="36073" x="3905250" y="2665413"/>
          <p14:tracePt t="36104" x="3917950" y="2665413"/>
          <p14:tracePt t="36129" x="3917950" y="2652713"/>
          <p14:tracePt t="36138" x="3917950" y="2640013"/>
          <p14:tracePt t="36146" x="3930650" y="2640013"/>
          <p14:tracePt t="36154" x="3943350" y="2627313"/>
          <p14:tracePt t="36171" x="3992563" y="2590800"/>
          <p14:tracePt t="36188" x="4056063" y="2552700"/>
          <p14:tracePt t="36205" x="4143375" y="2503488"/>
          <p14:tracePt t="36208" x="4217988" y="2478088"/>
          <p14:tracePt t="36222" x="4281488" y="2478088"/>
          <p14:tracePt t="36224" x="4381500" y="2465388"/>
          <p14:tracePt t="36239" x="4468813" y="2452688"/>
          <p14:tracePt t="36241" x="4556125" y="2452688"/>
          <p14:tracePt t="36256" x="4706938" y="2452688"/>
          <p14:tracePt t="36272" x="4756150" y="2452688"/>
          <p14:tracePt t="36297" x="4768850" y="2452688"/>
          <p14:tracePt t="36305" x="4794250" y="2452688"/>
          <p14:tracePt t="36322" x="4932363" y="2478088"/>
          <p14:tracePt t="36338" x="5157788" y="2578100"/>
          <p14:tracePt t="36355" x="5407025" y="2716213"/>
          <p14:tracePt t="36372" x="5632450" y="2840038"/>
          <p14:tracePt t="36389" x="5845175" y="2952750"/>
          <p14:tracePt t="36406" x="6021388" y="3090863"/>
          <p14:tracePt t="36409" x="6096000" y="3154363"/>
          <p14:tracePt t="36423" x="6157913" y="3190875"/>
          <p14:tracePt t="36425" x="6196013" y="3241675"/>
          <p14:tracePt t="36439" x="6234113" y="3267075"/>
          <p14:tracePt t="36442" x="6234113" y="3290888"/>
          <p14:tracePt t="36457" x="6234113" y="3316288"/>
          <p14:tracePt t="36481" x="6246813" y="3316288"/>
          <p14:tracePt t="36489" x="6259513" y="3316288"/>
          <p14:tracePt t="36506" x="6259513" y="3328988"/>
          <p14:tracePt t="36522" x="6259513" y="3354388"/>
          <p14:tracePt t="36538" x="6259513" y="3367088"/>
          <p14:tracePt t="36556" x="6270625" y="3367088"/>
          <p14:tracePt t="36572" x="6270625" y="3390900"/>
          <p14:tracePt t="36705" x="6270625" y="3367088"/>
          <p14:tracePt t="36712" x="6270625" y="3328988"/>
          <p14:tracePt t="36722" x="6270625" y="3278188"/>
          <p14:tracePt t="36739" x="6296025" y="3141663"/>
          <p14:tracePt t="36756" x="6408738" y="3003550"/>
          <p14:tracePt t="36773" x="6572250" y="2865438"/>
          <p14:tracePt t="36790" x="6772275" y="2740025"/>
          <p14:tracePt t="36807" x="7021513" y="2652713"/>
          <p14:tracePt t="36809" x="7172325" y="2616200"/>
          <p14:tracePt t="36824" x="7497763" y="2565400"/>
          <p14:tracePt t="36840" x="7735888" y="2540000"/>
          <p14:tracePt t="36857" x="7923213" y="2540000"/>
          <p14:tracePt t="36873" x="8086725" y="2640013"/>
          <p14:tracePt t="36890" x="8186738" y="2728913"/>
          <p14:tracePt t="36906" x="8235950" y="2790825"/>
          <p14:tracePt t="36923" x="8248650" y="2865438"/>
          <p14:tracePt t="36940" x="8261350" y="2978150"/>
          <p14:tracePt t="36957" x="8274050" y="3116263"/>
          <p14:tracePt t="36974" x="8274050" y="3341688"/>
          <p14:tracePt t="36977" x="8274050" y="3441700"/>
          <p14:tracePt t="36991" x="8274050" y="3541713"/>
          <p14:tracePt t="36993" x="8274050" y="3641725"/>
          <p14:tracePt t="37008" x="8274050" y="3841750"/>
          <p14:tracePt t="37024" x="8223250" y="4005263"/>
          <p14:tracePt t="37040" x="8135938" y="4105275"/>
          <p14:tracePt t="37057" x="8061325" y="4192588"/>
          <p14:tracePt t="37074" x="7948613" y="4254500"/>
          <p14:tracePt t="37091" x="7761288" y="4279900"/>
          <p14:tracePt t="37107" x="7510463" y="4279900"/>
          <p14:tracePt t="37124" x="7297738" y="4241800"/>
          <p14:tracePt t="37140" x="7185025" y="4154488"/>
          <p14:tracePt t="37158" x="7134225" y="4067175"/>
          <p14:tracePt t="37160" x="7123113" y="4005263"/>
          <p14:tracePt t="37175" x="7097713" y="3892550"/>
          <p14:tracePt t="37177" x="7097713" y="3792538"/>
          <p14:tracePt t="37192" x="7097713" y="3590925"/>
          <p14:tracePt t="37208" x="7172325" y="3403600"/>
          <p14:tracePt t="37225" x="7310438" y="3290888"/>
          <p14:tracePt t="37241" x="7459663" y="3190875"/>
          <p14:tracePt t="37258" x="7648575" y="3128963"/>
          <p14:tracePt t="37274" x="7823200" y="3116263"/>
          <p14:tracePt t="37291" x="7999413" y="3116263"/>
          <p14:tracePt t="37308" x="8174038" y="3141663"/>
          <p14:tracePt t="37324" x="8374063" y="3228975"/>
          <p14:tracePt t="37341" x="8561388" y="3390900"/>
          <p14:tracePt t="37344" x="8650288" y="3479800"/>
          <p14:tracePt t="37358" x="8737600" y="3579813"/>
          <p14:tracePt t="37361" x="8812213" y="3667125"/>
          <p14:tracePt t="37375" x="8874125" y="3767138"/>
          <p14:tracePt t="37378" x="8937625" y="3867150"/>
          <p14:tracePt t="37392" x="9024938" y="4041775"/>
          <p14:tracePt t="37408" x="9075738" y="4217988"/>
          <p14:tracePt t="37425" x="9088438" y="4392613"/>
          <p14:tracePt t="37441" x="9088438" y="4567238"/>
          <p14:tracePt t="37458" x="9088438" y="4667250"/>
          <p14:tracePt t="37475" x="9063038" y="4718050"/>
          <p14:tracePt t="37521" x="9050338" y="4718050"/>
          <p14:tracePt t="37528" x="9012238" y="4718050"/>
          <p14:tracePt t="37542" x="8963025" y="4718050"/>
          <p14:tracePt t="37545" x="8899525" y="4718050"/>
          <p14:tracePt t="37559" x="8863013" y="4705350"/>
          <p14:tracePt t="37561" x="8837613" y="4679950"/>
          <p14:tracePt t="37576" x="8812213" y="4643438"/>
          <p14:tracePt t="37592" x="8786813" y="4530725"/>
          <p14:tracePt t="37609" x="8763000" y="4279900"/>
          <p14:tracePt t="37625" x="8763000" y="3967163"/>
          <p14:tracePt t="37642" x="8763000" y="3679825"/>
          <p14:tracePt t="37659" x="8799513" y="3467100"/>
          <p14:tracePt t="37675" x="8874125" y="3328988"/>
          <p14:tracePt t="37692" x="8963025" y="3228975"/>
          <p14:tracePt t="37709" x="9063038" y="3178175"/>
          <p14:tracePt t="37712" x="9099550" y="3165475"/>
          <p14:tracePt t="37726" x="9124950" y="3154363"/>
          <p14:tracePt t="37729" x="9163050" y="3154363"/>
          <p14:tracePt t="37742" x="9175750" y="3154363"/>
          <p14:tracePt t="37746" x="9188450" y="3154363"/>
          <p14:tracePt t="37760" x="9212263" y="3154363"/>
          <p14:tracePt t="37777" x="9212263" y="3190875"/>
          <p14:tracePt t="37793" x="9188450" y="3267075"/>
          <p14:tracePt t="37809" x="9124950" y="3328988"/>
          <p14:tracePt t="37826" x="9075738" y="3378200"/>
          <p14:tracePt t="37842" x="9075738" y="3390900"/>
          <p14:tracePt t="37921" x="9063038" y="3390900"/>
          <p14:tracePt t="37928" x="9050338" y="3390900"/>
          <p14:tracePt t="37944" x="9024938" y="3378200"/>
          <p14:tracePt t="37960" x="9024938" y="3367088"/>
          <p14:tracePt t="38041" x="9024938" y="3354388"/>
          <p14:tracePt t="38073" x="9024938" y="3341688"/>
          <p14:tracePt t="38089" x="9024938" y="3328988"/>
          <p14:tracePt t="38104" x="9024938" y="3316288"/>
          <p14:tracePt t="38129" x="9024938" y="3303588"/>
          <p14:tracePt t="38160" x="9024938" y="3290888"/>
          <p14:tracePt t="38168" x="9024938" y="3278188"/>
          <p14:tracePt t="38201" x="9024938" y="3267075"/>
          <p14:tracePt t="39049" x="9012238" y="3254375"/>
          <p14:tracePt t="39057" x="8999538" y="3254375"/>
          <p14:tracePt t="39064" x="8986838" y="3228975"/>
          <p14:tracePt t="39080" x="8950325" y="3178175"/>
          <p14:tracePt t="39097" x="8886825" y="3141663"/>
          <p14:tracePt t="39112" x="8837613" y="3103563"/>
          <p14:tracePt t="39130" x="8786813" y="3090863"/>
          <p14:tracePt t="39146" x="8763000" y="3090863"/>
          <p14:tracePt t="39209" x="8750300" y="3078163"/>
          <p14:tracePt t="39217" x="8737600" y="3054350"/>
          <p14:tracePt t="39229" x="8737600" y="3016250"/>
          <p14:tracePt t="39246" x="8699500" y="2965450"/>
          <p14:tracePt t="39249" x="8699500" y="2952750"/>
          <p14:tracePt t="39263" x="8686800" y="2952750"/>
          <p14:tracePt t="39465" x="8674100" y="2952750"/>
          <p14:tracePt t="39473" x="8661400" y="2952750"/>
          <p14:tracePt t="39481" x="8650288" y="2952750"/>
          <p14:tracePt t="39497" x="8624888" y="2952750"/>
          <p14:tracePt t="39514" x="8574088" y="2952750"/>
          <p14:tracePt t="39530" x="8474075" y="2952750"/>
          <p14:tracePt t="39547" x="8348663" y="2990850"/>
          <p14:tracePt t="39564" x="8235950" y="3016250"/>
          <p14:tracePt t="39580" x="8135938" y="3028950"/>
          <p14:tracePt t="39597" x="8035925" y="3041650"/>
          <p14:tracePt t="39600" x="7986713" y="3041650"/>
          <p14:tracePt t="39614" x="7948613" y="3054350"/>
          <p14:tracePt t="39617" x="7910513" y="3065463"/>
          <p14:tracePt t="39631" x="7861300" y="3078163"/>
          <p14:tracePt t="39633" x="7797800" y="3090863"/>
          <p14:tracePt t="39648" x="7661275" y="3103563"/>
          <p14:tracePt t="39665" x="7523163" y="3116263"/>
          <p14:tracePt t="39681" x="7385050" y="3128963"/>
          <p14:tracePt t="39698" x="7323138" y="3141663"/>
          <p14:tracePt t="39714" x="7259638" y="3154363"/>
          <p14:tracePt t="39730" x="7223125" y="3154363"/>
          <p14:tracePt t="39747" x="7210425" y="3154363"/>
          <p14:tracePt t="39764" x="7197725" y="3154363"/>
          <p14:tracePt t="39781" x="7159625" y="3154363"/>
          <p14:tracePt t="39798" x="7123113" y="3165475"/>
          <p14:tracePt t="39815" x="6997700" y="3165475"/>
          <p14:tracePt t="39817" x="6934200" y="3165475"/>
          <p14:tracePt t="39832" x="6808788" y="3178175"/>
          <p14:tracePt t="39848" x="6684963" y="3190875"/>
          <p14:tracePt t="39865" x="6559550" y="3190875"/>
          <p14:tracePt t="39881" x="6434138" y="3190875"/>
          <p14:tracePt t="39899" x="6359525" y="3190875"/>
          <p14:tracePt t="39915" x="6296025" y="3203575"/>
          <p14:tracePt t="39931" x="6270625" y="3203575"/>
          <p14:tracePt t="39948" x="6259513" y="3203575"/>
          <p14:tracePt t="40009" x="6246813" y="3203575"/>
          <p14:tracePt t="40016" x="6246813" y="3216275"/>
          <p14:tracePt t="40032" x="6221413" y="3228975"/>
          <p14:tracePt t="40048" x="6196013" y="3228975"/>
          <p14:tracePt t="40065" x="6157913" y="3241675"/>
          <p14:tracePt t="40082" x="6096000" y="3254375"/>
          <p14:tracePt t="40098" x="6008688" y="3254375"/>
          <p14:tracePt t="40115" x="5921375" y="3254375"/>
          <p14:tracePt t="40132" x="5832475" y="3254375"/>
          <p14:tracePt t="40148" x="5719763" y="3254375"/>
          <p14:tracePt t="40166" x="5632450" y="3254375"/>
          <p14:tracePt t="40168" x="5595938" y="3254375"/>
          <p14:tracePt t="40182" x="5557838" y="3241675"/>
          <p14:tracePt t="40185" x="5507038" y="3216275"/>
          <p14:tracePt t="40200" x="5445125" y="3190875"/>
          <p14:tracePt t="40216" x="5407025" y="3178175"/>
          <p14:tracePt t="40232" x="5394325" y="3165475"/>
          <p14:tracePt t="40248" x="5345113" y="3116263"/>
          <p14:tracePt t="40266" x="5294313" y="3065463"/>
          <p14:tracePt t="40282" x="5232400" y="3016250"/>
          <p14:tracePt t="40299" x="5181600" y="2952750"/>
          <p14:tracePt t="40316" x="5145088" y="2890838"/>
          <p14:tracePt t="40332" x="5106988" y="2828925"/>
          <p14:tracePt t="40349" x="5068888" y="2765425"/>
          <p14:tracePt t="40353" x="5057775" y="2716213"/>
          <p14:tracePt t="40366" x="5019675" y="2678113"/>
          <p14:tracePt t="40369" x="4981575" y="2627313"/>
          <p14:tracePt t="40383" x="4968875" y="2590800"/>
          <p14:tracePt t="40385" x="4932363" y="2527300"/>
          <p14:tracePt t="40400" x="4868863" y="2465388"/>
          <p14:tracePt t="40417" x="4806950" y="2390775"/>
          <p14:tracePt t="40433" x="4743450" y="2327275"/>
          <p14:tracePt t="40449" x="4706938" y="2314575"/>
          <p14:tracePt t="40466" x="4668838" y="2290763"/>
          <p14:tracePt t="40482" x="4630738" y="2290763"/>
          <p14:tracePt t="40499" x="4619625" y="2290763"/>
          <p14:tracePt t="40516" x="4568825" y="2290763"/>
          <p14:tracePt t="40532" x="4506913" y="2303463"/>
          <p14:tracePt t="40549" x="4430713" y="2365375"/>
          <p14:tracePt t="40553" x="4406900" y="2390775"/>
          <p14:tracePt t="40567" x="4356100" y="2452688"/>
          <p14:tracePt t="40569" x="4305300" y="2503488"/>
          <p14:tracePt t="40584" x="4217988" y="2603500"/>
          <p14:tracePt t="40600" x="4117975" y="2716213"/>
          <p14:tracePt t="40617" x="4043363" y="2816225"/>
          <p14:tracePt t="40633" x="3968750" y="2903538"/>
          <p14:tracePt t="40649" x="3905250" y="3003550"/>
          <p14:tracePt t="40666" x="3843338" y="3103563"/>
          <p14:tracePt t="40683" x="3805238" y="3216275"/>
          <p14:tracePt t="40700" x="3779838" y="3328988"/>
          <p14:tracePt t="40717" x="3756025" y="3416300"/>
          <p14:tracePt t="40720" x="3743325" y="3479800"/>
          <p14:tracePt t="40734" x="3743325" y="3529013"/>
          <p14:tracePt t="40736" x="3743325" y="3567113"/>
          <p14:tracePt t="40751" x="3743325" y="3590925"/>
          <p14:tracePt t="40753" x="3743325" y="3629025"/>
          <p14:tracePt t="40768" x="3743325" y="3679825"/>
          <p14:tracePt t="40784" x="3743325" y="3716338"/>
          <p14:tracePt t="40801" x="3756025" y="3754438"/>
          <p14:tracePt t="40817" x="3817938" y="3779838"/>
          <p14:tracePt t="40834" x="3905250" y="3803650"/>
          <p14:tracePt t="40849" x="3992563" y="3803650"/>
          <p14:tracePt t="40867" x="4105275" y="3779838"/>
          <p14:tracePt t="40884" x="4192588" y="3703638"/>
          <p14:tracePt t="40901" x="4268788" y="3579813"/>
          <p14:tracePt t="40917" x="4305300" y="3441700"/>
          <p14:tracePt t="40920" x="4318000" y="3367088"/>
          <p14:tracePt t="40934" x="4330700" y="3278188"/>
          <p14:tracePt t="40951" x="4330700" y="3078163"/>
          <p14:tracePt t="40953" x="4330700" y="2978150"/>
          <p14:tracePt t="40968" x="4305300" y="2778125"/>
          <p14:tracePt t="40985" x="4230688" y="2652713"/>
          <p14:tracePt t="41001" x="4181475" y="2565400"/>
          <p14:tracePt t="41018" x="4105275" y="2490788"/>
          <p14:tracePt t="41034" x="4017963" y="2439988"/>
          <p14:tracePt t="41050" x="3956050" y="2414588"/>
          <p14:tracePt t="41067" x="3905250" y="2414588"/>
          <p14:tracePt t="41084" x="3879850" y="2414588"/>
          <p14:tracePt t="41101" x="3817938" y="2439988"/>
          <p14:tracePt t="41104" x="3779838" y="2503488"/>
          <p14:tracePt t="41118" x="3756025" y="2565400"/>
          <p14:tracePt t="41120" x="3717925" y="2616200"/>
          <p14:tracePt t="41135" x="3679825" y="2716213"/>
          <p14:tracePt t="41137" x="3654425" y="2816225"/>
          <p14:tracePt t="41152" x="3592513" y="3016250"/>
          <p14:tracePt t="41168" x="3567113" y="3190875"/>
          <p14:tracePt t="41185" x="3541713" y="3378200"/>
          <p14:tracePt t="41201" x="3541713" y="3516313"/>
          <p14:tracePt t="41218" x="3541713" y="3641725"/>
          <p14:tracePt t="41235" x="3541713" y="3692525"/>
          <p14:tracePt t="41251" x="3541713" y="3729038"/>
          <p14:tracePt t="41268" x="3554413" y="3741738"/>
          <p14:tracePt t="41285" x="3579813" y="3741738"/>
          <p14:tracePt t="41288" x="3592513" y="3754438"/>
          <p14:tracePt t="41302" x="3630613" y="3754438"/>
          <p14:tracePt t="41305" x="3679825" y="3754438"/>
          <p14:tracePt t="41319" x="3756025" y="3754438"/>
          <p14:tracePt t="41321" x="3843338" y="3741738"/>
          <p14:tracePt t="41336" x="3979863" y="3692525"/>
          <p14:tracePt t="41352" x="4105275" y="3616325"/>
          <p14:tracePt t="41369" x="4168775" y="3541713"/>
          <p14:tracePt t="41385" x="4192588" y="3467100"/>
          <p14:tracePt t="41402" x="4217988" y="3403600"/>
          <p14:tracePt t="41418" x="4217988" y="3367088"/>
          <p14:tracePt t="41435" x="4217988" y="3341688"/>
          <p14:tracePt t="41452" x="4217988" y="3303588"/>
          <p14:tracePt t="41468" x="4217988" y="3278188"/>
          <p14:tracePt t="41485" x="4205288" y="3267075"/>
          <p14:tracePt t="41488" x="4192588" y="3254375"/>
          <p14:tracePt t="41505" x="4181475" y="3254375"/>
          <p14:tracePt t="41520" x="4168775" y="3254375"/>
          <p14:tracePt t="41585" x="4156075" y="3254375"/>
          <p14:tracePt t="41592" x="4143375" y="3254375"/>
          <p14:tracePt t="41602" x="4130675" y="3254375"/>
          <p14:tracePt t="41618" x="4081463" y="3254375"/>
          <p14:tracePt t="41636" x="4017963" y="3278188"/>
          <p14:tracePt t="41652" x="3956050" y="3303588"/>
          <p14:tracePt t="41669" x="3892550" y="3341688"/>
          <p14:tracePt t="41672" x="3856038" y="3367088"/>
          <p14:tracePt t="41687" x="3830638" y="3390900"/>
          <p14:tracePt t="41689" x="3792538" y="3416300"/>
          <p14:tracePt t="41704" x="3756025" y="3454400"/>
          <p14:tracePt t="41720" x="3692525" y="3516313"/>
          <p14:tracePt t="41736" x="3654425" y="3554413"/>
          <p14:tracePt t="41753" x="3643313" y="3579813"/>
          <p14:tracePt t="41769" x="3630613" y="3603625"/>
          <p14:tracePt t="41792" x="3617913" y="3603625"/>
          <p14:tracePt t="41872" x="3643313" y="3603625"/>
          <p14:tracePt t="41880" x="3679825" y="3603625"/>
          <p14:tracePt t="41889" x="3730625" y="3579813"/>
          <p14:tracePt t="41904" x="3856038" y="3503613"/>
          <p14:tracePt t="41920" x="3956050" y="3390900"/>
          <p14:tracePt t="41937" x="4056063" y="3278188"/>
          <p14:tracePt t="41953" x="4105275" y="3116263"/>
          <p14:tracePt t="41970" x="4143375" y="2941638"/>
          <p14:tracePt t="41986" x="4156075" y="2752725"/>
          <p14:tracePt t="42003" x="4156075" y="2565400"/>
          <p14:tracePt t="42020" x="4143375" y="2403475"/>
          <p14:tracePt t="42037" x="4043363" y="2252663"/>
          <p14:tracePt t="42053" x="3956050" y="2152650"/>
          <p14:tracePt t="42056" x="3905250" y="2127250"/>
          <p14:tracePt t="42070" x="3867150" y="2101850"/>
          <p14:tracePt t="42073" x="3805238" y="2078038"/>
          <p14:tracePt t="42088" x="3717925" y="2065338"/>
          <p14:tracePt t="42105" x="3654425" y="2065338"/>
          <p14:tracePt t="42120" x="3605213" y="2065338"/>
          <p14:tracePt t="42137" x="3567113" y="2065338"/>
          <p14:tracePt t="42153" x="3554413" y="2078038"/>
          <p14:tracePt t="42170" x="3530600" y="2089150"/>
          <p14:tracePt t="42187" x="3517900" y="2114550"/>
          <p14:tracePt t="42205" x="3505200" y="2127250"/>
          <p14:tracePt t="42221" x="3505200" y="2139950"/>
          <p14:tracePt t="42237" x="3492500" y="2152650"/>
          <p14:tracePt t="42256" x="3479800" y="2165350"/>
          <p14:tracePt t="42281" x="3467100" y="2165350"/>
          <p14:tracePt t="42288" x="3454400" y="2165350"/>
          <p14:tracePt t="42316" x="3429000" y="2165350"/>
          <p14:tracePt t="42325" x="3405188" y="2165350"/>
          <p14:tracePt t="42336" x="3341688" y="2165350"/>
          <p14:tracePt t="42352" x="3279775" y="2165350"/>
          <p14:tracePt t="42369" x="3216275" y="2165350"/>
          <p14:tracePt t="42386" x="3167063" y="2152650"/>
          <p14:tracePt t="42402" x="3141663" y="2152650"/>
          <p14:tracePt t="42420" x="3141663" y="2139950"/>
          <p14:tracePt t="42437" x="3128963" y="2139950"/>
          <p14:tracePt t="42520" x="3128963" y="2127250"/>
          <p14:tracePt t="42528" x="3128963" y="2114550"/>
          <p14:tracePt t="42538" x="3128963" y="2101850"/>
          <p14:tracePt t="42554" x="3167063" y="2052638"/>
          <p14:tracePt t="42571" x="3205163" y="2014538"/>
          <p14:tracePt t="42588" x="3267075" y="1989138"/>
          <p14:tracePt t="42605" x="3341688" y="1978025"/>
          <p14:tracePt t="42608" x="3367088" y="1965325"/>
          <p14:tracePt t="42622" x="3392488" y="1965325"/>
          <p14:tracePt t="42625" x="3417888" y="1965325"/>
          <p14:tracePt t="42639" x="3441700" y="1965325"/>
          <p14:tracePt t="42641" x="3467100" y="1965325"/>
          <p14:tracePt t="42656" x="3530600" y="1965325"/>
          <p14:tracePt t="42672" x="3579813" y="1965325"/>
          <p14:tracePt t="42689" x="3630613" y="1965325"/>
          <p14:tracePt t="42706" x="3667125" y="1978025"/>
          <p14:tracePt t="42722" x="3705225" y="1989138"/>
          <p14:tracePt t="42739" x="3717925" y="2001838"/>
          <p14:tracePt t="42755" x="3743325" y="2014538"/>
          <p14:tracePt t="42772" x="3756025" y="2027238"/>
          <p14:tracePt t="42789" x="3767138" y="2052638"/>
          <p14:tracePt t="42806" x="3767138" y="2065338"/>
          <p14:tracePt t="42809" x="3779838" y="2089150"/>
          <p14:tracePt t="42823" x="3779838" y="2114550"/>
          <p14:tracePt t="42825" x="3779838" y="2152650"/>
          <p14:tracePt t="42840" x="3779838" y="2239963"/>
          <p14:tracePt t="42856" x="3779838" y="2339975"/>
          <p14:tracePt t="42873" x="3805238" y="2439988"/>
          <p14:tracePt t="42889" x="3805238" y="2578100"/>
          <p14:tracePt t="42906" x="3805238" y="2703513"/>
          <p14:tracePt t="42922" x="3805238" y="2840038"/>
          <p14:tracePt t="42939" x="3805238" y="2990850"/>
          <p14:tracePt t="42956" x="3805238" y="3078163"/>
          <p14:tracePt t="42972" x="3805238" y="3141663"/>
          <p14:tracePt t="42989" x="3792538" y="3203575"/>
          <p14:tracePt t="42992" x="3779838" y="3216275"/>
          <p14:tracePt t="43007" x="3767138" y="3228975"/>
          <p14:tracePt t="43010" x="3743325" y="3254375"/>
          <p14:tracePt t="43023" x="3730625" y="3267075"/>
          <p14:tracePt t="43025" x="3705225" y="3290888"/>
          <p14:tracePt t="43040" x="3630613" y="3328988"/>
          <p14:tracePt t="43057" x="3567113" y="3378200"/>
          <p14:tracePt t="43073" x="3479800" y="3403600"/>
          <p14:tracePt t="43089" x="3405188" y="3454400"/>
          <p14:tracePt t="43106" x="3328988" y="3454400"/>
          <p14:tracePt t="43123" x="3292475" y="3454400"/>
          <p14:tracePt t="43129" x="3267075" y="3454400"/>
          <p14:tracePt t="43139" x="3241675" y="3454400"/>
          <p14:tracePt t="43156" x="3205163" y="3454400"/>
          <p14:tracePt t="43173" x="3154363" y="3454400"/>
          <p14:tracePt t="43176" x="3128963" y="3441700"/>
          <p14:tracePt t="43190" x="3092450" y="3416300"/>
          <p14:tracePt t="43192" x="3067050" y="3390900"/>
          <p14:tracePt t="43207" x="3041650" y="3354388"/>
          <p14:tracePt t="43209" x="3003550" y="3316288"/>
          <p14:tracePt t="43224" x="2954338" y="3216275"/>
          <p14:tracePt t="43240" x="2879725" y="3090863"/>
          <p14:tracePt t="43257" x="2841625" y="2990850"/>
          <p14:tracePt t="43273" x="2828925" y="2890838"/>
          <p14:tracePt t="43289" x="2816225" y="2816225"/>
          <p14:tracePt t="43307" x="2803525" y="2740025"/>
          <p14:tracePt t="43323" x="2803525" y="2640013"/>
          <p14:tracePt t="43340" x="2854325" y="2552700"/>
          <p14:tracePt t="43356" x="2928938" y="2465388"/>
          <p14:tracePt t="43374" x="3016250" y="2403475"/>
          <p14:tracePt t="43376" x="3067050" y="2365375"/>
          <p14:tracePt t="43391" x="3128963" y="2339975"/>
          <p14:tracePt t="43393" x="3167063" y="2327275"/>
          <p14:tracePt t="43408" x="3254375" y="2314575"/>
          <p14:tracePt t="43424" x="3341688" y="2314575"/>
          <p14:tracePt t="43440" x="3417888" y="2314575"/>
          <p14:tracePt t="43457" x="3505200" y="2314575"/>
          <p14:tracePt t="43474" x="3592513" y="2314575"/>
          <p14:tracePt t="43490" x="3654425" y="2314575"/>
          <p14:tracePt t="43507" x="3692525" y="2327275"/>
          <p14:tracePt t="43524" x="3717925" y="2352675"/>
          <p14:tracePt t="43541" x="3743325" y="2390775"/>
          <p14:tracePt t="43544" x="3756025" y="2414588"/>
          <p14:tracePt t="43557" x="3767138" y="2439988"/>
          <p14:tracePt t="43560" x="3779838" y="2478088"/>
          <p14:tracePt t="43575" x="3779838" y="2516188"/>
          <p14:tracePt t="43577" x="3805238" y="2540000"/>
          <p14:tracePt t="43592" x="3843338" y="2616200"/>
          <p14:tracePt t="43608" x="3879850" y="2690813"/>
          <p14:tracePt t="43625" x="3917950" y="2765425"/>
          <p14:tracePt t="43641" x="3930650" y="2816225"/>
          <p14:tracePt t="43658" x="3943350" y="2840038"/>
          <p14:tracePt t="43675" x="3943350" y="2865438"/>
          <p14:tracePt t="43691" x="3943350" y="2878138"/>
          <p14:tracePt t="43708" x="3943350" y="2890838"/>
          <p14:tracePt t="43725" x="3943350" y="2903538"/>
          <p14:tracePt t="43741" x="3943350" y="2916238"/>
          <p14:tracePt t="43744" x="3943350" y="2941638"/>
          <p14:tracePt t="43758" x="3943350" y="2952750"/>
          <p14:tracePt t="43760" x="3943350" y="2965450"/>
          <p14:tracePt t="43776" x="3943350" y="2978150"/>
          <p14:tracePt t="43792" x="3943350" y="2990850"/>
          <p14:tracePt t="43808" x="3930650" y="3016250"/>
          <p14:tracePt t="43825" x="3917950" y="3028950"/>
          <p14:tracePt t="43842" x="3905250" y="3041650"/>
          <p14:tracePt t="43858" x="3892550" y="3065463"/>
          <p14:tracePt t="43875" x="3879850" y="3078163"/>
          <p14:tracePt t="43892" x="3843338" y="3090863"/>
          <p14:tracePt t="43908" x="3830638" y="3103563"/>
          <p14:tracePt t="43926" x="3792538" y="3103563"/>
          <p14:tracePt t="43928" x="3756025" y="3103563"/>
          <p14:tracePt t="43942" x="3730625" y="3116263"/>
          <p14:tracePt t="43945" x="3692525" y="3128963"/>
          <p14:tracePt t="43959" x="3654425" y="3128963"/>
          <p14:tracePt t="43960" x="3630613" y="3128963"/>
          <p14:tracePt t="43976" x="3554413" y="3128963"/>
          <p14:tracePt t="43993" x="3505200" y="3128963"/>
          <p14:tracePt t="44009" x="3479800" y="3128963"/>
          <p14:tracePt t="44025" x="3454400" y="3128963"/>
          <p14:tracePt t="44042" x="3429000" y="3116263"/>
          <p14:tracePt t="44058" x="3417888" y="3103563"/>
          <p14:tracePt t="44075" x="3417888" y="3090863"/>
          <p14:tracePt t="44092" x="3405188" y="3078163"/>
          <p14:tracePt t="44109" x="3392488" y="3041650"/>
          <p14:tracePt t="44126" x="3392488" y="2990850"/>
          <p14:tracePt t="44128" x="3379788" y="2952750"/>
          <p14:tracePt t="44143" x="3367088" y="2916238"/>
          <p14:tracePt t="44145" x="3367088" y="2878138"/>
          <p14:tracePt t="44160" x="3367088" y="2803525"/>
          <p14:tracePt t="44177" x="3367088" y="2752725"/>
          <p14:tracePt t="44192" x="3367088" y="2716213"/>
          <p14:tracePt t="44209" x="3379788" y="2678113"/>
          <p14:tracePt t="44226" x="3392488" y="2665413"/>
          <p14:tracePt t="44242" x="3429000" y="2652713"/>
          <p14:tracePt t="44258" x="3479800" y="2652713"/>
          <p14:tracePt t="44276" x="3541713" y="2652713"/>
          <p14:tracePt t="44293" x="3667125" y="2652713"/>
          <p14:tracePt t="44309" x="3843338" y="2678113"/>
          <p14:tracePt t="44313" x="3930650" y="2703513"/>
          <p14:tracePt t="44327" x="4017963" y="2728913"/>
          <p14:tracePt t="44329" x="4081463" y="2765425"/>
          <p14:tracePt t="44344" x="4156075" y="2816225"/>
          <p14:tracePt t="44360" x="4217988" y="2852738"/>
          <p14:tracePt t="44376" x="4256088" y="2890838"/>
          <p14:tracePt t="44393" x="4268788" y="2903538"/>
          <p14:tracePt t="44410" x="4268788" y="2916238"/>
          <p14:tracePt t="44426" x="4268788" y="2928938"/>
          <p14:tracePt t="44442" x="4268788" y="2965450"/>
          <p14:tracePt t="44459" x="4268788" y="2990850"/>
          <p14:tracePt t="44476" x="4268788" y="3041650"/>
          <p14:tracePt t="44493" x="4268788" y="3065463"/>
          <p14:tracePt t="44496" x="4268788" y="3090863"/>
          <p14:tracePt t="44513" x="4268788" y="3103563"/>
          <p14:tracePt t="44527" x="4268788" y="3128963"/>
          <p14:tracePt t="44529" x="4268788" y="3141663"/>
          <p14:tracePt t="44544" x="4268788" y="3165475"/>
          <p14:tracePt t="44561" x="4268788" y="3203575"/>
          <p14:tracePt t="44576" x="4256088" y="3241675"/>
          <p14:tracePt t="44593" x="4217988" y="3278188"/>
          <p14:tracePt t="44610" x="4156075" y="3316288"/>
          <p14:tracePt t="44626" x="4092575" y="3354388"/>
          <p14:tracePt t="44644" x="4017963" y="3367088"/>
          <p14:tracePt t="44660" x="3905250" y="3390900"/>
          <p14:tracePt t="44677" x="3843338" y="3403600"/>
          <p14:tracePt t="44680" x="3817938" y="3403600"/>
          <p14:tracePt t="44694" x="3805238" y="3403600"/>
          <p14:tracePt t="44697" x="3792538" y="3403600"/>
          <p14:tracePt t="44711" x="3779838" y="3403600"/>
          <p14:tracePt t="44760" x="3767138" y="3367088"/>
          <p14:tracePt t="44768" x="3767138" y="3328988"/>
          <p14:tracePt t="44777" x="3767138" y="3278188"/>
          <p14:tracePt t="44794" x="3779838" y="3154363"/>
          <p14:tracePt t="44810" x="3843338" y="3028950"/>
          <p14:tracePt t="44827" x="3930650" y="2965450"/>
          <p14:tracePt t="44844" x="4005263" y="2928938"/>
          <p14:tracePt t="44861" x="4056063" y="2928938"/>
          <p14:tracePt t="44864" x="4068763" y="2928938"/>
          <p14:tracePt t="44878" x="4081463" y="2928938"/>
          <p14:tracePt t="44952" x="4081463" y="2952750"/>
          <p14:tracePt t="44960" x="4081463" y="2978150"/>
          <p14:tracePt t="44968" x="4081463" y="3003550"/>
          <p14:tracePt t="44978" x="4081463" y="3016250"/>
          <p14:tracePt t="44994" x="4081463" y="3041650"/>
          <p14:tracePt t="45049" x="4081463" y="3054350"/>
          <p14:tracePt t="45056" x="4081463" y="3065463"/>
          <p14:tracePt t="45065" x="4092575" y="3065463"/>
          <p14:tracePt t="45079" x="4117975" y="3078163"/>
          <p14:tracePt t="45081" x="4130675" y="3078163"/>
          <p14:tracePt t="45096" x="4168775" y="3090863"/>
          <p14:tracePt t="45112" x="4181475" y="3090863"/>
          <p14:tracePt t="45225" x="4192588" y="3090863"/>
          <p14:tracePt t="45240" x="4217988" y="3090863"/>
          <p14:tracePt t="45249" x="4230688" y="3090863"/>
          <p14:tracePt t="45262" x="4243388" y="3103563"/>
          <p14:tracePt t="45264" x="4268788" y="3116263"/>
          <p14:tracePt t="45279" x="4294188" y="3116263"/>
          <p14:tracePt t="45281" x="4318000" y="3116263"/>
          <p14:tracePt t="45296" x="4356100" y="3116263"/>
          <p14:tracePt t="45313" x="4381500" y="3128963"/>
          <p14:tracePt t="45329" x="4418013" y="3141663"/>
          <p14:tracePt t="45346" x="4456113" y="3165475"/>
          <p14:tracePt t="45361" x="4506913" y="3203575"/>
          <p14:tracePt t="45379" x="4581525" y="3267075"/>
          <p14:tracePt t="45396" x="4668838" y="3354388"/>
          <p14:tracePt t="45412" x="4756150" y="3454400"/>
          <p14:tracePt t="45429" x="4832350" y="3554413"/>
          <p14:tracePt t="45446" x="4881563" y="3667125"/>
          <p14:tracePt t="45449" x="4906963" y="3729038"/>
          <p14:tracePt t="45463" x="4932363" y="3803650"/>
          <p14:tracePt t="45465" x="4945063" y="3879850"/>
          <p14:tracePt t="45480" x="4945063" y="3992563"/>
          <p14:tracePt t="45496" x="4945063" y="4005263"/>
          <p14:tracePt t="45632" x="4956175" y="4005263"/>
          <p14:tracePt t="45640" x="4968875" y="3992563"/>
          <p14:tracePt t="45648" x="4994275" y="3967163"/>
          <p14:tracePt t="45663" x="5006975" y="3941763"/>
          <p14:tracePt t="45665" x="5019675" y="3916363"/>
          <p14:tracePt t="45688" x="5045075" y="3905250"/>
          <p14:tracePt t="45696" x="5057775" y="3892550"/>
          <p14:tracePt t="45713" x="5106988" y="3867150"/>
          <p14:tracePt t="45730" x="5207000" y="3816350"/>
          <p14:tracePt t="45746" x="5370513" y="3754438"/>
          <p14:tracePt t="45763" x="5570538" y="3729038"/>
          <p14:tracePt t="45780" x="5808663" y="3703638"/>
          <p14:tracePt t="45796" x="6083300" y="3679825"/>
          <p14:tracePt t="45813" x="6321425" y="3667125"/>
          <p14:tracePt t="45817" x="6446838" y="3654425"/>
          <p14:tracePt t="45830" x="6596063" y="3641725"/>
          <p14:tracePt t="45832" x="6734175" y="3629025"/>
          <p14:tracePt t="45847" x="6972300" y="3590925"/>
          <p14:tracePt t="45864" x="7172325" y="3567113"/>
          <p14:tracePt t="45880" x="7372350" y="3516313"/>
          <p14:tracePt t="45897" x="7535863" y="3490913"/>
          <p14:tracePt t="45913" x="7685088" y="3454400"/>
          <p14:tracePt t="45930" x="7773988" y="3429000"/>
          <p14:tracePt t="45947" x="7823200" y="3416300"/>
          <p14:tracePt t="45964" x="7886700" y="3403600"/>
          <p14:tracePt t="45980" x="7961313" y="3378200"/>
          <p14:tracePt t="45997" x="8048625" y="3354388"/>
          <p14:tracePt t="46000" x="8099425" y="3328988"/>
          <p14:tracePt t="46014" x="8148638" y="3316288"/>
          <p14:tracePt t="46017" x="8212138" y="3303588"/>
          <p14:tracePt t="46031" x="8261350" y="3278188"/>
          <p14:tracePt t="46033" x="8299450" y="3278188"/>
          <p14:tracePt t="46048" x="8348663" y="3254375"/>
          <p14:tracePt t="46065" x="8386763" y="3254375"/>
          <p14:tracePt t="46080" x="8412163" y="3254375"/>
          <p14:tracePt t="46161" x="8424863" y="3254375"/>
          <p14:tracePt t="46185" x="8448675" y="3290888"/>
          <p14:tracePt t="46192" x="8461375" y="3328988"/>
          <p14:tracePt t="46201" x="8499475" y="3416300"/>
          <p14:tracePt t="46215" x="8561388" y="3516313"/>
          <p14:tracePt t="46217" x="8612188" y="3641725"/>
          <p14:tracePt t="46232" x="8712200" y="3892550"/>
          <p14:tracePt t="46248" x="8763000" y="4079875"/>
          <p14:tracePt t="46264" x="8774113" y="4230688"/>
          <p14:tracePt t="46281" x="8774113" y="4318000"/>
          <p14:tracePt t="46298" x="8737600" y="4405313"/>
          <p14:tracePt t="46314" x="8637588" y="4467225"/>
          <p14:tracePt t="46331" x="8499475" y="4530725"/>
          <p14:tracePt t="46348" x="8286750" y="4543425"/>
          <p14:tracePt t="46365" x="8074025" y="4543425"/>
          <p14:tracePt t="46368" x="7974013" y="4543425"/>
          <p14:tracePt t="46382" x="7886700" y="4505325"/>
          <p14:tracePt t="46385" x="7810500" y="4454525"/>
          <p14:tracePt t="46398" x="7735888" y="4405313"/>
          <p14:tracePt t="46401" x="7685088" y="4367213"/>
          <p14:tracePt t="46416" x="7661275" y="4305300"/>
          <p14:tracePt t="46432" x="7635875" y="4230688"/>
          <p14:tracePt t="46448" x="7623175" y="4105275"/>
          <p14:tracePt t="46465" x="7610475" y="3967163"/>
          <p14:tracePt t="46482" x="7610475" y="3854450"/>
          <p14:tracePt t="46498" x="7673975" y="3729038"/>
          <p14:tracePt t="46515" x="7797800" y="3641725"/>
          <p14:tracePt t="46532" x="7974013" y="3567113"/>
          <p14:tracePt t="46549" x="8148638" y="3529013"/>
          <p14:tracePt t="46566" x="8335963" y="3516313"/>
          <p14:tracePt t="46569" x="8424863" y="3516313"/>
          <p14:tracePt t="46582" x="8499475" y="3516313"/>
          <p14:tracePt t="46585" x="8548688" y="3516313"/>
          <p14:tracePt t="46599" x="8612188" y="3516313"/>
          <p14:tracePt t="46601" x="8674100" y="3516313"/>
          <p14:tracePt t="46616" x="8786813" y="3567113"/>
          <p14:tracePt t="46633" x="8912225" y="3629025"/>
          <p14:tracePt t="46649" x="8963025" y="3679825"/>
          <p14:tracePt t="46665" x="8975725" y="3703638"/>
          <p14:tracePt t="46682" x="8986838" y="3729038"/>
          <p14:tracePt t="46699" x="8986838" y="3767138"/>
          <p14:tracePt t="46716" x="8986838" y="3792538"/>
          <p14:tracePt t="46732" x="8986838" y="3841750"/>
          <p14:tracePt t="46749" x="8986838" y="3905250"/>
          <p14:tracePt t="46752" x="8975725" y="3941763"/>
          <p14:tracePt t="46766" x="8950325" y="3967163"/>
          <p14:tracePt t="46768" x="8912225" y="4017963"/>
          <p14:tracePt t="46783" x="8850313" y="4041775"/>
          <p14:tracePt t="46785" x="8786813" y="4079875"/>
          <p14:tracePt t="46800" x="8637588" y="4117975"/>
          <p14:tracePt t="46817" x="8461375" y="4129088"/>
          <p14:tracePt t="46833" x="8312150" y="4141788"/>
          <p14:tracePt t="46849" x="8212138" y="4141788"/>
          <p14:tracePt t="46865" x="8110538" y="4141788"/>
          <p14:tracePt t="46882" x="8023225" y="4092575"/>
          <p14:tracePt t="46899" x="7948613" y="4054475"/>
          <p14:tracePt t="46916" x="7886700" y="3979863"/>
          <p14:tracePt t="46933" x="7810500" y="3879850"/>
          <p14:tracePt t="46936" x="7773988" y="3816350"/>
          <p14:tracePt t="46949" x="7735888" y="3754438"/>
          <p14:tracePt t="46952" x="7710488" y="3692525"/>
          <p14:tracePt t="46967" x="7685088" y="3616325"/>
          <p14:tracePt t="46969" x="7661275" y="3554413"/>
          <p14:tracePt t="46984" x="7648575" y="3479800"/>
          <p14:tracePt t="47000" x="7635875" y="3416300"/>
          <p14:tracePt t="47017" x="7635875" y="3354388"/>
          <p14:tracePt t="47033" x="7635875" y="3290888"/>
          <p14:tracePt t="47050" x="7648575" y="3216275"/>
          <p14:tracePt t="47066" x="7685088" y="3165475"/>
          <p14:tracePt t="47083" x="7710488" y="3116263"/>
          <p14:tracePt t="47099" x="7761288" y="3054350"/>
          <p14:tracePt t="47117" x="7810500" y="3003550"/>
          <p14:tracePt t="47125" x="7848600" y="2990850"/>
          <p14:tracePt t="47136" x="7948613" y="2965450"/>
          <p14:tracePt t="47150" x="8010525" y="2952750"/>
          <p14:tracePt t="47152" x="8086725" y="2941638"/>
          <p14:tracePt t="47167" x="8161338" y="2928938"/>
          <p14:tracePt t="47169" x="8223250" y="2916238"/>
          <p14:tracePt t="47184" x="8361363" y="2903538"/>
          <p14:tracePt t="47201" x="8499475" y="2903538"/>
          <p14:tracePt t="47217" x="8612188" y="2916238"/>
          <p14:tracePt t="47234" x="8699500" y="2952750"/>
          <p14:tracePt t="47250" x="8763000" y="3003550"/>
          <p14:tracePt t="47267" x="8812213" y="3054350"/>
          <p14:tracePt t="47284" x="8850313" y="3116263"/>
          <p14:tracePt t="47300" x="8863013" y="3165475"/>
          <p14:tracePt t="47317" x="8886825" y="3241675"/>
          <p14:tracePt t="47321" x="8886825" y="3278188"/>
          <p14:tracePt t="47334" x="8899525" y="3316288"/>
          <p14:tracePt t="47337" x="8912225" y="3354388"/>
          <p14:tracePt t="47352" x="8937625" y="3429000"/>
          <p14:tracePt t="47368" x="8937625" y="3490913"/>
          <p14:tracePt t="47385" x="8937625" y="3541713"/>
          <p14:tracePt t="47401" x="8937625" y="3590925"/>
          <p14:tracePt t="47418" x="8899525" y="3654425"/>
          <p14:tracePt t="47434" x="8824913" y="3716338"/>
          <p14:tracePt t="47451" x="8686800" y="3767138"/>
          <p14:tracePt t="47468" x="8548688" y="3829050"/>
          <p14:tracePt t="47484" x="8361363" y="3854450"/>
          <p14:tracePt t="47501" x="8212138" y="3854450"/>
          <p14:tracePt t="47504" x="8161338" y="3854450"/>
          <p14:tracePt t="47518" x="8099425" y="3854450"/>
          <p14:tracePt t="47521" x="8048625" y="3854450"/>
          <p14:tracePt t="47535" x="8023225" y="3854450"/>
          <p14:tracePt t="47537" x="8010525" y="3854450"/>
          <p14:tracePt t="47552" x="7986713" y="3854450"/>
          <p14:tracePt t="47568" x="7974013" y="3854450"/>
          <p14:tracePt t="47585" x="7948613" y="3829050"/>
          <p14:tracePt t="47601" x="7935913" y="3792538"/>
          <p14:tracePt t="47618" x="7923213" y="3667125"/>
          <p14:tracePt t="47634" x="7910513" y="3516313"/>
          <p14:tracePt t="47651" x="7910513" y="3303588"/>
          <p14:tracePt t="47668" x="7910513" y="3116263"/>
          <p14:tracePt t="47685" x="7910513" y="2965450"/>
          <p14:tracePt t="47688" x="7935913" y="2890838"/>
          <p14:tracePt t="47702" x="7961313" y="2828925"/>
          <p14:tracePt t="47705" x="7986713" y="2778125"/>
          <p14:tracePt t="47719" x="8010525" y="2728913"/>
          <p14:tracePt t="47722" x="8035925" y="2703513"/>
          <p14:tracePt t="47736" x="8086725" y="2652713"/>
          <p14:tracePt t="47752" x="8174038" y="2616200"/>
          <p14:tracePt t="47769" x="8223250" y="2603500"/>
          <p14:tracePt t="47785" x="8299450" y="2590800"/>
          <p14:tracePt t="47802" x="8374063" y="2590800"/>
          <p14:tracePt t="47819" x="8499475" y="2590800"/>
          <p14:tracePt t="47835" x="8661400" y="2590800"/>
          <p14:tracePt t="47853" x="8863013" y="2652713"/>
          <p14:tracePt t="47869" x="9099550" y="2728913"/>
          <p14:tracePt t="47886" x="9312275" y="2816225"/>
          <p14:tracePt t="47889" x="9413875" y="2852738"/>
          <p14:tracePt t="47902" x="9525000" y="2890838"/>
          <p14:tracePt t="47905" x="9613900" y="2928938"/>
          <p14:tracePt t="47920" x="9701213" y="2965450"/>
          <p14:tracePt t="47936" x="9726613" y="2978150"/>
          <p14:tracePt t="47953" x="9739313" y="2990850"/>
          <p14:tracePt t="48016" x="9739313" y="3003550"/>
          <p14:tracePt t="48024" x="9739313" y="3016250"/>
          <p14:tracePt t="48036" x="9739313" y="3041650"/>
          <p14:tracePt t="48052" x="9739313" y="3078163"/>
          <p14:tracePt t="48069" x="9701213" y="3141663"/>
          <p14:tracePt t="48072" x="9675813" y="3165475"/>
          <p14:tracePt t="48086" x="9637713" y="3216275"/>
          <p14:tracePt t="48088" x="9626600" y="3254375"/>
          <p14:tracePt t="48103" x="9588500" y="3290888"/>
          <p14:tracePt t="48105" x="9550400" y="3328988"/>
          <p14:tracePt t="48120" x="9463088" y="3403600"/>
          <p14:tracePt t="48137" x="9350375" y="3479800"/>
          <p14:tracePt t="48153" x="9250363" y="3529013"/>
          <p14:tracePt t="48169" x="9175750" y="3567113"/>
          <p14:tracePt t="48186" x="9063038" y="3579813"/>
          <p14:tracePt t="48202" x="8999538" y="3603625"/>
          <p14:tracePt t="48219" x="8937625" y="3603625"/>
          <p14:tracePt t="48236" x="8886825" y="3616325"/>
          <p14:tracePt t="48253" x="8812213" y="3616325"/>
          <p14:tracePt t="48270" x="8724900" y="3616325"/>
          <p14:tracePt t="48272" x="8674100" y="3616325"/>
          <p14:tracePt t="48287" x="8612188" y="3616325"/>
          <p14:tracePt t="48289" x="8574088" y="3616325"/>
          <p14:tracePt t="48304" x="8448675" y="3590925"/>
          <p14:tracePt t="48320" x="8324850" y="3529013"/>
          <p14:tracePt t="48337" x="8186738" y="3479800"/>
          <p14:tracePt t="48353" x="8148638" y="3441700"/>
          <p14:tracePt t="48369" x="8135938" y="3429000"/>
          <p14:tracePt t="48386" x="8123238" y="3390900"/>
          <p14:tracePt t="48403" x="8099425" y="3267075"/>
          <p14:tracePt t="48420" x="8099425" y="3178175"/>
          <p14:tracePt t="48437" x="8099425" y="3090863"/>
          <p14:tracePt t="48441" x="8099425" y="3054350"/>
          <p14:tracePt t="48454" x="8123238" y="2990850"/>
          <p14:tracePt t="48457" x="8135938" y="2965450"/>
          <p14:tracePt t="48470" x="8161338" y="2941638"/>
          <p14:tracePt t="48472" x="8186738" y="2916238"/>
          <p14:tracePt t="48488" x="8248650" y="2852738"/>
          <p14:tracePt t="48504" x="8324850" y="2828925"/>
          <p14:tracePt t="48520" x="8424863" y="2803525"/>
          <p14:tracePt t="48537" x="8548688" y="2803525"/>
          <p14:tracePt t="48555" x="8686800" y="2803525"/>
          <p14:tracePt t="48570" x="8799513" y="2803525"/>
          <p14:tracePt t="48587" x="8899525" y="2803525"/>
          <p14:tracePt t="48604" x="8999538" y="2828925"/>
          <p14:tracePt t="48620" x="9075738" y="2865438"/>
          <p14:tracePt t="48637" x="9124950" y="2903538"/>
          <p14:tracePt t="48640" x="9175750" y="2916238"/>
          <p14:tracePt t="48654" x="9199563" y="2952750"/>
          <p14:tracePt t="48656" x="9224963" y="2978150"/>
          <p14:tracePt t="48670" x="9263063" y="3003550"/>
          <p14:tracePt t="48672" x="9275763" y="3054350"/>
          <p14:tracePt t="48687" x="9337675" y="3141663"/>
          <p14:tracePt t="48704" x="9350375" y="3190875"/>
          <p14:tracePt t="48721" x="9375775" y="3241675"/>
          <p14:tracePt t="48738" x="9375775" y="3316288"/>
          <p14:tracePt t="48754" x="9375775" y="3367088"/>
          <p14:tracePt t="48771" x="9375775" y="3390900"/>
          <p14:tracePt t="48788" x="9375775" y="3454400"/>
          <p14:tracePt t="48805" x="9375775" y="3490913"/>
          <p14:tracePt t="48808" x="9350375" y="3516313"/>
          <p14:tracePt t="48821" x="9337675" y="3541713"/>
          <p14:tracePt t="48825" x="9312275" y="3554413"/>
          <p14:tracePt t="48838" x="9288463" y="3579813"/>
          <p14:tracePt t="48840" x="9250363" y="3590925"/>
          <p14:tracePt t="48856" x="9212263" y="3616325"/>
          <p14:tracePt t="48858" x="9163050" y="3641725"/>
          <p14:tracePt t="48872" x="9050338" y="3654425"/>
          <p14:tracePt t="48888" x="8924925" y="3667125"/>
          <p14:tracePt t="48905" x="8824913" y="3667125"/>
          <p14:tracePt t="48921" x="8750300" y="3667125"/>
          <p14:tracePt t="48938" x="8661400" y="3641725"/>
          <p14:tracePt t="48955" x="8599488" y="3579813"/>
          <p14:tracePt t="48972" x="8524875" y="3490913"/>
          <p14:tracePt t="48988" x="8512175" y="3429000"/>
          <p14:tracePt t="49005" x="8499475" y="3316288"/>
          <p14:tracePt t="49008" x="8499475" y="3267075"/>
          <p14:tracePt t="49022" x="8499475" y="3228975"/>
          <p14:tracePt t="49025" x="8499475" y="3203575"/>
          <p14:tracePt t="49039" x="8499475" y="3178175"/>
          <p14:tracePt t="49041" x="8499475" y="3154363"/>
          <p14:tracePt t="49056" x="8537575" y="3116263"/>
          <p14:tracePt t="49072" x="8586788" y="3090863"/>
          <p14:tracePt t="49088" x="8637588" y="3090863"/>
          <p14:tracePt t="49106" x="8686800" y="3090863"/>
          <p14:tracePt t="49122" x="8763000" y="3090863"/>
          <p14:tracePt t="49129" x="8799513" y="3090863"/>
          <p14:tracePt t="49138" x="8824913" y="3090863"/>
          <p14:tracePt t="49156" x="8886825" y="3128963"/>
          <p14:tracePt t="49172" x="8975725" y="3178175"/>
          <p14:tracePt t="49188" x="9050338" y="3228975"/>
          <p14:tracePt t="49205" x="9099550" y="3267075"/>
          <p14:tracePt t="49208" x="9112250" y="3278188"/>
          <p14:tracePt t="49222" x="9124950" y="3290888"/>
          <p14:tracePt t="49226" x="9137650" y="3290888"/>
          <p14:tracePt t="49239" x="9137650" y="3303588"/>
          <p14:tracePt t="49272" x="9150350" y="3303588"/>
          <p14:tracePt t="49280" x="9163050" y="3303588"/>
          <p14:tracePt t="49289" x="9188450" y="3303588"/>
          <p14:tracePt t="49306" x="9263063" y="3303588"/>
          <p14:tracePt t="49322" x="9301163" y="3303588"/>
          <p14:tracePt t="49625" x="9288463" y="3303588"/>
          <p14:tracePt t="49632" x="9263063" y="3290888"/>
          <p14:tracePt t="49640" x="9237663" y="3278188"/>
          <p14:tracePt t="49657" x="9212263" y="3278188"/>
          <p14:tracePt t="49673" x="9199563" y="3278188"/>
          <p14:tracePt t="49728" x="9212263" y="3278188"/>
          <p14:tracePt t="49745" x="9224963" y="3267075"/>
          <p14:tracePt t="49817" x="9224963" y="3254375"/>
          <p14:tracePt t="49840" x="9224963" y="3241675"/>
          <p14:tracePt t="49864" x="9224963" y="3228975"/>
          <p14:tracePt t="49873" x="9224963" y="3216275"/>
          <p14:tracePt t="49881" x="9224963" y="3203575"/>
          <p14:tracePt t="49890" x="9224963" y="3190875"/>
          <p14:tracePt t="49907" x="9224963" y="3178175"/>
          <p14:tracePt t="49929" x="9224963" y="3165475"/>
          <p14:tracePt t="50432" x="9224963" y="3154363"/>
          <p14:tracePt t="50441" x="9224963" y="3141663"/>
          <p14:tracePt t="50449" x="9250363" y="3116263"/>
          <p14:tracePt t="50458" x="9288463" y="3065463"/>
          <p14:tracePt t="50475" x="9301163" y="3003550"/>
          <p14:tracePt t="50776" x="9312275" y="3003550"/>
          <p14:tracePt t="50800" x="9312275" y="2990850"/>
          <p14:tracePt t="50809" x="9312275" y="2978150"/>
          <p14:tracePt t="50832" x="9324975" y="2978150"/>
          <p14:tracePt t="51104" x="9337675" y="2978150"/>
          <p14:tracePt t="51112" x="9350375" y="2978150"/>
          <p14:tracePt t="51128" x="9375775" y="2978150"/>
          <p14:tracePt t="51144" x="9424988" y="2965450"/>
          <p14:tracePt t="51161" x="9501188" y="2965450"/>
          <p14:tracePt t="51177" x="9601200" y="2965450"/>
          <p14:tracePt t="51193" x="9750425" y="2965450"/>
          <p14:tracePt t="51210" x="9952038" y="2965450"/>
          <p14:tracePt t="51227" x="10177463" y="2965450"/>
          <p14:tracePt t="51244" x="10414000" y="2965450"/>
          <p14:tracePt t="51261" x="10502900" y="2965450"/>
          <p14:tracePt t="51264" x="10526713" y="2965450"/>
          <p14:tracePt t="51400" x="10539413" y="2965450"/>
          <p14:tracePt t="51416" x="10552113" y="2965450"/>
          <p14:tracePt t="51433" x="10564813" y="2965450"/>
          <p14:tracePt t="52096" x="10552113" y="2978150"/>
          <p14:tracePt t="52104" x="10539413" y="2990850"/>
          <p14:tracePt t="52113" x="10502900" y="3016250"/>
          <p14:tracePt t="52129" x="10452100" y="3054350"/>
          <p14:tracePt t="52146" x="10390188" y="3078163"/>
          <p14:tracePt t="52163" x="10352088" y="3103563"/>
          <p14:tracePt t="52180" x="10288588" y="3128963"/>
          <p14:tracePt t="52196" x="10239375" y="3154363"/>
          <p14:tracePt t="52213" x="10201275" y="3165475"/>
          <p14:tracePt t="52216" x="10164763" y="3165475"/>
          <p14:tracePt t="52230" x="10139363" y="3165475"/>
          <p14:tracePt t="52233" x="10101263" y="3178175"/>
          <p14:tracePt t="52248" x="9975850" y="3203575"/>
          <p14:tracePt t="52264" x="9775825" y="3228975"/>
          <p14:tracePt t="52280" x="9588500" y="3254375"/>
          <p14:tracePt t="52297" x="9337675" y="3267075"/>
          <p14:tracePt t="52314" x="9099550" y="3290888"/>
          <p14:tracePt t="52330" x="8886825" y="3290888"/>
          <p14:tracePt t="52347" x="8650288" y="3316288"/>
          <p14:tracePt t="52364" x="8448675" y="3316288"/>
          <p14:tracePt t="52380" x="8248650" y="3316288"/>
          <p14:tracePt t="52397" x="8035925" y="3316288"/>
          <p14:tracePt t="52400" x="7935913" y="3316288"/>
          <p14:tracePt t="52415" x="7835900" y="3316288"/>
          <p14:tracePt t="52417" x="7761288" y="3316288"/>
          <p14:tracePt t="52431" x="7610475" y="3303588"/>
          <p14:tracePt t="52448" x="7523163" y="3303588"/>
          <p14:tracePt t="52465" x="7448550" y="3290888"/>
          <p14:tracePt t="52480" x="7359650" y="3290888"/>
          <p14:tracePt t="52497" x="7310438" y="3290888"/>
          <p14:tracePt t="52513" x="7285038" y="3290888"/>
          <p14:tracePt t="52530" x="7272338" y="3278188"/>
          <p14:tracePt t="52547" x="7259638" y="3278188"/>
          <p14:tracePt t="52585" x="7246938" y="3278188"/>
          <p14:tracePt t="52592" x="7235825" y="3278188"/>
          <p14:tracePt t="52601" x="7210425" y="3278188"/>
          <p14:tracePt t="52615" x="7159625" y="3267075"/>
          <p14:tracePt t="52618" x="7085013" y="3254375"/>
          <p14:tracePt t="52632" x="6946900" y="3228975"/>
          <p14:tracePt t="52648" x="6784975" y="3190875"/>
          <p14:tracePt t="52665" x="6584950" y="3165475"/>
          <p14:tracePt t="52681" x="6408738" y="3116263"/>
          <p14:tracePt t="52698" x="6246813" y="3090863"/>
          <p14:tracePt t="52714" x="6096000" y="3041650"/>
          <p14:tracePt t="52731" x="5945188" y="3016250"/>
          <p14:tracePt t="52748" x="5821363" y="2978150"/>
          <p14:tracePt t="52765" x="5708650" y="2928938"/>
          <p14:tracePt t="52768" x="5632450" y="2903538"/>
          <p14:tracePt t="52782" x="5557838" y="2865438"/>
          <p14:tracePt t="52784" x="5507038" y="2840038"/>
          <p14:tracePt t="52798" x="5445125" y="2816225"/>
          <p14:tracePt t="52800" x="5394325" y="2790825"/>
          <p14:tracePt t="52816" x="5294313" y="2740025"/>
          <p14:tracePt t="52832" x="5219700" y="2703513"/>
          <p14:tracePt t="52848" x="5157788" y="2640013"/>
          <p14:tracePt t="52865" x="5094288" y="2590800"/>
          <p14:tracePt t="52882" x="5032375" y="2516188"/>
          <p14:tracePt t="52898" x="4968875" y="2452688"/>
          <p14:tracePt t="52915" x="4919663" y="2378075"/>
          <p14:tracePt t="52932" x="4856163" y="2339975"/>
          <p14:tracePt t="52949" x="4819650" y="2314575"/>
          <p14:tracePt t="52952" x="4806950" y="2303463"/>
          <p14:tracePt t="52966" x="4794250" y="2290763"/>
          <p14:tracePt t="52969" x="4781550" y="2290763"/>
          <p14:tracePt t="52982" x="4768850" y="2290763"/>
          <p14:tracePt t="52984" x="4756150" y="2290763"/>
          <p14:tracePt t="52999" x="4743450" y="2290763"/>
          <p14:tracePt t="53001" x="4732338" y="2290763"/>
          <p14:tracePt t="53016" x="4706938" y="2290763"/>
          <p14:tracePt t="53032" x="4694238" y="2290763"/>
          <p14:tracePt t="53049" x="4668838" y="2290763"/>
          <p14:tracePt t="53065" x="4630738" y="2290763"/>
          <p14:tracePt t="53082" x="4581525" y="2290763"/>
          <p14:tracePt t="53099" x="4530725" y="2303463"/>
          <p14:tracePt t="53115" x="4456113" y="2339975"/>
          <p14:tracePt t="53122" x="4418013" y="2365375"/>
          <p14:tracePt t="53132" x="4368800" y="2378075"/>
          <p14:tracePt t="53149" x="4305300" y="2414588"/>
          <p14:tracePt t="53152" x="4281488" y="2439988"/>
          <p14:tracePt t="53166" x="4268788" y="2452688"/>
          <p14:tracePt t="53168" x="4243388" y="2478088"/>
          <p14:tracePt t="53183" x="4217988" y="2490788"/>
          <p14:tracePt t="53185" x="4192588" y="2527300"/>
          <p14:tracePt t="53200" x="4130675" y="2565400"/>
          <p14:tracePt t="53216" x="4092575" y="2627313"/>
          <p14:tracePt t="53233" x="4056063" y="2678113"/>
          <p14:tracePt t="53250" x="4030663" y="2740025"/>
          <p14:tracePt t="53266" x="3979863" y="2790825"/>
          <p14:tracePt t="53282" x="3943350" y="2865438"/>
          <p14:tracePt t="53299" x="3905250" y="2916238"/>
          <p14:tracePt t="53316" x="3892550" y="2952750"/>
          <p14:tracePt t="53333" x="3879850" y="2978150"/>
          <p14:tracePt t="53350" x="3867150" y="3016250"/>
          <p14:tracePt t="53352" x="3856038" y="3028950"/>
          <p14:tracePt t="53367" x="3856038" y="3054350"/>
          <p14:tracePt t="53369" x="3856038" y="3078163"/>
          <p14:tracePt t="53384" x="3843338" y="3103563"/>
          <p14:tracePt t="53400" x="3830638" y="3116263"/>
          <p14:tracePt t="53417" x="3830638" y="3128963"/>
          <p14:tracePt t="53600" x="3830638" y="3141663"/>
          <p14:tracePt t="53608" x="3830638" y="3154363"/>
          <p14:tracePt t="53672" x="3843338" y="3141663"/>
          <p14:tracePt t="53680" x="3867150" y="3116263"/>
          <p14:tracePt t="53689" x="3879850" y="3090863"/>
          <p14:tracePt t="53700" x="3892550" y="3054350"/>
          <p14:tracePt t="53717" x="3917950" y="2990850"/>
          <p14:tracePt t="53720" x="3943350" y="2952750"/>
          <p14:tracePt t="53735" x="3956050" y="2916238"/>
          <p14:tracePt t="53737" x="3979863" y="2890838"/>
          <p14:tracePt t="53752" x="3992563" y="2828925"/>
          <p14:tracePt t="53768" x="4005263" y="2778125"/>
          <p14:tracePt t="53784" x="4005263" y="2716213"/>
          <p14:tracePt t="53801" x="4005263" y="2652713"/>
          <p14:tracePt t="53818" x="4005263" y="2603500"/>
          <p14:tracePt t="53834" x="4005263" y="2565400"/>
          <p14:tracePt t="53850" x="4005263" y="2516188"/>
          <p14:tracePt t="53867" x="4005263" y="2478088"/>
          <p14:tracePt t="53885" x="4005263" y="2439988"/>
          <p14:tracePt t="53901" x="4005263" y="2414588"/>
          <p14:tracePt t="53904" x="4005263" y="2403475"/>
          <p14:tracePt t="53918" x="4005263" y="2378075"/>
          <p14:tracePt t="53935" x="4005263" y="2352675"/>
          <p14:tracePt t="53952" x="4005263" y="2339975"/>
          <p14:tracePt t="53968" x="4005263" y="2327275"/>
          <p14:tracePt t="53985" x="3992563" y="2314575"/>
          <p14:tracePt t="54001" x="3979863" y="2314575"/>
          <p14:tracePt t="54018" x="3968750" y="2303463"/>
          <p14:tracePt t="54034" x="3943350" y="2303463"/>
          <p14:tracePt t="54051" x="3917950" y="2303463"/>
          <p14:tracePt t="54068" x="3905250" y="2303463"/>
          <p14:tracePt t="54089" x="3892550" y="2303463"/>
          <p14:tracePt t="54105" x="3879850" y="2303463"/>
          <p14:tracePt t="54118" x="3867150" y="2303463"/>
          <p14:tracePt t="54136" x="3856038" y="2303463"/>
          <p14:tracePt t="54152" x="3830638" y="2303463"/>
          <p14:tracePt t="54169" x="3805238" y="2303463"/>
          <p14:tracePt t="54185" x="3779838" y="2303463"/>
          <p14:tracePt t="54201" x="3767138" y="2303463"/>
          <p14:tracePt t="54304" x="3756025" y="2303463"/>
          <p14:tracePt t="54320" x="3743325" y="2303463"/>
          <p14:tracePt t="54336" x="3730625" y="2303463"/>
          <p14:tracePt t="54344" x="3717925" y="2303463"/>
          <p14:tracePt t="54352" x="3705225" y="2303463"/>
          <p14:tracePt t="54369" x="3654425" y="2303463"/>
          <p14:tracePt t="54386" x="3617913" y="2303463"/>
          <p14:tracePt t="54402" x="3592513" y="2303463"/>
          <p14:tracePt t="54419" x="3567113" y="2327275"/>
          <p14:tracePt t="54436" x="3530600" y="2327275"/>
          <p14:tracePt t="54452" x="3517900" y="2339975"/>
          <p14:tracePt t="54469" x="3492500" y="2339975"/>
          <p14:tracePt t="54471" x="3492500" y="2352675"/>
          <p14:tracePt t="54486" x="3479800" y="2352675"/>
          <p14:tracePt t="54504" x="3467100" y="2352675"/>
          <p14:tracePt t="54528" x="3467100" y="2365375"/>
          <p14:tracePt t="54536" x="3454400" y="2365375"/>
          <p14:tracePt t="54560" x="3441700" y="2365375"/>
          <p14:tracePt t="54577" x="3429000" y="2378075"/>
          <p14:tracePt t="54586" x="3417888" y="2378075"/>
          <p14:tracePt t="54602" x="3379788" y="2403475"/>
          <p14:tracePt t="54619" x="3354388" y="2414588"/>
          <p14:tracePt t="54636" x="3328988" y="2427288"/>
          <p14:tracePt t="54653" x="3317875" y="2427288"/>
          <p14:tracePt t="54656" x="3317875" y="2439988"/>
          <p14:tracePt t="54670" x="3305175" y="2439988"/>
          <p14:tracePt t="54672" x="3305175" y="2452688"/>
          <p14:tracePt t="54687" x="3267075" y="2478088"/>
          <p14:tracePt t="54704" x="3241675" y="2516188"/>
          <p14:tracePt t="54720" x="3205163" y="2552700"/>
          <p14:tracePt t="54737" x="3179763" y="2616200"/>
          <p14:tracePt t="54753" x="3154363" y="2665413"/>
          <p14:tracePt t="54769" x="3128963" y="2740025"/>
          <p14:tracePt t="54786" x="3103563" y="2840038"/>
          <p14:tracePt t="54803" x="3079750" y="2916238"/>
          <p14:tracePt t="54820" x="3054350" y="3028950"/>
          <p14:tracePt t="54837" x="3041650" y="3078163"/>
          <p14:tracePt t="54840" x="3028950" y="3116263"/>
          <p14:tracePt t="54854" x="3028950" y="3165475"/>
          <p14:tracePt t="54857" x="3028950" y="3228975"/>
          <p14:tracePt t="54870" x="3028950" y="3267075"/>
          <p14:tracePt t="54873" x="3016250" y="3303588"/>
          <p14:tracePt t="54888" x="3016250" y="3367088"/>
          <p14:tracePt t="54904" x="3016250" y="3429000"/>
          <p14:tracePt t="54920" x="3016250" y="3467100"/>
          <p14:tracePt t="54937" x="3016250" y="3516313"/>
          <p14:tracePt t="54954" x="3016250" y="3529013"/>
          <p14:tracePt t="54970" x="3016250" y="3541713"/>
          <p14:tracePt t="55168" x="3028950" y="3541713"/>
          <p14:tracePt t="55193" x="3041650" y="3541713"/>
          <p14:tracePt t="55216" x="3054350" y="3541713"/>
          <p14:tracePt t="55241" x="3067050" y="3529013"/>
          <p14:tracePt t="55248" x="3079750" y="3516313"/>
          <p14:tracePt t="55264" x="3092450" y="3503613"/>
          <p14:tracePt t="55271" x="3092450" y="3490913"/>
          <p14:tracePt t="55288" x="3103563" y="3479800"/>
          <p14:tracePt t="55305" x="3116263" y="3441700"/>
          <p14:tracePt t="55321" x="3128963" y="3390900"/>
          <p14:tracePt t="55338" x="3141663" y="3354388"/>
          <p14:tracePt t="55354" x="3154363" y="3316288"/>
          <p14:tracePt t="55372" x="3167063" y="3278188"/>
          <p14:tracePt t="55388" x="3192463" y="3267075"/>
          <p14:tracePt t="55405" x="3192463" y="3254375"/>
          <p14:tracePt t="55432" x="3192463" y="3241675"/>
          <p14:tracePt t="55441" x="3205163" y="3228975"/>
          <p14:tracePt t="55464" x="3205163" y="3216275"/>
          <p14:tracePt t="55480" x="3216275" y="3216275"/>
          <p14:tracePt t="55488" x="3216275" y="3203575"/>
          <p14:tracePt t="55512" x="3228975" y="3190875"/>
          <p14:tracePt t="55522" x="3228975" y="3178175"/>
          <p14:tracePt t="55624" x="3241675" y="3165475"/>
          <p14:tracePt t="55640" x="3254375" y="3165475"/>
          <p14:tracePt t="55648" x="3267075" y="3165475"/>
          <p14:tracePt t="55656" x="3279775" y="3165475"/>
          <p14:tracePt t="55672" x="3328988" y="3141663"/>
          <p14:tracePt t="55689" x="3367088" y="3141663"/>
          <p14:tracePt t="55705" x="3417888" y="3141663"/>
          <p14:tracePt t="55722" x="3441700" y="3141663"/>
          <p14:tracePt t="55739" x="3467100" y="3141663"/>
          <p14:tracePt t="55756" x="3505200" y="3141663"/>
          <p14:tracePt t="55773" x="3517900" y="3141663"/>
          <p14:tracePt t="55789" x="3530600" y="3141663"/>
          <p14:tracePt t="55792" x="3541713" y="3154363"/>
          <p14:tracePt t="55806" x="3554413" y="3154363"/>
          <p14:tracePt t="55808" x="3554413" y="3165475"/>
          <p14:tracePt t="55824" x="3567113" y="3178175"/>
          <p14:tracePt t="55840" x="3592513" y="3190875"/>
          <p14:tracePt t="55857" x="3617913" y="3203575"/>
          <p14:tracePt t="55873" x="3630613" y="3216275"/>
          <p14:tracePt t="55890" x="3643313" y="3216275"/>
          <p14:tracePt t="55906" x="3643313" y="3228975"/>
          <p14:tracePt t="55923" x="3654425" y="3228975"/>
          <p14:tracePt t="55952" x="3654425" y="3241675"/>
          <p14:tracePt t="55961" x="3654425" y="3254375"/>
          <p14:tracePt t="56015" x="3667125" y="3254375"/>
          <p14:tracePt t="56039" x="3667125" y="3267075"/>
          <p14:tracePt t="56472" x="3667125" y="3278188"/>
          <p14:tracePt t="56480" x="3667125" y="3290888"/>
          <p14:tracePt t="56490" x="3679825" y="3316288"/>
          <p14:tracePt t="56507" x="3730625" y="3390900"/>
          <p14:tracePt t="56525" x="3779838" y="3441700"/>
          <p14:tracePt t="56541" x="3843338" y="3503613"/>
          <p14:tracePt t="56545" x="3867150" y="3529013"/>
          <p14:tracePt t="56558" x="3892550" y="3529013"/>
          <p14:tracePt t="56561" x="3905250" y="3554413"/>
          <p14:tracePt t="56576" x="3968750" y="3590925"/>
          <p14:tracePt t="56592" x="4017963" y="3590925"/>
          <p14:tracePt t="56608" x="4092575" y="3616325"/>
          <p14:tracePt t="56625" x="4168775" y="3616325"/>
          <p14:tracePt t="56642" x="4281488" y="3641725"/>
          <p14:tracePt t="56658" x="4418013" y="3641725"/>
          <p14:tracePt t="56675" x="4518025" y="3641725"/>
          <p14:tracePt t="56692" x="4619625" y="3641725"/>
          <p14:tracePt t="56708" x="4756150" y="3641725"/>
          <p14:tracePt t="56725" x="4894263" y="3629025"/>
          <p14:tracePt t="56728" x="4968875" y="3616325"/>
          <p14:tracePt t="56742" x="5057775" y="3590925"/>
          <p14:tracePt t="56745" x="5145088" y="3579813"/>
          <p14:tracePt t="56759" x="5232400" y="3567113"/>
          <p14:tracePt t="56761" x="5319713" y="3541713"/>
          <p14:tracePt t="56776" x="5457825" y="3490913"/>
          <p14:tracePt t="56792" x="5632450" y="3454400"/>
          <p14:tracePt t="56809" x="5808663" y="3416300"/>
          <p14:tracePt t="56825" x="6008688" y="3390900"/>
          <p14:tracePt t="56842" x="6183313" y="3378200"/>
          <p14:tracePt t="56859" x="6370638" y="3354388"/>
          <p14:tracePt t="56875" x="6559550" y="3354388"/>
          <p14:tracePt t="56892" x="6721475" y="3354388"/>
          <p14:tracePt t="56909" x="6872288" y="3354388"/>
          <p14:tracePt t="56926" x="7034213" y="3354388"/>
          <p14:tracePt t="56928" x="7097713" y="3354388"/>
          <p14:tracePt t="56943" x="7159625" y="3354388"/>
          <p14:tracePt t="56945" x="7235825" y="3354388"/>
          <p14:tracePt t="56960" x="7372350" y="3354388"/>
          <p14:tracePt t="56976" x="7497763" y="3354388"/>
          <p14:tracePt t="56992" x="7610475" y="3354388"/>
          <p14:tracePt t="57009" x="7697788" y="3354388"/>
          <p14:tracePt t="57025" x="7773988" y="3354388"/>
          <p14:tracePt t="57042" x="7835900" y="3354388"/>
          <p14:tracePt t="57059" x="7874000" y="3354388"/>
          <p14:tracePt t="57076" x="7897813" y="3354388"/>
          <p14:tracePt t="57093" x="7935913" y="3354388"/>
          <p14:tracePt t="57096" x="7948613" y="3354388"/>
          <p14:tracePt t="57109" x="7961313" y="3367088"/>
          <p14:tracePt t="57112" x="7999413" y="3378200"/>
          <p14:tracePt t="57126" x="8010525" y="3378200"/>
          <p14:tracePt t="57128" x="8023225" y="3390900"/>
          <p14:tracePt t="57144" x="8048625" y="3403600"/>
          <p14:tracePt t="57160" x="8061325" y="3416300"/>
          <p14:tracePt t="57176" x="8061325" y="3429000"/>
          <p14:tracePt t="57193" x="8061325" y="3441700"/>
          <p14:tracePt t="57210" x="8061325" y="3479800"/>
          <p14:tracePt t="57226" x="8061325" y="3516313"/>
          <p14:tracePt t="57243" x="8061325" y="3579813"/>
          <p14:tracePt t="57259" x="8023225" y="3641725"/>
          <p14:tracePt t="57276" x="7961313" y="3679825"/>
          <p14:tracePt t="57293" x="7848600" y="3692525"/>
          <p14:tracePt t="57296" x="7810500" y="3692525"/>
          <p14:tracePt t="57310" x="7785100" y="3692525"/>
          <p14:tracePt t="57312" x="7773988" y="3692525"/>
          <p14:tracePt t="57328" x="7748588" y="3692525"/>
          <p14:tracePt t="57344" x="7735888" y="3679825"/>
          <p14:tracePt t="57360" x="7723188" y="3616325"/>
          <p14:tracePt t="57377" x="7710488" y="3579813"/>
          <p14:tracePt t="57393" x="7710488" y="3516313"/>
          <p14:tracePt t="57410" x="7710488" y="3454400"/>
          <p14:tracePt t="57426" x="7735888" y="3367088"/>
          <p14:tracePt t="57444" x="7797800" y="3278188"/>
          <p14:tracePt t="57460" x="7874000" y="3216275"/>
          <p14:tracePt t="57477" x="7948613" y="3165475"/>
          <p14:tracePt t="57480" x="7986713" y="3154363"/>
          <p14:tracePt t="57494" x="8010525" y="3141663"/>
          <p14:tracePt t="57497" x="8035925" y="3141663"/>
          <p14:tracePt t="57511" x="8048625" y="3128963"/>
          <p14:tracePt t="57513" x="8061325" y="3128963"/>
          <p14:tracePt t="57528" x="8086725" y="3128963"/>
          <p14:tracePt t="57544" x="8099425" y="3128963"/>
          <p14:tracePt t="57560" x="8110538" y="3128963"/>
          <p14:tracePt t="57584" x="8123238" y="3128963"/>
          <p14:tracePt t="57594" x="8135938" y="3128963"/>
          <p14:tracePt t="57610" x="8148638" y="3128963"/>
          <p14:tracePt t="57627" x="8174038" y="3128963"/>
          <p14:tracePt t="57644" x="8199438" y="3128963"/>
          <p14:tracePt t="57661" x="8235950" y="3141663"/>
          <p14:tracePt t="57664" x="8248650" y="3154363"/>
          <p14:tracePt t="57678" x="8274050" y="3165475"/>
          <p14:tracePt t="57681" x="8312150" y="3178175"/>
          <p14:tracePt t="57695" x="8335963" y="3190875"/>
          <p14:tracePt t="57697" x="8361363" y="3203575"/>
          <p14:tracePt t="57712" x="8412163" y="3216275"/>
          <p14:tracePt t="57728" x="8474075" y="3216275"/>
          <p14:tracePt t="57745" x="8524875" y="3241675"/>
          <p14:tracePt t="57761" x="8561388" y="3254375"/>
          <p14:tracePt t="57778" x="8586788" y="3254375"/>
          <p14:tracePt t="57794" x="8599488" y="3267075"/>
          <p14:tracePt t="57928" x="8612188" y="3267075"/>
          <p14:tracePt t="57936" x="8624888" y="3278188"/>
          <p14:tracePt t="57945" x="8624888" y="3290888"/>
          <p14:tracePt t="57961" x="8637588" y="3303588"/>
          <p14:tracePt t="57978" x="8650288" y="3328988"/>
          <p14:tracePt t="57995" x="8674100" y="3341688"/>
          <p14:tracePt t="58012" x="8674100" y="3354388"/>
          <p14:tracePt t="58028" x="8686800" y="3367088"/>
          <p14:tracePt t="58045" x="8686800" y="3390900"/>
          <p14:tracePt t="58048" x="8686800" y="3416300"/>
          <p14:tracePt t="58062" x="8686800" y="3429000"/>
          <p14:tracePt t="58065" x="8699500" y="3454400"/>
          <p14:tracePt t="58079" x="8699500" y="3479800"/>
          <p14:tracePt t="58081" x="8712200" y="3516313"/>
          <p14:tracePt t="58096" x="8724900" y="3590925"/>
          <p14:tracePt t="58112" x="8737600" y="3667125"/>
          <p14:tracePt t="58129" x="8737600" y="3741738"/>
          <p14:tracePt t="58146" x="8737600" y="3816350"/>
          <p14:tracePt t="58162" x="8737600" y="3892550"/>
          <p14:tracePt t="58178" x="8737600" y="3941763"/>
          <p14:tracePt t="58196" x="8699500" y="4017963"/>
          <p14:tracePt t="58212" x="8674100" y="4041775"/>
          <p14:tracePt t="58229" x="8612188" y="4079875"/>
          <p14:tracePt t="58232" x="8599488" y="4092575"/>
          <p14:tracePt t="58246" x="8561388" y="4105275"/>
          <p14:tracePt t="58249" x="8524875" y="4117975"/>
          <p14:tracePt t="58263" x="8486775" y="4117975"/>
          <p14:tracePt t="58265" x="8448675" y="4117975"/>
          <p14:tracePt t="58280" x="8335963" y="4129088"/>
          <p14:tracePt t="58297" x="8223250" y="4129088"/>
          <p14:tracePt t="58312" x="8099425" y="4129088"/>
          <p14:tracePt t="58329" x="7923213" y="4129088"/>
          <p14:tracePt t="58346" x="7761288" y="4105275"/>
          <p14:tracePt t="58362" x="7623175" y="4054475"/>
          <p14:tracePt t="58379" x="7561263" y="4017963"/>
          <p14:tracePt t="58396" x="7548563" y="4005263"/>
          <p14:tracePt t="58413" x="7548563" y="3967163"/>
          <p14:tracePt t="58416" x="7548563" y="3941763"/>
          <p14:tracePt t="58430" x="7548563" y="3916363"/>
          <p14:tracePt t="58432" x="7548563" y="3879850"/>
          <p14:tracePt t="58446" x="7548563" y="3841750"/>
          <p14:tracePt t="58449" x="7548563" y="3792538"/>
          <p14:tracePt t="58464" x="7610475" y="3679825"/>
          <p14:tracePt t="58480" x="7697788" y="3579813"/>
          <p14:tracePt t="58497" x="7785100" y="3503613"/>
          <p14:tracePt t="58513" x="7910513" y="3390900"/>
          <p14:tracePt t="58530" x="8023225" y="3290888"/>
          <p14:tracePt t="58546" x="8123238" y="3228975"/>
          <p14:tracePt t="58563" x="8223250" y="3190875"/>
          <p14:tracePt t="58580" x="8299450" y="3178175"/>
          <p14:tracePt t="58597" x="8348663" y="3154363"/>
          <p14:tracePt t="58600" x="8374063" y="3154363"/>
          <p14:tracePt t="58613" x="8386763" y="3141663"/>
          <p14:tracePt t="58616" x="8399463" y="3141663"/>
          <p14:tracePt t="58632" x="8412163" y="3141663"/>
          <p14:tracePt t="58648" x="8435975" y="3141663"/>
          <p14:tracePt t="58664" x="8448675" y="3141663"/>
          <p14:tracePt t="58680" x="8486775" y="3141663"/>
          <p14:tracePt t="58697" x="8499475" y="3141663"/>
          <p14:tracePt t="58713" x="8537575" y="3154363"/>
          <p14:tracePt t="58730" x="8586788" y="3190875"/>
          <p14:tracePt t="58747" x="8624888" y="3228975"/>
          <p14:tracePt t="58764" x="8661400" y="3267075"/>
          <p14:tracePt t="58780" x="8712200" y="3303588"/>
          <p14:tracePt t="58797" x="8750300" y="3354388"/>
          <p14:tracePt t="58800" x="8774113" y="3378200"/>
          <p14:tracePt t="58814" x="8786813" y="3390900"/>
          <p14:tracePt t="58817" x="8812213" y="3416300"/>
          <p14:tracePt t="58831" x="8850313" y="3467100"/>
          <p14:tracePt t="58848" x="8874125" y="3490913"/>
          <p14:tracePt t="58864" x="8886825" y="3490913"/>
          <p14:tracePt t="58880" x="8886825" y="3503613"/>
          <p14:tracePt t="58897" x="8899525" y="3503613"/>
          <p14:tracePt t="58913" x="8899525" y="3516313"/>
          <p14:tracePt t="58944" x="8899525" y="3529013"/>
          <p14:tracePt t="59032" x="8912225" y="3529013"/>
          <p14:tracePt t="59056" x="8912225" y="3541713"/>
          <p14:tracePt t="59064" x="8924925" y="3554413"/>
          <p14:tracePt t="59072" x="8937625" y="3554413"/>
          <p14:tracePt t="59081" x="8950325" y="3567113"/>
          <p14:tracePt t="59098" x="8963025" y="3579813"/>
          <p14:tracePt t="59114" x="8963025" y="3590925"/>
          <p14:tracePt t="59640" x="8963025" y="3603625"/>
          <p14:tracePt t="59649" x="8975725" y="3616325"/>
          <p14:tracePt t="59657" x="8986838" y="3629025"/>
          <p14:tracePt t="59666" x="8999538" y="3654425"/>
          <p14:tracePt t="59682" x="9024938" y="3692525"/>
          <p14:tracePt t="59699" x="9037638" y="3729038"/>
          <p14:tracePt t="59716" x="9063038" y="3767138"/>
          <p14:tracePt t="59733" x="9063038" y="3792538"/>
          <p14:tracePt t="59738" x="9063038" y="3803650"/>
          <p14:tracePt t="59750" x="9063038" y="3816350"/>
          <p14:tracePt t="59752" x="9063038" y="3841750"/>
          <p14:tracePt t="59768" x="9063038" y="3854450"/>
          <p14:tracePt t="59783" x="9063038" y="3879850"/>
          <p14:tracePt t="59800" x="9063038" y="3929063"/>
          <p14:tracePt t="59817" x="9063038" y="3954463"/>
          <p14:tracePt t="59833" x="9050338" y="3992563"/>
          <p14:tracePt t="59849" x="9012238" y="4029075"/>
          <p14:tracePt t="59866" x="8986838" y="4067175"/>
          <p14:tracePt t="59883" x="8937625" y="4105275"/>
          <p14:tracePt t="59900" x="8874125" y="4141788"/>
          <p14:tracePt t="59916" x="8824913" y="4167188"/>
          <p14:tracePt t="59933" x="8774113" y="4167188"/>
          <p14:tracePt t="59936" x="8750300" y="4179888"/>
          <p14:tracePt t="59950" x="8724900" y="4192588"/>
          <p14:tracePt t="59952" x="8712200" y="4192588"/>
          <p14:tracePt t="59967" x="8661400" y="4192588"/>
          <p14:tracePt t="59984" x="8586788" y="4205288"/>
          <p14:tracePt t="60000" x="8474075" y="4205288"/>
          <p14:tracePt t="60017" x="8335963" y="4192588"/>
          <p14:tracePt t="60034" x="8199438" y="4141788"/>
          <p14:tracePt t="60050" x="8110538" y="4067175"/>
          <p14:tracePt t="60067" x="8023225" y="3992563"/>
          <p14:tracePt t="60084" x="7948613" y="3879850"/>
          <p14:tracePt t="60100" x="7910513" y="3792538"/>
          <p14:tracePt t="60117" x="7897813" y="3692525"/>
          <p14:tracePt t="60120" x="7886700" y="3654425"/>
          <p14:tracePt t="60134" x="7874000" y="3629025"/>
          <p14:tracePt t="60136" x="7874000" y="3603625"/>
          <p14:tracePt t="60151" x="7874000" y="3554413"/>
          <p14:tracePt t="60168" x="7874000" y="3503613"/>
          <p14:tracePt t="60184" x="7874000" y="3441700"/>
          <p14:tracePt t="60201" x="7897813" y="3378200"/>
          <p14:tracePt t="60218" x="7961313" y="3303588"/>
          <p14:tracePt t="60234" x="8035925" y="3228975"/>
          <p14:tracePt t="60251" x="8123238" y="3165475"/>
          <p14:tracePt t="60268" x="8186738" y="3141663"/>
          <p14:tracePt t="60284" x="8274050" y="3116263"/>
          <p14:tracePt t="60288" x="8312150" y="3103563"/>
          <p14:tracePt t="60301" x="8348663" y="3090863"/>
          <p14:tracePt t="60304" x="8386763" y="3078163"/>
          <p14:tracePt t="60318" x="8435975" y="3065463"/>
          <p14:tracePt t="60336" x="8574088" y="3054350"/>
          <p14:tracePt t="60352" x="8624888" y="3054350"/>
          <p14:tracePt t="60368" x="8674100" y="3028950"/>
          <p14:tracePt t="60392" x="8686800" y="3028950"/>
          <p14:tracePt t="60472" x="8699500" y="3028950"/>
          <p14:tracePt t="60480" x="8712200" y="3028950"/>
          <p14:tracePt t="60489" x="8712200" y="3041650"/>
          <p14:tracePt t="60502" x="8712200" y="3054350"/>
          <p14:tracePt t="60504" x="8712200" y="3065463"/>
          <p14:tracePt t="60520" x="8724900" y="3090863"/>
          <p14:tracePt t="60536" x="8724900" y="3154363"/>
          <p14:tracePt t="60552" x="8763000" y="3228975"/>
          <p14:tracePt t="60569" x="8786813" y="3341688"/>
          <p14:tracePt t="60585" x="8812213" y="3454400"/>
          <p14:tracePt t="60601" x="8850313" y="3529013"/>
          <p14:tracePt t="60618" x="8850313" y="3603625"/>
          <p14:tracePt t="60635" x="8850313" y="3667125"/>
          <p14:tracePt t="60652" x="8850313" y="3703638"/>
          <p14:tracePt t="60669" x="8824913" y="3754438"/>
          <p14:tracePt t="60672" x="8774113" y="3779838"/>
          <p14:tracePt t="60686" x="8737600" y="3792538"/>
          <p14:tracePt t="60688" x="8686800" y="3816350"/>
          <p14:tracePt t="60702" x="8624888" y="3829050"/>
          <p14:tracePt t="60705" x="8586788" y="3829050"/>
          <p14:tracePt t="60719" x="8548688" y="3841750"/>
          <p14:tracePt t="60721" x="8524875" y="3854450"/>
          <p14:tracePt t="60736" x="8512175" y="3854450"/>
          <p14:tracePt t="60752" x="8499475" y="3854450"/>
          <p14:tracePt t="60816" x="8499475" y="3841750"/>
          <p14:tracePt t="60824" x="8512175" y="3829050"/>
          <p14:tracePt t="60840" x="8524875" y="3816350"/>
          <p14:tracePt t="60857" x="8537575" y="3816350"/>
          <p14:tracePt t="61816" x="8548688" y="3816350"/>
          <p14:tracePt t="61832" x="8561388" y="3816350"/>
          <p14:tracePt t="61872" x="8561388" y="3803650"/>
          <p14:tracePt t="61896" x="8561388" y="3792538"/>
          <p14:tracePt t="61921" x="8561388" y="3779838"/>
          <p14:tracePt t="61936" x="8548688" y="3767138"/>
          <p14:tracePt t="61944" x="8537575" y="3754438"/>
          <p14:tracePt t="61956" x="8512175" y="3754438"/>
          <p14:tracePt t="61972" x="8448675" y="3729038"/>
          <p14:tracePt t="61989" x="8412163" y="3716338"/>
          <p14:tracePt t="61992" x="8386763" y="3716338"/>
          <p14:tracePt t="62006" x="8348663" y="3703638"/>
          <p14:tracePt t="62009" x="8312150" y="3703638"/>
          <p14:tracePt t="62023" x="8286750" y="3692525"/>
          <p14:tracePt t="62025" x="8261350" y="3679825"/>
          <p14:tracePt t="62040" x="8212138" y="3679825"/>
          <p14:tracePt t="62056" x="8148638" y="3667125"/>
          <p14:tracePt t="62072" x="8099425" y="3667125"/>
          <p14:tracePt t="62089" x="8061325" y="3654425"/>
          <p14:tracePt t="62106" x="8023225" y="3654425"/>
          <p14:tracePt t="62121" x="7974013" y="3641725"/>
          <p14:tracePt t="62139" x="7948613" y="3629025"/>
          <p14:tracePt t="62156" x="7897813" y="3629025"/>
          <p14:tracePt t="62173" x="7823200" y="3616325"/>
          <p14:tracePt t="62176" x="7785100" y="3616325"/>
          <p14:tracePt t="62189" x="7748588" y="3616325"/>
          <p14:tracePt t="62192" x="7723188" y="3616325"/>
          <p14:tracePt t="62206" x="7685088" y="3603625"/>
          <p14:tracePt t="62208" x="7648575" y="3590925"/>
          <p14:tracePt t="62223" x="7623175" y="3579813"/>
          <p14:tracePt t="62225" x="7597775" y="3579813"/>
          <p14:tracePt t="62240" x="7585075" y="3579813"/>
          <p14:tracePt t="62288" x="7572375" y="3579813"/>
          <p14:tracePt t="62296" x="7535863" y="3579813"/>
          <p14:tracePt t="62306" x="7485063" y="3567113"/>
          <p14:tracePt t="62323" x="7385050" y="3554413"/>
          <p14:tracePt t="62339" x="7259638" y="3529013"/>
          <p14:tracePt t="62356" x="7134225" y="3529013"/>
          <p14:tracePt t="62373" x="7021513" y="3529013"/>
          <p14:tracePt t="62376" x="6985000" y="3529013"/>
          <p14:tracePt t="62390" x="6946900" y="3529013"/>
          <p14:tracePt t="62392" x="6910388" y="3529013"/>
          <p14:tracePt t="62407" x="6859588" y="3529013"/>
          <p14:tracePt t="62424" x="6797675" y="3529013"/>
          <p14:tracePt t="62440" x="6734175" y="3516313"/>
          <p14:tracePt t="62457" x="6646863" y="3516313"/>
          <p14:tracePt t="62473" x="6508750" y="3503613"/>
          <p14:tracePt t="62490" x="6321425" y="3467100"/>
          <p14:tracePt t="62506" x="6083300" y="3441700"/>
          <p14:tracePt t="62523" x="5808663" y="3390900"/>
          <p14:tracePt t="62540" x="5557838" y="3341688"/>
          <p14:tracePt t="62557" x="5332413" y="3290888"/>
          <p14:tracePt t="62560" x="5232400" y="3267075"/>
          <p14:tracePt t="62574" x="5145088" y="3241675"/>
          <p14:tracePt t="62577" x="5068888" y="3216275"/>
          <p14:tracePt t="62591" x="5019675" y="3190875"/>
          <p14:tracePt t="62593" x="4956175" y="3178175"/>
          <p14:tracePt t="62608" x="4919663" y="3165475"/>
          <p14:tracePt t="62624" x="4906963" y="3165475"/>
          <p14:tracePt t="62976" x="4881563" y="3154363"/>
          <p14:tracePt t="62984" x="4856163" y="3154363"/>
          <p14:tracePt t="62991" x="4832350" y="3154363"/>
          <p14:tracePt t="63008" x="4794250" y="3128963"/>
          <p14:tracePt t="63025" x="4768850" y="3128963"/>
          <p14:tracePt t="63352" x="4781550" y="3128963"/>
          <p14:tracePt t="63360" x="4794250" y="3128963"/>
          <p14:tracePt t="63368" x="4819650" y="3128963"/>
          <p14:tracePt t="63376" x="4832350" y="3128963"/>
          <p14:tracePt t="63392" x="4856163" y="3128963"/>
          <p14:tracePt t="63409" x="4881563" y="3128963"/>
          <p14:tracePt t="63426" x="4894263" y="3116263"/>
          <p14:tracePt t="63442" x="4906963" y="3116263"/>
          <p14:tracePt t="63459" x="4919663" y="3103563"/>
          <p14:tracePt t="63476" x="4932363" y="3103563"/>
          <p14:tracePt t="63493" x="4945063" y="3090863"/>
          <p14:tracePt t="63509" x="4945063" y="3078163"/>
          <p14:tracePt t="63512" x="4956175" y="3078163"/>
          <p14:tracePt t="63528" x="4956175" y="3065463"/>
          <p14:tracePt t="63543" x="4956175" y="3054350"/>
          <p14:tracePt t="63608" x="4956175" y="3041650"/>
          <p14:tracePt t="63624" x="4956175" y="3028950"/>
          <p14:tracePt t="64080" x="4956175" y="3016250"/>
          <p14:tracePt t="64088" x="4968875" y="3016250"/>
          <p14:tracePt t="64096" x="4981575" y="3016250"/>
          <p14:tracePt t="64112" x="5032375" y="3003550"/>
          <p14:tracePt t="64128" x="5068888" y="2978150"/>
          <p14:tracePt t="64145" x="5119688" y="2978150"/>
          <p14:tracePt t="64161" x="5132388" y="2965450"/>
          <p14:tracePt t="64177" x="5145088" y="2965450"/>
          <p14:tracePt t="64280" x="5132388" y="2965450"/>
          <p14:tracePt t="64288" x="5106988" y="2965450"/>
          <p14:tracePt t="64296" x="5081588" y="2965450"/>
          <p14:tracePt t="64312" x="5032375" y="2965450"/>
          <p14:tracePt t="64328" x="4968875" y="2965450"/>
          <p14:tracePt t="64345" x="4932363" y="2965450"/>
          <p14:tracePt t="64362" x="4906963" y="2965450"/>
          <p14:tracePt t="64378" x="4868863" y="2965450"/>
          <p14:tracePt t="64395" x="4843463" y="2965450"/>
          <p14:tracePt t="64412" x="4819650" y="2965450"/>
          <p14:tracePt t="64428" x="4781550" y="2978150"/>
          <p14:tracePt t="64445" x="4756150" y="2990850"/>
          <p14:tracePt t="64448" x="4743450" y="3016250"/>
          <p14:tracePt t="64462" x="4706938" y="3028950"/>
          <p14:tracePt t="64465" x="4694238" y="3054350"/>
          <p14:tracePt t="64479" x="4681538" y="3065463"/>
          <p14:tracePt t="64481" x="4668838" y="3078163"/>
          <p14:tracePt t="64496" x="4656138" y="3103563"/>
          <p14:tracePt t="64512" x="4630738" y="3128963"/>
          <p14:tracePt t="64528" x="4630738" y="3154363"/>
          <p14:tracePt t="64546" x="4630738" y="3178175"/>
          <p14:tracePt t="64562" x="4630738" y="3190875"/>
          <p14:tracePt t="64592" x="4630738" y="3203575"/>
          <p14:tracePt t="64680" x="4630738" y="3190875"/>
          <p14:tracePt t="64688" x="4630738" y="3178175"/>
          <p14:tracePt t="64696" x="4643438" y="3154363"/>
          <p14:tracePt t="64712" x="4643438" y="3128963"/>
          <p14:tracePt t="64729" x="4668838" y="3103563"/>
          <p14:tracePt t="64746" x="4668838" y="3078163"/>
          <p14:tracePt t="64762" x="4668838" y="3065463"/>
          <p14:tracePt t="64779" x="4656138" y="3054350"/>
          <p14:tracePt t="64796" x="4606925" y="3041650"/>
          <p14:tracePt t="64813" x="4530725" y="3041650"/>
          <p14:tracePt t="64816" x="4506913" y="3041650"/>
          <p14:tracePt t="64830" x="4481513" y="3041650"/>
          <p14:tracePt t="64833" x="4456113" y="3041650"/>
          <p14:tracePt t="64846" x="4443413" y="3041650"/>
          <p14:tracePt t="64849" x="4418013" y="3041650"/>
          <p14:tracePt t="64864" x="4381500" y="3078163"/>
          <p14:tracePt t="64878" x="4356100" y="3128963"/>
          <p14:tracePt t="64880" x="4318000" y="3190875"/>
          <p14:tracePt t="64895" x="4268788" y="3316288"/>
          <p14:tracePt t="64911" x="4230688" y="3467100"/>
          <p14:tracePt t="64929" x="4192588" y="3603625"/>
          <p14:tracePt t="64946" x="4192588" y="3692525"/>
          <p14:tracePt t="64963" x="4168775" y="3767138"/>
          <p14:tracePt t="64980" x="4168775" y="3792538"/>
          <p14:tracePt t="64997" x="4168775" y="3803650"/>
          <p14:tracePt t="65016" x="4168775" y="3816350"/>
          <p14:tracePt t="65120" x="4168775" y="3792538"/>
          <p14:tracePt t="65128" x="4168775" y="3779838"/>
          <p14:tracePt t="65136" x="4168775" y="3767138"/>
          <p14:tracePt t="65147" x="4168775" y="3741738"/>
          <p14:tracePt t="65164" x="4168775" y="3679825"/>
          <p14:tracePt t="65180" x="4168775" y="3616325"/>
          <p14:tracePt t="65197" x="4168775" y="3541713"/>
          <p14:tracePt t="65200" x="4168775" y="3490913"/>
          <p14:tracePt t="65214" x="4168775" y="3429000"/>
          <p14:tracePt t="65217" x="4168775" y="3367088"/>
          <p14:tracePt t="65231" x="4143375" y="3316288"/>
          <p14:tracePt t="65233" x="4092575" y="3254375"/>
          <p14:tracePt t="65248" x="4017963" y="3165475"/>
          <p14:tracePt t="65264" x="3943350" y="3116263"/>
          <p14:tracePt t="65281" x="3905250" y="3103563"/>
          <p14:tracePt t="65298" x="3879850" y="3103563"/>
          <p14:tracePt t="65313" x="3867150" y="3103563"/>
          <p14:tracePt t="65330" x="3843338" y="3116263"/>
          <p14:tracePt t="65348" x="3830638" y="3165475"/>
          <p14:tracePt t="65365" x="3830638" y="3241675"/>
          <p14:tracePt t="65368" x="3817938" y="3290888"/>
          <p14:tracePt t="65381" x="3805238" y="3341688"/>
          <p14:tracePt t="65384" x="3805238" y="3403600"/>
          <p14:tracePt t="65398" x="3805238" y="3454400"/>
          <p14:tracePt t="65401" x="3805238" y="3503613"/>
          <p14:tracePt t="65416" x="3805238" y="3590925"/>
          <p14:tracePt t="65431" x="3792538" y="3667125"/>
          <p14:tracePt t="65449" x="3792538" y="3741738"/>
          <p14:tracePt t="65465" x="3792538" y="3779838"/>
          <p14:tracePt t="65481" x="3792538" y="3803650"/>
          <p14:tracePt t="65498" x="3792538" y="3816350"/>
          <p14:tracePt t="65514" x="3817938" y="3829050"/>
          <p14:tracePt t="65531" x="3830638" y="3829050"/>
          <p14:tracePt t="65548" x="3892550" y="3829050"/>
          <p14:tracePt t="65565" x="3968750" y="3829050"/>
          <p14:tracePt t="65568" x="4017963" y="3829050"/>
          <p14:tracePt t="65582" x="4068763" y="3829050"/>
          <p14:tracePt t="65584" x="4117975" y="3829050"/>
          <p14:tracePt t="65598" x="4181475" y="3803650"/>
          <p14:tracePt t="65600" x="4205288" y="3779838"/>
          <p14:tracePt t="65616" x="4268788" y="3703638"/>
          <p14:tracePt t="65632" x="4281488" y="3629025"/>
          <p14:tracePt t="65648" x="4305300" y="3503613"/>
          <p14:tracePt t="65666" x="4318000" y="3378200"/>
          <p14:tracePt t="65681" x="4318000" y="3241675"/>
          <p14:tracePt t="65698" x="4318000" y="3103563"/>
          <p14:tracePt t="65715" x="4318000" y="3003550"/>
          <p14:tracePt t="65731" x="4294188" y="2916238"/>
          <p14:tracePt t="65748" x="4281488" y="2878138"/>
          <p14:tracePt t="65766" x="4268788" y="2852738"/>
          <p14:tracePt t="65768" x="4256088" y="2840038"/>
          <p14:tracePt t="65792" x="4243388" y="2840038"/>
          <p14:tracePt t="65800" x="4230688" y="2840038"/>
          <p14:tracePt t="65816" x="4217988" y="2840038"/>
          <p14:tracePt t="65832" x="4205288" y="2840038"/>
          <p14:tracePt t="65849" x="4181475" y="2840038"/>
          <p14:tracePt t="65865" x="4143375" y="2852738"/>
          <p14:tracePt t="65882" x="4105275" y="2890838"/>
          <p14:tracePt t="65899" x="4068763" y="2928938"/>
          <p14:tracePt t="65916" x="4056063" y="2978150"/>
          <p14:tracePt t="65932" x="4017963" y="3041650"/>
          <p14:tracePt t="65949" x="4005263" y="3103563"/>
          <p14:tracePt t="65952" x="4005263" y="3141663"/>
          <p14:tracePt t="65966" x="3992563" y="3178175"/>
          <p14:tracePt t="65968" x="3979863" y="3228975"/>
          <p14:tracePt t="65983" x="3968750" y="3354388"/>
          <p14:tracePt t="66000" x="3943350" y="3467100"/>
          <p14:tracePt t="66016" x="3917950" y="3579813"/>
          <p14:tracePt t="66032" x="3892550" y="3679825"/>
          <p14:tracePt t="66049" x="3892550" y="3754438"/>
          <p14:tracePt t="66066" x="3879850" y="3829050"/>
          <p14:tracePt t="66082" x="3879850" y="3892550"/>
          <p14:tracePt t="66099" x="3879850" y="3916363"/>
          <p14:tracePt t="66116" x="3879850" y="3929063"/>
          <p14:tracePt t="66144" x="3879850" y="3941763"/>
          <p14:tracePt t="66176" x="3879850" y="3954463"/>
          <p14:tracePt t="66184" x="3892550" y="3967163"/>
          <p14:tracePt t="66192" x="3917950" y="3967163"/>
          <p14:tracePt t="66200" x="3943350" y="3967163"/>
          <p14:tracePt t="66217" x="4017963" y="3967163"/>
          <p14:tracePt t="66233" x="4081463" y="3967163"/>
          <p14:tracePt t="66249" x="4117975" y="3954463"/>
          <p14:tracePt t="66266" x="4181475" y="3905250"/>
          <p14:tracePt t="66283" x="4217988" y="3854450"/>
          <p14:tracePt t="66300" x="4256088" y="3754438"/>
          <p14:tracePt t="66317" x="4305300" y="3654425"/>
          <p14:tracePt t="66320" x="4318000" y="3603625"/>
          <p14:tracePt t="66333" x="4343400" y="3541713"/>
          <p14:tracePt t="66336" x="4368800" y="3490913"/>
          <p14:tracePt t="66350" x="4394200" y="3429000"/>
          <p14:tracePt t="66352" x="4406900" y="3378200"/>
          <p14:tracePt t="66368" x="4418013" y="3267075"/>
          <p14:tracePt t="66384" x="4456113" y="3190875"/>
          <p14:tracePt t="66400" x="4468813" y="3116263"/>
          <p14:tracePt t="66417" x="4481513" y="3054350"/>
          <p14:tracePt t="66434" x="4506913" y="2990850"/>
          <p14:tracePt t="66450" x="4506913" y="2952750"/>
          <p14:tracePt t="66467" x="4506913" y="2916238"/>
          <p14:tracePt t="66484" x="4506913" y="2890838"/>
          <p14:tracePt t="66500" x="4506913" y="2865438"/>
          <p14:tracePt t="66517" x="4506913" y="2828925"/>
          <p14:tracePt t="66520" x="4506913" y="2816225"/>
          <p14:tracePt t="66534" x="4506913" y="2803525"/>
          <p14:tracePt t="66551" x="4506913" y="2778125"/>
          <p14:tracePt t="66568" x="4494213" y="2765425"/>
          <p14:tracePt t="66584" x="4481513" y="2752725"/>
          <p14:tracePt t="66601" x="4468813" y="2740025"/>
          <p14:tracePt t="66624" x="4456113" y="2728913"/>
          <p14:tracePt t="66634" x="4456113" y="2716213"/>
          <p14:tracePt t="66651" x="4394200" y="2690813"/>
          <p14:tracePt t="66668" x="4368800" y="2678113"/>
          <p14:tracePt t="66685" x="4330700" y="2665413"/>
          <p14:tracePt t="66688" x="4318000" y="2665413"/>
          <p14:tracePt t="66701" x="4294188" y="2665413"/>
          <p14:tracePt t="66704" x="4294188" y="2652713"/>
          <p14:tracePt t="66718" x="4281488" y="2652713"/>
          <p14:tracePt t="66720" x="4268788" y="2652713"/>
          <p14:tracePt t="66735" x="4256088" y="2652713"/>
          <p14:tracePt t="66737" x="4256088" y="2640013"/>
          <p14:tracePt t="66752" x="4243388" y="2640013"/>
          <p14:tracePt t="66768" x="4230688" y="2640013"/>
          <p14:tracePt t="66785" x="4217988" y="2627313"/>
          <p14:tracePt t="66801" x="4205288" y="2627313"/>
          <p14:tracePt t="66818" x="4192588" y="2616200"/>
          <p14:tracePt t="66835" x="4168775" y="2616200"/>
          <p14:tracePt t="66852" x="4156075" y="2616200"/>
          <p14:tracePt t="67000" x="4156075" y="2603500"/>
          <p14:tracePt t="67008" x="4156075" y="2590800"/>
          <p14:tracePt t="67024" x="4168775" y="2590800"/>
          <p14:tracePt t="67035" x="4192588" y="2578100"/>
          <p14:tracePt t="67052" x="4217988" y="2578100"/>
          <p14:tracePt t="67069" x="4243388" y="2578100"/>
          <p14:tracePt t="67072" x="4256088" y="2565400"/>
          <p14:tracePt t="67136" x="4256088" y="2552700"/>
          <p14:tracePt t="67168" x="4256088" y="2540000"/>
          <p14:tracePt t="67216" x="4256088" y="2527300"/>
          <p14:tracePt t="67224" x="4243388" y="2516188"/>
          <p14:tracePt t="67235" x="4205288" y="2516188"/>
          <p14:tracePt t="67252" x="4168775" y="2490788"/>
          <p14:tracePt t="67269" x="4143375" y="2490788"/>
          <p14:tracePt t="67272" x="4130675" y="2490788"/>
          <p14:tracePt t="67286" x="4117975" y="2490788"/>
          <p14:tracePt t="67304" x="4092575" y="2490788"/>
          <p14:tracePt t="67424" x="4092575" y="2478088"/>
          <p14:tracePt t="67432" x="4092575" y="2465388"/>
          <p14:tracePt t="67448" x="4092575" y="2452688"/>
          <p14:tracePt t="67464" x="4092575" y="2439988"/>
          <p14:tracePt t="67473" x="4092575" y="2427288"/>
          <p14:tracePt t="67487" x="4105275" y="2414588"/>
          <p14:tracePt t="67504" x="4156075" y="2403475"/>
          <p14:tracePt t="67520" x="4217988" y="2390775"/>
          <p14:tracePt t="67536" x="4294188" y="2390775"/>
          <p14:tracePt t="67553" x="4394200" y="2390775"/>
          <p14:tracePt t="67570" x="4481513" y="2427288"/>
          <p14:tracePt t="67586" x="4594225" y="2516188"/>
          <p14:tracePt t="67603" x="4681538" y="2640013"/>
          <p14:tracePt t="67620" x="4743450" y="2728913"/>
          <p14:tracePt t="67636" x="4781550" y="2803525"/>
          <p14:tracePt t="67654" x="4806950" y="2865438"/>
          <p14:tracePt t="67656" x="4819650" y="2903538"/>
          <p14:tracePt t="67671" x="4819650" y="2941638"/>
          <p14:tracePt t="67673" x="4819650" y="2965450"/>
          <p14:tracePt t="67688" x="4819650" y="3016250"/>
          <p14:tracePt t="67704" x="4819650" y="3078163"/>
          <p14:tracePt t="67720" x="4819650" y="3128963"/>
          <p14:tracePt t="67738" x="4819650" y="3178175"/>
          <p14:tracePt t="67753" x="4794250" y="3241675"/>
          <p14:tracePt t="67770" x="4768850" y="3316288"/>
          <p14:tracePt t="67787" x="4743450" y="3403600"/>
          <p14:tracePt t="67804" x="4681538" y="3529013"/>
          <p14:tracePt t="67821" x="4606925" y="3654425"/>
          <p14:tracePt t="67823" x="4568825" y="3729038"/>
          <p14:tracePt t="67837" x="4530725" y="3792538"/>
          <p14:tracePt t="67854" x="4456113" y="3879850"/>
          <p14:tracePt t="67856" x="4430713" y="3905250"/>
          <p14:tracePt t="67872" x="4356100" y="3967163"/>
          <p14:tracePt t="67888" x="4294188" y="4005263"/>
          <p14:tracePt t="67905" x="4243388" y="4017963"/>
          <p14:tracePt t="67921" x="4217988" y="4029075"/>
          <p14:tracePt t="67976" x="4230688" y="4029075"/>
          <p14:tracePt t="67984" x="4256088" y="4029075"/>
          <p14:tracePt t="67992" x="4268788" y="4029075"/>
          <p14:tracePt t="68005" x="4294188" y="4029075"/>
          <p14:tracePt t="68008" x="4318000" y="4029075"/>
          <p14:tracePt t="68021" x="4343400" y="4029075"/>
          <p14:tracePt t="68024" x="4381500" y="4029075"/>
          <p14:tracePt t="68038" x="4418013" y="4029075"/>
          <p14:tracePt t="68040" x="4468813" y="4029075"/>
          <p14:tracePt t="68056" x="4594225" y="4029075"/>
          <p14:tracePt t="68072" x="4694238" y="4041775"/>
          <p14:tracePt t="68088" x="4806950" y="4054475"/>
          <p14:tracePt t="68104" x="4868863" y="4067175"/>
          <p14:tracePt t="68122" x="4881563" y="4067175"/>
          <p14:tracePt t="68138" x="4894263" y="4067175"/>
          <p14:tracePt t="68184" x="4894263" y="4079875"/>
          <p14:tracePt t="68192" x="4894263" y="4092575"/>
          <p14:tracePt t="68225" x="4894263" y="4105275"/>
          <p14:tracePt t="68256" x="4894263" y="4117975"/>
          <p14:tracePt t="68288" x="4894263" y="4129088"/>
          <p14:tracePt t="68305" x="4894263" y="4141788"/>
          <p14:tracePt t="68321" x="4894263" y="4154488"/>
          <p14:tracePt t="68329" x="4894263" y="4179888"/>
          <p14:tracePt t="68338" x="4894263" y="4192588"/>
          <p14:tracePt t="68356" x="4919663" y="4230688"/>
          <p14:tracePt t="68372" x="4968875" y="4254500"/>
          <p14:tracePt t="68388" x="5045075" y="4279900"/>
          <p14:tracePt t="68406" x="5132388" y="4292600"/>
          <p14:tracePt t="68408" x="5194300" y="4305300"/>
          <p14:tracePt t="68422" x="5245100" y="4305300"/>
          <p14:tracePt t="68425" x="5294313" y="4305300"/>
          <p14:tracePt t="68439" x="5345113" y="4305300"/>
          <p14:tracePt t="68441" x="5394325" y="4318000"/>
          <p14:tracePt t="68456" x="5507038" y="4330700"/>
          <p14:tracePt t="68472" x="5632450" y="4367213"/>
          <p14:tracePt t="68489" x="5745163" y="4405313"/>
          <p14:tracePt t="68506" x="5845175" y="4479925"/>
          <p14:tracePt t="68522" x="5932488" y="4530725"/>
          <p14:tracePt t="68539" x="6034088" y="4592638"/>
          <p14:tracePt t="68556" x="6146800" y="4679950"/>
          <p14:tracePt t="68573" x="6296025" y="4756150"/>
          <p14:tracePt t="68576" x="6370638" y="4779963"/>
          <p14:tracePt t="68589" x="6446838" y="4805363"/>
          <p14:tracePt t="68592" x="6508750" y="4830763"/>
          <p14:tracePt t="68606" x="6596063" y="4843463"/>
          <p14:tracePt t="68608" x="6696075" y="4843463"/>
          <p14:tracePt t="68623" x="6910388" y="4856163"/>
          <p14:tracePt t="68639" x="7123113" y="4868863"/>
          <p14:tracePt t="68657" x="7359650" y="4868863"/>
          <p14:tracePt t="68673" x="7623175" y="4868863"/>
          <p14:tracePt t="68690" x="7848600" y="4779963"/>
          <p14:tracePt t="68705" x="8010525" y="4705350"/>
          <p14:tracePt t="68723" x="8148638" y="4592638"/>
          <p14:tracePt t="68740" x="8248650" y="4430713"/>
          <p14:tracePt t="68756" x="8348663" y="4230688"/>
          <p14:tracePt t="68760" x="8374063" y="4141788"/>
          <p14:tracePt t="68773" x="8399463" y="4054475"/>
          <p14:tracePt t="68776" x="8412163" y="3967163"/>
          <p14:tracePt t="68790" x="8412163" y="3905250"/>
          <p14:tracePt t="68792" x="8412163" y="3841750"/>
          <p14:tracePt t="68807" x="8412163" y="3716338"/>
          <p14:tracePt t="68824" x="8412163" y="3629025"/>
          <p14:tracePt t="68840" x="8412163" y="3567113"/>
          <p14:tracePt t="68857" x="8412163" y="3516313"/>
          <p14:tracePt t="68873" x="8424863" y="3490913"/>
          <p14:tracePt t="68890" x="8424863" y="3467100"/>
          <p14:tracePt t="69000" x="8424863" y="3479800"/>
          <p14:tracePt t="69008" x="8424863" y="3503613"/>
          <p14:tracePt t="69016" x="8424863" y="3541713"/>
          <p14:tracePt t="69024" x="8424863" y="3579813"/>
          <p14:tracePt t="69041" x="8424863" y="3629025"/>
          <p14:tracePt t="69057" x="8424863" y="3703638"/>
          <p14:tracePt t="69074" x="8412163" y="3754438"/>
          <p14:tracePt t="69090" x="8412163" y="3803650"/>
          <p14:tracePt t="69107" x="8412163" y="3854450"/>
          <p14:tracePt t="69124" x="8412163" y="3892550"/>
          <p14:tracePt t="69140" x="8412163" y="3929063"/>
          <p14:tracePt t="69158" x="8412163" y="3979863"/>
          <p14:tracePt t="69161" x="8412163" y="3992563"/>
          <p14:tracePt t="69175" x="8412163" y="4005263"/>
          <p14:tracePt t="69177" x="8412163" y="4029075"/>
          <p14:tracePt t="69191" x="8412163" y="4079875"/>
          <p14:tracePt t="69208" x="8412163" y="4167188"/>
          <p14:tracePt t="69224" x="8412163" y="4305300"/>
          <p14:tracePt t="69241" x="8412163" y="4443413"/>
          <p14:tracePt t="69258" x="8412163" y="4543425"/>
          <p14:tracePt t="69274" x="8412163" y="4667250"/>
          <p14:tracePt t="69291" x="8361363" y="4756150"/>
          <p14:tracePt t="69308" x="8348663" y="4830763"/>
          <p14:tracePt t="69325" x="8335963" y="4905375"/>
          <p14:tracePt t="69328" x="8335963" y="4930775"/>
          <p14:tracePt t="69341" x="8324850" y="4956175"/>
          <p14:tracePt t="69358" x="8324850" y="4968875"/>
          <p14:tracePt t="69360" x="8312150" y="4968875"/>
          <p14:tracePt t="69448" x="8312150" y="4956175"/>
          <p14:tracePt t="69457" x="8312150" y="4905375"/>
          <p14:tracePt t="69464" x="8312150" y="4830763"/>
          <p14:tracePt t="69475" x="8324850" y="4743450"/>
          <p14:tracePt t="69492" x="8348663" y="4505325"/>
          <p14:tracePt t="69508" x="8348663" y="4230688"/>
          <p14:tracePt t="69526" x="8348663" y="3967163"/>
          <p14:tracePt t="69528" x="8348663" y="3816350"/>
          <p14:tracePt t="69541" x="8348663" y="3679825"/>
          <p14:tracePt t="69559" x="8348663" y="3416300"/>
          <p14:tracePt t="69561" x="8348663" y="3316288"/>
          <p14:tracePt t="69576" x="8335963" y="3178175"/>
          <p14:tracePt t="69592" x="8335963" y="3090863"/>
          <p14:tracePt t="69609" x="8335963" y="3054350"/>
          <p14:tracePt t="69625" x="8335963" y="3041650"/>
          <p14:tracePt t="69696" x="8335963" y="3054350"/>
          <p14:tracePt t="69704" x="8335963" y="3065463"/>
          <p14:tracePt t="69712" x="8335963" y="3103563"/>
          <p14:tracePt t="69726" x="8335963" y="3141663"/>
          <p14:tracePt t="69728" x="8335963" y="3178175"/>
          <p14:tracePt t="69742" x="8335963" y="3216275"/>
          <p14:tracePt t="69744" x="8335963" y="3254375"/>
          <p14:tracePt t="69759" x="8335963" y="3354388"/>
          <p14:tracePt t="69777" x="8348663" y="3429000"/>
          <p14:tracePt t="69792" x="8374063" y="3516313"/>
          <p14:tracePt t="69809" x="8374063" y="3603625"/>
          <p14:tracePt t="69826" x="8399463" y="3654425"/>
          <p14:tracePt t="69842" x="8399463" y="3703638"/>
          <p14:tracePt t="69859" x="8399463" y="3754438"/>
          <p14:tracePt t="69876" x="8399463" y="3803650"/>
          <p14:tracePt t="69893" x="8399463" y="3841750"/>
          <p14:tracePt t="69896" x="8399463" y="3867150"/>
          <p14:tracePt t="69910" x="8399463" y="3879850"/>
          <p14:tracePt t="69912" x="8399463" y="3892550"/>
          <p14:tracePt t="69927" x="8399463" y="3905250"/>
          <p14:tracePt t="69929" x="8399463" y="3916363"/>
          <p14:tracePt t="69943" x="8399463" y="3941763"/>
          <p14:tracePt t="69960" x="8399463" y="3967163"/>
          <p14:tracePt t="69977" x="8399463" y="3979863"/>
          <p14:tracePt t="69993" x="8399463" y="4005263"/>
          <p14:tracePt t="70009" x="8399463" y="4017963"/>
          <p14:tracePt t="70032" x="8399463" y="4029075"/>
          <p14:tracePt t="70152" x="8399463" y="4017963"/>
          <p14:tracePt t="70160" x="8399463" y="3992563"/>
          <p14:tracePt t="70168" x="8399463" y="3979863"/>
          <p14:tracePt t="70177" x="8399463" y="3954463"/>
          <p14:tracePt t="70194" x="8399463" y="3892550"/>
          <p14:tracePt t="70210" x="8399463" y="3816350"/>
          <p14:tracePt t="70227" x="8399463" y="3741738"/>
          <p14:tracePt t="70243" x="8399463" y="3667125"/>
          <p14:tracePt t="70260" x="8399463" y="3590925"/>
          <p14:tracePt t="70277" x="8399463" y="3503613"/>
          <p14:tracePt t="70280" x="8399463" y="3454400"/>
          <p14:tracePt t="70294" x="8399463" y="3403600"/>
          <p14:tracePt t="70296" x="8399463" y="3354388"/>
          <p14:tracePt t="70311" x="8399463" y="3228975"/>
          <p14:tracePt t="70328" x="8412163" y="3090863"/>
          <p14:tracePt t="70344" x="8424863" y="2990850"/>
          <p14:tracePt t="70361" x="8424863" y="2852738"/>
          <p14:tracePt t="70378" x="8424863" y="2752725"/>
          <p14:tracePt t="70394" x="8424863" y="2665413"/>
          <p14:tracePt t="70410" x="8424863" y="2616200"/>
          <p14:tracePt t="70427" x="8424863" y="2590800"/>
          <p14:tracePt t="72480" x="8424863" y="2603500"/>
          <p14:tracePt t="72488" x="8424863" y="2616200"/>
          <p14:tracePt t="72505" x="8424863" y="2627313"/>
          <p14:tracePt t="72521" x="8424863" y="2652713"/>
          <p14:tracePt t="72533" x="8435975" y="2652713"/>
          <p14:tracePt t="72536" x="8435975" y="2665413"/>
          <p14:tracePt t="72552" x="8448675" y="2678113"/>
          <p14:tracePt t="72568" x="8461375" y="2690813"/>
          <p14:tracePt t="72584" x="8474075" y="2703513"/>
          <p14:tracePt t="72600" x="8499475" y="2716213"/>
          <p14:tracePt t="72617" x="8537575" y="2728913"/>
          <p14:tracePt t="72633" x="8561388" y="2728913"/>
          <p14:tracePt t="72650" x="8586788" y="2740025"/>
          <p14:tracePt t="72666" x="8612188" y="2740025"/>
          <p14:tracePt t="72760" x="8599488" y="2740025"/>
          <p14:tracePt t="72776" x="8586788" y="2740025"/>
          <p14:tracePt t="72792" x="8574088" y="2740025"/>
          <p14:tracePt t="72800" x="8574088" y="2752725"/>
          <p14:tracePt t="72808" x="8561388" y="2778125"/>
          <p14:tracePt t="72817" x="8561388" y="2803525"/>
          <p14:tracePt t="72833" x="8561388" y="2890838"/>
          <p14:tracePt t="72851" x="8548688" y="3016250"/>
          <p14:tracePt t="72867" x="8537575" y="3154363"/>
          <p14:tracePt t="72884" x="8537575" y="3290888"/>
          <p14:tracePt t="72900" x="8537575" y="3403600"/>
          <p14:tracePt t="72917" x="8537575" y="3479800"/>
          <p14:tracePt t="72935" x="8537575" y="3529013"/>
          <p14:tracePt t="72937" x="8537575" y="3554413"/>
          <p14:tracePt t="72952" x="8537575" y="3579813"/>
          <p14:tracePt t="72984" x="8537575" y="3590925"/>
          <p14:tracePt t="74008" x="8537575" y="3603625"/>
          <p14:tracePt t="74024" x="8537575" y="3629025"/>
          <p14:tracePt t="74032" x="8537575" y="3667125"/>
          <p14:tracePt t="74040" x="8537575" y="3703638"/>
          <p14:tracePt t="74054" x="8537575" y="3754438"/>
          <p14:tracePt t="74056" x="8537575" y="3829050"/>
          <p14:tracePt t="74071" x="8537575" y="3916363"/>
          <p14:tracePt t="74073" x="8537575" y="4005263"/>
          <p14:tracePt t="74087" x="8537575" y="4154488"/>
          <p14:tracePt t="74104" x="8537575" y="4305300"/>
          <p14:tracePt t="74120" x="8537575" y="4430713"/>
          <p14:tracePt t="74137" x="8537575" y="4518025"/>
          <p14:tracePt t="74154" x="8537575" y="4554538"/>
          <p14:tracePt t="74170" x="8537575" y="4592638"/>
          <p14:tracePt t="74200" x="8537575" y="4605338"/>
          <p14:tracePt t="74472" x="8537575" y="4592638"/>
          <p14:tracePt t="74480" x="8537575" y="4579938"/>
          <p14:tracePt t="74488" x="8537575" y="4567238"/>
          <p14:tracePt t="74505" x="8537575" y="4554538"/>
          <p14:tracePt t="74521" x="8537575" y="4543425"/>
          <p14:tracePt t="74538" x="8537575" y="4530725"/>
          <p14:tracePt t="74555" x="8537575" y="4518025"/>
          <p14:tracePt t="74577" x="8537575" y="4505325"/>
          <p14:tracePt t="74609" x="8537575" y="4492625"/>
          <p14:tracePt t="74625" x="8537575" y="4479925"/>
          <p14:tracePt t="74632" x="8537575" y="4467225"/>
          <p14:tracePt t="74664" x="8537575" y="4454525"/>
          <p14:tracePt t="74696" x="8537575" y="4443413"/>
          <p14:tracePt t="74712" x="8537575" y="4430713"/>
          <p14:tracePt t="74721" x="8537575" y="4418013"/>
          <p14:tracePt t="74729" x="8537575" y="4405313"/>
          <p14:tracePt t="74738" x="8537575" y="4392613"/>
          <p14:tracePt t="74756" x="8537575" y="4354513"/>
          <p14:tracePt t="74772" x="8537575" y="4305300"/>
          <p14:tracePt t="74789" x="8537575" y="4230688"/>
          <p14:tracePt t="74792" x="8537575" y="4205288"/>
          <p14:tracePt t="74805" x="8537575" y="4179888"/>
          <p14:tracePt t="74823" x="8537575" y="4079875"/>
          <p14:tracePt t="74840" x="8524875" y="4017963"/>
          <p14:tracePt t="74856" x="8524875" y="3979863"/>
          <p14:tracePt t="74860" x="8524875" y="3954463"/>
          <p14:tracePt t="74872" x="8524875" y="3905250"/>
          <p14:tracePt t="74889" x="8524875" y="3854450"/>
          <p14:tracePt t="74905" x="8524875" y="3803650"/>
          <p14:tracePt t="74922" x="8524875" y="3754438"/>
          <p14:tracePt t="74939" x="8524875" y="3716338"/>
          <p14:tracePt t="74956" x="8524875" y="3667125"/>
          <p14:tracePt t="74973" x="8512175" y="3641725"/>
          <p14:tracePt t="74989" x="8499475" y="3603625"/>
          <p14:tracePt t="74992" x="8499475" y="3590925"/>
          <p14:tracePt t="75006" x="8499475" y="3567113"/>
          <p14:tracePt t="75023" x="8499475" y="3554413"/>
          <p14:tracePt t="75168" x="8499475" y="3541713"/>
          <p14:tracePt t="75176" x="8486775" y="3541713"/>
          <p14:tracePt t="75190" x="8486775" y="3529013"/>
          <p14:tracePt t="75192" x="8474075" y="3516313"/>
          <p14:tracePt t="79176" x="8474075" y="3503613"/>
          <p14:tracePt t="79200" x="8474075" y="3490913"/>
          <p14:tracePt t="79368" x="8486775" y="3490913"/>
          <p14:tracePt t="82272" x="8448675" y="3490913"/>
          <p14:tracePt t="82280" x="8386763" y="3479800"/>
          <p14:tracePt t="82292" x="8312150" y="3467100"/>
          <p14:tracePt t="82308" x="8261350" y="3467100"/>
          <p14:tracePt t="82528" x="8248650" y="3467100"/>
          <p14:tracePt t="82536" x="8223250" y="3467100"/>
          <p14:tracePt t="82544" x="8161338" y="3454400"/>
          <p14:tracePt t="82559" x="7974013" y="3378200"/>
          <p14:tracePt t="82576" x="7835900" y="3278188"/>
          <p14:tracePt t="82592" x="7735888" y="3216275"/>
          <p14:tracePt t="82609" x="7697788" y="3178175"/>
          <p14:tracePt t="82626" x="7673975" y="3165475"/>
          <p14:tracePt t="82648" x="7661275" y="3165475"/>
          <p14:tracePt t="82659" x="7661275" y="3154363"/>
          <p14:tracePt t="82676" x="7661275" y="3141663"/>
          <p14:tracePt t="82872" x="7648575" y="3128963"/>
          <p14:tracePt t="82880" x="7635875" y="3128963"/>
          <p14:tracePt t="82894" x="7610475" y="3128963"/>
          <p14:tracePt t="82896" x="7597775" y="3116263"/>
          <p14:tracePt t="82910" x="7585075" y="3116263"/>
          <p14:tracePt t="82912" x="7572375" y="3116263"/>
          <p14:tracePt t="82927" x="7561263" y="3116263"/>
          <p14:tracePt t="82968" x="7548563" y="3116263"/>
          <p14:tracePt t="82976" x="7535863" y="3116263"/>
          <p14:tracePt t="83216" x="7510463" y="3141663"/>
          <p14:tracePt t="83224" x="7497763" y="3216275"/>
          <p14:tracePt t="83233" x="7459663" y="3316288"/>
          <p14:tracePt t="83244" x="7435850" y="3454400"/>
          <p14:tracePt t="83261" x="7385050" y="3792538"/>
          <p14:tracePt t="83264" x="7335838" y="4029075"/>
          <p14:tracePt t="83277" x="7285038" y="4254500"/>
          <p14:tracePt t="83281" x="7272338" y="4443413"/>
          <p14:tracePt t="83296" x="7246938" y="4779963"/>
          <p14:tracePt t="83312" x="7246938" y="5030788"/>
          <p14:tracePt t="83329" x="7246938" y="5230813"/>
          <p14:tracePt t="83345" x="7246938" y="5381625"/>
          <p14:tracePt t="83361" x="7246938" y="5468938"/>
          <p14:tracePt t="83378" x="7246938" y="5518150"/>
          <p14:tracePt t="83395" x="7246938" y="5543550"/>
          <p14:tracePt t="83561" x="7235825" y="5543550"/>
          <p14:tracePt t="83568" x="7223125" y="5543550"/>
          <p14:tracePt t="83578" x="7210425" y="5543550"/>
          <p14:tracePt t="83595" x="7134225" y="5518150"/>
          <p14:tracePt t="83612" x="7010400" y="5507038"/>
          <p14:tracePt t="83629" x="6884988" y="5481638"/>
          <p14:tracePt t="83631" x="6797675" y="5468938"/>
          <p14:tracePt t="83645" x="6708775" y="5443538"/>
          <p14:tracePt t="83648" x="6608763" y="5430838"/>
          <p14:tracePt t="83662" x="6496050" y="5418138"/>
          <p14:tracePt t="83664" x="6396038" y="5394325"/>
          <p14:tracePt t="83679" x="6221413" y="5343525"/>
          <p14:tracePt t="83696" x="6083300" y="5294313"/>
          <p14:tracePt t="83712" x="5970588" y="5243513"/>
          <p14:tracePt t="83729" x="5870575" y="5168900"/>
          <p14:tracePt t="83745" x="5770563" y="5056188"/>
          <p14:tracePt t="83762" x="5708650" y="4930775"/>
          <p14:tracePt t="83779" x="5657850" y="4805363"/>
          <p14:tracePt t="83796" x="5645150" y="4656138"/>
          <p14:tracePt t="83813" x="5619750" y="4492625"/>
          <p14:tracePt t="83816" x="5619750" y="4405313"/>
          <p14:tracePt t="83829" x="5619750" y="4341813"/>
          <p14:tracePt t="83832" x="5619750" y="4279900"/>
          <p14:tracePt t="83846" x="5619750" y="4230688"/>
          <p14:tracePt t="83848" x="5619750" y="4192588"/>
          <p14:tracePt t="83863" x="5619750" y="4154488"/>
          <p14:tracePt t="83865" x="5619750" y="4129088"/>
          <p14:tracePt t="83879" x="5619750" y="4117975"/>
          <p14:tracePt t="83952" x="5619750" y="4129088"/>
          <p14:tracePt t="83960" x="5619750" y="4154488"/>
          <p14:tracePt t="83968" x="5619750" y="4192588"/>
          <p14:tracePt t="83979" x="5619750" y="4230688"/>
          <p14:tracePt t="83996" x="5619750" y="4341813"/>
          <p14:tracePt t="84013" x="5619750" y="4405313"/>
          <p14:tracePt t="84016" x="5619750" y="4443413"/>
          <p14:tracePt t="84030" x="5619750" y="4479925"/>
          <p14:tracePt t="84033" x="5619750" y="4505325"/>
          <p14:tracePt t="84047" x="5619750" y="4530725"/>
          <p14:tracePt t="84176" x="5619750" y="4492625"/>
          <p14:tracePt t="84184" x="5619750" y="4443413"/>
          <p14:tracePt t="84197" x="5619750" y="4392613"/>
          <p14:tracePt t="84200" x="5632450" y="4341813"/>
          <p14:tracePt t="84213" x="5645150" y="4279900"/>
          <p14:tracePt t="84231" x="5683250" y="4205288"/>
          <p14:tracePt t="84233" x="5683250" y="4167188"/>
          <p14:tracePt t="84248" x="5732463" y="4079875"/>
          <p14:tracePt t="84264" x="5783263" y="4005263"/>
          <p14:tracePt t="84280" x="5832475" y="3954463"/>
          <p14:tracePt t="84297" x="5895975" y="3916363"/>
          <p14:tracePt t="84313" x="5957888" y="3892550"/>
          <p14:tracePt t="84331" x="6021388" y="3867150"/>
          <p14:tracePt t="84347" x="6057900" y="3854450"/>
          <p14:tracePt t="84364" x="6121400" y="3841750"/>
          <p14:tracePt t="84381" x="6196013" y="3829050"/>
          <p14:tracePt t="84385" x="6246813" y="3829050"/>
          <p14:tracePt t="84398" x="6321425" y="3816350"/>
          <p14:tracePt t="84400" x="6396038" y="3803650"/>
          <p14:tracePt t="84414" x="6472238" y="3803650"/>
          <p14:tracePt t="84417" x="6559550" y="3792538"/>
          <p14:tracePt t="84432" x="6772275" y="3767138"/>
          <p14:tracePt t="84448" x="7010400" y="3716338"/>
          <p14:tracePt t="84465" x="7235825" y="3667125"/>
          <p14:tracePt t="84481" x="7397750" y="3603625"/>
          <p14:tracePt t="84498" x="7548563" y="3554413"/>
          <p14:tracePt t="84514" x="7685088" y="3490913"/>
          <p14:tracePt t="84531" x="7785100" y="3454400"/>
          <p14:tracePt t="84548" x="7874000" y="3403600"/>
          <p14:tracePt t="84565" x="7935913" y="3378200"/>
          <p14:tracePt t="84568" x="7948613" y="3367088"/>
          <p14:tracePt t="84581" x="7974013" y="3354388"/>
          <p14:tracePt t="84585" x="7974013" y="3341688"/>
          <p14:tracePt t="84599" x="7986713" y="3328988"/>
          <p14:tracePt t="84601" x="7999413" y="3316288"/>
          <p14:tracePt t="84616" x="8010525" y="3303588"/>
          <p14:tracePt t="84632" x="8035925" y="3278188"/>
          <p14:tracePt t="84648" x="8061325" y="3241675"/>
          <p14:tracePt t="84665" x="8099425" y="3216275"/>
          <p14:tracePt t="84681" x="8135938" y="3203575"/>
          <p14:tracePt t="84697" x="8161338" y="3190875"/>
          <p14:tracePt t="84720" x="8174038" y="3190875"/>
          <p14:tracePt t="84737" x="8174038" y="3178175"/>
          <p14:tracePt t="85312" x="8186738" y="3178175"/>
          <p14:tracePt t="85320" x="8199438" y="3178175"/>
          <p14:tracePt t="85334" x="8223250" y="3178175"/>
          <p14:tracePt t="85337" x="8235950" y="3178175"/>
          <p14:tracePt t="85350" x="8248650" y="3178175"/>
          <p14:tracePt t="85352" x="8274050" y="3178175"/>
          <p14:tracePt t="85367" x="8286750" y="3178175"/>
          <p14:tracePt t="85464" x="8312150" y="3178175"/>
          <p14:tracePt t="85472" x="8335963" y="3178175"/>
          <p14:tracePt t="85483" x="8374063" y="3178175"/>
          <p14:tracePt t="85500" x="8435975" y="3178175"/>
          <p14:tracePt t="85517" x="8461375" y="3178175"/>
          <p14:tracePt t="85520" x="8499475" y="3178175"/>
          <p14:tracePt t="85534" x="8537575" y="3178175"/>
          <p14:tracePt t="85537" x="8561388" y="3178175"/>
          <p14:tracePt t="85551" x="8624888" y="3178175"/>
          <p14:tracePt t="85568" x="8661400" y="3178175"/>
          <p14:tracePt t="85584" x="8674100" y="3178175"/>
          <p14:tracePt t="85768" x="8686800" y="3203575"/>
          <p14:tracePt t="85776" x="8699500" y="3241675"/>
          <p14:tracePt t="85784" x="8712200" y="3290888"/>
          <p14:tracePt t="85801" x="8737600" y="3403600"/>
          <p14:tracePt t="85817" x="8763000" y="3541713"/>
          <p14:tracePt t="85834" x="8812213" y="3703638"/>
          <p14:tracePt t="85851" x="8850313" y="3816350"/>
          <p14:tracePt t="85868" x="8850313" y="3854450"/>
          <p14:tracePt t="85884" x="8863013" y="3879850"/>
          <p14:tracePt t="85888" x="8863013" y="3929063"/>
          <p14:tracePt t="85902" x="8874125" y="4005263"/>
          <p14:tracePt t="85904" x="8886825" y="4054475"/>
          <p14:tracePt t="85918" x="8899525" y="4105275"/>
          <p14:tracePt t="85920" x="8912225" y="4179888"/>
          <p14:tracePt t="85936" x="8924925" y="4292600"/>
          <p14:tracePt t="85952" x="8924925" y="4405313"/>
          <p14:tracePt t="85968" x="8924925" y="4505325"/>
          <p14:tracePt t="85985" x="8924925" y="4592638"/>
          <p14:tracePt t="86002" x="8924925" y="4692650"/>
          <p14:tracePt t="86018" x="8924925" y="4792663"/>
          <p14:tracePt t="86035" x="8924925" y="4868863"/>
          <p14:tracePt t="86052" x="8924925" y="4956175"/>
          <p14:tracePt t="86068" x="8924925" y="5056188"/>
          <p14:tracePt t="86072" x="8924925" y="5118100"/>
          <p14:tracePt t="86085" x="8924925" y="5194300"/>
          <p14:tracePt t="86088" x="8924925" y="5268913"/>
          <p14:tracePt t="86102" x="8924925" y="5343525"/>
          <p14:tracePt t="86105" x="8924925" y="5394325"/>
          <p14:tracePt t="86119" x="8924925" y="5443538"/>
          <p14:tracePt t="86160" x="8924925" y="5468938"/>
          <p14:tracePt t="86168" x="8924925" y="5494338"/>
          <p14:tracePt t="86176" x="8924925" y="5530850"/>
          <p14:tracePt t="86185" x="8924925" y="5568950"/>
          <p14:tracePt t="86201" x="8924925" y="5643563"/>
          <p14:tracePt t="86218" x="8924925" y="5681663"/>
          <p14:tracePt t="86236" x="8924925" y="5707063"/>
          <p14:tracePt t="86252" x="8924925" y="5719763"/>
          <p14:tracePt t="86440" x="8924925" y="5707063"/>
          <p14:tracePt t="86448" x="8924925" y="5694363"/>
          <p14:tracePt t="86464" x="8924925" y="5668963"/>
          <p14:tracePt t="86473" x="8924925" y="5643563"/>
          <p14:tracePt t="86486" x="8924925" y="5630863"/>
          <p14:tracePt t="86488" x="8924925" y="5619750"/>
          <p14:tracePt t="86503" x="8937625" y="5594350"/>
          <p14:tracePt t="86520" x="8950325" y="5568950"/>
          <p14:tracePt t="86537" x="8950325" y="5530850"/>
          <p14:tracePt t="86553" x="8975725" y="5494338"/>
          <p14:tracePt t="86569" x="8975725" y="5468938"/>
          <p14:tracePt t="86586" x="8975725" y="5456238"/>
          <p14:tracePt t="86603" x="8975725" y="5418138"/>
          <p14:tracePt t="86620" x="8975725" y="5394325"/>
          <p14:tracePt t="86637" x="8975725" y="5368925"/>
          <p14:tracePt t="86640" x="8975725" y="5343525"/>
          <p14:tracePt t="86653" x="8975725" y="5318125"/>
          <p14:tracePt t="86656" x="8975725" y="5281613"/>
          <p14:tracePt t="86670" x="8975725" y="5256213"/>
          <p14:tracePt t="86672" x="8975725" y="5218113"/>
          <p14:tracePt t="86687" x="8975725" y="5143500"/>
          <p14:tracePt t="86704" x="8975725" y="5043488"/>
          <p14:tracePt t="86720" x="8975725" y="4956175"/>
          <p14:tracePt t="86737" x="8975725" y="4868863"/>
          <p14:tracePt t="86753" x="8986838" y="4792663"/>
          <p14:tracePt t="86770" x="8986838" y="4718050"/>
          <p14:tracePt t="86786" x="8986838" y="4667250"/>
          <p14:tracePt t="86804" x="8986838" y="4618038"/>
          <p14:tracePt t="86820" x="8986838" y="4543425"/>
          <p14:tracePt t="86824" x="8986838" y="4518025"/>
          <p14:tracePt t="86837" x="8986838" y="4479925"/>
          <p14:tracePt t="86840" x="8986838" y="4454525"/>
          <p14:tracePt t="86854" x="8986838" y="4430713"/>
          <p14:tracePt t="86857" x="8986838" y="4405313"/>
          <p14:tracePt t="86872" x="8999538" y="4341813"/>
          <p14:tracePt t="86888" x="9012238" y="4279900"/>
          <p14:tracePt t="86904" x="9012238" y="4230688"/>
          <p14:tracePt t="86920" x="9024938" y="4179888"/>
          <p14:tracePt t="86938" x="9024938" y="4167188"/>
          <p14:tracePt t="86954" x="9024938" y="4154488"/>
          <p14:tracePt t="87137" x="9024938" y="4141788"/>
          <p14:tracePt t="87144" x="9037638" y="4129088"/>
          <p14:tracePt t="87168" x="9037638" y="4117975"/>
          <p14:tracePt t="87184" x="9037638" y="4105275"/>
          <p14:tracePt t="88114" x="9037638" y="4117975"/>
          <p14:tracePt t="88122" x="9037638" y="4129088"/>
          <p14:tracePt t="88141" x="9037638" y="4167188"/>
          <p14:tracePt t="88144" x="9037638" y="4179888"/>
          <p14:tracePt t="88157" x="9037638" y="4192588"/>
          <p14:tracePt t="88159" x="9037638" y="4205288"/>
          <p14:tracePt t="88173" x="9037638" y="4217988"/>
          <p14:tracePt t="88176" x="9037638" y="4230688"/>
          <p14:tracePt t="88190" x="9024938" y="4267200"/>
          <p14:tracePt t="88192" x="9024938" y="4279900"/>
          <p14:tracePt t="88207" x="9012238" y="4318000"/>
          <p14:tracePt t="88224" x="8999538" y="4367213"/>
          <p14:tracePt t="88241" x="8963025" y="4430713"/>
          <p14:tracePt t="88258" x="8886825" y="4479925"/>
          <p14:tracePt t="88274" x="8824913" y="4518025"/>
          <p14:tracePt t="88290" x="8786813" y="4554538"/>
          <p14:tracePt t="88307" x="8724900" y="4579938"/>
          <p14:tracePt t="88325" x="8686800" y="4630738"/>
          <p14:tracePt t="88327" x="8650288" y="4643438"/>
          <p14:tracePt t="88341" x="8624888" y="4656138"/>
          <p14:tracePt t="88345" x="8599488" y="4667250"/>
          <p14:tracePt t="88358" x="8574088" y="4692650"/>
          <p14:tracePt t="88360" x="8537575" y="4692650"/>
          <p14:tracePt t="88375" x="8474075" y="4705350"/>
          <p14:tracePt t="88391" x="8374063" y="4718050"/>
          <p14:tracePt t="88408" x="8248650" y="4718050"/>
          <p14:tracePt t="88425" x="8099425" y="4718050"/>
          <p14:tracePt t="88441" x="7910513" y="4718050"/>
          <p14:tracePt t="88457" x="7797800" y="4718050"/>
          <p14:tracePt t="88474" x="7685088" y="4705350"/>
          <p14:tracePt t="88491" x="7648575" y="4705350"/>
          <p14:tracePt t="88508" x="7623175" y="4692650"/>
          <p14:tracePt t="88525" x="7610475" y="4692650"/>
          <p14:tracePt t="88527" x="7610475" y="4679950"/>
          <p14:tracePt t="88542" x="7597775" y="4679950"/>
          <p14:tracePt t="88545" x="7585075" y="4679950"/>
          <p14:tracePt t="88577" x="7572375" y="4679950"/>
          <p14:tracePt t="88591" x="7572375" y="4667250"/>
          <p14:tracePt t="88624" x="7561263" y="4667250"/>
          <p14:tracePt t="88632" x="7561263" y="4656138"/>
          <p14:tracePt t="88641" x="7548563" y="4656138"/>
          <p14:tracePt t="88658" x="7535863" y="4656138"/>
          <p14:tracePt t="88792" x="7535863" y="4643438"/>
          <p14:tracePt t="88800" x="7535863" y="4630738"/>
          <p14:tracePt t="88816" x="7535863" y="4618038"/>
          <p14:tracePt t="88832" x="7535863" y="4605338"/>
          <p14:tracePt t="88842" x="7535863" y="4592638"/>
          <p14:tracePt t="88859" x="7523163" y="4554538"/>
          <p14:tracePt t="88876" x="7510463" y="4530725"/>
          <p14:tracePt t="88892" x="7485063" y="4479925"/>
          <p14:tracePt t="88909" x="7459663" y="4443413"/>
          <p14:tracePt t="88912" x="7435850" y="4430713"/>
          <p14:tracePt t="88926" x="7423150" y="4418013"/>
          <p14:tracePt t="88928" x="7397750" y="4405313"/>
          <p14:tracePt t="88943" x="7348538" y="4379913"/>
          <p14:tracePt t="88960" x="7297738" y="4367213"/>
          <p14:tracePt t="88976" x="7235825" y="4341813"/>
          <p14:tracePt t="88992" x="7197725" y="4330700"/>
          <p14:tracePt t="89009" x="7185025" y="4330700"/>
          <p14:tracePt t="89026" x="7159625" y="4330700"/>
          <p14:tracePt t="89048" x="7146925" y="4330700"/>
          <p14:tracePt t="89128" x="7146925" y="4318000"/>
          <p14:tracePt t="89152" x="7134225" y="4318000"/>
          <p14:tracePt t="89168" x="7110413" y="4318000"/>
          <p14:tracePt t="89176" x="7097713" y="4305300"/>
          <p14:tracePt t="89184" x="7085013" y="4292600"/>
          <p14:tracePt t="89193" x="7072313" y="4292600"/>
          <p14:tracePt t="89210" x="7059613" y="4292600"/>
          <p14:tracePt t="91640" x="7046913" y="4292600"/>
          <p14:tracePt t="91649" x="7034213" y="4292600"/>
          <p14:tracePt t="91657" x="6997700" y="4292600"/>
          <p14:tracePt t="91666" x="6946900" y="4279900"/>
          <p14:tracePt t="91683" x="6772275" y="4241800"/>
          <p14:tracePt t="91699" x="6572250" y="4217988"/>
          <p14:tracePt t="91716" x="6359525" y="4205288"/>
          <p14:tracePt t="91720" x="6259513" y="4192588"/>
          <p14:tracePt t="91733" x="6170613" y="4179888"/>
          <p14:tracePt t="91736" x="6083300" y="4167188"/>
          <p14:tracePt t="91750" x="5983288" y="4154488"/>
          <p14:tracePt t="91753" x="5908675" y="4154488"/>
          <p14:tracePt t="91767" x="5732463" y="4141788"/>
          <p14:tracePt t="91784" x="5619750" y="4129088"/>
          <p14:tracePt t="91800" x="5507038" y="4105275"/>
          <p14:tracePt t="91816" x="5383213" y="4105275"/>
          <p14:tracePt t="91833" x="5294313" y="4105275"/>
          <p14:tracePt t="91849" x="5245100" y="4105275"/>
          <p14:tracePt t="91867" x="5170488" y="4105275"/>
          <p14:tracePt t="91884" x="5068888" y="4105275"/>
          <p14:tracePt t="91900" x="4981575" y="4105275"/>
          <p14:tracePt t="91917" x="4906963" y="4105275"/>
          <p14:tracePt t="91934" x="4856163" y="4105275"/>
          <p14:tracePt t="91937" x="4832350" y="4105275"/>
          <p14:tracePt t="91952" x="4768850" y="4105275"/>
          <p14:tracePt t="91968" x="4694238" y="4117975"/>
          <p14:tracePt t="91984" x="4643438" y="4117975"/>
          <p14:tracePt t="92000" x="4606925" y="4141788"/>
          <p14:tracePt t="92017" x="4581525" y="4154488"/>
          <p14:tracePt t="92033" x="4568825" y="4167188"/>
          <p14:tracePt t="92050" x="4543425" y="4205288"/>
          <p14:tracePt t="92067" x="4506913" y="4254500"/>
          <p14:tracePt t="92084" x="4481513" y="4318000"/>
          <p14:tracePt t="92087" x="4468813" y="4341813"/>
          <p14:tracePt t="92101" x="4456113" y="4367213"/>
          <p14:tracePt t="92103" x="4443413" y="4392613"/>
          <p14:tracePt t="92118" x="4430713" y="4430713"/>
          <p14:tracePt t="92120" x="4430713" y="4467225"/>
          <p14:tracePt t="92134" x="4418013" y="4492625"/>
          <p14:tracePt t="92151" x="4394200" y="4554538"/>
          <p14:tracePt t="92153" x="4381500" y="4579938"/>
          <p14:tracePt t="92168" x="4356100" y="4630738"/>
          <p14:tracePt t="92184" x="4343400" y="4667250"/>
          <p14:tracePt t="92201" x="4330700" y="4692650"/>
          <p14:tracePt t="92218" x="4330700" y="4705350"/>
          <p14:tracePt t="92352" x="4330700" y="4692650"/>
          <p14:tracePt t="92360" x="4343400" y="4667250"/>
          <p14:tracePt t="92368" x="4343400" y="4643438"/>
          <p14:tracePt t="92385" x="4381500" y="4592638"/>
          <p14:tracePt t="92401" x="4418013" y="4530725"/>
          <p14:tracePt t="92418" x="4456113" y="4479925"/>
          <p14:tracePt t="92435" x="4481513" y="4430713"/>
          <p14:tracePt t="92452" x="4506913" y="4405313"/>
          <p14:tracePt t="92468" x="4518025" y="4379913"/>
          <p14:tracePt t="92484" x="4518025" y="4367213"/>
          <p14:tracePt t="92488" x="4530725" y="4367213"/>
          <p14:tracePt t="92664" x="4530725" y="4354513"/>
          <p14:tracePt t="92671" x="4530725" y="4341813"/>
          <p14:tracePt t="92686" x="4530725" y="4318000"/>
          <p14:tracePt t="92688" x="4530725" y="4292600"/>
          <p14:tracePt t="92703" x="4530725" y="4230688"/>
          <p14:tracePt t="92719" x="4530725" y="4192588"/>
          <p14:tracePt t="92736" x="4518025" y="4141788"/>
          <p14:tracePt t="92752" x="4506913" y="4117975"/>
          <p14:tracePt t="92769" x="4506913" y="4105275"/>
          <p14:tracePt t="92785" x="4506913" y="4079875"/>
          <p14:tracePt t="92832" x="4506913" y="4067175"/>
          <p14:tracePt t="92840" x="4506913" y="4041775"/>
          <p14:tracePt t="92857" x="4506913" y="4029075"/>
          <p14:tracePt t="92872" x="4506913" y="4005263"/>
          <p14:tracePt t="92887" x="4506913" y="3992563"/>
          <p14:tracePt t="92903" x="4506913" y="3979863"/>
          <p14:tracePt t="92920" x="4506913" y="3967163"/>
          <p14:tracePt t="92936" x="4506913" y="3954463"/>
          <p14:tracePt t="92953" x="4506913" y="3941763"/>
          <p14:tracePt t="92969" x="4506913" y="3929063"/>
          <p14:tracePt t="93384" x="4506913" y="3905250"/>
          <p14:tracePt t="93392" x="4506913" y="3879850"/>
          <p14:tracePt t="93404" x="4506913" y="3841750"/>
          <p14:tracePt t="93407" x="4481513" y="3829050"/>
          <p14:tracePt t="93680" x="4468813" y="3829050"/>
          <p14:tracePt t="93687" x="4456113" y="3816350"/>
          <p14:tracePt t="93704" x="4443413" y="3816350"/>
          <p14:tracePt t="93721" x="4430713" y="3816350"/>
          <p14:tracePt t="93728" x="4430713" y="3803650"/>
          <p14:tracePt t="93752" x="4418013" y="3803650"/>
          <p14:tracePt t="93784" x="4406900" y="3803650"/>
          <p14:tracePt t="93792" x="4406900" y="3792538"/>
          <p14:tracePt t="93816" x="4406900" y="3779838"/>
          <p14:tracePt t="93824" x="4406900" y="3767138"/>
          <p14:tracePt t="93839" x="4406900" y="3754438"/>
          <p14:tracePt t="93992" x="4406900" y="3741738"/>
          <p14:tracePt t="94000" x="4394200" y="3741738"/>
          <p14:tracePt t="94008" x="4368800" y="3716338"/>
          <p14:tracePt t="94023" x="4294188" y="3654425"/>
          <p14:tracePt t="94039" x="4192588" y="3579813"/>
          <p14:tracePt t="94056" x="4117975" y="3516313"/>
          <p14:tracePt t="94072" x="3992563" y="3390900"/>
          <p14:tracePt t="94089" x="3892550" y="3241675"/>
          <p14:tracePt t="94106" x="3792538" y="3116263"/>
          <p14:tracePt t="94122" x="3730625" y="3016250"/>
          <p14:tracePt t="94139" x="3654425" y="2890838"/>
          <p14:tracePt t="94156" x="3579813" y="2752725"/>
          <p14:tracePt t="94173" x="3517900" y="2603500"/>
          <p14:tracePt t="94176" x="3505200" y="2552700"/>
          <p14:tracePt t="94190" x="3492500" y="2503488"/>
          <p14:tracePt t="94192" x="3492500" y="2439988"/>
          <p14:tracePt t="94207" x="3454400" y="2265363"/>
          <p14:tracePt t="94224" x="3405188" y="2078038"/>
          <p14:tracePt t="94240" x="3367088" y="1852613"/>
          <p14:tracePt t="94256" x="3328988" y="1652588"/>
          <p14:tracePt t="94273" x="3317875" y="1501775"/>
          <p14:tracePt t="94290" x="3305175" y="1376363"/>
          <p14:tracePt t="94306" x="3292475" y="1327150"/>
          <p14:tracePt t="94323" x="3292475" y="1314450"/>
          <p14:tracePt t="94340" x="3292475" y="1289050"/>
          <p14:tracePt t="94357" x="3292475" y="1250950"/>
          <p14:tracePt t="94360" x="3292475" y="1238250"/>
          <p14:tracePt t="94373" x="3292475" y="1227138"/>
          <p14:tracePt t="94376" x="3292475" y="1214438"/>
          <p14:tracePt t="94391" x="3292475" y="1201738"/>
          <p14:tracePt t="94393" x="3292475" y="1189038"/>
          <p14:tracePt t="94407" x="3292475" y="1176338"/>
          <p14:tracePt t="94424" x="3292475" y="1150938"/>
          <p14:tracePt t="94440" x="3292475" y="1089025"/>
          <p14:tracePt t="94457" x="3292475" y="1063625"/>
          <p14:tracePt t="94473" x="3292475" y="1014413"/>
          <p14:tracePt t="94490" x="3292475" y="1001713"/>
          <p14:tracePt t="94507" x="3292475" y="989013"/>
          <p14:tracePt t="95128" x="3292475" y="1001713"/>
          <p14:tracePt t="95136" x="3292475" y="1025525"/>
          <p14:tracePt t="95144" x="3292475" y="1063625"/>
          <p14:tracePt t="95159" x="3292475" y="1125538"/>
          <p14:tracePt t="95176" x="3292475" y="1214438"/>
          <p14:tracePt t="95192" x="3292475" y="1363663"/>
          <p14:tracePt t="95209" x="3292475" y="1501775"/>
          <p14:tracePt t="95225" x="3292475" y="1639888"/>
          <p14:tracePt t="95242" x="3292475" y="1776413"/>
          <p14:tracePt t="95259" x="3292475" y="1876425"/>
          <p14:tracePt t="95276" x="3279775" y="2001838"/>
          <p14:tracePt t="95292" x="3267075" y="2127250"/>
          <p14:tracePt t="95296" x="3254375" y="2190750"/>
          <p14:tracePt t="95309" x="3241675" y="2278063"/>
          <p14:tracePt t="95312" x="3228975" y="2390775"/>
          <p14:tracePt t="95326" x="3205163" y="2490788"/>
          <p14:tracePt t="95328" x="3192463" y="2603500"/>
          <p14:tracePt t="95343" x="3192463" y="2890838"/>
          <p14:tracePt t="95360" x="3192463" y="3141663"/>
          <p14:tracePt t="95376" x="3192463" y="3303588"/>
          <p14:tracePt t="95393" x="3192463" y="3390900"/>
          <p14:tracePt t="95409" x="3167063" y="3441700"/>
          <p14:tracePt t="95512" x="3179763" y="3441700"/>
          <p14:tracePt t="95519" x="3228975" y="3416300"/>
          <p14:tracePt t="95528" x="3317875" y="3354388"/>
          <p14:tracePt t="95543" x="3541713" y="3178175"/>
          <p14:tracePt t="95560" x="3817938" y="2916238"/>
          <p14:tracePt t="95576" x="4081463" y="2690813"/>
          <p14:tracePt t="95593" x="4406900" y="2439988"/>
          <p14:tracePt t="95609" x="4756150" y="2201863"/>
          <p14:tracePt t="95626" x="5081588" y="2027238"/>
          <p14:tracePt t="95643" x="5319713" y="1901825"/>
          <p14:tracePt t="95660" x="5495925" y="1852613"/>
          <p14:tracePt t="95677" x="5607050" y="1839913"/>
          <p14:tracePt t="95680" x="5645150" y="1839913"/>
          <p14:tracePt t="95694" x="5670550" y="1839913"/>
          <p14:tracePt t="95696" x="5708650" y="1839913"/>
          <p14:tracePt t="95711" x="5783263" y="1839913"/>
          <p14:tracePt t="95727" x="5883275" y="1839913"/>
          <p14:tracePt t="95744" x="6045200" y="1939925"/>
          <p14:tracePt t="95760" x="6208713" y="2089150"/>
          <p14:tracePt t="95777" x="6396038" y="2290763"/>
          <p14:tracePt t="95793" x="6596063" y="2540000"/>
          <p14:tracePt t="95810" x="6721475" y="2790825"/>
          <p14:tracePt t="95827" x="6834188" y="3041650"/>
          <p14:tracePt t="95844" x="6910388" y="3241675"/>
          <p14:tracePt t="95848" x="6946900" y="3354388"/>
          <p14:tracePt t="95861" x="6959600" y="3454400"/>
          <p14:tracePt t="95864" x="6972300" y="3541713"/>
          <p14:tracePt t="95878" x="6985000" y="3629025"/>
          <p14:tracePt t="95880" x="6985000" y="3703638"/>
          <p14:tracePt t="95895" x="6985000" y="3779838"/>
          <p14:tracePt t="95897" x="6985000" y="3816350"/>
          <p14:tracePt t="95912" x="6985000" y="3854450"/>
          <p14:tracePt t="95944" x="6985000" y="3867150"/>
          <p14:tracePt t="95960" x="6985000" y="3879850"/>
          <p14:tracePt t="96080" x="6959600" y="3841750"/>
          <p14:tracePt t="96088" x="6934200" y="3803650"/>
          <p14:tracePt t="96096" x="6872288" y="3754438"/>
          <p14:tracePt t="96112" x="6721475" y="3629025"/>
          <p14:tracePt t="96128" x="6521450" y="3529013"/>
          <p14:tracePt t="96145" x="6259513" y="3429000"/>
          <p14:tracePt t="96162" x="5995988" y="3378200"/>
          <p14:tracePt t="96178" x="5695950" y="3316288"/>
          <p14:tracePt t="96195" x="5394325" y="3303588"/>
          <p14:tracePt t="96211" x="5119688" y="3303588"/>
          <p14:tracePt t="96228" x="4919663" y="3303588"/>
          <p14:tracePt t="96245" x="4806950" y="3303588"/>
          <p14:tracePt t="96248" x="4743450" y="3303588"/>
          <p14:tracePt t="96262" x="4706938" y="3316288"/>
          <p14:tracePt t="96264" x="4694238" y="3316288"/>
          <p14:tracePt t="96279" x="4681538" y="3341688"/>
          <p14:tracePt t="96296" x="4656138" y="3354388"/>
          <p14:tracePt t="96312" x="4643438" y="3367088"/>
          <p14:tracePt t="96440" x="4656138" y="3367088"/>
          <p14:tracePt t="96448" x="4694238" y="3367088"/>
          <p14:tracePt t="96463" x="4843463" y="3367088"/>
          <p14:tracePt t="96479" x="5081588" y="3341688"/>
          <p14:tracePt t="96496" x="5357813" y="3267075"/>
          <p14:tracePt t="96512" x="5595938" y="3190875"/>
          <p14:tracePt t="96529" x="5821363" y="3128963"/>
          <p14:tracePt t="96545" x="6034088" y="3090863"/>
          <p14:tracePt t="96562" x="6234113" y="3090863"/>
          <p14:tracePt t="96579" x="6396038" y="3090863"/>
          <p14:tracePt t="96596" x="6534150" y="3090863"/>
          <p14:tracePt t="96612" x="6621463" y="3090863"/>
          <p14:tracePt t="96615" x="6646863" y="3103563"/>
          <p14:tracePt t="96629" x="6696075" y="3128963"/>
          <p14:tracePt t="96632" x="6721475" y="3141663"/>
          <p14:tracePt t="96647" x="6746875" y="3178175"/>
          <p14:tracePt t="96649" x="6797675" y="3203575"/>
          <p14:tracePt t="96663" x="6834188" y="3254375"/>
          <p14:tracePt t="96680" x="6859588" y="3278188"/>
          <p14:tracePt t="96696" x="6859588" y="3303588"/>
          <p14:tracePt t="96713" x="6872288" y="3328988"/>
          <p14:tracePt t="96729" x="6872288" y="3341688"/>
          <p14:tracePt t="96746" x="6872288" y="3354388"/>
          <p14:tracePt t="96763" x="6872288" y="3367088"/>
          <p14:tracePt t="96779" x="6872288" y="3378200"/>
          <p14:tracePt t="96796" x="6872288" y="3390900"/>
          <p14:tracePt t="96813" x="6872288" y="3403600"/>
          <p14:tracePt t="96816" x="6872288" y="3416300"/>
          <p14:tracePt t="96830" x="6834188" y="3416300"/>
          <p14:tracePt t="96832" x="6797675" y="3429000"/>
          <p14:tracePt t="96847" x="6708775" y="3467100"/>
          <p14:tracePt t="96864" x="6584950" y="3479800"/>
          <p14:tracePt t="96880" x="6421438" y="3503613"/>
          <p14:tracePt t="96897" x="6259513" y="3503613"/>
          <p14:tracePt t="96913" x="6083300" y="3503613"/>
          <p14:tracePt t="96929" x="5921375" y="3503613"/>
          <p14:tracePt t="96946" x="5745163" y="3503613"/>
          <p14:tracePt t="96964" x="5570538" y="3503613"/>
          <p14:tracePt t="96980" x="5419725" y="3503613"/>
          <p14:tracePt t="96997" x="5245100" y="3503613"/>
          <p14:tracePt t="97000" x="5181600" y="3503613"/>
          <p14:tracePt t="97014" x="5106988" y="3490913"/>
          <p14:tracePt t="97016" x="5057775" y="3490913"/>
          <p14:tracePt t="97031" x="4981575" y="3490913"/>
          <p14:tracePt t="97047" x="4945063" y="3479800"/>
          <p14:tracePt t="97064" x="4932363" y="3479800"/>
          <p14:tracePt t="97096" x="4932363" y="3467100"/>
          <p14:tracePt t="97112" x="4932363" y="3454400"/>
          <p14:tracePt t="97120" x="4932363" y="3429000"/>
          <p14:tracePt t="97130" x="4932363" y="3390900"/>
          <p14:tracePt t="97147" x="4945063" y="3290888"/>
          <p14:tracePt t="97164" x="4968875" y="3190875"/>
          <p14:tracePt t="97181" x="5019675" y="3078163"/>
          <p14:tracePt t="97184" x="5032375" y="3041650"/>
          <p14:tracePt t="97197" x="5068888" y="2990850"/>
          <p14:tracePt t="97215" x="5181600" y="2865438"/>
          <p14:tracePt t="97231" x="5270500" y="2816225"/>
          <p14:tracePt t="97248" x="5332413" y="2765425"/>
          <p14:tracePt t="97265" x="5407025" y="2716213"/>
          <p14:tracePt t="97281" x="5483225" y="2703513"/>
          <p14:tracePt t="97298" x="5519738" y="2690813"/>
          <p14:tracePt t="97313" x="5570538" y="2690813"/>
          <p14:tracePt t="97331" x="5595938" y="2690813"/>
          <p14:tracePt t="97348" x="5645150" y="2690813"/>
          <p14:tracePt t="97365" x="5670550" y="2690813"/>
          <p14:tracePt t="97368" x="5695950" y="2690813"/>
          <p14:tracePt t="97381" x="5695950" y="2703513"/>
          <p14:tracePt t="97384" x="5708650" y="2728913"/>
          <p14:tracePt t="97398" x="5719763" y="2740025"/>
          <p14:tracePt t="97400" x="5719763" y="2765425"/>
          <p14:tracePt t="97416" x="5732463" y="2816225"/>
          <p14:tracePt t="97432" x="5732463" y="2903538"/>
          <p14:tracePt t="97448" x="5732463" y="3016250"/>
          <p14:tracePt t="97465" x="5732463" y="3154363"/>
          <p14:tracePt t="97481" x="5732463" y="3316288"/>
          <p14:tracePt t="97498" x="5683250" y="3490913"/>
          <p14:tracePt t="97514" x="5632450" y="3667125"/>
          <p14:tracePt t="97531" x="5583238" y="3829050"/>
          <p14:tracePt t="97548" x="5532438" y="4041775"/>
          <p14:tracePt t="97565" x="5483225" y="4254500"/>
          <p14:tracePt t="97568" x="5470525" y="4367213"/>
          <p14:tracePt t="97582" x="5457825" y="4430713"/>
          <p14:tracePt t="97584" x="5445125" y="4505325"/>
          <p14:tracePt t="97599" x="5407025" y="4656138"/>
          <p14:tracePt t="97616" x="5394325" y="4779963"/>
          <p14:tracePt t="97632" x="5383213" y="4868863"/>
          <p14:tracePt t="97648" x="5383213" y="4892675"/>
          <p14:tracePt t="97665" x="5383213" y="4918075"/>
          <p14:tracePt t="97792" x="5383213" y="4905375"/>
          <p14:tracePt t="97800" x="5383213" y="4856163"/>
          <p14:tracePt t="97808" x="5383213" y="4779963"/>
          <p14:tracePt t="97816" x="5383213" y="4692650"/>
          <p14:tracePt t="97832" x="5432425" y="4492625"/>
          <p14:tracePt t="97849" x="5507038" y="4241800"/>
          <p14:tracePt t="97865" x="5570538" y="4041775"/>
          <p14:tracePt t="97882" x="5632450" y="3867150"/>
          <p14:tracePt t="97899" x="5670550" y="3703638"/>
          <p14:tracePt t="97916" x="5695950" y="3567113"/>
          <p14:tracePt t="97933" x="5708650" y="3479800"/>
          <p14:tracePt t="97935" x="5719763" y="3441700"/>
          <p14:tracePt t="97949" x="5719763" y="3429000"/>
          <p14:tracePt t="97952" x="5719763" y="3416300"/>
          <p14:tracePt t="97966" x="5719763" y="3390900"/>
          <p14:tracePt t="98184" x="5719763" y="3378200"/>
          <p14:tracePt t="98200" x="5732463" y="3367088"/>
          <p14:tracePt t="98208" x="5757863" y="3354388"/>
          <p14:tracePt t="98217" x="5783263" y="3341688"/>
          <p14:tracePt t="98233" x="5845175" y="3303588"/>
          <p14:tracePt t="98249" x="5932488" y="3241675"/>
          <p14:tracePt t="98266" x="6034088" y="3165475"/>
          <p14:tracePt t="98284" x="6134100" y="3054350"/>
          <p14:tracePt t="98300" x="6234113" y="2952750"/>
          <p14:tracePt t="98303" x="6270625" y="2928938"/>
          <p14:tracePt t="98317" x="6321425" y="2890838"/>
          <p14:tracePt t="98320" x="6334125" y="2865438"/>
          <p14:tracePt t="98334" x="6359525" y="2840038"/>
          <p14:tracePt t="98336" x="6383338" y="2790825"/>
          <p14:tracePt t="98351" x="6408738" y="2740025"/>
          <p14:tracePt t="98368" x="6434138" y="2690813"/>
          <p14:tracePt t="98384" x="6434138" y="2640013"/>
          <p14:tracePt t="98400" x="6446838" y="2603500"/>
          <p14:tracePt t="98417" x="6446838" y="2590800"/>
          <p14:tracePt t="98433" x="6446838" y="2578100"/>
          <p14:tracePt t="98800" x="6459538" y="2578100"/>
          <p14:tracePt t="98816" x="6459538" y="2565400"/>
          <p14:tracePt t="98824" x="6459538" y="2552700"/>
          <p14:tracePt t="98835" x="6472238" y="2527300"/>
          <p14:tracePt t="98852" x="6508750" y="2439988"/>
          <p14:tracePt t="98868" x="6534150" y="2365375"/>
          <p14:tracePt t="98885" x="6559550" y="2290763"/>
          <p14:tracePt t="98888" x="6572250" y="2252663"/>
          <p14:tracePt t="98902" x="6584950" y="2227263"/>
          <p14:tracePt t="98904" x="6584950" y="2201863"/>
          <p14:tracePt t="98919" x="6584950" y="2165350"/>
          <p14:tracePt t="98936" x="6596063" y="2139950"/>
          <p14:tracePt t="98952" x="6596063" y="2078038"/>
          <p14:tracePt t="98969" x="6596063" y="2052638"/>
          <p14:tracePt t="98985" x="6596063" y="2001838"/>
          <p14:tracePt t="99001" x="6596063" y="1939925"/>
          <p14:tracePt t="99018" x="6596063" y="1876425"/>
          <p14:tracePt t="99036" x="6596063" y="1827213"/>
          <p14:tracePt t="99052" x="6559550" y="1765300"/>
          <p14:tracePt t="99056" x="6559550" y="1739900"/>
          <p14:tracePt t="99069" x="6546850" y="1714500"/>
          <p14:tracePt t="99072" x="6534150" y="1689100"/>
          <p14:tracePt t="99086" x="6521450" y="1663700"/>
          <p14:tracePt t="99103" x="6521450" y="1652588"/>
          <p14:tracePt t="99216" x="6508750" y="1639888"/>
          <p14:tracePt t="99224" x="6483350" y="1627188"/>
          <p14:tracePt t="99240" x="6472238" y="1627188"/>
          <p14:tracePt t="99272" x="6446838" y="1627188"/>
          <p14:tracePt t="99280" x="6434138" y="1627188"/>
          <p14:tracePt t="99288" x="6408738" y="1627188"/>
          <p14:tracePt t="99303" x="6334125" y="1689100"/>
          <p14:tracePt t="99320" x="6259513" y="1789113"/>
          <p14:tracePt t="99337" x="6183313" y="1914525"/>
          <p14:tracePt t="99353" x="6121400" y="2027238"/>
          <p14:tracePt t="99369" x="6057900" y="2114550"/>
          <p14:tracePt t="99386" x="5995988" y="2201863"/>
          <p14:tracePt t="99403" x="5957888" y="2239963"/>
          <p14:tracePt t="99420" x="5957888" y="2278063"/>
          <p14:tracePt t="99436" x="5945188" y="2290763"/>
          <p14:tracePt t="99439" x="5932488" y="2303463"/>
          <p14:tracePt t="99672" x="5945188" y="2303463"/>
          <p14:tracePt t="99679" x="5957888" y="2303463"/>
          <p14:tracePt t="99687" x="5983288" y="2303463"/>
          <p14:tracePt t="99704" x="6034088" y="2278063"/>
          <p14:tracePt t="99720" x="6096000" y="2252663"/>
          <p14:tracePt t="99738" x="6146800" y="2201863"/>
          <p14:tracePt t="99754" x="6208713" y="2152650"/>
          <p14:tracePt t="99770" x="6246813" y="2114550"/>
          <p14:tracePt t="99787" x="6283325" y="2078038"/>
          <p14:tracePt t="99804" x="6296025" y="2039938"/>
          <p14:tracePt t="99808" x="6308725" y="2001838"/>
          <p14:tracePt t="99821" x="6308725" y="1978025"/>
          <p14:tracePt t="99824" x="6308725" y="1952625"/>
          <p14:tracePt t="99838" x="6308725" y="1939925"/>
          <p14:tracePt t="99840" x="6308725" y="1914525"/>
          <p14:tracePt t="99855" x="6308725" y="1901825"/>
          <p14:tracePt t="100504" x="6308725" y="1914525"/>
          <p14:tracePt t="100512" x="6308725" y="1952625"/>
          <p14:tracePt t="100522" x="6283325" y="2014538"/>
          <p14:tracePt t="100539" x="6234113" y="2201863"/>
          <p14:tracePt t="100556" x="6208713" y="2403475"/>
          <p14:tracePt t="100573" x="6196013" y="2640013"/>
          <p14:tracePt t="100576" x="6196013" y="2790825"/>
          <p14:tracePt t="100590" x="6183313" y="2941638"/>
          <p14:tracePt t="100592" x="6183313" y="3090863"/>
          <p14:tracePt t="100607" x="6183313" y="3403600"/>
          <p14:tracePt t="100624" x="6157913" y="3741738"/>
          <p14:tracePt t="100640" x="6096000" y="4054475"/>
          <p14:tracePt t="100656" x="6070600" y="4279900"/>
          <p14:tracePt t="100673" x="6057900" y="4467225"/>
          <p14:tracePt t="100689" x="6034088" y="4592638"/>
          <p14:tracePt t="100706" x="6021388" y="4667250"/>
          <p14:tracePt t="100723" x="6021388" y="4730750"/>
          <p14:tracePt t="100740" x="5995988" y="4792663"/>
          <p14:tracePt t="100757" x="5995988" y="4843463"/>
          <p14:tracePt t="100760" x="5995988" y="4868863"/>
          <p14:tracePt t="100774" x="5983288" y="4892675"/>
          <p14:tracePt t="100777" x="5983288" y="4918075"/>
          <p14:tracePt t="100791" x="5983288" y="4992688"/>
          <p14:tracePt t="100807" x="5983288" y="5030788"/>
          <p14:tracePt t="100824" x="5970588" y="5081588"/>
          <p14:tracePt t="100840" x="5957888" y="5130800"/>
          <p14:tracePt t="100857" x="5957888" y="5168900"/>
          <p14:tracePt t="100873" x="5945188" y="5218113"/>
          <p14:tracePt t="100890" x="5945188" y="5268913"/>
          <p14:tracePt t="100907" x="5945188" y="5294313"/>
          <p14:tracePt t="100924" x="5932488" y="5318125"/>
          <p14:tracePt t="100941" x="5932488" y="5343525"/>
          <p14:tracePt t="100944" x="5932488" y="5356225"/>
          <p14:tracePt t="100960" x="5932488" y="5368925"/>
          <p14:tracePt t="101072" x="5932488" y="5343525"/>
          <p14:tracePt t="101080" x="5932488" y="5305425"/>
          <p14:tracePt t="101090" x="5932488" y="5256213"/>
          <p14:tracePt t="101108" x="5932488" y="5168900"/>
          <p14:tracePt t="101125" x="5932488" y="5030788"/>
          <p14:tracePt t="101127" x="5932488" y="4956175"/>
          <p14:tracePt t="101141" x="5932488" y="4892675"/>
          <p14:tracePt t="101144" x="5932488" y="4830763"/>
          <p14:tracePt t="101159" x="5932488" y="4692650"/>
          <p14:tracePt t="101175" x="5932488" y="4554538"/>
          <p14:tracePt t="101192" x="5932488" y="4418013"/>
          <p14:tracePt t="101208" x="5957888" y="4292600"/>
          <p14:tracePt t="101225" x="5957888" y="4205288"/>
          <p14:tracePt t="101241" x="5970588" y="4105275"/>
          <p14:tracePt t="101258" x="5995988" y="4029075"/>
          <p14:tracePt t="101274" x="6008688" y="3954463"/>
          <p14:tracePt t="101291" x="6045200" y="3892550"/>
          <p14:tracePt t="101308" x="6070600" y="3816350"/>
          <p14:tracePt t="101325" x="6083300" y="3741738"/>
          <p14:tracePt t="101328" x="6108700" y="3716338"/>
          <p14:tracePt t="101342" x="6121400" y="3692525"/>
          <p14:tracePt t="101344" x="6121400" y="3679825"/>
          <p14:tracePt t="101359" x="6157913" y="3629025"/>
          <p14:tracePt t="101376" x="6183313" y="3590925"/>
          <p14:tracePt t="101392" x="6196013" y="3567113"/>
          <p14:tracePt t="101568" x="6196013" y="3579813"/>
          <p14:tracePt t="101575" x="6196013" y="3590925"/>
          <p14:tracePt t="101584" x="6196013" y="3603625"/>
          <p14:tracePt t="101592" x="6196013" y="3616325"/>
          <p14:tracePt t="101609" x="6196013" y="3667125"/>
          <p14:tracePt t="101625" x="6196013" y="3716338"/>
          <p14:tracePt t="101642" x="6196013" y="3779838"/>
          <p14:tracePt t="101659" x="6183313" y="3829050"/>
          <p14:tracePt t="101675" x="6183313" y="3879850"/>
          <p14:tracePt t="101692" x="6157913" y="3941763"/>
          <p14:tracePt t="101695" x="6157913" y="3967163"/>
          <p14:tracePt t="101709" x="6157913" y="3992563"/>
          <p14:tracePt t="101712" x="6146800" y="4029075"/>
          <p14:tracePt t="101726" x="6146800" y="4054475"/>
          <p14:tracePt t="101728" x="6146800" y="4079875"/>
          <p14:tracePt t="101744" x="6146800" y="4154488"/>
          <p14:tracePt t="101760" x="6121400" y="4205288"/>
          <p14:tracePt t="101776" x="6121400" y="4254500"/>
          <p14:tracePt t="101793" x="6121400" y="4305300"/>
          <p14:tracePt t="101809" x="6121400" y="4367213"/>
          <p14:tracePt t="101826" x="6121400" y="4418013"/>
          <p14:tracePt t="101842" x="6121400" y="4479925"/>
          <p14:tracePt t="101859" x="6121400" y="4518025"/>
          <p14:tracePt t="101876" x="6121400" y="4554538"/>
          <p14:tracePt t="101880" x="6121400" y="4567238"/>
          <p14:tracePt t="101893" x="6121400" y="4592638"/>
          <p14:tracePt t="101896" x="6121400" y="4605338"/>
          <p14:tracePt t="101912" x="6121400" y="4618038"/>
          <p14:tracePt t="101927" x="6121400" y="4630738"/>
          <p14:tracePt t="101943" x="6121400" y="4643438"/>
          <p14:tracePt t="101960" x="6121400" y="4656138"/>
          <p14:tracePt t="102016" x="6121400" y="4679950"/>
          <p14:tracePt t="102024" x="6121400" y="4692650"/>
          <p14:tracePt t="102048" x="6121400" y="4705350"/>
          <p14:tracePt t="102056" x="6121400" y="4718050"/>
          <p14:tracePt t="102072" x="6121400" y="4730750"/>
          <p14:tracePt t="102097" x="6121400" y="4743450"/>
          <p14:tracePt t="102120" x="6121400" y="4756150"/>
          <p14:tracePt t="102328" x="6121400" y="4743450"/>
          <p14:tracePt t="102336" x="6121400" y="4718050"/>
          <p14:tracePt t="102344" x="6121400" y="4692650"/>
          <p14:tracePt t="102361" x="6134100" y="4643438"/>
          <p14:tracePt t="102377" x="6170613" y="4592638"/>
          <p14:tracePt t="102394" x="6196013" y="4530725"/>
          <p14:tracePt t="102411" x="6221413" y="4454525"/>
          <p14:tracePt t="102427" x="6259513" y="4379913"/>
          <p14:tracePt t="102444" x="6321425" y="4292600"/>
          <p14:tracePt t="102447" x="6334125" y="4254500"/>
          <p14:tracePt t="102461" x="6359525" y="4217988"/>
          <p14:tracePt t="102464" x="6383338" y="4192588"/>
          <p14:tracePt t="102478" x="6408738" y="4167188"/>
          <p14:tracePt t="102480" x="6434138" y="4141788"/>
          <p14:tracePt t="102495" x="6483350" y="4092575"/>
          <p14:tracePt t="102511" x="6546850" y="4029075"/>
          <p14:tracePt t="102528" x="6621463" y="3979863"/>
          <p14:tracePt t="102545" x="6672263" y="3929063"/>
          <p14:tracePt t="102561" x="6759575" y="3879850"/>
          <p14:tracePt t="102577" x="6808788" y="3829050"/>
          <p14:tracePt t="102595" x="6872288" y="3792538"/>
          <p14:tracePt t="102611" x="6934200" y="3754438"/>
          <p14:tracePt t="102628" x="6997700" y="3716338"/>
          <p14:tracePt t="102645" x="7046913" y="3703638"/>
          <p14:tracePt t="102648" x="7072313" y="3679825"/>
          <p14:tracePt t="102662" x="7123113" y="3667125"/>
          <p14:tracePt t="102664" x="7159625" y="3641725"/>
          <p14:tracePt t="102679" x="7210425" y="3603625"/>
          <p14:tracePt t="102696" x="7297738" y="3567113"/>
          <p14:tracePt t="102712" x="7410450" y="3516313"/>
          <p14:tracePt t="102728" x="7523163" y="3490913"/>
          <p14:tracePt t="102745" x="7597775" y="3479800"/>
          <p14:tracePt t="102761" x="7661275" y="3441700"/>
          <p14:tracePt t="102778" x="7723188" y="3403600"/>
          <p14:tracePt t="102795" x="7773988" y="3354388"/>
          <p14:tracePt t="102812" x="7785100" y="3316288"/>
          <p14:tracePt t="102829" x="7797800" y="3254375"/>
          <p14:tracePt t="102832" x="7797800" y="3241675"/>
          <p14:tracePt t="102845" x="7810500" y="3216275"/>
          <p14:tracePt t="102862" x="7823200" y="3190875"/>
          <p14:tracePt t="102865" x="7823200" y="3178175"/>
          <p14:tracePt t="102879" x="7823200" y="3154363"/>
          <p14:tracePt t="102896" x="7823200" y="3141663"/>
          <p14:tracePt t="102912" x="7823200" y="3116263"/>
          <p14:tracePt t="103144" x="7823200" y="3103563"/>
          <p14:tracePt t="103160" x="7810500" y="3090863"/>
          <p14:tracePt t="103168" x="7797800" y="3090863"/>
          <p14:tracePt t="103180" x="7773988" y="3090863"/>
          <p14:tracePt t="103196" x="7723188" y="3078163"/>
          <p14:tracePt t="103199" x="7710488" y="3078163"/>
          <p14:tracePt t="103213" x="7685088" y="3065463"/>
          <p14:tracePt t="103216" x="7685088" y="3054350"/>
          <p14:tracePt t="103230" x="7673975" y="3054350"/>
          <p14:tracePt t="103232" x="7673975" y="3041650"/>
          <p14:tracePt t="103247" x="7648575" y="3016250"/>
          <p14:tracePt t="103264" x="7623175" y="2990850"/>
          <p14:tracePt t="103280" x="7597775" y="2952750"/>
          <p14:tracePt t="103297" x="7535863" y="2916238"/>
          <p14:tracePt t="103314" x="7485063" y="2878138"/>
          <p14:tracePt t="103330" x="7410450" y="2852738"/>
          <p14:tracePt t="103346" x="7348538" y="2840038"/>
          <p14:tracePt t="103364" x="7272338" y="2828925"/>
          <p14:tracePt t="103380" x="7172325" y="2828925"/>
          <p14:tracePt t="103397" x="7046913" y="2828925"/>
          <p14:tracePt t="103400" x="6997700" y="2852738"/>
          <p14:tracePt t="103414" x="6921500" y="2878138"/>
          <p14:tracePt t="103416" x="6846888" y="2903538"/>
          <p14:tracePt t="103431" x="6708775" y="2941638"/>
          <p14:tracePt t="103447" x="6572250" y="3016250"/>
          <p14:tracePt t="103464" x="6483350" y="3054350"/>
          <p14:tracePt t="103480" x="6446838" y="3078163"/>
          <p14:tracePt t="103497" x="6434138" y="3078163"/>
          <p14:tracePt t="103591" x="6459538" y="3078163"/>
          <p14:tracePt t="103599" x="6496050" y="3078163"/>
          <p14:tracePt t="103615" x="6572250" y="3078163"/>
          <p14:tracePt t="103631" x="6621463" y="3078163"/>
          <p14:tracePt t="103647" x="6634163" y="3078163"/>
          <p14:tracePt t="103800" x="6621463" y="3078163"/>
          <p14:tracePt t="103824" x="6608763" y="3078163"/>
          <p14:tracePt t="103920" x="6621463" y="3078163"/>
          <p14:tracePt t="103928" x="6646863" y="3078163"/>
          <p14:tracePt t="103936" x="6684963" y="3078163"/>
          <p14:tracePt t="103948" x="6721475" y="3078163"/>
          <p14:tracePt t="103965" x="6784975" y="3078163"/>
          <p14:tracePt t="103968" x="6808788" y="3078163"/>
          <p14:tracePt t="103982" x="6834188" y="3065463"/>
          <p14:tracePt t="103984" x="6859588" y="3054350"/>
          <p14:tracePt t="103999" x="6910388" y="3054350"/>
          <p14:tracePt t="104016" x="6934200" y="3041650"/>
          <p14:tracePt t="104032" x="6946900" y="3041650"/>
          <p14:tracePt t="104096" x="6972300" y="3041650"/>
          <p14:tracePt t="104104" x="6985000" y="3041650"/>
          <p14:tracePt t="104116" x="6997700" y="3041650"/>
          <p14:tracePt t="104132" x="7059613" y="3041650"/>
          <p14:tracePt t="104148" x="7210425" y="3090863"/>
          <p14:tracePt t="104166" x="7323138" y="3128963"/>
          <p14:tracePt t="104168" x="7372350" y="3154363"/>
          <p14:tracePt t="104183" x="7472363" y="3203575"/>
          <p14:tracePt t="104199" x="7548563" y="3254375"/>
          <p14:tracePt t="104216" x="7572375" y="3278188"/>
          <p14:tracePt t="104232" x="7585075" y="3303588"/>
          <p14:tracePt t="104249" x="7585075" y="3328988"/>
          <p14:tracePt t="104265" x="7585075" y="3341688"/>
          <p14:tracePt t="104282" x="7585075" y="3403600"/>
          <p14:tracePt t="104299" x="7585075" y="3454400"/>
          <p14:tracePt t="104316" x="7572375" y="3503613"/>
          <p14:tracePt t="104333" x="7561263" y="3579813"/>
          <p14:tracePt t="104335" x="7561263" y="3603625"/>
          <p14:tracePt t="104349" x="7548563" y="3629025"/>
          <p14:tracePt t="104351" x="7548563" y="3641725"/>
          <p14:tracePt t="104367" x="7548563" y="3654425"/>
          <p14:tracePt t="104369" x="7548563" y="3667125"/>
          <p14:tracePt t="104464" x="7561263" y="3667125"/>
          <p14:tracePt t="104472" x="7610475" y="3667125"/>
          <p14:tracePt t="104483" x="7661275" y="3667125"/>
          <p14:tracePt t="104500" x="7735888" y="3667125"/>
          <p14:tracePt t="104516" x="7785100" y="3667125"/>
          <p14:tracePt t="104632" x="7785100" y="3679825"/>
          <p14:tracePt t="104640" x="7785100" y="3692525"/>
          <p14:tracePt t="104650" x="7761288" y="3703638"/>
          <p14:tracePt t="104667" x="7697788" y="3741738"/>
          <p14:tracePt t="104683" x="7661275" y="3779838"/>
          <p14:tracePt t="104700" x="7648575" y="3792538"/>
          <p14:tracePt t="104800" x="7661275" y="3792538"/>
          <p14:tracePt t="104808" x="7697788" y="3792538"/>
          <p14:tracePt t="104817" x="7761288" y="3754438"/>
          <p14:tracePt t="104834" x="7886700" y="3679825"/>
          <p14:tracePt t="104850" x="8035925" y="3579813"/>
          <p14:tracePt t="104867" x="8212138" y="3490913"/>
          <p14:tracePt t="104883" x="8361363" y="3441700"/>
          <p14:tracePt t="104901" x="8435975" y="3403600"/>
          <p14:tracePt t="105000" x="8412163" y="3416300"/>
          <p14:tracePt t="105008" x="8386763" y="3441700"/>
          <p14:tracePt t="105017" x="8335963" y="3490913"/>
          <p14:tracePt t="105034" x="8286750" y="3541713"/>
          <p14:tracePt t="105051" x="8261350" y="3590925"/>
          <p14:tracePt t="105068" x="8248650" y="3616325"/>
          <p14:tracePt t="105085" x="8248650" y="3629025"/>
          <p14:tracePt t="105128" x="8261350" y="3629025"/>
          <p14:tracePt t="105136" x="8299450" y="3629025"/>
          <p14:tracePt t="105144" x="8335963" y="3629025"/>
          <p14:tracePt t="105151" x="8399463" y="3590925"/>
          <p14:tracePt t="105168" x="8524875" y="3503613"/>
          <p14:tracePt t="105185" x="8637588" y="3429000"/>
          <p14:tracePt t="105201" x="8724900" y="3378200"/>
          <p14:tracePt t="105218" x="8750300" y="3354388"/>
          <p14:tracePt t="105304" x="8699500" y="3367088"/>
          <p14:tracePt t="105312" x="8650288" y="3403600"/>
          <p14:tracePt t="105319" x="8586788" y="3454400"/>
          <p14:tracePt t="105336" x="8461375" y="3567113"/>
          <p14:tracePt t="105352" x="8361363" y="3692525"/>
          <p14:tracePt t="105369" x="8312150" y="3741738"/>
          <p14:tracePt t="105385" x="8274050" y="3767138"/>
          <p14:tracePt t="105401" x="8261350" y="3779838"/>
          <p14:tracePt t="105480" x="8312150" y="3729038"/>
          <p14:tracePt t="105489" x="8348663" y="3692525"/>
          <p14:tracePt t="105503" x="8435975" y="3567113"/>
          <p14:tracePt t="105519" x="8499475" y="3467100"/>
          <p14:tracePt t="105536" x="8548688" y="3367088"/>
          <p14:tracePt t="105552" x="8548688" y="3290888"/>
          <p14:tracePt t="105569" x="8548688" y="3216275"/>
          <p14:tracePt t="105586" x="8548688" y="3154363"/>
          <p14:tracePt t="105602" x="8524875" y="3116263"/>
          <p14:tracePt t="105619" x="8461375" y="3116263"/>
          <p14:tracePt t="105636" x="8399463" y="3116263"/>
          <p14:tracePt t="105652" x="8348663" y="3116263"/>
          <p14:tracePt t="105670" x="8312150" y="3203575"/>
          <p14:tracePt t="105672" x="8286750" y="3254375"/>
          <p14:tracePt t="105687" x="8261350" y="3390900"/>
          <p14:tracePt t="105703" x="8248650" y="3579813"/>
          <p14:tracePt t="105720" x="8248650" y="3729038"/>
          <p14:tracePt t="105736" x="8248650" y="3829050"/>
          <p14:tracePt t="105753" x="8286750" y="3905250"/>
          <p14:tracePt t="105769" x="8348663" y="3954463"/>
          <p14:tracePt t="105786" x="8435975" y="3979863"/>
          <p14:tracePt t="105803" x="8561388" y="3979863"/>
          <p14:tracePt t="105820" x="8712200" y="3979863"/>
          <p14:tracePt t="105836" x="8812213" y="3979863"/>
          <p14:tracePt t="105839" x="8874125" y="3979863"/>
          <p14:tracePt t="105853" x="8899525" y="3967163"/>
          <p14:tracePt t="105870" x="8937625" y="3941763"/>
          <p14:tracePt t="105872" x="8937625" y="3929063"/>
          <p14:tracePt t="105896" x="8937625" y="3916363"/>
          <p14:tracePt t="105920" x="8937625" y="3905250"/>
          <p14:tracePt t="105927" x="8937625" y="3892550"/>
          <p14:tracePt t="105952" x="8924925" y="3892550"/>
          <p14:tracePt t="105960" x="8912225" y="3892550"/>
          <p14:tracePt t="105970" x="8899525" y="3892550"/>
          <p14:tracePt t="105987" x="8863013" y="3892550"/>
          <p14:tracePt t="106004" x="8850313" y="3892550"/>
          <p14:tracePt t="106248" x="8874125" y="3892550"/>
          <p14:tracePt t="106256" x="8886825" y="3867150"/>
          <p14:tracePt t="106271" x="8924925" y="3829050"/>
          <p14:tracePt t="106288" x="8963025" y="3754438"/>
          <p14:tracePt t="106305" x="8986838" y="3667125"/>
          <p14:tracePt t="106321" x="8999538" y="3541713"/>
          <p14:tracePt t="106338" x="8999538" y="3429000"/>
          <p14:tracePt t="106355" x="8999538" y="3316288"/>
          <p14:tracePt t="106371" x="8999538" y="3241675"/>
          <p14:tracePt t="106388" x="8975725" y="3165475"/>
          <p14:tracePt t="106405" x="8937625" y="3078163"/>
          <p14:tracePt t="106408" x="8899525" y="3028950"/>
          <p14:tracePt t="106422" x="8850313" y="2965450"/>
          <p14:tracePt t="106424" x="8786813" y="2903538"/>
          <p14:tracePt t="106439" x="8674100" y="2790825"/>
          <p14:tracePt t="106455" x="8486775" y="2678113"/>
          <p14:tracePt t="106472" x="8274050" y="2565400"/>
          <p14:tracePt t="106488" x="8035925" y="2478088"/>
          <p14:tracePt t="106505" x="7761288" y="2378075"/>
          <p14:tracePt t="106521" x="7472363" y="2327275"/>
          <p14:tracePt t="106538" x="7197725" y="2303463"/>
          <p14:tracePt t="106555" x="6934200" y="2290763"/>
          <p14:tracePt t="106572" x="6646863" y="2290763"/>
          <p14:tracePt t="106588" x="6383338" y="2303463"/>
          <p14:tracePt t="106591" x="6246813" y="2327275"/>
          <p14:tracePt t="106605" x="6121400" y="2365375"/>
          <p14:tracePt t="106608" x="6008688" y="2414588"/>
          <p14:tracePt t="106623" x="5883275" y="2478088"/>
          <p14:tracePt t="106625" x="5757863" y="2527300"/>
          <p14:tracePt t="106639" x="5532438" y="2678113"/>
          <p14:tracePt t="106656" x="5319713" y="2840038"/>
          <p14:tracePt t="106672" x="5157788" y="3028950"/>
          <p14:tracePt t="106688" x="5045075" y="3203575"/>
          <p14:tracePt t="106705" x="4981575" y="3367088"/>
          <p14:tracePt t="106722" x="4919663" y="3516313"/>
          <p14:tracePt t="106738" x="4906963" y="3629025"/>
          <p14:tracePt t="106755" x="4894263" y="3703638"/>
          <p14:tracePt t="106772" x="4881563" y="3741738"/>
          <p14:tracePt t="106776" x="4881563" y="3754438"/>
          <p14:tracePt t="106789" x="4881563" y="3779838"/>
          <p14:tracePt t="106808" x="4881563" y="3792538"/>
          <p14:tracePt t="106832" x="4894263" y="3792538"/>
          <p14:tracePt t="106839" x="4906963" y="3792538"/>
          <p14:tracePt t="106856" x="4981575" y="3792538"/>
          <p14:tracePt t="106873" x="5094288" y="3792538"/>
          <p14:tracePt t="106889" x="5232400" y="3767138"/>
          <p14:tracePt t="106906" x="5383213" y="3667125"/>
          <p14:tracePt t="106923" x="5495925" y="3567113"/>
          <p14:tracePt t="106939" x="5570538" y="3479800"/>
          <p14:tracePt t="106956" x="5583238" y="3441700"/>
          <p14:tracePt t="106973" x="5583238" y="3416300"/>
          <p14:tracePt t="107055" x="5557838" y="3441700"/>
          <p14:tracePt t="107064" x="5557838" y="3467100"/>
          <p14:tracePt t="107073" x="5557838" y="3479800"/>
          <p14:tracePt t="107089" x="5545138" y="3516313"/>
          <p14:tracePt t="107106" x="5532438" y="3541713"/>
          <p14:tracePt t="107123" x="5532438" y="3554413"/>
          <p14:tracePt t="107140" x="5532438" y="3567113"/>
          <p14:tracePt t="107256" x="5532438" y="3554413"/>
          <p14:tracePt t="107264" x="5532438" y="3529013"/>
          <p14:tracePt t="107273" x="5532438" y="3503613"/>
          <p14:tracePt t="107290" x="5570538" y="3467100"/>
          <p14:tracePt t="107307" x="5619750" y="3429000"/>
          <p14:tracePt t="107324" x="5732463" y="3416300"/>
          <p14:tracePt t="107340" x="5932488" y="3416300"/>
          <p14:tracePt t="107343" x="6057900" y="3416300"/>
          <p14:tracePt t="107357" x="6170613" y="3454400"/>
          <p14:tracePt t="107375" x="6446838" y="3567113"/>
          <p14:tracePt t="107377" x="6584950" y="3641725"/>
          <p14:tracePt t="107391" x="6834188" y="3816350"/>
          <p14:tracePt t="107408" x="7021513" y="3992563"/>
          <p14:tracePt t="107424" x="7110413" y="4129088"/>
          <p14:tracePt t="107441" x="7159625" y="4241800"/>
          <p14:tracePt t="107457" x="7159625" y="4292600"/>
          <p14:tracePt t="107474" x="7159625" y="4330700"/>
          <p14:tracePt t="107491" x="7159625" y="4341813"/>
          <p14:tracePt t="107508" x="7159625" y="4367213"/>
          <p14:tracePt t="107528" x="7159625" y="4379913"/>
          <p14:tracePt t="107552" x="7146925" y="4379913"/>
          <p14:tracePt t="107559" x="7123113" y="4379913"/>
          <p14:tracePt t="107575" x="7072313" y="4379913"/>
          <p14:tracePt t="107592" x="7046913" y="4379913"/>
          <p14:tracePt t="107608" x="7021513" y="4354513"/>
          <p14:tracePt t="107625" x="7010400" y="4318000"/>
          <p14:tracePt t="107640" x="6997700" y="4279900"/>
          <p14:tracePt t="107657" x="6997700" y="4217988"/>
          <p14:tracePt t="107674" x="6997700" y="4154488"/>
          <p14:tracePt t="107691" x="7021513" y="4105275"/>
          <p14:tracePt t="107708" x="7046913" y="4054475"/>
          <p14:tracePt t="107725" x="7085013" y="4017963"/>
          <p14:tracePt t="107727" x="7110413" y="4017963"/>
          <p14:tracePt t="107742" x="7146925" y="4005263"/>
          <p14:tracePt t="107744" x="7172325" y="3992563"/>
          <p14:tracePt t="107758" x="7197725" y="3979863"/>
          <p14:tracePt t="107760" x="7223125" y="3979863"/>
          <p14:tracePt t="107776" x="7285038" y="3967163"/>
          <p14:tracePt t="107792" x="7348538" y="3967163"/>
          <p14:tracePt t="107808" x="7372350" y="3967163"/>
          <p14:tracePt t="107825" x="7410450" y="3967163"/>
          <p14:tracePt t="107841" x="7435850" y="3967163"/>
          <p14:tracePt t="107858" x="7448550" y="3967163"/>
          <p14:tracePt t="107875" x="7485063" y="3967163"/>
          <p14:tracePt t="107892" x="7523163" y="3967163"/>
          <p14:tracePt t="107908" x="7561263" y="3967163"/>
          <p14:tracePt t="107911" x="7572375" y="3967163"/>
          <p14:tracePt t="107926" x="7585075" y="3967163"/>
          <p14:tracePt t="107928" x="7597775" y="3967163"/>
          <p14:tracePt t="107943" x="7610475" y="3954463"/>
          <p14:tracePt t="107960" x="7610475" y="3941763"/>
          <p14:tracePt t="107976" x="7610475" y="3916363"/>
          <p14:tracePt t="107992" x="7610475" y="3892550"/>
          <p14:tracePt t="108009" x="7610475" y="3841750"/>
          <p14:tracePt t="108026" x="7610475" y="3767138"/>
          <p14:tracePt t="108042" x="7561263" y="3679825"/>
          <p14:tracePt t="108059" x="7485063" y="3590925"/>
          <p14:tracePt t="108076" x="7385050" y="3490913"/>
          <p14:tracePt t="108092" x="7285038" y="3403600"/>
          <p14:tracePt t="108096" x="7235825" y="3367088"/>
          <p14:tracePt t="108110" x="7172325" y="3341688"/>
          <p14:tracePt t="108112" x="7134225" y="3303588"/>
          <p14:tracePt t="108127" x="7110413" y="3278188"/>
          <p14:tracePt t="108129" x="7059613" y="3241675"/>
          <p14:tracePt t="108143" x="7010400" y="3203575"/>
          <p14:tracePt t="108159" x="6959600" y="3190875"/>
          <p14:tracePt t="108176" x="6910388" y="3165475"/>
          <p14:tracePt t="108193" x="6872288" y="3154363"/>
          <p14:tracePt t="108209" x="6821488" y="3141663"/>
          <p14:tracePt t="108226" x="6808788" y="3141663"/>
          <p14:tracePt t="108242" x="6772275" y="3141663"/>
          <p14:tracePt t="108259" x="6746875" y="3141663"/>
          <p14:tracePt t="108276" x="6721475" y="3141663"/>
          <p14:tracePt t="108279" x="6708775" y="3141663"/>
          <p14:tracePt t="108293" x="6684963" y="3154363"/>
          <p14:tracePt t="108296" x="6659563" y="3190875"/>
          <p14:tracePt t="108310" x="6621463" y="3228975"/>
          <p14:tracePt t="108312" x="6584950" y="3267075"/>
          <p14:tracePt t="108327" x="6534150" y="3367088"/>
          <p14:tracePt t="108344" x="6483350" y="3467100"/>
          <p14:tracePt t="108360" x="6472238" y="3590925"/>
          <p14:tracePt t="108376" x="6446838" y="3703638"/>
          <p14:tracePt t="108393" x="6446838" y="3841750"/>
          <p14:tracePt t="108409" x="6446838" y="3941763"/>
          <p14:tracePt t="108426" x="6446838" y="4041775"/>
          <p14:tracePt t="108443" x="6446838" y="4105275"/>
          <p14:tracePt t="108460" x="6446838" y="4129088"/>
          <p14:tracePt t="108477" x="6446838" y="4154488"/>
          <p14:tracePt t="108808" x="6446838" y="4141788"/>
          <p14:tracePt t="108928" x="6446838" y="4129088"/>
          <p14:tracePt t="108944" x="6446838" y="4117975"/>
          <p14:tracePt t="108951" x="6446838" y="4105275"/>
          <p14:tracePt t="108968" x="6446838" y="4092575"/>
          <p14:tracePt t="108984" x="6446838" y="4079875"/>
          <p14:tracePt t="109008" x="6446838" y="4067175"/>
          <p14:tracePt t="109016" x="6446838" y="4054475"/>
          <p14:tracePt t="109040" x="6446838" y="4041775"/>
          <p14:tracePt t="109976" x="6446838" y="4029075"/>
          <p14:tracePt t="109992" x="6446838" y="4005263"/>
          <p14:tracePt t="110000" x="6434138" y="3979863"/>
          <p14:tracePt t="110014" x="6421438" y="3954463"/>
          <p14:tracePt t="110017" x="6421438" y="3929063"/>
          <p14:tracePt t="110031" x="6421438" y="3879850"/>
          <p14:tracePt t="110048" x="6408738" y="3803650"/>
          <p14:tracePt t="110064" x="6396038" y="3729038"/>
          <p14:tracePt t="110081" x="6383338" y="3692525"/>
          <p14:tracePt t="110098" x="6370638" y="3654425"/>
          <p14:tracePt t="110114" x="6359525" y="3641725"/>
          <p14:tracePt t="110131" x="6359525" y="3629025"/>
          <p14:tracePt t="110148" x="6359525" y="3616325"/>
          <p14:tracePt t="110164" x="6359525" y="3603625"/>
          <p14:tracePt t="110182" x="6359525" y="3590925"/>
          <p14:tracePt t="110184" x="6359525" y="3579813"/>
          <p14:tracePt t="110712" x="6359525" y="3567113"/>
          <p14:tracePt t="110728" x="6370638" y="3554413"/>
          <p14:tracePt t="110736" x="6408738" y="3541713"/>
          <p14:tracePt t="110750" x="6421438" y="3516313"/>
          <p14:tracePt t="110752" x="6446838" y="3503613"/>
          <p14:tracePt t="110766" x="6483350" y="3503613"/>
          <p14:tracePt t="110768" x="6534150" y="3479800"/>
          <p14:tracePt t="110783" x="6596063" y="3454400"/>
          <p14:tracePt t="110800" x="6646863" y="3429000"/>
          <p14:tracePt t="110816" x="6659563" y="3416300"/>
          <p14:tracePt t="110833" x="6672263" y="3403600"/>
          <p14:tracePt t="110849" x="6684963" y="3390900"/>
          <p14:tracePt t="110867" x="6684963" y="3367088"/>
          <p14:tracePt t="110883" x="6684963" y="3328988"/>
          <p14:tracePt t="110900" x="6708775" y="3290888"/>
          <p14:tracePt t="110916" x="6721475" y="3228975"/>
          <p14:tracePt t="110919" x="6734175" y="3190875"/>
          <p14:tracePt t="110934" x="6746875" y="3154363"/>
          <p14:tracePt t="110936" x="6746875" y="3116263"/>
          <p14:tracePt t="110950" x="6772275" y="3078163"/>
          <p14:tracePt t="110952" x="6784975" y="3016250"/>
          <p14:tracePt t="110967" x="6808788" y="2928938"/>
          <p14:tracePt t="110984" x="6834188" y="2803525"/>
          <p14:tracePt t="111000" x="6859588" y="2703513"/>
          <p14:tracePt t="111017" x="6872288" y="2627313"/>
          <p14:tracePt t="111033" x="6872288" y="2578100"/>
          <p14:tracePt t="111050" x="6872288" y="2527300"/>
          <p14:tracePt t="111067" x="6872288" y="2452688"/>
          <p14:tracePt t="111084" x="6859588" y="2390775"/>
          <p14:tracePt t="111100" x="6846888" y="2352675"/>
          <p14:tracePt t="111103" x="6846888" y="2327275"/>
          <p14:tracePt t="111119" x="6834188" y="2314575"/>
          <p14:tracePt t="111135" x="6834188" y="2303463"/>
          <p14:tracePt t="111151" x="6834188" y="2290763"/>
          <p14:tracePt t="111167" x="6834188" y="2278063"/>
          <p14:tracePt t="111320" x="6821488" y="2278063"/>
          <p14:tracePt t="111328" x="6808788" y="2265363"/>
          <p14:tracePt t="111344" x="6797675" y="2265363"/>
          <p14:tracePt t="111440" x="6784975" y="2265363"/>
          <p14:tracePt t="111736" x="6784975" y="2252663"/>
          <p14:tracePt t="111992" x="6784975" y="2239963"/>
          <p14:tracePt t="112000" x="6784975" y="2227263"/>
          <p14:tracePt t="112016" x="6784975" y="2214563"/>
          <p14:tracePt t="112040" x="6784975" y="2201863"/>
          <p14:tracePt t="112191" x="6759575" y="2201863"/>
          <p14:tracePt t="112199" x="6746875" y="2214563"/>
          <p14:tracePt t="112208" x="6721475" y="2252663"/>
          <p14:tracePt t="112219" x="6696075" y="2290763"/>
          <p14:tracePt t="112236" x="6634163" y="2390775"/>
          <p14:tracePt t="112239" x="6608763" y="2452688"/>
          <p14:tracePt t="112254" x="6572250" y="2503488"/>
          <p14:tracePt t="112256" x="6546850" y="2552700"/>
          <p14:tracePt t="112271" x="6521450" y="2652713"/>
          <p14:tracePt t="112287" x="6496050" y="2728913"/>
          <p14:tracePt t="112304" x="6483350" y="2790825"/>
          <p14:tracePt t="112320" x="6472238" y="2916238"/>
          <p14:tracePt t="112337" x="6472238" y="3003550"/>
          <p14:tracePt t="112353" x="6472238" y="3078163"/>
          <p14:tracePt t="112370" x="6496050" y="3141663"/>
          <p14:tracePt t="112387" x="6496050" y="3165475"/>
          <p14:tracePt t="112520" x="6496050" y="3154363"/>
          <p14:tracePt t="112537" x="6496050" y="3141663"/>
          <p14:tracePt t="112656" x="6508750" y="3128963"/>
          <p14:tracePt t="112671" x="6508750" y="3116263"/>
          <p14:tracePt t="112679" x="6508750" y="3103563"/>
          <p14:tracePt t="112687" x="6521450" y="3103563"/>
          <p14:tracePt t="112705" x="6534150" y="3065463"/>
          <p14:tracePt t="112720" x="6546850" y="3041650"/>
          <p14:tracePt t="112737" x="6559550" y="3003550"/>
          <p14:tracePt t="112755" x="6584950" y="2965450"/>
          <p14:tracePt t="112771" x="6596063" y="2928938"/>
          <p14:tracePt t="112788" x="6621463" y="2903538"/>
          <p14:tracePt t="112805" x="6646863" y="2865438"/>
          <p14:tracePt t="112808" x="6672263" y="2840038"/>
          <p14:tracePt t="112821" x="6696075" y="2828925"/>
          <p14:tracePt t="112824" x="6708775" y="2803525"/>
          <p14:tracePt t="112839" x="6784975" y="2765425"/>
          <p14:tracePt t="112856" x="6884988" y="2728913"/>
          <p14:tracePt t="112872" x="6934200" y="2716213"/>
          <p14:tracePt t="112888" x="7072313" y="2690813"/>
          <p14:tracePt t="112905" x="7172325" y="2678113"/>
          <p14:tracePt t="112921" x="7335838" y="2678113"/>
          <p14:tracePt t="112938" x="7472363" y="2678113"/>
          <p14:tracePt t="112955" x="7561263" y="2678113"/>
          <p14:tracePt t="112972" x="7623175" y="2678113"/>
          <p14:tracePt t="112975" x="7648575" y="2678113"/>
          <p14:tracePt t="112988" x="7661275" y="2678113"/>
          <p14:tracePt t="112991" x="7673975" y="2678113"/>
          <p14:tracePt t="113007" x="7685088" y="2678113"/>
          <p14:tracePt t="113022" x="7710488" y="2678113"/>
          <p14:tracePt t="113039" x="7723188" y="2690813"/>
          <p14:tracePt t="113056" x="7748588" y="2716213"/>
          <p14:tracePt t="113073" x="7773988" y="2790825"/>
          <p14:tracePt t="113089" x="7810500" y="2865438"/>
          <p14:tracePt t="113105" x="7861300" y="2978150"/>
          <p14:tracePt t="113121" x="7935913" y="3116263"/>
          <p14:tracePt t="113139" x="8023225" y="3267075"/>
          <p14:tracePt t="113156" x="8123238" y="3441700"/>
          <p14:tracePt t="113159" x="8174038" y="3516313"/>
          <p14:tracePt t="113172" x="8223250" y="3616325"/>
          <p14:tracePt t="113175" x="8261350" y="3703638"/>
          <p14:tracePt t="113189" x="8286750" y="3754438"/>
          <p14:tracePt t="113192" x="8299450" y="3816350"/>
          <p14:tracePt t="113206" x="8312150" y="3867150"/>
          <p14:tracePt t="113209" x="8324850" y="3892550"/>
          <p14:tracePt t="113223" x="8324850" y="3954463"/>
          <p14:tracePt t="113240" x="8324850" y="4017963"/>
          <p14:tracePt t="113256" x="8286750" y="4054475"/>
          <p14:tracePt t="113273" x="8212138" y="4117975"/>
          <p14:tracePt t="113289" x="8110538" y="4167188"/>
          <p14:tracePt t="113306" x="7999413" y="4205288"/>
          <p14:tracePt t="113322" x="7886700" y="4217988"/>
          <p14:tracePt t="113339" x="7761288" y="4241800"/>
          <p14:tracePt t="113356" x="7623175" y="4241800"/>
          <p14:tracePt t="113359" x="7535863" y="4241800"/>
          <p14:tracePt t="113373" x="7448550" y="4241800"/>
          <p14:tracePt t="113376" x="7385050" y="4241800"/>
          <p14:tracePt t="113390" x="7310438" y="4241800"/>
          <p14:tracePt t="113392" x="7246938" y="4241800"/>
          <p14:tracePt t="113407" x="7146925" y="4241800"/>
          <p14:tracePt t="113423" x="7085013" y="4230688"/>
          <p14:tracePt t="113440" x="7046913" y="4217988"/>
          <p14:tracePt t="113456" x="7034213" y="4205288"/>
          <p14:tracePt t="113474" x="7010400" y="4205288"/>
          <p14:tracePt t="113490" x="7010400" y="4192588"/>
          <p14:tracePt t="113506" x="6997700" y="4179888"/>
          <p14:tracePt t="113522" x="6997700" y="4154488"/>
          <p14:tracePt t="113540" x="6985000" y="4141788"/>
          <p14:tracePt t="113544" x="6985000" y="4117975"/>
          <p14:tracePt t="113557" x="6985000" y="4092575"/>
          <p14:tracePt t="113559" x="6985000" y="4054475"/>
          <p14:tracePt t="113574" x="6985000" y="4017963"/>
          <p14:tracePt t="113576" x="6985000" y="3979863"/>
          <p14:tracePt t="113591" x="6997700" y="3916363"/>
          <p14:tracePt t="113607" x="7046913" y="3841750"/>
          <p14:tracePt t="113624" x="7072313" y="3767138"/>
          <p14:tracePt t="113640" x="7085013" y="3703638"/>
          <p14:tracePt t="113657" x="7110413" y="3641725"/>
          <p14:tracePt t="113673" x="7110413" y="3579813"/>
          <p14:tracePt t="113690" x="7110413" y="3541713"/>
          <p14:tracePt t="113707" x="7110413" y="3516313"/>
          <p14:tracePt t="113723" x="7110413" y="3490913"/>
          <p14:tracePt t="113740" x="7110413" y="3479800"/>
          <p14:tracePt t="113743" x="7110413" y="3441700"/>
          <p14:tracePt t="113757" x="7110413" y="3429000"/>
          <p14:tracePt t="113774" x="7097713" y="3378200"/>
          <p14:tracePt t="113776" x="7072313" y="3354388"/>
          <p14:tracePt t="113791" x="7034213" y="3316288"/>
          <p14:tracePt t="113807" x="7010400" y="3303588"/>
          <p14:tracePt t="113823" x="6997700" y="3303588"/>
          <p14:tracePt t="113856" x="6985000" y="3303588"/>
          <p14:tracePt t="113928" x="6972300" y="3303588"/>
          <p14:tracePt t="113936" x="6972300" y="3316288"/>
          <p14:tracePt t="113944" x="6972300" y="3354388"/>
          <p14:tracePt t="113958" x="6972300" y="3390900"/>
          <p14:tracePt t="113960" x="6959600" y="3441700"/>
          <p14:tracePt t="113976" x="6946900" y="3529013"/>
          <p14:tracePt t="113991" x="6946900" y="3603625"/>
          <p14:tracePt t="114008" x="6946900" y="3679825"/>
          <p14:tracePt t="114024" x="6959600" y="3792538"/>
          <p14:tracePt t="114041" x="6985000" y="3867150"/>
          <p14:tracePt t="114058" x="7021513" y="3941763"/>
          <p14:tracePt t="114075" x="7046913" y="3992563"/>
          <p14:tracePt t="114091" x="7085013" y="4029075"/>
          <p14:tracePt t="114108" x="7172325" y="4067175"/>
          <p14:tracePt t="114112" x="7235825" y="4092575"/>
          <p14:tracePt t="114124" x="7297738" y="4105275"/>
          <p14:tracePt t="114127" x="7385050" y="4117975"/>
          <p14:tracePt t="114142" x="7472363" y="4129088"/>
          <p14:tracePt t="114144" x="7535863" y="4129088"/>
          <p14:tracePt t="114159" x="7673975" y="4129088"/>
          <p14:tracePt t="114176" x="7797800" y="4129088"/>
          <p14:tracePt t="114192" x="7861300" y="4117975"/>
          <p14:tracePt t="114208" x="7897813" y="4067175"/>
          <p14:tracePt t="114225" x="7923213" y="4017963"/>
          <p14:tracePt t="114241" x="7948613" y="3905250"/>
          <p14:tracePt t="114258" x="7961313" y="3829050"/>
          <p14:tracePt t="114276" x="7961313" y="3754438"/>
          <p14:tracePt t="114280" x="7961313" y="3729038"/>
          <p14:tracePt t="114292" x="7961313" y="3703638"/>
          <p14:tracePt t="114308" x="7961313" y="3654425"/>
          <p14:tracePt t="114311" x="7961313" y="3641725"/>
          <p14:tracePt t="114325" x="7961313" y="3629025"/>
          <p14:tracePt t="114343" x="7961313" y="3603625"/>
          <p14:tracePt t="114528" x="7974013" y="3590925"/>
          <p14:tracePt t="114536" x="7986713" y="3579813"/>
          <p14:tracePt t="114543" x="7986713" y="3567113"/>
          <p14:tracePt t="114560" x="7999413" y="3529013"/>
          <p14:tracePt t="114576" x="8010525" y="3479800"/>
          <p14:tracePt t="114593" x="8010525" y="3454400"/>
          <p14:tracePt t="114609" x="8023225" y="3429000"/>
          <p14:tracePt t="114625" x="8048625" y="3416300"/>
          <p14:tracePt t="114643" x="8061325" y="3403600"/>
          <p14:tracePt t="114660" x="8086725" y="3390900"/>
          <p14:tracePt t="114676" x="8110538" y="3378200"/>
          <p14:tracePt t="114679" x="8123238" y="3378200"/>
          <p14:tracePt t="114693" x="8148638" y="3378200"/>
          <p14:tracePt t="114696" x="8161338" y="3367088"/>
          <p14:tracePt t="114710" x="8174038" y="3367088"/>
          <p14:tracePt t="114712" x="8186738" y="3367088"/>
          <p14:tracePt t="114726" x="8212138" y="3367088"/>
          <p14:tracePt t="114728" x="8235950" y="3367088"/>
          <p14:tracePt t="114744" x="8299450" y="3367088"/>
          <p14:tracePt t="114760" x="8361363" y="3367088"/>
          <p14:tracePt t="114777" x="8424863" y="3367088"/>
          <p14:tracePt t="114793" x="8486775" y="3367088"/>
          <p14:tracePt t="114810" x="8524875" y="3367088"/>
          <p14:tracePt t="114826" x="8561388" y="3367088"/>
          <p14:tracePt t="114843" x="8574088" y="3367088"/>
          <p14:tracePt t="114936" x="8586788" y="3367088"/>
          <p14:tracePt t="114952" x="8599488" y="3367088"/>
          <p14:tracePt t="114967" x="8612188" y="3367088"/>
          <p14:tracePt t="114984" x="8624888" y="3367088"/>
          <p14:tracePt t="114993" x="8637588" y="3378200"/>
          <p14:tracePt t="115002" x="8661400" y="3378200"/>
          <p14:tracePt t="115011" x="8661400" y="3390900"/>
          <p14:tracePt t="115027" x="8661400" y="3403600"/>
          <p14:tracePt t="115536" x="8650288" y="3403600"/>
          <p14:tracePt t="115544" x="8637588" y="3403600"/>
          <p14:tracePt t="115551" x="8624888" y="3403600"/>
          <p14:tracePt t="115561" x="8612188" y="3403600"/>
          <p14:tracePt t="115579" x="8599488" y="3390900"/>
          <p14:tracePt t="115595" x="8586788" y="3390900"/>
          <p14:tracePt t="117424" x="8586788" y="3403600"/>
          <p14:tracePt t="117433" x="8586788" y="3416300"/>
          <p14:tracePt t="117440" x="8586788" y="3441700"/>
          <p14:tracePt t="117450" x="8586788" y="3454400"/>
          <p14:tracePt t="117467" x="8586788" y="3490913"/>
          <p14:tracePt t="117484" x="8586788" y="3503613"/>
          <p14:tracePt t="117500" x="8586788" y="3516313"/>
          <p14:tracePt t="117504" x="8586788" y="3529013"/>
          <p14:tracePt t="117608" x="8586788" y="3516313"/>
          <p14:tracePt t="117617" x="8548688" y="3503613"/>
          <p14:tracePt t="117624" x="8524875" y="3490913"/>
          <p14:tracePt t="117634" x="8499475" y="3479800"/>
          <p14:tracePt t="117651" x="8424863" y="3454400"/>
          <p14:tracePt t="117668" x="8299450" y="3429000"/>
          <p14:tracePt t="117684" x="8174038" y="3403600"/>
          <p14:tracePt t="117701" x="8074025" y="3367088"/>
          <p14:tracePt t="117704" x="8048625" y="3354388"/>
          <p14:tracePt t="117718" x="8023225" y="3354388"/>
          <p14:tracePt t="117720" x="7999413" y="3328988"/>
          <p14:tracePt t="117734" x="7986713" y="3328988"/>
          <p14:tracePt t="117736" x="7961313" y="3316288"/>
          <p14:tracePt t="117751" x="7948613" y="3290888"/>
          <p14:tracePt t="117768" x="7948613" y="3278188"/>
          <p14:tracePt t="117785" x="7935913" y="3267075"/>
          <p14:tracePt t="117944" x="7935913" y="3254375"/>
          <p14:tracePt t="117951" x="7974013" y="3241675"/>
          <p14:tracePt t="117959" x="8010525" y="3241675"/>
          <p14:tracePt t="117968" x="8035925" y="3241675"/>
          <p14:tracePt t="117985" x="8123238" y="3216275"/>
          <p14:tracePt t="118001" x="8248650" y="3141663"/>
          <p14:tracePt t="118018" x="8361363" y="3090863"/>
          <p14:tracePt t="118035" x="8386763" y="3065463"/>
          <p14:tracePt t="118052" x="8448675" y="3041650"/>
          <p14:tracePt t="118068" x="8474075" y="3028950"/>
          <p14:tracePt t="118071" x="8486775" y="3016250"/>
          <p14:tracePt t="118085" x="8499475" y="3016250"/>
          <p14:tracePt t="118240" x="8512175" y="3016250"/>
          <p14:tracePt t="118248" x="8524875" y="3016250"/>
          <p14:tracePt t="118264" x="8537575" y="3028950"/>
          <p14:tracePt t="118271" x="8537575" y="3041650"/>
          <p14:tracePt t="118286" x="8548688" y="3065463"/>
          <p14:tracePt t="118289" x="8561388" y="3078163"/>
          <p14:tracePt t="118303" x="8561388" y="3116263"/>
          <p14:tracePt t="118320" x="8574088" y="3141663"/>
          <p14:tracePt t="118336" x="8574088" y="3178175"/>
          <p14:tracePt t="118353" x="8586788" y="3228975"/>
          <p14:tracePt t="118369" x="8586788" y="3241675"/>
          <p14:tracePt t="118488" x="8586788" y="3254375"/>
          <p14:tracePt t="118496" x="8599488" y="3254375"/>
          <p14:tracePt t="118512" x="8612188" y="3254375"/>
          <p14:tracePt t="118519" x="8624888" y="3267075"/>
          <p14:tracePt t="118543" x="8637588" y="3267075"/>
          <p14:tracePt t="119144" x="8650288" y="3267075"/>
          <p14:tracePt t="119152" x="8686800" y="3267075"/>
          <p14:tracePt t="119160" x="8724900" y="3267075"/>
          <p14:tracePt t="119171" x="8763000" y="3254375"/>
          <p14:tracePt t="119188" x="8837613" y="3241675"/>
          <p14:tracePt t="119205" x="8886825" y="3228975"/>
          <p14:tracePt t="119208" x="8912225" y="3216275"/>
          <p14:tracePt t="119222" x="8937625" y="3216275"/>
          <p14:tracePt t="119239" x="8950325" y="3216275"/>
          <p14:tracePt t="119432" x="8924925" y="3216275"/>
          <p14:tracePt t="119439" x="8899525" y="3216275"/>
          <p14:tracePt t="119448" x="8863013" y="3216275"/>
          <p14:tracePt t="119456" x="8812213" y="3216275"/>
          <p14:tracePt t="119472" x="8674100" y="3216275"/>
          <p14:tracePt t="119489" x="8537575" y="3216275"/>
          <p14:tracePt t="119505" x="8399463" y="3228975"/>
          <p14:tracePt t="119522" x="8261350" y="3228975"/>
          <p14:tracePt t="119539" x="8148638" y="3228975"/>
          <p14:tracePt t="119556" x="8061325" y="3228975"/>
          <p14:tracePt t="119572" x="7974013" y="3228975"/>
          <p14:tracePt t="119575" x="7935913" y="3228975"/>
          <p14:tracePt t="119589" x="7897813" y="3228975"/>
          <p14:tracePt t="119592" x="7861300" y="3228975"/>
          <p14:tracePt t="119607" x="7761288" y="3228975"/>
          <p14:tracePt t="119623" x="7685088" y="3228975"/>
          <p14:tracePt t="119640" x="7597775" y="3228975"/>
          <p14:tracePt t="119656" x="7572375" y="3228975"/>
          <p14:tracePt t="119680" x="7561263" y="3228975"/>
          <p14:tracePt t="119689" x="7523163" y="3228975"/>
          <p14:tracePt t="119706" x="7372350" y="3228975"/>
          <p14:tracePt t="119723" x="7210425" y="3254375"/>
          <p14:tracePt t="119740" x="7059613" y="3254375"/>
          <p14:tracePt t="119756" x="6921500" y="3267075"/>
          <p14:tracePt t="119759" x="6846888" y="3278188"/>
          <p14:tracePt t="119773" x="6797675" y="3278188"/>
          <p14:tracePt t="119776" x="6746875" y="3278188"/>
          <p14:tracePt t="119790" x="6696075" y="3290888"/>
          <p14:tracePt t="119792" x="6659563" y="3303588"/>
          <p14:tracePt t="119807" x="6608763" y="3303588"/>
          <p14:tracePt t="119824" x="6572250" y="3303588"/>
          <p14:tracePt t="119840" x="6534150" y="3303588"/>
          <p14:tracePt t="119856" x="6508750" y="3303588"/>
          <p14:tracePt t="119873" x="6496050" y="3316288"/>
          <p14:tracePt t="119889" x="6472238" y="3316288"/>
          <p14:tracePt t="119952" x="6472238" y="3328988"/>
          <p14:tracePt t="119959" x="6472238" y="3341688"/>
          <p14:tracePt t="119974" x="6459538" y="3341688"/>
          <p14:tracePt t="119976" x="6459538" y="3354388"/>
          <p14:tracePt t="119991" x="6421438" y="3367088"/>
          <p14:tracePt t="120007" x="6370638" y="3390900"/>
          <p14:tracePt t="120024" x="6346825" y="3416300"/>
          <p14:tracePt t="120040" x="6283325" y="3454400"/>
          <p14:tracePt t="120057" x="6221413" y="3529013"/>
          <p14:tracePt t="120073" x="6157913" y="3603625"/>
          <p14:tracePt t="120090" x="6070600" y="3716338"/>
          <p14:tracePt t="120107" x="5970588" y="3892550"/>
          <p14:tracePt t="120124" x="5845175" y="4092575"/>
          <p14:tracePt t="120140" x="5732463" y="4254500"/>
          <p14:tracePt t="120143" x="5670550" y="4318000"/>
          <p14:tracePt t="120158" x="5595938" y="4392613"/>
          <p14:tracePt t="120160" x="5507038" y="4467225"/>
          <p14:tracePt t="120175" x="5383213" y="4567238"/>
          <p14:tracePt t="120192" x="5332413" y="4605338"/>
          <p14:tracePt t="120207" x="5319713" y="4618038"/>
          <p14:tracePt t="120272" x="5307013" y="4618038"/>
          <p14:tracePt t="120288" x="5281613" y="4618038"/>
          <p14:tracePt t="120304" x="5270500" y="4618038"/>
          <p14:tracePt t="120311" x="5245100" y="4618038"/>
          <p14:tracePt t="120325" x="5219700" y="4618038"/>
          <p14:tracePt t="120328" x="5207000" y="4618038"/>
          <p14:tracePt t="120342" x="5181600" y="4618038"/>
          <p14:tracePt t="120344" x="5145088" y="4618038"/>
          <p14:tracePt t="120358" x="5106988" y="4618038"/>
          <p14:tracePt t="120360" x="5068888" y="4618038"/>
          <p14:tracePt t="120375" x="4994275" y="4618038"/>
          <p14:tracePt t="120392" x="4894263" y="4592638"/>
          <p14:tracePt t="120408" x="4832350" y="4567238"/>
          <p14:tracePt t="120425" x="4756150" y="4530725"/>
          <p14:tracePt t="120441" x="4668838" y="4479925"/>
          <p14:tracePt t="120457" x="4568825" y="4430713"/>
          <p14:tracePt t="120475" x="4494213" y="4392613"/>
          <p14:tracePt t="120492" x="4430713" y="4354513"/>
          <p14:tracePt t="120508" x="4356100" y="4305300"/>
          <p14:tracePt t="120512" x="4343400" y="4267200"/>
          <p14:tracePt t="120525" x="4318000" y="4241800"/>
          <p14:tracePt t="120528" x="4305300" y="4217988"/>
          <p14:tracePt t="120542" x="4294188" y="4205288"/>
          <p14:tracePt t="120545" x="4281488" y="4179888"/>
          <p14:tracePt t="120559" x="4243388" y="4129088"/>
          <p14:tracePt t="120575" x="4230688" y="4092575"/>
          <p14:tracePt t="120592" x="4217988" y="4054475"/>
          <p14:tracePt t="120608" x="4192588" y="4017963"/>
          <p14:tracePt t="120625" x="4192588" y="4005263"/>
          <p14:tracePt t="120642" x="4181475" y="3979863"/>
          <p14:tracePt t="120658" x="4168775" y="3954463"/>
          <p14:tracePt t="120676" x="4168775" y="3916363"/>
          <p14:tracePt t="120692" x="4156075" y="3892550"/>
          <p14:tracePt t="120736" x="4143375" y="3879850"/>
          <p14:tracePt t="120744" x="4130675" y="3867150"/>
          <p14:tracePt t="120759" x="4068763" y="3867150"/>
          <p14:tracePt t="120776" x="3956050" y="3854450"/>
          <p14:tracePt t="120792" x="3856038" y="3854450"/>
          <p14:tracePt t="120809" x="3779838" y="3854450"/>
          <p14:tracePt t="120825" x="3705225" y="3854450"/>
          <p14:tracePt t="120842" x="3630613" y="3854450"/>
          <p14:tracePt t="120859" x="3579813" y="3879850"/>
          <p14:tracePt t="120876" x="3554413" y="3892550"/>
          <p14:tracePt t="120893" x="3554413" y="3905250"/>
          <p14:tracePt t="120897" x="3541713" y="3905250"/>
          <p14:tracePt t="120911" x="3541713" y="3916363"/>
          <p14:tracePt t="120936" x="3541713" y="3929063"/>
          <p14:tracePt t="120975" x="3541713" y="3941763"/>
          <p14:tracePt t="120984" x="3541713" y="3954463"/>
          <p14:tracePt t="121008" x="3554413" y="3954463"/>
          <p14:tracePt t="121015" x="3592513" y="3954463"/>
          <p14:tracePt t="121025" x="3654425" y="3954463"/>
          <p14:tracePt t="121043" x="3856038" y="3954463"/>
          <p14:tracePt t="121059" x="4056063" y="3929063"/>
          <p14:tracePt t="121076" x="4230688" y="3879850"/>
          <p14:tracePt t="121079" x="4281488" y="3854450"/>
          <p14:tracePt t="121093" x="4343400" y="3829050"/>
          <p14:tracePt t="121097" x="4394200" y="3803650"/>
          <p14:tracePt t="121110" x="4443413" y="3779838"/>
          <p14:tracePt t="121112" x="4468813" y="3741738"/>
          <p14:tracePt t="121127" x="4494213" y="3703638"/>
          <p14:tracePt t="121144" x="4494213" y="3654425"/>
          <p14:tracePt t="121160" x="4494213" y="3629025"/>
          <p14:tracePt t="121177" x="4494213" y="3616325"/>
          <p14:tracePt t="121193" x="4494213" y="3603625"/>
          <p14:tracePt t="121210" x="4494213" y="3579813"/>
          <p14:tracePt t="121227" x="4494213" y="3554413"/>
          <p14:tracePt t="121243" x="4494213" y="3503613"/>
          <p14:tracePt t="121260" x="4468813" y="3467100"/>
          <p14:tracePt t="121263" x="4468813" y="3441700"/>
          <p14:tracePt t="121277" x="4443413" y="3429000"/>
          <p14:tracePt t="121294" x="4406900" y="3390900"/>
          <p14:tracePt t="121297" x="4394200" y="3367088"/>
          <p14:tracePt t="121311" x="4330700" y="3316288"/>
          <p14:tracePt t="121328" x="4305300" y="3290888"/>
          <p14:tracePt t="121344" x="4281488" y="3267075"/>
          <p14:tracePt t="121360" x="4256088" y="3228975"/>
          <p14:tracePt t="121377" x="4243388" y="3203575"/>
          <p14:tracePt t="121393" x="4230688" y="3178175"/>
          <p14:tracePt t="121410" x="4217988" y="3154363"/>
          <p14:tracePt t="121427" x="4192588" y="3141663"/>
          <p14:tracePt t="121444" x="4181475" y="3116263"/>
          <p14:tracePt t="121461" x="4143375" y="3103563"/>
          <p14:tracePt t="121464" x="4130675" y="3090863"/>
          <p14:tracePt t="121488" x="4130675" y="3078163"/>
          <p14:tracePt t="122647" x="4130675" y="3054350"/>
          <p14:tracePt t="122663" x="4130675" y="3041650"/>
          <p14:tracePt t="122671" x="4143375" y="3028950"/>
          <p14:tracePt t="122680" x="4156075" y="3016250"/>
          <p14:tracePt t="122697" x="4168775" y="2990850"/>
          <p14:tracePt t="122714" x="4181475" y="2965450"/>
          <p14:tracePt t="122730" x="4192588" y="2928938"/>
          <p14:tracePt t="122747" x="4192588" y="2916238"/>
          <p14:tracePt t="122764" x="4217988" y="2890838"/>
          <p14:tracePt t="122781" x="4217988" y="2878138"/>
          <p14:tracePt t="122783" x="4217988" y="2852738"/>
          <p14:tracePt t="122798" x="4230688" y="2852738"/>
          <p14:tracePt t="122800" x="4230688" y="2828925"/>
          <p14:tracePt t="122815" x="4243388" y="2790825"/>
          <p14:tracePt t="122831" x="4268788" y="2752725"/>
          <p14:tracePt t="122848" x="4281488" y="2703513"/>
          <p14:tracePt t="122865" x="4318000" y="2640013"/>
          <p14:tracePt t="122881" x="4343400" y="2603500"/>
          <p14:tracePt t="122897" x="4406900" y="2552700"/>
          <p14:tracePt t="122914" x="4468813" y="2465388"/>
          <p14:tracePt t="122931" x="4530725" y="2378075"/>
          <p14:tracePt t="122948" x="4594225" y="2278063"/>
          <p14:tracePt t="122951" x="4619625" y="2252663"/>
          <p14:tracePt t="122965" x="4643438" y="2214563"/>
          <p14:tracePt t="122968" x="4656138" y="2190750"/>
          <p14:tracePt t="122982" x="4681538" y="2165350"/>
          <p14:tracePt t="122984" x="4694238" y="2127250"/>
          <p14:tracePt t="122999" x="4732338" y="2078038"/>
          <p14:tracePt t="123016" x="4768850" y="2039938"/>
          <p14:tracePt t="123031" x="4806950" y="2027238"/>
          <p14:tracePt t="123048" x="4819650" y="2014538"/>
          <p14:tracePt t="123065" x="4832350" y="2001838"/>
          <p14:tracePt t="123081" x="4832350" y="1989138"/>
          <p14:tracePt t="123104" x="4843463" y="1989138"/>
          <p14:tracePt t="123115" x="4856163" y="1989138"/>
          <p14:tracePt t="123132" x="4856163" y="1978025"/>
          <p14:tracePt t="123138" x="4868863" y="1978025"/>
          <p14:tracePt t="123152" x="4881563" y="1978025"/>
          <p14:tracePt t="123167" x="4894263" y="1978025"/>
          <p14:tracePt t="123183" x="4906963" y="1978025"/>
          <p14:tracePt t="123511" x="4906963" y="1965325"/>
          <p14:tracePt t="123520" x="4906963" y="1952625"/>
          <p14:tracePt t="123534" x="4894263" y="1939925"/>
          <p14:tracePt t="123536" x="4868863" y="1927225"/>
          <p14:tracePt t="123551" x="4856163" y="1927225"/>
          <p14:tracePt t="123696" x="4906963" y="1927225"/>
          <p14:tracePt t="123704" x="4994275" y="1927225"/>
          <p14:tracePt t="123716" x="5094288" y="1927225"/>
          <p14:tracePt t="123719" x="5157788" y="1927225"/>
          <p14:tracePt t="123734" x="5219700" y="1927225"/>
          <p14:tracePt t="123736" x="5270500" y="1927225"/>
          <p14:tracePt t="123751" x="5319713" y="1901825"/>
          <p14:tracePt t="123767" x="5357813" y="1901825"/>
          <p14:tracePt t="123784" x="5383213" y="1901825"/>
          <p14:tracePt t="123800" x="5394325" y="1889125"/>
          <p14:tracePt t="123817" x="5419725" y="1889125"/>
          <p14:tracePt t="123840" x="5432425" y="1889125"/>
          <p14:tracePt t="123872" x="5445125" y="1889125"/>
          <p14:tracePt t="123888" x="5457825" y="1889125"/>
          <p14:tracePt t="123896" x="5470525" y="1889125"/>
          <p14:tracePt t="123904" x="5483225" y="1889125"/>
          <p14:tracePt t="123918" x="5495925" y="1889125"/>
          <p14:tracePt t="123920" x="5507038" y="1889125"/>
          <p14:tracePt t="123935" x="5570538" y="1889125"/>
          <p14:tracePt t="123951" x="5619750" y="1901825"/>
          <p14:tracePt t="123968" x="5657850" y="1901825"/>
          <p14:tracePt t="123984" x="5708650" y="1901825"/>
          <p14:tracePt t="124000" x="5732463" y="1901825"/>
          <p14:tracePt t="124017" x="5757863" y="1901825"/>
          <p14:tracePt t="124034" x="5795963" y="1901825"/>
          <p14:tracePt t="124051" x="5845175" y="1927225"/>
          <p14:tracePt t="124067" x="5932488" y="1965325"/>
          <p14:tracePt t="124084" x="6008688" y="1989138"/>
          <p14:tracePt t="124087" x="6045200" y="2001838"/>
          <p14:tracePt t="124101" x="6096000" y="2027238"/>
          <p14:tracePt t="124104" x="6134100" y="2039938"/>
          <p14:tracePt t="124118" x="6183313" y="2052638"/>
          <p14:tracePt t="124120" x="6246813" y="2065338"/>
          <p14:tracePt t="124135" x="6321425" y="2089150"/>
          <p14:tracePt t="124152" x="6383338" y="2101850"/>
          <p14:tracePt t="124168" x="6434138" y="2114550"/>
          <p14:tracePt t="124184" x="6483350" y="2114550"/>
          <p14:tracePt t="124200" x="6508750" y="2139950"/>
          <p14:tracePt t="124218" x="6521450" y="2139950"/>
          <p14:tracePt t="124235" x="6534150" y="2139950"/>
          <p14:tracePt t="124251" x="6546850" y="2139950"/>
          <p14:tracePt t="124304" x="6559550" y="2139950"/>
          <p14:tracePt t="124320" x="6572250" y="2152650"/>
          <p14:tracePt t="124455" x="6584950" y="2152650"/>
          <p14:tracePt t="124472" x="6584950" y="2165350"/>
          <p14:tracePt t="124480" x="6596063" y="2165350"/>
          <p14:tracePt t="124487" x="6596063" y="2178050"/>
          <p14:tracePt t="124503" x="6621463" y="2190750"/>
          <p14:tracePt t="124519" x="6634163" y="2214563"/>
          <p14:tracePt t="124536" x="6672263" y="2239963"/>
          <p14:tracePt t="124552" x="6696075" y="2278063"/>
          <p14:tracePt t="124569" x="6734175" y="2339975"/>
          <p14:tracePt t="124585" x="6759575" y="2378075"/>
          <p14:tracePt t="124601" x="6797675" y="2439988"/>
          <p14:tracePt t="124619" x="6821488" y="2478088"/>
          <p14:tracePt t="124636" x="6834188" y="2516188"/>
          <p14:tracePt t="124652" x="6846888" y="2540000"/>
          <p14:tracePt t="124669" x="6859588" y="2540000"/>
          <p14:tracePt t="124672" x="6859588" y="2552700"/>
          <p14:tracePt t="124686" x="6859588" y="2565400"/>
          <p14:tracePt t="124703" x="6859588" y="2578100"/>
          <p14:tracePt t="124719" x="6872288" y="2590800"/>
          <p14:tracePt t="124744" x="6872288" y="2603500"/>
          <p14:tracePt t="124752" x="6872288" y="2616200"/>
          <p14:tracePt t="124769" x="6884988" y="2640013"/>
          <p14:tracePt t="124786" x="6884988" y="2703513"/>
          <p14:tracePt t="124803" x="6884988" y="2852738"/>
          <p14:tracePt t="124819" x="6821488" y="3065463"/>
          <p14:tracePt t="124836" x="6772275" y="3141663"/>
          <p14:tracePt t="125119" x="6772275" y="3154363"/>
          <p14:tracePt t="125127" x="6772275" y="3165475"/>
          <p14:tracePt t="125137" x="6772275" y="3178175"/>
          <p14:tracePt t="125153" x="6821488" y="3190875"/>
          <p14:tracePt t="125170" x="6859588" y="3190875"/>
          <p14:tracePt t="125187" x="6884988" y="3190875"/>
          <p14:tracePt t="125240" x="6910388" y="3190875"/>
          <p14:tracePt t="125248" x="6934200" y="3190875"/>
          <p14:tracePt t="125256" x="6959600" y="3190875"/>
          <p14:tracePt t="125271" x="7010400" y="3190875"/>
          <p14:tracePt t="125288" x="7034213" y="3190875"/>
          <p14:tracePt t="125304" x="7046913" y="3178175"/>
          <p14:tracePt t="125328" x="7059613" y="3165475"/>
          <p14:tracePt t="125337" x="7059613" y="3154363"/>
          <p14:tracePt t="125354" x="7072313" y="3154363"/>
          <p14:tracePt t="125371" x="7097713" y="3141663"/>
          <p14:tracePt t="125387" x="7134225" y="3128963"/>
          <p14:tracePt t="125404" x="7172325" y="3116263"/>
          <p14:tracePt t="125407" x="7172325" y="3103563"/>
          <p14:tracePt t="125421" x="7185025" y="3090863"/>
          <p14:tracePt t="125438" x="7197725" y="3090863"/>
          <p14:tracePt t="125440" x="7210425" y="3090863"/>
          <p14:tracePt t="125455" x="7210425" y="3078163"/>
          <p14:tracePt t="125759" x="7223125" y="3078163"/>
          <p14:tracePt t="125776" x="7235825" y="3065463"/>
          <p14:tracePt t="125792" x="7259638" y="3065463"/>
          <p14:tracePt t="125800" x="7259638" y="3054350"/>
          <p14:tracePt t="125808" x="7285038" y="3041650"/>
          <p14:tracePt t="125823" x="7323138" y="3003550"/>
          <p14:tracePt t="125840" x="7385050" y="2965450"/>
          <p14:tracePt t="125856" x="7459663" y="2903538"/>
          <p14:tracePt t="125873" x="7523163" y="2852738"/>
          <p14:tracePt t="125889" x="7585075" y="2765425"/>
          <p14:tracePt t="125905" x="7661275" y="2678113"/>
          <p14:tracePt t="125922" x="7723188" y="2590800"/>
          <p14:tracePt t="125939" x="7748588" y="2527300"/>
          <p14:tracePt t="125956" x="7797800" y="2478088"/>
          <p14:tracePt t="125959" x="7810500" y="2452688"/>
          <p14:tracePt t="125972" x="7835900" y="2414588"/>
          <p14:tracePt t="125975" x="7848600" y="2403475"/>
          <p14:tracePt t="125989" x="7861300" y="2390775"/>
          <p14:tracePt t="126007" x="7861300" y="2378075"/>
          <p14:tracePt t="126128" x="7848600" y="2378075"/>
          <p14:tracePt t="126136" x="7835900" y="2378075"/>
          <p14:tracePt t="126144" x="7823200" y="2378075"/>
          <p14:tracePt t="126159" x="7797800" y="2378075"/>
          <p14:tracePt t="126175" x="7785100" y="2378075"/>
          <p14:tracePt t="126344" x="7810500" y="2378075"/>
          <p14:tracePt t="126351" x="7823200" y="2378075"/>
          <p14:tracePt t="126360" x="7835900" y="2378075"/>
          <p14:tracePt t="126374" x="7848600" y="2365375"/>
          <p14:tracePt t="126391" x="7874000" y="2365375"/>
          <p14:tracePt t="126407" x="7886700" y="2352675"/>
          <p14:tracePt t="126424" x="7910513" y="2352675"/>
          <p14:tracePt t="126441" x="7935913" y="2339975"/>
          <p14:tracePt t="126457" x="7986713" y="2314575"/>
          <p14:tracePt t="126473" x="8023225" y="2290763"/>
          <p14:tracePt t="126490" x="8074025" y="2278063"/>
          <p14:tracePt t="126507" x="8099425" y="2252663"/>
          <p14:tracePt t="126524" x="8110538" y="2239963"/>
          <p14:tracePt t="126527" x="8135938" y="2239963"/>
          <p14:tracePt t="126541" x="8148638" y="2227263"/>
          <p14:tracePt t="126544" x="8174038" y="2214563"/>
          <p14:tracePt t="126558" x="8186738" y="2214563"/>
          <p14:tracePt t="126575" x="8212138" y="2190750"/>
          <p14:tracePt t="126591" x="8223250" y="2190750"/>
          <p14:tracePt t="126607" x="8235950" y="2190750"/>
          <p14:tracePt t="126719" x="8248650" y="2190750"/>
          <p14:tracePt t="126727" x="8261350" y="2201863"/>
          <p14:tracePt t="126741" x="8274050" y="2227263"/>
          <p14:tracePt t="126744" x="8299450" y="2252663"/>
          <p14:tracePt t="126759" x="8374063" y="2352675"/>
          <p14:tracePt t="126775" x="8474075" y="2478088"/>
          <p14:tracePt t="126792" x="8561388" y="2590800"/>
          <p14:tracePt t="126808" x="8650288" y="2716213"/>
          <p14:tracePt t="126825" x="8737600" y="2816225"/>
          <p14:tracePt t="126841" x="8799513" y="2916238"/>
          <p14:tracePt t="126858" x="8850313" y="3003550"/>
          <p14:tracePt t="126875" x="8886825" y="3054350"/>
          <p14:tracePt t="126891" x="8924925" y="3078163"/>
          <p14:tracePt t="126908" x="8924925" y="3090863"/>
          <p14:tracePt t="127080" x="8924925" y="3103563"/>
          <p14:tracePt t="127087" x="8924925" y="3154363"/>
          <p14:tracePt t="127096" x="8924925" y="3241675"/>
          <p14:tracePt t="127109" x="8924925" y="3341688"/>
          <p14:tracePt t="127112" x="8950325" y="3454400"/>
          <p14:tracePt t="127126" x="8963025" y="3616325"/>
          <p14:tracePt t="127128" x="8963025" y="3779838"/>
          <p14:tracePt t="127142" x="8963025" y="3929063"/>
          <p14:tracePt t="127145" x="8963025" y="4054475"/>
          <p14:tracePt t="127160" x="8963025" y="4305300"/>
          <p14:tracePt t="127176" x="8963025" y="4505325"/>
          <p14:tracePt t="127192" x="8963025" y="4656138"/>
          <p14:tracePt t="127208" x="8963025" y="4792663"/>
          <p14:tracePt t="127225" x="8963025" y="4918075"/>
          <p14:tracePt t="127242" x="8963025" y="4981575"/>
          <p14:tracePt t="127259" x="8963025" y="5018088"/>
          <p14:tracePt t="127495" x="8963025" y="5005388"/>
          <p14:tracePt t="127504" x="8963025" y="4992688"/>
          <p14:tracePt t="127511" x="8975725" y="4968875"/>
          <p14:tracePt t="127527" x="8986838" y="4856163"/>
          <p14:tracePt t="127544" x="8999538" y="4743450"/>
          <p14:tracePt t="127560" x="9012238" y="4630738"/>
          <p14:tracePt t="127577" x="9012238" y="4505325"/>
          <p14:tracePt t="127593" x="9037638" y="4354513"/>
          <p14:tracePt t="127610" x="9063038" y="4192588"/>
          <p14:tracePt t="127627" x="9063038" y="4029075"/>
          <p14:tracePt t="127644" x="9063038" y="3829050"/>
          <p14:tracePt t="127660" x="9063038" y="3654425"/>
          <p14:tracePt t="127663" x="9063038" y="3579813"/>
          <p14:tracePt t="127677" x="9063038" y="3503613"/>
          <p14:tracePt t="127679" x="9063038" y="3454400"/>
          <p14:tracePt t="127694" x="9063038" y="3403600"/>
          <p14:tracePt t="127696" x="9063038" y="3354388"/>
          <p14:tracePt t="127711" x="9063038" y="3290888"/>
          <p14:tracePt t="127728" x="9063038" y="3254375"/>
          <p14:tracePt t="127744" x="9063038" y="3241675"/>
          <p14:tracePt t="128119" x="9024938" y="3241675"/>
          <p14:tracePt t="128127" x="8975725" y="3254375"/>
          <p14:tracePt t="128135" x="8912225" y="3278188"/>
          <p14:tracePt t="128144" x="8837613" y="3303588"/>
          <p14:tracePt t="128161" x="8637588" y="3354388"/>
          <p14:tracePt t="128178" x="8424863" y="3403600"/>
          <p14:tracePt t="128195" x="8186738" y="3454400"/>
          <p14:tracePt t="128211" x="7986713" y="3541713"/>
          <p14:tracePt t="128228" x="7848600" y="3554413"/>
          <p14:tracePt t="128231" x="7773988" y="3579813"/>
          <p14:tracePt t="128245" x="7723188" y="3603625"/>
          <p14:tracePt t="128247" x="7661275" y="3629025"/>
          <p14:tracePt t="128263" x="7523163" y="3667125"/>
          <p14:tracePt t="128279" x="7385050" y="3703638"/>
          <p14:tracePt t="128296" x="7259638" y="3741738"/>
          <p14:tracePt t="128312" x="7159625" y="3741738"/>
          <p14:tracePt t="128328" x="7097713" y="3754438"/>
          <p14:tracePt t="128345" x="7034213" y="3767138"/>
          <p14:tracePt t="128362" x="6997700" y="3779838"/>
          <p14:tracePt t="128378" x="6985000" y="3779838"/>
          <p14:tracePt t="128395" x="6959600" y="3779838"/>
          <p14:tracePt t="128424" x="6946900" y="3779838"/>
          <p14:tracePt t="128440" x="6921500" y="3779838"/>
          <p14:tracePt t="128448" x="6884988" y="3779838"/>
          <p14:tracePt t="128464" x="6759575" y="3779838"/>
          <p14:tracePt t="128480" x="6608763" y="3767138"/>
          <p14:tracePt t="128496" x="6446838" y="3729038"/>
          <p14:tracePt t="128512" x="6308725" y="3679825"/>
          <p14:tracePt t="128528" x="6157913" y="3603625"/>
          <p14:tracePt t="128545" x="6057900" y="3567113"/>
          <p14:tracePt t="128562" x="6021388" y="3541713"/>
          <p14:tracePt t="128579" x="6008688" y="3541713"/>
          <p14:tracePt t="128596" x="5995988" y="3516313"/>
          <p14:tracePt t="128640" x="5995988" y="3503613"/>
          <p14:tracePt t="128647" x="5995988" y="3467100"/>
          <p14:tracePt t="128664" x="6045200" y="3390900"/>
          <p14:tracePt t="128679" x="6157913" y="3267075"/>
          <p14:tracePt t="128696" x="6296025" y="3141663"/>
          <p14:tracePt t="128713" x="6396038" y="3090863"/>
          <p14:tracePt t="128729" x="6421438" y="3065463"/>
          <p14:tracePt t="128895" x="6408738" y="3065463"/>
          <p14:tracePt t="128903" x="6370638" y="3116263"/>
          <p14:tracePt t="128913" x="6321425" y="3178175"/>
          <p14:tracePt t="128930" x="6246813" y="3290888"/>
          <p14:tracePt t="128947" x="6170613" y="3429000"/>
          <p14:tracePt t="128963" x="6096000" y="3567113"/>
          <p14:tracePt t="128980" x="6045200" y="3716338"/>
          <p14:tracePt t="128983" x="6021388" y="3792538"/>
          <p14:tracePt t="128997" x="5995988" y="3841750"/>
          <p14:tracePt t="128999" x="5983288" y="3905250"/>
          <p14:tracePt t="129014" x="5957888" y="3954463"/>
          <p14:tracePt t="129016" x="5932488" y="4005263"/>
          <p14:tracePt t="129031" x="5921375" y="4041775"/>
          <p14:tracePt t="129048" x="5921375" y="4067175"/>
          <p14:tracePt t="129064" x="5921375" y="4079875"/>
          <p14:tracePt t="129080" x="5921375" y="4092575"/>
          <p14:tracePt t="129097" x="5921375" y="4105275"/>
          <p14:tracePt t="129114" x="5945188" y="4117975"/>
          <p14:tracePt t="129131" x="6045200" y="4129088"/>
          <p14:tracePt t="129137" x="6157913" y="4141788"/>
          <p14:tracePt t="129147" x="6270625" y="4154488"/>
          <p14:tracePt t="129165" x="6584950" y="4154488"/>
          <p14:tracePt t="129168" x="6772275" y="4154488"/>
          <p14:tracePt t="129181" x="6946900" y="4154488"/>
          <p14:tracePt t="129183" x="7134225" y="4154488"/>
          <p14:tracePt t="129198" x="7310438" y="4154488"/>
          <p14:tracePt t="129200" x="7485063" y="4154488"/>
          <p14:tracePt t="129215" x="7710488" y="4154488"/>
          <p14:tracePt t="129231" x="7823200" y="4141788"/>
          <p14:tracePt t="129247" x="7861300" y="4129088"/>
          <p14:tracePt t="129265" x="7886700" y="4117975"/>
          <p14:tracePt t="131087" x="7897813" y="4117975"/>
          <p14:tracePt t="131095" x="7923213" y="4117975"/>
          <p14:tracePt t="131103" x="7948613" y="4105275"/>
          <p14:tracePt t="131120" x="8010525" y="4092575"/>
          <p14:tracePt t="131136" x="8086725" y="4067175"/>
          <p14:tracePt t="131152" x="8199438" y="4067175"/>
          <p14:tracePt t="131169" x="8324850" y="4041775"/>
          <p14:tracePt t="131185" x="8461375" y="4029075"/>
          <p14:tracePt t="131203" x="8624888" y="3979863"/>
          <p14:tracePt t="131219" x="8799513" y="3929063"/>
          <p14:tracePt t="131236" x="8963025" y="3867150"/>
          <p14:tracePt t="131239" x="9012238" y="3829050"/>
          <p14:tracePt t="131253" x="9075738" y="3792538"/>
          <p14:tracePt t="131256" x="9112250" y="3767138"/>
          <p14:tracePt t="131271" x="9175750" y="3729038"/>
          <p14:tracePt t="131287" x="9199563" y="3692525"/>
          <p14:tracePt t="131303" x="9212263" y="3679825"/>
          <p14:tracePt t="132616" x="9224963" y="3679825"/>
          <p14:tracePt t="132623" x="9237663" y="3679825"/>
          <p14:tracePt t="132631" x="9288463" y="3679825"/>
          <p14:tracePt t="132639" x="9388475" y="3716338"/>
          <p14:tracePt t="132656" x="9601200" y="3792538"/>
          <p14:tracePt t="132673" x="9801225" y="3867150"/>
          <p14:tracePt t="132689" x="9913938" y="3905250"/>
          <p14:tracePt t="132707" x="9975850" y="3954463"/>
          <p14:tracePt t="132724" x="10013950" y="3979863"/>
          <p14:tracePt t="132727" x="10013950" y="3992563"/>
          <p14:tracePt t="133775" x="10013950" y="4005263"/>
          <p14:tracePt t="133783" x="10013950" y="4017963"/>
          <p14:tracePt t="133799" x="10013950" y="4029075"/>
          <p14:tracePt t="133816" x="10013950" y="4041775"/>
          <p14:tracePt t="133832" x="10001250" y="4054475"/>
          <p14:tracePt t="133843" x="10001250" y="4067175"/>
          <p14:tracePt t="133864" x="9988550" y="4067175"/>
          <p14:tracePt t="133876" x="9988550" y="4079875"/>
          <p14:tracePt t="133894" x="9988550" y="4092575"/>
          <p14:tracePt t="133911" x="9975850" y="4105275"/>
          <p14:tracePt t="137895" x="10001250" y="4079875"/>
          <p14:tracePt t="137903" x="10101263" y="3992563"/>
          <p14:tracePt t="137911" x="10239375" y="3892550"/>
          <p14:tracePt t="137920" x="10401300" y="3792538"/>
          <p14:tracePt t="137937" x="10552113" y="3692525"/>
          <p14:tracePt t="137954" x="10552113" y="3679825"/>
          <p14:tracePt t="138224" x="10552113" y="3667125"/>
          <p14:tracePt t="138239" x="10552113" y="3654425"/>
          <p14:tracePt t="138303" x="10539413" y="3654425"/>
          <p14:tracePt t="138343" x="10526713" y="3654425"/>
          <p14:tracePt t="138591" x="10514013" y="3654425"/>
          <p14:tracePt t="138599" x="10502900" y="3654425"/>
          <p14:tracePt t="138607" x="10490200" y="3654425"/>
          <p14:tracePt t="138623" x="10439400" y="3654425"/>
          <p14:tracePt t="138639" x="10390188" y="3654425"/>
          <p14:tracePt t="138656" x="10277475" y="3667125"/>
          <p14:tracePt t="138672" x="10139363" y="3692525"/>
          <p14:tracePt t="138688" x="9975850" y="3716338"/>
          <p14:tracePt t="138705" x="9826625" y="3754438"/>
          <p14:tracePt t="138722" x="9675813" y="3779838"/>
          <p14:tracePt t="138739" x="9537700" y="3803650"/>
          <p14:tracePt t="138756" x="9413875" y="3841750"/>
          <p14:tracePt t="138773" x="9350375" y="3854450"/>
          <p14:tracePt t="138775" x="9324975" y="3854450"/>
          <p14:tracePt t="138789" x="9301163" y="3867150"/>
          <p14:tracePt t="138791" x="9275763" y="3867150"/>
          <p14:tracePt t="138807" x="9263063" y="3867150"/>
          <p14:tracePt t="138823" x="9224963" y="3867150"/>
          <p14:tracePt t="138839" x="9212263" y="3867150"/>
          <p14:tracePt t="138856" x="9188450" y="3879850"/>
          <p14:tracePt t="138872" x="9137650" y="3892550"/>
          <p14:tracePt t="138889" x="9075738" y="3905250"/>
          <p14:tracePt t="138906" x="9012238" y="3929063"/>
          <p14:tracePt t="138923" x="8950325" y="3941763"/>
          <p14:tracePt t="138939" x="8899525" y="3967163"/>
          <p14:tracePt t="138956" x="8837613" y="3967163"/>
          <p14:tracePt t="138959" x="8799513" y="3979863"/>
          <p14:tracePt t="138973" x="8774113" y="3979863"/>
          <p14:tracePt t="138976" x="8750300" y="3979863"/>
          <p14:tracePt t="138990" x="8699500" y="3992563"/>
          <p14:tracePt t="139007" x="8624888" y="4005263"/>
          <p14:tracePt t="139024" x="8548688" y="4005263"/>
          <p14:tracePt t="139040" x="8499475" y="4005263"/>
          <p14:tracePt t="139057" x="8474075" y="4005263"/>
          <p14:tracePt t="139073" x="8448675" y="4005263"/>
          <p14:tracePt t="139090" x="8435975" y="4005263"/>
          <p14:tracePt t="139107" x="8424863" y="4005263"/>
          <p14:tracePt t="139123" x="8412163" y="4005263"/>
          <p14:tracePt t="139140" x="8399463" y="4005263"/>
          <p14:tracePt t="139143" x="8386763" y="4005263"/>
          <p14:tracePt t="139176" x="8361363" y="4017963"/>
          <p14:tracePt t="139183" x="8324850" y="4041775"/>
          <p14:tracePt t="139191" x="8274050" y="4067175"/>
          <p14:tracePt t="139207" x="8212138" y="4079875"/>
          <p14:tracePt t="139224" x="8161338" y="4129088"/>
          <p14:tracePt t="139240" x="8123238" y="4179888"/>
          <p14:tracePt t="139256" x="8086725" y="4267200"/>
          <p14:tracePt t="139274" x="8074025" y="4318000"/>
          <p14:tracePt t="139290" x="8074025" y="4379913"/>
          <p14:tracePt t="139307" x="8074025" y="4443413"/>
          <p14:tracePt t="139324" x="8074025" y="4505325"/>
          <p14:tracePt t="139327" x="8074025" y="4543425"/>
          <p14:tracePt t="139341" x="8074025" y="4567238"/>
          <p14:tracePt t="139344" x="8074025" y="4592638"/>
          <p14:tracePt t="139357" x="8074025" y="4618038"/>
          <p14:tracePt t="139359" x="8074025" y="4630738"/>
          <p14:tracePt t="139375" x="8099425" y="4692650"/>
          <p14:tracePt t="139391" x="8110538" y="4705350"/>
          <p14:tracePt t="139407" x="8110538" y="4730750"/>
          <p14:tracePt t="139424" x="8123238" y="4768850"/>
          <p14:tracePt t="139441" x="8123238" y="4792663"/>
          <p14:tracePt t="139457" x="8123238" y="4805363"/>
          <p14:tracePt t="139475" x="8123238" y="4818063"/>
          <p14:tracePt t="139504" x="8123238" y="4830763"/>
          <p14:tracePt t="139815" x="8123238" y="4818063"/>
          <p14:tracePt t="139831" x="8123238" y="4792663"/>
          <p14:tracePt t="139840" x="8123238" y="4779963"/>
          <p14:tracePt t="139847" x="8123238" y="4768850"/>
          <p14:tracePt t="139858" x="8123238" y="4743450"/>
          <p14:tracePt t="139875" x="8099425" y="4718050"/>
          <p14:tracePt t="139892" x="8099425" y="4705350"/>
          <p14:tracePt t="139928" x="8099425" y="4692650"/>
          <p14:tracePt t="139935" x="8099425" y="4679950"/>
          <p14:tracePt t="139943" x="8099425" y="4667250"/>
          <p14:tracePt t="139959" x="8086725" y="4618038"/>
          <p14:tracePt t="139976" x="8086725" y="4554538"/>
          <p14:tracePt t="139992" x="8086725" y="4479925"/>
          <p14:tracePt t="140009" x="8086725" y="4367213"/>
          <p14:tracePt t="140025" x="8099425" y="4241800"/>
          <p14:tracePt t="140042" x="8099425" y="4105275"/>
          <p14:tracePt t="140059" x="8099425" y="4017963"/>
          <p14:tracePt t="140076" x="8099425" y="3967163"/>
          <p14:tracePt t="140080" x="8099425" y="3954463"/>
          <p14:tracePt t="140093" x="8099425" y="3929063"/>
          <p14:tracePt t="140109" x="8099425" y="3916363"/>
          <p14:tracePt t="140263" x="8110538" y="3916363"/>
          <p14:tracePt t="140271" x="8148638" y="3916363"/>
          <p14:tracePt t="140280" x="8186738" y="3916363"/>
          <p14:tracePt t="140294" x="8223250" y="3916363"/>
          <p14:tracePt t="140296" x="8248650" y="3916363"/>
          <p14:tracePt t="140310" x="8324850" y="3992563"/>
          <p14:tracePt t="140327" x="8412163" y="4117975"/>
          <p14:tracePt t="140344" x="8512175" y="4318000"/>
          <p14:tracePt t="140360" x="8586788" y="4567238"/>
          <p14:tracePt t="140377" x="8624888" y="4818063"/>
          <p14:tracePt t="140393" x="8650288" y="5043488"/>
          <p14:tracePt t="140410" x="8650288" y="5218113"/>
          <p14:tracePt t="140427" x="8650288" y="5343525"/>
          <p14:tracePt t="140444" x="8650288" y="5418138"/>
          <p14:tracePt t="140460" x="8650288" y="5481638"/>
          <p14:tracePt t="140463" x="8650288" y="5507038"/>
          <p14:tracePt t="140477" x="8624888" y="5543550"/>
          <p14:tracePt t="140479" x="8586788" y="5556250"/>
          <p14:tracePt t="140494" x="8537575" y="5594350"/>
          <p14:tracePt t="140496" x="8448675" y="5630863"/>
          <p14:tracePt t="140510" x="8223250" y="5656263"/>
          <p14:tracePt t="140528" x="7961313" y="5668963"/>
          <p14:tracePt t="140544" x="7648575" y="5668963"/>
          <p14:tracePt t="140561" x="7359650" y="5594350"/>
          <p14:tracePt t="140577" x="7085013" y="5468938"/>
          <p14:tracePt t="140592" x="6821488" y="5318125"/>
          <p14:tracePt t="140609" x="6646863" y="5143500"/>
          <p14:tracePt t="140626" x="6546850" y="4981575"/>
          <p14:tracePt t="140642" x="6483350" y="4792663"/>
          <p14:tracePt t="140659" x="6472238" y="4554538"/>
          <p14:tracePt t="140676" x="6483350" y="4305300"/>
          <p14:tracePt t="140678" x="6521450" y="4167188"/>
          <p14:tracePt t="140693" x="6572250" y="4029075"/>
          <p14:tracePt t="140694" x="6646863" y="3892550"/>
          <p14:tracePt t="140710" x="6808788" y="3654425"/>
          <p14:tracePt t="140727" x="7010400" y="3454400"/>
          <p14:tracePt t="140744" x="7235825" y="3290888"/>
          <p14:tracePt t="140760" x="7485063" y="3165475"/>
          <p14:tracePt t="140777" x="7785100" y="3065463"/>
          <p14:tracePt t="140794" x="8074025" y="3016250"/>
          <p14:tracePt t="140811" x="8335963" y="3003550"/>
          <p14:tracePt t="140828" x="8637588" y="3003550"/>
          <p14:tracePt t="140831" x="8774113" y="3003550"/>
          <p14:tracePt t="140845" x="8886825" y="3003550"/>
          <p14:tracePt t="140847" x="8975725" y="3003550"/>
          <p14:tracePt t="140861" x="9063038" y="3028950"/>
          <p14:tracePt t="140864" x="9150350" y="3054350"/>
          <p14:tracePt t="140878" x="9224963" y="3078163"/>
          <p14:tracePt t="140880" x="9288463" y="3103563"/>
          <p14:tracePt t="140895" x="9375775" y="3141663"/>
          <p14:tracePt t="140911" x="9437688" y="3178175"/>
          <p14:tracePt t="140928" x="9463088" y="3216275"/>
          <p14:tracePt t="140945" x="9475788" y="3241675"/>
          <p14:tracePt t="140961" x="9501188" y="3316288"/>
          <p14:tracePt t="140978" x="9501188" y="3390900"/>
          <p14:tracePt t="140995" x="9501188" y="3503613"/>
          <p14:tracePt t="141012" x="9501188" y="3654425"/>
          <p14:tracePt t="141015" x="9475788" y="3741738"/>
          <p14:tracePt t="141028" x="9450388" y="3829050"/>
          <p14:tracePt t="141031" x="9424988" y="3916363"/>
          <p14:tracePt t="141045" x="9375775" y="4017963"/>
          <p14:tracePt t="141047" x="9337675" y="4105275"/>
          <p14:tracePt t="141063" x="9250363" y="4267200"/>
          <p14:tracePt t="141079" x="9163050" y="4392613"/>
          <p14:tracePt t="141096" x="9037638" y="4454525"/>
          <p14:tracePt t="141112" x="8924925" y="4518025"/>
          <p14:tracePt t="141129" x="8799513" y="4530725"/>
          <p14:tracePt t="141145" x="8661400" y="4543425"/>
          <p14:tracePt t="141162" x="8499475" y="4543425"/>
          <p14:tracePt t="141178" x="8286750" y="4518025"/>
          <p14:tracePt t="141196" x="8099425" y="4467225"/>
          <p14:tracePt t="141212" x="7923213" y="4392613"/>
          <p14:tracePt t="141215" x="7848600" y="4354513"/>
          <p14:tracePt t="141229" x="7797800" y="4318000"/>
          <p14:tracePt t="141232" x="7761288" y="4267200"/>
          <p14:tracePt t="141246" x="7710488" y="4205288"/>
          <p14:tracePt t="141263" x="7673975" y="4117975"/>
          <p14:tracePt t="141280" x="7648575" y="3992563"/>
          <p14:tracePt t="141296" x="7648575" y="3841750"/>
          <p14:tracePt t="141313" x="7648575" y="3667125"/>
          <p14:tracePt t="141329" x="7710488" y="3490913"/>
          <p14:tracePt t="141346" x="7773988" y="3341688"/>
          <p14:tracePt t="141362" x="7861300" y="3228975"/>
          <p14:tracePt t="141379" x="7974013" y="3116263"/>
          <p14:tracePt t="141396" x="8074025" y="3054350"/>
          <p14:tracePt t="141399" x="8123238" y="3016250"/>
          <p14:tracePt t="141413" x="8186738" y="2990850"/>
          <p14:tracePt t="141416" x="8235950" y="2978150"/>
          <p14:tracePt t="141430" x="8312150" y="2978150"/>
          <p14:tracePt t="141432" x="8348663" y="2965450"/>
          <p14:tracePt t="141447" x="8435975" y="2965450"/>
          <p14:tracePt t="141463" x="8524875" y="2965450"/>
          <p14:tracePt t="141480" x="8599488" y="2978150"/>
          <p14:tracePt t="141497" x="8674100" y="3054350"/>
          <p14:tracePt t="141512" x="8763000" y="3178175"/>
          <p14:tracePt t="141529" x="8850313" y="3354388"/>
          <p14:tracePt t="141546" x="8950325" y="3567113"/>
          <p14:tracePt t="141562" x="8999538" y="3779838"/>
          <p14:tracePt t="141580" x="9037638" y="3979863"/>
          <p14:tracePt t="141583" x="9037638" y="4067175"/>
          <p14:tracePt t="141597" x="9037638" y="4129088"/>
          <p14:tracePt t="141599" x="9037638" y="4179888"/>
          <p14:tracePt t="141614" x="9037638" y="4241800"/>
          <p14:tracePt t="141616" x="9037638" y="4292600"/>
          <p14:tracePt t="141631" x="9012238" y="4367213"/>
          <p14:tracePt t="141647" x="8924925" y="4430713"/>
          <p14:tracePt t="141664" x="8799513" y="4505325"/>
          <p14:tracePt t="141680" x="8586788" y="4567238"/>
          <p14:tracePt t="141697" x="8374063" y="4579938"/>
          <p14:tracePt t="141713" x="8099425" y="4579938"/>
          <p14:tracePt t="141730" x="7874000" y="4579938"/>
          <p14:tracePt t="141747" x="7673975" y="4543425"/>
          <p14:tracePt t="141763" x="7510463" y="4467225"/>
          <p14:tracePt t="141781" x="7410450" y="4341813"/>
          <p14:tracePt t="141783" x="7359650" y="4292600"/>
          <p14:tracePt t="141798" x="7323138" y="4217988"/>
          <p14:tracePt t="141800" x="7297738" y="4105275"/>
          <p14:tracePt t="141815" x="7259638" y="3905250"/>
          <p14:tracePt t="141831" x="7259638" y="3692525"/>
          <p14:tracePt t="141847" x="7285038" y="3479800"/>
          <p14:tracePt t="141864" x="7385050" y="3278188"/>
          <p14:tracePt t="141880" x="7523163" y="3154363"/>
          <p14:tracePt t="141897" x="7697788" y="3041650"/>
          <p14:tracePt t="141914" x="7874000" y="2978150"/>
          <p14:tracePt t="141931" x="8048625" y="2941638"/>
          <p14:tracePt t="141947" x="8212138" y="2941638"/>
          <p14:tracePt t="141964" x="8348663" y="2941638"/>
          <p14:tracePt t="141967" x="8399463" y="2952750"/>
          <p14:tracePt t="141981" x="8486775" y="3016250"/>
          <p14:tracePt t="141984" x="8574088" y="3078163"/>
          <p14:tracePt t="141998" x="8650288" y="3154363"/>
          <p14:tracePt t="142000" x="8724900" y="3254375"/>
          <p14:tracePt t="142015" x="8874125" y="3454400"/>
          <p14:tracePt t="142031" x="8986838" y="3667125"/>
          <p14:tracePt t="142048" x="9037638" y="3867150"/>
          <p14:tracePt t="142064" x="9063038" y="4079875"/>
          <p14:tracePt t="142081" x="9063038" y="4241800"/>
          <p14:tracePt t="142097" x="9037638" y="4418013"/>
          <p14:tracePt t="142115" x="8963025" y="4579938"/>
          <p14:tracePt t="142131" x="8824913" y="4730750"/>
          <p14:tracePt t="142148" x="8612188" y="4856163"/>
          <p14:tracePt t="142151" x="8486775" y="4905375"/>
          <p14:tracePt t="142165" x="8348663" y="4956175"/>
          <p14:tracePt t="142182" x="8074025" y="4968875"/>
          <p14:tracePt t="142184" x="7961313" y="4968875"/>
          <p14:tracePt t="142199" x="7723188" y="4968875"/>
          <p14:tracePt t="142216" x="7523163" y="4930775"/>
          <p14:tracePt t="142231" x="7410450" y="4868863"/>
          <p14:tracePt t="142248" x="7335838" y="4792663"/>
          <p14:tracePt t="142264" x="7285038" y="4679950"/>
          <p14:tracePt t="142281" x="7272338" y="4505325"/>
          <p14:tracePt t="142298" x="7272338" y="4292600"/>
          <p14:tracePt t="142315" x="7335838" y="4079875"/>
          <p14:tracePt t="142332" x="7472363" y="3892550"/>
          <p14:tracePt t="142335" x="7561263" y="3816350"/>
          <p14:tracePt t="142349" x="7673975" y="3754438"/>
          <p14:tracePt t="142352" x="7797800" y="3703638"/>
          <p14:tracePt t="142365" x="7935913" y="3667125"/>
          <p14:tracePt t="142382" x="8386763" y="3616325"/>
          <p14:tracePt t="142399" x="8650288" y="3616325"/>
          <p14:tracePt t="142416" x="8899525" y="3654425"/>
          <p14:tracePt t="142432" x="9088438" y="3754438"/>
          <p14:tracePt t="142449" x="9163050" y="3867150"/>
          <p14:tracePt t="142465" x="9199563" y="3929063"/>
          <p14:tracePt t="142482" x="9212263" y="3992563"/>
          <p14:tracePt t="142499" x="9212263" y="4054475"/>
          <p14:tracePt t="142516" x="9212263" y="4092575"/>
          <p14:tracePt t="142520" x="9212263" y="4105275"/>
          <p14:tracePt t="142532" x="9199563" y="4129088"/>
          <p14:tracePt t="142535" x="9188450" y="4141788"/>
          <p14:tracePt t="142549" x="9175750" y="4154488"/>
          <p14:tracePt t="142999" x="9163050" y="4154488"/>
          <p14:tracePt t="143016" x="9150350" y="4154488"/>
          <p14:tracePt t="143031" x="9137650" y="4167188"/>
          <p14:tracePt t="143039" x="9124950" y="4192588"/>
          <p14:tracePt t="143050" x="9124950" y="4217988"/>
          <p14:tracePt t="143067" x="9088438" y="4267200"/>
          <p14:tracePt t="143084" x="9063038" y="4330700"/>
          <p14:tracePt t="143087" x="9063038" y="4354513"/>
          <p14:tracePt t="143101" x="9050338" y="4392613"/>
          <p14:tracePt t="143104" x="9024938" y="4443413"/>
          <p14:tracePt t="143118" x="9012238" y="4505325"/>
          <p14:tracePt t="143120" x="8986838" y="4543425"/>
          <p14:tracePt t="143135" x="8975725" y="4579938"/>
          <p14:tracePt t="143137" x="8950325" y="4630738"/>
          <p14:tracePt t="143151" x="8886825" y="4718050"/>
          <p14:tracePt t="143168" x="8799513" y="4792663"/>
          <p14:tracePt t="143184" x="8661400" y="4856163"/>
          <p14:tracePt t="143201" x="8512175" y="4905375"/>
          <p14:tracePt t="143217" x="8299450" y="4968875"/>
          <p14:tracePt t="143234" x="8074025" y="4992688"/>
          <p14:tracePt t="143251" x="7874000" y="5018088"/>
          <p14:tracePt t="143267" x="7735888" y="5030788"/>
          <p14:tracePt t="143284" x="7585075" y="5030788"/>
          <p14:tracePt t="143286" x="7485063" y="5030788"/>
          <p14:tracePt t="143301" x="7372350" y="5005388"/>
          <p14:tracePt t="143304" x="7272338" y="4956175"/>
          <p14:tracePt t="143317" x="7146925" y="4905375"/>
          <p14:tracePt t="143319" x="7021513" y="4843463"/>
          <p14:tracePt t="143335" x="6808788" y="4630738"/>
          <p14:tracePt t="143351" x="6596063" y="4379913"/>
          <p14:tracePt t="143367" x="6383338" y="4067175"/>
          <p14:tracePt t="143384" x="6196013" y="3792538"/>
          <p14:tracePt t="143401" x="6021388" y="3541713"/>
          <p14:tracePt t="143417" x="5883275" y="3328988"/>
          <p14:tracePt t="143435" x="5821363" y="3178175"/>
          <p14:tracePt t="143451" x="5783263" y="3054350"/>
          <p14:tracePt t="143468" x="5783263" y="3016250"/>
          <p14:tracePt t="143485" x="5783263" y="2990850"/>
          <p14:tracePt t="143487" x="5783263" y="2978150"/>
          <p14:tracePt t="143503" x="5783263" y="2965450"/>
          <p14:tracePt t="143519" x="5783263" y="2941638"/>
          <p14:tracePt t="143536" x="5783263" y="2903538"/>
          <p14:tracePt t="143551" x="5783263" y="2865438"/>
          <p14:tracePt t="143568" x="5783263" y="2803525"/>
          <p14:tracePt t="143585" x="5770563" y="2716213"/>
          <p14:tracePt t="143601" x="5708650" y="2578100"/>
          <p14:tracePt t="143618" x="5595938" y="2414588"/>
          <p14:tracePt t="143635" x="5457825" y="2265363"/>
          <p14:tracePt t="143651" x="5281613" y="2127250"/>
          <p14:tracePt t="143668" x="5057775" y="1989138"/>
          <p14:tracePt t="143671" x="4956175" y="1939925"/>
          <p14:tracePt t="143685" x="4843463" y="1889125"/>
          <p14:tracePt t="143687" x="4756150" y="1865313"/>
          <p14:tracePt t="143703" x="4619625" y="1839913"/>
          <p14:tracePt t="143719" x="4530725" y="1839913"/>
          <p14:tracePt t="143735" x="4494213" y="1839913"/>
          <p14:tracePt t="143752" x="4430713" y="1839913"/>
          <p14:tracePt t="143768" x="4381500" y="1876425"/>
          <p14:tracePt t="143785" x="4330700" y="1978025"/>
          <p14:tracePt t="143801" x="4268788" y="2101850"/>
          <p14:tracePt t="143818" x="4205288" y="2303463"/>
          <p14:tracePt t="143835" x="4156075" y="2578100"/>
          <p14:tracePt t="143853" x="4130675" y="2890838"/>
          <p14:tracePt t="143855" x="4105275" y="3054350"/>
          <p14:tracePt t="143869" x="4092575" y="3203575"/>
          <p14:tracePt t="143886" x="4056063" y="3503613"/>
          <p14:tracePt t="143889" x="4043363" y="3641725"/>
          <p14:tracePt t="143903" x="4030663" y="3879850"/>
          <p14:tracePt t="143919" x="4017963" y="4029075"/>
          <p14:tracePt t="143936" x="4017963" y="4105275"/>
          <p14:tracePt t="143953" x="4017963" y="4154488"/>
          <p14:tracePt t="143969" x="4030663" y="4167188"/>
          <p14:tracePt t="143986" x="4056063" y="4179888"/>
          <p14:tracePt t="144003" x="4105275" y="4179888"/>
          <p14:tracePt t="144019" x="4156075" y="4141788"/>
          <p14:tracePt t="144036" x="4230688" y="3892550"/>
          <p14:tracePt t="144039" x="4268788" y="3741738"/>
          <p14:tracePt t="144053" x="4318000" y="3554413"/>
          <p14:tracePt t="144056" x="4343400" y="3378200"/>
          <p14:tracePt t="144069" x="4356100" y="3216275"/>
          <p14:tracePt t="144071" x="4356100" y="3054350"/>
          <p14:tracePt t="144087" x="4356100" y="2778125"/>
          <p14:tracePt t="144104" x="4356100" y="2603500"/>
          <p14:tracePt t="144119" x="4305300" y="2452688"/>
          <p14:tracePt t="144137" x="4294188" y="2390775"/>
          <p14:tracePt t="144153" x="4281488" y="2352675"/>
          <p14:tracePt t="144169" x="4268788" y="2352675"/>
          <p14:tracePt t="144199" x="4243388" y="2352675"/>
          <p14:tracePt t="144208" x="4230688" y="2352675"/>
          <p14:tracePt t="144220" x="4217988" y="2352675"/>
          <p14:tracePt t="144223" x="4192588" y="2352675"/>
          <p14:tracePt t="144237" x="4181475" y="2365375"/>
          <p14:tracePt t="144254" x="4105275" y="2452688"/>
          <p14:tracePt t="144256" x="4068763" y="2516188"/>
          <p14:tracePt t="144270" x="4030663" y="2578100"/>
          <p14:tracePt t="144272" x="3992563" y="2627313"/>
          <p14:tracePt t="144287" x="3956050" y="2778125"/>
          <p14:tracePt t="144304" x="3917950" y="2903538"/>
          <p14:tracePt t="144320" x="3892550" y="2978150"/>
          <p14:tracePt t="144337" x="3892550" y="3041650"/>
          <p14:tracePt t="144354" x="3892550" y="3078163"/>
          <p14:tracePt t="144431" x="3917950" y="3078163"/>
          <p14:tracePt t="144439" x="3979863" y="3078163"/>
          <p14:tracePt t="144455" x="4068763" y="3016250"/>
          <p14:tracePt t="144471" x="4181475" y="2965450"/>
          <p14:tracePt t="144487" x="4268788" y="2890838"/>
          <p14:tracePt t="144504" x="4330700" y="2840038"/>
          <p14:tracePt t="144521" x="4394200" y="2816225"/>
          <p14:tracePt t="144538" x="4406900" y="2816225"/>
          <p14:tracePt t="144568" x="4418013" y="2816225"/>
          <p14:tracePt t="144576" x="4430713" y="2816225"/>
          <p14:tracePt t="144608" x="4443413" y="2816225"/>
          <p14:tracePt t="144615" x="4456113" y="2816225"/>
          <p14:tracePt t="144624" x="4468813" y="2816225"/>
          <p14:tracePt t="144639" x="4494213" y="2816225"/>
          <p14:tracePt t="144655" x="4556125" y="2816225"/>
          <p14:tracePt t="144671" x="4630738" y="2816225"/>
          <p14:tracePt t="144688" x="4719638" y="2816225"/>
          <p14:tracePt t="144705" x="4819650" y="2816225"/>
          <p14:tracePt t="144721" x="4932363" y="2816225"/>
          <p14:tracePt t="144737" x="5068888" y="2816225"/>
          <p14:tracePt t="144755" x="5257800" y="2828925"/>
          <p14:tracePt t="144772" x="5457825" y="2828925"/>
          <p14:tracePt t="144788" x="5670550" y="2828925"/>
          <p14:tracePt t="144791" x="5783263" y="2828925"/>
          <p14:tracePt t="144805" x="5908675" y="2828925"/>
          <p14:tracePt t="144807" x="6034088" y="2828925"/>
          <p14:tracePt t="144822" x="6283325" y="2828925"/>
          <p14:tracePt t="144839" x="6508750" y="2828925"/>
          <p14:tracePt t="144855" x="6608763" y="2828925"/>
          <p14:tracePt t="144872" x="6621463" y="2828925"/>
          <p14:tracePt t="144874" x="6634163" y="2828925"/>
          <p14:tracePt t="145111" x="6646863" y="2828925"/>
          <p14:tracePt t="145127" x="6672263" y="2828925"/>
          <p14:tracePt t="145144" x="6684963" y="2828925"/>
          <p14:tracePt t="145159" x="6696075" y="2828925"/>
          <p14:tracePt t="145167" x="6708775" y="2816225"/>
          <p14:tracePt t="145175" x="6708775" y="2803525"/>
          <p14:tracePt t="145189" x="6721475" y="2803525"/>
          <p14:tracePt t="145191" x="6721475" y="2790825"/>
          <p14:tracePt t="145207" x="6759575" y="2752725"/>
          <p14:tracePt t="145223" x="6772275" y="2728913"/>
          <p14:tracePt t="145239" x="6797675" y="2716213"/>
          <p14:tracePt t="145694" x="6784975" y="2716213"/>
          <p14:tracePt t="145702" x="6746875" y="2728913"/>
          <p14:tracePt t="145710" x="6684963" y="2728913"/>
          <p14:tracePt t="145722" x="6608763" y="2752725"/>
          <p14:tracePt t="145739" x="6459538" y="2765425"/>
          <p14:tracePt t="145756" x="6308725" y="2790825"/>
          <p14:tracePt t="145758" x="6234113" y="2790825"/>
          <p14:tracePt t="145772" x="6170613" y="2803525"/>
          <p14:tracePt t="145790" x="5957888" y="2840038"/>
          <p14:tracePt t="145806" x="5821363" y="2865438"/>
          <p14:tracePt t="145823" x="5719763" y="2890838"/>
          <p14:tracePt t="145839" x="5607050" y="2916238"/>
          <p14:tracePt t="145856" x="5483225" y="2941638"/>
          <p14:tracePt t="145874" x="5370513" y="2978150"/>
          <p14:tracePt t="145891" x="5270500" y="2990850"/>
          <p14:tracePt t="145908" x="5157788" y="3028950"/>
          <p14:tracePt t="145911" x="5081588" y="3041650"/>
          <p14:tracePt t="145925" x="5032375" y="3041650"/>
          <p14:tracePt t="145928" x="4981575" y="3054350"/>
          <p14:tracePt t="145941" x="4945063" y="3065463"/>
          <p14:tracePt t="145944" x="4906963" y="3065463"/>
          <p14:tracePt t="145958" x="4843463" y="3065463"/>
          <p14:tracePt t="145975" x="4768850" y="3065463"/>
          <p14:tracePt t="145991" x="4743450" y="3078163"/>
          <p14:tracePt t="146008" x="4719638" y="3078163"/>
          <p14:tracePt t="146025" x="4694238" y="3078163"/>
          <p14:tracePt t="146041" x="4668838" y="3078163"/>
          <p14:tracePt t="146057" x="4619625" y="3078163"/>
          <p14:tracePt t="146075" x="4530725" y="3078163"/>
          <p14:tracePt t="146092" x="4430713" y="3078163"/>
          <p14:tracePt t="146096" x="4381500" y="3078163"/>
          <p14:tracePt t="146108" x="4343400" y="3078163"/>
          <p14:tracePt t="146111" x="4305300" y="3078163"/>
          <p14:tracePt t="146126" x="4268788" y="3065463"/>
          <p14:tracePt t="146128" x="4230688" y="3065463"/>
          <p14:tracePt t="146141" x="4192588" y="3065463"/>
          <p14:tracePt t="146144" x="4168775" y="3065463"/>
          <p14:tracePt t="146159" x="4143375" y="3065463"/>
          <p14:tracePt t="146255" x="4143375" y="3054350"/>
          <p14:tracePt t="146272" x="4156075" y="3054350"/>
          <p14:tracePt t="146279" x="4168775" y="3041650"/>
          <p14:tracePt t="146292" x="4181475" y="3028950"/>
          <p14:tracePt t="146295" x="4205288" y="3028950"/>
          <p14:tracePt t="146309" x="4230688" y="3016250"/>
          <p14:tracePt t="146311" x="4256088" y="3003550"/>
          <p14:tracePt t="146326" x="4318000" y="2990850"/>
          <p14:tracePt t="146343" x="4406900" y="2965450"/>
          <p14:tracePt t="146359" x="4456113" y="2965450"/>
          <p14:tracePt t="146375" x="4494213" y="2965450"/>
          <p14:tracePt t="146392" x="4530725" y="2965450"/>
          <p14:tracePt t="146409" x="4556125" y="2965450"/>
          <p14:tracePt t="146431" x="4568825" y="2965450"/>
          <p14:tracePt t="146443" x="4581525" y="2965450"/>
          <p14:tracePt t="146459" x="4594225" y="2965450"/>
          <p14:tracePt t="146475" x="4606925" y="2952750"/>
          <p14:tracePt t="146527" x="4619625" y="2952750"/>
          <p14:tracePt t="146536" x="4630738" y="2952750"/>
          <p14:tracePt t="146567" x="4643438" y="2952750"/>
          <p14:tracePt t="146679" x="4656138" y="2952750"/>
          <p14:tracePt t="146695" x="4681538" y="2952750"/>
          <p14:tracePt t="146711" x="4694238" y="2952750"/>
          <p14:tracePt t="146736" x="4706938" y="2952750"/>
          <p14:tracePt t="146751" x="4719638" y="2952750"/>
          <p14:tracePt t="146759" x="4732338" y="2952750"/>
          <p14:tracePt t="146776" x="4743450" y="2952750"/>
          <p14:tracePt t="147007" x="4732338" y="2952750"/>
          <p14:tracePt t="147015" x="4719638" y="2965450"/>
          <p14:tracePt t="147027" x="4719638" y="2978150"/>
          <p14:tracePt t="147045" x="4681538" y="3016250"/>
          <p14:tracePt t="147047" x="4668838" y="3041650"/>
          <p14:tracePt t="147061" x="4668838" y="3054350"/>
          <p14:tracePt t="147063" x="4656138" y="3065463"/>
          <p14:tracePt t="147078" x="4656138" y="3090863"/>
          <p14:tracePt t="147080" x="4656138" y="3103563"/>
          <p14:tracePt t="147095" x="4656138" y="3128963"/>
          <p14:tracePt t="147111" x="4656138" y="3154363"/>
          <p14:tracePt t="147255" x="4668838" y="3154363"/>
          <p14:tracePt t="147263" x="4719638" y="3154363"/>
          <p14:tracePt t="147278" x="4856163" y="3154363"/>
          <p14:tracePt t="147296" x="5006975" y="3154363"/>
          <p14:tracePt t="147311" x="5219700" y="3154363"/>
          <p14:tracePt t="147328" x="5457825" y="3154363"/>
          <p14:tracePt t="147344" x="5719763" y="3154363"/>
          <p14:tracePt t="147361" x="6008688" y="3154363"/>
          <p14:tracePt t="147378" x="6283325" y="3154363"/>
          <p14:tracePt t="147395" x="6646863" y="3203575"/>
          <p14:tracePt t="147412" x="7046913" y="3290888"/>
          <p14:tracePt t="147428" x="7335838" y="3367088"/>
          <p14:tracePt t="147431" x="7410450" y="3378200"/>
          <p14:tracePt t="147445" x="7448550" y="3403600"/>
          <p14:tracePt t="147448" x="7472363" y="3416300"/>
          <p14:tracePt t="147607" x="7472363" y="3429000"/>
          <p14:tracePt t="147615" x="7472363" y="3441700"/>
          <p14:tracePt t="147628" x="7459663" y="3441700"/>
          <p14:tracePt t="147631" x="7448550" y="3454400"/>
          <p14:tracePt t="147647" x="7410450" y="3467100"/>
          <p14:tracePt t="147663" x="7348538" y="3479800"/>
          <p14:tracePt t="147680" x="7272338" y="3490913"/>
          <p14:tracePt t="147696" x="7197725" y="3503613"/>
          <p14:tracePt t="147712" x="7123113" y="3503613"/>
          <p14:tracePt t="147729" x="7059613" y="3503613"/>
          <p14:tracePt t="147746" x="7021513" y="3503613"/>
          <p14:tracePt t="147762" x="6997700" y="3503613"/>
          <p14:tracePt t="147784" x="6985000" y="3503613"/>
          <p14:tracePt t="147903" x="6959600" y="3503613"/>
          <p14:tracePt t="147912" x="6946900" y="3503613"/>
          <p14:tracePt t="147927" x="6934200" y="3503613"/>
          <p14:tracePt t="147935" x="6921500" y="3516313"/>
          <p14:tracePt t="147946" x="6897688" y="3516313"/>
          <p14:tracePt t="147963" x="6872288" y="3541713"/>
          <p14:tracePt t="147980" x="6834188" y="3554413"/>
          <p14:tracePt t="147983" x="6821488" y="3567113"/>
          <p14:tracePt t="147997" x="6808788" y="3567113"/>
          <p14:tracePt t="147999" x="6797675" y="3567113"/>
          <p14:tracePt t="148014" x="6784975" y="3579813"/>
          <p14:tracePt t="148031" x="6772275" y="3579813"/>
          <p14:tracePt t="148047" x="6759575" y="3579813"/>
          <p14:tracePt t="148167" x="6759575" y="3590925"/>
          <p14:tracePt t="148175" x="6772275" y="3590925"/>
          <p14:tracePt t="148191" x="6784975" y="3590925"/>
          <p14:tracePt t="148216" x="6797675" y="3590925"/>
          <p14:tracePt t="148239" x="6808788" y="3590925"/>
          <p14:tracePt t="148247" x="6821488" y="3590925"/>
          <p14:tracePt t="148263" x="6834188" y="3590925"/>
          <p14:tracePt t="148335" x="6834188" y="3603625"/>
          <p14:tracePt t="148343" x="6834188" y="3616325"/>
          <p14:tracePt t="148351" x="6834188" y="3629025"/>
          <p14:tracePt t="148364" x="6834188" y="3654425"/>
          <p14:tracePt t="148367" x="6834188" y="3679825"/>
          <p14:tracePt t="148381" x="6834188" y="3703638"/>
          <p14:tracePt t="148383" x="6834188" y="3729038"/>
          <p14:tracePt t="148399" x="6772275" y="3829050"/>
          <p14:tracePt t="148415" x="6708775" y="3916363"/>
          <p14:tracePt t="148431" x="6646863" y="3992563"/>
          <p14:tracePt t="148447" x="6608763" y="4054475"/>
          <p14:tracePt t="148464" x="6584950" y="4105275"/>
          <p14:tracePt t="148481" x="6572250" y="4141788"/>
          <p14:tracePt t="148497" x="6559550" y="4167188"/>
          <p14:tracePt t="148515" x="6546850" y="4179888"/>
          <p14:tracePt t="148531" x="6546850" y="4192588"/>
          <p14:tracePt t="148591" x="6584950" y="4192588"/>
          <p14:tracePt t="148599" x="6634163" y="4192588"/>
          <p14:tracePt t="148616" x="6772275" y="4105275"/>
          <p14:tracePt t="148631" x="6921500" y="3967163"/>
          <p14:tracePt t="148648" x="7046913" y="3816350"/>
          <p14:tracePt t="148665" x="7123113" y="3692525"/>
          <p14:tracePt t="148681" x="7159625" y="3616325"/>
          <p14:tracePt t="148698" x="7159625" y="3603625"/>
          <p14:tracePt t="148743" x="7159625" y="3616325"/>
          <p14:tracePt t="148750" x="7123113" y="3667125"/>
          <p14:tracePt t="148765" x="7085013" y="3741738"/>
          <p14:tracePt t="148767" x="7046913" y="3816350"/>
          <p14:tracePt t="148783" x="6946900" y="3979863"/>
          <p14:tracePt t="148799" x="6884988" y="4192588"/>
          <p14:tracePt t="148816" x="6808788" y="4379913"/>
          <p14:tracePt t="148832" x="6721475" y="4567238"/>
          <p14:tracePt t="148849" x="6672263" y="4743450"/>
          <p14:tracePt t="148866" x="6672263" y="4818063"/>
          <p14:tracePt t="148882" x="6646863" y="4843463"/>
          <p14:tracePt t="148967" x="6646863" y="4805363"/>
          <p14:tracePt t="148975" x="6672263" y="4718050"/>
          <p14:tracePt t="148983" x="6696075" y="4618038"/>
          <p14:tracePt t="148999" x="6784975" y="4367213"/>
          <p14:tracePt t="149016" x="6872288" y="4079875"/>
          <p14:tracePt t="149033" x="6985000" y="3779838"/>
          <p14:tracePt t="149049" x="7085013" y="3503613"/>
          <p14:tracePt t="149066" x="7159625" y="3341688"/>
          <p14:tracePt t="149082" x="7185025" y="3241675"/>
          <p14:tracePt t="149099" x="7210425" y="3216275"/>
          <p14:tracePt t="149116" x="7210425" y="3203575"/>
          <p14:tracePt t="149359" x="7223125" y="3203575"/>
          <p14:tracePt t="149375" x="7223125" y="3190875"/>
          <p14:tracePt t="149383" x="7235825" y="3178175"/>
          <p14:tracePt t="149391" x="7246938" y="3154363"/>
          <p14:tracePt t="149400" x="7246938" y="3128963"/>
          <p14:tracePt t="149417" x="7272338" y="3090863"/>
          <p14:tracePt t="149433" x="7285038" y="3016250"/>
          <p14:tracePt t="149450" x="7297738" y="2941638"/>
          <p14:tracePt t="149467" x="7310438" y="2865438"/>
          <p14:tracePt t="149484" x="7310438" y="2816225"/>
          <p14:tracePt t="149487" x="7310438" y="2803525"/>
          <p14:tracePt t="149501" x="7310438" y="2790825"/>
          <p14:tracePt t="149517" x="7310438" y="2778125"/>
          <p14:tracePt t="151231" x="7310438" y="2752725"/>
          <p14:tracePt t="151238" x="7310438" y="2740025"/>
          <p14:tracePt t="151255" x="7310438" y="2716213"/>
          <p14:tracePt t="151279" x="7310438" y="2703513"/>
          <p14:tracePt t="151289" x="7310438" y="2690813"/>
          <p14:tracePt t="151305" x="7310438" y="2678113"/>
          <p14:tracePt t="151719" x="7285038" y="2678113"/>
          <p14:tracePt t="151727" x="7259638" y="2678113"/>
          <p14:tracePt t="151739" x="7223125" y="2678113"/>
          <p14:tracePt t="151756" x="7134225" y="2690813"/>
          <p14:tracePt t="151759" x="7097713" y="2716213"/>
          <p14:tracePt t="151774" x="7059613" y="2716213"/>
          <p14:tracePt t="151776" x="7021513" y="2728913"/>
          <p14:tracePt t="151791" x="6959600" y="2752725"/>
          <p14:tracePt t="151807" x="6884988" y="2778125"/>
          <p14:tracePt t="151824" x="6821488" y="2803525"/>
          <p14:tracePt t="151840" x="6784975" y="2816225"/>
          <p14:tracePt t="151857" x="6734175" y="2828925"/>
          <p14:tracePt t="151873" x="6708775" y="2840038"/>
          <p14:tracePt t="151890" x="6684963" y="2852738"/>
          <p14:tracePt t="151906" x="6672263" y="2865438"/>
          <p14:tracePt t="151923" x="6659563" y="2890838"/>
          <p14:tracePt t="151940" x="6646863" y="2916238"/>
          <p14:tracePt t="151943" x="6646863" y="2928938"/>
          <p14:tracePt t="151957" x="6634163" y="2952750"/>
          <p14:tracePt t="151959" x="6621463" y="2952750"/>
          <p14:tracePt t="151975" x="6621463" y="2965450"/>
          <p14:tracePt t="151991" x="6608763" y="2990850"/>
          <p14:tracePt t="152015" x="6608763" y="3003550"/>
          <p14:tracePt t="152031" x="6608763" y="3016250"/>
          <p14:tracePt t="152040" x="6584950" y="3016250"/>
          <p14:tracePt t="152057" x="6572250" y="3028950"/>
          <p14:tracePt t="152073" x="6546850" y="3028950"/>
          <p14:tracePt t="152090" x="6508750" y="3041650"/>
          <p14:tracePt t="152107" x="6496050" y="3041650"/>
          <p14:tracePt t="152124" x="6483350" y="3065463"/>
          <p14:tracePt t="152127" x="6472238" y="3065463"/>
          <p14:tracePt t="152255" x="6459538" y="3065463"/>
          <p14:tracePt t="152263" x="6446838" y="3065463"/>
          <p14:tracePt t="152280" x="6434138" y="3065463"/>
          <p14:tracePt t="152291" x="6421438" y="3065463"/>
          <p14:tracePt t="152308" x="6396038" y="3054350"/>
          <p14:tracePt t="152325" x="6383338" y="3041650"/>
          <p14:tracePt t="152327" x="6370638" y="3041650"/>
          <p14:tracePt t="152551" x="6359525" y="3041650"/>
          <p14:tracePt t="152567" x="6346825" y="3041650"/>
          <p14:tracePt t="152575" x="6346825" y="3065463"/>
          <p14:tracePt t="152592" x="6308725" y="3128963"/>
          <p14:tracePt t="152608" x="6308725" y="3178175"/>
          <p14:tracePt t="152625" x="6283325" y="3228975"/>
          <p14:tracePt t="152641" x="6259513" y="3290888"/>
          <p14:tracePt t="152659" x="6234113" y="3367088"/>
          <p14:tracePt t="152675" x="6208713" y="3416300"/>
          <p14:tracePt t="152692" x="6196013" y="3467100"/>
          <p14:tracePt t="152696" x="6196013" y="3503613"/>
          <p14:tracePt t="152709" x="6183313" y="3529013"/>
          <p14:tracePt t="152711" x="6170613" y="3567113"/>
          <p14:tracePt t="152725" x="6157913" y="3603625"/>
          <p14:tracePt t="152727" x="6146800" y="3641725"/>
          <p14:tracePt t="152743" x="6134100" y="3703638"/>
          <p14:tracePt t="152759" x="6121400" y="3754438"/>
          <p14:tracePt t="152776" x="6108700" y="3792538"/>
          <p14:tracePt t="152793" x="6108700" y="3829050"/>
          <p14:tracePt t="152809" x="6108700" y="3867150"/>
          <p14:tracePt t="152825" x="6096000" y="3929063"/>
          <p14:tracePt t="152842" x="6096000" y="3992563"/>
          <p14:tracePt t="152859" x="6083300" y="4017963"/>
          <p14:tracePt t="152880" x="6083300" y="4029075"/>
          <p14:tracePt t="152893" x="6070600" y="4041775"/>
          <p14:tracePt t="152911" x="6057900" y="4041775"/>
          <p14:tracePt t="152926" x="6045200" y="4054475"/>
          <p14:tracePt t="152943" x="6021388" y="4079875"/>
          <p14:tracePt t="152959" x="5995988" y="4154488"/>
          <p14:tracePt t="152977" x="5957888" y="4217988"/>
          <p14:tracePt t="152993" x="5932488" y="4254500"/>
          <p14:tracePt t="153009" x="5921375" y="4279900"/>
          <p14:tracePt t="153026" x="5921375" y="4305300"/>
          <p14:tracePt t="153043" x="5908675" y="4318000"/>
          <p14:tracePt t="153060" x="5908675" y="4341813"/>
          <p14:tracePt t="153063" x="5908675" y="4354513"/>
          <p14:tracePt t="153076" x="5895975" y="4367213"/>
          <p14:tracePt t="153079" x="5895975" y="4392613"/>
          <p14:tracePt t="153094" x="5895975" y="4418013"/>
          <p14:tracePt t="153096" x="5883275" y="4443413"/>
          <p14:tracePt t="153110" x="5870575" y="4479925"/>
          <p14:tracePt t="153127" x="5857875" y="4543425"/>
          <p14:tracePt t="153143" x="5857875" y="4567238"/>
          <p14:tracePt t="153160" x="5845175" y="4579938"/>
          <p14:tracePt t="153177" x="5845175" y="4592638"/>
          <p14:tracePt t="153193" x="5845175" y="4605338"/>
          <p14:tracePt t="153210" x="5845175" y="4618038"/>
          <p14:tracePt t="153227" x="5845175" y="4630738"/>
          <p14:tracePt t="153243" x="5845175" y="4643438"/>
          <p14:tracePt t="153261" x="5845175" y="4656138"/>
          <p14:tracePt t="153264" x="5845175" y="4667250"/>
          <p14:tracePt t="153279" x="5845175" y="4679950"/>
          <p14:tracePt t="153295" x="5845175" y="4705350"/>
          <p14:tracePt t="153310" x="5832475" y="4730750"/>
          <p14:tracePt t="153327" x="5832475" y="4756150"/>
          <p14:tracePt t="153344" x="5832475" y="4779963"/>
          <p14:tracePt t="153361" x="5832475" y="4792663"/>
          <p14:tracePt t="153377" x="5832475" y="4805363"/>
          <p14:tracePt t="153394" x="5832475" y="4818063"/>
          <p14:tracePt t="153447" x="5832475" y="4830763"/>
          <p14:tracePt t="153464" x="5832475" y="4856163"/>
          <p14:tracePt t="153471" x="5832475" y="4868863"/>
          <p14:tracePt t="153479" x="5832475" y="4879975"/>
          <p14:tracePt t="153495" x="5832475" y="4918075"/>
          <p14:tracePt t="153511" x="5808663" y="4943475"/>
          <p14:tracePt t="153527" x="5808663" y="4956175"/>
          <p14:tracePt t="154599" x="5808663" y="4943475"/>
          <p14:tracePt t="154615" x="5808663" y="4930775"/>
          <p14:tracePt t="154623" x="5808663" y="4918075"/>
          <p14:tracePt t="155151" x="5808663" y="4905375"/>
          <p14:tracePt t="155159" x="5808663" y="4879975"/>
          <p14:tracePt t="155175" x="5808663" y="4868863"/>
          <p14:tracePt t="155191" x="5808663" y="4856163"/>
          <p14:tracePt t="155199" x="5808663" y="4843463"/>
          <p14:tracePt t="155223" x="5808663" y="4830763"/>
          <p14:tracePt t="155263" x="5808663" y="4818063"/>
          <p14:tracePt t="155303" x="5808663" y="4805363"/>
          <p14:tracePt t="155311" x="5821363" y="4792663"/>
          <p14:tracePt t="155320" x="5821363" y="4779963"/>
          <p14:tracePt t="155333" x="5821363" y="4768850"/>
          <p14:tracePt t="155335" x="5821363" y="4743450"/>
          <p14:tracePt t="155349" x="5821363" y="4718050"/>
          <p14:tracePt t="155351" x="5832475" y="4692650"/>
          <p14:tracePt t="155366" x="5832475" y="4643438"/>
          <p14:tracePt t="155383" x="5845175" y="4592638"/>
          <p14:tracePt t="155399" x="5870575" y="4554538"/>
          <p14:tracePt t="155416" x="5870575" y="4530725"/>
          <p14:tracePt t="155433" x="5870575" y="4518025"/>
          <p14:tracePt t="155449" x="5870575" y="4505325"/>
          <p14:tracePt t="155607" x="5870575" y="4492625"/>
          <p14:tracePt t="155616" x="5883275" y="4492625"/>
          <p14:tracePt t="155623" x="5883275" y="4479925"/>
          <p14:tracePt t="156175" x="5883275" y="4467225"/>
          <p14:tracePt t="156184" x="5883275" y="4454525"/>
          <p14:tracePt t="156207" x="5883275" y="4443413"/>
          <p14:tracePt t="156223" x="5883275" y="4430713"/>
          <p14:tracePt t="156239" x="5883275" y="4418013"/>
          <p14:tracePt t="156248" x="5883275" y="4405313"/>
          <p14:tracePt t="156279" x="5883275" y="4392613"/>
          <p14:tracePt t="156535" x="5883275" y="4379913"/>
          <p14:tracePt t="156543" x="5895975" y="4367213"/>
          <p14:tracePt t="156552" x="5895975" y="4354513"/>
          <p14:tracePt t="156568" x="5921375" y="4292600"/>
          <p14:tracePt t="156586" x="5957888" y="4241800"/>
          <p14:tracePt t="156603" x="5970588" y="4205288"/>
          <p14:tracePt t="156619" x="5995988" y="4167188"/>
          <p14:tracePt t="156635" x="6008688" y="4129088"/>
          <p14:tracePt t="156652" x="6034088" y="4092575"/>
          <p14:tracePt t="156669" x="6057900" y="4029075"/>
          <p14:tracePt t="156671" x="6070600" y="3979863"/>
          <p14:tracePt t="156686" x="6096000" y="3929063"/>
          <p14:tracePt t="156688" x="6108700" y="3867150"/>
          <p14:tracePt t="156703" x="6121400" y="3779838"/>
          <p14:tracePt t="156719" x="6146800" y="3654425"/>
          <p14:tracePt t="156737" x="6183313" y="3529013"/>
          <p14:tracePt t="156753" x="6208713" y="3416300"/>
          <p14:tracePt t="156769" x="6208713" y="3328988"/>
          <p14:tracePt t="156786" x="6234113" y="3267075"/>
          <p14:tracePt t="156803" x="6234113" y="3216275"/>
          <p14:tracePt t="156820" x="6246813" y="3190875"/>
          <p14:tracePt t="156823" x="6246813" y="3165475"/>
          <p14:tracePt t="156839" x="6246813" y="3154363"/>
          <p14:tracePt t="156872" x="6246813" y="3141663"/>
          <p14:tracePt t="156879" x="6246813" y="3128963"/>
          <p14:tracePt t="156935" x="6246813" y="3116263"/>
          <p14:tracePt t="157063" x="6246813" y="3103563"/>
          <p14:tracePt t="157071" x="6246813" y="3078163"/>
          <p14:tracePt t="157079" x="6259513" y="3078163"/>
          <p14:tracePt t="157087" x="6259513" y="3065463"/>
          <p14:tracePt t="157104" x="6259513" y="3041650"/>
          <p14:tracePt t="157120" x="6259513" y="3016250"/>
          <p14:tracePt t="157137" x="6270625" y="2965450"/>
          <p14:tracePt t="157154" x="6283325" y="2916238"/>
          <p14:tracePt t="157170" x="6283325" y="2878138"/>
          <p14:tracePt t="157187" x="6283325" y="2852738"/>
          <p14:tracePt t="157204" x="6283325" y="2816225"/>
          <p14:tracePt t="157221" x="6283325" y="2803525"/>
          <p14:tracePt t="157223" x="6283325" y="2790825"/>
          <p14:tracePt t="157237" x="6283325" y="2778125"/>
          <p14:tracePt t="157240" x="6283325" y="2765425"/>
          <p14:tracePt t="157254" x="6283325" y="2752725"/>
          <p14:tracePt t="157271" x="6283325" y="2740025"/>
          <p14:tracePt t="157287" x="6283325" y="2728913"/>
          <p14:tracePt t="157536" x="6270625" y="2728913"/>
          <p14:tracePt t="157655" x="6270625" y="2740025"/>
          <p14:tracePt t="157663" x="6259513" y="2765425"/>
          <p14:tracePt t="157671" x="6246813" y="2803525"/>
          <p14:tracePt t="157689" x="6246813" y="2852738"/>
          <p14:tracePt t="157705" x="6234113" y="2928938"/>
          <p14:tracePt t="157722" x="6234113" y="3003550"/>
          <p14:tracePt t="157738" x="6221413" y="3078163"/>
          <p14:tracePt t="157755" x="6208713" y="3154363"/>
          <p14:tracePt t="157772" x="6183313" y="3228975"/>
          <p14:tracePt t="157775" x="6183313" y="3267075"/>
          <p14:tracePt t="157789" x="6183313" y="3303588"/>
          <p14:tracePt t="157791" x="6183313" y="3341688"/>
          <p14:tracePt t="157806" x="6183313" y="3403600"/>
          <p14:tracePt t="157823" x="6183313" y="3479800"/>
          <p14:tracePt t="157839" x="6183313" y="3554413"/>
          <p14:tracePt t="157856" x="6183313" y="3603625"/>
          <p14:tracePt t="157872" x="6183313" y="3703638"/>
          <p14:tracePt t="157889" x="6183313" y="3792538"/>
          <p14:tracePt t="157905" x="6157913" y="3929063"/>
          <p14:tracePt t="157922" x="6134100" y="4092575"/>
          <p14:tracePt t="157939" x="6121400" y="4241800"/>
          <p14:tracePt t="157956" x="6108700" y="4318000"/>
          <p14:tracePt t="157959" x="6096000" y="4354513"/>
          <p14:tracePt t="157973" x="6096000" y="4379913"/>
          <p14:tracePt t="157976" x="6096000" y="4392613"/>
          <p14:tracePt t="157990" x="6096000" y="4405313"/>
          <p14:tracePt t="157992" x="6096000" y="4430713"/>
          <p14:tracePt t="158007" x="6096000" y="4454525"/>
          <p14:tracePt t="158023" x="6083300" y="4505325"/>
          <p14:tracePt t="158039" x="6057900" y="4579938"/>
          <p14:tracePt t="158057" x="6034088" y="4692650"/>
          <p14:tracePt t="158073" x="6021388" y="4779963"/>
          <p14:tracePt t="158089" x="5995988" y="4868863"/>
          <p14:tracePt t="158106" x="5983288" y="4943475"/>
          <p14:tracePt t="158123" x="5957888" y="4992688"/>
          <p14:tracePt t="158129" x="5957888" y="5005388"/>
          <p14:tracePt t="158139" x="5932488" y="5030788"/>
          <p14:tracePt t="158157" x="5932488" y="5056188"/>
          <p14:tracePt t="158159" x="5921375" y="5081588"/>
          <p14:tracePt t="158174" x="5908675" y="5081588"/>
          <p14:tracePt t="158176" x="5908675" y="5092700"/>
          <p14:tracePt t="158191" x="5895975" y="5130800"/>
          <p14:tracePt t="158207" x="5895975" y="5143500"/>
          <p14:tracePt t="158224" x="5883275" y="5156200"/>
          <p14:tracePt t="158240" x="5883275" y="5168900"/>
          <p14:tracePt t="158257" x="5883275" y="5181600"/>
          <p14:tracePt t="158273" x="5870575" y="5194300"/>
          <p14:tracePt t="158290" x="5870575" y="5243513"/>
          <p14:tracePt t="158307" x="5870575" y="5305425"/>
          <p14:tracePt t="158324" x="5845175" y="5356225"/>
          <p14:tracePt t="158327" x="5845175" y="5381625"/>
          <p14:tracePt t="158340" x="5845175" y="5407025"/>
          <p14:tracePt t="158357" x="5832475" y="5468938"/>
          <p14:tracePt t="158359" x="5832475" y="5494338"/>
          <p14:tracePt t="158375" x="5832475" y="5530850"/>
          <p14:tracePt t="158391" x="5808663" y="5568950"/>
          <p14:tracePt t="158407" x="5808663" y="5581650"/>
          <p14:tracePt t="158424" x="5808663" y="5607050"/>
          <p14:tracePt t="158441" x="5808663" y="5630863"/>
          <p14:tracePt t="158457" x="5808663" y="5681663"/>
          <p14:tracePt t="158474" x="5808663" y="5707063"/>
          <p14:tracePt t="158491" x="5808663" y="5743575"/>
          <p14:tracePt t="158508" x="5808663" y="5781675"/>
          <p14:tracePt t="158511" x="5808663" y="5794375"/>
          <p14:tracePt t="158524" x="5808663" y="5807075"/>
          <p14:tracePt t="158527" x="5808663" y="5819775"/>
          <p14:tracePt t="158541" x="5808663" y="5843588"/>
          <p14:tracePt t="159023" x="5808663" y="5832475"/>
          <p14:tracePt t="159039" x="5808663" y="5819775"/>
          <p14:tracePt t="159055" x="5808663" y="5807075"/>
          <p14:tracePt t="159071" x="5808663" y="5794375"/>
          <p14:tracePt t="159079" x="5808663" y="5781675"/>
          <p14:tracePt t="159092" x="5808663" y="5768975"/>
          <p14:tracePt t="159109" x="5808663" y="5756275"/>
          <p14:tracePt t="159126" x="5808663" y="5743575"/>
          <p14:tracePt t="159143" x="5808663" y="5732463"/>
          <p14:tracePt t="159160" x="5808663" y="5719763"/>
          <p14:tracePt t="159191" x="5808663" y="5707063"/>
          <p14:tracePt t="159223" x="5808663" y="5694363"/>
          <p14:tracePt t="159231" x="5808663" y="5681663"/>
          <p14:tracePt t="159264" x="5808663" y="5668963"/>
          <p14:tracePt t="159287" x="5808663" y="5656263"/>
          <p14:tracePt t="159295" x="5795963" y="5656263"/>
          <p14:tracePt t="159311" x="5795963" y="5643563"/>
          <p14:tracePt t="159327" x="5795963" y="5630863"/>
          <p14:tracePt t="159344" x="5795963" y="5619750"/>
          <p14:tracePt t="159360" x="5795963" y="5607050"/>
          <p14:tracePt t="159376" x="5795963" y="5568950"/>
          <p14:tracePt t="159393" x="5795963" y="5543550"/>
          <p14:tracePt t="159409" x="5795963" y="5494338"/>
          <p14:tracePt t="159426" x="5795963" y="5443538"/>
          <p14:tracePt t="159443" x="5821363" y="5368925"/>
          <p14:tracePt t="159460" x="5821363" y="5281613"/>
          <p14:tracePt t="159463" x="5821363" y="5218113"/>
          <p14:tracePt t="159477" x="5821363" y="5143500"/>
          <p14:tracePt t="159479" x="5821363" y="5081588"/>
          <p14:tracePt t="159494" x="5832475" y="5005388"/>
          <p14:tracePt t="159496" x="5845175" y="4918075"/>
          <p14:tracePt t="159511" x="5857875" y="4756150"/>
          <p14:tracePt t="159527" x="5870575" y="4554538"/>
          <p14:tracePt t="159543" x="5895975" y="4379913"/>
          <p14:tracePt t="159560" x="5895975" y="4230688"/>
          <p14:tracePt t="159577" x="5895975" y="4092575"/>
          <p14:tracePt t="159593" x="5895975" y="3992563"/>
          <p14:tracePt t="159610" x="5895975" y="3905250"/>
          <p14:tracePt t="159627" x="5895975" y="3854450"/>
          <p14:tracePt t="159644" x="5895975" y="3829050"/>
          <p14:tracePt t="159661" x="5895975" y="3816350"/>
          <p14:tracePt t="159677" x="5895975" y="3803650"/>
          <p14:tracePt t="159679" x="5895975" y="3792538"/>
          <p14:tracePt t="159695" x="5895975" y="3779838"/>
          <p14:tracePt t="159711" x="5895975" y="3767138"/>
          <p14:tracePt t="159727" x="5895975" y="3754438"/>
          <p14:tracePt t="159744" x="5895975" y="3729038"/>
          <p14:tracePt t="159761" x="5895975" y="3703638"/>
          <p14:tracePt t="159777" x="5895975" y="3692525"/>
          <p14:tracePt t="159839" x="5895975" y="3679825"/>
          <p14:tracePt t="159847" x="5895975" y="3667125"/>
          <p14:tracePt t="159861" x="5895975" y="3654425"/>
          <p14:tracePt t="159863" x="5895975" y="3629025"/>
          <p14:tracePt t="159879" x="5921375" y="3590925"/>
          <p14:tracePt t="159895" x="5921375" y="3541713"/>
          <p14:tracePt t="159912" x="5921375" y="3490913"/>
          <p14:tracePt t="159928" x="5921375" y="3467100"/>
          <p14:tracePt t="159944" x="5932488" y="3429000"/>
          <p14:tracePt t="159961" x="5945188" y="3367088"/>
          <p14:tracePt t="159977" x="5970588" y="3328988"/>
          <p14:tracePt t="159995" x="5995988" y="3267075"/>
          <p14:tracePt t="160011" x="6021388" y="3190875"/>
          <p14:tracePt t="160028" x="6034088" y="3116263"/>
          <p14:tracePt t="160031" x="6045200" y="3078163"/>
          <p14:tracePt t="160045" x="6057900" y="3041650"/>
          <p14:tracePt t="160047" x="6057900" y="3016250"/>
          <p14:tracePt t="160062" x="6057900" y="2990850"/>
          <p14:tracePt t="160064" x="6057900" y="2978150"/>
          <p14:tracePt t="160079" x="6057900" y="2952750"/>
          <p14:tracePt t="160095" x="6057900" y="2928938"/>
          <p14:tracePt t="160112" x="6083300" y="2865438"/>
          <p14:tracePt t="160128" x="6083300" y="2790825"/>
          <p14:tracePt t="160145" x="6096000" y="2716213"/>
          <p14:tracePt t="160162" x="6121400" y="2640013"/>
          <p14:tracePt t="160178" x="6134100" y="2565400"/>
          <p14:tracePt t="160195" x="6157913" y="2516188"/>
          <p14:tracePt t="160211" x="6170613" y="2465388"/>
          <p14:tracePt t="160215" x="6170613" y="2452688"/>
          <p14:tracePt t="160229" x="6170613" y="2427288"/>
          <p14:tracePt t="160231" x="6170613" y="2414588"/>
          <p14:tracePt t="160245" x="6170613" y="2403475"/>
          <p14:tracePt t="160247" x="6170613" y="2390775"/>
          <p14:tracePt t="160263" x="6196013" y="2339975"/>
          <p14:tracePt t="160279" x="6196013" y="2303463"/>
          <p14:tracePt t="160295" x="6196013" y="2290763"/>
          <p14:tracePt t="160312" x="6196013" y="2278063"/>
          <p14:tracePt t="160631" x="6196013" y="2265363"/>
          <p14:tracePt t="160663" x="6183313" y="2252663"/>
          <p14:tracePt t="160671" x="6157913" y="2252663"/>
          <p14:tracePt t="160679" x="6146800" y="2239963"/>
          <p14:tracePt t="160697" x="6134100" y="2227263"/>
          <p14:tracePt t="160879" x="6183313" y="2227263"/>
          <p14:tracePt t="160887" x="6234113" y="2214563"/>
          <p14:tracePt t="160897" x="6308725" y="2201863"/>
          <p14:tracePt t="160913" x="6434138" y="2178050"/>
          <p14:tracePt t="160930" x="6546850" y="2127250"/>
          <p14:tracePt t="160947" x="6696075" y="2052638"/>
          <p14:tracePt t="160964" x="6834188" y="1989138"/>
          <p14:tracePt t="160967" x="6897688" y="1965325"/>
          <p14:tracePt t="160980" x="6934200" y="1939925"/>
          <p14:tracePt t="160983" x="6972300" y="1914525"/>
          <p14:tracePt t="160997" x="6997700" y="1914525"/>
          <p14:tracePt t="160999" x="7034213" y="1889125"/>
          <p14:tracePt t="161015" x="7134225" y="1839913"/>
          <p14:tracePt t="161031" x="7235825" y="1752600"/>
          <p14:tracePt t="161047" x="7310438" y="1689100"/>
          <p14:tracePt t="161064" x="7348538" y="1639888"/>
          <p14:tracePt t="161080" x="7410450" y="1563688"/>
          <p14:tracePt t="161097" x="7448550" y="1514475"/>
          <p14:tracePt t="161114" x="7497763" y="1439863"/>
          <p14:tracePt t="161131" x="7535863" y="1350963"/>
          <p14:tracePt t="161138" x="7548563" y="1327150"/>
          <p14:tracePt t="161147" x="7561263" y="1301750"/>
          <p14:tracePt t="161165" x="7585075" y="1238250"/>
          <p14:tracePt t="161167" x="7585075" y="1214438"/>
          <p14:tracePt t="161181" x="7597775" y="1176338"/>
          <p14:tracePt t="161184" x="7610475" y="1163638"/>
          <p14:tracePt t="161199" x="7610475" y="1138238"/>
          <p14:tracePt t="161215" x="7623175" y="1125538"/>
          <p14:tracePt t="161231" x="7623175" y="1114425"/>
          <p14:tracePt t="161248" x="7623175" y="1101725"/>
          <p14:tracePt t="161265" x="7635875" y="1089025"/>
          <p14:tracePt t="161281" x="7635875" y="1063625"/>
          <p14:tracePt t="161298" x="7635875" y="1050925"/>
          <p14:tracePt t="161315" x="7635875" y="1038225"/>
          <p14:tracePt t="161336" x="7635875" y="1025525"/>
          <p14:tracePt t="164631" x="7648575" y="1025525"/>
          <p14:tracePt t="164656" x="7648575" y="1038225"/>
          <p14:tracePt t="164791" x="7661275" y="1038225"/>
          <p14:tracePt t="164823" x="7673975" y="1050925"/>
          <p14:tracePt t="164831" x="7685088" y="1050925"/>
          <p14:tracePt t="164855" x="7697788" y="1063625"/>
          <p14:tracePt t="164863" x="7697788" y="1076325"/>
          <p14:tracePt t="164874" x="7723188" y="1114425"/>
          <p14:tracePt t="164891" x="7735888" y="1163638"/>
          <p14:tracePt t="164907" x="7748588" y="1227138"/>
          <p14:tracePt t="164924" x="7748588" y="1276350"/>
          <p14:tracePt t="164927" x="7748588" y="1314450"/>
          <p14:tracePt t="164941" x="7748588" y="1350963"/>
          <p14:tracePt t="164943" x="7748588" y="1414463"/>
          <p14:tracePt t="164958" x="7748588" y="1576388"/>
          <p14:tracePt t="164975" x="7748588" y="1827213"/>
          <p14:tracePt t="164991" x="7697788" y="2065338"/>
          <p14:tracePt t="165008" x="7635875" y="2278063"/>
          <p14:tracePt t="165024" x="7561263" y="2465388"/>
          <p14:tracePt t="165040" x="7510463" y="2640013"/>
          <p14:tracePt t="165057" x="7472363" y="2752725"/>
          <p14:tracePt t="165075" x="7448550" y="2865438"/>
          <p14:tracePt t="165091" x="7435850" y="2928938"/>
          <p14:tracePt t="165108" x="7423150" y="2952750"/>
          <p14:tracePt t="165125" x="7423150" y="2965450"/>
          <p14:tracePt t="165255" x="7410450" y="2965450"/>
          <p14:tracePt t="165271" x="7397750" y="2965450"/>
          <p14:tracePt t="165287" x="7385050" y="2965450"/>
          <p14:tracePt t="165303" x="7359650" y="2965450"/>
          <p14:tracePt t="165311" x="7335838" y="2965450"/>
          <p14:tracePt t="165325" x="7310438" y="2965450"/>
          <p14:tracePt t="165327" x="7272338" y="2978150"/>
          <p14:tracePt t="165343" x="7159625" y="3041650"/>
          <p14:tracePt t="165359" x="7072313" y="3128963"/>
          <p14:tracePt t="165376" x="6959600" y="3254375"/>
          <p14:tracePt t="165392" x="6872288" y="3416300"/>
          <p14:tracePt t="165408" x="6784975" y="3616325"/>
          <p14:tracePt t="165425" x="6734175" y="3729038"/>
          <p14:tracePt t="165442" x="6721475" y="3767138"/>
          <p14:tracePt t="165458" x="6708775" y="3803650"/>
          <p14:tracePt t="165487" x="6708775" y="3816350"/>
          <p14:tracePt t="165495" x="6708775" y="3829050"/>
          <p14:tracePt t="165509" x="6696075" y="3829050"/>
          <p14:tracePt t="165526" x="6696075" y="3841750"/>
          <p14:tracePt t="165543" x="6684963" y="3841750"/>
          <p14:tracePt t="165559" x="6659563" y="3854450"/>
          <p14:tracePt t="165576" x="6646863" y="3854450"/>
          <p14:tracePt t="165592" x="6634163" y="3867150"/>
          <p14:tracePt t="165609" x="6596063" y="3867150"/>
          <p14:tracePt t="165625" x="6546850" y="3879850"/>
          <p14:tracePt t="165643" x="6472238" y="3892550"/>
          <p14:tracePt t="165659" x="6421438" y="3905250"/>
          <p14:tracePt t="165676" x="6383338" y="3905250"/>
          <p14:tracePt t="165679" x="6359525" y="3905250"/>
          <p14:tracePt t="165693" x="6334125" y="3905250"/>
          <p14:tracePt t="165696" x="6308725" y="3892550"/>
          <p14:tracePt t="165710" x="6259513" y="3892550"/>
          <p14:tracePt t="165726" x="6221413" y="3879850"/>
          <p14:tracePt t="165744" x="6170613" y="3867150"/>
          <p14:tracePt t="165760" x="6134100" y="3841750"/>
          <p14:tracePt t="165777" x="6108700" y="3841750"/>
          <p14:tracePt t="165879" x="6108700" y="3829050"/>
          <p14:tracePt t="165887" x="6108700" y="3816350"/>
          <p14:tracePt t="165895" x="6108700" y="3792538"/>
          <p14:tracePt t="165911" x="6108700" y="3729038"/>
          <p14:tracePt t="165927" x="6108700" y="3667125"/>
          <p14:tracePt t="165943" x="6108700" y="3567113"/>
          <p14:tracePt t="165960" x="6108700" y="3490913"/>
          <p14:tracePt t="165977" x="6108700" y="3378200"/>
          <p14:tracePt t="165993" x="6108700" y="3278188"/>
          <p14:tracePt t="166010" x="6108700" y="3190875"/>
          <p14:tracePt t="166027" x="6108700" y="3141663"/>
          <p14:tracePt t="166044" x="6108700" y="3128963"/>
          <p14:tracePt t="166046" x="6108700" y="3116263"/>
          <p14:tracePt t="166061" x="6108700" y="3103563"/>
          <p14:tracePt t="166077" x="6108700" y="3090863"/>
          <p14:tracePt t="166094" x="6108700" y="3078163"/>
          <p14:tracePt t="166111" x="6108700" y="3065463"/>
          <p14:tracePt t="166847" x="6096000" y="3078163"/>
          <p14:tracePt t="166855" x="6096000" y="3103563"/>
          <p14:tracePt t="166863" x="6083300" y="3141663"/>
          <p14:tracePt t="166879" x="6070600" y="3190875"/>
          <p14:tracePt t="166896" x="6070600" y="3241675"/>
          <p14:tracePt t="166912" x="6057900" y="3254375"/>
          <p14:tracePt t="166929" x="6057900" y="3267075"/>
          <p14:tracePt t="166946" x="6057900" y="3278188"/>
          <p14:tracePt t="168767" x="6070600" y="3278188"/>
          <p14:tracePt t="168784" x="6083300" y="3278188"/>
          <p14:tracePt t="168800" x="6096000" y="3278188"/>
          <p14:tracePt t="168808" x="6096000" y="3290888"/>
          <p14:tracePt t="168823" x="6096000" y="3303588"/>
          <p14:tracePt t="168840" x="6096000" y="3328988"/>
          <p14:tracePt t="168856" x="6096000" y="3341688"/>
          <p14:tracePt t="168867" x="6108700" y="3354388"/>
          <p14:tracePt t="168885" x="6121400" y="3403600"/>
          <p14:tracePt t="168887" x="6121400" y="3441700"/>
          <p14:tracePt t="168901" x="6146800" y="3467100"/>
          <p14:tracePt t="168903" x="6157913" y="3490913"/>
          <p14:tracePt t="168919" x="6196013" y="3554413"/>
          <p14:tracePt t="168935" x="6234113" y="3579813"/>
          <p14:tracePt t="168951" x="6270625" y="3616325"/>
          <p14:tracePt t="168968" x="6308725" y="3616325"/>
          <p14:tracePt t="168984" x="6346825" y="3641725"/>
          <p14:tracePt t="169001" x="6370638" y="3641725"/>
          <p14:tracePt t="169018" x="6383338" y="3654425"/>
          <p14:tracePt t="169035" x="6408738" y="3654425"/>
          <p14:tracePt t="169051" x="6408738" y="3667125"/>
          <p14:tracePt t="169127" x="6421438" y="3667125"/>
          <p14:tracePt t="169135" x="6434138" y="3667125"/>
          <p14:tracePt t="169143" x="6446838" y="3667125"/>
          <p14:tracePt t="169152" x="6459538" y="3667125"/>
          <p14:tracePt t="169168" x="6534150" y="3654425"/>
          <p14:tracePt t="169185" x="6584950" y="3616325"/>
          <p14:tracePt t="169201" x="6634163" y="3590925"/>
          <p14:tracePt t="169219" x="6672263" y="3554413"/>
          <p14:tracePt t="169235" x="6696075" y="3529013"/>
          <p14:tracePt t="169252" x="6708775" y="3516313"/>
          <p14:tracePt t="169255" x="6708775" y="3490913"/>
          <p14:tracePt t="169269" x="6708775" y="3479800"/>
          <p14:tracePt t="169271" x="6708775" y="3467100"/>
          <p14:tracePt t="169287" x="6708775" y="3429000"/>
          <p14:tracePt t="169303" x="6708775" y="3390900"/>
          <p14:tracePt t="169319" x="6708775" y="3341688"/>
          <p14:tracePt t="169336" x="6721475" y="3303588"/>
          <p14:tracePt t="169352" x="6721475" y="3254375"/>
          <p14:tracePt t="169369" x="6721475" y="3203575"/>
          <p14:tracePt t="169385" x="6721475" y="3178175"/>
          <p14:tracePt t="169403" x="6721475" y="3141663"/>
          <p14:tracePt t="169419" x="6721475" y="3103563"/>
          <p14:tracePt t="169436" x="6721475" y="3028950"/>
          <p14:tracePt t="169439" x="6734175" y="2990850"/>
          <p14:tracePt t="169453" x="6746875" y="2952750"/>
          <p14:tracePt t="169455" x="6746875" y="2928938"/>
          <p14:tracePt t="169470" x="6746875" y="2865438"/>
          <p14:tracePt t="169487" x="6746875" y="2828925"/>
          <p14:tracePt t="169504" x="6746875" y="2803525"/>
          <p14:tracePt t="169519" x="6746875" y="2765425"/>
          <p14:tracePt t="169871" x="6746875" y="2752725"/>
          <p14:tracePt t="170047" x="6772275" y="2752725"/>
          <p14:tracePt t="170055" x="6784975" y="2752725"/>
          <p14:tracePt t="170063" x="6797675" y="2752725"/>
          <p14:tracePt t="170071" x="6821488" y="2752725"/>
          <p14:tracePt t="170088" x="6872288" y="2740025"/>
          <p14:tracePt t="170104" x="6921500" y="2728913"/>
          <p14:tracePt t="170121" x="6972300" y="2716213"/>
          <p14:tracePt t="170137" x="7046913" y="2703513"/>
          <p14:tracePt t="170154" x="7110413" y="2665413"/>
          <p14:tracePt t="170171" x="7185025" y="2627313"/>
          <p14:tracePt t="170188" x="7259638" y="2578100"/>
          <p14:tracePt t="170191" x="7335838" y="2552700"/>
          <p14:tracePt t="170204" x="7448550" y="2503488"/>
          <p14:tracePt t="170207" x="7561263" y="2465388"/>
          <p14:tracePt t="170222" x="7685088" y="2414588"/>
          <p14:tracePt t="170224" x="7773988" y="2378075"/>
          <p14:tracePt t="170239" x="7923213" y="2327275"/>
          <p14:tracePt t="170256" x="8061325" y="2278063"/>
          <p14:tracePt t="170271" x="8161338" y="2239963"/>
          <p14:tracePt t="170288" x="8212138" y="2227263"/>
          <p14:tracePt t="170304" x="8248650" y="2214563"/>
          <p14:tracePt t="172159" x="8261350" y="2214563"/>
          <p14:tracePt t="172167" x="8274050" y="2214563"/>
          <p14:tracePt t="172177" x="8286750" y="2214563"/>
          <p14:tracePt t="172192" x="8324850" y="2214563"/>
          <p14:tracePt t="172209" x="8348663" y="2214563"/>
          <p14:tracePt t="172226" x="8361363" y="2214563"/>
          <p14:tracePt t="174279" x="8361363" y="2201863"/>
          <p14:tracePt t="174295" x="8361363" y="2178050"/>
          <p14:tracePt t="174304" x="8361363" y="2165350"/>
          <p14:tracePt t="174319" x="8361363" y="2152650"/>
          <p14:tracePt t="174332" x="8361363" y="2139950"/>
          <p14:tracePt t="174335" x="8374063" y="2114550"/>
          <p14:tracePt t="174999" x="8386763" y="2114550"/>
          <p14:tracePt t="175007" x="8399463" y="2114550"/>
          <p14:tracePt t="175017" x="8424863" y="2114550"/>
          <p14:tracePt t="175033" x="8474075" y="2089150"/>
          <p14:tracePt t="175050" x="8586788" y="2052638"/>
          <p14:tracePt t="175067" x="8674100" y="2001838"/>
          <p14:tracePt t="175084" x="8763000" y="1952625"/>
          <p14:tracePt t="175086" x="8786813" y="1927225"/>
          <p14:tracePt t="175101" x="8812213" y="1889125"/>
          <p14:tracePt t="175103" x="8837613" y="1865313"/>
          <p14:tracePt t="175118" x="8874125" y="1814513"/>
          <p14:tracePt t="175135" x="8912225" y="1789113"/>
          <p14:tracePt t="175151" x="8937625" y="1765300"/>
          <p14:tracePt t="175168" x="8950325" y="1739900"/>
          <p14:tracePt t="175184" x="8950325" y="1714500"/>
          <p14:tracePt t="175200" x="8963025" y="1701800"/>
          <p14:tracePt t="175217" x="8963025" y="1689100"/>
          <p14:tracePt t="175239" x="8963025" y="1676400"/>
          <p14:tracePt t="175399" x="8963025" y="1689100"/>
          <p14:tracePt t="175407" x="8963025" y="1701800"/>
          <p14:tracePt t="175418" x="8963025" y="1727200"/>
          <p14:tracePt t="175439" x="8963025" y="1739900"/>
          <p14:tracePt t="175455" x="8963025" y="1752600"/>
          <p14:tracePt t="175468" x="8975725" y="1752600"/>
          <p14:tracePt t="175471" x="8986838" y="1752600"/>
          <p14:tracePt t="175487" x="8999538" y="1765300"/>
          <p14:tracePt t="175503" x="9050338" y="1776413"/>
          <p14:tracePt t="175519" x="9124950" y="1789113"/>
          <p14:tracePt t="175535" x="9199563" y="1789113"/>
          <p14:tracePt t="175552" x="9250363" y="1814513"/>
          <p14:tracePt t="175607" x="9263063" y="1814513"/>
          <p14:tracePt t="175615" x="9275763" y="1814513"/>
          <p14:tracePt t="175623" x="9301163" y="1814513"/>
          <p14:tracePt t="175635" x="9324975" y="1814513"/>
          <p14:tracePt t="175652" x="9363075" y="1814513"/>
          <p14:tracePt t="175655" x="9375775" y="1814513"/>
          <p14:tracePt t="175669" x="9388475" y="1814513"/>
          <p14:tracePt t="175686" x="9401175" y="1814513"/>
          <p14:tracePt t="175702" x="9413875" y="1814513"/>
          <p14:tracePt t="175791" x="9437688" y="1814513"/>
          <p14:tracePt t="175799" x="9450388" y="1814513"/>
          <p14:tracePt t="175807" x="9463088" y="1814513"/>
          <p14:tracePt t="175819" x="9488488" y="1814513"/>
          <p14:tracePt t="175836" x="9525000" y="1827213"/>
          <p14:tracePt t="175839" x="9563100" y="1827213"/>
          <p14:tracePt t="175853" x="9601200" y="1827213"/>
          <p14:tracePt t="175855" x="9637713" y="1827213"/>
          <p14:tracePt t="175870" x="9750425" y="1827213"/>
          <p14:tracePt t="175887" x="9888538" y="1827213"/>
          <p14:tracePt t="175903" x="10075863" y="1827213"/>
          <p14:tracePt t="175919" x="10264775" y="1827213"/>
          <p14:tracePt t="175936" x="10426700" y="1827213"/>
          <p14:tracePt t="175952" x="10577513" y="1801813"/>
          <p14:tracePt t="175969" x="10652125" y="1789113"/>
          <p14:tracePt t="175986" x="10702925" y="1776413"/>
          <p14:tracePt t="176095" x="10715625" y="1765300"/>
          <p14:tracePt t="176111" x="10739438" y="1752600"/>
          <p14:tracePt t="176119" x="10752138" y="1739900"/>
          <p14:tracePt t="176127" x="10764838" y="1739900"/>
          <p14:tracePt t="176136" x="10777538" y="1739900"/>
          <p14:tracePt t="176153" x="10802938" y="1714500"/>
          <p14:tracePt t="176170" x="10839450" y="1689100"/>
          <p14:tracePt t="176186" x="10852150" y="1676400"/>
          <p14:tracePt t="176204" x="10852150" y="1652588"/>
          <p14:tracePt t="176206" x="10864850" y="1652588"/>
          <p14:tracePt t="176220" x="10864850" y="1639888"/>
          <p14:tracePt t="176223" x="10877550" y="1639888"/>
          <p14:tracePt t="176237" x="10890250" y="1639888"/>
          <p14:tracePt t="176239" x="10890250" y="1627188"/>
          <p14:tracePt t="176254" x="10915650" y="1627188"/>
          <p14:tracePt t="176367" x="10902950" y="1627188"/>
          <p14:tracePt t="176383" x="10890250" y="1627188"/>
          <p14:tracePt t="176390" x="10877550" y="1627188"/>
          <p14:tracePt t="176405" x="10864850" y="1627188"/>
          <p14:tracePt t="176421" x="10852150" y="1627188"/>
          <p14:tracePt t="176423" x="10839450" y="1627188"/>
          <p14:tracePt t="176438" x="10828338" y="1627188"/>
          <p14:tracePt t="176455" x="10815638" y="1627188"/>
          <p14:tracePt t="176471" x="10802938" y="1627188"/>
          <p14:tracePt t="176503" x="10790238" y="1627188"/>
          <p14:tracePt t="176511" x="10777538" y="1627188"/>
          <p14:tracePt t="176535" x="10764838" y="1627188"/>
          <p14:tracePt t="176567" x="10752138" y="1627188"/>
          <p14:tracePt t="176583" x="10752138" y="1639888"/>
          <p14:tracePt t="176599" x="10739438" y="1639888"/>
          <p14:tracePt t="176615" x="10726738" y="1652588"/>
          <p14:tracePt t="176623" x="10726738" y="1663700"/>
          <p14:tracePt t="176638" x="10690225" y="1663700"/>
          <p14:tracePt t="176655" x="10677525" y="1663700"/>
          <p14:tracePt t="176671" x="10652125" y="1676400"/>
          <p14:tracePt t="176688" x="10626725" y="1676400"/>
          <p14:tracePt t="176705" x="10614025" y="1676400"/>
          <p14:tracePt t="176721" x="10602913" y="1689100"/>
          <p14:tracePt t="176738" x="10564813" y="1701800"/>
          <p14:tracePt t="176755" x="10539413" y="1714500"/>
          <p14:tracePt t="176772" x="10514013" y="1714500"/>
          <p14:tracePt t="176775" x="10514013" y="1727200"/>
          <p14:tracePt t="176788" x="10502900" y="1727200"/>
          <p14:tracePt t="176791" x="10477500" y="1727200"/>
          <p14:tracePt t="176805" x="10477500" y="1739900"/>
          <p14:tracePt t="176807" x="10464800" y="1739900"/>
          <p14:tracePt t="176822" x="10452100" y="1739900"/>
          <p14:tracePt t="177039" x="10426700" y="1752600"/>
          <p14:tracePt t="177071" x="10414000" y="1752600"/>
          <p14:tracePt t="178167" x="10414000" y="1765300"/>
          <p14:tracePt t="178183" x="10414000" y="1776413"/>
          <p14:tracePt t="178191" x="10414000" y="1789113"/>
          <p14:tracePt t="178199" x="10414000" y="1801813"/>
          <p14:tracePt t="178215" x="10414000" y="1827213"/>
          <p14:tracePt t="178225" x="10414000" y="1839913"/>
          <p14:tracePt t="178242" x="10414000" y="1876425"/>
          <p14:tracePt t="178259" x="10414000" y="1889125"/>
          <p14:tracePt t="178274" x="10414000" y="1914525"/>
          <p14:tracePt t="178293" x="10414000" y="1927225"/>
          <p14:tracePt t="178309" x="10414000" y="1939925"/>
          <p14:tracePt t="178367" x="10439400" y="1939925"/>
          <p14:tracePt t="178375" x="10452100" y="1939925"/>
          <p14:tracePt t="178383" x="10477500" y="1952625"/>
          <p14:tracePt t="178392" x="10502900" y="1965325"/>
          <p14:tracePt t="178408" x="10602913" y="2001838"/>
          <p14:tracePt t="178425" x="10739438" y="2114550"/>
          <p14:tracePt t="178443" x="10915650" y="2252663"/>
          <p14:tracePt t="178459" x="11028363" y="2378075"/>
          <p14:tracePt t="178463" x="11077575" y="2414588"/>
          <p14:tracePt t="178476" x="11115675" y="2452688"/>
          <p14:tracePt t="178479" x="11153775" y="2478088"/>
          <p14:tracePt t="178494" x="11164888" y="2516188"/>
          <p14:tracePt t="178496" x="11190288" y="2552700"/>
          <p14:tracePt t="178510" x="11228388" y="2590800"/>
          <p14:tracePt t="178527" x="11241088" y="2603500"/>
          <p14:tracePt t="178543" x="11253788" y="2616200"/>
          <p14:tracePt t="178560" x="11253788" y="2627313"/>
          <p14:tracePt t="178576" x="11266488" y="2640013"/>
          <p14:tracePt t="178593" x="11266488" y="2652713"/>
          <p14:tracePt t="179079" x="11266488" y="2665413"/>
          <p14:tracePt t="179087" x="11266488" y="2678113"/>
          <p14:tracePt t="179095" x="11277600" y="2690813"/>
          <p14:tracePt t="179113" x="11290300" y="2703513"/>
          <p14:tracePt t="179128" x="11303000" y="2716213"/>
          <p14:tracePt t="182095" x="11315700" y="2716213"/>
          <p14:tracePt t="182102" x="11353800" y="2716213"/>
          <p14:tracePt t="182111" x="11366500" y="2716213"/>
          <p14:tracePt t="182135" x="11377613" y="2716213"/>
          <p14:tracePt t="182144" x="11390313" y="2716213"/>
          <p14:tracePt t="196111" x="11403013" y="2716213"/>
          <p14:tracePt t="196119" x="11415713" y="2716213"/>
          <p14:tracePt t="196135" x="11441113" y="2716213"/>
          <p14:tracePt t="196143" x="11441113" y="2703513"/>
          <p14:tracePt t="196156" x="11453813" y="2703513"/>
          <p14:tracePt t="196173" x="11466513" y="2703513"/>
          <p14:tracePt t="196175" x="11479213" y="2703513"/>
          <p14:tracePt t="196503" x="11490325" y="2690813"/>
          <p14:tracePt t="196527" x="11503025" y="2690813"/>
          <p14:tracePt t="196719" x="11515725" y="2690813"/>
          <p14:tracePt t="196727" x="11528425" y="2690813"/>
          <p14:tracePt t="196743" x="11541125" y="2690813"/>
          <p14:tracePt t="196767" x="11553825" y="2690813"/>
          <p14:tracePt t="196991" x="11553825" y="2678113"/>
          <p14:tracePt t="197047" x="11541125" y="2678113"/>
          <p14:tracePt t="197399" x="11541125" y="2665413"/>
          <p14:tracePt t="197431" x="11553825" y="2665413"/>
          <p14:tracePt t="199759" x="11566525" y="2665413"/>
          <p14:tracePt t="199767" x="11591925" y="2690813"/>
          <p14:tracePt t="199783" x="11703050" y="2840038"/>
          <p14:tracePt t="199799" x="11828463" y="3065463"/>
          <p14:tracePt t="199815" x="11891963" y="3228975"/>
          <p14:tracePt t="199832" x="11917363" y="3290888"/>
          <p14:tracePt t="199848" x="11917363" y="3328988"/>
          <p14:tracePt t="199865" x="11917363" y="3341688"/>
          <p14:tracePt t="200207" x="11928475" y="3341688"/>
          <p14:tracePt t="200367" x="11928475" y="3328988"/>
          <p14:tracePt t="200375" x="11928475" y="3303588"/>
          <p14:tracePt t="200383" x="11928475" y="3278188"/>
          <p14:tracePt t="200400" x="11953875" y="3178175"/>
          <p14:tracePt t="200416" x="11953875" y="3128963"/>
          <p14:tracePt t="203095" x="11966575" y="3128963"/>
          <p14:tracePt t="203103" x="11979275" y="3128963"/>
          <p14:tracePt t="203114" x="11991975" y="3128963"/>
          <p14:tracePt t="203124" x="12004675" y="3128963"/>
          <p14:tracePt t="203126" x="12028488" y="3128963"/>
          <p14:tracePt t="203141" x="12041188" y="3116263"/>
          <p14:tracePt t="203143" x="12066588" y="3103563"/>
          <p14:tracePt t="203158" x="12117388" y="3103563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61791" y="939785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Explaining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32445" y="2322120"/>
            <a:ext cx="779695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Example 2: </a:t>
            </a:r>
            <a:r>
              <a:rPr lang="en-US" sz="2800" dirty="0">
                <a:latin typeface="Alexandria"/>
              </a:rPr>
              <a:t>a researcher is interested in testing the difference in </a:t>
            </a:r>
            <a:r>
              <a:rPr lang="en-US" sz="2800" b="1" dirty="0">
                <a:latin typeface="Alexandria"/>
              </a:rPr>
              <a:t>Blood Glucose Level (BGL) </a:t>
            </a:r>
            <a:r>
              <a:rPr lang="en-US" sz="2800" dirty="0">
                <a:latin typeface="Alexandria"/>
              </a:rPr>
              <a:t>for the </a:t>
            </a:r>
            <a:r>
              <a:rPr lang="en-US" sz="2800" b="1" dirty="0">
                <a:latin typeface="Alexandria"/>
              </a:rPr>
              <a:t>same group of people after one month</a:t>
            </a:r>
            <a:r>
              <a:rPr lang="en-US" sz="2800" dirty="0">
                <a:latin typeface="Alexandria"/>
              </a:rPr>
              <a:t> and then </a:t>
            </a:r>
            <a:r>
              <a:rPr lang="en-US" sz="2800" b="1" dirty="0">
                <a:latin typeface="Alexandria"/>
              </a:rPr>
              <a:t>after two months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921" y="2070272"/>
            <a:ext cx="2647560" cy="3600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1383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237"/>
    </mc:Choice>
    <mc:Fallback xmlns="">
      <p:transition advTm="150237"/>
    </mc:Fallback>
  </mc:AlternateContent>
  <p:extLst>
    <p:ext uri="{3A86A75C-4F4B-4683-9AE1-C65F6400EC91}">
      <p14:laserTraceLst xmlns:p14="http://schemas.microsoft.com/office/powerpoint/2010/main">
        <p14:tracePtLst>
          <p14:tracePt t="9456" x="7197725" y="5168900"/>
          <p14:tracePt t="9464" x="7197725" y="5156200"/>
          <p14:tracePt t="9480" x="7185025" y="5143500"/>
          <p14:tracePt t="9487" x="7172325" y="5143500"/>
          <p14:tracePt t="9502" x="7172325" y="5130800"/>
          <p14:tracePt t="9518" x="7172325" y="5118100"/>
          <p14:tracePt t="9520" x="7159625" y="5105400"/>
          <p14:tracePt t="9536" x="7159625" y="5068888"/>
          <p14:tracePt t="9552" x="7185025" y="4992688"/>
          <p14:tracePt t="9569" x="7210425" y="4879975"/>
          <p14:tracePt t="9585" x="7210425" y="4730750"/>
          <p14:tracePt t="9602" x="7210425" y="4479925"/>
          <p14:tracePt t="9618" x="7110413" y="4192588"/>
          <p14:tracePt t="9635" x="6997700" y="3929063"/>
          <p14:tracePt t="9652" x="6872288" y="3654425"/>
          <p14:tracePt t="9669" x="6784975" y="3390900"/>
          <p14:tracePt t="9671" x="6746875" y="3290888"/>
          <p14:tracePt t="9685" x="6708775" y="3178175"/>
          <p14:tracePt t="9687" x="6659563" y="3078163"/>
          <p14:tracePt t="9703" x="6572250" y="2878138"/>
          <p14:tracePt t="9719" x="6508750" y="2765425"/>
          <p14:tracePt t="9736" x="6472238" y="2690813"/>
          <p14:tracePt t="9752" x="6434138" y="2652713"/>
          <p14:tracePt t="9769" x="6408738" y="2627313"/>
          <p14:tracePt t="9786" x="6396038" y="2627313"/>
          <p14:tracePt t="9808" x="6383338" y="2616200"/>
          <p14:tracePt t="9819" x="6334125" y="2603500"/>
          <p14:tracePt t="9836" x="6057900" y="2565400"/>
          <p14:tracePt t="9852" x="5757863" y="2527300"/>
          <p14:tracePt t="9855" x="5645150" y="2516188"/>
          <p14:tracePt t="9870" x="5519738" y="2490788"/>
          <p14:tracePt t="9872" x="5419725" y="2478088"/>
          <p14:tracePt t="9887" x="5194300" y="2452688"/>
          <p14:tracePt t="9903" x="5019675" y="2427288"/>
          <p14:tracePt t="9920" x="4894263" y="2427288"/>
          <p14:tracePt t="9936" x="4732338" y="2427288"/>
          <p14:tracePt t="9953" x="4594225" y="2427288"/>
          <p14:tracePt t="9969" x="4443413" y="2465388"/>
          <p14:tracePt t="9986" x="4356100" y="2503488"/>
          <p14:tracePt t="10003" x="4268788" y="2552700"/>
          <p14:tracePt t="10020" x="4168775" y="2616200"/>
          <p14:tracePt t="10036" x="4105275" y="2665413"/>
          <p14:tracePt t="10039" x="4068763" y="2690813"/>
          <p14:tracePt t="10053" x="4056063" y="2703513"/>
          <p14:tracePt t="10071" x="4030663" y="2716213"/>
          <p14:tracePt t="10104" x="4030663" y="2728913"/>
          <p14:tracePt t="10112" x="4005263" y="2752725"/>
          <p14:tracePt t="10121" x="3956050" y="2803525"/>
          <p14:tracePt t="10137" x="3856038" y="2928938"/>
          <p14:tracePt t="10153" x="3705225" y="3090863"/>
          <p14:tracePt t="10170" x="3530600" y="3216275"/>
          <p14:tracePt t="10187" x="3379788" y="3367088"/>
          <p14:tracePt t="10204" x="3279775" y="3454400"/>
          <p14:tracePt t="10221" x="3228975" y="3503613"/>
          <p14:tracePt t="10224" x="3205163" y="3516313"/>
          <p14:tracePt t="10237" x="3192463" y="3541713"/>
          <p14:tracePt t="10240" x="3179763" y="3541713"/>
          <p14:tracePt t="10253" x="3154363" y="3554413"/>
          <p14:tracePt t="10256" x="3141663" y="3567113"/>
          <p14:tracePt t="10271" x="3116263" y="3590925"/>
          <p14:tracePt t="10288" x="3092450" y="3616325"/>
          <p14:tracePt t="10304" x="3079750" y="3629025"/>
          <p14:tracePt t="10321" x="3028950" y="3654425"/>
          <p14:tracePt t="10337" x="2916238" y="3692525"/>
          <p14:tracePt t="10354" x="2790825" y="3716338"/>
          <p14:tracePt t="10371" x="2654300" y="3754438"/>
          <p14:tracePt t="10387" x="2554288" y="3754438"/>
          <p14:tracePt t="10404" x="2478088" y="3754438"/>
          <p14:tracePt t="10420" x="2416175" y="3754438"/>
          <p14:tracePt t="10423" x="2378075" y="3754438"/>
          <p14:tracePt t="10438" x="2339975" y="3754438"/>
          <p14:tracePt t="10440" x="2316163" y="3754438"/>
          <p14:tracePt t="10454" x="2290763" y="3754438"/>
          <p14:tracePt t="10456" x="2265363" y="3754438"/>
          <p14:tracePt t="10472" x="2252663" y="3754438"/>
          <p14:tracePt t="12432" x="2252663" y="3767138"/>
          <p14:tracePt t="12440" x="2239963" y="3767138"/>
          <p14:tracePt t="12448" x="2228850" y="3779838"/>
          <p14:tracePt t="12460" x="2216150" y="3792538"/>
          <p14:tracePt t="12476" x="2178050" y="3792538"/>
          <p14:tracePt t="12479" x="2165350" y="3792538"/>
          <p14:tracePt t="12493" x="2139950" y="3803650"/>
          <p14:tracePt t="12495" x="2116138" y="3803650"/>
          <p14:tracePt t="12510" x="2090738" y="3803650"/>
          <p14:tracePt t="12512" x="2078038" y="3816350"/>
          <p14:tracePt t="12527" x="2065338" y="3816350"/>
          <p14:tracePt t="12543" x="2052638" y="3816350"/>
          <p14:tracePt t="12680" x="2039938" y="3816350"/>
          <p14:tracePt t="15160" x="2039938" y="3829050"/>
          <p14:tracePt t="15167" x="2039938" y="3841750"/>
          <p14:tracePt t="15184" x="2039938" y="3916363"/>
          <p14:tracePt t="15200" x="2039938" y="4005263"/>
          <p14:tracePt t="15216" x="2039938" y="4079875"/>
          <p14:tracePt t="15233" x="2039938" y="4129088"/>
          <p14:tracePt t="15250" x="2039938" y="4141788"/>
          <p14:tracePt t="15376" x="2039938" y="4154488"/>
          <p14:tracePt t="15951" x="2027238" y="4167188"/>
          <p14:tracePt t="15960" x="2027238" y="4179888"/>
          <p14:tracePt t="15969" x="2014538" y="4179888"/>
          <p14:tracePt t="15985" x="2014538" y="4192588"/>
          <p14:tracePt t="16002" x="2003425" y="4205288"/>
          <p14:tracePt t="16019" x="2003425" y="4217988"/>
          <p14:tracePt t="16036" x="2003425" y="4230688"/>
          <p14:tracePt t="16052" x="1978025" y="4241800"/>
          <p14:tracePt t="16055" x="1978025" y="4254500"/>
          <p14:tracePt t="16071" x="1978025" y="4267200"/>
          <p14:tracePt t="16086" x="1978025" y="4279900"/>
          <p14:tracePt t="16103" x="1978025" y="4292600"/>
          <p14:tracePt t="16119" x="1978025" y="4305300"/>
          <p14:tracePt t="16136" x="1978025" y="4318000"/>
          <p14:tracePt t="16153" x="1978025" y="4330700"/>
          <p14:tracePt t="16169" x="1978025" y="4354513"/>
          <p14:tracePt t="16186" x="1978025" y="4367213"/>
          <p14:tracePt t="16202" x="1990725" y="4392613"/>
          <p14:tracePt t="16219" x="2003425" y="4392613"/>
          <p14:tracePt t="16236" x="2003425" y="4405313"/>
          <p14:tracePt t="16568" x="1990725" y="4405313"/>
          <p14:tracePt t="16584" x="1978025" y="4405313"/>
          <p14:tracePt t="16591" x="1965325" y="4405313"/>
          <p14:tracePt t="16608" x="1952625" y="4405313"/>
          <p14:tracePt t="16621" x="1952625" y="4392613"/>
          <p14:tracePt t="16640" x="1939925" y="4379913"/>
          <p14:tracePt t="16664" x="1939925" y="4367213"/>
          <p14:tracePt t="16671" x="1939925" y="4354513"/>
          <p14:tracePt t="16687" x="1939925" y="4341813"/>
          <p14:tracePt t="16704" x="1927225" y="4318000"/>
          <p14:tracePt t="16720" x="1927225" y="4292600"/>
          <p14:tracePt t="16737" x="1927225" y="4254500"/>
          <p14:tracePt t="16754" x="1927225" y="4230688"/>
          <p14:tracePt t="16771" x="1927225" y="4192588"/>
          <p14:tracePt t="16787" x="1927225" y="4179888"/>
          <p14:tracePt t="16804" x="1927225" y="4167188"/>
          <p14:tracePt t="16807" x="1927225" y="4154488"/>
          <p14:tracePt t="16821" x="1927225" y="4141788"/>
          <p14:tracePt t="16823" x="1927225" y="4129088"/>
          <p14:tracePt t="16839" x="1927225" y="4117975"/>
          <p14:tracePt t="16855" x="1927225" y="4105275"/>
          <p14:tracePt t="16872" x="1927225" y="4092575"/>
          <p14:tracePt t="16874" x="1927225" y="4079875"/>
          <p14:tracePt t="16888" x="1927225" y="4029075"/>
          <p14:tracePt t="16904" x="1927225" y="3992563"/>
          <p14:tracePt t="16920" x="1927225" y="3954463"/>
          <p14:tracePt t="16938" x="1927225" y="3929063"/>
          <p14:tracePt t="16954" x="1927225" y="3916363"/>
          <p14:tracePt t="16972" x="1927225" y="3879850"/>
          <p14:tracePt t="16988" x="1927225" y="3854450"/>
          <p14:tracePt t="17004" x="1927225" y="3829050"/>
          <p14:tracePt t="17007" x="1927225" y="3816350"/>
          <p14:tracePt t="17023" x="1927225" y="3803650"/>
          <p14:tracePt t="17039" x="1927225" y="3792538"/>
          <p14:tracePt t="17055" x="1927225" y="3779838"/>
          <p14:tracePt t="17073" x="1927225" y="3754438"/>
          <p14:tracePt t="17088" x="1927225" y="3741738"/>
          <p14:tracePt t="17105" x="1927225" y="3729038"/>
          <p14:tracePt t="18776" x="1914525" y="3729038"/>
          <p14:tracePt t="18792" x="1903413" y="3729038"/>
          <p14:tracePt t="18800" x="1890713" y="3729038"/>
          <p14:tracePt t="18809" x="1878013" y="3729038"/>
          <p14:tracePt t="18826" x="1865313" y="3703638"/>
          <p14:tracePt t="18843" x="1852613" y="3703638"/>
          <p14:tracePt t="18860" x="1839913" y="3703638"/>
          <p14:tracePt t="19192" x="1839913" y="3716338"/>
          <p14:tracePt t="20504" x="1852613" y="3716338"/>
          <p14:tracePt t="20512" x="1865313" y="3716338"/>
          <p14:tracePt t="20520" x="1878013" y="3716338"/>
          <p14:tracePt t="20530" x="1890713" y="3716338"/>
          <p14:tracePt t="20547" x="1939925" y="3716338"/>
          <p14:tracePt t="20564" x="2014538" y="3716338"/>
          <p14:tracePt t="20567" x="2052638" y="3716338"/>
          <p14:tracePt t="20581" x="2090738" y="3716338"/>
          <p14:tracePt t="20584" x="2127250" y="3703638"/>
          <p14:tracePt t="20598" x="2165350" y="3703638"/>
          <p14:tracePt t="20600" x="2216150" y="3703638"/>
          <p14:tracePt t="20615" x="2303463" y="3679825"/>
          <p14:tracePt t="20631" x="2365375" y="3679825"/>
          <p14:tracePt t="20647" x="2416175" y="3667125"/>
          <p14:tracePt t="20664" x="2478088" y="3667125"/>
          <p14:tracePt t="20681" x="2528888" y="3667125"/>
          <p14:tracePt t="20697" x="2578100" y="3667125"/>
          <p14:tracePt t="20714" x="2616200" y="3654425"/>
          <p14:tracePt t="20731" x="2654300" y="3654425"/>
          <p14:tracePt t="20747" x="2690813" y="3654425"/>
          <p14:tracePt t="20765" x="2703513" y="3654425"/>
          <p14:tracePt t="20768" x="2716213" y="3654425"/>
          <p14:tracePt t="20782" x="2728913" y="3654425"/>
          <p14:tracePt t="20784" x="2754313" y="3654425"/>
          <p14:tracePt t="20799" x="2767013" y="3654425"/>
          <p14:tracePt t="20815" x="2790825" y="3654425"/>
          <p14:tracePt t="20833" x="2803525" y="3654425"/>
          <p14:tracePt t="20848" x="2816225" y="3654425"/>
          <p14:tracePt t="20865" x="2828925" y="3654425"/>
          <p14:tracePt t="20881" x="2841625" y="3654425"/>
          <p14:tracePt t="20898" x="2854325" y="3654425"/>
          <p14:tracePt t="20915" x="2867025" y="3654425"/>
          <p14:tracePt t="20931" x="2879725" y="3654425"/>
          <p14:tracePt t="20948" x="2890838" y="3654425"/>
          <p14:tracePt t="20966" x="2903538" y="3654425"/>
          <p14:tracePt t="20982" x="2916238" y="3654425"/>
          <p14:tracePt t="21984" x="2916238" y="3667125"/>
          <p14:tracePt t="22007" x="2903538" y="3667125"/>
          <p14:tracePt t="22016" x="2890838" y="3667125"/>
          <p14:tracePt t="23512" x="2890838" y="3679825"/>
          <p14:tracePt t="23520" x="2890838" y="3692525"/>
          <p14:tracePt t="23528" x="2890838" y="3703638"/>
          <p14:tracePt t="23544" x="2890838" y="3716338"/>
          <p14:tracePt t="23554" x="2890838" y="3729038"/>
          <p14:tracePt t="23572" x="2890838" y="3767138"/>
          <p14:tracePt t="23589" x="2890838" y="3803650"/>
          <p14:tracePt t="23592" x="2903538" y="3829050"/>
          <p14:tracePt t="23606" x="2916238" y="3841750"/>
          <p14:tracePt t="23608" x="2928938" y="3867150"/>
          <p14:tracePt t="23623" x="3028950" y="3929063"/>
          <p14:tracePt t="23639" x="3116263" y="4005263"/>
          <p14:tracePt t="23655" x="3167063" y="4041775"/>
          <p14:tracePt t="23672" x="3192463" y="4067175"/>
          <p14:tracePt t="23689" x="3205163" y="4079875"/>
          <p14:tracePt t="23705" x="3205163" y="4092575"/>
          <p14:tracePt t="24448" x="3205163" y="4117975"/>
          <p14:tracePt t="24456" x="3192463" y="4154488"/>
          <p14:tracePt t="24464" x="3167063" y="4167188"/>
          <p14:tracePt t="24473" x="3167063" y="4179888"/>
          <p14:tracePt t="25560" x="3167063" y="4167188"/>
          <p14:tracePt t="25576" x="3179763" y="4167188"/>
          <p14:tracePt t="25592" x="3179763" y="4154488"/>
          <p14:tracePt t="25680" x="3192463" y="4154488"/>
          <p14:tracePt t="25696" x="3205163" y="4167188"/>
          <p14:tracePt t="25703" x="3205163" y="4205288"/>
          <p14:tracePt t="25711" x="3205163" y="4230688"/>
          <p14:tracePt t="25727" x="3205163" y="4241800"/>
          <p14:tracePt t="25960" x="3205163" y="4230688"/>
          <p14:tracePt t="25968" x="3205163" y="4217988"/>
          <p14:tracePt t="25978" x="3205163" y="4192588"/>
          <p14:tracePt t="25994" x="3205163" y="4167188"/>
          <p14:tracePt t="26012" x="3205163" y="4141788"/>
          <p14:tracePt t="26015" x="3205163" y="4129088"/>
          <p14:tracePt t="26032" x="3205163" y="4117975"/>
          <p14:tracePt t="26145" x="3216275" y="4117975"/>
          <p14:tracePt t="26152" x="3228975" y="4105275"/>
          <p14:tracePt t="26168" x="3241675" y="4092575"/>
          <p14:tracePt t="26179" x="3241675" y="4079875"/>
          <p14:tracePt t="26195" x="3254375" y="4067175"/>
          <p14:tracePt t="26212" x="3267075" y="4067175"/>
          <p14:tracePt t="26215" x="3267075" y="4054475"/>
          <p14:tracePt t="26232" x="3267075" y="4041775"/>
          <p14:tracePt t="26246" x="3267075" y="4029075"/>
          <p14:tracePt t="26328" x="3279775" y="4029075"/>
          <p14:tracePt t="26336" x="3292475" y="4029075"/>
          <p14:tracePt t="26345" x="3317875" y="4029075"/>
          <p14:tracePt t="26362" x="3367088" y="4029075"/>
          <p14:tracePt t="26379" x="3467100" y="4029075"/>
          <p14:tracePt t="26396" x="3605213" y="4029075"/>
          <p14:tracePt t="26399" x="3643313" y="4029075"/>
          <p14:tracePt t="26413" x="3679825" y="4029075"/>
          <p14:tracePt t="26415" x="3705225" y="4041775"/>
          <p14:tracePt t="26430" x="3743325" y="4041775"/>
          <p14:tracePt t="26432" x="3756025" y="4041775"/>
          <p14:tracePt t="26448" x="3779838" y="4041775"/>
          <p14:tracePt t="26463" x="3792538" y="4041775"/>
          <p14:tracePt t="26480" x="3817938" y="4041775"/>
          <p14:tracePt t="26496" x="3830638" y="4041775"/>
          <p14:tracePt t="26513" x="3843338" y="4041775"/>
          <p14:tracePt t="26568" x="3867150" y="4029075"/>
          <p14:tracePt t="26576" x="3879850" y="4017963"/>
          <p14:tracePt t="26584" x="3905250" y="3992563"/>
          <p14:tracePt t="26596" x="3943350" y="3979863"/>
          <p14:tracePt t="26600" x="3956050" y="3979863"/>
          <p14:tracePt t="26613" x="3968750" y="3967163"/>
          <p14:tracePt t="26631" x="3979863" y="3967163"/>
          <p14:tracePt t="26768" x="3979863" y="3954463"/>
          <p14:tracePt t="26800" x="3979863" y="3941763"/>
          <p14:tracePt t="26888" x="3979863" y="3929063"/>
          <p14:tracePt t="26928" x="3979863" y="3916363"/>
          <p14:tracePt t="26944" x="3992563" y="3916363"/>
          <p14:tracePt t="26960" x="4005263" y="3905250"/>
          <p14:tracePt t="26968" x="4017963" y="3892550"/>
          <p14:tracePt t="26981" x="4030663" y="3892550"/>
          <p14:tracePt t="26984" x="4043363" y="3892550"/>
          <p14:tracePt t="26998" x="4068763" y="3879850"/>
          <p14:tracePt t="27001" x="4081463" y="3879850"/>
          <p14:tracePt t="27015" x="4092575" y="3867150"/>
          <p14:tracePt t="27031" x="4117975" y="3854450"/>
          <p14:tracePt t="27048" x="4130675" y="3854450"/>
          <p14:tracePt t="27080" x="4143375" y="3854450"/>
          <p14:tracePt t="27088" x="4143375" y="3841750"/>
          <p14:tracePt t="27104" x="4156075" y="3841750"/>
          <p14:tracePt t="27136" x="4168775" y="3841750"/>
          <p14:tracePt t="27153" x="4181475" y="3841750"/>
          <p14:tracePt t="27160" x="4192588" y="3829050"/>
          <p14:tracePt t="27184" x="4205288" y="3829050"/>
          <p14:tracePt t="27192" x="4217988" y="3829050"/>
          <p14:tracePt t="27208" x="4230688" y="3829050"/>
          <p14:tracePt t="27983" x="4217988" y="3829050"/>
          <p14:tracePt t="27992" x="4205288" y="3829050"/>
          <p14:tracePt t="28000" x="4192588" y="3829050"/>
          <p14:tracePt t="28017" x="4156075" y="3816350"/>
          <p14:tracePt t="28034" x="4117975" y="3803650"/>
          <p14:tracePt t="28050" x="4092575" y="3792538"/>
          <p14:tracePt t="28067" x="4068763" y="3792538"/>
          <p14:tracePt t="28084" x="4043363" y="3779838"/>
          <p14:tracePt t="28100" x="4030663" y="3779838"/>
          <p14:tracePt t="28104" x="4017963" y="3779838"/>
          <p14:tracePt t="28319" x="4017963" y="3767138"/>
          <p14:tracePt t="28327" x="4017963" y="3754438"/>
          <p14:tracePt t="28352" x="4017963" y="3741738"/>
          <p14:tracePt t="28367" x="4030663" y="3741738"/>
          <p14:tracePt t="28375" x="4043363" y="3729038"/>
          <p14:tracePt t="28391" x="4056063" y="3729038"/>
          <p14:tracePt t="28471" x="4068763" y="3729038"/>
          <p14:tracePt t="28488" x="4092575" y="3729038"/>
          <p14:tracePt t="28496" x="4117975" y="3729038"/>
          <p14:tracePt t="28504" x="4143375" y="3729038"/>
          <p14:tracePt t="28519" x="4205288" y="3741738"/>
          <p14:tracePt t="28535" x="4256088" y="3741738"/>
          <p14:tracePt t="28552" x="4281488" y="3754438"/>
          <p14:tracePt t="28568" x="4294188" y="3754438"/>
          <p14:tracePt t="28585" x="4305300" y="3754438"/>
          <p14:tracePt t="28601" x="4318000" y="3754438"/>
          <p14:tracePt t="28618" x="4330700" y="3754438"/>
          <p14:tracePt t="28648" x="4343400" y="3754438"/>
          <p14:tracePt t="28664" x="4356100" y="3754438"/>
          <p14:tracePt t="28672" x="4368800" y="3754438"/>
          <p14:tracePt t="28686" x="4381500" y="3754438"/>
          <p14:tracePt t="28688" x="4418013" y="3754438"/>
          <p14:tracePt t="28703" x="4481513" y="3754438"/>
          <p14:tracePt t="28719" x="4556125" y="3754438"/>
          <p14:tracePt t="28736" x="4681538" y="3754438"/>
          <p14:tracePt t="28752" x="4781550" y="3754438"/>
          <p14:tracePt t="28769" x="4881563" y="3754438"/>
          <p14:tracePt t="28785" x="4932363" y="3754438"/>
          <p14:tracePt t="28802" x="4945063" y="3754438"/>
          <p14:tracePt t="29136" x="4932363" y="3754438"/>
          <p14:tracePt t="29143" x="4919663" y="3754438"/>
          <p14:tracePt t="29153" x="4894263" y="3754438"/>
          <p14:tracePt t="29169" x="4819650" y="3741738"/>
          <p14:tracePt t="29186" x="4768850" y="3729038"/>
          <p14:tracePt t="29203" x="4756150" y="3729038"/>
          <p14:tracePt t="29220" x="4743450" y="3729038"/>
          <p14:tracePt t="29368" x="4732338" y="3729038"/>
          <p14:tracePt t="29392" x="4719638" y="3716338"/>
          <p14:tracePt t="29431" x="4706938" y="3716338"/>
          <p14:tracePt t="30447" x="4694238" y="3716338"/>
          <p14:tracePt t="30472" x="4681538" y="3716338"/>
          <p14:tracePt t="30495" x="4668838" y="3716338"/>
          <p14:tracePt t="30543" x="4656138" y="3716338"/>
          <p14:tracePt t="30551" x="4643438" y="3716338"/>
          <p14:tracePt t="30583" x="4630738" y="3716338"/>
          <p14:tracePt t="30927" x="4643438" y="3716338"/>
          <p14:tracePt t="30935" x="4656138" y="3716338"/>
          <p14:tracePt t="30944" x="4668838" y="3716338"/>
          <p14:tracePt t="30959" x="4681538" y="3716338"/>
          <p14:tracePt t="32090" x="4681538" y="3703638"/>
          <p14:tracePt t="32103" x="4681538" y="3692525"/>
          <p14:tracePt t="32888" x="4668838" y="3692525"/>
          <p14:tracePt t="32920" x="4656138" y="3692525"/>
          <p14:tracePt t="32952" x="4643438" y="3692525"/>
          <p14:tracePt t="33951" x="4643438" y="3679825"/>
          <p14:tracePt t="33959" x="4643438" y="3667125"/>
          <p14:tracePt t="33975" x="4643438" y="3654425"/>
          <p14:tracePt t="33991" x="4643438" y="3641725"/>
          <p14:tracePt t="34007" x="4643438" y="3629025"/>
          <p14:tracePt t="34016" x="4643438" y="3616325"/>
          <p14:tracePt t="38207" x="4643438" y="3629025"/>
          <p14:tracePt t="38215" x="4643438" y="3641725"/>
          <p14:tracePt t="38227" x="4656138" y="3654425"/>
          <p14:tracePt t="38243" x="4681538" y="3703638"/>
          <p14:tracePt t="38260" x="4694238" y="3729038"/>
          <p14:tracePt t="38280" x="4694238" y="3741738"/>
          <p14:tracePt t="38295" x="4694238" y="3754438"/>
          <p14:tracePt t="38519" x="4706938" y="3754438"/>
          <p14:tracePt t="38527" x="4706938" y="3767138"/>
          <p14:tracePt t="38536" x="4719638" y="3767138"/>
          <p14:tracePt t="38544" x="4719638" y="3779838"/>
          <p14:tracePt t="38561" x="4732338" y="3792538"/>
          <p14:tracePt t="38577" x="4732338" y="3803650"/>
          <p14:tracePt t="38594" x="4743450" y="3803650"/>
          <p14:tracePt t="38611" x="4743450" y="3816350"/>
          <p14:tracePt t="38628" x="4768850" y="3829050"/>
          <p14:tracePt t="39847" x="4756150" y="3829050"/>
          <p14:tracePt t="39888" x="4743450" y="3829050"/>
          <p14:tracePt t="39951" x="4732338" y="3829050"/>
          <p14:tracePt t="40039" x="4719638" y="3829050"/>
          <p14:tracePt t="40055" x="4706938" y="3829050"/>
          <p14:tracePt t="40064" x="4694238" y="3816350"/>
          <p14:tracePt t="40071" x="4681538" y="3816350"/>
          <p14:tracePt t="40081" x="4668838" y="3816350"/>
          <p14:tracePt t="40098" x="4606925" y="3803650"/>
          <p14:tracePt t="40115" x="4581525" y="3803650"/>
          <p14:tracePt t="40132" x="4543425" y="3779838"/>
          <p14:tracePt t="40149" x="4530725" y="3779838"/>
          <p14:tracePt t="40152" x="4518025" y="3779838"/>
          <p14:tracePt t="40166" x="4506913" y="3779838"/>
          <p14:tracePt t="40182" x="4494213" y="3767138"/>
          <p14:tracePt t="40223" x="4481513" y="3767138"/>
          <p14:tracePt t="40823" x="4468813" y="3767138"/>
          <p14:tracePt t="43855" x="4468813" y="3754438"/>
          <p14:tracePt t="43871" x="4468813" y="3741738"/>
          <p14:tracePt t="44159" x="4456113" y="3741738"/>
          <p14:tracePt t="44175" x="4443413" y="3741738"/>
          <p14:tracePt t="44192" x="4430713" y="3741738"/>
          <p14:tracePt t="44199" x="4418013" y="3741738"/>
          <p14:tracePt t="44511" x="4406900" y="3754438"/>
          <p14:tracePt t="44519" x="4406900" y="3767138"/>
          <p14:tracePt t="44527" x="4406900" y="3779838"/>
          <p14:tracePt t="44543" x="4381500" y="3816350"/>
          <p14:tracePt t="44559" x="4381500" y="3829050"/>
          <p14:tracePt t="44576" x="4356100" y="3841750"/>
          <p14:tracePt t="44623" x="4343400" y="3841750"/>
          <p14:tracePt t="50671" x="4343400" y="3867150"/>
          <p14:tracePt t="50679" x="4356100" y="3879850"/>
          <p14:tracePt t="50692" x="4381500" y="3892550"/>
          <p14:tracePt t="50695" x="4394200" y="3916363"/>
          <p14:tracePt t="50710" x="4406900" y="3929063"/>
          <p14:tracePt t="50712" x="4418013" y="3954463"/>
          <p14:tracePt t="50727" x="4430713" y="3979863"/>
          <p14:tracePt t="50751" x="4430713" y="3992563"/>
          <p14:tracePt t="50847" x="4443413" y="3992563"/>
          <p14:tracePt t="50855" x="4456113" y="3992563"/>
          <p14:tracePt t="50911" x="4468813" y="4005263"/>
          <p14:tracePt t="50943" x="4494213" y="4005263"/>
          <p14:tracePt t="50951" x="4518025" y="4017963"/>
          <p14:tracePt t="50960" x="4543425" y="4029075"/>
          <p14:tracePt t="50977" x="4594225" y="4067175"/>
          <p14:tracePt t="50993" x="4630738" y="4079875"/>
          <p14:tracePt t="51010" x="4681538" y="4092575"/>
          <p14:tracePt t="51027" x="4719638" y="4105275"/>
          <p14:tracePt t="51044" x="4743450" y="4105275"/>
          <p14:tracePt t="51047" x="4756150" y="4105275"/>
          <p14:tracePt t="51063" x="4756150" y="4117975"/>
          <p14:tracePt t="51077" x="4756150" y="4129088"/>
          <p14:tracePt t="52615" x="4768850" y="4129088"/>
          <p14:tracePt t="52623" x="4819650" y="4179888"/>
          <p14:tracePt t="52631" x="4906963" y="4279900"/>
          <p14:tracePt t="52648" x="5219700" y="4643438"/>
          <p14:tracePt t="52664" x="5407025" y="4981575"/>
          <p14:tracePt t="52681" x="5470525" y="5194300"/>
          <p14:tracePt t="52697" x="5483225" y="5318125"/>
          <p14:tracePt t="52714" x="5483225" y="5381625"/>
          <p14:tracePt t="52731" x="5483225" y="5407025"/>
          <p14:tracePt t="52749" x="5483225" y="5418138"/>
          <p14:tracePt t="52765" x="5483225" y="5430838"/>
          <p14:tracePt t="52863" x="5470525" y="5430838"/>
          <p14:tracePt t="52879" x="5457825" y="5430838"/>
          <p14:tracePt t="52895" x="5445125" y="5418138"/>
          <p14:tracePt t="52904" x="5432425" y="5418138"/>
          <p14:tracePt t="52915" x="5419725" y="5407025"/>
          <p14:tracePt t="52932" x="5419725" y="5394325"/>
          <p14:tracePt t="52935" x="5419725" y="5381625"/>
          <p14:tracePt t="52948" x="5407025" y="5356225"/>
          <p14:tracePt t="52966" x="5407025" y="5343525"/>
          <p14:tracePt t="52968" x="5407025" y="5330825"/>
          <p14:tracePt t="52983" x="5407025" y="5318125"/>
          <p14:tracePt t="52999" x="5407025" y="5281613"/>
          <p14:tracePt t="53015" x="5407025" y="5256213"/>
          <p14:tracePt t="53032" x="5407025" y="5243513"/>
          <p14:tracePt t="53049" x="5407025" y="5205413"/>
          <p14:tracePt t="53065" x="5407025" y="5194300"/>
          <p14:tracePt t="53082" x="5394325" y="5168900"/>
          <p14:tracePt t="53099" x="5394325" y="5156200"/>
          <p14:tracePt t="53116" x="5383213" y="5156200"/>
          <p14:tracePt t="53132" x="5383213" y="5130800"/>
          <p14:tracePt t="53168" x="5370513" y="5118100"/>
          <p14:tracePt t="55823" x="5357813" y="5118100"/>
          <p14:tracePt t="55831" x="5345113" y="5118100"/>
          <p14:tracePt t="55847" x="5332413" y="5118100"/>
          <p14:tracePt t="55872" x="5319713" y="5118100"/>
          <p14:tracePt t="55911" x="5307013" y="5118100"/>
          <p14:tracePt t="55927" x="5294313" y="5130800"/>
          <p14:tracePt t="55935" x="5281613" y="5130800"/>
          <p14:tracePt t="55951" x="5270500" y="5143500"/>
          <p14:tracePt t="55967" x="5257800" y="5143500"/>
          <p14:tracePt t="55974" x="5245100" y="5156200"/>
          <p14:tracePt t="55990" x="5219700" y="5156200"/>
          <p14:tracePt t="56007" x="5194300" y="5168900"/>
          <p14:tracePt t="56023" x="5170488" y="5181600"/>
          <p14:tracePt t="56040" x="5132388" y="5181600"/>
          <p14:tracePt t="56056" x="5094288" y="5194300"/>
          <p14:tracePt t="56073" x="5068888" y="5205413"/>
          <p14:tracePt t="56090" x="5045075" y="5218113"/>
          <p14:tracePt t="56107" x="5019675" y="5218113"/>
          <p14:tracePt t="56123" x="4981575" y="5230813"/>
          <p14:tracePt t="56141" x="4968875" y="5243513"/>
          <p14:tracePt t="56157" x="4932363" y="5268913"/>
          <p14:tracePt t="56160" x="4906963" y="5268913"/>
          <p14:tracePt t="56174" x="4868863" y="5318125"/>
          <p14:tracePt t="56191" x="4856163" y="5381625"/>
          <p14:tracePt t="56208" x="4856163" y="5468938"/>
          <p14:tracePt t="56224" x="4856163" y="5543550"/>
          <p14:tracePt t="56241" x="4856163" y="5607050"/>
          <p14:tracePt t="56256" x="4881563" y="5643563"/>
          <p14:tracePt t="56273" x="4881563" y="5694363"/>
          <p14:tracePt t="56295" x="4881563" y="5707063"/>
          <p14:tracePt t="56308" x="4894263" y="5707063"/>
          <p14:tracePt t="56324" x="4894263" y="5719763"/>
          <p14:tracePt t="56327" x="4894263" y="5732463"/>
          <p14:tracePt t="56341" x="4894263" y="5743575"/>
          <p14:tracePt t="56343" x="4894263" y="5756275"/>
          <p14:tracePt t="56359" x="4906963" y="5781675"/>
          <p14:tracePt t="56375" x="4919663" y="5807075"/>
          <p14:tracePt t="56392" x="4932363" y="5856288"/>
          <p14:tracePt t="56408" x="4968875" y="5907088"/>
          <p14:tracePt t="56424" x="5019675" y="5956300"/>
          <p14:tracePt t="56441" x="5106988" y="6032500"/>
          <p14:tracePt t="56457" x="5232400" y="6119813"/>
          <p14:tracePt t="56474" x="5307013" y="6157913"/>
          <p14:tracePt t="56491" x="5394325" y="6207125"/>
          <p14:tracePt t="56509" x="5432425" y="6207125"/>
          <p14:tracePt t="56999" x="5432425" y="6194425"/>
          <p14:tracePt t="57015" x="5432425" y="6181725"/>
          <p14:tracePt t="57031" x="5445125" y="6169025"/>
          <p14:tracePt t="57039" x="5445125" y="6157913"/>
          <p14:tracePt t="57048" x="5445125" y="6145213"/>
          <p14:tracePt t="57059" x="5445125" y="6132513"/>
          <p14:tracePt t="57076" x="5445125" y="6119813"/>
          <p14:tracePt t="57079" x="5445125" y="6094413"/>
          <p14:tracePt t="57092" x="5445125" y="6069013"/>
          <p14:tracePt t="57111" x="5445125" y="6032500"/>
          <p14:tracePt t="57126" x="5445125" y="6019800"/>
          <p14:tracePt t="57143" x="5445125" y="6007100"/>
          <p14:tracePt t="57160" x="5445125" y="5994400"/>
          <p14:tracePt t="57287" x="5445125" y="5981700"/>
          <p14:tracePt t="57312" x="5445125" y="5969000"/>
          <p14:tracePt t="57759" x="5445125" y="5956300"/>
          <p14:tracePt t="57775" x="5445125" y="5945188"/>
          <p14:tracePt t="57919" x="5445125" y="5932488"/>
          <p14:tracePt t="57959" x="5445125" y="5919788"/>
          <p14:tracePt t="57967" x="5445125" y="5907088"/>
          <p14:tracePt t="57978" x="5432425" y="5907088"/>
          <p14:tracePt t="58039" x="5419725" y="5907088"/>
          <p14:tracePt t="58047" x="5407025" y="5894388"/>
          <p14:tracePt t="58062" x="5394325" y="5894388"/>
          <p14:tracePt t="58079" x="5370513" y="5856288"/>
          <p14:tracePt t="58095" x="5357813" y="5819775"/>
          <p14:tracePt t="58112" x="5345113" y="5807075"/>
          <p14:tracePt t="58128" x="5345113" y="5794375"/>
          <p14:tracePt t="58145" x="5332413" y="5781675"/>
          <p14:tracePt t="58161" x="5332413" y="5756275"/>
          <p14:tracePt t="58179" x="5307013" y="5743575"/>
          <p14:tracePt t="58195" x="5294313" y="5732463"/>
          <p14:tracePt t="58213" x="5281613" y="5719763"/>
          <p14:tracePt t="58215" x="5270500" y="5719763"/>
          <p14:tracePt t="58230" x="5232400" y="5719763"/>
          <p14:tracePt t="58233" x="5181600" y="5707063"/>
          <p14:tracePt t="58246" x="5019675" y="5694363"/>
          <p14:tracePt t="58263" x="4945063" y="5668963"/>
          <p14:tracePt t="58279" x="4919663" y="5668963"/>
          <p14:tracePt t="58335" x="4919663" y="5643563"/>
          <p14:tracePt t="58351" x="4919663" y="5630863"/>
          <p14:tracePt t="58360" x="4919663" y="5607050"/>
          <p14:tracePt t="58375" x="4919663" y="5594350"/>
          <p14:tracePt t="58384" x="4932363" y="5568950"/>
          <p14:tracePt t="58396" x="4945063" y="5556250"/>
          <p14:tracePt t="58398" x="4945063" y="5543550"/>
          <p14:tracePt t="58413" x="4945063" y="5507038"/>
          <p14:tracePt t="58416" x="4945063" y="5481638"/>
          <p14:tracePt t="58431" x="4945063" y="5443538"/>
          <p14:tracePt t="58446" x="4945063" y="5394325"/>
          <p14:tracePt t="58463" x="4945063" y="5368925"/>
          <p14:tracePt t="58480" x="4945063" y="5330825"/>
          <p14:tracePt t="58496" x="4945063" y="5305425"/>
          <p14:tracePt t="58513" x="4945063" y="5294313"/>
          <p14:tracePt t="58529" x="4945063" y="5281613"/>
          <p14:tracePt t="58546" x="4945063" y="5268913"/>
          <p14:tracePt t="58563" x="4956175" y="5268913"/>
          <p14:tracePt t="58591" x="4968875" y="5268913"/>
          <p14:tracePt t="58599" x="4981575" y="5268913"/>
          <p14:tracePt t="58623" x="4994275" y="5268913"/>
          <p14:tracePt t="58679" x="4994275" y="5256213"/>
          <p14:tracePt t="58696" x="4994275" y="5243513"/>
          <p14:tracePt t="58727" x="4994275" y="5230813"/>
          <p14:tracePt t="58775" x="4994275" y="5218113"/>
          <p14:tracePt t="58782" x="4994275" y="5205413"/>
          <p14:tracePt t="58807" x="4981575" y="5194300"/>
          <p14:tracePt t="58814" x="4968875" y="5168900"/>
          <p14:tracePt t="58831" x="4932363" y="5156200"/>
          <p14:tracePt t="58847" x="4906963" y="5143500"/>
          <p14:tracePt t="58863" x="4868863" y="5105400"/>
          <p14:tracePt t="58880" x="4806950" y="5068888"/>
          <p14:tracePt t="58897" x="4756150" y="5030788"/>
          <p14:tracePt t="58913" x="4668838" y="4981575"/>
          <p14:tracePt t="58931" x="4630738" y="4956175"/>
          <p14:tracePt t="58947" x="4619625" y="4943475"/>
          <p14:tracePt t="58964" x="4619625" y="4930775"/>
          <p14:tracePt t="58967" x="4606925" y="4918075"/>
          <p14:tracePt t="58981" x="4594225" y="4918075"/>
          <p14:tracePt t="58984" x="4568825" y="4905375"/>
          <p14:tracePt t="58998" x="4568825" y="4892675"/>
          <p14:tracePt t="59015" x="4556125" y="4892675"/>
          <p14:tracePt t="59031" x="4543425" y="4892675"/>
          <p14:tracePt t="59048" x="4518025" y="4892675"/>
          <p14:tracePt t="59064" x="4481513" y="4918075"/>
          <p14:tracePt t="59081" x="4443413" y="4968875"/>
          <p14:tracePt t="59097" x="4418013" y="5030788"/>
          <p14:tracePt t="59114" x="4394200" y="5056188"/>
          <p14:tracePt t="59131" x="4368800" y="5068888"/>
          <p14:tracePt t="59135" x="4368800" y="5081588"/>
          <p14:tracePt t="59148" x="4356100" y="5081588"/>
          <p14:tracePt t="59151" x="4318000" y="5092700"/>
          <p14:tracePt t="59165" x="4294188" y="5092700"/>
          <p14:tracePt t="59167" x="4268788" y="5092700"/>
          <p14:tracePt t="59182" x="4205288" y="5092700"/>
          <p14:tracePt t="59199" x="4143375" y="5081588"/>
          <p14:tracePt t="59216" x="4092575" y="5056188"/>
          <p14:tracePt t="59232" x="4068763" y="5043488"/>
          <p14:tracePt t="59583" x="4068763" y="5030788"/>
          <p14:tracePt t="59623" x="4068763" y="5018088"/>
          <p14:tracePt t="59639" x="4068763" y="5005388"/>
          <p14:tracePt t="59647" x="4068763" y="4992688"/>
          <p14:tracePt t="59687" x="4068763" y="4981575"/>
          <p14:tracePt t="59695" x="4068763" y="4968875"/>
          <p14:tracePt t="59711" x="4043363" y="4943475"/>
          <p14:tracePt t="59720" x="4017963" y="4930775"/>
          <p14:tracePt t="59733" x="3992563" y="4918075"/>
          <p14:tracePt t="59735" x="3968750" y="4918075"/>
          <p14:tracePt t="59751" x="3943350" y="4905375"/>
          <p14:tracePt t="59767" x="3917950" y="4905375"/>
          <p14:tracePt t="59783" x="3879850" y="4905375"/>
          <p14:tracePt t="59800" x="3867150" y="4905375"/>
          <p14:tracePt t="59823" x="3856038" y="4905375"/>
          <p14:tracePt t="59839" x="3843338" y="4905375"/>
          <p14:tracePt t="59856" x="3830638" y="4905375"/>
          <p14:tracePt t="59866" x="3817938" y="4905375"/>
          <p14:tracePt t="59883" x="3805238" y="4905375"/>
          <p14:tracePt t="59900" x="3779838" y="4905375"/>
          <p14:tracePt t="59903" x="3767138" y="4905375"/>
          <p14:tracePt t="59920" x="3756025" y="4905375"/>
          <p14:tracePt t="59934" x="3743325" y="4905375"/>
          <p14:tracePt t="59959" x="3730625" y="4905375"/>
          <p14:tracePt t="60167" x="3730625" y="4918075"/>
          <p14:tracePt t="60191" x="3730625" y="4930775"/>
          <p14:tracePt t="60239" x="3730625" y="4943475"/>
          <p14:tracePt t="61542" x="3730625" y="4956175"/>
          <p14:tracePt t="61550" x="3730625" y="4968875"/>
          <p14:tracePt t="61558" x="3705225" y="4992688"/>
          <p14:tracePt t="61569" x="3692525" y="5018088"/>
          <p14:tracePt t="61586" x="3667125" y="5043488"/>
          <p14:tracePt t="61602" x="3643313" y="5056188"/>
          <p14:tracePt t="61619" x="3630613" y="5068888"/>
          <p14:tracePt t="61636" x="3617913" y="5081588"/>
          <p14:tracePt t="61652" x="3605213" y="5081588"/>
          <p14:tracePt t="61694" x="3592513" y="5081588"/>
          <p14:tracePt t="61702" x="3579813" y="5081588"/>
          <p14:tracePt t="61718" x="3554413" y="5081588"/>
          <p14:tracePt t="61726" x="3530600" y="5081588"/>
          <p14:tracePt t="61736" x="3517900" y="5081588"/>
          <p14:tracePt t="61753" x="3479800" y="5081588"/>
          <p14:tracePt t="61771" x="3417888" y="5081588"/>
          <p14:tracePt t="61774" x="3392488" y="5081588"/>
          <p14:tracePt t="61788" x="3379788" y="5081588"/>
          <p14:tracePt t="61791" x="3367088" y="5081588"/>
          <p14:tracePt t="61805" x="3341688" y="5081588"/>
          <p14:tracePt t="61807" x="3328988" y="5081588"/>
          <p14:tracePt t="61823" x="3292475" y="5081588"/>
          <p14:tracePt t="61839" x="3267075" y="5081588"/>
          <p14:tracePt t="61855" x="3254375" y="5092700"/>
          <p14:tracePt t="61871" x="3241675" y="5092700"/>
          <p14:tracePt t="61895" x="3228975" y="5105400"/>
          <p14:tracePt t="61919" x="3216275" y="5105400"/>
          <p14:tracePt t="61927" x="3205163" y="5105400"/>
          <p14:tracePt t="61943" x="3192463" y="5105400"/>
          <p14:tracePt t="61960" x="3179763" y="5105400"/>
          <p14:tracePt t="61976" x="3154363" y="5118100"/>
          <p14:tracePt t="61989" x="3141663" y="5118100"/>
          <p14:tracePt t="61992" x="3128963" y="5118100"/>
          <p14:tracePt t="62006" x="3092450" y="5118100"/>
          <p14:tracePt t="62023" x="3054350" y="5118100"/>
          <p14:tracePt t="62039" x="3016250" y="5118100"/>
          <p14:tracePt t="62056" x="2979738" y="5118100"/>
          <p14:tracePt t="62073" x="2941638" y="5118100"/>
          <p14:tracePt t="62088" x="2903538" y="5118100"/>
          <p14:tracePt t="62105" x="2890838" y="5118100"/>
          <p14:tracePt t="62127" x="2879725" y="5118100"/>
          <p14:tracePt t="62160" x="2867025" y="5118100"/>
          <p14:tracePt t="62215" x="2854325" y="5118100"/>
          <p14:tracePt t="62231" x="2841625" y="5118100"/>
          <p14:tracePt t="62239" x="2828925" y="5118100"/>
          <p14:tracePt t="62263" x="2816225" y="5118100"/>
          <p14:tracePt t="62273" x="2803525" y="5118100"/>
          <p14:tracePt t="62287" x="2790825" y="5118100"/>
          <p14:tracePt t="62303" x="2778125" y="5118100"/>
          <p14:tracePt t="62319" x="2767013" y="5118100"/>
          <p14:tracePt t="62328" x="2754313" y="5118100"/>
          <p14:tracePt t="62360" x="2741613" y="5118100"/>
          <p14:tracePt t="62487" x="2728913" y="5118100"/>
          <p14:tracePt t="62503" x="2716213" y="5118100"/>
          <p14:tracePt t="62511" x="2703513" y="5118100"/>
          <p14:tracePt t="62528" x="2690813" y="5118100"/>
          <p14:tracePt t="62541" x="2678113" y="5118100"/>
          <p14:tracePt t="62543" x="2667000" y="5118100"/>
          <p14:tracePt t="62557" x="2654300" y="5118100"/>
          <p14:tracePt t="62560" x="2641600" y="5118100"/>
          <p14:tracePt t="62575" x="2616200" y="5118100"/>
          <p14:tracePt t="62591" x="2590800" y="5118100"/>
          <p14:tracePt t="62607" x="2578100" y="5118100"/>
          <p14:tracePt t="62624" x="2554288" y="5118100"/>
          <p14:tracePt t="62640" x="2541588" y="5118100"/>
          <p14:tracePt t="62657" x="2528888" y="5118100"/>
          <p14:tracePt t="62839" x="2516188" y="5118100"/>
          <p14:tracePt t="62863" x="2503488" y="5118100"/>
          <p14:tracePt t="62871" x="2503488" y="5105400"/>
          <p14:tracePt t="62887" x="2490788" y="5105400"/>
          <p14:tracePt t="62903" x="2490788" y="5092700"/>
          <p14:tracePt t="62912" x="2490788" y="5081588"/>
          <p14:tracePt t="62925" x="2478088" y="5081588"/>
          <p14:tracePt t="62927" x="2465388" y="5081588"/>
          <p14:tracePt t="62943" x="2465388" y="5068888"/>
          <p14:tracePt t="63199" x="2465388" y="5056188"/>
          <p14:tracePt t="63223" x="2465388" y="5043488"/>
          <p14:tracePt t="63231" x="2478088" y="5030788"/>
          <p14:tracePt t="63255" x="2490788" y="5018088"/>
          <p14:tracePt t="63264" x="2516188" y="5018088"/>
          <p14:tracePt t="63275" x="2528888" y="5005388"/>
          <p14:tracePt t="63293" x="2541588" y="4992688"/>
          <p14:tracePt t="63295" x="2554288" y="4992688"/>
          <p14:tracePt t="63328" x="2578100" y="4981575"/>
          <p14:tracePt t="63343" x="2590800" y="4981575"/>
          <p14:tracePt t="63351" x="2603500" y="4981575"/>
          <p14:tracePt t="63359" x="2616200" y="4968875"/>
          <p14:tracePt t="63376" x="2654300" y="4956175"/>
          <p14:tracePt t="63393" x="2690813" y="4956175"/>
          <p14:tracePt t="63409" x="2728913" y="4930775"/>
          <p14:tracePt t="63425" x="2778125" y="4918075"/>
          <p14:tracePt t="63443" x="2803525" y="4918075"/>
          <p14:tracePt t="63459" x="2841625" y="4905375"/>
          <p14:tracePt t="63476" x="2867025" y="4905375"/>
          <p14:tracePt t="63751" x="2867025" y="4892675"/>
          <p14:tracePt t="63760" x="2890838" y="4892675"/>
          <p14:tracePt t="63767" x="2903538" y="4879975"/>
          <p14:tracePt t="63776" x="2916238" y="4868863"/>
          <p14:tracePt t="63793" x="2967038" y="4856163"/>
          <p14:tracePt t="63810" x="3003550" y="4843463"/>
          <p14:tracePt t="63827" x="3016250" y="4843463"/>
          <p14:tracePt t="63975" x="3003550" y="4843463"/>
          <p14:tracePt t="63983" x="2992438" y="4843463"/>
          <p14:tracePt t="63993" x="2979738" y="4843463"/>
          <p14:tracePt t="64011" x="2954338" y="4843463"/>
          <p14:tracePt t="64032" x="2941638" y="4843463"/>
          <p14:tracePt t="64144" x="2979738" y="4843463"/>
          <p14:tracePt t="64151" x="3003550" y="4843463"/>
          <p14:tracePt t="64161" x="3016250" y="4843463"/>
          <p14:tracePt t="64177" x="3041650" y="4843463"/>
          <p14:tracePt t="64194" x="3054350" y="4843463"/>
          <p14:tracePt t="64327" x="3041650" y="4843463"/>
          <p14:tracePt t="64439" x="3067050" y="4843463"/>
          <p14:tracePt t="64447" x="3079750" y="4843463"/>
          <p14:tracePt t="64463" x="3092450" y="4843463"/>
          <p14:tracePt t="64479" x="3103563" y="4843463"/>
          <p14:tracePt t="68799" x="3103563" y="4856163"/>
          <p14:tracePt t="68815" x="3103563" y="4868863"/>
          <p14:tracePt t="68823" x="3103563" y="4879975"/>
          <p14:tracePt t="68831" x="3103563" y="4892675"/>
          <p14:tracePt t="68847" x="3103563" y="4905375"/>
          <p14:tracePt t="68856" x="3103563" y="4918075"/>
          <p14:tracePt t="68873" x="3116263" y="4918075"/>
          <p14:tracePt t="70367" x="3116263" y="4943475"/>
          <p14:tracePt t="70375" x="3116263" y="4956175"/>
          <p14:tracePt t="70383" x="3116263" y="4981575"/>
          <p14:tracePt t="70393" x="3116263" y="5005388"/>
          <p14:tracePt t="70411" x="3128963" y="5056188"/>
          <p14:tracePt t="70427" x="3154363" y="5105400"/>
          <p14:tracePt t="70444" x="3154363" y="5118100"/>
          <p14:tracePt t="70463" x="3154363" y="5130800"/>
          <p14:tracePt t="70479" x="3167063" y="5156200"/>
          <p14:tracePt t="70495" x="3192463" y="5194300"/>
          <p14:tracePt t="70511" x="3216275" y="5230813"/>
          <p14:tracePt t="70528" x="3279775" y="5268913"/>
          <p14:tracePt t="70544" x="3379788" y="5330825"/>
          <p14:tracePt t="70560" x="3517900" y="5381625"/>
          <p14:tracePt t="70577" x="3617913" y="5407025"/>
          <p14:tracePt t="70594" x="3692525" y="5418138"/>
          <p14:tracePt t="70611" x="3756025" y="5430838"/>
          <p14:tracePt t="70628" x="3805238" y="5430838"/>
          <p14:tracePt t="70631" x="3830638" y="5430838"/>
          <p14:tracePt t="70645" x="3843338" y="5430838"/>
          <p14:tracePt t="70647" x="3856038" y="5430838"/>
          <p14:tracePt t="70662" x="3892550" y="5430838"/>
          <p14:tracePt t="70679" x="3905250" y="5430838"/>
          <p14:tracePt t="70879" x="3917950" y="5430838"/>
          <p14:tracePt t="70887" x="3930650" y="5430838"/>
          <p14:tracePt t="70919" x="3943350" y="5430838"/>
          <p14:tracePt t="70935" x="3968750" y="5418138"/>
          <p14:tracePt t="70943" x="3968750" y="5407025"/>
          <p14:tracePt t="70952" x="3979863" y="5407025"/>
          <p14:tracePt t="70975" x="3992563" y="5407025"/>
          <p14:tracePt t="71023" x="4005263" y="5407025"/>
          <p14:tracePt t="71031" x="4017963" y="5407025"/>
          <p14:tracePt t="71046" x="4030663" y="5407025"/>
          <p14:tracePt t="71063" x="4068763" y="5407025"/>
          <p14:tracePt t="71079" x="4130675" y="5407025"/>
          <p14:tracePt t="71096" x="4181475" y="5407025"/>
          <p14:tracePt t="71113" x="4256088" y="5407025"/>
          <p14:tracePt t="71129" x="4281488" y="5418138"/>
          <p14:tracePt t="71146" x="4305300" y="5430838"/>
          <p14:tracePt t="71163" x="4318000" y="5430838"/>
          <p14:tracePt t="71180" x="4330700" y="5430838"/>
          <p14:tracePt t="71199" x="4343400" y="5430838"/>
          <p14:tracePt t="71213" x="4356100" y="5430838"/>
          <p14:tracePt t="71230" x="4394200" y="5430838"/>
          <p14:tracePt t="71247" x="4443413" y="5430838"/>
          <p14:tracePt t="71263" x="4481513" y="5443538"/>
          <p14:tracePt t="71280" x="4543425" y="5443538"/>
          <p14:tracePt t="71296" x="4630738" y="5468938"/>
          <p14:tracePt t="71312" x="4768850" y="5507038"/>
          <p14:tracePt t="71329" x="4932363" y="5530850"/>
          <p14:tracePt t="71347" x="5106988" y="5568950"/>
          <p14:tracePt t="71363" x="5219700" y="5568950"/>
          <p14:tracePt t="71380" x="5294313" y="5581650"/>
          <p14:tracePt t="71383" x="5319713" y="5581650"/>
          <p14:tracePt t="71399" x="5332413" y="5581650"/>
          <p14:tracePt t="71414" x="5345113" y="5581650"/>
          <p14:tracePt t="71967" x="5357813" y="5581650"/>
          <p14:tracePt t="71975" x="5370513" y="5581650"/>
          <p14:tracePt t="71991" x="5383213" y="5581650"/>
          <p14:tracePt t="71998" x="5394325" y="5581650"/>
          <p14:tracePt t="72015" x="5419725" y="5581650"/>
          <p14:tracePt t="72032" x="5432425" y="5581650"/>
          <p14:tracePt t="72048" x="5457825" y="5581650"/>
          <p14:tracePt t="72064" x="5495925" y="5581650"/>
          <p14:tracePt t="72082" x="5507038" y="5581650"/>
          <p14:tracePt t="72099" x="5545138" y="5581650"/>
          <p14:tracePt t="72115" x="5607050" y="5581650"/>
          <p14:tracePt t="72132" x="5683250" y="5556250"/>
          <p14:tracePt t="72135" x="5708650" y="5556250"/>
          <p14:tracePt t="72175" x="5719763" y="5543550"/>
          <p14:tracePt t="72199" x="5732463" y="5543550"/>
          <p14:tracePt t="72215" x="5745163" y="5543550"/>
          <p14:tracePt t="74071" x="5745163" y="5568950"/>
          <p14:tracePt t="74079" x="5757863" y="5630863"/>
          <p14:tracePt t="74087" x="5770563" y="5719763"/>
          <p14:tracePt t="74104" x="5770563" y="5907088"/>
          <p14:tracePt t="74120" x="5770563" y="6019800"/>
          <p14:tracePt t="74137" x="5770563" y="6094413"/>
          <p14:tracePt t="74153" x="5757863" y="6145213"/>
          <p14:tracePt t="74171" x="5757863" y="6169025"/>
          <p14:tracePt t="74187" x="5745163" y="6169025"/>
          <p14:tracePt t="74204" x="5745163" y="6181725"/>
          <p14:tracePt t="74240" x="5719763" y="6181725"/>
          <p14:tracePt t="74255" x="5708650" y="6169025"/>
          <p14:tracePt t="74263" x="5695950" y="6157913"/>
          <p14:tracePt t="74271" x="5683250" y="6132513"/>
          <p14:tracePt t="74288" x="5670550" y="6081713"/>
          <p14:tracePt t="74304" x="5670550" y="6032500"/>
          <p14:tracePt t="74320" x="5670550" y="5994400"/>
          <p14:tracePt t="74337" x="5670550" y="5981700"/>
          <p14:tracePt t="74354" x="5670550" y="5956300"/>
          <p14:tracePt t="74371" x="5670550" y="5945188"/>
          <p14:tracePt t="74387" x="5670550" y="5932488"/>
          <p14:tracePt t="74407" x="5670550" y="5919788"/>
          <p14:tracePt t="75279" x="5670550" y="5907088"/>
          <p14:tracePt t="75296" x="5670550" y="5894388"/>
          <p14:tracePt t="75735" x="5670550" y="5881688"/>
          <p14:tracePt t="75743" x="5670550" y="5868988"/>
          <p14:tracePt t="75759" x="5670550" y="5856288"/>
          <p14:tracePt t="75775" x="5670550" y="5843588"/>
          <p14:tracePt t="75792" x="5670550" y="5832475"/>
          <p14:tracePt t="75831" x="5670550" y="5819775"/>
          <p14:tracePt t="75855" x="5670550" y="5807075"/>
          <p14:tracePt t="75863" x="5670550" y="5794375"/>
          <p14:tracePt t="75875" x="5670550" y="5781675"/>
          <p14:tracePt t="75892" x="5670550" y="5768975"/>
          <p14:tracePt t="76423" x="5670550" y="5781675"/>
          <p14:tracePt t="76431" x="5670550" y="5794375"/>
          <p14:tracePt t="76443" x="5670550" y="5807075"/>
          <p14:tracePt t="76463" x="5670550" y="5819775"/>
          <p14:tracePt t="76872" x="5670550" y="5832475"/>
          <p14:tracePt t="76887" x="5670550" y="5843588"/>
          <p14:tracePt t="76911" x="5670550" y="5856288"/>
          <p14:tracePt t="76927" x="5670550" y="5868988"/>
          <p14:tracePt t="76959" x="5670550" y="5881688"/>
          <p14:tracePt t="76967" x="5670550" y="5894388"/>
          <p14:tracePt t="78832" x="5670550" y="5881688"/>
          <p14:tracePt t="78847" x="5670550" y="5868988"/>
          <p14:tracePt t="78863" x="5670550" y="5856288"/>
          <p14:tracePt t="79327" x="5670550" y="5843588"/>
          <p14:tracePt t="79343" x="5670550" y="5832475"/>
          <p14:tracePt t="79359" x="5670550" y="5819775"/>
          <p14:tracePt t="79375" x="5670550" y="5807075"/>
          <p14:tracePt t="79407" x="5670550" y="5794375"/>
          <p14:tracePt t="80047" x="5670550" y="5807075"/>
          <p14:tracePt t="80055" x="5670550" y="5819775"/>
          <p14:tracePt t="80070" x="5670550" y="5832475"/>
          <p14:tracePt t="80086" x="5670550" y="5843588"/>
          <p14:tracePt t="80143" x="5670550" y="5856288"/>
          <p14:tracePt t="80152" x="5670550" y="5868988"/>
          <p14:tracePt t="80167" x="5670550" y="5881688"/>
          <p14:tracePt t="80183" x="5670550" y="5894388"/>
          <p14:tracePt t="80199" x="5670550" y="5919788"/>
          <p14:tracePt t="80215" x="5670550" y="5932488"/>
          <p14:tracePt t="80231" x="5670550" y="5945188"/>
          <p14:tracePt t="80256" x="5670550" y="5956300"/>
          <p14:tracePt t="80263" x="5670550" y="5969000"/>
          <p14:tracePt t="80279" x="5670550" y="5981700"/>
          <p14:tracePt t="80286" x="5657850" y="5981700"/>
          <p14:tracePt t="80471" x="5657850" y="5994400"/>
          <p14:tracePt t="80775" x="5645150" y="5994400"/>
          <p14:tracePt t="80783" x="5632450" y="5994400"/>
          <p14:tracePt t="80799" x="5619750" y="5994400"/>
          <p14:tracePt t="80807" x="5607050" y="5994400"/>
          <p14:tracePt t="80822" x="5595938" y="5994400"/>
          <p14:tracePt t="80838" x="5583238" y="5994400"/>
          <p14:tracePt t="80895" x="5583238" y="6007100"/>
          <p14:tracePt t="80904" x="5583238" y="6019800"/>
          <p14:tracePt t="80991" x="5595938" y="6019800"/>
          <p14:tracePt t="80999" x="5607050" y="6019800"/>
          <p14:tracePt t="81007" x="5619750" y="6019800"/>
          <p14:tracePt t="81022" x="5645150" y="6019800"/>
          <p14:tracePt t="81039" x="5657850" y="6019800"/>
          <p14:tracePt t="81055" x="5683250" y="6019800"/>
          <p14:tracePt t="81079" x="5695950" y="6019800"/>
          <p14:tracePt t="81095" x="5708650" y="6019800"/>
          <p14:tracePt t="81105" x="5719763" y="6019800"/>
          <p14:tracePt t="81122" x="5757863" y="6045200"/>
          <p14:tracePt t="81140" x="5795963" y="6045200"/>
          <p14:tracePt t="81142" x="5821363" y="6045200"/>
          <p14:tracePt t="81155" x="5845175" y="6045200"/>
          <p14:tracePt t="81158" x="5870575" y="6045200"/>
          <p14:tracePt t="81172" x="5895975" y="6045200"/>
          <p14:tracePt t="81189" x="5921375" y="6045200"/>
          <p14:tracePt t="81192" x="5932488" y="6045200"/>
          <p14:tracePt t="81206" x="5945188" y="6056313"/>
          <p14:tracePt t="81239" x="5945188" y="6069013"/>
          <p14:tracePt t="81255" x="5957888" y="6094413"/>
          <p14:tracePt t="81263" x="5970588" y="6119813"/>
          <p14:tracePt t="81272" x="5970588" y="6157913"/>
          <p14:tracePt t="81289" x="5983288" y="6232525"/>
          <p14:tracePt t="81305" x="6008688" y="6307138"/>
          <p14:tracePt t="81323" x="6021388" y="6370638"/>
          <p14:tracePt t="81340" x="6045200" y="6407150"/>
          <p14:tracePt t="81356" x="6045200" y="6419850"/>
          <p14:tracePt t="81359" x="6045200" y="6432550"/>
          <p14:tracePt t="81373" x="6045200" y="6445250"/>
          <p14:tracePt t="81390" x="6045200" y="6470650"/>
          <p14:tracePt t="81407" x="6008688" y="6470650"/>
          <p14:tracePt t="81423" x="5945188" y="6470650"/>
          <p14:tracePt t="81440" x="5870575" y="6470650"/>
          <p14:tracePt t="81456" x="5845175" y="6470650"/>
          <p14:tracePt t="85671" x="5832475" y="6470650"/>
          <p14:tracePt t="85679" x="5821363" y="6470650"/>
          <p14:tracePt t="85687" x="5808663" y="6470650"/>
          <p14:tracePt t="85720" x="5795963" y="6470650"/>
          <p14:tracePt t="86255" x="5783263" y="6470650"/>
          <p14:tracePt t="86287" x="5770563" y="6470650"/>
          <p14:tracePt t="89751" x="5783263" y="6470650"/>
          <p14:tracePt t="89759" x="5832475" y="6470650"/>
          <p14:tracePt t="89767" x="5870575" y="6470650"/>
          <p14:tracePt t="89778" x="5908675" y="6470650"/>
          <p14:tracePt t="89795" x="5921375" y="6470650"/>
          <p14:tracePt t="89811" x="5932488" y="6470650"/>
          <p14:tracePt t="89828" x="5945188" y="6470650"/>
          <p14:tracePt t="89845" x="5957888" y="6470650"/>
          <p14:tracePt t="89847" x="5970588" y="6470650"/>
          <p14:tracePt t="89862" x="5995988" y="6470650"/>
          <p14:tracePt t="89878" x="6008688" y="6470650"/>
          <p14:tracePt t="89895" x="6021388" y="6470650"/>
          <p14:tracePt t="90359" x="6034088" y="6470650"/>
          <p14:tracePt t="90367" x="6057900" y="6470650"/>
          <p14:tracePt t="90380" x="6096000" y="6470650"/>
          <p14:tracePt t="90382" x="6134100" y="6470650"/>
          <p14:tracePt t="90397" x="6183313" y="6470650"/>
          <p14:tracePt t="90399" x="6246813" y="6470650"/>
          <p14:tracePt t="90413" x="6334125" y="6470650"/>
          <p14:tracePt t="90415" x="6434138" y="6470650"/>
          <p14:tracePt t="90431" x="6684963" y="6470650"/>
          <p14:tracePt t="90447" x="6934200" y="6470650"/>
          <p14:tracePt t="90463" x="7021513" y="6470650"/>
          <p14:tracePt t="90480" x="7034213" y="6470650"/>
          <p14:tracePt t="90512" x="7059613" y="6470650"/>
          <p14:tracePt t="90519" x="7085013" y="6470650"/>
          <p14:tracePt t="90530" x="7097713" y="6470650"/>
          <p14:tracePt t="90547" x="7110413" y="6470650"/>
          <p14:tracePt t="90815" x="7097713" y="6470650"/>
          <p14:tracePt t="91583" x="7085013" y="6470650"/>
          <p14:tracePt t="91599" x="7072313" y="6470650"/>
          <p14:tracePt t="91623" x="7059613" y="6470650"/>
          <p14:tracePt t="91632" x="7046913" y="6470650"/>
          <p14:tracePt t="92015" x="7034213" y="6470650"/>
          <p14:tracePt t="92023" x="7021513" y="6457950"/>
          <p14:tracePt t="92033" x="7010400" y="6457950"/>
          <p14:tracePt t="92051" x="6997700" y="6432550"/>
          <p14:tracePt t="92067" x="6985000" y="6419850"/>
          <p14:tracePt t="92084" x="6972300" y="6407150"/>
          <p14:tracePt t="92087" x="6959600" y="6407150"/>
          <p14:tracePt t="92101" x="6946900" y="6407150"/>
          <p14:tracePt t="92103" x="6946900" y="6394450"/>
          <p14:tracePt t="92118" x="6897688" y="6370638"/>
          <p14:tracePt t="92134" x="6859588" y="6345238"/>
          <p14:tracePt t="92151" x="6821488" y="6332538"/>
          <p14:tracePt t="92167" x="6797675" y="6319838"/>
          <p14:tracePt t="92184" x="6746875" y="6319838"/>
          <p14:tracePt t="92200" x="6734175" y="6307138"/>
          <p14:tracePt t="92218" x="6721475" y="6307138"/>
          <p14:tracePt t="92234" x="6696075" y="6294438"/>
          <p14:tracePt t="92255" x="6684963" y="6294438"/>
          <p14:tracePt t="92268" x="6684963" y="6281738"/>
          <p14:tracePt t="92285" x="6672263" y="6269038"/>
          <p14:tracePt t="92302" x="6659563" y="6269038"/>
          <p14:tracePt t="92431" x="6659563" y="6257925"/>
          <p14:tracePt t="92439" x="6659563" y="6245225"/>
          <p14:tracePt t="92451" x="6659563" y="6232525"/>
          <p14:tracePt t="92454" x="6659563" y="6207125"/>
          <p14:tracePt t="92469" x="6659563" y="6181725"/>
          <p14:tracePt t="92472" x="6659563" y="6157913"/>
          <p14:tracePt t="92486" x="6659563" y="6119813"/>
          <p14:tracePt t="92502" x="6659563" y="6107113"/>
          <p14:tracePt t="92519" x="6659563" y="6081713"/>
          <p14:tracePt t="92535" x="6684963" y="6032500"/>
          <p14:tracePt t="92552" x="6708775" y="5981700"/>
          <p14:tracePt t="92568" x="6721475" y="5919788"/>
          <p14:tracePt t="92585" x="6759575" y="5856288"/>
          <p14:tracePt t="92602" x="6797675" y="5794375"/>
          <p14:tracePt t="92619" x="6821488" y="5719763"/>
          <p14:tracePt t="92622" x="6834188" y="5681663"/>
          <p14:tracePt t="92635" x="6846888" y="5643563"/>
          <p14:tracePt t="92638" x="6846888" y="5607050"/>
          <p14:tracePt t="92652" x="6846888" y="5568950"/>
          <p14:tracePt t="92655" x="6846888" y="5530850"/>
          <p14:tracePt t="92669" x="6859588" y="5507038"/>
          <p14:tracePt t="92672" x="6872288" y="5481638"/>
          <p14:tracePt t="92686" x="6872288" y="5430838"/>
          <p14:tracePt t="92703" x="6872288" y="5381625"/>
          <p14:tracePt t="92719" x="6872288" y="5330825"/>
          <p14:tracePt t="92736" x="6872288" y="5318125"/>
          <p14:tracePt t="92752" x="6872288" y="5305425"/>
          <p14:tracePt t="92768" x="6872288" y="5294313"/>
          <p14:tracePt t="92786" x="6872288" y="5281613"/>
          <p14:tracePt t="92802" x="6872288" y="5268913"/>
          <p14:tracePt t="92819" x="6884988" y="5256213"/>
          <p14:tracePt t="92822" x="6884988" y="5230813"/>
          <p14:tracePt t="92836" x="6897688" y="5218113"/>
          <p14:tracePt t="92839" x="6897688" y="5205413"/>
          <p14:tracePt t="92853" x="6910388" y="5205413"/>
          <p14:tracePt t="92855" x="6921500" y="5194300"/>
          <p14:tracePt t="92870" x="6934200" y="5168900"/>
          <p14:tracePt t="93631" x="6921500" y="5168900"/>
          <p14:tracePt t="93647" x="6910388" y="5168900"/>
          <p14:tracePt t="93654" x="6897688" y="5168900"/>
          <p14:tracePt t="93662" x="6884988" y="5168900"/>
          <p14:tracePt t="93671" x="6872288" y="5168900"/>
          <p14:tracePt t="93695" x="6859588" y="5168900"/>
          <p14:tracePt t="93935" x="6846888" y="5168900"/>
          <p14:tracePt t="93943" x="6834188" y="5168900"/>
          <p14:tracePt t="94447" x="6834188" y="5156200"/>
          <p14:tracePt t="94471" x="6821488" y="5156200"/>
          <p14:tracePt t="94495" x="6821488" y="5143500"/>
          <p14:tracePt t="94511" x="6808788" y="5143500"/>
          <p14:tracePt t="94519" x="6808788" y="5130800"/>
          <p14:tracePt t="94543" x="6808788" y="5118100"/>
          <p14:tracePt t="94551" x="6797675" y="5105400"/>
          <p14:tracePt t="94583" x="6784975" y="5105400"/>
          <p14:tracePt t="95559" x="6772275" y="5105400"/>
          <p14:tracePt t="95576" x="6759575" y="5105400"/>
          <p14:tracePt t="95583" x="6759575" y="5118100"/>
          <p14:tracePt t="95592" x="6746875" y="5118100"/>
          <p14:tracePt t="95610" x="6734175" y="5130800"/>
          <p14:tracePt t="95627" x="6734175" y="5168900"/>
          <p14:tracePt t="95631" x="6721475" y="5181600"/>
          <p14:tracePt t="95643" x="6721475" y="5194300"/>
          <p14:tracePt t="95646" x="6708775" y="5230813"/>
          <p14:tracePt t="95661" x="6708775" y="5243513"/>
          <p14:tracePt t="95663" x="6708775" y="5256213"/>
          <p14:tracePt t="95677" x="6696075" y="5281613"/>
          <p14:tracePt t="95679" x="6684963" y="5305425"/>
          <p14:tracePt t="95694" x="6684963" y="5330825"/>
          <p14:tracePt t="95711" x="6672263" y="5394325"/>
          <p14:tracePt t="95727" x="6672263" y="5430838"/>
          <p14:tracePt t="95743" x="6672263" y="5481638"/>
          <p14:tracePt t="95760" x="6672263" y="5507038"/>
          <p14:tracePt t="95777" x="6672263" y="5518150"/>
          <p14:tracePt t="96439" x="6684963" y="5518150"/>
          <p14:tracePt t="96446" x="6696075" y="5518150"/>
          <p14:tracePt t="96462" x="6708775" y="5518150"/>
          <p14:tracePt t="98839" x="6696075" y="5518150"/>
          <p14:tracePt t="98951" x="6684963" y="5518150"/>
          <p14:tracePt t="98959" x="6672263" y="5518150"/>
          <p14:tracePt t="98968" x="6672263" y="5507038"/>
          <p14:tracePt t="98985" x="6659563" y="5494338"/>
          <p14:tracePt t="99002" x="6659563" y="5481638"/>
          <p14:tracePt t="104142" x="6646863" y="5481638"/>
          <p14:tracePt t="104167" x="6646863" y="5468938"/>
          <p14:tracePt t="104174" x="6634163" y="5468938"/>
          <p14:tracePt t="104183" x="6621463" y="5468938"/>
          <p14:tracePt t="105999" x="6608763" y="5468938"/>
          <p14:tracePt t="106143" x="6596063" y="5468938"/>
          <p14:tracePt t="107519" x="6608763" y="5468938"/>
          <p14:tracePt t="107951" x="6608763" y="5456238"/>
          <p14:tracePt t="108710" x="6608763" y="5443538"/>
          <p14:tracePt t="108719" x="6608763" y="5430838"/>
          <p14:tracePt t="108734" x="6608763" y="5418138"/>
          <p14:tracePt t="108743" x="6608763" y="5407025"/>
          <p14:tracePt t="108760" x="6608763" y="5381625"/>
          <p14:tracePt t="108777" x="6608763" y="5368925"/>
          <p14:tracePt t="108794" x="6608763" y="5356225"/>
          <p14:tracePt t="108910" x="6608763" y="5343525"/>
          <p14:tracePt t="111206" x="6596063" y="5343525"/>
          <p14:tracePt t="121663" x="6572250" y="5330825"/>
          <p14:tracePt t="121670" x="6559550" y="5318125"/>
          <p14:tracePt t="121678" x="6546850" y="5305425"/>
          <p14:tracePt t="121695" x="6496050" y="5281613"/>
          <p14:tracePt t="121712" x="6472238" y="5268913"/>
          <p14:tracePt t="121728" x="6446838" y="5243513"/>
          <p14:tracePt t="121744" x="6434138" y="5243513"/>
          <p14:tracePt t="121761" x="6434138" y="5230813"/>
          <p14:tracePt t="121778" x="6421438" y="5230813"/>
          <p14:tracePt t="121795" x="6408738" y="5218113"/>
          <p14:tracePt t="121812" x="6396038" y="5205413"/>
          <p14:tracePt t="121815" x="6383338" y="5194300"/>
          <p14:tracePt t="121830" x="6370638" y="5194300"/>
          <p14:tracePt t="121846" x="6346825" y="5181600"/>
          <p14:tracePt t="121862" x="6321425" y="5156200"/>
          <p14:tracePt t="121902" x="6308725" y="5156200"/>
          <p14:tracePt t="121912" x="6308725" y="5143500"/>
          <p14:tracePt t="121919" x="6296025" y="5143500"/>
          <p14:tracePt t="121929" x="6283325" y="5143500"/>
          <p14:tracePt t="121944" x="6270625" y="5143500"/>
          <p14:tracePt t="121962" x="6270625" y="5130800"/>
          <p14:tracePt t="121979" x="6259513" y="5130800"/>
          <p14:tracePt t="121995" x="6246813" y="5130800"/>
          <p14:tracePt t="123472" x="6246813" y="5118100"/>
          <p14:tracePt t="123478" x="6246813" y="5105400"/>
          <p14:tracePt t="123486" x="6246813" y="5081588"/>
          <p14:tracePt t="123500" x="6246813" y="5068888"/>
          <p14:tracePt t="123671" x="6246813" y="5056188"/>
          <p14:tracePt t="123678" x="6246813" y="5043488"/>
          <p14:tracePt t="123687" x="6246813" y="5005388"/>
          <p14:tracePt t="123700" x="6270625" y="4930775"/>
          <p14:tracePt t="123702" x="6308725" y="4843463"/>
          <p14:tracePt t="123717" x="6346825" y="4756150"/>
          <p14:tracePt t="123720" x="6370638" y="4692650"/>
          <p14:tracePt t="123734" x="6396038" y="4630738"/>
          <p14:tracePt t="123750" x="6383338" y="4605338"/>
          <p14:tracePt t="123767" x="6208713" y="4554538"/>
          <p14:tracePt t="123783" x="6008688" y="4430713"/>
          <p14:tracePt t="123799" x="5870575" y="4230688"/>
          <p14:tracePt t="123817" x="5795963" y="4079875"/>
          <p14:tracePt t="123833" x="5757863" y="4029075"/>
          <p14:tracePt t="123902" x="5757863" y="4017963"/>
          <p14:tracePt t="123926" x="5757863" y="4005263"/>
          <p14:tracePt t="123934" x="5757863" y="3992563"/>
          <p14:tracePt t="123959" x="5757863" y="3979863"/>
          <p14:tracePt t="125366" x="5757863" y="3967163"/>
          <p14:tracePt t="125374" x="5757863" y="3954463"/>
          <p14:tracePt t="125388" x="5757863" y="3929063"/>
          <p14:tracePt t="125391" x="5719763" y="3892550"/>
          <p14:tracePt t="125404" x="5645150" y="3867150"/>
          <p14:tracePt t="125407" x="5583238" y="3829050"/>
          <p14:tracePt t="125422" x="5445125" y="3741738"/>
          <p14:tracePt t="125438" x="5370513" y="3667125"/>
          <p14:tracePt t="125454" x="5319713" y="3603625"/>
          <p14:tracePt t="125471" x="5307013" y="3590925"/>
          <p14:tracePt t="125488" x="5294313" y="3579813"/>
          <p14:tracePt t="125504" x="5294313" y="3554413"/>
          <p14:tracePt t="125521" x="5294313" y="3516313"/>
          <p14:tracePt t="125538" x="5294313" y="3490913"/>
          <p14:tracePt t="125555" x="5294313" y="3467100"/>
          <p14:tracePt t="125559" x="5294313" y="3454400"/>
          <p14:tracePt t="125571" x="5294313" y="3441700"/>
          <p14:tracePt t="125574" x="5294313" y="3429000"/>
          <p14:tracePt t="125589" x="5294313" y="3416300"/>
          <p14:tracePt t="125605" x="5281613" y="3416300"/>
          <p14:tracePt t="140326" x="5281613" y="3403600"/>
          <p14:tracePt t="140334" x="5281613" y="3390900"/>
          <p14:tracePt t="140343" x="5281613" y="3378200"/>
          <p14:tracePt t="141550" x="5270500" y="3378200"/>
          <p14:tracePt t="141567" x="5257800" y="3378200"/>
          <p14:tracePt t="141574" x="5245100" y="3378200"/>
          <p14:tracePt t="141583" x="5232400" y="3378200"/>
          <p14:tracePt t="141597" x="5170488" y="3378200"/>
          <p14:tracePt t="141614" x="5119688" y="3378200"/>
          <p14:tracePt t="141630" x="5094288" y="3378200"/>
          <p14:tracePt t="141632" x="5057775" y="3378200"/>
          <p14:tracePt t="141646" x="5019675" y="3378200"/>
          <p14:tracePt t="141663" x="4994275" y="3354388"/>
          <p14:tracePt t="141680" x="4994275" y="3341688"/>
          <p14:tracePt t="141734" x="4981575" y="3328988"/>
          <p14:tracePt t="141742" x="4968875" y="3328988"/>
          <p14:tracePt t="141767" x="4956175" y="3316288"/>
          <p14:tracePt t="141822" x="4956175" y="3303588"/>
          <p14:tracePt t="141838" x="4945063" y="3290888"/>
          <p14:tracePt t="141847" x="4945063" y="3278188"/>
          <p14:tracePt t="141854" x="4945063" y="3254375"/>
          <p14:tracePt t="141863" x="4932363" y="3228975"/>
          <p14:tracePt t="141880" x="4906963" y="3190875"/>
          <p14:tracePt t="141897" x="4906963" y="3154363"/>
          <p14:tracePt t="141914" x="4894263" y="3128963"/>
          <p14:tracePt t="141931" x="4894263" y="3103563"/>
          <p14:tracePt t="141950" x="4894263" y="3090863"/>
          <p14:tracePt t="141966" x="4894263" y="3078163"/>
          <p14:tracePt t="143950" x="4894263" y="3065463"/>
          <p14:tracePt t="143958" x="4894263" y="3054350"/>
          <p14:tracePt t="144686" x="4894263" y="3041650"/>
          <p14:tracePt t="144694" x="4894263" y="3028950"/>
          <p14:tracePt t="144704" x="4894263" y="3016250"/>
          <p14:tracePt t="144721" x="4881563" y="3003550"/>
          <p14:tracePt t="145254" x="4881563" y="2990850"/>
          <p14:tracePt t="146702" x="4881563" y="2978150"/>
          <p14:tracePt t="146710" x="4868863" y="2952750"/>
          <p14:tracePt t="146718" x="4832350" y="2890838"/>
          <p14:tracePt t="146726" x="4794250" y="2778125"/>
          <p14:tracePt t="146744" x="4706938" y="2603500"/>
          <p14:tracePt t="146760" x="4681538" y="2540000"/>
          <p14:tracePt t="146777" x="4668838" y="2516188"/>
          <p14:tracePt t="146838" x="4668838" y="2503488"/>
          <p14:tracePt t="146863" x="4668838" y="2490788"/>
          <p14:tracePt t="146870" x="4681538" y="2478088"/>
          <p14:tracePt t="146878" x="4706938" y="2478088"/>
          <p14:tracePt t="146894" x="4768850" y="2427288"/>
          <p14:tracePt t="146911" x="4906963" y="2314575"/>
          <p14:tracePt t="146927" x="5068888" y="2201863"/>
          <p14:tracePt t="146943" x="5181600" y="2114550"/>
          <p14:tracePt t="146960" x="5219700" y="2089150"/>
          <p14:tracePt t="146977" x="5232400" y="2078038"/>
          <p14:tracePt t="146994" x="5245100" y="2065338"/>
          <p14:tracePt t="147011" x="5245100" y="2052638"/>
          <p14:tracePt t="147013" x="5257800" y="2052638"/>
          <p14:tracePt t="147027" x="5270500" y="2052638"/>
          <p14:tracePt t="147044" x="5281613" y="2039938"/>
          <p14:tracePt t="147047" x="5281613" y="2027238"/>
          <p14:tracePt t="147061" x="5307013" y="2027238"/>
          <p14:tracePt t="147078" x="5332413" y="2027238"/>
          <p14:tracePt t="147094" x="5357813" y="2027238"/>
          <p14:tracePt t="147111" x="5419725" y="2027238"/>
          <p14:tracePt t="147128" x="5532438" y="2039938"/>
          <p14:tracePt t="147144" x="5570538" y="2065338"/>
          <p14:tracePt t="147161" x="5595938" y="2065338"/>
          <p14:tracePt t="147222" x="5607050" y="2065338"/>
          <p14:tracePt t="147230" x="5619750" y="2065338"/>
          <p14:tracePt t="147245" x="5683250" y="2089150"/>
          <p14:tracePt t="147262" x="5745163" y="2089150"/>
          <p14:tracePt t="147278" x="5821363" y="2101850"/>
          <p14:tracePt t="147295" x="5945188" y="2114550"/>
          <p14:tracePt t="147311" x="6096000" y="2139950"/>
          <p14:tracePt t="147327" x="6234113" y="2178050"/>
          <p14:tracePt t="147345" x="6346825" y="2190750"/>
          <p14:tracePt t="147361" x="6396038" y="2214563"/>
          <p14:tracePt t="147378" x="6421438" y="2227263"/>
          <p14:tracePt t="147614" x="6408738" y="2214563"/>
          <p14:tracePt t="147622" x="6383338" y="2190750"/>
          <p14:tracePt t="147629" x="6346825" y="2165350"/>
          <p14:tracePt t="147646" x="6308725" y="2114550"/>
          <p14:tracePt t="147662" x="6296025" y="2089150"/>
          <p14:tracePt t="147679" x="6283325" y="208915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2" descr="Doctor / pharmacist thinking - Stock Illustration [2228100] - PIXTA">
            <a:extLst>
              <a:ext uri="{FF2B5EF4-FFF2-40B4-BE49-F238E27FC236}">
                <a16:creationId xmlns:a16="http://schemas.microsoft.com/office/drawing/2014/main" id="{6DBA04AB-D203-3A8D-0429-03256BFC29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0" r="19384"/>
          <a:stretch/>
        </p:blipFill>
        <p:spPr bwMode="auto">
          <a:xfrm>
            <a:off x="10091940" y="3204156"/>
            <a:ext cx="1810250" cy="27009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loud Callout 2"/>
          <p:cNvSpPr/>
          <p:nvPr/>
        </p:nvSpPr>
        <p:spPr>
          <a:xfrm>
            <a:off x="704538" y="952845"/>
            <a:ext cx="8553256" cy="5702788"/>
          </a:xfrm>
          <a:prstGeom prst="cloudCallout">
            <a:avLst>
              <a:gd name="adj1" fmla="val 61558"/>
              <a:gd name="adj2" fmla="val -4942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lexandria"/>
              </a:rPr>
              <a:t>The Hypothesis test that can solve this problem is either </a:t>
            </a:r>
            <a:r>
              <a:rPr lang="en-US" sz="28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lexandria"/>
              </a:rPr>
              <a:t>(Paired samples) t-test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OR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8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lexandria"/>
              </a:rPr>
              <a:t>Wilcoxon-signed rank test.</a:t>
            </a:r>
            <a:endParaRPr lang="en-US" sz="2800" b="1" dirty="0">
              <a:solidFill>
                <a:schemeClr val="tx1"/>
              </a:solidFill>
              <a:latin typeface="Alexandri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235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046"/>
    </mc:Choice>
    <mc:Fallback xmlns="">
      <p:transition spd="slow" advTm="136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extLst>
    <p:ext uri="{3A86A75C-4F4B-4683-9AE1-C65F6400EC91}">
      <p14:laserTraceLst xmlns:p14="http://schemas.microsoft.com/office/powerpoint/2010/main">
        <p14:tracePtLst>
          <p14:tracePt t="4340" x="6270625" y="2078038"/>
          <p14:tracePt t="4356" x="6270625" y="2065338"/>
          <p14:tracePt t="4380" x="6259513" y="2052638"/>
          <p14:tracePt t="5700" x="6259513" y="2039938"/>
          <p14:tracePt t="5708" x="6259513" y="2014538"/>
          <p14:tracePt t="5716" x="6221413" y="1952625"/>
          <p14:tracePt t="5725" x="6183313" y="1876425"/>
          <p14:tracePt t="5741" x="6108700" y="1701800"/>
          <p14:tracePt t="5758" x="6008688" y="1514475"/>
          <p14:tracePt t="5776" x="5945188" y="1363663"/>
          <p14:tracePt t="5792" x="5908675" y="1227138"/>
          <p14:tracePt t="5809" x="5895975" y="1163638"/>
          <p14:tracePt t="5812" x="5883275" y="1150938"/>
          <p14:tracePt t="5825" x="5883275" y="1138238"/>
          <p14:tracePt t="6004" x="5870575" y="1114425"/>
          <p14:tracePt t="6020" x="5857875" y="1101725"/>
          <p14:tracePt t="6028" x="5845175" y="1089025"/>
          <p14:tracePt t="6043" x="5821363" y="1014413"/>
          <p14:tracePt t="6060" x="5732463" y="850900"/>
          <p14:tracePt t="6076" x="5607050" y="588963"/>
          <p14:tracePt t="6093" x="5419725" y="263525"/>
          <p14:tracePt t="6836" x="6508750" y="38100"/>
          <p14:tracePt t="6844" x="6534150" y="74613"/>
          <p14:tracePt t="6861" x="6559550" y="161925"/>
          <p14:tracePt t="6878" x="6572250" y="250825"/>
          <p14:tracePt t="6894" x="6584950" y="387350"/>
          <p14:tracePt t="6912" x="6584950" y="550863"/>
          <p14:tracePt t="6928" x="6572250" y="688975"/>
          <p14:tracePt t="6933" x="6546850" y="763588"/>
          <p14:tracePt t="6945" x="6508750" y="825500"/>
          <p14:tracePt t="6948" x="6483350" y="863600"/>
          <p14:tracePt t="6962" x="6446838" y="912813"/>
          <p14:tracePt t="6964" x="6421438" y="950913"/>
          <p14:tracePt t="6979" x="6346825" y="1038225"/>
          <p14:tracePt t="6996" x="6259513" y="1114425"/>
          <p14:tracePt t="7012" x="6183313" y="1227138"/>
          <p14:tracePt t="7028" x="6070600" y="1363663"/>
          <p14:tracePt t="7045" x="5932488" y="1501775"/>
          <p14:tracePt t="7061" x="5745163" y="1689100"/>
          <p14:tracePt t="7079" x="5519738" y="1865313"/>
          <p14:tracePt t="7096" x="5294313" y="2027238"/>
          <p14:tracePt t="7112" x="5081588" y="2165350"/>
          <p14:tracePt t="7115" x="4968875" y="2227263"/>
          <p14:tracePt t="7129" x="4881563" y="2278063"/>
          <p14:tracePt t="7132" x="4806950" y="2314575"/>
          <p14:tracePt t="7146" x="4732338" y="2352675"/>
          <p14:tracePt t="7148" x="4668838" y="2378075"/>
          <p14:tracePt t="7163" x="4606925" y="2403475"/>
          <p14:tracePt t="7180" x="4594225" y="2414588"/>
          <p14:tracePt t="7196" x="4581525" y="2414588"/>
          <p14:tracePt t="7244" x="4581525" y="2390775"/>
          <p14:tracePt t="7252" x="4581525" y="2352675"/>
          <p14:tracePt t="7262" x="4581525" y="2303463"/>
          <p14:tracePt t="7279" x="4543425" y="2165350"/>
          <p14:tracePt t="7296" x="4506913" y="2014538"/>
          <p14:tracePt t="7313" x="4443413" y="1876425"/>
          <p14:tracePt t="7316" x="4394200" y="1814513"/>
          <p14:tracePt t="7329" x="4356100" y="1752600"/>
          <p14:tracePt t="7331" x="4318000" y="1701800"/>
          <p14:tracePt t="7347" x="4243388" y="1601788"/>
          <p14:tracePt t="7363" x="4205288" y="1539875"/>
          <p14:tracePt t="7380" x="4181475" y="1476375"/>
          <p14:tracePt t="7396" x="4168775" y="1476375"/>
          <p14:tracePt t="7588" x="4181475" y="1476375"/>
          <p14:tracePt t="7596" x="4192588" y="1476375"/>
          <p14:tracePt t="7628" x="4205288" y="1476375"/>
          <p14:tracePt t="7660" x="4217988" y="1476375"/>
          <p14:tracePt t="7692" x="4230688" y="1476375"/>
          <p14:tracePt t="7699" x="4243388" y="1476375"/>
          <p14:tracePt t="7740" x="4256088" y="1476375"/>
          <p14:tracePt t="7932" x="4256088" y="1489075"/>
          <p14:tracePt t="7939" x="4256088" y="1501775"/>
          <p14:tracePt t="7955" x="4256088" y="1514475"/>
          <p14:tracePt t="7964" x="4256088" y="1527175"/>
          <p14:tracePt t="7981" x="4256088" y="1563688"/>
          <p14:tracePt t="7997" x="4230688" y="1614488"/>
          <p14:tracePt t="8014" x="4205288" y="1689100"/>
          <p14:tracePt t="8031" x="4156075" y="1801813"/>
          <p14:tracePt t="8048" x="4081463" y="1927225"/>
          <p14:tracePt t="8064" x="3992563" y="2065338"/>
          <p14:tracePt t="8067" x="3956050" y="2127250"/>
          <p14:tracePt t="8082" x="3917950" y="2201863"/>
          <p14:tracePt t="8084" x="3879850" y="2265363"/>
          <p14:tracePt t="8099" x="3843338" y="2327275"/>
          <p14:tracePt t="8101" x="3817938" y="2390775"/>
          <p14:tracePt t="8115" x="3779838" y="2465388"/>
          <p14:tracePt t="8132" x="3756025" y="2527300"/>
          <p14:tracePt t="8148" x="3730625" y="2565400"/>
          <p14:tracePt t="8165" x="3717925" y="2616200"/>
          <p14:tracePt t="8181" x="3692525" y="2665413"/>
          <p14:tracePt t="8198" x="3654425" y="2716213"/>
          <p14:tracePt t="8215" x="3592513" y="2803525"/>
          <p14:tracePt t="8232" x="3517900" y="2890838"/>
          <p14:tracePt t="8248" x="3479800" y="2952750"/>
          <p14:tracePt t="8251" x="3467100" y="2978150"/>
          <p14:tracePt t="8265" x="3454400" y="2990850"/>
          <p14:tracePt t="8268" x="3441700" y="3003550"/>
          <p14:tracePt t="8282" x="3441700" y="3028950"/>
          <p14:tracePt t="8285" x="3429000" y="3041650"/>
          <p14:tracePt t="8299" x="3392488" y="3116263"/>
          <p14:tracePt t="8316" x="3328988" y="3203575"/>
          <p14:tracePt t="8332" x="3254375" y="3328988"/>
          <p14:tracePt t="8348" x="3167063" y="3490913"/>
          <p14:tracePt t="8365" x="3054350" y="3703638"/>
          <p14:tracePt t="8382" x="2954338" y="3916363"/>
          <p14:tracePt t="8398" x="2854325" y="4041775"/>
          <p14:tracePt t="8415" x="2767013" y="4117975"/>
          <p14:tracePt t="8432" x="2690813" y="4154488"/>
          <p14:tracePt t="8435" x="2654300" y="4154488"/>
          <p14:tracePt t="8449" x="2616200" y="4167188"/>
          <p14:tracePt t="8452" x="2578100" y="4179888"/>
          <p14:tracePt t="8466" x="2528888" y="4192588"/>
          <p14:tracePt t="8468" x="2478088" y="4192588"/>
          <p14:tracePt t="8483" x="2390775" y="4205288"/>
          <p14:tracePt t="8500" x="2316163" y="4217988"/>
          <p14:tracePt t="8516" x="2265363" y="4230688"/>
          <p14:tracePt t="8532" x="2252663" y="4230688"/>
          <p14:tracePt t="8940" x="2239963" y="4230688"/>
          <p14:tracePt t="8948" x="2228850" y="4230688"/>
          <p14:tracePt t="8980" x="2228850" y="4217988"/>
          <p14:tracePt t="8988" x="2216150" y="4205288"/>
          <p14:tracePt t="9000" x="2216150" y="4192588"/>
          <p14:tracePt t="9003" x="2216150" y="4167188"/>
          <p14:tracePt t="9018" x="2203450" y="4154488"/>
          <p14:tracePt t="9020" x="2190750" y="4129088"/>
          <p14:tracePt t="9034" x="2178050" y="4092575"/>
          <p14:tracePt t="9036" x="2178050" y="4079875"/>
          <p14:tracePt t="9051" x="2165350" y="4041775"/>
          <p14:tracePt t="9068" x="2152650" y="3967163"/>
          <p14:tracePt t="9084" x="2152650" y="3916363"/>
          <p14:tracePt t="9101" x="2127250" y="3867150"/>
          <p14:tracePt t="9117" x="2127250" y="3803650"/>
          <p14:tracePt t="9134" x="2116138" y="3767138"/>
          <p14:tracePt t="9150" x="2116138" y="3741738"/>
          <p14:tracePt t="9167" x="2116138" y="3703638"/>
          <p14:tracePt t="9184" x="2116138" y="3692525"/>
          <p14:tracePt t="9201" x="2090738" y="3667125"/>
          <p14:tracePt t="9732" x="2103438" y="3667125"/>
          <p14:tracePt t="9740" x="2116138" y="3667125"/>
          <p14:tracePt t="9752" x="2152650" y="3667125"/>
          <p14:tracePt t="9756" x="2178050" y="3667125"/>
          <p14:tracePt t="9769" x="2216150" y="3654425"/>
          <p14:tracePt t="9772" x="2252663" y="3641725"/>
          <p14:tracePt t="9786" x="2278063" y="3629025"/>
          <p14:tracePt t="9789" x="2316163" y="3629025"/>
          <p14:tracePt t="9804" x="2403475" y="3616325"/>
          <p14:tracePt t="9820" x="2465388" y="3590925"/>
          <p14:tracePt t="9836" x="2528888" y="3567113"/>
          <p14:tracePt t="9852" x="2590800" y="3554413"/>
          <p14:tracePt t="9869" x="2667000" y="3541713"/>
          <p14:tracePt t="9885" x="2703513" y="3529013"/>
          <p14:tracePt t="9902" x="2754313" y="3516313"/>
          <p14:tracePt t="9919" x="2816225" y="3503613"/>
          <p14:tracePt t="9936" x="2879725" y="3490913"/>
          <p14:tracePt t="9939" x="2928938" y="3479800"/>
          <p14:tracePt t="9953" x="2992438" y="3467100"/>
          <p14:tracePt t="9955" x="3041650" y="3467100"/>
          <p14:tracePt t="9970" x="3116263" y="3454400"/>
          <p14:tracePt t="9972" x="3179763" y="3429000"/>
          <p14:tracePt t="9987" x="3279775" y="3403600"/>
          <p14:tracePt t="10003" x="3328988" y="3390900"/>
          <p14:tracePt t="10020" x="3354388" y="3378200"/>
          <p14:tracePt t="10037" x="3367088" y="3378200"/>
          <p14:tracePt t="10660" x="3379788" y="3367088"/>
          <p14:tracePt t="10668" x="3379788" y="3354388"/>
          <p14:tracePt t="10676" x="3405188" y="3354388"/>
          <p14:tracePt t="10688" x="3417888" y="3341688"/>
          <p14:tracePt t="10705" x="3429000" y="3328988"/>
          <p14:tracePt t="10708" x="3441700" y="3316288"/>
          <p14:tracePt t="10722" x="3467100" y="3290888"/>
          <p14:tracePt t="10739" x="3492500" y="3278188"/>
          <p14:tracePt t="10755" x="3505200" y="3254375"/>
          <p14:tracePt t="10772" x="3517900" y="3241675"/>
          <p14:tracePt t="10795" x="3530600" y="3228975"/>
          <p14:tracePt t="10828" x="3530600" y="3216275"/>
          <p14:tracePt t="10852" x="3541713" y="3216275"/>
          <p14:tracePt t="10868" x="3541713" y="3203575"/>
          <p14:tracePt t="10908" x="3554413" y="3203575"/>
          <p14:tracePt t="10940" x="3567113" y="3190875"/>
          <p14:tracePt t="10963" x="3579813" y="3190875"/>
          <p14:tracePt t="10972" x="3592513" y="3190875"/>
          <p14:tracePt t="10988" x="3605213" y="3178175"/>
          <p14:tracePt t="11028" x="3605213" y="3165475"/>
          <p14:tracePt t="11036" x="3617913" y="3154363"/>
          <p14:tracePt t="11916" x="3617913" y="3141663"/>
          <p14:tracePt t="11932" x="3630613" y="3141663"/>
          <p14:tracePt t="11948" x="3643313" y="3128963"/>
          <p14:tracePt t="11964" x="3654425" y="3116263"/>
          <p14:tracePt t="11974" x="3654425" y="3103563"/>
          <p14:tracePt t="11991" x="3667125" y="3078163"/>
          <p14:tracePt t="12008" x="3679825" y="3054350"/>
          <p14:tracePt t="12012" x="3692525" y="3041650"/>
          <p14:tracePt t="12025" x="3692525" y="3028950"/>
          <p14:tracePt t="12028" x="3705225" y="3016250"/>
          <p14:tracePt t="12042" x="3717925" y="2990850"/>
          <p14:tracePt t="12044" x="3717925" y="2978150"/>
          <p14:tracePt t="12059" x="3730625" y="2941638"/>
          <p14:tracePt t="12075" x="3743325" y="2916238"/>
          <p14:tracePt t="12092" x="3743325" y="2890838"/>
          <p14:tracePt t="12108" x="3756025" y="2865438"/>
          <p14:tracePt t="12125" x="3756025" y="2840038"/>
          <p14:tracePt t="12141" x="3756025" y="2816225"/>
          <p14:tracePt t="12158" x="3756025" y="2803525"/>
          <p14:tracePt t="12175" x="3756025" y="2790825"/>
          <p14:tracePt t="12192" x="3767138" y="2778125"/>
          <p14:tracePt t="12209" x="3767138" y="2765425"/>
          <p14:tracePt t="23372" x="3779838" y="2778125"/>
          <p14:tracePt t="23380" x="3792538" y="2803525"/>
          <p14:tracePt t="23388" x="3817938" y="2840038"/>
          <p14:tracePt t="23405" x="3867150" y="2941638"/>
          <p14:tracePt t="23421" x="3943350" y="3090863"/>
          <p14:tracePt t="23438" x="4117975" y="3378200"/>
          <p14:tracePt t="23454" x="4506913" y="3841750"/>
          <p14:tracePt t="23471" x="5068888" y="4405313"/>
          <p14:tracePt t="23488" x="5645150" y="4892675"/>
          <p14:tracePt t="23491" x="5895975" y="5105400"/>
          <p14:tracePt t="23505" x="6108700" y="5268913"/>
          <p14:tracePt t="23508" x="6246813" y="5368925"/>
          <p14:tracePt t="23522" x="6383338" y="5456238"/>
          <p14:tracePt t="23524" x="6496050" y="5543550"/>
          <p14:tracePt t="23539" x="6684963" y="5656263"/>
          <p14:tracePt t="23555" x="6884988" y="5743575"/>
          <p14:tracePt t="23572" x="7134225" y="5819775"/>
          <p14:tracePt t="23589" x="7410450" y="5907088"/>
          <p14:tracePt t="23605" x="7710488" y="5981700"/>
          <p14:tracePt t="23621" x="8086725" y="6094413"/>
          <p14:tracePt t="23639" x="8724900" y="6269038"/>
          <p14:tracePt t="23655" x="9775825" y="6570663"/>
          <p14:tracePt t="38844" x="12028488" y="4618038"/>
          <p14:tracePt t="38861" x="11728450" y="4518025"/>
          <p14:tracePt t="38878" x="11441113" y="4467225"/>
          <p14:tracePt t="38895" x="11128375" y="4405313"/>
          <p14:tracePt t="38912" x="10764838" y="4379913"/>
          <p14:tracePt t="38928" x="10426700" y="4367213"/>
          <p14:tracePt t="38931" x="10277475" y="4367213"/>
          <p14:tracePt t="38946" x="10126663" y="4367213"/>
          <p14:tracePt t="38948" x="9975850" y="4367213"/>
          <p14:tracePt t="38963" x="9713913" y="4367213"/>
          <p14:tracePt t="38980" x="9501188" y="4367213"/>
          <p14:tracePt t="38996" x="9312275" y="4367213"/>
          <p14:tracePt t="39012" x="9137650" y="4367213"/>
          <p14:tracePt t="39029" x="8975725" y="4367213"/>
          <p14:tracePt t="39045" x="8837613" y="4367213"/>
          <p14:tracePt t="39062" x="8686800" y="4367213"/>
          <p14:tracePt t="39079" x="8548688" y="4330700"/>
          <p14:tracePt t="39096" x="8435975" y="4305300"/>
          <p14:tracePt t="39112" x="8361363" y="4279900"/>
          <p14:tracePt t="39115" x="8335963" y="4267200"/>
          <p14:tracePt t="39129" x="8312150" y="4267200"/>
          <p14:tracePt t="39132" x="8299450" y="4254500"/>
          <p14:tracePt t="39147" x="8286750" y="4241800"/>
          <p14:tracePt t="39163" x="8261350" y="4230688"/>
          <p14:tracePt t="39195" x="8248650" y="4230688"/>
          <p14:tracePt t="39203" x="8248650" y="4217988"/>
          <p14:tracePt t="39235" x="8235950" y="4217988"/>
          <p14:tracePt t="39251" x="8235950" y="4205288"/>
          <p14:tracePt t="39260" x="8223250" y="4205288"/>
          <p14:tracePt t="39267" x="8212138" y="4205288"/>
          <p14:tracePt t="39404" x="8212138" y="4192588"/>
          <p14:tracePt t="39419" x="8212138" y="4179888"/>
          <p14:tracePt t="39428" x="8199438" y="4154488"/>
          <p14:tracePt t="39437" x="8199438" y="4141788"/>
          <p14:tracePt t="39446" x="8199438" y="4129088"/>
          <p14:tracePt t="39462" x="8186738" y="4092575"/>
          <p14:tracePt t="39480" x="8186738" y="4079875"/>
          <p14:tracePt t="39483" x="8174038" y="4067175"/>
          <p14:tracePt t="39499" x="8174038" y="4054475"/>
          <p14:tracePt t="39514" x="8174038" y="4041775"/>
          <p14:tracePt t="39516" x="8174038" y="4029075"/>
          <p14:tracePt t="39531" x="8161338" y="4005263"/>
          <p14:tracePt t="39548" x="8148638" y="3979863"/>
          <p14:tracePt t="39564" x="8110538" y="3941763"/>
          <p14:tracePt t="39580" x="8074025" y="3905250"/>
          <p14:tracePt t="39597" x="8035925" y="3867150"/>
          <p14:tracePt t="39613" x="8010525" y="3841750"/>
          <p14:tracePt t="39630" x="8010525" y="3829050"/>
          <p14:tracePt t="39647" x="7999413" y="3829050"/>
          <p14:tracePt t="39739" x="7999413" y="3803650"/>
          <p14:tracePt t="39747" x="7999413" y="3779838"/>
          <p14:tracePt t="39755" x="7999413" y="3754438"/>
          <p14:tracePt t="39764" x="7999413" y="3741738"/>
          <p14:tracePt t="39781" x="7999413" y="3703638"/>
          <p14:tracePt t="39797" x="7999413" y="3667125"/>
          <p14:tracePt t="39814" x="7999413" y="3654425"/>
          <p14:tracePt t="39830" x="7999413" y="3629025"/>
          <p14:tracePt t="39847" x="7999413" y="3616325"/>
          <p14:tracePt t="39864" x="7999413" y="3590925"/>
          <p14:tracePt t="39867" x="7986713" y="3579813"/>
          <p14:tracePt t="39881" x="7961313" y="3554413"/>
          <p14:tracePt t="39884" x="7935913" y="3541713"/>
          <p14:tracePt t="39898" x="7897813" y="3529013"/>
          <p14:tracePt t="39900" x="7835900" y="3503613"/>
          <p14:tracePt t="39915" x="7761288" y="3479800"/>
          <p14:tracePt t="39931" x="7685088" y="3441700"/>
          <p14:tracePt t="39948" x="7610475" y="3416300"/>
          <p14:tracePt t="39964" x="7572375" y="3403600"/>
          <p14:tracePt t="39981" x="7548563" y="3403600"/>
          <p14:tracePt t="39998" x="7535863" y="3403600"/>
          <p14:tracePt t="40099" x="7523163" y="3403600"/>
          <p14:tracePt t="40108" x="7510463" y="3403600"/>
          <p14:tracePt t="40115" x="7497763" y="3403600"/>
          <p14:tracePt t="40131" x="7459663" y="3390900"/>
          <p14:tracePt t="40148" x="7385050" y="3378200"/>
          <p14:tracePt t="40164" x="7297738" y="3367088"/>
          <p14:tracePt t="40181" x="7197725" y="3354388"/>
          <p14:tracePt t="40198" x="7123113" y="3328988"/>
          <p14:tracePt t="40215" x="7021513" y="3303588"/>
          <p14:tracePt t="40231" x="6921500" y="3278188"/>
          <p14:tracePt t="40249" x="6821488" y="3254375"/>
          <p14:tracePt t="40251" x="6784975" y="3241675"/>
          <p14:tracePt t="40266" x="6759575" y="3241675"/>
          <p14:tracePt t="40268" x="6746875" y="3241675"/>
          <p14:tracePt t="40282" x="6734175" y="3241675"/>
          <p14:tracePt t="40355" x="6721475" y="3241675"/>
          <p14:tracePt t="40387" x="6708775" y="3241675"/>
          <p14:tracePt t="40443" x="6696075" y="3241675"/>
          <p14:tracePt t="40460" x="6684963" y="3241675"/>
          <p14:tracePt t="40467" x="6646863" y="3241675"/>
          <p14:tracePt t="40483" x="6608763" y="3241675"/>
          <p14:tracePt t="40499" x="6534150" y="3241675"/>
          <p14:tracePt t="40516" x="6483350" y="3241675"/>
          <p14:tracePt t="40532" x="6434138" y="3241675"/>
          <p14:tracePt t="40549" x="6383338" y="3216275"/>
          <p14:tracePt t="40566" x="6346825" y="3216275"/>
          <p14:tracePt t="40582" x="6334125" y="3216275"/>
          <p14:tracePt t="40599" x="6308725" y="3216275"/>
          <p14:tracePt t="40617" x="6296025" y="3216275"/>
          <p14:tracePt t="40635" x="6283325" y="3216275"/>
          <p14:tracePt t="40659" x="6270625" y="3216275"/>
          <p14:tracePt t="40667" x="6259513" y="3216275"/>
          <p14:tracePt t="40684" x="6246813" y="3216275"/>
          <p14:tracePt t="40700" x="6221413" y="3216275"/>
          <p14:tracePt t="40723" x="6208713" y="3216275"/>
          <p14:tracePt t="40755" x="6196013" y="3216275"/>
          <p14:tracePt t="41291" x="6183313" y="3216275"/>
          <p14:tracePt t="41301" x="6157913" y="3228975"/>
          <p14:tracePt t="41309" x="6134100" y="3241675"/>
          <p14:tracePt t="41317" x="6083300" y="3267075"/>
          <p14:tracePt t="41334" x="6034088" y="3303588"/>
          <p14:tracePt t="41351" x="5932488" y="3354388"/>
          <p14:tracePt t="41368" x="5808663" y="3403600"/>
          <p14:tracePt t="41371" x="5757863" y="3416300"/>
          <p14:tracePt t="41385" x="5708650" y="3441700"/>
          <p14:tracePt t="41388" x="5645150" y="3467100"/>
          <p14:tracePt t="41402" x="5607050" y="3490913"/>
          <p14:tracePt t="41404" x="5557838" y="3503613"/>
          <p14:tracePt t="41419" x="5445125" y="3541713"/>
          <p14:tracePt t="41435" x="5345113" y="3567113"/>
          <p14:tracePt t="41451" x="5245100" y="3579813"/>
          <p14:tracePt t="41469" x="5094288" y="3603625"/>
          <p14:tracePt t="41485" x="4906963" y="3629025"/>
          <p14:tracePt t="41501" x="4732338" y="3629025"/>
          <p14:tracePt t="41518" x="4543425" y="3654425"/>
          <p14:tracePt t="41535" x="4406900" y="3654425"/>
          <p14:tracePt t="41551" x="4268788" y="3654425"/>
          <p14:tracePt t="41569" x="4143375" y="3679825"/>
          <p14:tracePt t="41571" x="4068763" y="3679825"/>
          <p14:tracePt t="41586" x="4005263" y="3679825"/>
          <p14:tracePt t="41589" x="3956050" y="3679825"/>
          <p14:tracePt t="41603" x="3830638" y="3679825"/>
          <p14:tracePt t="41619" x="3743325" y="3679825"/>
          <p14:tracePt t="41636" x="3667125" y="3679825"/>
          <p14:tracePt t="41652" x="3630613" y="3692525"/>
          <p14:tracePt t="41669" x="3579813" y="3692525"/>
          <p14:tracePt t="41685" x="3530600" y="3716338"/>
          <p14:tracePt t="41702" x="3492500" y="3716338"/>
          <p14:tracePt t="41719" x="3429000" y="3729038"/>
          <p14:tracePt t="41736" x="3379788" y="3729038"/>
          <p14:tracePt t="41739" x="3354388" y="3729038"/>
          <p14:tracePt t="41753" x="3328988" y="3729038"/>
          <p14:tracePt t="41756" x="3305175" y="3741738"/>
          <p14:tracePt t="41769" x="3279775" y="3754438"/>
          <p14:tracePt t="41772" x="3267075" y="3754438"/>
          <p14:tracePt t="41787" x="3241675" y="3754438"/>
          <p14:tracePt t="41803" x="3228975" y="3754438"/>
          <p14:tracePt t="41819" x="3216275" y="3754438"/>
          <p14:tracePt t="42507" x="3241675" y="3754438"/>
          <p14:tracePt t="42524" x="3254375" y="3754438"/>
          <p14:tracePt t="42531" x="3267075" y="3754438"/>
          <p14:tracePt t="42539" x="3279775" y="3754438"/>
          <p14:tracePt t="42555" x="3317875" y="3754438"/>
          <p14:tracePt t="42571" x="3341688" y="3754438"/>
          <p14:tracePt t="42588" x="3354388" y="3754438"/>
          <p14:tracePt t="42605" x="3379788" y="3754438"/>
          <p14:tracePt t="42621" x="3405188" y="3754438"/>
          <p14:tracePt t="42638" x="3429000" y="3754438"/>
          <p14:tracePt t="42655" x="3454400" y="3767138"/>
          <p14:tracePt t="42671" x="3467100" y="3767138"/>
          <p14:tracePt t="42688" x="3492500" y="3767138"/>
          <p14:tracePt t="42691" x="3505200" y="3767138"/>
          <p14:tracePt t="42707" x="3517900" y="3767138"/>
          <p14:tracePt t="42723" x="3530600" y="3767138"/>
          <p14:tracePt t="42739" x="3541713" y="3767138"/>
          <p14:tracePt t="43259" x="3554413" y="3767138"/>
          <p14:tracePt t="43267" x="3567113" y="3767138"/>
          <p14:tracePt t="43276" x="3592513" y="3767138"/>
          <p14:tracePt t="43291" x="3705225" y="3779838"/>
          <p14:tracePt t="43307" x="3756025" y="3792538"/>
          <p14:tracePt t="43324" x="3805238" y="3792538"/>
          <p14:tracePt t="43340" x="3879850" y="3803650"/>
          <p14:tracePt t="43357" x="3943350" y="3816350"/>
          <p14:tracePt t="43373" x="4017963" y="3829050"/>
          <p14:tracePt t="43390" x="4068763" y="3829050"/>
          <p14:tracePt t="43407" x="4143375" y="3841750"/>
          <p14:tracePt t="43423" x="4192588" y="3841750"/>
          <p14:tracePt t="43440" x="4268788" y="3841750"/>
          <p14:tracePt t="43443" x="4305300" y="3841750"/>
          <p14:tracePt t="43457" x="4330700" y="3841750"/>
          <p14:tracePt t="43459" x="4368800" y="3841750"/>
          <p14:tracePt t="43474" x="4406900" y="3841750"/>
          <p14:tracePt t="43476" x="4443413" y="3854450"/>
          <p14:tracePt t="43491" x="4494213" y="3867150"/>
          <p14:tracePt t="43508" x="4556125" y="3867150"/>
          <p14:tracePt t="43524" x="4594225" y="3867150"/>
          <p14:tracePt t="43548" x="4606925" y="3867150"/>
          <p14:tracePt t="43563" x="4619625" y="3867150"/>
          <p14:tracePt t="43573" x="4630738" y="3867150"/>
          <p14:tracePt t="43590" x="4643438" y="3867150"/>
          <p14:tracePt t="43607" x="4656138" y="3867150"/>
          <p14:tracePt t="43624" x="4706938" y="3867150"/>
          <p14:tracePt t="43627" x="4732338" y="3867150"/>
          <p14:tracePt t="43641" x="4756150" y="3867150"/>
          <p14:tracePt t="43643" x="4794250" y="3867150"/>
          <p14:tracePt t="43658" x="4819650" y="3867150"/>
          <p14:tracePt t="43660" x="4832350" y="3867150"/>
          <p14:tracePt t="43675" x="4881563" y="3867150"/>
          <p14:tracePt t="43691" x="4894263" y="3867150"/>
          <p14:tracePt t="43707" x="4906963" y="3867150"/>
          <p14:tracePt t="43859" x="4919663" y="3867150"/>
          <p14:tracePt t="43867" x="4932363" y="3854450"/>
          <p14:tracePt t="43883" x="4956175" y="3854450"/>
          <p14:tracePt t="43891" x="4968875" y="3854450"/>
          <p14:tracePt t="43908" x="5006975" y="3854450"/>
          <p14:tracePt t="43925" x="5045075" y="3854450"/>
          <p14:tracePt t="43941" x="5081588" y="3841750"/>
          <p14:tracePt t="43958" x="5106988" y="3841750"/>
          <p14:tracePt t="43975" x="5119688" y="3841750"/>
          <p14:tracePt t="43991" x="5157788" y="3841750"/>
          <p14:tracePt t="44008" x="5170488" y="3841750"/>
          <p14:tracePt t="44011" x="5181600" y="3841750"/>
          <p14:tracePt t="44026" x="5194300" y="3841750"/>
          <p14:tracePt t="44028" x="5207000" y="3841750"/>
          <p14:tracePt t="44042" x="5232400" y="3841750"/>
          <p14:tracePt t="44059" x="5257800" y="3841750"/>
          <p14:tracePt t="44075" x="5270500" y="3841750"/>
          <p14:tracePt t="44092" x="5294313" y="3841750"/>
          <p14:tracePt t="44109" x="5319713" y="3841750"/>
          <p14:tracePt t="44125" x="5357813" y="3841750"/>
          <p14:tracePt t="44451" x="5370513" y="3841750"/>
          <p14:tracePt t="44467" x="5383213" y="3841750"/>
          <p14:tracePt t="44475" x="5394325" y="3841750"/>
          <p14:tracePt t="44483" x="5407025" y="3841750"/>
          <p14:tracePt t="44492" x="5432425" y="3841750"/>
          <p14:tracePt t="44510" x="5457825" y="3829050"/>
          <p14:tracePt t="44527" x="5495925" y="3829050"/>
          <p14:tracePt t="44542" x="5507038" y="3829050"/>
          <p14:tracePt t="44559" x="5532438" y="3829050"/>
          <p14:tracePt t="44576" x="5545138" y="3829050"/>
          <p14:tracePt t="44593" x="5557838" y="3829050"/>
          <p14:tracePt t="44596" x="5570538" y="3829050"/>
          <p14:tracePt t="44609" x="5583238" y="3829050"/>
          <p14:tracePt t="44612" x="5595938" y="3816350"/>
          <p14:tracePt t="44627" x="5619750" y="3816350"/>
          <p14:tracePt t="44643" x="5657850" y="3816350"/>
          <p14:tracePt t="44660" x="5695950" y="3816350"/>
          <p14:tracePt t="44677" x="5732463" y="3816350"/>
          <p14:tracePt t="44693" x="5745163" y="3816350"/>
          <p14:tracePt t="44710" x="5757863" y="3816350"/>
          <p14:tracePt t="44732" x="5770563" y="3816350"/>
          <p14:tracePt t="44744" x="5783263" y="3816350"/>
          <p14:tracePt t="44835" x="5795963" y="3816350"/>
          <p14:tracePt t="44851" x="5808663" y="3816350"/>
          <p14:tracePt t="46188" x="5821363" y="3816350"/>
          <p14:tracePt t="46211" x="5832475" y="3816350"/>
          <p14:tracePt t="46251" x="5845175" y="3816350"/>
          <p14:tracePt t="46499" x="5857875" y="3816350"/>
          <p14:tracePt t="46867" x="5870575" y="3816350"/>
          <p14:tracePt t="46875" x="5883275" y="3816350"/>
          <p14:tracePt t="46883" x="5895975" y="3816350"/>
          <p14:tracePt t="46899" x="5921375" y="3816350"/>
          <p14:tracePt t="46916" x="5945188" y="3816350"/>
          <p14:tracePt t="46932" x="5957888" y="3816350"/>
          <p14:tracePt t="47908" x="5970588" y="3816350"/>
          <p14:tracePt t="47915" x="5995988" y="3816350"/>
          <p14:tracePt t="47932" x="6008688" y="3816350"/>
          <p14:tracePt t="47971" x="6021388" y="3816350"/>
          <p14:tracePt t="47987" x="6034088" y="3816350"/>
          <p14:tracePt t="47995" x="6045200" y="3816350"/>
          <p14:tracePt t="48019" x="6057900" y="3816350"/>
          <p14:tracePt t="48043" x="6070600" y="3816350"/>
          <p14:tracePt t="48131" x="6083300" y="3816350"/>
          <p14:tracePt t="48156" x="6096000" y="3816350"/>
          <p14:tracePt t="48163" x="6108700" y="3816350"/>
          <p14:tracePt t="48171" x="6134100" y="3816350"/>
          <p14:tracePt t="48187" x="6183313" y="3816350"/>
          <p14:tracePt t="48203" x="6246813" y="3816350"/>
          <p14:tracePt t="48219" x="6308725" y="3816350"/>
          <p14:tracePt t="48236" x="6359525" y="3816350"/>
          <p14:tracePt t="48252" x="6408738" y="3816350"/>
          <p14:tracePt t="48269" x="6459538" y="3829050"/>
          <p14:tracePt t="48286" x="6496050" y="3829050"/>
          <p14:tracePt t="48303" x="6546850" y="3829050"/>
          <p14:tracePt t="48319" x="6559550" y="3829050"/>
          <p14:tracePt t="50731" x="6546850" y="3829050"/>
          <p14:tracePt t="50739" x="6534150" y="3829050"/>
          <p14:tracePt t="50755" x="6521450" y="3841750"/>
          <p14:tracePt t="50764" x="6496050" y="3841750"/>
          <p14:tracePt t="50776" x="6483350" y="3854450"/>
          <p14:tracePt t="50779" x="6472238" y="3867150"/>
          <p14:tracePt t="50793" x="6446838" y="3867150"/>
          <p14:tracePt t="50795" x="6434138" y="3879850"/>
          <p14:tracePt t="50810" x="6408738" y="3892550"/>
          <p14:tracePt t="50811" x="6396038" y="3905250"/>
          <p14:tracePt t="50827" x="6346825" y="3929063"/>
          <p14:tracePt t="50843" x="6283325" y="3967163"/>
          <p14:tracePt t="50860" x="6221413" y="4029075"/>
          <p14:tracePt t="50876" x="6157913" y="4079875"/>
          <p14:tracePt t="50893" x="6096000" y="4129088"/>
          <p14:tracePt t="50909" x="6045200" y="4179888"/>
          <p14:tracePt t="50926" x="5957888" y="4254500"/>
          <p14:tracePt t="50943" x="5870575" y="4305300"/>
          <p14:tracePt t="50960" x="5808663" y="4367213"/>
          <p14:tracePt t="50963" x="5770563" y="4379913"/>
          <p14:tracePt t="50976" x="5732463" y="4418013"/>
          <p14:tracePt t="50979" x="5683250" y="4443413"/>
          <p14:tracePt t="50993" x="5645150" y="4467225"/>
          <p14:tracePt t="50996" x="5595938" y="4492625"/>
          <p14:tracePt t="51011" x="5507038" y="4530725"/>
          <p14:tracePt t="51027" x="5383213" y="4605338"/>
          <p14:tracePt t="51043" x="5270500" y="4656138"/>
          <p14:tracePt t="51060" x="5170488" y="4718050"/>
          <p14:tracePt t="51077" x="5081588" y="4779963"/>
          <p14:tracePt t="51093" x="5045075" y="4805363"/>
          <p14:tracePt t="51110" x="4994275" y="4830763"/>
          <p14:tracePt t="51127" x="4968875" y="4830763"/>
          <p14:tracePt t="51143" x="4956175" y="4843463"/>
          <p14:tracePt t="51160" x="4945063" y="4843463"/>
          <p14:tracePt t="51177" x="4932363" y="4843463"/>
          <p14:tracePt t="51179" x="4932363" y="4856163"/>
          <p14:tracePt t="51451" x="4932363" y="4843463"/>
          <p14:tracePt t="51467" x="4932363" y="4830763"/>
          <p14:tracePt t="51476" x="4919663" y="4818063"/>
          <p14:tracePt t="51483" x="4919663" y="4805363"/>
          <p14:tracePt t="51508" x="4919663" y="4792663"/>
          <p14:tracePt t="51516" x="4906963" y="4792663"/>
          <p14:tracePt t="51539" x="4894263" y="4792663"/>
          <p14:tracePt t="51548" x="4894263" y="4779963"/>
          <p14:tracePt t="51563" x="4881563" y="4779963"/>
          <p14:tracePt t="51595" x="4868863" y="4768850"/>
          <p14:tracePt t="51620" x="4856163" y="4756150"/>
          <p14:tracePt t="51628" x="4843463" y="4756150"/>
          <p14:tracePt t="51635" x="4843463" y="4743450"/>
          <p14:tracePt t="51644" x="4832350" y="4730750"/>
          <p14:tracePt t="51661" x="4794250" y="4705350"/>
          <p14:tracePt t="51678" x="4743450" y="4667250"/>
          <p14:tracePt t="51695" x="4694238" y="4630738"/>
          <p14:tracePt t="51711" x="4643438" y="4605338"/>
          <p14:tracePt t="51729" x="4630738" y="4592638"/>
          <p14:tracePt t="51867" x="4630738" y="4579938"/>
          <p14:tracePt t="51915" x="4630738" y="4567238"/>
          <p14:tracePt t="51923" x="4630738" y="4554538"/>
          <p14:tracePt t="51939" x="4630738" y="4543425"/>
          <p14:tracePt t="51947" x="4630738" y="4530725"/>
          <p14:tracePt t="51963" x="4630738" y="4518025"/>
          <p14:tracePt t="51979" x="4619625" y="4492625"/>
          <p14:tracePt t="51996" x="4619625" y="4467225"/>
          <p14:tracePt t="52012" x="4594225" y="4430713"/>
          <p14:tracePt t="52029" x="4556125" y="4418013"/>
          <p14:tracePt t="52046" x="4543425" y="4405313"/>
          <p14:tracePt t="52063" x="4518025" y="4379913"/>
          <p14:tracePt t="52079" x="4481513" y="4379913"/>
          <p14:tracePt t="52096" x="4468813" y="4379913"/>
          <p14:tracePt t="52099" x="4456113" y="4379913"/>
          <p14:tracePt t="52116" x="4443413" y="4379913"/>
          <p14:tracePt t="52148" x="4430713" y="4379913"/>
          <p14:tracePt t="52259" x="4418013" y="4379913"/>
          <p14:tracePt t="52267" x="4406900" y="4379913"/>
          <p14:tracePt t="52284" x="4394200" y="4379913"/>
          <p14:tracePt t="52297" x="4381500" y="4379913"/>
          <p14:tracePt t="52299" x="4368800" y="4379913"/>
          <p14:tracePt t="52315" x="4356100" y="4379913"/>
          <p14:tracePt t="52331" x="4343400" y="4379913"/>
          <p14:tracePt t="52348" x="4305300" y="4379913"/>
          <p14:tracePt t="52363" x="4268788" y="4379913"/>
          <p14:tracePt t="52380" x="4243388" y="4379913"/>
          <p14:tracePt t="52396" x="4205288" y="4379913"/>
          <p14:tracePt t="52420" x="4192588" y="4379913"/>
          <p14:tracePt t="52436" x="4181475" y="4379913"/>
          <p14:tracePt t="52447" x="4168775" y="4379913"/>
          <p14:tracePt t="52464" x="4156075" y="4379913"/>
          <p14:tracePt t="52480" x="4117975" y="4379913"/>
          <p14:tracePt t="52497" x="4105275" y="4379913"/>
          <p14:tracePt t="52499" x="4092575" y="4379913"/>
          <p14:tracePt t="52514" x="4081463" y="4379913"/>
          <p14:tracePt t="52547" x="4068763" y="4379913"/>
          <p14:tracePt t="52683" x="4056063" y="4379913"/>
          <p14:tracePt t="52715" x="4043363" y="4379913"/>
          <p14:tracePt t="52819" x="4056063" y="4379913"/>
          <p14:tracePt t="52827" x="4081463" y="4379913"/>
          <p14:tracePt t="52835" x="4130675" y="4379913"/>
          <p14:tracePt t="52848" x="4181475" y="4379913"/>
          <p14:tracePt t="52851" x="4217988" y="4379913"/>
          <p14:tracePt t="52865" x="4256088" y="4379913"/>
          <p14:tracePt t="52867" x="4281488" y="4367213"/>
          <p14:tracePt t="52882" x="4330700" y="4354513"/>
          <p14:tracePt t="52899" x="4394200" y="4341813"/>
          <p14:tracePt t="52915" x="4418013" y="4341813"/>
          <p14:tracePt t="52931" x="4430713" y="4341813"/>
          <p14:tracePt t="53067" x="4443413" y="4341813"/>
          <p14:tracePt t="53075" x="4456113" y="4341813"/>
          <p14:tracePt t="53099" x="4468813" y="4341813"/>
          <p14:tracePt t="53131" x="4481513" y="4341813"/>
          <p14:tracePt t="53156" x="4481513" y="4330700"/>
          <p14:tracePt t="53164" x="4494213" y="4330700"/>
          <p14:tracePt t="53171" x="4506913" y="4330700"/>
          <p14:tracePt t="53196" x="4518025" y="4330700"/>
          <p14:tracePt t="53211" x="4530725" y="4330700"/>
          <p14:tracePt t="53227" x="4556125" y="4330700"/>
          <p14:tracePt t="53236" x="4581525" y="4330700"/>
          <p14:tracePt t="53249" x="4606925" y="4330700"/>
          <p14:tracePt t="53251" x="4630738" y="4330700"/>
          <p14:tracePt t="53267" x="4681538" y="4330700"/>
          <p14:tracePt t="53283" x="4743450" y="4330700"/>
          <p14:tracePt t="53299" x="4794250" y="4305300"/>
          <p14:tracePt t="53316" x="4832350" y="4305300"/>
          <p14:tracePt t="53332" x="4868863" y="4305300"/>
          <p14:tracePt t="53349" x="4894263" y="4305300"/>
          <p14:tracePt t="53366" x="4932363" y="4305300"/>
          <p14:tracePt t="53382" x="4945063" y="4305300"/>
          <p14:tracePt t="53400" x="4956175" y="4305300"/>
          <p14:tracePt t="53404" x="4968875" y="4305300"/>
          <p14:tracePt t="53420" x="4981575" y="4305300"/>
          <p14:tracePt t="53475" x="4994275" y="4305300"/>
          <p14:tracePt t="53499" x="5006975" y="4305300"/>
          <p14:tracePt t="53516" x="5019675" y="4305300"/>
          <p14:tracePt t="53539" x="5032375" y="4305300"/>
          <p14:tracePt t="53548" x="5045075" y="4305300"/>
          <p14:tracePt t="53563" x="5057775" y="4305300"/>
          <p14:tracePt t="53595" x="5068888" y="4305300"/>
          <p14:tracePt t="53611" x="5094288" y="4305300"/>
          <p14:tracePt t="53627" x="5106988" y="4305300"/>
          <p14:tracePt t="53635" x="5119688" y="4305300"/>
          <p14:tracePt t="53651" x="5145088" y="4305300"/>
          <p14:tracePt t="53667" x="5194300" y="4305300"/>
          <p14:tracePt t="53684" x="5232400" y="4305300"/>
          <p14:tracePt t="53700" x="5270500" y="4305300"/>
          <p14:tracePt t="53717" x="5294313" y="4305300"/>
          <p14:tracePt t="53733" x="5332413" y="4305300"/>
          <p14:tracePt t="53750" x="5345113" y="4305300"/>
          <p14:tracePt t="53767" x="5357813" y="4305300"/>
          <p14:tracePt t="53783" x="5370513" y="4305300"/>
          <p14:tracePt t="53801" x="5394325" y="4305300"/>
          <p14:tracePt t="53818" x="5407025" y="4318000"/>
          <p14:tracePt t="53835" x="5419725" y="4318000"/>
          <p14:tracePt t="53851" x="5432425" y="4318000"/>
          <p14:tracePt t="53868" x="5457825" y="4318000"/>
          <p14:tracePt t="53884" x="5483225" y="4318000"/>
          <p14:tracePt t="53900" x="5507038" y="4318000"/>
          <p14:tracePt t="53917" x="5545138" y="4341813"/>
          <p14:tracePt t="53934" x="5570538" y="4341813"/>
          <p14:tracePt t="53951" x="5583238" y="4341813"/>
          <p14:tracePt t="53967" x="5595938" y="4341813"/>
          <p14:tracePt t="53984" x="5607050" y="4341813"/>
          <p14:tracePt t="54003" x="5619750" y="4341813"/>
          <p14:tracePt t="55491" x="5619750" y="4354513"/>
          <p14:tracePt t="55508" x="5619750" y="4367213"/>
          <p14:tracePt t="55523" x="5619750" y="4379913"/>
          <p14:tracePt t="56003" x="5619750" y="4392613"/>
          <p14:tracePt t="56019" x="5619750" y="4405313"/>
          <p14:tracePt t="56139" x="5632450" y="4405313"/>
          <p14:tracePt t="56147" x="5645150" y="4405313"/>
          <p14:tracePt t="56157" x="5670550" y="4405313"/>
          <p14:tracePt t="56173" x="5745163" y="4405313"/>
          <p14:tracePt t="56190" x="5870575" y="4405313"/>
          <p14:tracePt t="56207" x="6021388" y="4405313"/>
          <p14:tracePt t="56224" x="6170613" y="4405313"/>
          <p14:tracePt t="56240" x="6359525" y="4405313"/>
          <p14:tracePt t="56243" x="6434138" y="4405313"/>
          <p14:tracePt t="56257" x="6521450" y="4392613"/>
          <p14:tracePt t="56259" x="6608763" y="4392613"/>
          <p14:tracePt t="56275" x="6734175" y="4367213"/>
          <p14:tracePt t="56290" x="6808788" y="4354513"/>
          <p14:tracePt t="56307" x="6859588" y="4341813"/>
          <p14:tracePt t="56323" x="6872288" y="4341813"/>
          <p14:tracePt t="56340" x="6884988" y="4341813"/>
          <p14:tracePt t="56523" x="6859588" y="4341813"/>
          <p14:tracePt t="56531" x="6834188" y="4341813"/>
          <p14:tracePt t="56540" x="6808788" y="4341813"/>
          <p14:tracePt t="56557" x="6759575" y="4341813"/>
          <p14:tracePt t="56575" x="6708775" y="4341813"/>
          <p14:tracePt t="56590" x="6659563" y="4341813"/>
          <p14:tracePt t="56608" x="6608763" y="4341813"/>
          <p14:tracePt t="56611" x="6584950" y="4341813"/>
          <p14:tracePt t="56625" x="6559550" y="4354513"/>
          <p14:tracePt t="56627" x="6521450" y="4354513"/>
          <p14:tracePt t="56641" x="6496050" y="4354513"/>
          <p14:tracePt t="56643" x="6472238" y="4367213"/>
          <p14:tracePt t="56659" x="6383338" y="4392613"/>
          <p14:tracePt t="56675" x="6283325" y="4405313"/>
          <p14:tracePt t="56691" x="6157913" y="4430713"/>
          <p14:tracePt t="56708" x="5995988" y="4454525"/>
          <p14:tracePt t="56724" x="5795963" y="4505325"/>
          <p14:tracePt t="56741" x="5545138" y="4579938"/>
          <p14:tracePt t="56758" x="5307013" y="4643438"/>
          <p14:tracePt t="56775" x="5081588" y="4692650"/>
          <p14:tracePt t="56791" x="4868863" y="4743450"/>
          <p14:tracePt t="56808" x="4643438" y="4805363"/>
          <p14:tracePt t="56811" x="4530725" y="4830763"/>
          <p14:tracePt t="56826" x="4430713" y="4856163"/>
          <p14:tracePt t="56828" x="4318000" y="4879975"/>
          <p14:tracePt t="56843" x="4117975" y="4956175"/>
          <p14:tracePt t="56859" x="3979863" y="4981575"/>
          <p14:tracePt t="56875" x="3879850" y="5018088"/>
          <p14:tracePt t="56891" x="3817938" y="5030788"/>
          <p14:tracePt t="56909" x="3779838" y="5030788"/>
          <p14:tracePt t="56925" x="3767138" y="5043488"/>
          <p14:tracePt t="56942" x="3756025" y="5043488"/>
          <p14:tracePt t="56959" x="3730625" y="5043488"/>
          <p14:tracePt t="56976" x="3717925" y="5056188"/>
          <p14:tracePt t="58308" x="3743325" y="5056188"/>
          <p14:tracePt t="58315" x="3767138" y="5056188"/>
          <p14:tracePt t="58329" x="3779838" y="5056188"/>
          <p14:tracePt t="58331" x="3792538" y="5056188"/>
          <p14:tracePt t="58347" x="3830638" y="5056188"/>
          <p14:tracePt t="58363" x="3856038" y="5043488"/>
          <p14:tracePt t="58379" x="3879850" y="5043488"/>
          <p14:tracePt t="58396" x="3943350" y="5043488"/>
          <p14:tracePt t="58413" x="3992563" y="5018088"/>
          <p14:tracePt t="58429" x="4081463" y="5018088"/>
          <p14:tracePt t="58446" x="4168775" y="5005388"/>
          <p14:tracePt t="58463" x="4243388" y="5005388"/>
          <p14:tracePt t="58479" x="4305300" y="4981575"/>
          <p14:tracePt t="58495" x="4368800" y="4981575"/>
          <p14:tracePt t="58513" x="4430713" y="4981575"/>
          <p14:tracePt t="58515" x="4468813" y="4981575"/>
          <p14:tracePt t="58530" x="4506913" y="4981575"/>
          <p14:tracePt t="58532" x="4530725" y="4981575"/>
          <p14:tracePt t="58547" x="4581525" y="4981575"/>
          <p14:tracePt t="58563" x="4606925" y="4981575"/>
          <p14:tracePt t="59979" x="4619625" y="4981575"/>
          <p14:tracePt t="59988" x="4643438" y="4981575"/>
          <p14:tracePt t="60000" x="4681538" y="4981575"/>
          <p14:tracePt t="60003" x="4732338" y="4992688"/>
          <p14:tracePt t="60017" x="4794250" y="5005388"/>
          <p14:tracePt t="60020" x="4832350" y="5018088"/>
          <p14:tracePt t="60035" x="4919663" y="5056188"/>
          <p14:tracePt t="60051" x="4981575" y="5081588"/>
          <p14:tracePt t="60067" x="5019675" y="5105400"/>
          <p14:tracePt t="60084" x="5068888" y="5130800"/>
          <p14:tracePt t="60100" x="5119688" y="5143500"/>
          <p14:tracePt t="60117" x="5170488" y="5168900"/>
          <p14:tracePt t="60133" x="5245100" y="5194300"/>
          <p14:tracePt t="60150" x="5307013" y="5205413"/>
          <p14:tracePt t="60166" x="5419725" y="5256213"/>
          <p14:tracePt t="60182" x="5507038" y="5281613"/>
          <p14:tracePt t="60199" x="5619750" y="5305425"/>
          <p14:tracePt t="60216" x="5708650" y="5330825"/>
          <p14:tracePt t="60218" x="5745163" y="5330825"/>
          <p14:tracePt t="60232" x="5770563" y="5343525"/>
          <p14:tracePt t="60234" x="5795963" y="5343525"/>
          <p14:tracePt t="60249" x="5821363" y="5343525"/>
          <p14:tracePt t="60274" x="5832475" y="5343525"/>
          <p14:tracePt t="60314" x="5845175" y="5343525"/>
          <p14:tracePt t="60339" x="5857875" y="5343525"/>
          <p14:tracePt t="60363" x="5870575" y="5343525"/>
          <p14:tracePt t="60371" x="5883275" y="5343525"/>
          <p14:tracePt t="60384" x="5895975" y="5343525"/>
          <p14:tracePt t="60387" x="5908675" y="5343525"/>
          <p14:tracePt t="60401" x="5932488" y="5343525"/>
          <p14:tracePt t="60403" x="5945188" y="5343525"/>
          <p14:tracePt t="60418" x="5957888" y="5343525"/>
          <p14:tracePt t="60420" x="5983288" y="5343525"/>
          <p14:tracePt t="60435" x="6034088" y="5343525"/>
          <p14:tracePt t="60451" x="6070600" y="5318125"/>
          <p14:tracePt t="60468" x="6096000" y="5318125"/>
          <p14:tracePt t="60787" x="6083300" y="5318125"/>
          <p14:tracePt t="60795" x="6057900" y="5318125"/>
          <p14:tracePt t="60802" x="6021388" y="5318125"/>
          <p14:tracePt t="60819" x="5895975" y="5318125"/>
          <p14:tracePt t="60836" x="5719763" y="5318125"/>
          <p14:tracePt t="60852" x="5519738" y="5318125"/>
          <p14:tracePt t="60869" x="5307013" y="5318125"/>
          <p14:tracePt t="60886" x="5132388" y="5318125"/>
          <p14:tracePt t="60892" x="5057775" y="5318125"/>
          <p14:tracePt t="60902" x="5006975" y="5318125"/>
          <p14:tracePt t="60919" x="4906963" y="5318125"/>
          <p14:tracePt t="60936" x="4832350" y="5318125"/>
          <p14:tracePt t="60939" x="4794250" y="5318125"/>
          <p14:tracePt t="60953" x="4756150" y="5318125"/>
          <p14:tracePt t="60955" x="4719638" y="5318125"/>
          <p14:tracePt t="60969" x="4694238" y="5330825"/>
          <p14:tracePt t="60971" x="4668838" y="5330825"/>
          <p14:tracePt t="60987" x="4619625" y="5343525"/>
          <p14:tracePt t="61003" x="4581525" y="5356225"/>
          <p14:tracePt t="61019" x="4556125" y="5368925"/>
          <p14:tracePt t="61036" x="4543425" y="5368925"/>
          <p14:tracePt t="61052" x="4530725" y="5368925"/>
          <p14:tracePt t="61069" x="4494213" y="5381625"/>
          <p14:tracePt t="61086" x="4443413" y="5381625"/>
          <p14:tracePt t="61103" x="4394200" y="5407025"/>
          <p14:tracePt t="61120" x="4368800" y="5407025"/>
          <p14:tracePt t="61124" x="4343400" y="5407025"/>
          <p14:tracePt t="61140" x="4318000" y="5407025"/>
          <p14:tracePt t="61152" x="4305300" y="5407025"/>
          <p14:tracePt t="61169" x="4281488" y="5418138"/>
          <p14:tracePt t="61187" x="4268788" y="5418138"/>
          <p14:tracePt t="61203" x="4256088" y="5418138"/>
          <p14:tracePt t="61218" x="4243388" y="5418138"/>
          <p14:tracePt t="61235" x="4230688" y="5430838"/>
          <p14:tracePt t="61251" x="4217988" y="5430838"/>
          <p14:tracePt t="61268" x="4205288" y="5430838"/>
          <p14:tracePt t="61287" x="4192588" y="5443538"/>
          <p14:tracePt t="61303" x="4181475" y="5443538"/>
          <p14:tracePt t="61419" x="4181475" y="5456238"/>
          <p14:tracePt t="61436" x="4181475" y="5468938"/>
          <p14:tracePt t="61451" x="4181475" y="5481638"/>
          <p14:tracePt t="62467" x="4181475" y="5494338"/>
          <p14:tracePt t="62475" x="4181475" y="5507038"/>
          <p14:tracePt t="62491" x="4181475" y="5518150"/>
          <p14:tracePt t="63699" x="4181475" y="5530850"/>
          <p14:tracePt t="73795" x="4192588" y="5530850"/>
          <p14:tracePt t="73803" x="4205288" y="5530850"/>
          <p14:tracePt t="73811" x="4230688" y="5530850"/>
          <p14:tracePt t="73820" x="4268788" y="5530850"/>
          <p14:tracePt t="73836" x="4330700" y="5530850"/>
          <p14:tracePt t="73853" x="4406900" y="5530850"/>
          <p14:tracePt t="73869" x="4468813" y="5530850"/>
          <p14:tracePt t="73886" x="4518025" y="5530850"/>
          <p14:tracePt t="73903" x="4568825" y="5530850"/>
          <p14:tracePt t="73920" x="4643438" y="5530850"/>
          <p14:tracePt t="73922" x="4668838" y="5530850"/>
          <p14:tracePt t="73937" x="4681538" y="5530850"/>
          <p14:tracePt t="73954" x="4706938" y="5530850"/>
          <p14:tracePt t="73970" x="4719638" y="5530850"/>
          <p14:tracePt t="73987" x="4732338" y="5530850"/>
          <p14:tracePt t="74051" x="4743450" y="5530850"/>
          <p14:tracePt t="74059" x="4756150" y="5530850"/>
          <p14:tracePt t="74070" x="4768850" y="5530850"/>
          <p14:tracePt t="74087" x="4819650" y="5530850"/>
          <p14:tracePt t="74104" x="4856163" y="5518150"/>
          <p14:tracePt t="74107" x="4881563" y="5518150"/>
          <p14:tracePt t="74120" x="4919663" y="5507038"/>
          <p14:tracePt t="74123" x="4956175" y="5507038"/>
          <p14:tracePt t="74137" x="4981575" y="5507038"/>
          <p14:tracePt t="74139" x="5019675" y="5494338"/>
          <p14:tracePt t="74154" x="5094288" y="5481638"/>
          <p14:tracePt t="74171" x="5194300" y="5481638"/>
          <p14:tracePt t="74188" x="5294313" y="5481638"/>
          <p14:tracePt t="74204" x="5419725" y="5494338"/>
          <p14:tracePt t="74221" x="5557838" y="5530850"/>
          <p14:tracePt t="74236" x="5719763" y="5581650"/>
          <p14:tracePt t="74254" x="5932488" y="5643563"/>
          <p14:tracePt t="74270" x="6170613" y="5732463"/>
          <p14:tracePt t="74287" x="6346825" y="5794375"/>
          <p14:tracePt t="74290" x="6434138" y="5819775"/>
          <p14:tracePt t="74304" x="6508750" y="5843588"/>
          <p14:tracePt t="74307" x="6572250" y="5856288"/>
          <p14:tracePt t="74321" x="6621463" y="5868988"/>
          <p14:tracePt t="74338" x="6696075" y="5907088"/>
          <p14:tracePt t="74355" x="6721475" y="5919788"/>
          <p14:tracePt t="74483" x="6734175" y="5919788"/>
          <p14:tracePt t="74499" x="6746875" y="5932488"/>
          <p14:tracePt t="74508" x="6759575" y="5932488"/>
          <p14:tracePt t="74521" x="6772275" y="5945188"/>
          <p14:tracePt t="74524" x="6797675" y="5956300"/>
          <p14:tracePt t="74539" x="6910388" y="6007100"/>
          <p14:tracePt t="74555" x="7123113" y="6107113"/>
          <p14:tracePt t="74571" x="7410450" y="6232525"/>
          <p14:tracePt t="74588" x="7748588" y="6357938"/>
          <p14:tracePt t="74605" x="8110538" y="6494463"/>
          <p14:tracePt t="74622" x="8461375" y="6632575"/>
          <p14:tracePt t="74638" x="8824913" y="6757988"/>
          <p14:tracePt t="105139" x="9437688" y="6119813"/>
          <p14:tracePt t="105151" x="9437688" y="5919788"/>
          <p14:tracePt t="105154" x="9437688" y="5732463"/>
          <p14:tracePt t="105168" x="9437688" y="5568950"/>
          <p14:tracePt t="105170" x="9437688" y="5418138"/>
          <p14:tracePt t="105184" x="9437688" y="5281613"/>
          <p14:tracePt t="105186" x="9437688" y="5156200"/>
          <p14:tracePt t="105201" x="9437688" y="5043488"/>
          <p14:tracePt t="105203" x="9437688" y="4930775"/>
          <p14:tracePt t="105219" x="9375775" y="4743450"/>
          <p14:tracePt t="105235" x="9337675" y="4605338"/>
          <p14:tracePt t="105251" x="9288463" y="4505325"/>
          <p14:tracePt t="105268" x="9275763" y="4454525"/>
          <p14:tracePt t="105284" x="9275763" y="4430713"/>
          <p14:tracePt t="105301" x="9275763" y="4418013"/>
          <p14:tracePt t="105800" x="9250363" y="4418013"/>
          <p14:tracePt t="105806" x="9199563" y="4418013"/>
          <p14:tracePt t="105819" x="8999538" y="4392613"/>
          <p14:tracePt t="105836" x="8724900" y="4367213"/>
          <p14:tracePt t="105853" x="8412163" y="4367213"/>
          <p14:tracePt t="105869" x="8061325" y="4367213"/>
          <p14:tracePt t="105886" x="7723188" y="4367213"/>
          <p14:tracePt t="105903" x="7435850" y="4367213"/>
          <p14:tracePt t="105920" x="7210425" y="4405313"/>
          <p14:tracePt t="105937" x="7046913" y="4454525"/>
          <p14:tracePt t="105939" x="6985000" y="4467225"/>
          <p14:tracePt t="105954" x="6846888" y="4518025"/>
          <p14:tracePt t="105971" x="6772275" y="4554538"/>
          <p14:tracePt t="105987" x="6684963" y="4592638"/>
          <p14:tracePt t="106004" x="6634163" y="4630738"/>
          <p14:tracePt t="106021" x="6608763" y="4630738"/>
          <p14:tracePt t="106037" x="6521450" y="4679950"/>
          <p14:tracePt t="106053" x="6421438" y="4705350"/>
          <p14:tracePt t="106070" x="6296025" y="4730750"/>
          <p14:tracePt t="106087" x="6157913" y="4730750"/>
          <p14:tracePt t="106104" x="6008688" y="4718050"/>
          <p14:tracePt t="106106" x="5932488" y="4630738"/>
          <p14:tracePt t="106121" x="5857875" y="4530725"/>
          <p14:tracePt t="106123" x="5757863" y="4341813"/>
          <p14:tracePt t="106138" x="5683250" y="4129088"/>
          <p14:tracePt t="106142" x="5607050" y="3892550"/>
          <p14:tracePt t="106156" x="5545138" y="3403600"/>
          <p14:tracePt t="106171" x="5545138" y="2990850"/>
          <p14:tracePt t="106186" x="5657850" y="2578100"/>
          <p14:tracePt t="106202" x="5945188" y="2027238"/>
          <p14:tracePt t="106219" x="6296025" y="1339850"/>
          <p14:tracePt t="106237" x="6797675" y="374650"/>
          <p14:tracePt t="106659" x="7961313" y="112713"/>
          <p14:tracePt t="106671" x="7923213" y="200025"/>
          <p14:tracePt t="106674" x="7874000" y="300038"/>
          <p14:tracePt t="106689" x="7810500" y="387350"/>
          <p14:tracePt t="106691" x="7773988" y="463550"/>
          <p14:tracePt t="106706" x="7685088" y="638175"/>
          <p14:tracePt t="106723" x="7648575" y="750888"/>
          <p14:tracePt t="106739" x="7610475" y="850900"/>
          <p14:tracePt t="106756" x="7585075" y="963613"/>
          <p14:tracePt t="106772" x="7585075" y="1038225"/>
          <p14:tracePt t="106788" x="7585075" y="1114425"/>
          <p14:tracePt t="106805" x="7585075" y="1214438"/>
          <p14:tracePt t="106822" x="7585075" y="1363663"/>
          <p14:tracePt t="106839" x="7585075" y="1514475"/>
          <p14:tracePt t="106856" x="7585075" y="1627188"/>
          <p14:tracePt t="106859" x="7572375" y="1689100"/>
          <p14:tracePt t="106872" x="7572375" y="1714500"/>
          <p14:tracePt t="106875" x="7572375" y="1739900"/>
          <p14:tracePt t="106890" x="7572375" y="1801813"/>
          <p14:tracePt t="106906" x="7572375" y="1865313"/>
          <p14:tracePt t="106923" x="7572375" y="1939925"/>
          <p14:tracePt t="106939" x="7548563" y="1989138"/>
          <p14:tracePt t="106956" x="7548563" y="2039938"/>
          <p14:tracePt t="106972" x="7548563" y="2078038"/>
          <p14:tracePt t="106989" x="7535863" y="2114550"/>
          <p14:tracePt t="107006" x="7535863" y="2152650"/>
          <p14:tracePt t="107023" x="7510463" y="2201863"/>
          <p14:tracePt t="107039" x="7510463" y="2265363"/>
          <p14:tracePt t="107057" x="7510463" y="2378075"/>
          <p14:tracePt t="107059" x="7510463" y="2427288"/>
          <p14:tracePt t="107073" x="7510463" y="2478088"/>
          <p14:tracePt t="107075" x="7510463" y="2527300"/>
          <p14:tracePt t="107090" x="7510463" y="2590800"/>
          <p14:tracePt t="107107" x="7510463" y="2640013"/>
          <p14:tracePt t="107123" x="7510463" y="2703513"/>
          <p14:tracePt t="107139" x="7510463" y="2728913"/>
          <p14:tracePt t="107156" x="7510463" y="2778125"/>
          <p14:tracePt t="107173" x="7510463" y="2803525"/>
          <p14:tracePt t="107189" x="7510463" y="2828925"/>
          <p14:tracePt t="107207" x="7510463" y="2840038"/>
          <p14:tracePt t="107223" x="7510463" y="2852738"/>
          <p14:tracePt t="107240" x="7510463" y="2865438"/>
          <p14:tracePt t="107257" x="7510463" y="2878138"/>
          <p14:tracePt t="107274" x="7510463" y="2890838"/>
          <p14:tracePt t="107290" x="7510463" y="2903538"/>
          <p14:tracePt t="107307" x="7510463" y="2916238"/>
          <p14:tracePt t="107324" x="7510463" y="2941638"/>
          <p14:tracePt t="107339" x="7510463" y="2978150"/>
          <p14:tracePt t="107356" x="7510463" y="3003550"/>
          <p14:tracePt t="107374" x="7510463" y="3065463"/>
          <p14:tracePt t="107391" x="7510463" y="3128963"/>
          <p14:tracePt t="107407" x="7497763" y="3190875"/>
          <p14:tracePt t="107410" x="7485063" y="3216275"/>
          <p14:tracePt t="107424" x="7472363" y="3267075"/>
          <p14:tracePt t="107427" x="7448550" y="3303588"/>
          <p14:tracePt t="107440" x="7423150" y="3341688"/>
          <p14:tracePt t="107443" x="7423150" y="3378200"/>
          <p14:tracePt t="107458" x="7385050" y="3479800"/>
          <p14:tracePt t="107474" x="7335838" y="3590925"/>
          <p14:tracePt t="107491" x="7297738" y="3703638"/>
          <p14:tracePt t="107507" x="7272338" y="3829050"/>
          <p14:tracePt t="107524" x="7235825" y="3905250"/>
          <p14:tracePt t="107540" x="7210425" y="3979863"/>
          <p14:tracePt t="107557" x="7197725" y="4029075"/>
          <p14:tracePt t="107574" x="7172325" y="4079875"/>
          <p14:tracePt t="107591" x="7159625" y="4117975"/>
          <p14:tracePt t="107608" x="7123113" y="4179888"/>
          <p14:tracePt t="107610" x="7110413" y="4192588"/>
          <p14:tracePt t="107625" x="7097713" y="4217988"/>
          <p14:tracePt t="107627" x="7085013" y="4254500"/>
          <p14:tracePt t="107642" x="7021513" y="4305300"/>
          <p14:tracePt t="107658" x="6934200" y="4379913"/>
          <p14:tracePt t="107674" x="6784975" y="4479925"/>
          <p14:tracePt t="107691" x="6621463" y="4554538"/>
          <p14:tracePt t="107709" x="6446838" y="4618038"/>
          <p14:tracePt t="107724" x="6259513" y="4679950"/>
          <p14:tracePt t="107743" x="6096000" y="4692650"/>
          <p14:tracePt t="107748" x="6008688" y="4718050"/>
          <p14:tracePt t="107758" x="5932488" y="4743450"/>
          <p14:tracePt t="107773" x="5745163" y="4768850"/>
          <p14:tracePt t="107790" x="5595938" y="4792663"/>
          <p14:tracePt t="107807" x="5457825" y="4805363"/>
          <p14:tracePt t="107824" x="5370513" y="4818063"/>
          <p14:tracePt t="107825" x="5357813" y="4830763"/>
          <p14:tracePt t="107963" x="5383213" y="4830763"/>
          <p14:tracePt t="107971" x="5394325" y="4830763"/>
          <p14:tracePt t="107987" x="5407025" y="4830763"/>
          <p14:tracePt t="107995" x="5419725" y="4830763"/>
          <p14:tracePt t="108091" x="5407025" y="4830763"/>
          <p14:tracePt t="108099" x="5370513" y="4830763"/>
          <p14:tracePt t="108109" x="5294313" y="4843463"/>
          <p14:tracePt t="108125" x="5081588" y="4856163"/>
          <p14:tracePt t="108142" x="4932363" y="4856163"/>
          <p14:tracePt t="108158" x="4806950" y="4868863"/>
          <p14:tracePt t="108175" x="4768850" y="4879975"/>
          <p14:tracePt t="108178" x="4756150" y="4892675"/>
          <p14:tracePt t="108227" x="4756150" y="4905375"/>
          <p14:tracePt t="108235" x="4768850" y="4930775"/>
          <p14:tracePt t="108242" x="4806950" y="4956175"/>
          <p14:tracePt t="108259" x="5006975" y="5068888"/>
          <p14:tracePt t="108276" x="5281613" y="5143500"/>
          <p14:tracePt t="108292" x="5557838" y="5243513"/>
          <p14:tracePt t="108309" x="5821363" y="5294313"/>
          <p14:tracePt t="108326" x="5995988" y="5343525"/>
          <p14:tracePt t="108343" x="6070600" y="5356225"/>
          <p14:tracePt t="108359" x="6083300" y="5356225"/>
          <p14:tracePt t="108427" x="6057900" y="5356225"/>
          <p14:tracePt t="108435" x="5983288" y="5356225"/>
          <p14:tracePt t="108442" x="5883275" y="5356225"/>
          <p14:tracePt t="108460" x="5632450" y="5356225"/>
          <p14:tracePt t="108476" x="5432425" y="5356225"/>
          <p14:tracePt t="108493" x="5345113" y="5356225"/>
          <p14:tracePt t="108547" x="5345113" y="5368925"/>
          <p14:tracePt t="108555" x="5357813" y="5381625"/>
          <p14:tracePt t="108563" x="5419725" y="5407025"/>
          <p14:tracePt t="108577" x="5507038" y="5430838"/>
          <p14:tracePt t="108579" x="5632450" y="5456238"/>
          <p14:tracePt t="108594" x="5895975" y="5494338"/>
          <p14:tracePt t="108610" x="6196013" y="5518150"/>
          <p14:tracePt t="108627" x="6472238" y="5518150"/>
          <p14:tracePt t="108644" x="6672263" y="5518150"/>
          <p14:tracePt t="108660" x="6746875" y="5518150"/>
          <p14:tracePt t="108739" x="6721475" y="5518150"/>
          <p14:tracePt t="108746" x="6646863" y="5518150"/>
          <p14:tracePt t="108761" x="6534150" y="5518150"/>
          <p14:tracePt t="108763" x="6370638" y="5494338"/>
          <p14:tracePt t="108777" x="6221413" y="5481638"/>
          <p14:tracePt t="108779" x="6070600" y="5456238"/>
          <p14:tracePt t="108794" x="5783263" y="5418138"/>
          <p14:tracePt t="108811" x="5570538" y="5381625"/>
          <p14:tracePt t="108828" x="5470525" y="5381625"/>
          <p14:tracePt t="108844" x="5457825" y="5381625"/>
          <p14:tracePt t="108861" x="5445125" y="5381625"/>
          <p14:tracePt t="108891" x="5457825" y="5381625"/>
          <p14:tracePt t="108899" x="5507038" y="5381625"/>
          <p14:tracePt t="108911" x="5570538" y="5381625"/>
          <p14:tracePt t="108914" x="5670550" y="5381625"/>
          <p14:tracePt t="108928" x="5808663" y="5394325"/>
          <p14:tracePt t="108930" x="5921375" y="5394325"/>
          <p14:tracePt t="108945" x="6045200" y="5407025"/>
          <p14:tracePt t="108947" x="6157913" y="5418138"/>
          <p14:tracePt t="108962" x="6346825" y="5418138"/>
          <p14:tracePt t="108978" x="6421438" y="5418138"/>
          <p14:tracePt t="108995" x="6434138" y="5418138"/>
          <p14:tracePt t="109059" x="6408738" y="5418138"/>
          <p14:tracePt t="109067" x="6321425" y="5418138"/>
          <p14:tracePt t="109078" x="6221413" y="5394325"/>
          <p14:tracePt t="109095" x="5970588" y="5368925"/>
          <p14:tracePt t="109098" x="5832475" y="5356225"/>
          <p14:tracePt t="109111" x="5719763" y="5356225"/>
          <p14:tracePt t="109114" x="5619750" y="5356225"/>
          <p14:tracePt t="109129" x="5519738" y="5356225"/>
          <p14:tracePt t="109131" x="5432425" y="5356225"/>
          <p14:tracePt t="109146" x="5294313" y="5356225"/>
          <p14:tracePt t="109162" x="5207000" y="5356225"/>
          <p14:tracePt t="109178" x="5170488" y="5356225"/>
          <p14:tracePt t="109195" x="5157788" y="5356225"/>
          <p14:tracePt t="109259" x="5194300" y="5356225"/>
          <p14:tracePt t="109267" x="5257800" y="5356225"/>
          <p14:tracePt t="109278" x="5345113" y="5356225"/>
          <p14:tracePt t="109295" x="5570538" y="5356225"/>
          <p14:tracePt t="109298" x="5670550" y="5368925"/>
          <p14:tracePt t="109312" x="5770563" y="5368925"/>
          <p14:tracePt t="109315" x="5870575" y="5368925"/>
          <p14:tracePt t="109329" x="5970588" y="5368925"/>
          <p14:tracePt t="109331" x="6057900" y="5368925"/>
          <p14:tracePt t="109346" x="6157913" y="5368925"/>
          <p14:tracePt t="109362" x="6183313" y="5368925"/>
          <p14:tracePt t="109459" x="6170613" y="5368925"/>
          <p14:tracePt t="109467" x="6108700" y="5368925"/>
          <p14:tracePt t="109479" x="6008688" y="5368925"/>
          <p14:tracePt t="109496" x="5770563" y="5368925"/>
          <p14:tracePt t="109498" x="5657850" y="5368925"/>
          <p14:tracePt t="109513" x="5557838" y="5368925"/>
          <p14:tracePt t="109515" x="5470525" y="5368925"/>
          <p14:tracePt t="109530" x="5357813" y="5368925"/>
          <p14:tracePt t="109546" x="5245100" y="5368925"/>
          <p14:tracePt t="109563" x="5170488" y="5368925"/>
          <p14:tracePt t="109579" x="5132388" y="5368925"/>
          <p14:tracePt t="109596" x="5094288" y="5356225"/>
          <p14:tracePt t="109612" x="5081588" y="5356225"/>
          <p14:tracePt t="109629" x="5068888" y="5356225"/>
          <p14:tracePt t="109646" x="5057775" y="5356225"/>
          <p14:tracePt t="109663" x="5045075" y="5356225"/>
          <p14:tracePt t="109666" x="5019675" y="5343525"/>
          <p14:tracePt t="109679" x="4994275" y="5330825"/>
          <p14:tracePt t="109682" x="4968875" y="5318125"/>
          <p14:tracePt t="109697" x="4945063" y="5294313"/>
          <p14:tracePt t="109699" x="4906963" y="5281613"/>
          <p14:tracePt t="109714" x="4794250" y="5205413"/>
          <p14:tracePt t="109730" x="4681538" y="5168900"/>
          <p14:tracePt t="109746" x="4530725" y="5118100"/>
          <p14:tracePt t="109763" x="4368800" y="5068888"/>
          <p14:tracePt t="109780" x="4243388" y="5043488"/>
          <p14:tracePt t="109796" x="4192588" y="5030788"/>
          <p14:tracePt t="109813" x="4181475" y="5030788"/>
          <p14:tracePt t="109883" x="4205288" y="5043488"/>
          <p14:tracePt t="109891" x="4243388" y="5068888"/>
          <p14:tracePt t="109898" x="4330700" y="5105400"/>
          <p14:tracePt t="109914" x="4543425" y="5168900"/>
          <p14:tracePt t="109931" x="4806950" y="5243513"/>
          <p14:tracePt t="109947" x="5006975" y="5281613"/>
          <p14:tracePt t="109964" x="5132388" y="5305425"/>
          <p14:tracePt t="109980" x="5194300" y="5305425"/>
          <p14:tracePt t="109997" x="5219700" y="5305425"/>
          <p14:tracePt t="110107" x="5207000" y="5305425"/>
          <p14:tracePt t="110114" x="5181600" y="5305425"/>
          <p14:tracePt t="110123" x="5157788" y="5305425"/>
          <p14:tracePt t="110131" x="5132388" y="5305425"/>
          <p14:tracePt t="110148" x="5045075" y="5305425"/>
          <p14:tracePt t="110164" x="4956175" y="5305425"/>
          <p14:tracePt t="110180" x="4894263" y="5305425"/>
          <p14:tracePt t="110197" x="4843463" y="5305425"/>
          <p14:tracePt t="110214" x="4794250" y="5305425"/>
          <p14:tracePt t="110231" x="4743450" y="5305425"/>
          <p14:tracePt t="110234" x="4719638" y="5305425"/>
          <p14:tracePt t="110248" x="4694238" y="5305425"/>
          <p14:tracePt t="110250" x="4668838" y="5318125"/>
          <p14:tracePt t="110265" x="4630738" y="5330825"/>
          <p14:tracePt t="110267" x="4619625" y="5343525"/>
          <p14:tracePt t="110282" x="4594225" y="5368925"/>
          <p14:tracePt t="110299" x="4581525" y="5381625"/>
          <p14:tracePt t="110315" x="4568825" y="5407025"/>
          <p14:tracePt t="110331" x="4568825" y="5418138"/>
          <p14:tracePt t="110348" x="4568825" y="5430838"/>
          <p14:tracePt t="110364" x="4568825" y="5443538"/>
          <p14:tracePt t="110381" x="4581525" y="5468938"/>
          <p14:tracePt t="110398" x="4630738" y="5468938"/>
          <p14:tracePt t="110415" x="4668838" y="5481638"/>
          <p14:tracePt t="110418" x="4694238" y="5481638"/>
          <p14:tracePt t="110432" x="4719638" y="5481638"/>
          <p14:tracePt t="110434" x="4732338" y="5481638"/>
          <p14:tracePt t="110449" x="4743450" y="5481638"/>
          <p14:tracePt t="110555" x="4732338" y="5481638"/>
          <p14:tracePt t="110563" x="4706938" y="5481638"/>
          <p14:tracePt t="110570" x="4694238" y="5481638"/>
          <p14:tracePt t="110581" x="4681538" y="5481638"/>
          <p14:tracePt t="110599" x="4643438" y="5494338"/>
          <p14:tracePt t="110616" x="4643438" y="5507038"/>
          <p14:tracePt t="111347" x="4630738" y="5507038"/>
          <p14:tracePt t="111355" x="4619625" y="5507038"/>
          <p14:tracePt t="111367" x="4606925" y="5507038"/>
          <p14:tracePt t="111370" x="4581525" y="5507038"/>
          <p14:tracePt t="111384" x="4556125" y="5507038"/>
          <p14:tracePt t="111386" x="4530725" y="5507038"/>
          <p14:tracePt t="111402" x="4494213" y="5507038"/>
          <p14:tracePt t="111418" x="4468813" y="5507038"/>
          <p14:tracePt t="111435" x="4443413" y="5507038"/>
          <p14:tracePt t="111451" x="4430713" y="5507038"/>
          <p14:tracePt t="111468" x="4418013" y="5507038"/>
          <p14:tracePt t="111484" x="4368800" y="5507038"/>
          <p14:tracePt t="111501" x="4318000" y="5518150"/>
          <p14:tracePt t="111517" x="4268788" y="5530850"/>
          <p14:tracePt t="111535" x="4230688" y="5530850"/>
          <p14:tracePt t="111551" x="4192588" y="5556250"/>
          <p14:tracePt t="111554" x="4181475" y="5556250"/>
          <p14:tracePt t="111568" x="4168775" y="5556250"/>
          <p14:tracePt t="111595" x="4156075" y="5556250"/>
          <p14:tracePt t="112147" x="4168775" y="5556250"/>
          <p14:tracePt t="112154" x="4181475" y="5543550"/>
          <p14:tracePt t="112170" x="4217988" y="5507038"/>
          <p14:tracePt t="112186" x="4243388" y="5494338"/>
          <p14:tracePt t="112188" x="4256088" y="5468938"/>
          <p14:tracePt t="112203" x="4294188" y="5430838"/>
          <p14:tracePt t="112219" x="4305300" y="5407025"/>
          <p14:tracePt t="112236" x="4318000" y="5368925"/>
          <p14:tracePt t="112253" x="4330700" y="5356225"/>
          <p14:tracePt t="112269" x="4330700" y="5318125"/>
          <p14:tracePt t="112286" x="4330700" y="5281613"/>
          <p14:tracePt t="112303" x="4330700" y="5205413"/>
          <p14:tracePt t="112306" x="4330700" y="5156200"/>
          <p14:tracePt t="112320" x="4330700" y="5105400"/>
          <p14:tracePt t="112323" x="4330700" y="5068888"/>
          <p14:tracePt t="112338" x="4330700" y="5018088"/>
          <p14:tracePt t="112340" x="4330700" y="4943475"/>
          <p14:tracePt t="112354" x="4330700" y="4818063"/>
          <p14:tracePt t="112370" x="4330700" y="4643438"/>
          <p14:tracePt t="112387" x="4330700" y="4454525"/>
          <p14:tracePt t="112403" x="4305300" y="4305300"/>
          <p14:tracePt t="112420" x="4305300" y="4230688"/>
          <p14:tracePt t="112437" x="4281488" y="4154488"/>
          <p14:tracePt t="112453" x="4281488" y="4105275"/>
          <p14:tracePt t="112470" x="4281488" y="4054475"/>
          <p14:tracePt t="112487" x="4281488" y="4005263"/>
          <p14:tracePt t="112504" x="4281488" y="3954463"/>
          <p14:tracePt t="112520" x="4281488" y="3929063"/>
          <p14:tracePt t="112523" x="4281488" y="3916363"/>
          <p14:tracePt t="112538" x="4281488" y="3905250"/>
          <p14:tracePt t="112554" x="4281488" y="3879850"/>
          <p14:tracePt t="112571" x="4281488" y="3816350"/>
          <p14:tracePt t="112587" x="4281488" y="3767138"/>
          <p14:tracePt t="112604" x="4294188" y="3692525"/>
          <p14:tracePt t="112620" x="4318000" y="3641725"/>
          <p14:tracePt t="112637" x="4330700" y="3603625"/>
          <p14:tracePt t="112654" x="4343400" y="3590925"/>
          <p14:tracePt t="112671" x="4356100" y="3590925"/>
          <p14:tracePt t="112691" x="4368800" y="3590925"/>
          <p14:tracePt t="112867" x="4356100" y="3590925"/>
          <p14:tracePt t="112874" x="4343400" y="3590925"/>
          <p14:tracePt t="112889" x="4330700" y="3590925"/>
          <p14:tracePt t="112891" x="4318000" y="3590925"/>
          <p14:tracePt t="112906" x="4305300" y="3590925"/>
          <p14:tracePt t="112908" x="4294188" y="3590925"/>
          <p14:tracePt t="113011" x="4294188" y="3603625"/>
          <p14:tracePt t="113018" x="4343400" y="3616325"/>
          <p14:tracePt t="113027" x="4418013" y="3641725"/>
          <p14:tracePt t="113038" x="4481513" y="3654425"/>
          <p14:tracePt t="113055" x="4643438" y="3679825"/>
          <p14:tracePt t="113058" x="4743450" y="3692525"/>
          <p14:tracePt t="113072" x="4832350" y="3703638"/>
          <p14:tracePt t="113075" x="4919663" y="3703638"/>
          <p14:tracePt t="113089" x="4994275" y="3703638"/>
          <p14:tracePt t="113091" x="5068888" y="3703638"/>
          <p14:tracePt t="113106" x="5170488" y="3716338"/>
          <p14:tracePt t="113122" x="5270500" y="3716338"/>
          <p14:tracePt t="113139" x="5307013" y="3716338"/>
          <p14:tracePt t="113156" x="5332413" y="3729038"/>
          <p14:tracePt t="113171" x="5345113" y="3729038"/>
          <p14:tracePt t="113189" x="5357813" y="3729038"/>
          <p14:tracePt t="113206" x="5383213" y="3729038"/>
          <p14:tracePt t="113222" x="5407025" y="3729038"/>
          <p14:tracePt t="113239" x="5445125" y="3741738"/>
          <p14:tracePt t="113256" x="5495925" y="3754438"/>
          <p14:tracePt t="113258" x="5519738" y="3767138"/>
          <p14:tracePt t="113273" x="5532438" y="3767138"/>
          <p14:tracePt t="113275" x="5545138" y="3767138"/>
          <p14:tracePt t="113290" x="5570538" y="3779838"/>
          <p14:tracePt t="113403" x="5557838" y="3792538"/>
          <p14:tracePt t="113410" x="5495925" y="3816350"/>
          <p14:tracePt t="113422" x="5432425" y="3841750"/>
          <p14:tracePt t="113439" x="5270500" y="3916363"/>
          <p14:tracePt t="113442" x="5181600" y="3941763"/>
          <p14:tracePt t="113456" x="5094288" y="3967163"/>
          <p14:tracePt t="113458" x="5006975" y="3992563"/>
          <p14:tracePt t="113473" x="4919663" y="4005263"/>
          <p14:tracePt t="113475" x="4832350" y="4017963"/>
          <p14:tracePt t="113490" x="4656138" y="4067175"/>
          <p14:tracePt t="113507" x="4518025" y="4092575"/>
          <p14:tracePt t="113523" x="4394200" y="4092575"/>
          <p14:tracePt t="113540" x="4318000" y="4117975"/>
          <p14:tracePt t="113556" x="4294188" y="4117975"/>
          <p14:tracePt t="113573" x="4281488" y="4117975"/>
          <p14:tracePt t="113675" x="4281488" y="4129088"/>
          <p14:tracePt t="113690" x="4305300" y="4129088"/>
          <p14:tracePt t="113698" x="4381500" y="4141788"/>
          <p14:tracePt t="113706" x="4443413" y="4154488"/>
          <p14:tracePt t="113723" x="4619625" y="4167188"/>
          <p14:tracePt t="113740" x="4781550" y="4179888"/>
          <p14:tracePt t="113757" x="4919663" y="4179888"/>
          <p14:tracePt t="113774" x="5019675" y="4205288"/>
          <p14:tracePt t="113790" x="5057775" y="4205288"/>
          <p14:tracePt t="113807" x="5081588" y="4205288"/>
          <p14:tracePt t="113824" x="5094288" y="4205288"/>
          <p14:tracePt t="113914" x="5081588" y="4205288"/>
          <p14:tracePt t="113923" x="5057775" y="4205288"/>
          <p14:tracePt t="113931" x="5006975" y="4205288"/>
          <p14:tracePt t="113940" x="4945063" y="4205288"/>
          <p14:tracePt t="113957" x="4843463" y="4205288"/>
          <p14:tracePt t="113974" x="4719638" y="4205288"/>
          <p14:tracePt t="113991" x="4656138" y="4205288"/>
          <p14:tracePt t="114007" x="4630738" y="4205288"/>
          <p14:tracePt t="114011" x="4619625" y="4205288"/>
          <p14:tracePt t="114083" x="4630738" y="4205288"/>
          <p14:tracePt t="114091" x="4694238" y="4217988"/>
          <p14:tracePt t="114098" x="4768850" y="4217988"/>
          <p14:tracePt t="114108" x="4894263" y="4217988"/>
          <p14:tracePt t="114124" x="5181600" y="4217988"/>
          <p14:tracePt t="114141" x="5483225" y="4217988"/>
          <p14:tracePt t="114158" x="5770563" y="4217988"/>
          <p14:tracePt t="114175" x="5921375" y="4230688"/>
          <p14:tracePt t="114179" x="5957888" y="4230688"/>
          <p14:tracePt t="114192" x="5970588" y="4230688"/>
          <p14:tracePt t="114194" x="5983288" y="4230688"/>
          <p14:tracePt t="114275" x="5983288" y="4241800"/>
          <p14:tracePt t="114283" x="5970588" y="4241800"/>
          <p14:tracePt t="114292" x="5932488" y="4254500"/>
          <p14:tracePt t="114308" x="5845175" y="4279900"/>
          <p14:tracePt t="114324" x="5757863" y="4305300"/>
          <p14:tracePt t="114341" x="5719763" y="4318000"/>
          <p14:tracePt t="114358" x="5708650" y="4341813"/>
          <p14:tracePt t="114376" x="5695950" y="4354513"/>
          <p14:tracePt t="114378" x="5695950" y="4379913"/>
          <p14:tracePt t="114393" x="5695950" y="4405313"/>
          <p14:tracePt t="114395" x="5695950" y="4454525"/>
          <p14:tracePt t="114409" x="5732463" y="4543425"/>
          <p14:tracePt t="114411" x="5808663" y="4667250"/>
          <p14:tracePt t="114426" x="6183313" y="5068888"/>
          <p14:tracePt t="114443" x="6797675" y="5607050"/>
          <p14:tracePt t="114459" x="7423150" y="6145213"/>
          <p14:tracePt t="114476" x="7874000" y="6445250"/>
          <p14:tracePt t="114492" x="8074025" y="6570663"/>
          <p14:tracePt t="114509" x="8148638" y="6632575"/>
          <p14:tracePt t="114526" x="8148638" y="6645275"/>
          <p14:tracePt t="114603" x="8148638" y="6657975"/>
          <p14:tracePt t="114611" x="8148638" y="6670675"/>
          <p14:tracePt t="114618" x="8148638" y="6696075"/>
          <p14:tracePt t="114626" x="8148638" y="6732588"/>
          <p14:tracePt t="114643" x="8148638" y="68199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2" descr="Doctor / pharmacist thinking - Stock Illustration [2228100] - PIXTA">
            <a:extLst>
              <a:ext uri="{FF2B5EF4-FFF2-40B4-BE49-F238E27FC236}">
                <a16:creationId xmlns:a16="http://schemas.microsoft.com/office/drawing/2014/main" id="{6DBA04AB-D203-3A8D-0429-03256BFC29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20" r="19384"/>
          <a:stretch/>
        </p:blipFill>
        <p:spPr bwMode="auto">
          <a:xfrm>
            <a:off x="10091940" y="3204156"/>
            <a:ext cx="1810250" cy="27009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loud Callout 2"/>
          <p:cNvSpPr/>
          <p:nvPr/>
        </p:nvSpPr>
        <p:spPr>
          <a:xfrm>
            <a:off x="704538" y="1155869"/>
            <a:ext cx="8769246" cy="4749285"/>
          </a:xfrm>
          <a:prstGeom prst="cloudCallout">
            <a:avLst>
              <a:gd name="adj1" fmla="val 59967"/>
              <a:gd name="adj2" fmla="val 2538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lexandria"/>
              </a:rPr>
              <a:t>I can select either of them based on </a:t>
            </a:r>
            <a:r>
              <a:rPr lang="en-US" sz="2800" b="1" dirty="0">
                <a:solidFill>
                  <a:schemeClr val="tx1"/>
                </a:solidFill>
                <a:latin typeface="Alexandria"/>
              </a:rPr>
              <a:t>the Normality status of differences between the repeated measurements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386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532"/>
    </mc:Choice>
    <mc:Fallback xmlns="">
      <p:transition spd="slow" advTm="65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extLst>
    <p:ext uri="{3A86A75C-4F4B-4683-9AE1-C65F6400EC91}">
      <p14:laserTraceLst xmlns:p14="http://schemas.microsoft.com/office/powerpoint/2010/main">
        <p14:tracePtLst>
          <p14:tracePt t="4285" x="6183313" y="6770688"/>
          <p14:tracePt t="4293" x="6134100" y="6696075"/>
          <p14:tracePt t="4305" x="6083300" y="6619875"/>
          <p14:tracePt t="4308" x="6021388" y="6545263"/>
          <p14:tracePt t="4322" x="5970588" y="6470650"/>
          <p14:tracePt t="4325" x="5921375" y="6394450"/>
          <p14:tracePt t="4338" x="5857875" y="6294438"/>
          <p14:tracePt t="4341" x="5783263" y="6207125"/>
          <p14:tracePt t="4355" x="5719763" y="6132513"/>
          <p14:tracePt t="4357" x="5670550" y="6056313"/>
          <p14:tracePt t="4372" x="5532438" y="5919788"/>
          <p14:tracePt t="4388" x="5394325" y="5781675"/>
          <p14:tracePt t="4405" x="5257800" y="5668963"/>
          <p14:tracePt t="4422" x="5119688" y="5568950"/>
          <p14:tracePt t="4439" x="5006975" y="5507038"/>
          <p14:tracePt t="4455" x="4881563" y="5481638"/>
          <p14:tracePt t="4472" x="4732338" y="5430838"/>
          <p14:tracePt t="4489" x="4606925" y="5407025"/>
          <p14:tracePt t="4506" x="4506913" y="5407025"/>
          <p14:tracePt t="4508" x="4481513" y="5407025"/>
          <p14:tracePt t="4522" x="4456113" y="5407025"/>
          <p14:tracePt t="4613" x="4456113" y="5394325"/>
          <p14:tracePt t="4622" x="4443413" y="5368925"/>
          <p14:tracePt t="4630" x="4430713" y="5330825"/>
          <p14:tracePt t="4639" x="4406900" y="5268913"/>
          <p14:tracePt t="4656" x="4343400" y="5092700"/>
          <p14:tracePt t="4673" x="4268788" y="4918075"/>
          <p14:tracePt t="4689" x="4181475" y="4756150"/>
          <p14:tracePt t="4706" x="4105275" y="4630738"/>
          <p14:tracePt t="4709" x="4081463" y="4605338"/>
          <p14:tracePt t="4723" x="4056063" y="4592638"/>
          <p14:tracePt t="4725" x="4043363" y="4567238"/>
          <p14:tracePt t="4740" x="4017963" y="4554538"/>
          <p14:tracePt t="4756" x="4005263" y="4554538"/>
          <p14:tracePt t="4813" x="3992563" y="4554538"/>
          <p14:tracePt t="4822" x="3968750" y="4554538"/>
          <p14:tracePt t="4829" x="3943350" y="4554538"/>
          <p14:tracePt t="4839" x="3917950" y="4554538"/>
          <p14:tracePt t="4856" x="3892550" y="4554538"/>
          <p14:tracePt t="4873" x="3843338" y="4554538"/>
          <p14:tracePt t="4890" x="3830638" y="4554538"/>
          <p14:tracePt t="4907" x="3817938" y="4554538"/>
          <p14:tracePt t="4924" x="3805238" y="4567238"/>
          <p14:tracePt t="4940" x="3805238" y="4592638"/>
          <p14:tracePt t="4957" x="3805238" y="4605338"/>
          <p14:tracePt t="4974" x="3792538" y="4630738"/>
          <p14:tracePt t="4990" x="3779838" y="4643438"/>
          <p14:tracePt t="5007" x="3779838" y="4667250"/>
          <p14:tracePt t="5024" x="3767138" y="4679950"/>
          <p14:tracePt t="5040" x="3767138" y="4692650"/>
          <p14:tracePt t="5213" x="3792538" y="4705350"/>
          <p14:tracePt t="5221" x="3830638" y="4718050"/>
          <p14:tracePt t="5229" x="3879850" y="4718050"/>
          <p14:tracePt t="5240" x="3930650" y="4718050"/>
          <p14:tracePt t="5257" x="4043363" y="4743450"/>
          <p14:tracePt t="5274" x="4205288" y="4756150"/>
          <p14:tracePt t="5276" x="4318000" y="4768850"/>
          <p14:tracePt t="5291" x="4430713" y="4768850"/>
          <p14:tracePt t="5293" x="4543425" y="4768850"/>
          <p14:tracePt t="5308" x="4794250" y="4768850"/>
          <p14:tracePt t="5325" x="5006975" y="4743450"/>
          <p14:tracePt t="5341" x="5157788" y="4692650"/>
          <p14:tracePt t="5357" x="5307013" y="4630738"/>
          <p14:tracePt t="5374" x="5445125" y="4530725"/>
          <p14:tracePt t="5390" x="5519738" y="4443413"/>
          <p14:tracePt t="5408" x="5570538" y="4341813"/>
          <p14:tracePt t="5425" x="5570538" y="4205288"/>
          <p14:tracePt t="5441" x="5570538" y="4041775"/>
          <p14:tracePt t="5458" x="5570538" y="3879850"/>
          <p14:tracePt t="5461" x="5532438" y="3792538"/>
          <p14:tracePt t="5475" x="5483225" y="3716338"/>
          <p14:tracePt t="5477" x="5432425" y="3641725"/>
          <p14:tracePt t="5492" x="5307013" y="3490913"/>
          <p14:tracePt t="5509" x="5207000" y="3390900"/>
          <p14:tracePt t="5525" x="5094288" y="3316288"/>
          <p14:tracePt t="5541" x="5006975" y="3267075"/>
          <p14:tracePt t="5558" x="4919663" y="3228975"/>
          <p14:tracePt t="5575" x="4843463" y="3216275"/>
          <p14:tracePt t="5591" x="4794250" y="3203575"/>
          <p14:tracePt t="5608" x="4743450" y="3190875"/>
          <p14:tracePt t="5625" x="4706938" y="3190875"/>
          <p14:tracePt t="5642" x="4656138" y="3190875"/>
          <p14:tracePt t="5645" x="4619625" y="3190875"/>
          <p14:tracePt t="5658" x="4581525" y="3190875"/>
          <p14:tracePt t="5660" x="4543425" y="3190875"/>
          <p14:tracePt t="5675" x="4494213" y="3190875"/>
          <p14:tracePt t="5677" x="4418013" y="3190875"/>
          <p14:tracePt t="5692" x="4294188" y="3190875"/>
          <p14:tracePt t="5709" x="4168775" y="3190875"/>
          <p14:tracePt t="5725" x="4092575" y="3190875"/>
          <p14:tracePt t="5742" x="4043363" y="3190875"/>
          <p14:tracePt t="5758" x="3992563" y="3154363"/>
          <p14:tracePt t="5775" x="3930650" y="3103563"/>
          <p14:tracePt t="5792" x="3856038" y="3003550"/>
          <p14:tracePt t="5809" x="3743325" y="2816225"/>
          <p14:tracePt t="5825" x="3617913" y="2590800"/>
          <p14:tracePt t="5828" x="3567113" y="2478088"/>
          <p14:tracePt t="5842" x="3505200" y="2352675"/>
          <p14:tracePt t="5845" x="3467100" y="2239963"/>
          <p14:tracePt t="5859" x="3429000" y="2127250"/>
          <p14:tracePt t="5861" x="3392488" y="2027238"/>
          <p14:tracePt t="5877" x="3341688" y="1876425"/>
          <p14:tracePt t="5893" x="3328988" y="1814513"/>
          <p14:tracePt t="5910" x="3328988" y="1789113"/>
          <p14:tracePt t="5926" x="3328988" y="1776413"/>
          <p14:tracePt t="5965" x="3328988" y="1765300"/>
          <p14:tracePt t="5981" x="3341688" y="1765300"/>
          <p14:tracePt t="5989" x="3367088" y="1752600"/>
          <p14:tracePt t="5996" x="3405188" y="1752600"/>
          <p14:tracePt t="6009" x="3454400" y="1752600"/>
          <p14:tracePt t="6026" x="3567113" y="1727200"/>
          <p14:tracePt t="6028" x="3630613" y="1727200"/>
          <p14:tracePt t="6043" x="3717925" y="1727200"/>
          <p14:tracePt t="6045" x="3817938" y="1727200"/>
          <p14:tracePt t="6059" x="3917950" y="1727200"/>
          <p14:tracePt t="6061" x="4005263" y="1727200"/>
          <p14:tracePt t="6077" x="4168775" y="1727200"/>
          <p14:tracePt t="6093" x="4305300" y="1727200"/>
          <p14:tracePt t="6110" x="4394200" y="1727200"/>
          <p14:tracePt t="6127" x="4443413" y="1727200"/>
          <p14:tracePt t="6142" x="4468813" y="1727200"/>
          <p14:tracePt t="6159" x="4481513" y="1727200"/>
          <p14:tracePt t="6221" x="4494213" y="1727200"/>
          <p14:tracePt t="6237" x="4518025" y="1727200"/>
          <p14:tracePt t="6245" x="4530725" y="1727200"/>
          <p14:tracePt t="6260" x="4594225" y="1727200"/>
          <p14:tracePt t="6277" x="4668838" y="1727200"/>
          <p14:tracePt t="6293" x="4768850" y="1727200"/>
          <p14:tracePt t="6311" x="4868863" y="1727200"/>
          <p14:tracePt t="6327" x="4981575" y="1739900"/>
          <p14:tracePt t="6343" x="5045075" y="1739900"/>
          <p14:tracePt t="6360" x="5106988" y="1752600"/>
          <p14:tracePt t="6377" x="5157788" y="1752600"/>
          <p14:tracePt t="6394" x="5194300" y="1765300"/>
          <p14:tracePt t="6397" x="5232400" y="1776413"/>
          <p14:tracePt t="6411" x="5281613" y="1776413"/>
          <p14:tracePt t="6413" x="5319713" y="1801813"/>
          <p14:tracePt t="6427" x="5357813" y="1814513"/>
          <p14:tracePt t="6430" x="5394325" y="1814513"/>
          <p14:tracePt t="6444" x="5457825" y="1839913"/>
          <p14:tracePt t="6461" x="5532438" y="1852613"/>
          <p14:tracePt t="6477" x="5619750" y="1876425"/>
          <p14:tracePt t="6494" x="5719763" y="1914525"/>
          <p14:tracePt t="6511" x="5808663" y="1927225"/>
          <p14:tracePt t="6527" x="5908675" y="1965325"/>
          <p14:tracePt t="6544" x="5995988" y="1978025"/>
          <p14:tracePt t="6560" x="6083300" y="1989138"/>
          <p14:tracePt t="6577" x="6146800" y="2014538"/>
          <p14:tracePt t="6581" x="6170613" y="2027238"/>
          <p14:tracePt t="6594" x="6183313" y="2027238"/>
          <p14:tracePt t="6597" x="6208713" y="2027238"/>
          <p14:tracePt t="6611" x="6221413" y="2027238"/>
          <p14:tracePt t="6614" x="6234113" y="2039938"/>
          <p14:tracePt t="6628" x="6246813" y="2039938"/>
          <p14:tracePt t="6645" x="6259513" y="2039938"/>
          <p14:tracePt t="6669" x="6270625" y="2052638"/>
          <p14:tracePt t="6677" x="6283325" y="2052638"/>
          <p14:tracePt t="6694" x="6296025" y="2052638"/>
          <p14:tracePt t="6711" x="6296025" y="2065338"/>
          <p14:tracePt t="6728" x="6308725" y="2078038"/>
          <p14:tracePt t="6745" x="6321425" y="2078038"/>
          <p14:tracePt t="6761" x="6334125" y="2089150"/>
          <p14:tracePt t="6778" x="6346825" y="2101850"/>
          <p14:tracePt t="6781" x="6370638" y="2114550"/>
          <p14:tracePt t="6795" x="6370638" y="2127250"/>
          <p14:tracePt t="6797" x="6383338" y="2127250"/>
          <p14:tracePt t="6812" x="6408738" y="2152650"/>
          <p14:tracePt t="6829" x="6446838" y="2178050"/>
          <p14:tracePt t="6845" x="6472238" y="2201863"/>
          <p14:tracePt t="6862" x="6508750" y="2227263"/>
          <p14:tracePt t="6878" x="6559550" y="2265363"/>
          <p14:tracePt t="6895" x="6608763" y="2290763"/>
          <p14:tracePt t="6913" x="6608763" y="2303463"/>
          <p14:tracePt t="6957" x="6621463" y="2314575"/>
          <p14:tracePt t="6965" x="6634163" y="2314575"/>
          <p14:tracePt t="6979" x="6646863" y="2327275"/>
          <p14:tracePt t="6981" x="6672263" y="2339975"/>
          <p14:tracePt t="6996" x="6684963" y="2365375"/>
          <p14:tracePt t="6998" x="6721475" y="2365375"/>
          <p14:tracePt t="7013" x="6759575" y="2403475"/>
          <p14:tracePt t="7029" x="6808788" y="2427288"/>
          <p14:tracePt t="7045" x="6846888" y="2452688"/>
          <p14:tracePt t="7062" x="6872288" y="2465388"/>
          <p14:tracePt t="7078" x="6897688" y="2490788"/>
          <p14:tracePt t="7095" x="6934200" y="2503488"/>
          <p14:tracePt t="7112" x="6972300" y="2540000"/>
          <p14:tracePt t="7129" x="7010400" y="2565400"/>
          <p14:tracePt t="7146" x="7059613" y="2603500"/>
          <p14:tracePt t="7149" x="7072313" y="2627313"/>
          <p14:tracePt t="7162" x="7110413" y="2640013"/>
          <p14:tracePt t="7165" x="7134225" y="2665413"/>
          <p14:tracePt t="7180" x="7172325" y="2678113"/>
          <p14:tracePt t="7196" x="7172325" y="2690813"/>
          <p14:tracePt t="7213" x="7172325" y="2703513"/>
          <p14:tracePt t="7269" x="7185025" y="2703513"/>
          <p14:tracePt t="7284" x="7197725" y="2716213"/>
          <p14:tracePt t="7293" x="7210425" y="2728913"/>
          <p14:tracePt t="7301" x="7210425" y="2740025"/>
          <p14:tracePt t="7313" x="7223125" y="2765425"/>
          <p14:tracePt t="7329" x="7246938" y="2790825"/>
          <p14:tracePt t="7346" x="7259638" y="2828925"/>
          <p14:tracePt t="7363" x="7285038" y="2852738"/>
          <p14:tracePt t="7365" x="7285038" y="2878138"/>
          <p14:tracePt t="7381" x="7310438" y="2916238"/>
          <p14:tracePt t="7397" x="7323138" y="2941638"/>
          <p14:tracePt t="7413" x="7335838" y="2965450"/>
          <p14:tracePt t="7429" x="7335838" y="2978150"/>
          <p14:tracePt t="7447" x="7348538" y="3003550"/>
          <p14:tracePt t="7463" x="7348538" y="3041650"/>
          <p14:tracePt t="7480" x="7348538" y="3078163"/>
          <p14:tracePt t="7496" x="7348538" y="3141663"/>
          <p14:tracePt t="7513" x="7348538" y="3203575"/>
          <p14:tracePt t="7516" x="7348538" y="3228975"/>
          <p14:tracePt t="7530" x="7348538" y="3254375"/>
          <p14:tracePt t="7532" x="7348538" y="3278188"/>
          <p14:tracePt t="7547" x="7348538" y="3303588"/>
          <p14:tracePt t="7549" x="7348538" y="3328988"/>
          <p14:tracePt t="7564" x="7348538" y="3367088"/>
          <p14:tracePt t="7566" x="7348538" y="3416300"/>
          <p14:tracePt t="7581" x="7348538" y="3529013"/>
          <p14:tracePt t="7597" x="7348538" y="3641725"/>
          <p14:tracePt t="7614" x="7348538" y="3741738"/>
          <p14:tracePt t="7630" x="7348538" y="3854450"/>
          <p14:tracePt t="7647" x="7348538" y="3967163"/>
          <p14:tracePt t="7663" x="7310438" y="4129088"/>
          <p14:tracePt t="7680" x="7259638" y="4318000"/>
          <p14:tracePt t="7697" x="7197725" y="4530725"/>
          <p14:tracePt t="7714" x="7146925" y="4705350"/>
          <p14:tracePt t="7717" x="7123113" y="4779963"/>
          <p14:tracePt t="7731" x="7110413" y="4856163"/>
          <p14:tracePt t="7733" x="7085013" y="4918075"/>
          <p14:tracePt t="7748" x="7034213" y="5030788"/>
          <p14:tracePt t="7765" x="6972300" y="5181600"/>
          <p14:tracePt t="7781" x="6910388" y="5294313"/>
          <p14:tracePt t="7797" x="6872288" y="5394325"/>
          <p14:tracePt t="7814" x="6834188" y="5481638"/>
          <p14:tracePt t="7830" x="6759575" y="5581650"/>
          <p14:tracePt t="7847" x="6684963" y="5681663"/>
          <p14:tracePt t="7864" x="6621463" y="5743575"/>
          <p14:tracePt t="7881" x="6559550" y="5794375"/>
          <p14:tracePt t="7897" x="6472238" y="5856288"/>
          <p14:tracePt t="7900" x="6408738" y="5894388"/>
          <p14:tracePt t="7915" x="6346825" y="5932488"/>
          <p14:tracePt t="7918" x="6283325" y="5945188"/>
          <p14:tracePt t="7932" x="6146800" y="5981700"/>
          <p14:tracePt t="7948" x="6021388" y="6019800"/>
          <p14:tracePt t="7965" x="5883275" y="6056313"/>
          <p14:tracePt t="7981" x="5757863" y="6056313"/>
          <p14:tracePt t="7997" x="5645150" y="6069013"/>
          <p14:tracePt t="8014" x="5483225" y="6081713"/>
          <p14:tracePt t="8031" x="5319713" y="6081713"/>
          <p14:tracePt t="8047" x="5081588" y="6081713"/>
          <p14:tracePt t="8065" x="4868863" y="6081713"/>
          <p14:tracePt t="8081" x="4594225" y="6019800"/>
          <p14:tracePt t="8085" x="4456113" y="5994400"/>
          <p14:tracePt t="8098" x="4318000" y="5969000"/>
          <p14:tracePt t="8101" x="4192588" y="5945188"/>
          <p14:tracePt t="8115" x="4056063" y="5919788"/>
          <p14:tracePt t="8117" x="3917950" y="5894388"/>
          <p14:tracePt t="8132" x="3643313" y="5819775"/>
          <p14:tracePt t="8149" x="3341688" y="5719763"/>
          <p14:tracePt t="8165" x="3016250" y="5630863"/>
          <p14:tracePt t="8182" x="2754313" y="5530850"/>
          <p14:tracePt t="8197" x="2528888" y="5456238"/>
          <p14:tracePt t="8215" x="2365375" y="5407025"/>
          <p14:tracePt t="8231" x="2252663" y="5356225"/>
          <p14:tracePt t="8248" x="2190750" y="5318125"/>
          <p14:tracePt t="8265" x="2116138" y="5281613"/>
          <p14:tracePt t="8282" x="2065338" y="5205413"/>
          <p14:tracePt t="8285" x="2039938" y="5156200"/>
          <p14:tracePt t="8299" x="2003425" y="5081588"/>
          <p14:tracePt t="8301" x="1952625" y="5005388"/>
          <p14:tracePt t="8316" x="1878013" y="4856163"/>
          <p14:tracePt t="8333" x="1814513" y="4705350"/>
          <p14:tracePt t="8349" x="1752600" y="4592638"/>
          <p14:tracePt t="8366" x="1689100" y="4430713"/>
          <p14:tracePt t="8382" x="1614488" y="4192588"/>
          <p14:tracePt t="8398" x="1527175" y="3967163"/>
          <p14:tracePt t="8415" x="1452563" y="3779838"/>
          <p14:tracePt t="8432" x="1427163" y="3616325"/>
          <p14:tracePt t="8449" x="1414463" y="3490913"/>
          <p14:tracePt t="8466" x="1401763" y="3416300"/>
          <p14:tracePt t="8468" x="1401763" y="3378200"/>
          <p14:tracePt t="8485" x="1401763" y="3367088"/>
          <p14:tracePt t="8499" x="1401763" y="3354388"/>
          <p14:tracePt t="8501" x="1401763" y="3341688"/>
          <p14:tracePt t="8517" x="1401763" y="3303588"/>
          <p14:tracePt t="8533" x="1401763" y="3278188"/>
          <p14:tracePt t="8549" x="1401763" y="3241675"/>
          <p14:tracePt t="8567" x="1401763" y="3203575"/>
          <p14:tracePt t="8583" x="1401763" y="3178175"/>
          <p14:tracePt t="8599" x="1401763" y="3141663"/>
          <p14:tracePt t="8616" x="1401763" y="3116263"/>
          <p14:tracePt t="8813" x="1401763" y="3128963"/>
          <p14:tracePt t="8821" x="1414463" y="3154363"/>
          <p14:tracePt t="8834" x="1427163" y="3190875"/>
          <p14:tracePt t="8837" x="1427163" y="3216275"/>
          <p14:tracePt t="8850" x="1427163" y="3254375"/>
          <p14:tracePt t="8853" x="1439863" y="3290888"/>
          <p14:tracePt t="8867" x="1439863" y="3328988"/>
          <p14:tracePt t="8869" x="1452563" y="3354388"/>
          <p14:tracePt t="8885" x="1476375" y="3454400"/>
          <p14:tracePt t="8900" x="1514475" y="3541713"/>
          <p14:tracePt t="8918" x="1552575" y="3654425"/>
          <p14:tracePt t="8934" x="1639888" y="3779838"/>
          <p14:tracePt t="8950" x="1714500" y="3929063"/>
          <p14:tracePt t="8967" x="1814513" y="4041775"/>
          <p14:tracePt t="8984" x="1927225" y="4192588"/>
          <p14:tracePt t="9000" x="2052638" y="4354513"/>
          <p14:tracePt t="9017" x="2216150" y="4530725"/>
          <p14:tracePt t="9034" x="2416175" y="4730750"/>
          <p14:tracePt t="9037" x="2541588" y="4818063"/>
          <p14:tracePt t="9051" x="2667000" y="4918075"/>
          <p14:tracePt t="9053" x="2790825" y="5018088"/>
          <p14:tracePt t="9067" x="2903538" y="5092700"/>
          <p14:tracePt t="9069" x="2992438" y="5168900"/>
          <p14:tracePt t="9085" x="3141663" y="5281613"/>
          <p14:tracePt t="9101" x="3267075" y="5356225"/>
          <p14:tracePt t="9117" x="3328988" y="5407025"/>
          <p14:tracePt t="9135" x="3392488" y="5443538"/>
          <p14:tracePt t="9150" x="3417888" y="5468938"/>
          <p14:tracePt t="9167" x="3441700" y="5468938"/>
          <p14:tracePt t="9184" x="3454400" y="5481638"/>
          <p14:tracePt t="9201" x="3492500" y="5494338"/>
          <p14:tracePt t="9217" x="3554413" y="5518150"/>
          <p14:tracePt t="9221" x="3592513" y="5543550"/>
          <p14:tracePt t="9235" x="3630613" y="5581650"/>
          <p14:tracePt t="9237" x="3679825" y="5607050"/>
          <p14:tracePt t="9252" x="3817938" y="5719763"/>
          <p14:tracePt t="9268" x="3930650" y="5819775"/>
          <p14:tracePt t="9285" x="4043363" y="5919788"/>
          <p14:tracePt t="9301" x="4168775" y="6032500"/>
          <p14:tracePt t="9318" x="4205288" y="6094413"/>
          <p14:tracePt t="9335" x="4256088" y="6119813"/>
          <p14:tracePt t="9351" x="4268788" y="6132513"/>
          <p14:tracePt t="9368" x="4268788" y="6145213"/>
          <p14:tracePt t="9533" x="4256088" y="6145213"/>
          <p14:tracePt t="9541" x="4230688" y="6145213"/>
          <p14:tracePt t="9551" x="4205288" y="6145213"/>
          <p14:tracePt t="9568" x="4143375" y="6145213"/>
          <p14:tracePt t="9585" x="4068763" y="6132513"/>
          <p14:tracePt t="9588" x="4043363" y="6119813"/>
          <p14:tracePt t="9602" x="4017963" y="6119813"/>
          <p14:tracePt t="9604" x="3992563" y="6119813"/>
          <p14:tracePt t="9619" x="3979863" y="6119813"/>
          <p14:tracePt t="9621" x="3968750" y="6119813"/>
          <p14:tracePt t="9637" x="3943350" y="6119813"/>
          <p14:tracePt t="9653" x="3905250" y="6094413"/>
          <p14:tracePt t="9669" x="3879850" y="6094413"/>
          <p14:tracePt t="9686" x="3867150" y="6094413"/>
          <p14:tracePt t="9702" x="3856038" y="6094413"/>
          <p14:tracePt t="9719" x="3843338" y="6094413"/>
          <p14:tracePt t="9736" x="3830638" y="6094413"/>
          <p14:tracePt t="9753" x="3817938" y="6094413"/>
          <p14:tracePt t="9853" x="3817938" y="6081713"/>
          <p14:tracePt t="9861" x="3805238" y="6081713"/>
          <p14:tracePt t="9870" x="3792538" y="6081713"/>
          <p14:tracePt t="9886" x="3767138" y="6045200"/>
          <p14:tracePt t="9902" x="3730625" y="5981700"/>
          <p14:tracePt t="9919" x="3692525" y="5919788"/>
          <p14:tracePt t="9936" x="3679825" y="5843588"/>
          <p14:tracePt t="9953" x="3643313" y="5756275"/>
          <p14:tracePt t="9957" x="3630613" y="5719763"/>
          <p14:tracePt t="9970" x="3617913" y="5668963"/>
          <p14:tracePt t="9973" x="3592513" y="5594350"/>
          <p14:tracePt t="9987" x="3579813" y="5530850"/>
          <p14:tracePt t="9989" x="3567113" y="5456238"/>
          <p14:tracePt t="10004" x="3530600" y="5294313"/>
          <p14:tracePt t="10021" x="3517900" y="5181600"/>
          <p14:tracePt t="10037" x="3505200" y="5068888"/>
          <p14:tracePt t="10053" x="3492500" y="4981575"/>
          <p14:tracePt t="10070" x="3467100" y="4868863"/>
          <p14:tracePt t="10087" x="3467100" y="4768850"/>
          <p14:tracePt t="10103" x="3441700" y="4692650"/>
          <p14:tracePt t="10120" x="3441700" y="4630738"/>
          <p14:tracePt t="10137" x="3441700" y="4554538"/>
          <p14:tracePt t="10154" x="3441700" y="4505325"/>
          <p14:tracePt t="10156" x="3441700" y="4479925"/>
          <p14:tracePt t="10170" x="3441700" y="4467225"/>
          <p14:tracePt t="10173" x="3441700" y="4443413"/>
          <p14:tracePt t="10187" x="3441700" y="4405313"/>
          <p14:tracePt t="10189" x="3441700" y="4392613"/>
          <p14:tracePt t="10204" x="3441700" y="4367213"/>
          <p14:tracePt t="10221" x="3441700" y="4341813"/>
          <p14:tracePt t="10237" x="3441700" y="4318000"/>
          <p14:tracePt t="10254" x="3441700" y="4279900"/>
          <p14:tracePt t="10271" x="3441700" y="4254500"/>
          <p14:tracePt t="10287" x="3441700" y="4205288"/>
          <p14:tracePt t="10304" x="3441700" y="4129088"/>
          <p14:tracePt t="10321" x="3454400" y="4041775"/>
          <p14:tracePt t="10337" x="3454400" y="3954463"/>
          <p14:tracePt t="10354" x="3454400" y="3892550"/>
          <p14:tracePt t="10356" x="3454400" y="3854450"/>
          <p14:tracePt t="10371" x="3454400" y="3816350"/>
          <p14:tracePt t="10373" x="3454400" y="3792538"/>
          <p14:tracePt t="10388" x="3454400" y="3741738"/>
          <p14:tracePt t="10405" x="3454400" y="3716338"/>
          <p14:tracePt t="10421" x="3454400" y="3692525"/>
          <p14:tracePt t="10438" x="3454400" y="3667125"/>
          <p14:tracePt t="10454" x="3454400" y="3641725"/>
          <p14:tracePt t="10471" x="3454400" y="3629025"/>
          <p14:tracePt t="10487" x="3454400" y="3603625"/>
          <p14:tracePt t="10509" x="3454400" y="3590925"/>
          <p14:tracePt t="10526" x="3454400" y="3567113"/>
          <p14:tracePt t="10538" x="3454400" y="3554413"/>
          <p14:tracePt t="10555" x="3454400" y="3529013"/>
          <p14:tracePt t="10572" x="3454400" y="3490913"/>
          <p14:tracePt t="10669" x="3454400" y="3479800"/>
          <p14:tracePt t="10677" x="3467100" y="3479800"/>
          <p14:tracePt t="10688" x="3492500" y="3479800"/>
          <p14:tracePt t="10705" x="3541713" y="3454400"/>
          <p14:tracePt t="10709" x="3579813" y="3441700"/>
          <p14:tracePt t="10722" x="3617913" y="3441700"/>
          <p14:tracePt t="10725" x="3654425" y="3429000"/>
          <p14:tracePt t="10739" x="3692525" y="3429000"/>
          <p14:tracePt t="10741" x="3717925" y="3429000"/>
          <p14:tracePt t="10756" x="3792538" y="3403600"/>
          <p14:tracePt t="10772" x="3867150" y="3403600"/>
          <p14:tracePt t="10789" x="3956050" y="3390900"/>
          <p14:tracePt t="10805" x="4092575" y="3367088"/>
          <p14:tracePt t="10822" x="4217988" y="3341688"/>
          <p14:tracePt t="10839" x="4343400" y="3316288"/>
          <p14:tracePt t="10855" x="4430713" y="3316288"/>
          <p14:tracePt t="10872" x="4506913" y="3303588"/>
          <p14:tracePt t="10888" x="4543425" y="3278188"/>
          <p14:tracePt t="10905" x="4568825" y="3278188"/>
          <p14:tracePt t="10909" x="4581525" y="3278188"/>
          <p14:tracePt t="10923" x="4594225" y="3267075"/>
          <p14:tracePt t="10925" x="4619625" y="3267075"/>
          <p14:tracePt t="10939" x="4643438" y="3254375"/>
          <p14:tracePt t="10941" x="4681538" y="3254375"/>
          <p14:tracePt t="10956" x="4756150" y="3228975"/>
          <p14:tracePt t="10973" x="4856163" y="3203575"/>
          <p14:tracePt t="10989" x="4956175" y="3203575"/>
          <p14:tracePt t="11006" x="5057775" y="3203575"/>
          <p14:tracePt t="11022" x="5207000" y="3203575"/>
          <p14:tracePt t="11039" x="5357813" y="3203575"/>
          <p14:tracePt t="11056" x="5495925" y="3203575"/>
          <p14:tracePt t="11073" x="5632450" y="3203575"/>
          <p14:tracePt t="11089" x="5695950" y="3203575"/>
          <p14:tracePt t="11092" x="5719763" y="3203575"/>
          <p14:tracePt t="11106" x="5745163" y="3203575"/>
          <p14:tracePt t="11123" x="5757863" y="3203575"/>
          <p14:tracePt t="12269" x="5732463" y="3203575"/>
          <p14:tracePt t="12277" x="5719763" y="3228975"/>
          <p14:tracePt t="12285" x="5683250" y="3241675"/>
          <p14:tracePt t="12293" x="5645150" y="3254375"/>
          <p14:tracePt t="12309" x="5557838" y="3303588"/>
          <p14:tracePt t="12326" x="5483225" y="3341688"/>
          <p14:tracePt t="12342" x="5370513" y="3390900"/>
          <p14:tracePt t="12359" x="5281613" y="3429000"/>
          <p14:tracePt t="12376" x="5194300" y="3467100"/>
          <p14:tracePt t="12393" x="5119688" y="3490913"/>
          <p14:tracePt t="12409" x="5068888" y="3516313"/>
          <p14:tracePt t="12413" x="5045075" y="3529013"/>
          <p14:tracePt t="12426" x="5006975" y="3541713"/>
          <p14:tracePt t="12444" x="4956175" y="3554413"/>
          <p14:tracePt t="12446" x="4932363" y="3554413"/>
          <p14:tracePt t="12460" x="4868863" y="3579813"/>
          <p14:tracePt t="12477" x="4832350" y="3590925"/>
          <p14:tracePt t="12493" x="4781550" y="3590925"/>
          <p14:tracePt t="12509" x="4732338" y="3603625"/>
          <p14:tracePt t="12526" x="4694238" y="3616325"/>
          <p14:tracePt t="12543" x="4668838" y="3616325"/>
          <p14:tracePt t="12560" x="4619625" y="3629025"/>
          <p14:tracePt t="12577" x="4568825" y="3641725"/>
          <p14:tracePt t="12594" x="4506913" y="3679825"/>
          <p14:tracePt t="12596" x="4468813" y="3679825"/>
          <p14:tracePt t="12610" x="4443413" y="3692525"/>
          <p14:tracePt t="12613" x="4443413" y="3703638"/>
          <p14:tracePt t="12627" x="4430713" y="3703638"/>
          <p14:tracePt t="12644" x="4406900" y="3716338"/>
          <p14:tracePt t="13101" x="4394200" y="3716338"/>
          <p14:tracePt t="13109" x="4394200" y="3729038"/>
          <p14:tracePt t="13117" x="4368800" y="3741738"/>
          <p14:tracePt t="13127" x="4356100" y="3741738"/>
          <p14:tracePt t="13145" x="4343400" y="3767138"/>
          <p14:tracePt t="13161" x="4318000" y="3779838"/>
          <p14:tracePt t="13178" x="4305300" y="3779838"/>
          <p14:tracePt t="13195" x="4305300" y="3792538"/>
          <p14:tracePt t="13197" x="4294188" y="3792538"/>
          <p14:tracePt t="13269" x="4281488" y="3803650"/>
          <p14:tracePt t="13284" x="4268788" y="3816350"/>
          <p14:tracePt t="13853" x="4256088" y="3816350"/>
          <p14:tracePt t="13861" x="4243388" y="3816350"/>
          <p14:tracePt t="13869" x="4243388" y="3829050"/>
          <p14:tracePt t="13880" x="4230688" y="3829050"/>
          <p14:tracePt t="14581" x="4205288" y="3841750"/>
          <p14:tracePt t="14589" x="4168775" y="3854450"/>
          <p14:tracePt t="14598" x="4117975" y="3867150"/>
          <p14:tracePt t="14614" x="4043363" y="3905250"/>
          <p14:tracePt t="14631" x="3992563" y="3941763"/>
          <p14:tracePt t="14648" x="3956050" y="3954463"/>
          <p14:tracePt t="14665" x="3930650" y="3967163"/>
          <p14:tracePt t="14668" x="3917950" y="3967163"/>
          <p14:tracePt t="14683" x="3905250" y="3979863"/>
          <p14:tracePt t="14699" x="3892550" y="3979863"/>
          <p14:tracePt t="14797" x="3892550" y="3992563"/>
          <p14:tracePt t="14805" x="3879850" y="3992563"/>
          <p14:tracePt t="14821" x="3867150" y="3992563"/>
          <p14:tracePt t="14833" x="3867150" y="4005263"/>
          <p14:tracePt t="16501" x="3867150" y="4017963"/>
          <p14:tracePt t="16509" x="3867150" y="4029075"/>
          <p14:tracePt t="16520" x="3867150" y="4041775"/>
          <p14:tracePt t="16537" x="3879850" y="4092575"/>
          <p14:tracePt t="16554" x="3956050" y="4154488"/>
          <p14:tracePt t="16556" x="3992563" y="4192588"/>
          <p14:tracePt t="16571" x="4043363" y="4241800"/>
          <p14:tracePt t="16573" x="4081463" y="4279900"/>
          <p14:tracePt t="16587" x="4130675" y="4305300"/>
          <p14:tracePt t="16590" x="4168775" y="4354513"/>
          <p14:tracePt t="16605" x="4256088" y="4443413"/>
          <p14:tracePt t="16621" x="4318000" y="4530725"/>
          <p14:tracePt t="16637" x="4356100" y="4592638"/>
          <p14:tracePt t="16654" x="4368800" y="4630738"/>
          <p14:tracePt t="16670" x="4381500" y="4643438"/>
          <p14:tracePt t="18277" x="4368800" y="4643438"/>
          <p14:tracePt t="18285" x="4343400" y="4643438"/>
          <p14:tracePt t="18293" x="4305300" y="4630738"/>
          <p14:tracePt t="18309" x="4230688" y="4592638"/>
          <p14:tracePt t="18325" x="4143375" y="4567238"/>
          <p14:tracePt t="18341" x="4068763" y="4530725"/>
          <p14:tracePt t="18358" x="4005263" y="4518025"/>
          <p14:tracePt t="18375" x="3943350" y="4492625"/>
          <p14:tracePt t="18391" x="3905250" y="4492625"/>
          <p14:tracePt t="18408" x="3879850" y="4492625"/>
          <p14:tracePt t="18749" x="3879850" y="4479925"/>
          <p14:tracePt t="18764" x="3879850" y="4467225"/>
          <p14:tracePt t="18773" x="3879850" y="4443413"/>
          <p14:tracePt t="18789" x="3879850" y="4430713"/>
          <p14:tracePt t="19093" x="3867150" y="4430713"/>
          <p14:tracePt t="19101" x="3805238" y="4430713"/>
          <p14:tracePt t="19110" x="3667125" y="4505325"/>
          <p14:tracePt t="19126" x="3141663" y="4779963"/>
          <p14:tracePt t="19143" x="2890838" y="4905375"/>
          <p14:tracePt t="19160" x="2854325" y="4918075"/>
          <p14:tracePt t="19333" x="2879725" y="4892675"/>
          <p14:tracePt t="19341" x="2916238" y="4856163"/>
          <p14:tracePt t="19349" x="2928938" y="4818063"/>
          <p14:tracePt t="19361" x="2941638" y="4818063"/>
          <p14:tracePt t="19377" x="2954338" y="4818063"/>
          <p14:tracePt t="19395" x="2954338" y="4805363"/>
          <p14:tracePt t="19397" x="2954338" y="4792663"/>
          <p14:tracePt t="19421" x="2967038" y="4779963"/>
          <p14:tracePt t="19437" x="2979738" y="4768850"/>
          <p14:tracePt t="19445" x="2979738" y="4743450"/>
          <p14:tracePt t="19461" x="3003550" y="4730750"/>
          <p14:tracePt t="19478" x="3028950" y="4692650"/>
          <p14:tracePt t="19494" x="3067050" y="4656138"/>
          <p14:tracePt t="19511" x="3092450" y="4630738"/>
          <p14:tracePt t="19528" x="3116263" y="4592638"/>
          <p14:tracePt t="19545" x="3141663" y="4579938"/>
          <p14:tracePt t="19561" x="3154363" y="4554538"/>
          <p14:tracePt t="19578" x="3167063" y="4543425"/>
          <p14:tracePt t="19596" x="3179763" y="4530725"/>
          <p14:tracePt t="19598" x="3192463" y="4530725"/>
          <p14:tracePt t="19612" x="3205163" y="4505325"/>
          <p14:tracePt t="19629" x="3228975" y="4505325"/>
          <p14:tracePt t="19645" x="3241675" y="4492625"/>
          <p14:tracePt t="19662" x="3292475" y="4467225"/>
          <p14:tracePt t="19678" x="3392488" y="4418013"/>
          <p14:tracePt t="19695" x="3541713" y="4341813"/>
          <p14:tracePt t="19712" x="3730625" y="4241800"/>
          <p14:tracePt t="19729" x="3917950" y="4141788"/>
          <p14:tracePt t="19745" x="4092575" y="4079875"/>
          <p14:tracePt t="19749" x="4181475" y="4041775"/>
          <p14:tracePt t="19762" x="4256088" y="4005263"/>
          <p14:tracePt t="19765" x="4343400" y="3967163"/>
          <p14:tracePt t="19779" x="4418013" y="3941763"/>
          <p14:tracePt t="19781" x="4456113" y="3929063"/>
          <p14:tracePt t="19796" x="4568825" y="3892550"/>
          <p14:tracePt t="19813" x="4668838" y="3854450"/>
          <p14:tracePt t="19829" x="4781550" y="3816350"/>
          <p14:tracePt t="19846" x="4856163" y="3779838"/>
          <p14:tracePt t="19862" x="4945063" y="3741738"/>
          <p14:tracePt t="19878" x="5006975" y="3716338"/>
          <p14:tracePt t="19895" x="5068888" y="3716338"/>
          <p14:tracePt t="19912" x="5132388" y="3703638"/>
          <p14:tracePt t="19929" x="5207000" y="3679825"/>
          <p14:tracePt t="19946" x="5294313" y="3667125"/>
          <p14:tracePt t="19963" x="5394325" y="3641725"/>
          <p14:tracePt t="19965" x="5445125" y="3629025"/>
          <p14:tracePt t="19980" x="5507038" y="3629025"/>
          <p14:tracePt t="19996" x="5570538" y="3603625"/>
          <p14:tracePt t="20013" x="5595938" y="3603625"/>
          <p14:tracePt t="20029" x="5607050" y="3603625"/>
          <p14:tracePt t="20277" x="5619750" y="3603625"/>
          <p14:tracePt t="20285" x="5645150" y="3603625"/>
          <p14:tracePt t="20296" x="5670550" y="3603625"/>
          <p14:tracePt t="20313" x="5732463" y="3603625"/>
          <p14:tracePt t="20316" x="5757863" y="3603625"/>
          <p14:tracePt t="20330" x="5783263" y="3603625"/>
          <p14:tracePt t="20333" x="5808663" y="3603625"/>
          <p14:tracePt t="20347" x="5821363" y="3603625"/>
          <p14:tracePt t="20349" x="5832475" y="3603625"/>
          <p14:tracePt t="20365" x="5845175" y="3603625"/>
          <p14:tracePt t="20381" x="5870575" y="3603625"/>
          <p14:tracePt t="20397" x="5883275" y="3603625"/>
          <p14:tracePt t="20414" x="5908675" y="3603625"/>
          <p14:tracePt t="20430" x="5957888" y="3603625"/>
          <p14:tracePt t="20447" x="5995988" y="3603625"/>
          <p14:tracePt t="20464" x="6034088" y="3603625"/>
          <p14:tracePt t="20481" x="6083300" y="3616325"/>
          <p14:tracePt t="20497" x="6121400" y="3629025"/>
          <p14:tracePt t="20514" x="6157913" y="3629025"/>
          <p14:tracePt t="20517" x="6170613" y="3641725"/>
          <p14:tracePt t="20677" x="6170613" y="3654425"/>
          <p14:tracePt t="20685" x="6146800" y="3654425"/>
          <p14:tracePt t="20698" x="6121400" y="3654425"/>
          <p14:tracePt t="20700" x="6083300" y="3654425"/>
          <p14:tracePt t="20715" x="6070600" y="3667125"/>
          <p14:tracePt t="20717" x="6045200" y="3679825"/>
          <p14:tracePt t="20732" x="6021388" y="3679825"/>
          <p14:tracePt t="20748" x="6008688" y="3679825"/>
          <p14:tracePt t="20829" x="5995988" y="3679825"/>
          <p14:tracePt t="20837" x="5957888" y="3692525"/>
          <p14:tracePt t="20848" x="5908675" y="3703638"/>
          <p14:tracePt t="20865" x="5770563" y="3741738"/>
          <p14:tracePt t="20881" x="5607050" y="3779838"/>
          <p14:tracePt t="20884" x="5519738" y="3792538"/>
          <p14:tracePt t="20898" x="5445125" y="3792538"/>
          <p14:tracePt t="20901" x="5357813" y="3803650"/>
          <p14:tracePt t="20916" x="5307013" y="3816350"/>
          <p14:tracePt t="20917" x="5245100" y="3816350"/>
          <p14:tracePt t="20932" x="5145088" y="3816350"/>
          <p14:tracePt t="20949" x="4994275" y="3829050"/>
          <p14:tracePt t="20965" x="4868863" y="3854450"/>
          <p14:tracePt t="20982" x="4781550" y="3879850"/>
          <p14:tracePt t="20998" x="4719638" y="3879850"/>
          <p14:tracePt t="21015" x="4643438" y="3929063"/>
          <p14:tracePt t="21032" x="4581525" y="3941763"/>
          <p14:tracePt t="21048" x="4543425" y="3979863"/>
          <p14:tracePt t="21065" x="4518025" y="3992563"/>
          <p14:tracePt t="21082" x="4518025" y="4005263"/>
          <p14:tracePt t="22405" x="4518025" y="4017963"/>
          <p14:tracePt t="22413" x="4518025" y="4029075"/>
          <p14:tracePt t="22421" x="4518025" y="4067175"/>
          <p14:tracePt t="22436" x="4518025" y="4129088"/>
          <p14:tracePt t="22453" x="4518025" y="4192588"/>
          <p14:tracePt t="22469" x="4518025" y="4254500"/>
          <p14:tracePt t="22486" x="4518025" y="4305300"/>
          <p14:tracePt t="22502" x="4518025" y="4367213"/>
          <p14:tracePt t="22519" x="4494213" y="4418013"/>
          <p14:tracePt t="22536" x="4494213" y="4454525"/>
          <p14:tracePt t="22553" x="4481513" y="4479925"/>
          <p14:tracePt t="22569" x="4456113" y="4530725"/>
          <p14:tracePt t="22572" x="4430713" y="4543425"/>
          <p14:tracePt t="22586" x="4418013" y="4567238"/>
          <p14:tracePt t="22589" x="4394200" y="4605338"/>
          <p14:tracePt t="22603" x="4381500" y="4630738"/>
          <p14:tracePt t="22606" x="4356100" y="4656138"/>
          <p14:tracePt t="22620" x="4330700" y="4692650"/>
          <p14:tracePt t="22636" x="4305300" y="4730750"/>
          <p14:tracePt t="22653" x="4268788" y="4768850"/>
          <p14:tracePt t="22669" x="4256088" y="4779963"/>
          <p14:tracePt t="22957" x="4256088" y="4768850"/>
          <p14:tracePt t="22964" x="4256088" y="4756150"/>
          <p14:tracePt t="22981" x="4256088" y="4743450"/>
          <p14:tracePt t="23005" x="4256088" y="4730750"/>
          <p14:tracePt t="23020" x="4256088" y="4718050"/>
          <p14:tracePt t="23029" x="4256088" y="4705350"/>
          <p14:tracePt t="23053" x="4256088" y="4692650"/>
          <p14:tracePt t="24133" x="4281488" y="4692650"/>
          <p14:tracePt t="24149" x="4294188" y="4692650"/>
          <p14:tracePt t="24156" x="4330700" y="4692650"/>
          <p14:tracePt t="24165" x="4368800" y="4692650"/>
          <p14:tracePt t="24173" x="4430713" y="4692650"/>
          <p14:tracePt t="24190" x="4606925" y="4692650"/>
          <p14:tracePt t="24207" x="4806950" y="4692650"/>
          <p14:tracePt t="24224" x="5045075" y="4692650"/>
          <p14:tracePt t="24240" x="5281613" y="4692650"/>
          <p14:tracePt t="24257" x="5557838" y="4692650"/>
          <p14:tracePt t="24274" x="5857875" y="4692650"/>
          <p14:tracePt t="24277" x="6021388" y="4692650"/>
          <p14:tracePt t="24291" x="6170613" y="4692650"/>
          <p14:tracePt t="24293" x="6346825" y="4692650"/>
          <p14:tracePt t="24308" x="6784975" y="4756150"/>
          <p14:tracePt t="24324" x="7323138" y="4856163"/>
          <p14:tracePt t="24341" x="7961313" y="5005388"/>
          <p14:tracePt t="24357" x="8763000" y="5205413"/>
          <p14:tracePt t="24374" x="9713913" y="5468938"/>
          <p14:tracePt t="24390" x="10664825" y="5743575"/>
          <p14:tracePt t="24407" x="11628438" y="5969000"/>
          <p14:tracePt t="30005" x="10590213" y="6770688"/>
          <p14:tracePt t="30022" x="10377488" y="6670675"/>
          <p14:tracePt t="30038" x="10126663" y="6557963"/>
          <p14:tracePt t="30055" x="9913938" y="6445250"/>
          <p14:tracePt t="30071" x="9713913" y="6345238"/>
          <p14:tracePt t="30088" x="9550400" y="6269038"/>
          <p14:tracePt t="30107" x="9388475" y="6194425"/>
          <p14:tracePt t="30109" x="9301163" y="6157913"/>
          <p14:tracePt t="30123" x="9212263" y="6119813"/>
          <p14:tracePt t="30125" x="9137650" y="6081713"/>
          <p14:tracePt t="30140" x="8963025" y="6019800"/>
          <p14:tracePt t="30156" x="8812213" y="5969000"/>
          <p14:tracePt t="30173" x="8686800" y="5932488"/>
          <p14:tracePt t="30189" x="8574088" y="5894388"/>
          <p14:tracePt t="30206" x="8461375" y="5843588"/>
          <p14:tracePt t="30222" x="8312150" y="5768975"/>
          <p14:tracePt t="30239" x="8135938" y="5681663"/>
          <p14:tracePt t="30256" x="7961313" y="5607050"/>
          <p14:tracePt t="30273" x="7797800" y="5530850"/>
          <p14:tracePt t="30289" x="7685088" y="5468938"/>
          <p14:tracePt t="30293" x="7648575" y="5430838"/>
          <p14:tracePt t="30306" x="7623175" y="5407025"/>
          <p14:tracePt t="30309" x="7597775" y="5407025"/>
          <p14:tracePt t="30324" x="7523163" y="5368925"/>
          <p14:tracePt t="30340" x="7459663" y="5343525"/>
          <p14:tracePt t="30357" x="7410450" y="5330825"/>
          <p14:tracePt t="30373" x="7385050" y="5318125"/>
          <p14:tracePt t="30389" x="7348538" y="5294313"/>
          <p14:tracePt t="30406" x="7310438" y="5268913"/>
          <p14:tracePt t="30423" x="7272338" y="5256213"/>
          <p14:tracePt t="30440" x="7246938" y="5230813"/>
          <p14:tracePt t="30456" x="7223125" y="5205413"/>
          <p14:tracePt t="30473" x="7210425" y="5205413"/>
          <p14:tracePt t="30476" x="7210425" y="5194300"/>
          <p14:tracePt t="30490" x="7210425" y="5181600"/>
          <p14:tracePt t="30493" x="7197725" y="5168900"/>
          <p14:tracePt t="30507" x="7185025" y="5156200"/>
          <p14:tracePt t="30509" x="7185025" y="5143500"/>
          <p14:tracePt t="30524" x="7172325" y="5092700"/>
          <p14:tracePt t="30540" x="7146925" y="5018088"/>
          <p14:tracePt t="30556" x="7085013" y="4918075"/>
          <p14:tracePt t="30574" x="7034213" y="4843463"/>
          <p14:tracePt t="30590" x="6997700" y="4779963"/>
          <p14:tracePt t="30606" x="6959600" y="4756150"/>
          <p14:tracePt t="30624" x="6921500" y="4730750"/>
          <p14:tracePt t="30733" x="6910388" y="4730750"/>
          <p14:tracePt t="30740" x="6897688" y="4730750"/>
          <p14:tracePt t="30748" x="6884988" y="4730750"/>
          <p14:tracePt t="30757" x="6872288" y="4730750"/>
          <p14:tracePt t="30780" x="6859588" y="4730750"/>
          <p14:tracePt t="30933" x="6834188" y="4730750"/>
          <p14:tracePt t="30949" x="6821488" y="4730750"/>
          <p14:tracePt t="30957" x="6808788" y="4730750"/>
          <p14:tracePt t="30964" x="6797675" y="4730750"/>
          <p14:tracePt t="30974" x="6784975" y="4730750"/>
          <p14:tracePt t="30991" x="6759575" y="4730750"/>
          <p14:tracePt t="31013" x="6746875" y="4730750"/>
          <p14:tracePt t="31053" x="6734175" y="4730750"/>
          <p14:tracePt t="31069" x="6708775" y="4730750"/>
          <p14:tracePt t="31076" x="6696075" y="4718050"/>
          <p14:tracePt t="31092" x="6646863" y="4718050"/>
          <p14:tracePt t="31109" x="6608763" y="4705350"/>
          <p14:tracePt t="31125" x="6534150" y="4705350"/>
          <p14:tracePt t="31141" x="6459538" y="4692650"/>
          <p14:tracePt t="31158" x="6408738" y="4679950"/>
          <p14:tracePt t="31175" x="6370638" y="4679950"/>
          <p14:tracePt t="31191" x="6359525" y="4667250"/>
          <p14:tracePt t="31209" x="6346825" y="4667250"/>
          <p14:tracePt t="31225" x="6334125" y="4667250"/>
          <p14:tracePt t="31661" x="6334125" y="4656138"/>
          <p14:tracePt t="31684" x="6346825" y="4656138"/>
          <p14:tracePt t="31701" x="6359525" y="4656138"/>
          <p14:tracePt t="31716" x="6370638" y="4656138"/>
          <p14:tracePt t="31726" x="6383338" y="4656138"/>
          <p14:tracePt t="31733" x="6383338" y="4643438"/>
          <p14:tracePt t="31743" x="6396038" y="4643438"/>
          <p14:tracePt t="31760" x="6408738" y="4643438"/>
          <p14:tracePt t="31776" x="6421438" y="4643438"/>
          <p14:tracePt t="31828" x="6446838" y="4630738"/>
          <p14:tracePt t="31836" x="6472238" y="4618038"/>
          <p14:tracePt t="31844" x="6508750" y="4605338"/>
          <p14:tracePt t="31860" x="6559550" y="4579938"/>
          <p14:tracePt t="31877" x="6608763" y="4567238"/>
          <p14:tracePt t="31893" x="6634163" y="4567238"/>
          <p14:tracePt t="31910" x="6659563" y="4554538"/>
          <p14:tracePt t="31927" x="6721475" y="4530725"/>
          <p14:tracePt t="31944" x="6846888" y="4492625"/>
          <p14:tracePt t="31960" x="6934200" y="4467225"/>
          <p14:tracePt t="31977" x="7010400" y="4443413"/>
          <p14:tracePt t="31980" x="7046913" y="4443413"/>
          <p14:tracePt t="31994" x="7059613" y="4443413"/>
          <p14:tracePt t="32011" x="7085013" y="4443413"/>
          <p14:tracePt t="32013" x="7085013" y="4430713"/>
          <p14:tracePt t="32027" x="7097713" y="4430713"/>
          <p14:tracePt t="32044" x="7110413" y="4430713"/>
          <p14:tracePt t="33493" x="7110413" y="4443413"/>
          <p14:tracePt t="33500" x="7123113" y="4443413"/>
          <p14:tracePt t="33533" x="7123113" y="4454525"/>
          <p14:tracePt t="33541" x="7123113" y="4467225"/>
          <p14:tracePt t="33557" x="7123113" y="4479925"/>
          <p14:tracePt t="33573" x="7123113" y="4492625"/>
          <p14:tracePt t="33581" x="7123113" y="4505325"/>
          <p14:tracePt t="33598" x="7134225" y="4518025"/>
          <p14:tracePt t="33629" x="7134225" y="4530725"/>
          <p14:tracePt t="33685" x="7134225" y="4543425"/>
          <p14:tracePt t="33693" x="7134225" y="4554538"/>
          <p14:tracePt t="33700" x="7134225" y="4567238"/>
          <p14:tracePt t="33716" x="7134225" y="4605338"/>
          <p14:tracePt t="33732" x="7159625" y="4667250"/>
          <p14:tracePt t="33749" x="7185025" y="4779963"/>
          <p14:tracePt t="33765" x="7235825" y="4868863"/>
          <p14:tracePt t="33782" x="7272338" y="4918075"/>
          <p14:tracePt t="33798" x="7310438" y="4981575"/>
          <p14:tracePt t="33815" x="7359650" y="5018088"/>
          <p14:tracePt t="33832" x="7435850" y="5081588"/>
          <p14:tracePt t="33849" x="7497763" y="5143500"/>
          <p14:tracePt t="33865" x="7561263" y="5205413"/>
          <p14:tracePt t="33868" x="7623175" y="5243513"/>
          <p14:tracePt t="33882" x="7685088" y="5268913"/>
          <p14:tracePt t="33899" x="7761288" y="5330825"/>
          <p14:tracePt t="33901" x="7810500" y="5343525"/>
          <p14:tracePt t="33916" x="7861300" y="5368925"/>
          <p14:tracePt t="33933" x="7886700" y="5381625"/>
          <p14:tracePt t="33949" x="7897813" y="5381625"/>
          <p14:tracePt t="34653" x="7897813" y="5368925"/>
          <p14:tracePt t="34660" x="7886700" y="5356225"/>
          <p14:tracePt t="34668" x="7886700" y="5330825"/>
          <p14:tracePt t="34685" x="7848600" y="5268913"/>
          <p14:tracePt t="34701" x="7797800" y="5205413"/>
          <p14:tracePt t="34718" x="7761288" y="5143500"/>
          <p14:tracePt t="34734" x="7723188" y="5105400"/>
          <p14:tracePt t="34751" x="7710488" y="5081588"/>
          <p14:tracePt t="34767" x="7697788" y="5068888"/>
          <p14:tracePt t="34785" x="7685088" y="5043488"/>
          <p14:tracePt t="34800" x="7685088" y="5030788"/>
          <p14:tracePt t="34818" x="7673975" y="5018088"/>
          <p14:tracePt t="34925" x="7673975" y="5005388"/>
          <p14:tracePt t="34933" x="7661275" y="4992688"/>
          <p14:tracePt t="34957" x="7648575" y="4981575"/>
          <p14:tracePt t="34973" x="7648575" y="4968875"/>
          <p14:tracePt t="34981" x="7635875" y="4968875"/>
          <p14:tracePt t="34989" x="7623175" y="4956175"/>
          <p14:tracePt t="35001" x="7623175" y="4943475"/>
          <p14:tracePt t="35018" x="7610475" y="4930775"/>
          <p14:tracePt t="35036" x="7597775" y="4918075"/>
          <p14:tracePt t="35052" x="7585075" y="4905375"/>
          <p14:tracePt t="35069" x="7572375" y="4892675"/>
          <p14:tracePt t="35085" x="7572375" y="4879975"/>
          <p14:tracePt t="35102" x="7561263" y="4868863"/>
          <p14:tracePt t="35973" x="7548563" y="4905375"/>
          <p14:tracePt t="35981" x="7523163" y="4968875"/>
          <p14:tracePt t="35988" x="7485063" y="5043488"/>
          <p14:tracePt t="36005" x="7348538" y="5205413"/>
          <p14:tracePt t="36021" x="7172325" y="5456238"/>
          <p14:tracePt t="36037" x="7097713" y="5707063"/>
          <p14:tracePt t="36054" x="7085013" y="5856288"/>
          <p14:tracePt t="36071" x="7085013" y="5907088"/>
          <p14:tracePt t="36088" x="7085013" y="5919788"/>
          <p14:tracePt t="36189" x="7097713" y="5919788"/>
          <p14:tracePt t="36196" x="7123113" y="5919788"/>
          <p14:tracePt t="36205" x="7146925" y="5894388"/>
          <p14:tracePt t="36222" x="7172325" y="5843588"/>
          <p14:tracePt t="36238" x="7172325" y="5819775"/>
          <p14:tracePt t="36292" x="7172325" y="5807075"/>
          <p14:tracePt t="36325" x="7172325" y="5794375"/>
          <p14:tracePt t="36357" x="7172325" y="5781675"/>
          <p14:tracePt t="36429" x="7172325" y="5768975"/>
          <p14:tracePt t="36469" x="7159625" y="5768975"/>
          <p14:tracePt t="36477" x="7159625" y="5756275"/>
          <p14:tracePt t="36489" x="7134225" y="5756275"/>
          <p14:tracePt t="36492" x="7123113" y="5743575"/>
          <p14:tracePt t="36506" x="7110413" y="5732463"/>
          <p14:tracePt t="36508" x="7097713" y="5732463"/>
          <p14:tracePt t="36523" x="7097713" y="5719763"/>
          <p14:tracePt t="36525" x="7072313" y="5707063"/>
          <p14:tracePt t="36540" x="7046913" y="5694363"/>
          <p14:tracePt t="36556" x="7021513" y="5668963"/>
          <p14:tracePt t="36573" x="6997700" y="5656263"/>
          <p14:tracePt t="36589" x="6985000" y="5643563"/>
          <p14:tracePt t="36606" x="6985000" y="5630863"/>
          <p14:tracePt t="36622" x="6972300" y="5630863"/>
          <p14:tracePt t="36684" x="6972300" y="5619750"/>
          <p14:tracePt t="36692" x="6972300" y="5607050"/>
          <p14:tracePt t="36706" x="6972300" y="5594350"/>
          <p14:tracePt t="36724" x="6972300" y="5581650"/>
          <p14:tracePt t="36740" x="6972300" y="5568950"/>
          <p14:tracePt t="36756" x="6972300" y="5556250"/>
          <p14:tracePt t="36773" x="6972300" y="5530850"/>
          <p14:tracePt t="36790" x="6972300" y="5507038"/>
          <p14:tracePt t="36807" x="6972300" y="5481638"/>
          <p14:tracePt t="36823" x="6959600" y="5430838"/>
          <p14:tracePt t="36840" x="6959600" y="5368925"/>
          <p14:tracePt t="36856" x="6959600" y="5305425"/>
          <p14:tracePt t="36873" x="6934200" y="5230813"/>
          <p14:tracePt t="36876" x="6934200" y="5205413"/>
          <p14:tracePt t="36890" x="6921500" y="5168900"/>
          <p14:tracePt t="36892" x="6921500" y="5143500"/>
          <p14:tracePt t="36907" x="6921500" y="5118100"/>
          <p14:tracePt t="36909" x="6910388" y="5092700"/>
          <p14:tracePt t="36924" x="6897688" y="5043488"/>
          <p14:tracePt t="36941" x="6884988" y="5005388"/>
          <p14:tracePt t="36957" x="6884988" y="4956175"/>
          <p14:tracePt t="36974" x="6884988" y="4930775"/>
          <p14:tracePt t="36990" x="6884988" y="4879975"/>
          <p14:tracePt t="37007" x="6884988" y="4818063"/>
          <p14:tracePt t="37024" x="6859588" y="4756150"/>
          <p14:tracePt t="37040" x="6859588" y="4692650"/>
          <p14:tracePt t="37057" x="6859588" y="4630738"/>
          <p14:tracePt t="37074" x="6859588" y="4579938"/>
          <p14:tracePt t="37076" x="6859588" y="4554538"/>
          <p14:tracePt t="37091" x="6859588" y="4518025"/>
          <p14:tracePt t="37093" x="6859588" y="4492625"/>
          <p14:tracePt t="37108" x="6859588" y="4454525"/>
          <p14:tracePt t="37125" x="6859588" y="4405313"/>
          <p14:tracePt t="37141" x="6859588" y="4379913"/>
          <p14:tracePt t="37157" x="6859588" y="4367213"/>
          <p14:tracePt t="37174" x="6846888" y="4330700"/>
          <p14:tracePt t="37190" x="6846888" y="4318000"/>
          <p14:tracePt t="37207" x="6834188" y="4305300"/>
          <p14:tracePt t="37224" x="6834188" y="4292600"/>
          <p14:tracePt t="37241" x="6834188" y="4267200"/>
          <p14:tracePt t="37257" x="6821488" y="4254500"/>
          <p14:tracePt t="37274" x="6821488" y="4241800"/>
          <p14:tracePt t="37292" x="6808788" y="4241800"/>
          <p14:tracePt t="37308" x="6808788" y="4230688"/>
          <p14:tracePt t="37325" x="6784975" y="4217988"/>
          <p14:tracePt t="37341" x="6772275" y="4205288"/>
          <p14:tracePt t="37357" x="6759575" y="4192588"/>
          <p14:tracePt t="37374" x="6746875" y="4192588"/>
          <p14:tracePt t="37853" x="6734175" y="4192588"/>
          <p14:tracePt t="37981" x="6734175" y="4205288"/>
          <p14:tracePt t="37988" x="6734175" y="4217988"/>
          <p14:tracePt t="37996" x="6721475" y="4217988"/>
          <p14:tracePt t="38013" x="6708775" y="4230688"/>
          <p14:tracePt t="38028" x="6696075" y="4230688"/>
          <p14:tracePt t="38044" x="6684963" y="4241800"/>
          <p14:tracePt t="38060" x="6672263" y="4254500"/>
          <p14:tracePt t="38077" x="6659563" y="4267200"/>
          <p14:tracePt t="38093" x="6634163" y="4279900"/>
          <p14:tracePt t="38110" x="6608763" y="4305300"/>
          <p14:tracePt t="38126" x="6572250" y="4318000"/>
          <p14:tracePt t="38143" x="6534150" y="4330700"/>
          <p14:tracePt t="38159" x="6508750" y="4354513"/>
          <p14:tracePt t="38177" x="6496050" y="4367213"/>
          <p14:tracePt t="38180" x="6472238" y="4367213"/>
          <p14:tracePt t="38194" x="6459538" y="4367213"/>
          <p14:tracePt t="38196" x="6446838" y="4379913"/>
          <p14:tracePt t="38210" x="6434138" y="4379913"/>
          <p14:tracePt t="38212" x="6434138" y="4392613"/>
          <p14:tracePt t="38227" x="6421438" y="4392613"/>
          <p14:tracePt t="39644" x="6434138" y="4392613"/>
          <p14:tracePt t="39661" x="6446838" y="4392613"/>
          <p14:tracePt t="39669" x="6459538" y="4392613"/>
          <p14:tracePt t="39680" x="6472238" y="4405313"/>
          <p14:tracePt t="39697" x="6483350" y="4405313"/>
          <p14:tracePt t="39700" x="6496050" y="4405313"/>
          <p14:tracePt t="39725" x="6508750" y="4405313"/>
          <p14:tracePt t="39732" x="6521450" y="4405313"/>
          <p14:tracePt t="39748" x="6534150" y="4405313"/>
          <p14:tracePt t="39765" x="6559550" y="4405313"/>
          <p14:tracePt t="39789" x="6572250" y="4405313"/>
          <p14:tracePt t="39814" x="6584950" y="4405313"/>
          <p14:tracePt t="39892" x="6584950" y="4418013"/>
          <p14:tracePt t="39901" x="6596063" y="4418013"/>
          <p14:tracePt t="39915" x="6608763" y="4418013"/>
          <p14:tracePt t="39917" x="6621463" y="4430713"/>
          <p14:tracePt t="39932" x="6646863" y="4467225"/>
          <p14:tracePt t="39948" x="6696075" y="4505325"/>
          <p14:tracePt t="39965" x="6746875" y="4567238"/>
          <p14:tracePt t="39981" x="6797675" y="4643438"/>
          <p14:tracePt t="39997" x="6859588" y="4856163"/>
          <p14:tracePt t="40014" x="6910388" y="5230813"/>
          <p14:tracePt t="40032" x="6946900" y="5719763"/>
          <p14:tracePt t="40048" x="6946900" y="6045200"/>
          <p14:tracePt t="40064" x="6946900" y="6107113"/>
          <p14:tracePt t="40082" x="6946900" y="6119813"/>
          <p14:tracePt t="40180" x="6934200" y="6119813"/>
          <p14:tracePt t="40189" x="6897688" y="6119813"/>
          <p14:tracePt t="40198" x="6859588" y="6119813"/>
          <p14:tracePt t="40215" x="6759575" y="6094413"/>
          <p14:tracePt t="40231" x="6621463" y="6045200"/>
          <p14:tracePt t="40249" x="6472238" y="5994400"/>
          <p14:tracePt t="40265" x="6270625" y="5932488"/>
          <p14:tracePt t="40283" x="6108700" y="5856288"/>
          <p14:tracePt t="40285" x="6034088" y="5819775"/>
          <p14:tracePt t="40299" x="5995988" y="5807075"/>
          <p14:tracePt t="40301" x="5983288" y="5794375"/>
          <p14:tracePt t="40316" x="5970588" y="5781675"/>
          <p14:tracePt t="44941" x="5970588" y="5768975"/>
          <p14:tracePt t="44956" x="5970588" y="5756275"/>
          <p14:tracePt t="44973" x="5970588" y="5743575"/>
          <p14:tracePt t="44980" x="5970588" y="5732463"/>
          <p14:tracePt t="44995" x="5970588" y="5719763"/>
          <p14:tracePt t="44996" x="5970588" y="5707063"/>
          <p14:tracePt t="45012" x="5970588" y="5681663"/>
          <p14:tracePt t="45029" x="5970588" y="5656263"/>
          <p14:tracePt t="45045" x="5970588" y="5643563"/>
          <p14:tracePt t="45061" x="5970588" y="5630863"/>
          <p14:tracePt t="45078" x="5970588" y="5619750"/>
          <p14:tracePt t="45094" x="5970588" y="5607050"/>
          <p14:tracePt t="45111" x="5970588" y="5594350"/>
          <p14:tracePt t="45128" x="5970588" y="5568950"/>
          <p14:tracePt t="45145" x="5983288" y="5556250"/>
          <p14:tracePt t="45148" x="5995988" y="5530850"/>
          <p14:tracePt t="45165" x="6008688" y="5518150"/>
          <p14:tracePt t="45179" x="6021388" y="5507038"/>
          <p14:tracePt t="45181" x="6034088" y="5481638"/>
          <p14:tracePt t="45196" x="6057900" y="5456238"/>
          <p14:tracePt t="45212" x="6083300" y="5443538"/>
          <p14:tracePt t="45228" x="6096000" y="5443538"/>
          <p14:tracePt t="45245" x="6121400" y="5418138"/>
          <p14:tracePt t="45262" x="6134100" y="5418138"/>
          <p14:tracePt t="45278" x="6157913" y="5407025"/>
          <p14:tracePt t="45295" x="6208713" y="5394325"/>
          <p14:tracePt t="45311" x="6270625" y="5368925"/>
          <p14:tracePt t="45329" x="6334125" y="5356225"/>
          <p14:tracePt t="45346" x="6396038" y="5343525"/>
          <p14:tracePt t="45348" x="6421438" y="5330825"/>
          <p14:tracePt t="45362" x="6459538" y="5330825"/>
          <p14:tracePt t="45365" x="6496050" y="5330825"/>
          <p14:tracePt t="45379" x="6534150" y="5330825"/>
          <p14:tracePt t="45381" x="6559550" y="5330825"/>
          <p14:tracePt t="45396" x="6584950" y="5330825"/>
          <p14:tracePt t="45580" x="6596063" y="5330825"/>
          <p14:tracePt t="45596" x="6608763" y="5330825"/>
          <p14:tracePt t="45604" x="6608763" y="5318125"/>
          <p14:tracePt t="45612" x="6608763" y="5305425"/>
          <p14:tracePt t="45630" x="6634163" y="5305425"/>
          <p14:tracePt t="45646" x="6646863" y="5305425"/>
          <p14:tracePt t="45663" x="6659563" y="5305425"/>
          <p14:tracePt t="45680" x="6684963" y="5305425"/>
          <p14:tracePt t="46684" x="6696075" y="5305425"/>
          <p14:tracePt t="46692" x="6759575" y="5318125"/>
          <p14:tracePt t="46700" x="6846888" y="5356225"/>
          <p14:tracePt t="46716" x="7123113" y="5481638"/>
          <p14:tracePt t="46733" x="7523163" y="5656263"/>
          <p14:tracePt t="46749" x="8023225" y="5881688"/>
          <p14:tracePt t="46766" x="8399463" y="6032500"/>
          <p14:tracePt t="46782" x="8674100" y="6157913"/>
          <p14:tracePt t="46799" x="8937625" y="6232525"/>
          <p14:tracePt t="46816" x="9099550" y="6294438"/>
          <p14:tracePt t="46833" x="9224963" y="6345238"/>
          <p14:tracePt t="46836" x="9275763" y="6370638"/>
          <p14:tracePt t="46849" x="9337675" y="6381750"/>
          <p14:tracePt t="46852" x="9375775" y="6394450"/>
          <p14:tracePt t="46866" x="9413875" y="6419850"/>
          <p14:tracePt t="46868" x="9475788" y="6445250"/>
          <p14:tracePt t="46884" x="9525000" y="6483350"/>
          <p14:tracePt t="46886" x="9588500" y="6494463"/>
          <p14:tracePt t="46900" x="9775825" y="6619875"/>
          <p14:tracePt t="46916" x="9975850" y="6783388"/>
          <p14:tracePt t="47822" x="8023225" y="6645275"/>
          <p14:tracePt t="47836" x="7735888" y="6381750"/>
          <p14:tracePt t="47852" x="7497763" y="6181725"/>
          <p14:tracePt t="47868" x="7297738" y="6019800"/>
          <p14:tracePt t="47886" x="7159625" y="5881688"/>
          <p14:tracePt t="47902" x="7046913" y="5794375"/>
          <p14:tracePt t="47918" x="6946900" y="5732463"/>
          <p14:tracePt t="47935" x="6872288" y="5668963"/>
          <p14:tracePt t="47952" x="6821488" y="5630863"/>
          <p14:tracePt t="47969" x="6784975" y="5594350"/>
          <p14:tracePt t="47971" x="6772275" y="5581650"/>
          <p14:tracePt t="47986" x="6746875" y="5556250"/>
          <p14:tracePt t="48003" x="6734175" y="5518150"/>
          <p14:tracePt t="48006" x="6721475" y="5494338"/>
          <p14:tracePt t="48020" x="6696075" y="5430838"/>
          <p14:tracePt t="48036" x="6672263" y="5368925"/>
          <p14:tracePt t="48053" x="6634163" y="5281613"/>
          <p14:tracePt t="48069" x="6596063" y="5181600"/>
          <p14:tracePt t="48086" x="6546850" y="5092700"/>
          <p14:tracePt t="48102" x="6508750" y="5018088"/>
          <p14:tracePt t="48118" x="6483350" y="4968875"/>
          <p14:tracePt t="48136" x="6483350" y="4943475"/>
          <p14:tracePt t="48153" x="6472238" y="4943475"/>
          <p14:tracePt t="48596" x="6459538" y="4943475"/>
          <p14:tracePt t="48628" x="6446838" y="4943475"/>
          <p14:tracePt t="48636" x="6434138" y="4943475"/>
          <p14:tracePt t="48741" x="6434138" y="4956175"/>
          <p14:tracePt t="49900" x="6434138" y="4968875"/>
          <p14:tracePt t="49908" x="6421438" y="4968875"/>
          <p14:tracePt t="49924" x="6421438" y="4981575"/>
          <p14:tracePt t="49933" x="6408738" y="4981575"/>
          <p14:tracePt t="49948" x="6408738" y="4992688"/>
          <p14:tracePt t="49957" x="6396038" y="5005388"/>
          <p14:tracePt t="49980" x="6396038" y="5018088"/>
          <p14:tracePt t="49997" x="6383338" y="5018088"/>
          <p14:tracePt t="50007" x="6383338" y="5030788"/>
          <p14:tracePt t="50029" x="6383338" y="5043488"/>
          <p14:tracePt t="50041" x="6370638" y="5043488"/>
          <p14:tracePt t="50044" x="6370638" y="5056188"/>
          <p14:tracePt t="50077" x="6370638" y="5068888"/>
          <p14:tracePt t="50180" x="6370638" y="5081588"/>
          <p14:tracePt t="50189" x="6370638" y="5092700"/>
          <p14:tracePt t="50197" x="6370638" y="5105400"/>
          <p14:tracePt t="50207" x="6383338" y="5130800"/>
          <p14:tracePt t="50225" x="6434138" y="5181600"/>
          <p14:tracePt t="50228" x="6472238" y="5218113"/>
          <p14:tracePt t="50241" x="6521450" y="5256213"/>
          <p14:tracePt t="50245" x="6559550" y="5281613"/>
          <p14:tracePt t="50258" x="6596063" y="5330825"/>
          <p14:tracePt t="50260" x="6621463" y="5356225"/>
          <p14:tracePt t="50276" x="6696075" y="5407025"/>
          <p14:tracePt t="50292" x="6734175" y="5443538"/>
          <p14:tracePt t="50308" x="6772275" y="5468938"/>
          <p14:tracePt t="50325" x="6821488" y="5507038"/>
          <p14:tracePt t="50342" x="6872288" y="5543550"/>
          <p14:tracePt t="50358" x="6921500" y="5581650"/>
          <p14:tracePt t="50375" x="6997700" y="5643563"/>
          <p14:tracePt t="50392" x="7059613" y="5694363"/>
          <p14:tracePt t="50408" x="7146925" y="5756275"/>
          <p14:tracePt t="50425" x="7235825" y="5807075"/>
          <p14:tracePt t="50428" x="7259638" y="5843588"/>
          <p14:tracePt t="50443" x="7297738" y="5868988"/>
          <p14:tracePt t="50446" x="7323138" y="5881688"/>
          <p14:tracePt t="50460" x="7348538" y="5907088"/>
          <p14:tracePt t="50484" x="7359650" y="5907088"/>
          <p14:tracePt t="51220" x="7359650" y="5919788"/>
          <p14:tracePt t="51228" x="7359650" y="5932488"/>
          <p14:tracePt t="51236" x="7359650" y="5945188"/>
          <p14:tracePt t="51244" x="7372350" y="5969000"/>
          <p14:tracePt t="51261" x="7372350" y="5994400"/>
          <p14:tracePt t="51278" x="7385050" y="6007100"/>
          <p14:tracePt t="51300" x="7385050" y="6019800"/>
          <p14:tracePt t="51340" x="7397750" y="6045200"/>
          <p14:tracePt t="51349" x="7410450" y="6069013"/>
          <p14:tracePt t="51361" x="7423150" y="6107113"/>
          <p14:tracePt t="51364" x="7435850" y="6169025"/>
          <p14:tracePt t="51378" x="7459663" y="6232525"/>
          <p14:tracePt t="51380" x="7497763" y="6307138"/>
          <p14:tracePt t="51395" x="7535863" y="6381750"/>
          <p14:tracePt t="51397" x="7572375" y="6445250"/>
          <p14:tracePt t="51412" x="7623175" y="6532563"/>
          <p14:tracePt t="51428" x="7648575" y="6570663"/>
          <p14:tracePt t="51444" x="7673975" y="6594475"/>
          <p14:tracePt t="51461" x="7685088" y="6594475"/>
          <p14:tracePt t="52124" x="7710488" y="6607175"/>
          <p14:tracePt t="52132" x="7723188" y="6619875"/>
          <p14:tracePt t="52147" x="7735888" y="6632575"/>
          <p14:tracePt t="52148" x="7748588" y="6632575"/>
          <p14:tracePt t="52164" x="7797800" y="6670675"/>
          <p14:tracePt t="52180" x="7848600" y="6707188"/>
          <p14:tracePt t="52197" x="7897813" y="6745288"/>
          <p14:tracePt t="52213" x="7935913" y="6783388"/>
          <p14:tracePt t="52229" x="7974013" y="6796088"/>
          <p14:tracePt t="52246" x="7999413" y="6819900"/>
          <p14:tracePt t="52263" x="8010525" y="6819900"/>
          <p14:tracePt t="52280" x="8010525" y="6845300"/>
          <p14:tracePt t="52332" x="8023225" y="6845300"/>
          <p14:tracePt t="52388" x="8035925" y="6845300"/>
          <p14:tracePt t="52396" x="8061325" y="6845300"/>
          <p14:tracePt t="52404" x="8099425" y="6845300"/>
          <p14:tracePt t="56716" x="8261350" y="6807200"/>
          <p14:tracePt t="56725" x="8123238" y="6770688"/>
          <p14:tracePt t="56742" x="7999413" y="6732588"/>
          <p14:tracePt t="56758" x="7935913" y="6707188"/>
          <p14:tracePt t="56776" x="7848600" y="6707188"/>
          <p14:tracePt t="56792" x="7773988" y="6670675"/>
          <p14:tracePt t="56809" x="7648575" y="6632575"/>
          <p14:tracePt t="56825" x="7535863" y="6570663"/>
          <p14:tracePt t="56828" x="7459663" y="6545263"/>
          <p14:tracePt t="56843" x="7385050" y="6507163"/>
          <p14:tracePt t="56844" x="7310438" y="6457950"/>
          <p14:tracePt t="56859" x="7185025" y="6370638"/>
          <p14:tracePt t="56876" x="7059613" y="6294438"/>
          <p14:tracePt t="56892" x="6972300" y="6219825"/>
          <p14:tracePt t="56909" x="6884988" y="6145213"/>
          <p14:tracePt t="56926" x="6797675" y="6069013"/>
          <p14:tracePt t="56942" x="6746875" y="6019800"/>
          <p14:tracePt t="56958" x="6721475" y="6007100"/>
          <p14:tracePt t="56976" x="6708775" y="5994400"/>
          <p14:tracePt t="57076" x="6708775" y="5981700"/>
          <p14:tracePt t="57084" x="6708775" y="5956300"/>
          <p14:tracePt t="57093" x="6696075" y="5945188"/>
          <p14:tracePt t="57109" x="6684963" y="5907088"/>
          <p14:tracePt t="57126" x="6659563" y="5868988"/>
          <p14:tracePt t="57142" x="6659563" y="5856288"/>
          <p14:tracePt t="57160" x="6659563" y="5843588"/>
          <p14:tracePt t="57176" x="6659563" y="5832475"/>
          <p14:tracePt t="57193" x="6659563" y="5819775"/>
          <p14:tracePt t="57210" x="6659563" y="5807075"/>
          <p14:tracePt t="57228" x="6659563" y="5794375"/>
          <p14:tracePt t="57252" x="6659563" y="5781675"/>
          <p14:tracePt t="57260" x="6659563" y="5768975"/>
          <p14:tracePt t="57276" x="6659563" y="5756275"/>
          <p14:tracePt t="57293" x="6659563" y="5743575"/>
          <p14:tracePt t="57309" x="6659563" y="5719763"/>
          <p14:tracePt t="57326" x="6659563" y="5707063"/>
          <p14:tracePt t="57343" x="6659563" y="5694363"/>
          <p14:tracePt t="57360" x="6659563" y="5681663"/>
          <p14:tracePt t="59908" x="6672263" y="5681663"/>
          <p14:tracePt t="59916" x="6684963" y="5681663"/>
          <p14:tracePt t="59933" x="6696075" y="5681663"/>
          <p14:tracePt t="59940" x="6708775" y="5681663"/>
          <p14:tracePt t="59950" x="6721475" y="5681663"/>
          <p14:tracePt t="59966" x="6759575" y="5681663"/>
          <p14:tracePt t="59984" x="6808788" y="5681663"/>
          <p14:tracePt t="60000" x="6859588" y="5681663"/>
          <p14:tracePt t="60017" x="6934200" y="5681663"/>
          <p14:tracePt t="60020" x="6972300" y="5681663"/>
          <p14:tracePt t="60034" x="6997700" y="5681663"/>
          <p14:tracePt t="60036" x="7021513" y="5681663"/>
          <p14:tracePt t="60051" x="7110413" y="5681663"/>
          <p14:tracePt t="60067" x="7259638" y="5681663"/>
          <p14:tracePt t="60085" x="7423150" y="5681663"/>
          <p14:tracePt t="60100" x="7597775" y="5707063"/>
          <p14:tracePt t="60117" x="7735888" y="5719763"/>
          <p14:tracePt t="60133" x="7835900" y="5732463"/>
          <p14:tracePt t="60150" x="7886700" y="5732463"/>
          <p14:tracePt t="60167" x="7923213" y="5732463"/>
          <p14:tracePt t="60184" x="7935913" y="5732463"/>
          <p14:tracePt t="60201" x="7948613" y="5732463"/>
          <p14:tracePt t="60220" x="7961313" y="5732463"/>
          <p14:tracePt t="60235" x="7974013" y="5732463"/>
          <p14:tracePt t="60237" x="7986713" y="5732463"/>
          <p14:tracePt t="60252" x="7999413" y="5732463"/>
          <p14:tracePt t="60268" x="8010525" y="5732463"/>
          <p14:tracePt t="60284" x="8023225" y="5732463"/>
          <p14:tracePt t="60308" x="8035925" y="5732463"/>
          <p14:tracePt t="60836" x="8010525" y="5732463"/>
          <p14:tracePt t="60844" x="7999413" y="5707063"/>
          <p14:tracePt t="60852" x="7974013" y="5694363"/>
          <p14:tracePt t="60869" x="7948613" y="5681663"/>
          <p14:tracePt t="60886" x="7935913" y="5681663"/>
          <p14:tracePt t="60902" x="7935913" y="5668963"/>
          <p14:tracePt t="60919" x="7923213" y="5656263"/>
          <p14:tracePt t="61236" x="7910513" y="5656263"/>
          <p14:tracePt t="61244" x="7897813" y="5656263"/>
          <p14:tracePt t="61253" x="7886700" y="5643563"/>
          <p14:tracePt t="61269" x="7823200" y="5630863"/>
          <p14:tracePt t="61286" x="7773988" y="5607050"/>
          <p14:tracePt t="61304" x="7723188" y="5594350"/>
          <p14:tracePt t="61320" x="7673975" y="5568950"/>
          <p14:tracePt t="61337" x="7597775" y="5556250"/>
          <p14:tracePt t="61340" x="7561263" y="5543550"/>
          <p14:tracePt t="61354" x="7535863" y="5543550"/>
          <p14:tracePt t="61357" x="7510463" y="5530850"/>
          <p14:tracePt t="61371" x="7485063" y="5530850"/>
          <p14:tracePt t="61373" x="7459663" y="5530850"/>
          <p14:tracePt t="61388" x="7435850" y="5518150"/>
          <p14:tracePt t="61405" x="7397750" y="5507038"/>
          <p14:tracePt t="61421" x="7348538" y="5507038"/>
          <p14:tracePt t="61437" x="7297738" y="5481638"/>
          <p14:tracePt t="61453" x="7272338" y="5468938"/>
          <p14:tracePt t="61470" x="7246938" y="5456238"/>
          <p14:tracePt t="61487" x="7210425" y="5443538"/>
          <p14:tracePt t="61504" x="7197725" y="5430838"/>
          <p14:tracePt t="61521" x="7172325" y="5430838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2" descr="Doctor / pharmacist thinking - Stock Illustration [2228100] - PIXTA">
            <a:extLst>
              <a:ext uri="{FF2B5EF4-FFF2-40B4-BE49-F238E27FC236}">
                <a16:creationId xmlns:a16="http://schemas.microsoft.com/office/drawing/2014/main" id="{6DBA04AB-D203-3A8D-0429-03256BFC29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20" r="19384"/>
          <a:stretch/>
        </p:blipFill>
        <p:spPr bwMode="auto">
          <a:xfrm>
            <a:off x="10091940" y="3204156"/>
            <a:ext cx="1810250" cy="27009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loud Callout 2"/>
          <p:cNvSpPr/>
          <p:nvPr/>
        </p:nvSpPr>
        <p:spPr>
          <a:xfrm>
            <a:off x="1333001" y="1054356"/>
            <a:ext cx="7525063" cy="4749285"/>
          </a:xfrm>
          <a:prstGeom prst="cloudCallout">
            <a:avLst>
              <a:gd name="adj1" fmla="val 69247"/>
              <a:gd name="adj2" fmla="val 257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lexandria"/>
              </a:rPr>
              <a:t>So, I must </a:t>
            </a:r>
            <a:r>
              <a:rPr lang="en-US" sz="2800" b="1" dirty="0">
                <a:solidFill>
                  <a:schemeClr val="tx1"/>
                </a:solidFill>
                <a:latin typeface="Alexandria"/>
              </a:rPr>
              <a:t>first check the Normality of differences between the repeated measurements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.</a:t>
            </a:r>
            <a:endParaRPr lang="ar-EG" sz="3200" dirty="0">
              <a:solidFill>
                <a:schemeClr val="tx1"/>
              </a:solidFill>
              <a:latin typeface="Alexandri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203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532"/>
    </mc:Choice>
    <mc:Fallback xmlns="">
      <p:transition spd="slow" advTm="65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extLst>
    <p:ext uri="{3A86A75C-4F4B-4683-9AE1-C65F6400EC91}">
      <p14:laserTraceLst xmlns:p14="http://schemas.microsoft.com/office/powerpoint/2010/main">
        <p14:tracePtLst>
          <p14:tracePt t="4285" x="6183313" y="6770688"/>
          <p14:tracePt t="4293" x="6134100" y="6696075"/>
          <p14:tracePt t="4305" x="6083300" y="6619875"/>
          <p14:tracePt t="4308" x="6021388" y="6545263"/>
          <p14:tracePt t="4322" x="5970588" y="6470650"/>
          <p14:tracePt t="4325" x="5921375" y="6394450"/>
          <p14:tracePt t="4338" x="5857875" y="6294438"/>
          <p14:tracePt t="4341" x="5783263" y="6207125"/>
          <p14:tracePt t="4355" x="5719763" y="6132513"/>
          <p14:tracePt t="4357" x="5670550" y="6056313"/>
          <p14:tracePt t="4372" x="5532438" y="5919788"/>
          <p14:tracePt t="4388" x="5394325" y="5781675"/>
          <p14:tracePt t="4405" x="5257800" y="5668963"/>
          <p14:tracePt t="4422" x="5119688" y="5568950"/>
          <p14:tracePt t="4439" x="5006975" y="5507038"/>
          <p14:tracePt t="4455" x="4881563" y="5481638"/>
          <p14:tracePt t="4472" x="4732338" y="5430838"/>
          <p14:tracePt t="4489" x="4606925" y="5407025"/>
          <p14:tracePt t="4506" x="4506913" y="5407025"/>
          <p14:tracePt t="4508" x="4481513" y="5407025"/>
          <p14:tracePt t="4522" x="4456113" y="5407025"/>
          <p14:tracePt t="4613" x="4456113" y="5394325"/>
          <p14:tracePt t="4622" x="4443413" y="5368925"/>
          <p14:tracePt t="4630" x="4430713" y="5330825"/>
          <p14:tracePt t="4639" x="4406900" y="5268913"/>
          <p14:tracePt t="4656" x="4343400" y="5092700"/>
          <p14:tracePt t="4673" x="4268788" y="4918075"/>
          <p14:tracePt t="4689" x="4181475" y="4756150"/>
          <p14:tracePt t="4706" x="4105275" y="4630738"/>
          <p14:tracePt t="4709" x="4081463" y="4605338"/>
          <p14:tracePt t="4723" x="4056063" y="4592638"/>
          <p14:tracePt t="4725" x="4043363" y="4567238"/>
          <p14:tracePt t="4740" x="4017963" y="4554538"/>
          <p14:tracePt t="4756" x="4005263" y="4554538"/>
          <p14:tracePt t="4813" x="3992563" y="4554538"/>
          <p14:tracePt t="4822" x="3968750" y="4554538"/>
          <p14:tracePt t="4829" x="3943350" y="4554538"/>
          <p14:tracePt t="4839" x="3917950" y="4554538"/>
          <p14:tracePt t="4856" x="3892550" y="4554538"/>
          <p14:tracePt t="4873" x="3843338" y="4554538"/>
          <p14:tracePt t="4890" x="3830638" y="4554538"/>
          <p14:tracePt t="4907" x="3817938" y="4554538"/>
          <p14:tracePt t="4924" x="3805238" y="4567238"/>
          <p14:tracePt t="4940" x="3805238" y="4592638"/>
          <p14:tracePt t="4957" x="3805238" y="4605338"/>
          <p14:tracePt t="4974" x="3792538" y="4630738"/>
          <p14:tracePt t="4990" x="3779838" y="4643438"/>
          <p14:tracePt t="5007" x="3779838" y="4667250"/>
          <p14:tracePt t="5024" x="3767138" y="4679950"/>
          <p14:tracePt t="5040" x="3767138" y="4692650"/>
          <p14:tracePt t="5213" x="3792538" y="4705350"/>
          <p14:tracePt t="5221" x="3830638" y="4718050"/>
          <p14:tracePt t="5229" x="3879850" y="4718050"/>
          <p14:tracePt t="5240" x="3930650" y="4718050"/>
          <p14:tracePt t="5257" x="4043363" y="4743450"/>
          <p14:tracePt t="5274" x="4205288" y="4756150"/>
          <p14:tracePt t="5276" x="4318000" y="4768850"/>
          <p14:tracePt t="5291" x="4430713" y="4768850"/>
          <p14:tracePt t="5293" x="4543425" y="4768850"/>
          <p14:tracePt t="5308" x="4794250" y="4768850"/>
          <p14:tracePt t="5325" x="5006975" y="4743450"/>
          <p14:tracePt t="5341" x="5157788" y="4692650"/>
          <p14:tracePt t="5357" x="5307013" y="4630738"/>
          <p14:tracePt t="5374" x="5445125" y="4530725"/>
          <p14:tracePt t="5390" x="5519738" y="4443413"/>
          <p14:tracePt t="5408" x="5570538" y="4341813"/>
          <p14:tracePt t="5425" x="5570538" y="4205288"/>
          <p14:tracePt t="5441" x="5570538" y="4041775"/>
          <p14:tracePt t="5458" x="5570538" y="3879850"/>
          <p14:tracePt t="5461" x="5532438" y="3792538"/>
          <p14:tracePt t="5475" x="5483225" y="3716338"/>
          <p14:tracePt t="5477" x="5432425" y="3641725"/>
          <p14:tracePt t="5492" x="5307013" y="3490913"/>
          <p14:tracePt t="5509" x="5207000" y="3390900"/>
          <p14:tracePt t="5525" x="5094288" y="3316288"/>
          <p14:tracePt t="5541" x="5006975" y="3267075"/>
          <p14:tracePt t="5558" x="4919663" y="3228975"/>
          <p14:tracePt t="5575" x="4843463" y="3216275"/>
          <p14:tracePt t="5591" x="4794250" y="3203575"/>
          <p14:tracePt t="5608" x="4743450" y="3190875"/>
          <p14:tracePt t="5625" x="4706938" y="3190875"/>
          <p14:tracePt t="5642" x="4656138" y="3190875"/>
          <p14:tracePt t="5645" x="4619625" y="3190875"/>
          <p14:tracePt t="5658" x="4581525" y="3190875"/>
          <p14:tracePt t="5660" x="4543425" y="3190875"/>
          <p14:tracePt t="5675" x="4494213" y="3190875"/>
          <p14:tracePt t="5677" x="4418013" y="3190875"/>
          <p14:tracePt t="5692" x="4294188" y="3190875"/>
          <p14:tracePt t="5709" x="4168775" y="3190875"/>
          <p14:tracePt t="5725" x="4092575" y="3190875"/>
          <p14:tracePt t="5742" x="4043363" y="3190875"/>
          <p14:tracePt t="5758" x="3992563" y="3154363"/>
          <p14:tracePt t="5775" x="3930650" y="3103563"/>
          <p14:tracePt t="5792" x="3856038" y="3003550"/>
          <p14:tracePt t="5809" x="3743325" y="2816225"/>
          <p14:tracePt t="5825" x="3617913" y="2590800"/>
          <p14:tracePt t="5828" x="3567113" y="2478088"/>
          <p14:tracePt t="5842" x="3505200" y="2352675"/>
          <p14:tracePt t="5845" x="3467100" y="2239963"/>
          <p14:tracePt t="5859" x="3429000" y="2127250"/>
          <p14:tracePt t="5861" x="3392488" y="2027238"/>
          <p14:tracePt t="5877" x="3341688" y="1876425"/>
          <p14:tracePt t="5893" x="3328988" y="1814513"/>
          <p14:tracePt t="5910" x="3328988" y="1789113"/>
          <p14:tracePt t="5926" x="3328988" y="1776413"/>
          <p14:tracePt t="5965" x="3328988" y="1765300"/>
          <p14:tracePt t="5981" x="3341688" y="1765300"/>
          <p14:tracePt t="5989" x="3367088" y="1752600"/>
          <p14:tracePt t="5996" x="3405188" y="1752600"/>
          <p14:tracePt t="6009" x="3454400" y="1752600"/>
          <p14:tracePt t="6026" x="3567113" y="1727200"/>
          <p14:tracePt t="6028" x="3630613" y="1727200"/>
          <p14:tracePt t="6043" x="3717925" y="1727200"/>
          <p14:tracePt t="6045" x="3817938" y="1727200"/>
          <p14:tracePt t="6059" x="3917950" y="1727200"/>
          <p14:tracePt t="6061" x="4005263" y="1727200"/>
          <p14:tracePt t="6077" x="4168775" y="1727200"/>
          <p14:tracePt t="6093" x="4305300" y="1727200"/>
          <p14:tracePt t="6110" x="4394200" y="1727200"/>
          <p14:tracePt t="6127" x="4443413" y="1727200"/>
          <p14:tracePt t="6142" x="4468813" y="1727200"/>
          <p14:tracePt t="6159" x="4481513" y="1727200"/>
          <p14:tracePt t="6221" x="4494213" y="1727200"/>
          <p14:tracePt t="6237" x="4518025" y="1727200"/>
          <p14:tracePt t="6245" x="4530725" y="1727200"/>
          <p14:tracePt t="6260" x="4594225" y="1727200"/>
          <p14:tracePt t="6277" x="4668838" y="1727200"/>
          <p14:tracePt t="6293" x="4768850" y="1727200"/>
          <p14:tracePt t="6311" x="4868863" y="1727200"/>
          <p14:tracePt t="6327" x="4981575" y="1739900"/>
          <p14:tracePt t="6343" x="5045075" y="1739900"/>
          <p14:tracePt t="6360" x="5106988" y="1752600"/>
          <p14:tracePt t="6377" x="5157788" y="1752600"/>
          <p14:tracePt t="6394" x="5194300" y="1765300"/>
          <p14:tracePt t="6397" x="5232400" y="1776413"/>
          <p14:tracePt t="6411" x="5281613" y="1776413"/>
          <p14:tracePt t="6413" x="5319713" y="1801813"/>
          <p14:tracePt t="6427" x="5357813" y="1814513"/>
          <p14:tracePt t="6430" x="5394325" y="1814513"/>
          <p14:tracePt t="6444" x="5457825" y="1839913"/>
          <p14:tracePt t="6461" x="5532438" y="1852613"/>
          <p14:tracePt t="6477" x="5619750" y="1876425"/>
          <p14:tracePt t="6494" x="5719763" y="1914525"/>
          <p14:tracePt t="6511" x="5808663" y="1927225"/>
          <p14:tracePt t="6527" x="5908675" y="1965325"/>
          <p14:tracePt t="6544" x="5995988" y="1978025"/>
          <p14:tracePt t="6560" x="6083300" y="1989138"/>
          <p14:tracePt t="6577" x="6146800" y="2014538"/>
          <p14:tracePt t="6581" x="6170613" y="2027238"/>
          <p14:tracePt t="6594" x="6183313" y="2027238"/>
          <p14:tracePt t="6597" x="6208713" y="2027238"/>
          <p14:tracePt t="6611" x="6221413" y="2027238"/>
          <p14:tracePt t="6614" x="6234113" y="2039938"/>
          <p14:tracePt t="6628" x="6246813" y="2039938"/>
          <p14:tracePt t="6645" x="6259513" y="2039938"/>
          <p14:tracePt t="6669" x="6270625" y="2052638"/>
          <p14:tracePt t="6677" x="6283325" y="2052638"/>
          <p14:tracePt t="6694" x="6296025" y="2052638"/>
          <p14:tracePt t="6711" x="6296025" y="2065338"/>
          <p14:tracePt t="6728" x="6308725" y="2078038"/>
          <p14:tracePt t="6745" x="6321425" y="2078038"/>
          <p14:tracePt t="6761" x="6334125" y="2089150"/>
          <p14:tracePt t="6778" x="6346825" y="2101850"/>
          <p14:tracePt t="6781" x="6370638" y="2114550"/>
          <p14:tracePt t="6795" x="6370638" y="2127250"/>
          <p14:tracePt t="6797" x="6383338" y="2127250"/>
          <p14:tracePt t="6812" x="6408738" y="2152650"/>
          <p14:tracePt t="6829" x="6446838" y="2178050"/>
          <p14:tracePt t="6845" x="6472238" y="2201863"/>
          <p14:tracePt t="6862" x="6508750" y="2227263"/>
          <p14:tracePt t="6878" x="6559550" y="2265363"/>
          <p14:tracePt t="6895" x="6608763" y="2290763"/>
          <p14:tracePt t="6913" x="6608763" y="2303463"/>
          <p14:tracePt t="6957" x="6621463" y="2314575"/>
          <p14:tracePt t="6965" x="6634163" y="2314575"/>
          <p14:tracePt t="6979" x="6646863" y="2327275"/>
          <p14:tracePt t="6981" x="6672263" y="2339975"/>
          <p14:tracePt t="6996" x="6684963" y="2365375"/>
          <p14:tracePt t="6998" x="6721475" y="2365375"/>
          <p14:tracePt t="7013" x="6759575" y="2403475"/>
          <p14:tracePt t="7029" x="6808788" y="2427288"/>
          <p14:tracePt t="7045" x="6846888" y="2452688"/>
          <p14:tracePt t="7062" x="6872288" y="2465388"/>
          <p14:tracePt t="7078" x="6897688" y="2490788"/>
          <p14:tracePt t="7095" x="6934200" y="2503488"/>
          <p14:tracePt t="7112" x="6972300" y="2540000"/>
          <p14:tracePt t="7129" x="7010400" y="2565400"/>
          <p14:tracePt t="7146" x="7059613" y="2603500"/>
          <p14:tracePt t="7149" x="7072313" y="2627313"/>
          <p14:tracePt t="7162" x="7110413" y="2640013"/>
          <p14:tracePt t="7165" x="7134225" y="2665413"/>
          <p14:tracePt t="7180" x="7172325" y="2678113"/>
          <p14:tracePt t="7196" x="7172325" y="2690813"/>
          <p14:tracePt t="7213" x="7172325" y="2703513"/>
          <p14:tracePt t="7269" x="7185025" y="2703513"/>
          <p14:tracePt t="7284" x="7197725" y="2716213"/>
          <p14:tracePt t="7293" x="7210425" y="2728913"/>
          <p14:tracePt t="7301" x="7210425" y="2740025"/>
          <p14:tracePt t="7313" x="7223125" y="2765425"/>
          <p14:tracePt t="7329" x="7246938" y="2790825"/>
          <p14:tracePt t="7346" x="7259638" y="2828925"/>
          <p14:tracePt t="7363" x="7285038" y="2852738"/>
          <p14:tracePt t="7365" x="7285038" y="2878138"/>
          <p14:tracePt t="7381" x="7310438" y="2916238"/>
          <p14:tracePt t="7397" x="7323138" y="2941638"/>
          <p14:tracePt t="7413" x="7335838" y="2965450"/>
          <p14:tracePt t="7429" x="7335838" y="2978150"/>
          <p14:tracePt t="7447" x="7348538" y="3003550"/>
          <p14:tracePt t="7463" x="7348538" y="3041650"/>
          <p14:tracePt t="7480" x="7348538" y="3078163"/>
          <p14:tracePt t="7496" x="7348538" y="3141663"/>
          <p14:tracePt t="7513" x="7348538" y="3203575"/>
          <p14:tracePt t="7516" x="7348538" y="3228975"/>
          <p14:tracePt t="7530" x="7348538" y="3254375"/>
          <p14:tracePt t="7532" x="7348538" y="3278188"/>
          <p14:tracePt t="7547" x="7348538" y="3303588"/>
          <p14:tracePt t="7549" x="7348538" y="3328988"/>
          <p14:tracePt t="7564" x="7348538" y="3367088"/>
          <p14:tracePt t="7566" x="7348538" y="3416300"/>
          <p14:tracePt t="7581" x="7348538" y="3529013"/>
          <p14:tracePt t="7597" x="7348538" y="3641725"/>
          <p14:tracePt t="7614" x="7348538" y="3741738"/>
          <p14:tracePt t="7630" x="7348538" y="3854450"/>
          <p14:tracePt t="7647" x="7348538" y="3967163"/>
          <p14:tracePt t="7663" x="7310438" y="4129088"/>
          <p14:tracePt t="7680" x="7259638" y="4318000"/>
          <p14:tracePt t="7697" x="7197725" y="4530725"/>
          <p14:tracePt t="7714" x="7146925" y="4705350"/>
          <p14:tracePt t="7717" x="7123113" y="4779963"/>
          <p14:tracePt t="7731" x="7110413" y="4856163"/>
          <p14:tracePt t="7733" x="7085013" y="4918075"/>
          <p14:tracePt t="7748" x="7034213" y="5030788"/>
          <p14:tracePt t="7765" x="6972300" y="5181600"/>
          <p14:tracePt t="7781" x="6910388" y="5294313"/>
          <p14:tracePt t="7797" x="6872288" y="5394325"/>
          <p14:tracePt t="7814" x="6834188" y="5481638"/>
          <p14:tracePt t="7830" x="6759575" y="5581650"/>
          <p14:tracePt t="7847" x="6684963" y="5681663"/>
          <p14:tracePt t="7864" x="6621463" y="5743575"/>
          <p14:tracePt t="7881" x="6559550" y="5794375"/>
          <p14:tracePt t="7897" x="6472238" y="5856288"/>
          <p14:tracePt t="7900" x="6408738" y="5894388"/>
          <p14:tracePt t="7915" x="6346825" y="5932488"/>
          <p14:tracePt t="7918" x="6283325" y="5945188"/>
          <p14:tracePt t="7932" x="6146800" y="5981700"/>
          <p14:tracePt t="7948" x="6021388" y="6019800"/>
          <p14:tracePt t="7965" x="5883275" y="6056313"/>
          <p14:tracePt t="7981" x="5757863" y="6056313"/>
          <p14:tracePt t="7997" x="5645150" y="6069013"/>
          <p14:tracePt t="8014" x="5483225" y="6081713"/>
          <p14:tracePt t="8031" x="5319713" y="6081713"/>
          <p14:tracePt t="8047" x="5081588" y="6081713"/>
          <p14:tracePt t="8065" x="4868863" y="6081713"/>
          <p14:tracePt t="8081" x="4594225" y="6019800"/>
          <p14:tracePt t="8085" x="4456113" y="5994400"/>
          <p14:tracePt t="8098" x="4318000" y="5969000"/>
          <p14:tracePt t="8101" x="4192588" y="5945188"/>
          <p14:tracePt t="8115" x="4056063" y="5919788"/>
          <p14:tracePt t="8117" x="3917950" y="5894388"/>
          <p14:tracePt t="8132" x="3643313" y="5819775"/>
          <p14:tracePt t="8149" x="3341688" y="5719763"/>
          <p14:tracePt t="8165" x="3016250" y="5630863"/>
          <p14:tracePt t="8182" x="2754313" y="5530850"/>
          <p14:tracePt t="8197" x="2528888" y="5456238"/>
          <p14:tracePt t="8215" x="2365375" y="5407025"/>
          <p14:tracePt t="8231" x="2252663" y="5356225"/>
          <p14:tracePt t="8248" x="2190750" y="5318125"/>
          <p14:tracePt t="8265" x="2116138" y="5281613"/>
          <p14:tracePt t="8282" x="2065338" y="5205413"/>
          <p14:tracePt t="8285" x="2039938" y="5156200"/>
          <p14:tracePt t="8299" x="2003425" y="5081588"/>
          <p14:tracePt t="8301" x="1952625" y="5005388"/>
          <p14:tracePt t="8316" x="1878013" y="4856163"/>
          <p14:tracePt t="8333" x="1814513" y="4705350"/>
          <p14:tracePt t="8349" x="1752600" y="4592638"/>
          <p14:tracePt t="8366" x="1689100" y="4430713"/>
          <p14:tracePt t="8382" x="1614488" y="4192588"/>
          <p14:tracePt t="8398" x="1527175" y="3967163"/>
          <p14:tracePt t="8415" x="1452563" y="3779838"/>
          <p14:tracePt t="8432" x="1427163" y="3616325"/>
          <p14:tracePt t="8449" x="1414463" y="3490913"/>
          <p14:tracePt t="8466" x="1401763" y="3416300"/>
          <p14:tracePt t="8468" x="1401763" y="3378200"/>
          <p14:tracePt t="8485" x="1401763" y="3367088"/>
          <p14:tracePt t="8499" x="1401763" y="3354388"/>
          <p14:tracePt t="8501" x="1401763" y="3341688"/>
          <p14:tracePt t="8517" x="1401763" y="3303588"/>
          <p14:tracePt t="8533" x="1401763" y="3278188"/>
          <p14:tracePt t="8549" x="1401763" y="3241675"/>
          <p14:tracePt t="8567" x="1401763" y="3203575"/>
          <p14:tracePt t="8583" x="1401763" y="3178175"/>
          <p14:tracePt t="8599" x="1401763" y="3141663"/>
          <p14:tracePt t="8616" x="1401763" y="3116263"/>
          <p14:tracePt t="8813" x="1401763" y="3128963"/>
          <p14:tracePt t="8821" x="1414463" y="3154363"/>
          <p14:tracePt t="8834" x="1427163" y="3190875"/>
          <p14:tracePt t="8837" x="1427163" y="3216275"/>
          <p14:tracePt t="8850" x="1427163" y="3254375"/>
          <p14:tracePt t="8853" x="1439863" y="3290888"/>
          <p14:tracePt t="8867" x="1439863" y="3328988"/>
          <p14:tracePt t="8869" x="1452563" y="3354388"/>
          <p14:tracePt t="8885" x="1476375" y="3454400"/>
          <p14:tracePt t="8900" x="1514475" y="3541713"/>
          <p14:tracePt t="8918" x="1552575" y="3654425"/>
          <p14:tracePt t="8934" x="1639888" y="3779838"/>
          <p14:tracePt t="8950" x="1714500" y="3929063"/>
          <p14:tracePt t="8967" x="1814513" y="4041775"/>
          <p14:tracePt t="8984" x="1927225" y="4192588"/>
          <p14:tracePt t="9000" x="2052638" y="4354513"/>
          <p14:tracePt t="9017" x="2216150" y="4530725"/>
          <p14:tracePt t="9034" x="2416175" y="4730750"/>
          <p14:tracePt t="9037" x="2541588" y="4818063"/>
          <p14:tracePt t="9051" x="2667000" y="4918075"/>
          <p14:tracePt t="9053" x="2790825" y="5018088"/>
          <p14:tracePt t="9067" x="2903538" y="5092700"/>
          <p14:tracePt t="9069" x="2992438" y="5168900"/>
          <p14:tracePt t="9085" x="3141663" y="5281613"/>
          <p14:tracePt t="9101" x="3267075" y="5356225"/>
          <p14:tracePt t="9117" x="3328988" y="5407025"/>
          <p14:tracePt t="9135" x="3392488" y="5443538"/>
          <p14:tracePt t="9150" x="3417888" y="5468938"/>
          <p14:tracePt t="9167" x="3441700" y="5468938"/>
          <p14:tracePt t="9184" x="3454400" y="5481638"/>
          <p14:tracePt t="9201" x="3492500" y="5494338"/>
          <p14:tracePt t="9217" x="3554413" y="5518150"/>
          <p14:tracePt t="9221" x="3592513" y="5543550"/>
          <p14:tracePt t="9235" x="3630613" y="5581650"/>
          <p14:tracePt t="9237" x="3679825" y="5607050"/>
          <p14:tracePt t="9252" x="3817938" y="5719763"/>
          <p14:tracePt t="9268" x="3930650" y="5819775"/>
          <p14:tracePt t="9285" x="4043363" y="5919788"/>
          <p14:tracePt t="9301" x="4168775" y="6032500"/>
          <p14:tracePt t="9318" x="4205288" y="6094413"/>
          <p14:tracePt t="9335" x="4256088" y="6119813"/>
          <p14:tracePt t="9351" x="4268788" y="6132513"/>
          <p14:tracePt t="9368" x="4268788" y="6145213"/>
          <p14:tracePt t="9533" x="4256088" y="6145213"/>
          <p14:tracePt t="9541" x="4230688" y="6145213"/>
          <p14:tracePt t="9551" x="4205288" y="6145213"/>
          <p14:tracePt t="9568" x="4143375" y="6145213"/>
          <p14:tracePt t="9585" x="4068763" y="6132513"/>
          <p14:tracePt t="9588" x="4043363" y="6119813"/>
          <p14:tracePt t="9602" x="4017963" y="6119813"/>
          <p14:tracePt t="9604" x="3992563" y="6119813"/>
          <p14:tracePt t="9619" x="3979863" y="6119813"/>
          <p14:tracePt t="9621" x="3968750" y="6119813"/>
          <p14:tracePt t="9637" x="3943350" y="6119813"/>
          <p14:tracePt t="9653" x="3905250" y="6094413"/>
          <p14:tracePt t="9669" x="3879850" y="6094413"/>
          <p14:tracePt t="9686" x="3867150" y="6094413"/>
          <p14:tracePt t="9702" x="3856038" y="6094413"/>
          <p14:tracePt t="9719" x="3843338" y="6094413"/>
          <p14:tracePt t="9736" x="3830638" y="6094413"/>
          <p14:tracePt t="9753" x="3817938" y="6094413"/>
          <p14:tracePt t="9853" x="3817938" y="6081713"/>
          <p14:tracePt t="9861" x="3805238" y="6081713"/>
          <p14:tracePt t="9870" x="3792538" y="6081713"/>
          <p14:tracePt t="9886" x="3767138" y="6045200"/>
          <p14:tracePt t="9902" x="3730625" y="5981700"/>
          <p14:tracePt t="9919" x="3692525" y="5919788"/>
          <p14:tracePt t="9936" x="3679825" y="5843588"/>
          <p14:tracePt t="9953" x="3643313" y="5756275"/>
          <p14:tracePt t="9957" x="3630613" y="5719763"/>
          <p14:tracePt t="9970" x="3617913" y="5668963"/>
          <p14:tracePt t="9973" x="3592513" y="5594350"/>
          <p14:tracePt t="9987" x="3579813" y="5530850"/>
          <p14:tracePt t="9989" x="3567113" y="5456238"/>
          <p14:tracePt t="10004" x="3530600" y="5294313"/>
          <p14:tracePt t="10021" x="3517900" y="5181600"/>
          <p14:tracePt t="10037" x="3505200" y="5068888"/>
          <p14:tracePt t="10053" x="3492500" y="4981575"/>
          <p14:tracePt t="10070" x="3467100" y="4868863"/>
          <p14:tracePt t="10087" x="3467100" y="4768850"/>
          <p14:tracePt t="10103" x="3441700" y="4692650"/>
          <p14:tracePt t="10120" x="3441700" y="4630738"/>
          <p14:tracePt t="10137" x="3441700" y="4554538"/>
          <p14:tracePt t="10154" x="3441700" y="4505325"/>
          <p14:tracePt t="10156" x="3441700" y="4479925"/>
          <p14:tracePt t="10170" x="3441700" y="4467225"/>
          <p14:tracePt t="10173" x="3441700" y="4443413"/>
          <p14:tracePt t="10187" x="3441700" y="4405313"/>
          <p14:tracePt t="10189" x="3441700" y="4392613"/>
          <p14:tracePt t="10204" x="3441700" y="4367213"/>
          <p14:tracePt t="10221" x="3441700" y="4341813"/>
          <p14:tracePt t="10237" x="3441700" y="4318000"/>
          <p14:tracePt t="10254" x="3441700" y="4279900"/>
          <p14:tracePt t="10271" x="3441700" y="4254500"/>
          <p14:tracePt t="10287" x="3441700" y="4205288"/>
          <p14:tracePt t="10304" x="3441700" y="4129088"/>
          <p14:tracePt t="10321" x="3454400" y="4041775"/>
          <p14:tracePt t="10337" x="3454400" y="3954463"/>
          <p14:tracePt t="10354" x="3454400" y="3892550"/>
          <p14:tracePt t="10356" x="3454400" y="3854450"/>
          <p14:tracePt t="10371" x="3454400" y="3816350"/>
          <p14:tracePt t="10373" x="3454400" y="3792538"/>
          <p14:tracePt t="10388" x="3454400" y="3741738"/>
          <p14:tracePt t="10405" x="3454400" y="3716338"/>
          <p14:tracePt t="10421" x="3454400" y="3692525"/>
          <p14:tracePt t="10438" x="3454400" y="3667125"/>
          <p14:tracePt t="10454" x="3454400" y="3641725"/>
          <p14:tracePt t="10471" x="3454400" y="3629025"/>
          <p14:tracePt t="10487" x="3454400" y="3603625"/>
          <p14:tracePt t="10509" x="3454400" y="3590925"/>
          <p14:tracePt t="10526" x="3454400" y="3567113"/>
          <p14:tracePt t="10538" x="3454400" y="3554413"/>
          <p14:tracePt t="10555" x="3454400" y="3529013"/>
          <p14:tracePt t="10572" x="3454400" y="3490913"/>
          <p14:tracePt t="10669" x="3454400" y="3479800"/>
          <p14:tracePt t="10677" x="3467100" y="3479800"/>
          <p14:tracePt t="10688" x="3492500" y="3479800"/>
          <p14:tracePt t="10705" x="3541713" y="3454400"/>
          <p14:tracePt t="10709" x="3579813" y="3441700"/>
          <p14:tracePt t="10722" x="3617913" y="3441700"/>
          <p14:tracePt t="10725" x="3654425" y="3429000"/>
          <p14:tracePt t="10739" x="3692525" y="3429000"/>
          <p14:tracePt t="10741" x="3717925" y="3429000"/>
          <p14:tracePt t="10756" x="3792538" y="3403600"/>
          <p14:tracePt t="10772" x="3867150" y="3403600"/>
          <p14:tracePt t="10789" x="3956050" y="3390900"/>
          <p14:tracePt t="10805" x="4092575" y="3367088"/>
          <p14:tracePt t="10822" x="4217988" y="3341688"/>
          <p14:tracePt t="10839" x="4343400" y="3316288"/>
          <p14:tracePt t="10855" x="4430713" y="3316288"/>
          <p14:tracePt t="10872" x="4506913" y="3303588"/>
          <p14:tracePt t="10888" x="4543425" y="3278188"/>
          <p14:tracePt t="10905" x="4568825" y="3278188"/>
          <p14:tracePt t="10909" x="4581525" y="3278188"/>
          <p14:tracePt t="10923" x="4594225" y="3267075"/>
          <p14:tracePt t="10925" x="4619625" y="3267075"/>
          <p14:tracePt t="10939" x="4643438" y="3254375"/>
          <p14:tracePt t="10941" x="4681538" y="3254375"/>
          <p14:tracePt t="10956" x="4756150" y="3228975"/>
          <p14:tracePt t="10973" x="4856163" y="3203575"/>
          <p14:tracePt t="10989" x="4956175" y="3203575"/>
          <p14:tracePt t="11006" x="5057775" y="3203575"/>
          <p14:tracePt t="11022" x="5207000" y="3203575"/>
          <p14:tracePt t="11039" x="5357813" y="3203575"/>
          <p14:tracePt t="11056" x="5495925" y="3203575"/>
          <p14:tracePt t="11073" x="5632450" y="3203575"/>
          <p14:tracePt t="11089" x="5695950" y="3203575"/>
          <p14:tracePt t="11092" x="5719763" y="3203575"/>
          <p14:tracePt t="11106" x="5745163" y="3203575"/>
          <p14:tracePt t="11123" x="5757863" y="3203575"/>
          <p14:tracePt t="12269" x="5732463" y="3203575"/>
          <p14:tracePt t="12277" x="5719763" y="3228975"/>
          <p14:tracePt t="12285" x="5683250" y="3241675"/>
          <p14:tracePt t="12293" x="5645150" y="3254375"/>
          <p14:tracePt t="12309" x="5557838" y="3303588"/>
          <p14:tracePt t="12326" x="5483225" y="3341688"/>
          <p14:tracePt t="12342" x="5370513" y="3390900"/>
          <p14:tracePt t="12359" x="5281613" y="3429000"/>
          <p14:tracePt t="12376" x="5194300" y="3467100"/>
          <p14:tracePt t="12393" x="5119688" y="3490913"/>
          <p14:tracePt t="12409" x="5068888" y="3516313"/>
          <p14:tracePt t="12413" x="5045075" y="3529013"/>
          <p14:tracePt t="12426" x="5006975" y="3541713"/>
          <p14:tracePt t="12444" x="4956175" y="3554413"/>
          <p14:tracePt t="12446" x="4932363" y="3554413"/>
          <p14:tracePt t="12460" x="4868863" y="3579813"/>
          <p14:tracePt t="12477" x="4832350" y="3590925"/>
          <p14:tracePt t="12493" x="4781550" y="3590925"/>
          <p14:tracePt t="12509" x="4732338" y="3603625"/>
          <p14:tracePt t="12526" x="4694238" y="3616325"/>
          <p14:tracePt t="12543" x="4668838" y="3616325"/>
          <p14:tracePt t="12560" x="4619625" y="3629025"/>
          <p14:tracePt t="12577" x="4568825" y="3641725"/>
          <p14:tracePt t="12594" x="4506913" y="3679825"/>
          <p14:tracePt t="12596" x="4468813" y="3679825"/>
          <p14:tracePt t="12610" x="4443413" y="3692525"/>
          <p14:tracePt t="12613" x="4443413" y="3703638"/>
          <p14:tracePt t="12627" x="4430713" y="3703638"/>
          <p14:tracePt t="12644" x="4406900" y="3716338"/>
          <p14:tracePt t="13101" x="4394200" y="3716338"/>
          <p14:tracePt t="13109" x="4394200" y="3729038"/>
          <p14:tracePt t="13117" x="4368800" y="3741738"/>
          <p14:tracePt t="13127" x="4356100" y="3741738"/>
          <p14:tracePt t="13145" x="4343400" y="3767138"/>
          <p14:tracePt t="13161" x="4318000" y="3779838"/>
          <p14:tracePt t="13178" x="4305300" y="3779838"/>
          <p14:tracePt t="13195" x="4305300" y="3792538"/>
          <p14:tracePt t="13197" x="4294188" y="3792538"/>
          <p14:tracePt t="13269" x="4281488" y="3803650"/>
          <p14:tracePt t="13284" x="4268788" y="3816350"/>
          <p14:tracePt t="13853" x="4256088" y="3816350"/>
          <p14:tracePt t="13861" x="4243388" y="3816350"/>
          <p14:tracePt t="13869" x="4243388" y="3829050"/>
          <p14:tracePt t="13880" x="4230688" y="3829050"/>
          <p14:tracePt t="14581" x="4205288" y="3841750"/>
          <p14:tracePt t="14589" x="4168775" y="3854450"/>
          <p14:tracePt t="14598" x="4117975" y="3867150"/>
          <p14:tracePt t="14614" x="4043363" y="3905250"/>
          <p14:tracePt t="14631" x="3992563" y="3941763"/>
          <p14:tracePt t="14648" x="3956050" y="3954463"/>
          <p14:tracePt t="14665" x="3930650" y="3967163"/>
          <p14:tracePt t="14668" x="3917950" y="3967163"/>
          <p14:tracePt t="14683" x="3905250" y="3979863"/>
          <p14:tracePt t="14699" x="3892550" y="3979863"/>
          <p14:tracePt t="14797" x="3892550" y="3992563"/>
          <p14:tracePt t="14805" x="3879850" y="3992563"/>
          <p14:tracePt t="14821" x="3867150" y="3992563"/>
          <p14:tracePt t="14833" x="3867150" y="4005263"/>
          <p14:tracePt t="16501" x="3867150" y="4017963"/>
          <p14:tracePt t="16509" x="3867150" y="4029075"/>
          <p14:tracePt t="16520" x="3867150" y="4041775"/>
          <p14:tracePt t="16537" x="3879850" y="4092575"/>
          <p14:tracePt t="16554" x="3956050" y="4154488"/>
          <p14:tracePt t="16556" x="3992563" y="4192588"/>
          <p14:tracePt t="16571" x="4043363" y="4241800"/>
          <p14:tracePt t="16573" x="4081463" y="4279900"/>
          <p14:tracePt t="16587" x="4130675" y="4305300"/>
          <p14:tracePt t="16590" x="4168775" y="4354513"/>
          <p14:tracePt t="16605" x="4256088" y="4443413"/>
          <p14:tracePt t="16621" x="4318000" y="4530725"/>
          <p14:tracePt t="16637" x="4356100" y="4592638"/>
          <p14:tracePt t="16654" x="4368800" y="4630738"/>
          <p14:tracePt t="16670" x="4381500" y="4643438"/>
          <p14:tracePt t="18277" x="4368800" y="4643438"/>
          <p14:tracePt t="18285" x="4343400" y="4643438"/>
          <p14:tracePt t="18293" x="4305300" y="4630738"/>
          <p14:tracePt t="18309" x="4230688" y="4592638"/>
          <p14:tracePt t="18325" x="4143375" y="4567238"/>
          <p14:tracePt t="18341" x="4068763" y="4530725"/>
          <p14:tracePt t="18358" x="4005263" y="4518025"/>
          <p14:tracePt t="18375" x="3943350" y="4492625"/>
          <p14:tracePt t="18391" x="3905250" y="4492625"/>
          <p14:tracePt t="18408" x="3879850" y="4492625"/>
          <p14:tracePt t="18749" x="3879850" y="4479925"/>
          <p14:tracePt t="18764" x="3879850" y="4467225"/>
          <p14:tracePt t="18773" x="3879850" y="4443413"/>
          <p14:tracePt t="18789" x="3879850" y="4430713"/>
          <p14:tracePt t="19093" x="3867150" y="4430713"/>
          <p14:tracePt t="19101" x="3805238" y="4430713"/>
          <p14:tracePt t="19110" x="3667125" y="4505325"/>
          <p14:tracePt t="19126" x="3141663" y="4779963"/>
          <p14:tracePt t="19143" x="2890838" y="4905375"/>
          <p14:tracePt t="19160" x="2854325" y="4918075"/>
          <p14:tracePt t="19333" x="2879725" y="4892675"/>
          <p14:tracePt t="19341" x="2916238" y="4856163"/>
          <p14:tracePt t="19349" x="2928938" y="4818063"/>
          <p14:tracePt t="19361" x="2941638" y="4818063"/>
          <p14:tracePt t="19377" x="2954338" y="4818063"/>
          <p14:tracePt t="19395" x="2954338" y="4805363"/>
          <p14:tracePt t="19397" x="2954338" y="4792663"/>
          <p14:tracePt t="19421" x="2967038" y="4779963"/>
          <p14:tracePt t="19437" x="2979738" y="4768850"/>
          <p14:tracePt t="19445" x="2979738" y="4743450"/>
          <p14:tracePt t="19461" x="3003550" y="4730750"/>
          <p14:tracePt t="19478" x="3028950" y="4692650"/>
          <p14:tracePt t="19494" x="3067050" y="4656138"/>
          <p14:tracePt t="19511" x="3092450" y="4630738"/>
          <p14:tracePt t="19528" x="3116263" y="4592638"/>
          <p14:tracePt t="19545" x="3141663" y="4579938"/>
          <p14:tracePt t="19561" x="3154363" y="4554538"/>
          <p14:tracePt t="19578" x="3167063" y="4543425"/>
          <p14:tracePt t="19596" x="3179763" y="4530725"/>
          <p14:tracePt t="19598" x="3192463" y="4530725"/>
          <p14:tracePt t="19612" x="3205163" y="4505325"/>
          <p14:tracePt t="19629" x="3228975" y="4505325"/>
          <p14:tracePt t="19645" x="3241675" y="4492625"/>
          <p14:tracePt t="19662" x="3292475" y="4467225"/>
          <p14:tracePt t="19678" x="3392488" y="4418013"/>
          <p14:tracePt t="19695" x="3541713" y="4341813"/>
          <p14:tracePt t="19712" x="3730625" y="4241800"/>
          <p14:tracePt t="19729" x="3917950" y="4141788"/>
          <p14:tracePt t="19745" x="4092575" y="4079875"/>
          <p14:tracePt t="19749" x="4181475" y="4041775"/>
          <p14:tracePt t="19762" x="4256088" y="4005263"/>
          <p14:tracePt t="19765" x="4343400" y="3967163"/>
          <p14:tracePt t="19779" x="4418013" y="3941763"/>
          <p14:tracePt t="19781" x="4456113" y="3929063"/>
          <p14:tracePt t="19796" x="4568825" y="3892550"/>
          <p14:tracePt t="19813" x="4668838" y="3854450"/>
          <p14:tracePt t="19829" x="4781550" y="3816350"/>
          <p14:tracePt t="19846" x="4856163" y="3779838"/>
          <p14:tracePt t="19862" x="4945063" y="3741738"/>
          <p14:tracePt t="19878" x="5006975" y="3716338"/>
          <p14:tracePt t="19895" x="5068888" y="3716338"/>
          <p14:tracePt t="19912" x="5132388" y="3703638"/>
          <p14:tracePt t="19929" x="5207000" y="3679825"/>
          <p14:tracePt t="19946" x="5294313" y="3667125"/>
          <p14:tracePt t="19963" x="5394325" y="3641725"/>
          <p14:tracePt t="19965" x="5445125" y="3629025"/>
          <p14:tracePt t="19980" x="5507038" y="3629025"/>
          <p14:tracePt t="19996" x="5570538" y="3603625"/>
          <p14:tracePt t="20013" x="5595938" y="3603625"/>
          <p14:tracePt t="20029" x="5607050" y="3603625"/>
          <p14:tracePt t="20277" x="5619750" y="3603625"/>
          <p14:tracePt t="20285" x="5645150" y="3603625"/>
          <p14:tracePt t="20296" x="5670550" y="3603625"/>
          <p14:tracePt t="20313" x="5732463" y="3603625"/>
          <p14:tracePt t="20316" x="5757863" y="3603625"/>
          <p14:tracePt t="20330" x="5783263" y="3603625"/>
          <p14:tracePt t="20333" x="5808663" y="3603625"/>
          <p14:tracePt t="20347" x="5821363" y="3603625"/>
          <p14:tracePt t="20349" x="5832475" y="3603625"/>
          <p14:tracePt t="20365" x="5845175" y="3603625"/>
          <p14:tracePt t="20381" x="5870575" y="3603625"/>
          <p14:tracePt t="20397" x="5883275" y="3603625"/>
          <p14:tracePt t="20414" x="5908675" y="3603625"/>
          <p14:tracePt t="20430" x="5957888" y="3603625"/>
          <p14:tracePt t="20447" x="5995988" y="3603625"/>
          <p14:tracePt t="20464" x="6034088" y="3603625"/>
          <p14:tracePt t="20481" x="6083300" y="3616325"/>
          <p14:tracePt t="20497" x="6121400" y="3629025"/>
          <p14:tracePt t="20514" x="6157913" y="3629025"/>
          <p14:tracePt t="20517" x="6170613" y="3641725"/>
          <p14:tracePt t="20677" x="6170613" y="3654425"/>
          <p14:tracePt t="20685" x="6146800" y="3654425"/>
          <p14:tracePt t="20698" x="6121400" y="3654425"/>
          <p14:tracePt t="20700" x="6083300" y="3654425"/>
          <p14:tracePt t="20715" x="6070600" y="3667125"/>
          <p14:tracePt t="20717" x="6045200" y="3679825"/>
          <p14:tracePt t="20732" x="6021388" y="3679825"/>
          <p14:tracePt t="20748" x="6008688" y="3679825"/>
          <p14:tracePt t="20829" x="5995988" y="3679825"/>
          <p14:tracePt t="20837" x="5957888" y="3692525"/>
          <p14:tracePt t="20848" x="5908675" y="3703638"/>
          <p14:tracePt t="20865" x="5770563" y="3741738"/>
          <p14:tracePt t="20881" x="5607050" y="3779838"/>
          <p14:tracePt t="20884" x="5519738" y="3792538"/>
          <p14:tracePt t="20898" x="5445125" y="3792538"/>
          <p14:tracePt t="20901" x="5357813" y="3803650"/>
          <p14:tracePt t="20916" x="5307013" y="3816350"/>
          <p14:tracePt t="20917" x="5245100" y="3816350"/>
          <p14:tracePt t="20932" x="5145088" y="3816350"/>
          <p14:tracePt t="20949" x="4994275" y="3829050"/>
          <p14:tracePt t="20965" x="4868863" y="3854450"/>
          <p14:tracePt t="20982" x="4781550" y="3879850"/>
          <p14:tracePt t="20998" x="4719638" y="3879850"/>
          <p14:tracePt t="21015" x="4643438" y="3929063"/>
          <p14:tracePt t="21032" x="4581525" y="3941763"/>
          <p14:tracePt t="21048" x="4543425" y="3979863"/>
          <p14:tracePt t="21065" x="4518025" y="3992563"/>
          <p14:tracePt t="21082" x="4518025" y="4005263"/>
          <p14:tracePt t="22405" x="4518025" y="4017963"/>
          <p14:tracePt t="22413" x="4518025" y="4029075"/>
          <p14:tracePt t="22421" x="4518025" y="4067175"/>
          <p14:tracePt t="22436" x="4518025" y="4129088"/>
          <p14:tracePt t="22453" x="4518025" y="4192588"/>
          <p14:tracePt t="22469" x="4518025" y="4254500"/>
          <p14:tracePt t="22486" x="4518025" y="4305300"/>
          <p14:tracePt t="22502" x="4518025" y="4367213"/>
          <p14:tracePt t="22519" x="4494213" y="4418013"/>
          <p14:tracePt t="22536" x="4494213" y="4454525"/>
          <p14:tracePt t="22553" x="4481513" y="4479925"/>
          <p14:tracePt t="22569" x="4456113" y="4530725"/>
          <p14:tracePt t="22572" x="4430713" y="4543425"/>
          <p14:tracePt t="22586" x="4418013" y="4567238"/>
          <p14:tracePt t="22589" x="4394200" y="4605338"/>
          <p14:tracePt t="22603" x="4381500" y="4630738"/>
          <p14:tracePt t="22606" x="4356100" y="4656138"/>
          <p14:tracePt t="22620" x="4330700" y="4692650"/>
          <p14:tracePt t="22636" x="4305300" y="4730750"/>
          <p14:tracePt t="22653" x="4268788" y="4768850"/>
          <p14:tracePt t="22669" x="4256088" y="4779963"/>
          <p14:tracePt t="22957" x="4256088" y="4768850"/>
          <p14:tracePt t="22964" x="4256088" y="4756150"/>
          <p14:tracePt t="22981" x="4256088" y="4743450"/>
          <p14:tracePt t="23005" x="4256088" y="4730750"/>
          <p14:tracePt t="23020" x="4256088" y="4718050"/>
          <p14:tracePt t="23029" x="4256088" y="4705350"/>
          <p14:tracePt t="23053" x="4256088" y="4692650"/>
          <p14:tracePt t="24133" x="4281488" y="4692650"/>
          <p14:tracePt t="24149" x="4294188" y="4692650"/>
          <p14:tracePt t="24156" x="4330700" y="4692650"/>
          <p14:tracePt t="24165" x="4368800" y="4692650"/>
          <p14:tracePt t="24173" x="4430713" y="4692650"/>
          <p14:tracePt t="24190" x="4606925" y="4692650"/>
          <p14:tracePt t="24207" x="4806950" y="4692650"/>
          <p14:tracePt t="24224" x="5045075" y="4692650"/>
          <p14:tracePt t="24240" x="5281613" y="4692650"/>
          <p14:tracePt t="24257" x="5557838" y="4692650"/>
          <p14:tracePt t="24274" x="5857875" y="4692650"/>
          <p14:tracePt t="24277" x="6021388" y="4692650"/>
          <p14:tracePt t="24291" x="6170613" y="4692650"/>
          <p14:tracePt t="24293" x="6346825" y="4692650"/>
          <p14:tracePt t="24308" x="6784975" y="4756150"/>
          <p14:tracePt t="24324" x="7323138" y="4856163"/>
          <p14:tracePt t="24341" x="7961313" y="5005388"/>
          <p14:tracePt t="24357" x="8763000" y="5205413"/>
          <p14:tracePt t="24374" x="9713913" y="5468938"/>
          <p14:tracePt t="24390" x="10664825" y="5743575"/>
          <p14:tracePt t="24407" x="11628438" y="5969000"/>
          <p14:tracePt t="30005" x="10590213" y="6770688"/>
          <p14:tracePt t="30022" x="10377488" y="6670675"/>
          <p14:tracePt t="30038" x="10126663" y="6557963"/>
          <p14:tracePt t="30055" x="9913938" y="6445250"/>
          <p14:tracePt t="30071" x="9713913" y="6345238"/>
          <p14:tracePt t="30088" x="9550400" y="6269038"/>
          <p14:tracePt t="30107" x="9388475" y="6194425"/>
          <p14:tracePt t="30109" x="9301163" y="6157913"/>
          <p14:tracePt t="30123" x="9212263" y="6119813"/>
          <p14:tracePt t="30125" x="9137650" y="6081713"/>
          <p14:tracePt t="30140" x="8963025" y="6019800"/>
          <p14:tracePt t="30156" x="8812213" y="5969000"/>
          <p14:tracePt t="30173" x="8686800" y="5932488"/>
          <p14:tracePt t="30189" x="8574088" y="5894388"/>
          <p14:tracePt t="30206" x="8461375" y="5843588"/>
          <p14:tracePt t="30222" x="8312150" y="5768975"/>
          <p14:tracePt t="30239" x="8135938" y="5681663"/>
          <p14:tracePt t="30256" x="7961313" y="5607050"/>
          <p14:tracePt t="30273" x="7797800" y="5530850"/>
          <p14:tracePt t="30289" x="7685088" y="5468938"/>
          <p14:tracePt t="30293" x="7648575" y="5430838"/>
          <p14:tracePt t="30306" x="7623175" y="5407025"/>
          <p14:tracePt t="30309" x="7597775" y="5407025"/>
          <p14:tracePt t="30324" x="7523163" y="5368925"/>
          <p14:tracePt t="30340" x="7459663" y="5343525"/>
          <p14:tracePt t="30357" x="7410450" y="5330825"/>
          <p14:tracePt t="30373" x="7385050" y="5318125"/>
          <p14:tracePt t="30389" x="7348538" y="5294313"/>
          <p14:tracePt t="30406" x="7310438" y="5268913"/>
          <p14:tracePt t="30423" x="7272338" y="5256213"/>
          <p14:tracePt t="30440" x="7246938" y="5230813"/>
          <p14:tracePt t="30456" x="7223125" y="5205413"/>
          <p14:tracePt t="30473" x="7210425" y="5205413"/>
          <p14:tracePt t="30476" x="7210425" y="5194300"/>
          <p14:tracePt t="30490" x="7210425" y="5181600"/>
          <p14:tracePt t="30493" x="7197725" y="5168900"/>
          <p14:tracePt t="30507" x="7185025" y="5156200"/>
          <p14:tracePt t="30509" x="7185025" y="5143500"/>
          <p14:tracePt t="30524" x="7172325" y="5092700"/>
          <p14:tracePt t="30540" x="7146925" y="5018088"/>
          <p14:tracePt t="30556" x="7085013" y="4918075"/>
          <p14:tracePt t="30574" x="7034213" y="4843463"/>
          <p14:tracePt t="30590" x="6997700" y="4779963"/>
          <p14:tracePt t="30606" x="6959600" y="4756150"/>
          <p14:tracePt t="30624" x="6921500" y="4730750"/>
          <p14:tracePt t="30733" x="6910388" y="4730750"/>
          <p14:tracePt t="30740" x="6897688" y="4730750"/>
          <p14:tracePt t="30748" x="6884988" y="4730750"/>
          <p14:tracePt t="30757" x="6872288" y="4730750"/>
          <p14:tracePt t="30780" x="6859588" y="4730750"/>
          <p14:tracePt t="30933" x="6834188" y="4730750"/>
          <p14:tracePt t="30949" x="6821488" y="4730750"/>
          <p14:tracePt t="30957" x="6808788" y="4730750"/>
          <p14:tracePt t="30964" x="6797675" y="4730750"/>
          <p14:tracePt t="30974" x="6784975" y="4730750"/>
          <p14:tracePt t="30991" x="6759575" y="4730750"/>
          <p14:tracePt t="31013" x="6746875" y="4730750"/>
          <p14:tracePt t="31053" x="6734175" y="4730750"/>
          <p14:tracePt t="31069" x="6708775" y="4730750"/>
          <p14:tracePt t="31076" x="6696075" y="4718050"/>
          <p14:tracePt t="31092" x="6646863" y="4718050"/>
          <p14:tracePt t="31109" x="6608763" y="4705350"/>
          <p14:tracePt t="31125" x="6534150" y="4705350"/>
          <p14:tracePt t="31141" x="6459538" y="4692650"/>
          <p14:tracePt t="31158" x="6408738" y="4679950"/>
          <p14:tracePt t="31175" x="6370638" y="4679950"/>
          <p14:tracePt t="31191" x="6359525" y="4667250"/>
          <p14:tracePt t="31209" x="6346825" y="4667250"/>
          <p14:tracePt t="31225" x="6334125" y="4667250"/>
          <p14:tracePt t="31661" x="6334125" y="4656138"/>
          <p14:tracePt t="31684" x="6346825" y="4656138"/>
          <p14:tracePt t="31701" x="6359525" y="4656138"/>
          <p14:tracePt t="31716" x="6370638" y="4656138"/>
          <p14:tracePt t="31726" x="6383338" y="4656138"/>
          <p14:tracePt t="31733" x="6383338" y="4643438"/>
          <p14:tracePt t="31743" x="6396038" y="4643438"/>
          <p14:tracePt t="31760" x="6408738" y="4643438"/>
          <p14:tracePt t="31776" x="6421438" y="4643438"/>
          <p14:tracePt t="31828" x="6446838" y="4630738"/>
          <p14:tracePt t="31836" x="6472238" y="4618038"/>
          <p14:tracePt t="31844" x="6508750" y="4605338"/>
          <p14:tracePt t="31860" x="6559550" y="4579938"/>
          <p14:tracePt t="31877" x="6608763" y="4567238"/>
          <p14:tracePt t="31893" x="6634163" y="4567238"/>
          <p14:tracePt t="31910" x="6659563" y="4554538"/>
          <p14:tracePt t="31927" x="6721475" y="4530725"/>
          <p14:tracePt t="31944" x="6846888" y="4492625"/>
          <p14:tracePt t="31960" x="6934200" y="4467225"/>
          <p14:tracePt t="31977" x="7010400" y="4443413"/>
          <p14:tracePt t="31980" x="7046913" y="4443413"/>
          <p14:tracePt t="31994" x="7059613" y="4443413"/>
          <p14:tracePt t="32011" x="7085013" y="4443413"/>
          <p14:tracePt t="32013" x="7085013" y="4430713"/>
          <p14:tracePt t="32027" x="7097713" y="4430713"/>
          <p14:tracePt t="32044" x="7110413" y="4430713"/>
          <p14:tracePt t="33493" x="7110413" y="4443413"/>
          <p14:tracePt t="33500" x="7123113" y="4443413"/>
          <p14:tracePt t="33533" x="7123113" y="4454525"/>
          <p14:tracePt t="33541" x="7123113" y="4467225"/>
          <p14:tracePt t="33557" x="7123113" y="4479925"/>
          <p14:tracePt t="33573" x="7123113" y="4492625"/>
          <p14:tracePt t="33581" x="7123113" y="4505325"/>
          <p14:tracePt t="33598" x="7134225" y="4518025"/>
          <p14:tracePt t="33629" x="7134225" y="4530725"/>
          <p14:tracePt t="33685" x="7134225" y="4543425"/>
          <p14:tracePt t="33693" x="7134225" y="4554538"/>
          <p14:tracePt t="33700" x="7134225" y="4567238"/>
          <p14:tracePt t="33716" x="7134225" y="4605338"/>
          <p14:tracePt t="33732" x="7159625" y="4667250"/>
          <p14:tracePt t="33749" x="7185025" y="4779963"/>
          <p14:tracePt t="33765" x="7235825" y="4868863"/>
          <p14:tracePt t="33782" x="7272338" y="4918075"/>
          <p14:tracePt t="33798" x="7310438" y="4981575"/>
          <p14:tracePt t="33815" x="7359650" y="5018088"/>
          <p14:tracePt t="33832" x="7435850" y="5081588"/>
          <p14:tracePt t="33849" x="7497763" y="5143500"/>
          <p14:tracePt t="33865" x="7561263" y="5205413"/>
          <p14:tracePt t="33868" x="7623175" y="5243513"/>
          <p14:tracePt t="33882" x="7685088" y="5268913"/>
          <p14:tracePt t="33899" x="7761288" y="5330825"/>
          <p14:tracePt t="33901" x="7810500" y="5343525"/>
          <p14:tracePt t="33916" x="7861300" y="5368925"/>
          <p14:tracePt t="33933" x="7886700" y="5381625"/>
          <p14:tracePt t="33949" x="7897813" y="5381625"/>
          <p14:tracePt t="34653" x="7897813" y="5368925"/>
          <p14:tracePt t="34660" x="7886700" y="5356225"/>
          <p14:tracePt t="34668" x="7886700" y="5330825"/>
          <p14:tracePt t="34685" x="7848600" y="5268913"/>
          <p14:tracePt t="34701" x="7797800" y="5205413"/>
          <p14:tracePt t="34718" x="7761288" y="5143500"/>
          <p14:tracePt t="34734" x="7723188" y="5105400"/>
          <p14:tracePt t="34751" x="7710488" y="5081588"/>
          <p14:tracePt t="34767" x="7697788" y="5068888"/>
          <p14:tracePt t="34785" x="7685088" y="5043488"/>
          <p14:tracePt t="34800" x="7685088" y="5030788"/>
          <p14:tracePt t="34818" x="7673975" y="5018088"/>
          <p14:tracePt t="34925" x="7673975" y="5005388"/>
          <p14:tracePt t="34933" x="7661275" y="4992688"/>
          <p14:tracePt t="34957" x="7648575" y="4981575"/>
          <p14:tracePt t="34973" x="7648575" y="4968875"/>
          <p14:tracePt t="34981" x="7635875" y="4968875"/>
          <p14:tracePt t="34989" x="7623175" y="4956175"/>
          <p14:tracePt t="35001" x="7623175" y="4943475"/>
          <p14:tracePt t="35018" x="7610475" y="4930775"/>
          <p14:tracePt t="35036" x="7597775" y="4918075"/>
          <p14:tracePt t="35052" x="7585075" y="4905375"/>
          <p14:tracePt t="35069" x="7572375" y="4892675"/>
          <p14:tracePt t="35085" x="7572375" y="4879975"/>
          <p14:tracePt t="35102" x="7561263" y="4868863"/>
          <p14:tracePt t="35973" x="7548563" y="4905375"/>
          <p14:tracePt t="35981" x="7523163" y="4968875"/>
          <p14:tracePt t="35988" x="7485063" y="5043488"/>
          <p14:tracePt t="36005" x="7348538" y="5205413"/>
          <p14:tracePt t="36021" x="7172325" y="5456238"/>
          <p14:tracePt t="36037" x="7097713" y="5707063"/>
          <p14:tracePt t="36054" x="7085013" y="5856288"/>
          <p14:tracePt t="36071" x="7085013" y="5907088"/>
          <p14:tracePt t="36088" x="7085013" y="5919788"/>
          <p14:tracePt t="36189" x="7097713" y="5919788"/>
          <p14:tracePt t="36196" x="7123113" y="5919788"/>
          <p14:tracePt t="36205" x="7146925" y="5894388"/>
          <p14:tracePt t="36222" x="7172325" y="5843588"/>
          <p14:tracePt t="36238" x="7172325" y="5819775"/>
          <p14:tracePt t="36292" x="7172325" y="5807075"/>
          <p14:tracePt t="36325" x="7172325" y="5794375"/>
          <p14:tracePt t="36357" x="7172325" y="5781675"/>
          <p14:tracePt t="36429" x="7172325" y="5768975"/>
          <p14:tracePt t="36469" x="7159625" y="5768975"/>
          <p14:tracePt t="36477" x="7159625" y="5756275"/>
          <p14:tracePt t="36489" x="7134225" y="5756275"/>
          <p14:tracePt t="36492" x="7123113" y="5743575"/>
          <p14:tracePt t="36506" x="7110413" y="5732463"/>
          <p14:tracePt t="36508" x="7097713" y="5732463"/>
          <p14:tracePt t="36523" x="7097713" y="5719763"/>
          <p14:tracePt t="36525" x="7072313" y="5707063"/>
          <p14:tracePt t="36540" x="7046913" y="5694363"/>
          <p14:tracePt t="36556" x="7021513" y="5668963"/>
          <p14:tracePt t="36573" x="6997700" y="5656263"/>
          <p14:tracePt t="36589" x="6985000" y="5643563"/>
          <p14:tracePt t="36606" x="6985000" y="5630863"/>
          <p14:tracePt t="36622" x="6972300" y="5630863"/>
          <p14:tracePt t="36684" x="6972300" y="5619750"/>
          <p14:tracePt t="36692" x="6972300" y="5607050"/>
          <p14:tracePt t="36706" x="6972300" y="5594350"/>
          <p14:tracePt t="36724" x="6972300" y="5581650"/>
          <p14:tracePt t="36740" x="6972300" y="5568950"/>
          <p14:tracePt t="36756" x="6972300" y="5556250"/>
          <p14:tracePt t="36773" x="6972300" y="5530850"/>
          <p14:tracePt t="36790" x="6972300" y="5507038"/>
          <p14:tracePt t="36807" x="6972300" y="5481638"/>
          <p14:tracePt t="36823" x="6959600" y="5430838"/>
          <p14:tracePt t="36840" x="6959600" y="5368925"/>
          <p14:tracePt t="36856" x="6959600" y="5305425"/>
          <p14:tracePt t="36873" x="6934200" y="5230813"/>
          <p14:tracePt t="36876" x="6934200" y="5205413"/>
          <p14:tracePt t="36890" x="6921500" y="5168900"/>
          <p14:tracePt t="36892" x="6921500" y="5143500"/>
          <p14:tracePt t="36907" x="6921500" y="5118100"/>
          <p14:tracePt t="36909" x="6910388" y="5092700"/>
          <p14:tracePt t="36924" x="6897688" y="5043488"/>
          <p14:tracePt t="36941" x="6884988" y="5005388"/>
          <p14:tracePt t="36957" x="6884988" y="4956175"/>
          <p14:tracePt t="36974" x="6884988" y="4930775"/>
          <p14:tracePt t="36990" x="6884988" y="4879975"/>
          <p14:tracePt t="37007" x="6884988" y="4818063"/>
          <p14:tracePt t="37024" x="6859588" y="4756150"/>
          <p14:tracePt t="37040" x="6859588" y="4692650"/>
          <p14:tracePt t="37057" x="6859588" y="4630738"/>
          <p14:tracePt t="37074" x="6859588" y="4579938"/>
          <p14:tracePt t="37076" x="6859588" y="4554538"/>
          <p14:tracePt t="37091" x="6859588" y="4518025"/>
          <p14:tracePt t="37093" x="6859588" y="4492625"/>
          <p14:tracePt t="37108" x="6859588" y="4454525"/>
          <p14:tracePt t="37125" x="6859588" y="4405313"/>
          <p14:tracePt t="37141" x="6859588" y="4379913"/>
          <p14:tracePt t="37157" x="6859588" y="4367213"/>
          <p14:tracePt t="37174" x="6846888" y="4330700"/>
          <p14:tracePt t="37190" x="6846888" y="4318000"/>
          <p14:tracePt t="37207" x="6834188" y="4305300"/>
          <p14:tracePt t="37224" x="6834188" y="4292600"/>
          <p14:tracePt t="37241" x="6834188" y="4267200"/>
          <p14:tracePt t="37257" x="6821488" y="4254500"/>
          <p14:tracePt t="37274" x="6821488" y="4241800"/>
          <p14:tracePt t="37292" x="6808788" y="4241800"/>
          <p14:tracePt t="37308" x="6808788" y="4230688"/>
          <p14:tracePt t="37325" x="6784975" y="4217988"/>
          <p14:tracePt t="37341" x="6772275" y="4205288"/>
          <p14:tracePt t="37357" x="6759575" y="4192588"/>
          <p14:tracePt t="37374" x="6746875" y="4192588"/>
          <p14:tracePt t="37853" x="6734175" y="4192588"/>
          <p14:tracePt t="37981" x="6734175" y="4205288"/>
          <p14:tracePt t="37988" x="6734175" y="4217988"/>
          <p14:tracePt t="37996" x="6721475" y="4217988"/>
          <p14:tracePt t="38013" x="6708775" y="4230688"/>
          <p14:tracePt t="38028" x="6696075" y="4230688"/>
          <p14:tracePt t="38044" x="6684963" y="4241800"/>
          <p14:tracePt t="38060" x="6672263" y="4254500"/>
          <p14:tracePt t="38077" x="6659563" y="4267200"/>
          <p14:tracePt t="38093" x="6634163" y="4279900"/>
          <p14:tracePt t="38110" x="6608763" y="4305300"/>
          <p14:tracePt t="38126" x="6572250" y="4318000"/>
          <p14:tracePt t="38143" x="6534150" y="4330700"/>
          <p14:tracePt t="38159" x="6508750" y="4354513"/>
          <p14:tracePt t="38177" x="6496050" y="4367213"/>
          <p14:tracePt t="38180" x="6472238" y="4367213"/>
          <p14:tracePt t="38194" x="6459538" y="4367213"/>
          <p14:tracePt t="38196" x="6446838" y="4379913"/>
          <p14:tracePt t="38210" x="6434138" y="4379913"/>
          <p14:tracePt t="38212" x="6434138" y="4392613"/>
          <p14:tracePt t="38227" x="6421438" y="4392613"/>
          <p14:tracePt t="39644" x="6434138" y="4392613"/>
          <p14:tracePt t="39661" x="6446838" y="4392613"/>
          <p14:tracePt t="39669" x="6459538" y="4392613"/>
          <p14:tracePt t="39680" x="6472238" y="4405313"/>
          <p14:tracePt t="39697" x="6483350" y="4405313"/>
          <p14:tracePt t="39700" x="6496050" y="4405313"/>
          <p14:tracePt t="39725" x="6508750" y="4405313"/>
          <p14:tracePt t="39732" x="6521450" y="4405313"/>
          <p14:tracePt t="39748" x="6534150" y="4405313"/>
          <p14:tracePt t="39765" x="6559550" y="4405313"/>
          <p14:tracePt t="39789" x="6572250" y="4405313"/>
          <p14:tracePt t="39814" x="6584950" y="4405313"/>
          <p14:tracePt t="39892" x="6584950" y="4418013"/>
          <p14:tracePt t="39901" x="6596063" y="4418013"/>
          <p14:tracePt t="39915" x="6608763" y="4418013"/>
          <p14:tracePt t="39917" x="6621463" y="4430713"/>
          <p14:tracePt t="39932" x="6646863" y="4467225"/>
          <p14:tracePt t="39948" x="6696075" y="4505325"/>
          <p14:tracePt t="39965" x="6746875" y="4567238"/>
          <p14:tracePt t="39981" x="6797675" y="4643438"/>
          <p14:tracePt t="39997" x="6859588" y="4856163"/>
          <p14:tracePt t="40014" x="6910388" y="5230813"/>
          <p14:tracePt t="40032" x="6946900" y="5719763"/>
          <p14:tracePt t="40048" x="6946900" y="6045200"/>
          <p14:tracePt t="40064" x="6946900" y="6107113"/>
          <p14:tracePt t="40082" x="6946900" y="6119813"/>
          <p14:tracePt t="40180" x="6934200" y="6119813"/>
          <p14:tracePt t="40189" x="6897688" y="6119813"/>
          <p14:tracePt t="40198" x="6859588" y="6119813"/>
          <p14:tracePt t="40215" x="6759575" y="6094413"/>
          <p14:tracePt t="40231" x="6621463" y="6045200"/>
          <p14:tracePt t="40249" x="6472238" y="5994400"/>
          <p14:tracePt t="40265" x="6270625" y="5932488"/>
          <p14:tracePt t="40283" x="6108700" y="5856288"/>
          <p14:tracePt t="40285" x="6034088" y="5819775"/>
          <p14:tracePt t="40299" x="5995988" y="5807075"/>
          <p14:tracePt t="40301" x="5983288" y="5794375"/>
          <p14:tracePt t="40316" x="5970588" y="5781675"/>
          <p14:tracePt t="44941" x="5970588" y="5768975"/>
          <p14:tracePt t="44956" x="5970588" y="5756275"/>
          <p14:tracePt t="44973" x="5970588" y="5743575"/>
          <p14:tracePt t="44980" x="5970588" y="5732463"/>
          <p14:tracePt t="44995" x="5970588" y="5719763"/>
          <p14:tracePt t="44996" x="5970588" y="5707063"/>
          <p14:tracePt t="45012" x="5970588" y="5681663"/>
          <p14:tracePt t="45029" x="5970588" y="5656263"/>
          <p14:tracePt t="45045" x="5970588" y="5643563"/>
          <p14:tracePt t="45061" x="5970588" y="5630863"/>
          <p14:tracePt t="45078" x="5970588" y="5619750"/>
          <p14:tracePt t="45094" x="5970588" y="5607050"/>
          <p14:tracePt t="45111" x="5970588" y="5594350"/>
          <p14:tracePt t="45128" x="5970588" y="5568950"/>
          <p14:tracePt t="45145" x="5983288" y="5556250"/>
          <p14:tracePt t="45148" x="5995988" y="5530850"/>
          <p14:tracePt t="45165" x="6008688" y="5518150"/>
          <p14:tracePt t="45179" x="6021388" y="5507038"/>
          <p14:tracePt t="45181" x="6034088" y="5481638"/>
          <p14:tracePt t="45196" x="6057900" y="5456238"/>
          <p14:tracePt t="45212" x="6083300" y="5443538"/>
          <p14:tracePt t="45228" x="6096000" y="5443538"/>
          <p14:tracePt t="45245" x="6121400" y="5418138"/>
          <p14:tracePt t="45262" x="6134100" y="5418138"/>
          <p14:tracePt t="45278" x="6157913" y="5407025"/>
          <p14:tracePt t="45295" x="6208713" y="5394325"/>
          <p14:tracePt t="45311" x="6270625" y="5368925"/>
          <p14:tracePt t="45329" x="6334125" y="5356225"/>
          <p14:tracePt t="45346" x="6396038" y="5343525"/>
          <p14:tracePt t="45348" x="6421438" y="5330825"/>
          <p14:tracePt t="45362" x="6459538" y="5330825"/>
          <p14:tracePt t="45365" x="6496050" y="5330825"/>
          <p14:tracePt t="45379" x="6534150" y="5330825"/>
          <p14:tracePt t="45381" x="6559550" y="5330825"/>
          <p14:tracePt t="45396" x="6584950" y="5330825"/>
          <p14:tracePt t="45580" x="6596063" y="5330825"/>
          <p14:tracePt t="45596" x="6608763" y="5330825"/>
          <p14:tracePt t="45604" x="6608763" y="5318125"/>
          <p14:tracePt t="45612" x="6608763" y="5305425"/>
          <p14:tracePt t="45630" x="6634163" y="5305425"/>
          <p14:tracePt t="45646" x="6646863" y="5305425"/>
          <p14:tracePt t="45663" x="6659563" y="5305425"/>
          <p14:tracePt t="45680" x="6684963" y="5305425"/>
          <p14:tracePt t="46684" x="6696075" y="5305425"/>
          <p14:tracePt t="46692" x="6759575" y="5318125"/>
          <p14:tracePt t="46700" x="6846888" y="5356225"/>
          <p14:tracePt t="46716" x="7123113" y="5481638"/>
          <p14:tracePt t="46733" x="7523163" y="5656263"/>
          <p14:tracePt t="46749" x="8023225" y="5881688"/>
          <p14:tracePt t="46766" x="8399463" y="6032500"/>
          <p14:tracePt t="46782" x="8674100" y="6157913"/>
          <p14:tracePt t="46799" x="8937625" y="6232525"/>
          <p14:tracePt t="46816" x="9099550" y="6294438"/>
          <p14:tracePt t="46833" x="9224963" y="6345238"/>
          <p14:tracePt t="46836" x="9275763" y="6370638"/>
          <p14:tracePt t="46849" x="9337675" y="6381750"/>
          <p14:tracePt t="46852" x="9375775" y="6394450"/>
          <p14:tracePt t="46866" x="9413875" y="6419850"/>
          <p14:tracePt t="46868" x="9475788" y="6445250"/>
          <p14:tracePt t="46884" x="9525000" y="6483350"/>
          <p14:tracePt t="46886" x="9588500" y="6494463"/>
          <p14:tracePt t="46900" x="9775825" y="6619875"/>
          <p14:tracePt t="46916" x="9975850" y="6783388"/>
          <p14:tracePt t="47822" x="8023225" y="6645275"/>
          <p14:tracePt t="47836" x="7735888" y="6381750"/>
          <p14:tracePt t="47852" x="7497763" y="6181725"/>
          <p14:tracePt t="47868" x="7297738" y="6019800"/>
          <p14:tracePt t="47886" x="7159625" y="5881688"/>
          <p14:tracePt t="47902" x="7046913" y="5794375"/>
          <p14:tracePt t="47918" x="6946900" y="5732463"/>
          <p14:tracePt t="47935" x="6872288" y="5668963"/>
          <p14:tracePt t="47952" x="6821488" y="5630863"/>
          <p14:tracePt t="47969" x="6784975" y="5594350"/>
          <p14:tracePt t="47971" x="6772275" y="5581650"/>
          <p14:tracePt t="47986" x="6746875" y="5556250"/>
          <p14:tracePt t="48003" x="6734175" y="5518150"/>
          <p14:tracePt t="48006" x="6721475" y="5494338"/>
          <p14:tracePt t="48020" x="6696075" y="5430838"/>
          <p14:tracePt t="48036" x="6672263" y="5368925"/>
          <p14:tracePt t="48053" x="6634163" y="5281613"/>
          <p14:tracePt t="48069" x="6596063" y="5181600"/>
          <p14:tracePt t="48086" x="6546850" y="5092700"/>
          <p14:tracePt t="48102" x="6508750" y="5018088"/>
          <p14:tracePt t="48118" x="6483350" y="4968875"/>
          <p14:tracePt t="48136" x="6483350" y="4943475"/>
          <p14:tracePt t="48153" x="6472238" y="4943475"/>
          <p14:tracePt t="48596" x="6459538" y="4943475"/>
          <p14:tracePt t="48628" x="6446838" y="4943475"/>
          <p14:tracePt t="48636" x="6434138" y="4943475"/>
          <p14:tracePt t="48741" x="6434138" y="4956175"/>
          <p14:tracePt t="49900" x="6434138" y="4968875"/>
          <p14:tracePt t="49908" x="6421438" y="4968875"/>
          <p14:tracePt t="49924" x="6421438" y="4981575"/>
          <p14:tracePt t="49933" x="6408738" y="4981575"/>
          <p14:tracePt t="49948" x="6408738" y="4992688"/>
          <p14:tracePt t="49957" x="6396038" y="5005388"/>
          <p14:tracePt t="49980" x="6396038" y="5018088"/>
          <p14:tracePt t="49997" x="6383338" y="5018088"/>
          <p14:tracePt t="50007" x="6383338" y="5030788"/>
          <p14:tracePt t="50029" x="6383338" y="5043488"/>
          <p14:tracePt t="50041" x="6370638" y="5043488"/>
          <p14:tracePt t="50044" x="6370638" y="5056188"/>
          <p14:tracePt t="50077" x="6370638" y="5068888"/>
          <p14:tracePt t="50180" x="6370638" y="5081588"/>
          <p14:tracePt t="50189" x="6370638" y="5092700"/>
          <p14:tracePt t="50197" x="6370638" y="5105400"/>
          <p14:tracePt t="50207" x="6383338" y="5130800"/>
          <p14:tracePt t="50225" x="6434138" y="5181600"/>
          <p14:tracePt t="50228" x="6472238" y="5218113"/>
          <p14:tracePt t="50241" x="6521450" y="5256213"/>
          <p14:tracePt t="50245" x="6559550" y="5281613"/>
          <p14:tracePt t="50258" x="6596063" y="5330825"/>
          <p14:tracePt t="50260" x="6621463" y="5356225"/>
          <p14:tracePt t="50276" x="6696075" y="5407025"/>
          <p14:tracePt t="50292" x="6734175" y="5443538"/>
          <p14:tracePt t="50308" x="6772275" y="5468938"/>
          <p14:tracePt t="50325" x="6821488" y="5507038"/>
          <p14:tracePt t="50342" x="6872288" y="5543550"/>
          <p14:tracePt t="50358" x="6921500" y="5581650"/>
          <p14:tracePt t="50375" x="6997700" y="5643563"/>
          <p14:tracePt t="50392" x="7059613" y="5694363"/>
          <p14:tracePt t="50408" x="7146925" y="5756275"/>
          <p14:tracePt t="50425" x="7235825" y="5807075"/>
          <p14:tracePt t="50428" x="7259638" y="5843588"/>
          <p14:tracePt t="50443" x="7297738" y="5868988"/>
          <p14:tracePt t="50446" x="7323138" y="5881688"/>
          <p14:tracePt t="50460" x="7348538" y="5907088"/>
          <p14:tracePt t="50484" x="7359650" y="5907088"/>
          <p14:tracePt t="51220" x="7359650" y="5919788"/>
          <p14:tracePt t="51228" x="7359650" y="5932488"/>
          <p14:tracePt t="51236" x="7359650" y="5945188"/>
          <p14:tracePt t="51244" x="7372350" y="5969000"/>
          <p14:tracePt t="51261" x="7372350" y="5994400"/>
          <p14:tracePt t="51278" x="7385050" y="6007100"/>
          <p14:tracePt t="51300" x="7385050" y="6019800"/>
          <p14:tracePt t="51340" x="7397750" y="6045200"/>
          <p14:tracePt t="51349" x="7410450" y="6069013"/>
          <p14:tracePt t="51361" x="7423150" y="6107113"/>
          <p14:tracePt t="51364" x="7435850" y="6169025"/>
          <p14:tracePt t="51378" x="7459663" y="6232525"/>
          <p14:tracePt t="51380" x="7497763" y="6307138"/>
          <p14:tracePt t="51395" x="7535863" y="6381750"/>
          <p14:tracePt t="51397" x="7572375" y="6445250"/>
          <p14:tracePt t="51412" x="7623175" y="6532563"/>
          <p14:tracePt t="51428" x="7648575" y="6570663"/>
          <p14:tracePt t="51444" x="7673975" y="6594475"/>
          <p14:tracePt t="51461" x="7685088" y="6594475"/>
          <p14:tracePt t="52124" x="7710488" y="6607175"/>
          <p14:tracePt t="52132" x="7723188" y="6619875"/>
          <p14:tracePt t="52147" x="7735888" y="6632575"/>
          <p14:tracePt t="52148" x="7748588" y="6632575"/>
          <p14:tracePt t="52164" x="7797800" y="6670675"/>
          <p14:tracePt t="52180" x="7848600" y="6707188"/>
          <p14:tracePt t="52197" x="7897813" y="6745288"/>
          <p14:tracePt t="52213" x="7935913" y="6783388"/>
          <p14:tracePt t="52229" x="7974013" y="6796088"/>
          <p14:tracePt t="52246" x="7999413" y="6819900"/>
          <p14:tracePt t="52263" x="8010525" y="6819900"/>
          <p14:tracePt t="52280" x="8010525" y="6845300"/>
          <p14:tracePt t="52332" x="8023225" y="6845300"/>
          <p14:tracePt t="52388" x="8035925" y="6845300"/>
          <p14:tracePt t="52396" x="8061325" y="6845300"/>
          <p14:tracePt t="52404" x="8099425" y="6845300"/>
          <p14:tracePt t="56716" x="8261350" y="6807200"/>
          <p14:tracePt t="56725" x="8123238" y="6770688"/>
          <p14:tracePt t="56742" x="7999413" y="6732588"/>
          <p14:tracePt t="56758" x="7935913" y="6707188"/>
          <p14:tracePt t="56776" x="7848600" y="6707188"/>
          <p14:tracePt t="56792" x="7773988" y="6670675"/>
          <p14:tracePt t="56809" x="7648575" y="6632575"/>
          <p14:tracePt t="56825" x="7535863" y="6570663"/>
          <p14:tracePt t="56828" x="7459663" y="6545263"/>
          <p14:tracePt t="56843" x="7385050" y="6507163"/>
          <p14:tracePt t="56844" x="7310438" y="6457950"/>
          <p14:tracePt t="56859" x="7185025" y="6370638"/>
          <p14:tracePt t="56876" x="7059613" y="6294438"/>
          <p14:tracePt t="56892" x="6972300" y="6219825"/>
          <p14:tracePt t="56909" x="6884988" y="6145213"/>
          <p14:tracePt t="56926" x="6797675" y="6069013"/>
          <p14:tracePt t="56942" x="6746875" y="6019800"/>
          <p14:tracePt t="56958" x="6721475" y="6007100"/>
          <p14:tracePt t="56976" x="6708775" y="5994400"/>
          <p14:tracePt t="57076" x="6708775" y="5981700"/>
          <p14:tracePt t="57084" x="6708775" y="5956300"/>
          <p14:tracePt t="57093" x="6696075" y="5945188"/>
          <p14:tracePt t="57109" x="6684963" y="5907088"/>
          <p14:tracePt t="57126" x="6659563" y="5868988"/>
          <p14:tracePt t="57142" x="6659563" y="5856288"/>
          <p14:tracePt t="57160" x="6659563" y="5843588"/>
          <p14:tracePt t="57176" x="6659563" y="5832475"/>
          <p14:tracePt t="57193" x="6659563" y="5819775"/>
          <p14:tracePt t="57210" x="6659563" y="5807075"/>
          <p14:tracePt t="57228" x="6659563" y="5794375"/>
          <p14:tracePt t="57252" x="6659563" y="5781675"/>
          <p14:tracePt t="57260" x="6659563" y="5768975"/>
          <p14:tracePt t="57276" x="6659563" y="5756275"/>
          <p14:tracePt t="57293" x="6659563" y="5743575"/>
          <p14:tracePt t="57309" x="6659563" y="5719763"/>
          <p14:tracePt t="57326" x="6659563" y="5707063"/>
          <p14:tracePt t="57343" x="6659563" y="5694363"/>
          <p14:tracePt t="57360" x="6659563" y="5681663"/>
          <p14:tracePt t="59908" x="6672263" y="5681663"/>
          <p14:tracePt t="59916" x="6684963" y="5681663"/>
          <p14:tracePt t="59933" x="6696075" y="5681663"/>
          <p14:tracePt t="59940" x="6708775" y="5681663"/>
          <p14:tracePt t="59950" x="6721475" y="5681663"/>
          <p14:tracePt t="59966" x="6759575" y="5681663"/>
          <p14:tracePt t="59984" x="6808788" y="5681663"/>
          <p14:tracePt t="60000" x="6859588" y="5681663"/>
          <p14:tracePt t="60017" x="6934200" y="5681663"/>
          <p14:tracePt t="60020" x="6972300" y="5681663"/>
          <p14:tracePt t="60034" x="6997700" y="5681663"/>
          <p14:tracePt t="60036" x="7021513" y="5681663"/>
          <p14:tracePt t="60051" x="7110413" y="5681663"/>
          <p14:tracePt t="60067" x="7259638" y="5681663"/>
          <p14:tracePt t="60085" x="7423150" y="5681663"/>
          <p14:tracePt t="60100" x="7597775" y="5707063"/>
          <p14:tracePt t="60117" x="7735888" y="5719763"/>
          <p14:tracePt t="60133" x="7835900" y="5732463"/>
          <p14:tracePt t="60150" x="7886700" y="5732463"/>
          <p14:tracePt t="60167" x="7923213" y="5732463"/>
          <p14:tracePt t="60184" x="7935913" y="5732463"/>
          <p14:tracePt t="60201" x="7948613" y="5732463"/>
          <p14:tracePt t="60220" x="7961313" y="5732463"/>
          <p14:tracePt t="60235" x="7974013" y="5732463"/>
          <p14:tracePt t="60237" x="7986713" y="5732463"/>
          <p14:tracePt t="60252" x="7999413" y="5732463"/>
          <p14:tracePt t="60268" x="8010525" y="5732463"/>
          <p14:tracePt t="60284" x="8023225" y="5732463"/>
          <p14:tracePt t="60308" x="8035925" y="5732463"/>
          <p14:tracePt t="60836" x="8010525" y="5732463"/>
          <p14:tracePt t="60844" x="7999413" y="5707063"/>
          <p14:tracePt t="60852" x="7974013" y="5694363"/>
          <p14:tracePt t="60869" x="7948613" y="5681663"/>
          <p14:tracePt t="60886" x="7935913" y="5681663"/>
          <p14:tracePt t="60902" x="7935913" y="5668963"/>
          <p14:tracePt t="60919" x="7923213" y="5656263"/>
          <p14:tracePt t="61236" x="7910513" y="5656263"/>
          <p14:tracePt t="61244" x="7897813" y="5656263"/>
          <p14:tracePt t="61253" x="7886700" y="5643563"/>
          <p14:tracePt t="61269" x="7823200" y="5630863"/>
          <p14:tracePt t="61286" x="7773988" y="5607050"/>
          <p14:tracePt t="61304" x="7723188" y="5594350"/>
          <p14:tracePt t="61320" x="7673975" y="5568950"/>
          <p14:tracePt t="61337" x="7597775" y="5556250"/>
          <p14:tracePt t="61340" x="7561263" y="5543550"/>
          <p14:tracePt t="61354" x="7535863" y="5543550"/>
          <p14:tracePt t="61357" x="7510463" y="5530850"/>
          <p14:tracePt t="61371" x="7485063" y="5530850"/>
          <p14:tracePt t="61373" x="7459663" y="5530850"/>
          <p14:tracePt t="61388" x="7435850" y="5518150"/>
          <p14:tracePt t="61405" x="7397750" y="5507038"/>
          <p14:tracePt t="61421" x="7348538" y="5507038"/>
          <p14:tracePt t="61437" x="7297738" y="5481638"/>
          <p14:tracePt t="61453" x="7272338" y="5468938"/>
          <p14:tracePt t="61470" x="7246938" y="5456238"/>
          <p14:tracePt t="61487" x="7210425" y="5443538"/>
          <p14:tracePt t="61504" x="7197725" y="5430838"/>
          <p14:tracePt t="61521" x="7172325" y="543083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Picture 2" descr="Test of Normality • Simply explained - DATAtab">
            <a:extLst>
              <a:ext uri="{FF2B5EF4-FFF2-40B4-BE49-F238E27FC236}">
                <a16:creationId xmlns:a16="http://schemas.microsoft.com/office/drawing/2014/main" id="{7A557D18-564B-7B6C-7E87-F461B99C8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28" y="1155868"/>
            <a:ext cx="10837888" cy="534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71CB48C-781A-BF0D-C4C0-F9F4040D2B75}"/>
              </a:ext>
            </a:extLst>
          </p:cNvPr>
          <p:cNvSpPr/>
          <p:nvPr/>
        </p:nvSpPr>
        <p:spPr>
          <a:xfrm>
            <a:off x="760507" y="2190870"/>
            <a:ext cx="2507349" cy="60491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1CB48C-781A-BF0D-C4C0-F9F4040D2B75}"/>
              </a:ext>
            </a:extLst>
          </p:cNvPr>
          <p:cNvSpPr/>
          <p:nvPr/>
        </p:nvSpPr>
        <p:spPr>
          <a:xfrm>
            <a:off x="9390199" y="2190869"/>
            <a:ext cx="1304510" cy="60491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76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829"/>
    </mc:Choice>
    <mc:Fallback xmlns="">
      <p:transition spd="slow" advTm="301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  <p:extLst>
    <p:ext uri="{3A86A75C-4F4B-4683-9AE1-C65F6400EC91}">
      <p14:laserTraceLst xmlns:p14="http://schemas.microsoft.com/office/powerpoint/2010/main">
        <p14:tracePtLst>
          <p14:tracePt t="101039" x="3455988" y="6357938"/>
          <p14:tracePt t="101493" x="2303463" y="6770688"/>
          <p14:tracePt t="101500" x="2290763" y="6696075"/>
          <p14:tracePt t="101509" x="2278063" y="6645275"/>
          <p14:tracePt t="101526" x="2252663" y="6570663"/>
          <p14:tracePt t="101542" x="2239963" y="6470650"/>
          <p14:tracePt t="101560" x="2216150" y="6394450"/>
          <p14:tracePt t="101577" x="2203450" y="6345238"/>
          <p14:tracePt t="101580" x="2203450" y="6319838"/>
          <p14:tracePt t="101593" x="2203450" y="6294438"/>
          <p14:tracePt t="101596" x="2203450" y="6281738"/>
          <p14:tracePt t="101611" x="2190750" y="6257925"/>
          <p14:tracePt t="101741" x="2190750" y="6245225"/>
          <p14:tracePt t="101748" x="2190750" y="6232525"/>
          <p14:tracePt t="101760" x="2190750" y="6219825"/>
          <p14:tracePt t="101777" x="2190750" y="6157913"/>
          <p14:tracePt t="101780" x="2190750" y="6145213"/>
          <p14:tracePt t="101794" x="2190750" y="6119813"/>
          <p14:tracePt t="101796" x="2190750" y="6094413"/>
          <p14:tracePt t="101811" x="2190750" y="6032500"/>
          <p14:tracePt t="101827" x="2190750" y="6019800"/>
          <p14:tracePt t="101844" x="2190750" y="5994400"/>
          <p14:tracePt t="101861" x="2190750" y="5981700"/>
          <p14:tracePt t="101877" x="2190750" y="5969000"/>
          <p14:tracePt t="101894" x="2190750" y="5956300"/>
          <p14:tracePt t="101911" x="2190750" y="5945188"/>
          <p14:tracePt t="101927" x="2190750" y="5932488"/>
          <p14:tracePt t="101945" x="2190750" y="5907088"/>
          <p14:tracePt t="101948" x="2190750" y="5881688"/>
          <p14:tracePt t="101961" x="2190750" y="5843588"/>
          <p14:tracePt t="101964" x="2216150" y="5781675"/>
          <p14:tracePt t="101978" x="2239963" y="5719763"/>
          <p14:tracePt t="101980" x="2290763" y="5681663"/>
          <p14:tracePt t="101995" x="2428875" y="5543550"/>
          <p14:tracePt t="102012" x="2641600" y="5407025"/>
          <p14:tracePt t="102028" x="2903538" y="5256213"/>
          <p14:tracePt t="102045" x="3167063" y="5105400"/>
          <p14:tracePt t="102061" x="3454400" y="4981575"/>
          <p14:tracePt t="102078" x="3730625" y="4868863"/>
          <p14:tracePt t="102094" x="3956050" y="4768850"/>
          <p14:tracePt t="102112" x="4117975" y="4718050"/>
          <p14:tracePt t="102128" x="4243388" y="4692650"/>
          <p14:tracePt t="102145" x="4318000" y="4667250"/>
          <p14:tracePt t="102148" x="4356100" y="4667250"/>
          <p14:tracePt t="102161" x="4394200" y="4656138"/>
          <p14:tracePt t="102164" x="4418013" y="4656138"/>
          <p14:tracePt t="102177" x="4443413" y="4656138"/>
          <p14:tracePt t="102183" x="4481513" y="4656138"/>
          <p14:tracePt t="102195" x="4568825" y="4656138"/>
          <p14:tracePt t="102213" x="4706938" y="4656138"/>
          <p14:tracePt t="102228" x="4894263" y="4643438"/>
          <p14:tracePt t="102245" x="5132388" y="4618038"/>
          <p14:tracePt t="102261" x="5345113" y="4618038"/>
          <p14:tracePt t="102278" x="5595938" y="4605338"/>
          <p14:tracePt t="102295" x="5845175" y="4579938"/>
          <p14:tracePt t="102312" x="6070600" y="4567238"/>
          <p14:tracePt t="102329" x="6283325" y="4567238"/>
          <p14:tracePt t="102346" x="6459538" y="4567238"/>
          <p14:tracePt t="102348" x="6508750" y="4567238"/>
          <p14:tracePt t="102362" x="6546850" y="4554538"/>
          <p14:tracePt t="102365" x="6584950" y="4554538"/>
          <p14:tracePt t="102379" x="6634163" y="4554538"/>
          <p14:tracePt t="102397" x="6696075" y="4530725"/>
          <p14:tracePt t="102413" x="6808788" y="4518025"/>
          <p14:tracePt t="102429" x="6946900" y="4467225"/>
          <p14:tracePt t="102446" x="7110413" y="4430713"/>
          <p14:tracePt t="102461" x="7323138" y="4341813"/>
          <p14:tracePt t="102478" x="7523163" y="4267200"/>
          <p14:tracePt t="102496" x="7697788" y="4205288"/>
          <p14:tracePt t="102513" x="7810500" y="4141788"/>
          <p14:tracePt t="102516" x="7861300" y="4129088"/>
          <p14:tracePt t="102528" x="7897813" y="4117975"/>
          <p14:tracePt t="102546" x="7923213" y="4092575"/>
          <p14:tracePt t="102548" x="7935913" y="4092575"/>
          <p14:tracePt t="102563" x="7948613" y="4079875"/>
          <p14:tracePt t="102580" x="7961313" y="4067175"/>
          <p14:tracePt t="102596" x="7974013" y="4067175"/>
          <p14:tracePt t="102612" x="7986713" y="4067175"/>
          <p14:tracePt t="102629" x="8010525" y="4054475"/>
          <p14:tracePt t="102646" x="8048625" y="4041775"/>
          <p14:tracePt t="102662" x="8099425" y="4029075"/>
          <p14:tracePt t="102680" x="8148638" y="3992563"/>
          <p14:tracePt t="102697" x="8235950" y="3929063"/>
          <p14:tracePt t="102699" x="8274050" y="3892550"/>
          <p14:tracePt t="102714" x="8335963" y="3841750"/>
          <p14:tracePt t="102717" x="8399463" y="3803650"/>
          <p14:tracePt t="102730" x="8448675" y="3754438"/>
          <p14:tracePt t="102732" x="8499475" y="3703638"/>
          <p14:tracePt t="102747" x="8561388" y="3641725"/>
          <p14:tracePt t="102749" x="8612188" y="3579813"/>
          <p14:tracePt t="102763" x="8686800" y="3441700"/>
          <p14:tracePt t="102780" x="8750300" y="3316288"/>
          <p14:tracePt t="102796" x="8774113" y="3203575"/>
          <p14:tracePt t="102814" x="8786813" y="3103563"/>
          <p14:tracePt t="102829" x="8799513" y="3028950"/>
          <p14:tracePt t="102846" x="8799513" y="2965450"/>
          <p14:tracePt t="102863" x="8799513" y="2903538"/>
          <p14:tracePt t="102880" x="8799513" y="2840038"/>
          <p14:tracePt t="102897" x="8799513" y="2790825"/>
          <p14:tracePt t="102900" x="8799513" y="2765425"/>
          <p14:tracePt t="102914" x="8799513" y="2752725"/>
          <p14:tracePt t="102917" x="8799513" y="2728913"/>
          <p14:tracePt t="102931" x="8812213" y="2690813"/>
          <p14:tracePt t="102933" x="8824913" y="2665413"/>
          <p14:tracePt t="102948" x="8874125" y="2578100"/>
          <p14:tracePt t="102964" x="8937625" y="2516188"/>
          <p14:tracePt t="102980" x="9012238" y="2478088"/>
          <p14:tracePt t="102997" x="9063038" y="2439988"/>
          <p14:tracePt t="103013" x="9124950" y="2403475"/>
          <p14:tracePt t="103030" x="9137650" y="2390775"/>
          <p14:tracePt t="103188" x="9150350" y="2390775"/>
          <p14:tracePt t="103197" x="9163050" y="2390775"/>
          <p14:tracePt t="103332" x="9163050" y="2403475"/>
          <p14:tracePt t="103347" x="9163050" y="2414588"/>
          <p14:tracePt t="103356" x="9163050" y="2427288"/>
          <p14:tracePt t="103364" x="9163050" y="2439988"/>
          <p14:tracePt t="103381" x="9163050" y="2465388"/>
          <p14:tracePt t="103398" x="9163050" y="2478088"/>
          <p14:tracePt t="103415" x="9163050" y="2503488"/>
          <p14:tracePt t="103432" x="9163050" y="2527300"/>
          <p14:tracePt t="103448" x="9163050" y="2565400"/>
          <p14:tracePt t="103465" x="9163050" y="2590800"/>
          <p14:tracePt t="103469" x="9163050" y="2616200"/>
          <p14:tracePt t="103482" x="9163050" y="2640013"/>
          <p14:tracePt t="103484" x="9163050" y="2652713"/>
          <p14:tracePt t="103499" x="9163050" y="2678113"/>
          <p14:tracePt t="103516" x="9163050" y="2703513"/>
          <p14:tracePt t="103532" x="9199563" y="2703513"/>
          <p14:tracePt t="103548" x="9224963" y="2716213"/>
          <p14:tracePt t="103565" x="9263063" y="2740025"/>
          <p14:tracePt t="103581" x="9312275" y="2740025"/>
          <p14:tracePt t="103598" x="9375775" y="2740025"/>
          <p14:tracePt t="103615" x="9424988" y="2740025"/>
          <p14:tracePt t="103632" x="9450388" y="2740025"/>
          <p14:tracePt t="103649" x="9501188" y="2740025"/>
          <p14:tracePt t="103652" x="9525000" y="2740025"/>
          <p14:tracePt t="103665" x="9537700" y="2740025"/>
          <p14:tracePt t="103668" x="9563100" y="2740025"/>
          <p14:tracePt t="103683" x="9601200" y="2740025"/>
          <p14:tracePt t="103685" x="9613900" y="2740025"/>
          <p14:tracePt t="103700" x="9663113" y="2740025"/>
          <p14:tracePt t="103716" x="9726613" y="2728913"/>
          <p14:tracePt t="103732" x="9750425" y="2716213"/>
          <p14:tracePt t="103749" x="9763125" y="2716213"/>
          <p14:tracePt t="103765" x="9775825" y="2716213"/>
          <p14:tracePt t="103884" x="9788525" y="2703513"/>
          <p14:tracePt t="103892" x="9801225" y="2703513"/>
          <p14:tracePt t="103900" x="9826625" y="2690813"/>
          <p14:tracePt t="103916" x="9875838" y="2678113"/>
          <p14:tracePt t="103933" x="9963150" y="2652713"/>
          <p14:tracePt t="103949" x="10075863" y="2640013"/>
          <p14:tracePt t="103966" x="10226675" y="2640013"/>
          <p14:tracePt t="103982" x="10352088" y="2640013"/>
          <p14:tracePt t="103999" x="10477500" y="2640013"/>
          <p14:tracePt t="104017" x="10552113" y="2640013"/>
          <p14:tracePt t="104020" x="10577513" y="2640013"/>
          <p14:tracePt t="104033" x="10590213" y="2640013"/>
          <p14:tracePt t="104036" x="10602913" y="2640013"/>
          <p14:tracePt t="104050" x="10614025" y="2640013"/>
          <p14:tracePt t="104067" x="10639425" y="2640013"/>
          <p14:tracePt t="104140" x="10652125" y="2640013"/>
          <p14:tracePt t="104149" x="10664825" y="2640013"/>
          <p14:tracePt t="104164" x="10677525" y="2640013"/>
          <p14:tracePt t="104174" x="10690225" y="2640013"/>
          <p14:tracePt t="104183" x="10702925" y="2640013"/>
          <p14:tracePt t="104200" x="10726738" y="2640013"/>
          <p14:tracePt t="104217" x="10739438" y="2640013"/>
          <p14:tracePt t="104234" x="10752138" y="2640013"/>
          <p14:tracePt t="104251" x="10777538" y="2616200"/>
          <p14:tracePt t="104267" x="10777538" y="2603500"/>
          <p14:tracePt t="104284" x="10790238" y="2578100"/>
          <p14:tracePt t="104300" x="10790238" y="2540000"/>
          <p14:tracePt t="104318" x="10790238" y="2516188"/>
          <p14:tracePt t="104333" x="10790238" y="2465388"/>
          <p14:tracePt t="104350" x="10752138" y="2390775"/>
          <p14:tracePt t="104367" x="10677525" y="2303463"/>
          <p14:tracePt t="104384" x="10602913" y="2239963"/>
          <p14:tracePt t="104401" x="10526713" y="2178050"/>
          <p14:tracePt t="104404" x="10490200" y="2165350"/>
          <p14:tracePt t="104418" x="10452100" y="2139950"/>
          <p14:tracePt t="104420" x="10414000" y="2127250"/>
          <p14:tracePt t="104435" x="10377488" y="2101850"/>
          <p14:tracePt t="104437" x="10339388" y="2089150"/>
          <p14:tracePt t="104451" x="10264775" y="2078038"/>
          <p14:tracePt t="104468" x="10188575" y="2078038"/>
          <p14:tracePt t="104484" x="10126663" y="2052638"/>
          <p14:tracePt t="104501" x="10075863" y="2052638"/>
          <p14:tracePt t="104517" x="10026650" y="2052638"/>
          <p14:tracePt t="104534" x="9963150" y="2052638"/>
          <p14:tracePt t="104551" x="9913938" y="2052638"/>
          <p14:tracePt t="104568" x="9863138" y="2052638"/>
          <p14:tracePt t="104585" x="9801225" y="2078038"/>
          <p14:tracePt t="104588" x="9775825" y="2089150"/>
          <p14:tracePt t="104601" x="9750425" y="2101850"/>
          <p14:tracePt t="104604" x="9713913" y="2127250"/>
          <p14:tracePt t="104618" x="9688513" y="2139950"/>
          <p14:tracePt t="104621" x="9675813" y="2165350"/>
          <p14:tracePt t="104636" x="9637713" y="2201863"/>
          <p14:tracePt t="104652" x="9613900" y="2252663"/>
          <p14:tracePt t="104668" x="9588500" y="2314575"/>
          <p14:tracePt t="104685" x="9575800" y="2365375"/>
          <p14:tracePt t="104701" x="9575800" y="2427288"/>
          <p14:tracePt t="104718" x="9575800" y="2478088"/>
          <p14:tracePt t="104734" x="9575800" y="2540000"/>
          <p14:tracePt t="104751" x="9575800" y="2603500"/>
          <p14:tracePt t="104768" x="9575800" y="2652713"/>
          <p14:tracePt t="104785" x="9575800" y="2703513"/>
          <p14:tracePt t="104788" x="9575800" y="2716213"/>
          <p14:tracePt t="104802" x="9575800" y="2740025"/>
          <p14:tracePt t="104804" x="9575800" y="2765425"/>
          <p14:tracePt t="104819" x="9575800" y="2790825"/>
          <p14:tracePt t="104821" x="9575800" y="2803525"/>
          <p14:tracePt t="104836" x="9588500" y="2828925"/>
          <p14:tracePt t="104852" x="9588500" y="2840038"/>
          <p14:tracePt t="104868" x="9613900" y="2865438"/>
          <p14:tracePt t="104885" x="9626600" y="2878138"/>
          <p14:tracePt t="104901" x="9675813" y="2916238"/>
          <p14:tracePt t="104918" x="9775825" y="2952750"/>
          <p14:tracePt t="104936" x="9888538" y="2978150"/>
          <p14:tracePt t="104952" x="10001250" y="3003550"/>
          <p14:tracePt t="104968" x="10113963" y="3016250"/>
          <p14:tracePt t="104986" x="10201275" y="3016250"/>
          <p14:tracePt t="104988" x="10239375" y="3016250"/>
          <p14:tracePt t="105003" x="10313988" y="3016250"/>
          <p14:tracePt t="105020" x="10377488" y="3016250"/>
          <p14:tracePt t="105036" x="10414000" y="3003550"/>
          <p14:tracePt t="105052" x="10452100" y="2965450"/>
          <p14:tracePt t="105069" x="10490200" y="2952750"/>
          <p14:tracePt t="105086" x="10502900" y="2916238"/>
          <p14:tracePt t="105102" x="10514013" y="2878138"/>
          <p14:tracePt t="105119" x="10514013" y="2852738"/>
          <p14:tracePt t="105136" x="10514013" y="2840038"/>
          <p14:tracePt t="105153" x="10514013" y="2828925"/>
          <p14:tracePt t="105169" x="10514013" y="2816225"/>
          <p14:tracePt t="105172" x="10514013" y="2803525"/>
          <p14:tracePt t="105188" x="10514013" y="2790825"/>
          <p14:tracePt t="105203" x="10514013" y="2778125"/>
          <p14:tracePt t="105220" x="10502900" y="2740025"/>
          <p14:tracePt t="105236" x="10439400" y="2703513"/>
          <p14:tracePt t="105253" x="10377488" y="2678113"/>
          <p14:tracePt t="105269" x="10264775" y="2627313"/>
          <p14:tracePt t="105286" x="10152063" y="2603500"/>
          <p14:tracePt t="105302" x="10052050" y="2590800"/>
          <p14:tracePt t="105320" x="9975850" y="2578100"/>
          <p14:tracePt t="105336" x="9901238" y="2578100"/>
          <p14:tracePt t="105339" x="9863138" y="2578100"/>
          <p14:tracePt t="105353" x="9839325" y="2578100"/>
          <p14:tracePt t="105356" x="9801225" y="2578100"/>
          <p14:tracePt t="105369" x="9788525" y="2578100"/>
          <p14:tracePt t="105372" x="9775825" y="2590800"/>
          <p14:tracePt t="105387" x="9750425" y="2616200"/>
          <p14:tracePt t="105404" x="9713913" y="2652713"/>
          <p14:tracePt t="105420" x="9701213" y="2665413"/>
          <p14:tracePt t="105436" x="9701213" y="2678113"/>
          <p14:tracePt t="105453" x="9688513" y="2690813"/>
          <p14:tracePt t="105484" x="9688513" y="2703513"/>
          <p14:tracePt t="105588" x="9688513" y="2716213"/>
          <p14:tracePt t="105612" x="9701213" y="2716213"/>
          <p14:tracePt t="105620" x="9713913" y="2728913"/>
          <p14:tracePt t="105637" x="9726613" y="2728913"/>
          <p14:tracePt t="105644" x="9750425" y="2728913"/>
          <p14:tracePt t="105660" x="9763125" y="2740025"/>
          <p14:tracePt t="105670" x="9763125" y="2752725"/>
          <p14:tracePt t="105687" x="9775825" y="2752725"/>
          <p14:tracePt t="105704" x="9801225" y="2752725"/>
          <p14:tracePt t="105900" x="9813925" y="2752725"/>
          <p14:tracePt t="105916" x="9813925" y="2765425"/>
          <p14:tracePt t="106068" x="9826625" y="2765425"/>
          <p14:tracePt t="106436" x="9826625" y="2790825"/>
          <p14:tracePt t="106444" x="9826625" y="2816225"/>
          <p14:tracePt t="106456" x="9826625" y="2852738"/>
          <p14:tracePt t="106473" x="9826625" y="2941638"/>
          <p14:tracePt t="106476" x="9801225" y="2990850"/>
          <p14:tracePt t="106489" x="9788525" y="3028950"/>
          <p14:tracePt t="106492" x="9763125" y="3065463"/>
          <p14:tracePt t="106506" x="9750425" y="3116263"/>
          <p14:tracePt t="106508" x="9726613" y="3154363"/>
          <p14:tracePt t="106524" x="9637713" y="3254375"/>
          <p14:tracePt t="106540" x="9537700" y="3378200"/>
          <p14:tracePt t="106557" x="9363075" y="3503613"/>
          <p14:tracePt t="106573" x="9175750" y="3667125"/>
          <p14:tracePt t="106589" x="8986838" y="3829050"/>
          <p14:tracePt t="106606" x="8786813" y="3979863"/>
          <p14:tracePt t="106623" x="8612188" y="4105275"/>
          <p14:tracePt t="106639" x="8461375" y="4205288"/>
          <p14:tracePt t="106656" x="8312150" y="4305300"/>
          <p14:tracePt t="106659" x="8261350" y="4330700"/>
          <p14:tracePt t="106673" x="8235950" y="4341813"/>
          <p14:tracePt t="106676" x="8223250" y="4367213"/>
          <p14:tracePt t="106812" x="8212138" y="4367213"/>
          <p14:tracePt t="106820" x="8199438" y="4367213"/>
          <p14:tracePt t="106828" x="8174038" y="4341813"/>
          <p14:tracePt t="106840" x="8135938" y="4292600"/>
          <p14:tracePt t="106843" x="8110538" y="4241800"/>
          <p14:tracePt t="106857" x="8086725" y="4192588"/>
          <p14:tracePt t="106859" x="8086725" y="4167188"/>
          <p14:tracePt t="106874" x="8086725" y="4154488"/>
          <p14:tracePt t="107556" x="8074025" y="4154488"/>
          <p14:tracePt t="107564" x="8048625" y="4141788"/>
          <p14:tracePt t="107576" x="8023225" y="4129088"/>
          <p14:tracePt t="107592" x="7961313" y="4105275"/>
          <p14:tracePt t="107609" x="7897813" y="4067175"/>
          <p14:tracePt t="107612" x="7861300" y="4067175"/>
          <p14:tracePt t="107626" x="7835900" y="4054475"/>
          <p14:tracePt t="107628" x="7810500" y="4041775"/>
          <p14:tracePt t="107643" x="7748588" y="4029075"/>
          <p14:tracePt t="107659" x="7673975" y="4005263"/>
          <p14:tracePt t="107676" x="7572375" y="3992563"/>
          <p14:tracePt t="107692" x="7497763" y="3979863"/>
          <p14:tracePt t="107709" x="7372350" y="3967163"/>
          <p14:tracePt t="107726" x="7235825" y="3941763"/>
          <p14:tracePt t="107742" x="7097713" y="3941763"/>
          <p14:tracePt t="107759" x="6946900" y="3941763"/>
          <p14:tracePt t="107776" x="6772275" y="3941763"/>
          <p14:tracePt t="107793" x="6608763" y="3941763"/>
          <p14:tracePt t="107795" x="6508750" y="3941763"/>
          <p14:tracePt t="107810" x="6396038" y="3967163"/>
          <p14:tracePt t="107812" x="6296025" y="3992563"/>
          <p14:tracePt t="107827" x="6108700" y="4017963"/>
          <p14:tracePt t="107844" x="5921375" y="4054475"/>
          <p14:tracePt t="107860" x="5757863" y="4079875"/>
          <p14:tracePt t="107876" x="5645150" y="4079875"/>
          <p14:tracePt t="107893" x="5583238" y="4092575"/>
          <p14:tracePt t="107909" x="5545138" y="4092575"/>
          <p14:tracePt t="107926" x="5532438" y="4092575"/>
          <p14:tracePt t="107943" x="5519738" y="4092575"/>
          <p14:tracePt t="107960" x="5507038" y="4092575"/>
          <p14:tracePt t="107976" x="5495925" y="4092575"/>
          <p14:tracePt t="107979" x="5483225" y="4067175"/>
          <p14:tracePt t="107993" x="5470525" y="4041775"/>
          <p14:tracePt t="107996" x="5445125" y="4005263"/>
          <p14:tracePt t="108011" x="5432425" y="3954463"/>
          <p14:tracePt t="108013" x="5419725" y="3905250"/>
          <p14:tracePt t="108028" x="5407025" y="3792538"/>
          <p14:tracePt t="108044" x="5370513" y="3654425"/>
          <p14:tracePt t="108060" x="5319713" y="3516313"/>
          <p14:tracePt t="108077" x="5270500" y="3416300"/>
          <p14:tracePt t="108093" x="5194300" y="3328988"/>
          <p14:tracePt t="108109" x="5145088" y="3267075"/>
          <p14:tracePt t="108127" x="5106988" y="3216275"/>
          <p14:tracePt t="108144" x="5081588" y="3203575"/>
          <p14:tracePt t="108160" x="5068888" y="3203575"/>
          <p14:tracePt t="108340" x="5068888" y="3190875"/>
          <p14:tracePt t="108348" x="5068888" y="3178175"/>
          <p14:tracePt t="108364" x="5068888" y="3165475"/>
          <p14:tracePt t="108378" x="5068888" y="3154363"/>
          <p14:tracePt t="108380" x="5081588" y="3141663"/>
          <p14:tracePt t="108524" x="5081588" y="3128963"/>
          <p14:tracePt t="108532" x="5081588" y="3116263"/>
          <p14:tracePt t="108545" x="5081588" y="3103563"/>
          <p14:tracePt t="108548" x="5081588" y="3090863"/>
          <p14:tracePt t="108564" x="5081588" y="3065463"/>
          <p14:tracePt t="108578" x="5081588" y="3054350"/>
          <p14:tracePt t="108580" x="5081588" y="3041650"/>
          <p14:tracePt t="108596" x="5081588" y="3016250"/>
          <p14:tracePt t="108612" x="5081588" y="3003550"/>
          <p14:tracePt t="108628" x="5081588" y="2990850"/>
          <p14:tracePt t="108646" x="5081588" y="2978150"/>
          <p14:tracePt t="108661" x="5081588" y="2965450"/>
          <p14:tracePt t="108678" x="5081588" y="2952750"/>
          <p14:tracePt t="108695" x="5081588" y="2916238"/>
          <p14:tracePt t="108712" x="5081588" y="2890838"/>
          <p14:tracePt t="108729" x="5094288" y="2840038"/>
          <p14:tracePt t="108732" x="5106988" y="2803525"/>
          <p14:tracePt t="108746" x="5106988" y="2778125"/>
          <p14:tracePt t="108748" x="5106988" y="2765425"/>
          <p14:tracePt t="108762" x="5119688" y="2740025"/>
          <p14:tracePt t="108764" x="5132388" y="2703513"/>
          <p14:tracePt t="108780" x="5132388" y="2690813"/>
          <p14:tracePt t="108796" x="5132388" y="2678113"/>
          <p14:tracePt t="108924" x="5145088" y="2678113"/>
          <p14:tracePt t="108932" x="5157788" y="2665413"/>
          <p14:tracePt t="108946" x="5170488" y="2652713"/>
          <p14:tracePt t="108948" x="5207000" y="2652713"/>
          <p14:tracePt t="108963" x="5257800" y="2652713"/>
          <p14:tracePt t="108980" x="5332413" y="2652713"/>
          <p14:tracePt t="108996" x="5383213" y="2652713"/>
          <p14:tracePt t="109012" x="5457825" y="2640013"/>
          <p14:tracePt t="109029" x="5557838" y="2616200"/>
          <p14:tracePt t="109046" x="5670550" y="2578100"/>
          <p14:tracePt t="109062" x="5770563" y="2565400"/>
          <p14:tracePt t="109079" x="5883275" y="2540000"/>
          <p14:tracePt t="109096" x="6021388" y="2527300"/>
          <p14:tracePt t="109099" x="6083300" y="2527300"/>
          <p14:tracePt t="109113" x="6170613" y="2516188"/>
          <p14:tracePt t="109116" x="6270625" y="2503488"/>
          <p14:tracePt t="109129" x="6408738" y="2503488"/>
          <p14:tracePt t="109132" x="6559550" y="2503488"/>
          <p14:tracePt t="109147" x="6910388" y="2503488"/>
          <p14:tracePt t="109164" x="7272338" y="2503488"/>
          <p14:tracePt t="109180" x="7635875" y="2503488"/>
          <p14:tracePt t="109197" x="7961313" y="2503488"/>
          <p14:tracePt t="109213" x="8299450" y="2503488"/>
          <p14:tracePt t="109230" x="8574088" y="2503488"/>
          <p14:tracePt t="109246" x="8812213" y="2503488"/>
          <p14:tracePt t="109263" x="8963025" y="2503488"/>
          <p14:tracePt t="109280" x="9024938" y="2503488"/>
          <p14:tracePt t="109297" x="9063038" y="2503488"/>
          <p14:tracePt t="109316" x="9075738" y="2503488"/>
          <p14:tracePt t="109340" x="9088438" y="2503488"/>
          <p14:tracePt t="109347" x="9099550" y="2503488"/>
          <p14:tracePt t="109364" x="9124950" y="2490788"/>
          <p14:tracePt t="109380" x="9199563" y="2465388"/>
          <p14:tracePt t="109397" x="9324975" y="2439988"/>
          <p14:tracePt t="109413" x="9463088" y="2439988"/>
          <p14:tracePt t="109430" x="9626600" y="2439988"/>
          <p14:tracePt t="109447" x="9775825" y="2427288"/>
          <p14:tracePt t="109464" x="9863138" y="2427288"/>
          <p14:tracePt t="109481" x="9913938" y="2414588"/>
          <p14:tracePt t="109483" x="9939338" y="2403475"/>
          <p14:tracePt t="109497" x="9963150" y="2403475"/>
          <p14:tracePt t="109500" x="9975850" y="2403475"/>
          <p14:tracePt t="109514" x="9988550" y="2390775"/>
          <p14:tracePt t="109516" x="10013950" y="2378075"/>
          <p14:tracePt t="109531" x="10039350" y="2365375"/>
          <p14:tracePt t="109548" x="10064750" y="2327275"/>
          <p14:tracePt t="109564" x="10088563" y="2290763"/>
          <p14:tracePt t="109581" x="10101263" y="2239963"/>
          <p14:tracePt t="109597" x="10126663" y="2178050"/>
          <p14:tracePt t="109614" x="10126663" y="2165350"/>
          <p14:tracePt t="109630" x="10139363" y="2139950"/>
          <p14:tracePt t="109652" x="10139363" y="2127250"/>
          <p14:tracePt t="109700" x="10152063" y="2127250"/>
          <p14:tracePt t="109732" x="10164763" y="2114550"/>
          <p14:tracePt t="109747" x="10177463" y="2101850"/>
          <p14:tracePt t="109756" x="10177463" y="2089150"/>
          <p14:tracePt t="109780" x="10177463" y="2078038"/>
          <p14:tracePt t="109876" x="10188575" y="2078038"/>
          <p14:tracePt t="109884" x="10201275" y="2078038"/>
          <p14:tracePt t="109900" x="10252075" y="2065338"/>
          <p14:tracePt t="109916" x="10288588" y="2052638"/>
          <p14:tracePt t="109932" x="10364788" y="2001838"/>
          <p14:tracePt t="109948" x="10452100" y="1939925"/>
          <p14:tracePt t="109965" x="10539413" y="1865313"/>
          <p14:tracePt t="109982" x="10626725" y="1789113"/>
          <p14:tracePt t="109998" x="10690225" y="1714500"/>
          <p14:tracePt t="110015" x="10715625" y="1663700"/>
          <p14:tracePt t="110032" x="10739438" y="1639888"/>
          <p14:tracePt t="110049" x="10739438" y="1614488"/>
          <p14:tracePt t="110268" x="10752138" y="1614488"/>
          <p14:tracePt t="110292" x="10764838" y="1614488"/>
          <p14:tracePt t="110299" x="10764838" y="1601788"/>
          <p14:tracePt t="110308" x="10777538" y="1601788"/>
          <p14:tracePt t="110332" x="10790238" y="1601788"/>
          <p14:tracePt t="110340" x="10802938" y="1601788"/>
          <p14:tracePt t="110364" x="10815638" y="1601788"/>
          <p14:tracePt t="110380" x="10828338" y="1601788"/>
          <p14:tracePt t="110660" x="10839450" y="1601788"/>
          <p14:tracePt t="110676" x="10852150" y="1601788"/>
          <p14:tracePt t="110683" x="10864850" y="1601788"/>
          <p14:tracePt t="110692" x="10877550" y="1601788"/>
          <p14:tracePt t="110700" x="10890250" y="1601788"/>
          <p14:tracePt t="110717" x="10928350" y="1601788"/>
          <p14:tracePt t="110733" x="10952163" y="1601788"/>
          <p14:tracePt t="110750" x="11015663" y="1601788"/>
          <p14:tracePt t="110767" x="11041063" y="1601788"/>
          <p14:tracePt t="110784" x="11052175" y="1601788"/>
          <p14:tracePt t="112492" x="11041063" y="1627188"/>
          <p14:tracePt t="112500" x="11028363" y="1639888"/>
          <p14:tracePt t="112508" x="11015663" y="1663700"/>
          <p14:tracePt t="112522" x="11002963" y="1714500"/>
          <p14:tracePt t="112524" x="10990263" y="1739900"/>
          <p14:tracePt t="112539" x="10964863" y="1776413"/>
          <p14:tracePt t="112556" x="10928350" y="1827213"/>
          <p14:tracePt t="112572" x="10890250" y="1889125"/>
          <p14:tracePt t="112588" x="10852150" y="1914525"/>
          <p14:tracePt t="112606" x="10815638" y="1952625"/>
          <p14:tracePt t="112621" x="10764838" y="1989138"/>
          <p14:tracePt t="112638" x="10715625" y="2027238"/>
          <p14:tracePt t="112656" x="10626725" y="2078038"/>
          <p14:tracePt t="112672" x="10539413" y="2139950"/>
          <p14:tracePt t="112675" x="10502900" y="2152650"/>
          <p14:tracePt t="112688" x="10426700" y="2190750"/>
          <p14:tracePt t="112706" x="10252075" y="2265363"/>
          <p14:tracePt t="112708" x="10126663" y="2314575"/>
          <p14:tracePt t="112723" x="9939338" y="2365375"/>
          <p14:tracePt t="112739" x="9726613" y="2414588"/>
          <p14:tracePt t="112757" x="9525000" y="2490788"/>
          <p14:tracePt t="112772" x="9312275" y="2540000"/>
          <p14:tracePt t="112789" x="9088438" y="2616200"/>
          <p14:tracePt t="112806" x="8850313" y="2678113"/>
          <p14:tracePt t="112822" x="8561388" y="2728913"/>
          <p14:tracePt t="112839" x="8223250" y="2816225"/>
          <p14:tracePt t="112856" x="7810500" y="2878138"/>
          <p14:tracePt t="112859" x="7561263" y="2916238"/>
          <p14:tracePt t="112872" x="7310438" y="2928938"/>
          <p14:tracePt t="112876" x="7021513" y="2941638"/>
          <p14:tracePt t="112889" x="6746875" y="2941638"/>
          <p14:tracePt t="112892" x="6472238" y="2941638"/>
          <p14:tracePt t="112907" x="5995988" y="2941638"/>
          <p14:tracePt t="112923" x="5583238" y="2941638"/>
          <p14:tracePt t="112939" x="5194300" y="2941638"/>
          <p14:tracePt t="112957" x="4881563" y="2941638"/>
          <p14:tracePt t="112973" x="4581525" y="2941638"/>
          <p14:tracePt t="112989" x="4294188" y="2941638"/>
          <p14:tracePt t="113006" x="4068763" y="2952750"/>
          <p14:tracePt t="113023" x="3930650" y="2965450"/>
          <p14:tracePt t="113039" x="3830638" y="2965450"/>
          <p14:tracePt t="113057" x="3792538" y="2965450"/>
          <p14:tracePt t="113060" x="3779838" y="2965450"/>
          <p14:tracePt t="113073" x="3767138" y="2965450"/>
          <p14:tracePt t="113076" x="3756025" y="2965450"/>
          <p14:tracePt t="113090" x="3743325" y="2965450"/>
          <p14:tracePt t="113108" x="3730625" y="2965450"/>
          <p14:tracePt t="113124" x="3692525" y="2965450"/>
          <p14:tracePt t="113140" x="3667125" y="2965450"/>
          <p14:tracePt t="113157" x="3617913" y="2965450"/>
          <p14:tracePt t="113173" x="3554413" y="2965450"/>
          <p14:tracePt t="113190" x="3467100" y="2965450"/>
          <p14:tracePt t="113207" x="3379788" y="2965450"/>
          <p14:tracePt t="113224" x="3305175" y="2965450"/>
          <p14:tracePt t="113240" x="3254375" y="2965450"/>
          <p14:tracePt t="113243" x="3241675" y="2965450"/>
          <p14:tracePt t="113257" x="3216275" y="2965450"/>
          <p14:tracePt t="113274" x="3205163" y="2965450"/>
          <p14:tracePt t="113484" x="3241675" y="2965450"/>
          <p14:tracePt t="113491" x="3279775" y="2965450"/>
          <p14:tracePt t="113500" x="3328988" y="2965450"/>
          <p14:tracePt t="113508" x="3379788" y="2965450"/>
          <p14:tracePt t="113525" x="3505200" y="2965450"/>
          <p14:tracePt t="113541" x="3643313" y="2952750"/>
          <p14:tracePt t="113557" x="3805238" y="2941638"/>
          <p14:tracePt t="113574" x="3992563" y="2928938"/>
          <p14:tracePt t="113591" x="4192588" y="2916238"/>
          <p14:tracePt t="113608" x="4418013" y="2916238"/>
          <p14:tracePt t="113625" x="4681538" y="2916238"/>
          <p14:tracePt t="113628" x="4843463" y="2916238"/>
          <p14:tracePt t="113642" x="5045075" y="2916238"/>
          <p14:tracePt t="113644" x="5257800" y="2916238"/>
          <p14:tracePt t="113659" x="5495925" y="2916238"/>
          <p14:tracePt t="113661" x="5757863" y="2952750"/>
          <p14:tracePt t="113676" x="6183313" y="3028950"/>
          <p14:tracePt t="113692" x="6546850" y="3116263"/>
          <p14:tracePt t="113708" x="6772275" y="3154363"/>
          <p14:tracePt t="113725" x="6959600" y="3178175"/>
          <p14:tracePt t="113741" x="7097713" y="3203575"/>
          <p14:tracePt t="113758" x="7210425" y="3228975"/>
          <p14:tracePt t="113775" x="7310438" y="3254375"/>
          <p14:tracePt t="113792" x="7423150" y="3267075"/>
          <p14:tracePt t="113808" x="7535863" y="3278188"/>
          <p14:tracePt t="113825" x="7685088" y="3290888"/>
          <p14:tracePt t="113828" x="7761288" y="3303588"/>
          <p14:tracePt t="113842" x="7823200" y="3316288"/>
          <p14:tracePt t="113844" x="7861300" y="3316288"/>
          <p14:tracePt t="113859" x="7935913" y="3316288"/>
          <p14:tracePt t="113876" x="7986713" y="3316288"/>
          <p14:tracePt t="113932" x="7999413" y="3316288"/>
          <p14:tracePt t="113940" x="8010525" y="3316288"/>
          <p14:tracePt t="113956" x="8023225" y="3316288"/>
          <p14:tracePt t="113964" x="8048625" y="3316288"/>
          <p14:tracePt t="113976" x="8061325" y="3316288"/>
          <p14:tracePt t="113993" x="8110538" y="3316288"/>
          <p14:tracePt t="113996" x="8148638" y="3316288"/>
          <p14:tracePt t="114009" x="8186738" y="3316288"/>
          <p14:tracePt t="114011" x="8212138" y="3316288"/>
          <p14:tracePt t="114026" x="8248650" y="3316288"/>
          <p14:tracePt t="114028" x="8286750" y="3316288"/>
          <p14:tracePt t="114044" x="8386763" y="3290888"/>
          <p14:tracePt t="114060" x="8499475" y="3267075"/>
          <p14:tracePt t="114076" x="8586788" y="3254375"/>
          <p14:tracePt t="114092" x="8674100" y="3241675"/>
          <p14:tracePt t="114109" x="8750300" y="3216275"/>
          <p14:tracePt t="114126" x="8824913" y="3203575"/>
          <p14:tracePt t="114142" x="8886825" y="3203575"/>
          <p14:tracePt t="114159" x="8963025" y="3203575"/>
          <p14:tracePt t="114176" x="8999538" y="3203575"/>
          <p14:tracePt t="114193" x="9037638" y="3203575"/>
          <p14:tracePt t="114195" x="9063038" y="3203575"/>
          <p14:tracePt t="114210" x="9075738" y="3203575"/>
          <p14:tracePt t="114212" x="9088438" y="3203575"/>
          <p14:tracePt t="114227" x="9099550" y="3203575"/>
          <p14:tracePt t="114243" x="9112250" y="3203575"/>
          <p14:tracePt t="114260" x="9150350" y="3190875"/>
          <p14:tracePt t="114276" x="9188450" y="3190875"/>
          <p14:tracePt t="114293" x="9224963" y="3178175"/>
          <p14:tracePt t="114310" x="9275763" y="3178175"/>
          <p14:tracePt t="114327" x="9288463" y="3178175"/>
          <p14:tracePt t="114343" x="9312275" y="3165475"/>
          <p14:tracePt t="114360" x="9337675" y="3165475"/>
          <p14:tracePt t="114388" x="9350375" y="3165475"/>
          <p14:tracePt t="114396" x="9363075" y="3190875"/>
          <p14:tracePt t="114411" x="9450388" y="3529013"/>
          <p14:tracePt t="114428" x="9463088" y="4017963"/>
          <p14:tracePt t="114444" x="9463088" y="4179888"/>
          <p14:tracePt t="114460" x="9463088" y="4205288"/>
          <p14:tracePt t="114652" x="9463088" y="4192588"/>
          <p14:tracePt t="114660" x="9463088" y="4154488"/>
          <p14:tracePt t="114667" x="9463088" y="4105275"/>
          <p14:tracePt t="114677" x="9463088" y="4041775"/>
          <p14:tracePt t="114693" x="9463088" y="3967163"/>
          <p14:tracePt t="114711" x="9463088" y="3954463"/>
          <p14:tracePt t="114749" x="9463088" y="3941763"/>
          <p14:tracePt t="114756" x="9463088" y="3929063"/>
          <p14:tracePt t="114764" x="9463088" y="3916363"/>
          <p14:tracePt t="114778" x="9475788" y="3905250"/>
          <p14:tracePt t="114780" x="9488488" y="3879850"/>
          <p14:tracePt t="114795" x="9488488" y="3867150"/>
          <p14:tracePt t="114812" x="9501188" y="3829050"/>
          <p14:tracePt t="114828" x="9513888" y="3779838"/>
          <p14:tracePt t="114845" x="9513888" y="3767138"/>
          <p14:tracePt t="115212" x="9525000" y="3767138"/>
          <p14:tracePt t="115228" x="9525000" y="3792538"/>
          <p14:tracePt t="115236" x="9525000" y="3829050"/>
          <p14:tracePt t="115246" x="9525000" y="3879850"/>
          <p14:tracePt t="115262" x="9437688" y="4017963"/>
          <p14:tracePt t="115278" x="9175750" y="4167188"/>
          <p14:tracePt t="115296" x="8863013" y="4279900"/>
          <p14:tracePt t="115312" x="8624888" y="4379913"/>
          <p14:tracePt t="115315" x="8512175" y="4405313"/>
          <p14:tracePt t="115329" x="8424863" y="4430713"/>
          <p14:tracePt t="115332" x="8386763" y="4430713"/>
          <p14:tracePt t="115347" x="8361363" y="4443413"/>
          <p14:tracePt t="115349" x="8348663" y="4454525"/>
          <p14:tracePt t="115500" x="8335963" y="4454525"/>
          <p14:tracePt t="115508" x="8324850" y="4454525"/>
          <p14:tracePt t="115516" x="8312150" y="4443413"/>
          <p14:tracePt t="115530" x="8286750" y="4430713"/>
          <p14:tracePt t="115620" x="8286750" y="4418013"/>
          <p14:tracePt t="115627" x="8286750" y="4405313"/>
          <p14:tracePt t="115636" x="8286750" y="4392613"/>
          <p14:tracePt t="115646" x="8286750" y="4367213"/>
          <p14:tracePt t="115663" x="8286750" y="4305300"/>
          <p14:tracePt t="115680" x="8312150" y="4205288"/>
          <p14:tracePt t="115697" x="8335963" y="4117975"/>
          <p14:tracePt t="115700" x="8361363" y="4054475"/>
          <p14:tracePt t="115714" x="8386763" y="4005263"/>
          <p14:tracePt t="115716" x="8412163" y="3929063"/>
          <p14:tracePt t="115731" x="8461375" y="3779838"/>
          <p14:tracePt t="115747" x="8512175" y="3629025"/>
          <p14:tracePt t="115764" x="8561388" y="3467100"/>
          <p14:tracePt t="115780" x="8612188" y="3290888"/>
          <p14:tracePt t="115797" x="8650288" y="3190875"/>
          <p14:tracePt t="115814" x="8699500" y="3090863"/>
          <p14:tracePt t="115830" x="8737600" y="3028950"/>
          <p14:tracePt t="115847" x="8750300" y="2952750"/>
          <p14:tracePt t="115864" x="8774113" y="2890838"/>
          <p14:tracePt t="115881" x="8812213" y="2852738"/>
          <p14:tracePt t="115883" x="8824913" y="2816225"/>
          <p14:tracePt t="115897" x="8850313" y="2790825"/>
          <p14:tracePt t="115900" x="8863013" y="2765425"/>
          <p14:tracePt t="115914" x="8874125" y="2728913"/>
          <p14:tracePt t="115916" x="8886825" y="2703513"/>
          <p14:tracePt t="115931" x="8924925" y="2640013"/>
          <p14:tracePt t="115948" x="8963025" y="2590800"/>
          <p14:tracePt t="115964" x="8986838" y="2552700"/>
          <p14:tracePt t="115981" x="9012238" y="2516188"/>
          <p14:tracePt t="115997" x="9024938" y="2490788"/>
          <p14:tracePt t="116014" x="9037638" y="2478088"/>
          <p14:tracePt t="116030" x="9063038" y="2452688"/>
          <p14:tracePt t="116048" x="9088438" y="2439988"/>
          <p14:tracePt t="116064" x="9124950" y="2403475"/>
          <p14:tracePt t="116067" x="9137650" y="2378075"/>
          <p14:tracePt t="116081" x="9163050" y="2378075"/>
          <p14:tracePt t="116084" x="9199563" y="2365375"/>
          <p14:tracePt t="116099" x="9224963" y="2339975"/>
          <p14:tracePt t="116101" x="9250363" y="2339975"/>
          <p14:tracePt t="116116" x="9301163" y="2314575"/>
          <p14:tracePt t="116132" x="9363075" y="2303463"/>
          <p14:tracePt t="116148" x="9413875" y="2278063"/>
          <p14:tracePt t="116165" x="9475788" y="2265363"/>
          <p14:tracePt t="116181" x="9537700" y="2239963"/>
          <p14:tracePt t="116198" x="9613900" y="2214563"/>
          <p14:tracePt t="116215" x="9675813" y="2201863"/>
          <p14:tracePt t="116232" x="9713913" y="2190750"/>
          <p14:tracePt t="116248" x="9750425" y="2165350"/>
          <p14:tracePt t="116265" x="9775825" y="2165350"/>
          <p14:tracePt t="116268" x="9801225" y="2165350"/>
          <p14:tracePt t="116282" x="9813925" y="2165350"/>
          <p14:tracePt t="116284" x="9826625" y="2165350"/>
          <p14:tracePt t="116299" x="9863138" y="2152650"/>
          <p14:tracePt t="116316" x="9888538" y="2152650"/>
          <p14:tracePt t="116332" x="9913938" y="2152650"/>
          <p14:tracePt t="116349" x="9939338" y="2152650"/>
          <p14:tracePt t="116365" x="9963150" y="2152650"/>
          <p14:tracePt t="116381" x="9975850" y="2152650"/>
          <p14:tracePt t="116398" x="10001250" y="2139950"/>
          <p14:tracePt t="116415" x="10013950" y="2139950"/>
          <p14:tracePt t="116432" x="10026650" y="2139950"/>
          <p14:tracePt t="116448" x="10039350" y="2139950"/>
          <p14:tracePt t="116476" x="10052050" y="2139950"/>
          <p14:tracePt t="116500" x="10064750" y="2127250"/>
          <p14:tracePt t="116508" x="10075863" y="2127250"/>
          <p14:tracePt t="116524" x="10088563" y="2127250"/>
          <p14:tracePt t="116532" x="10101263" y="2127250"/>
          <p14:tracePt t="116549" x="10113963" y="2127250"/>
          <p14:tracePt t="116565" x="10126663" y="2127250"/>
          <p14:tracePt t="116582" x="10139363" y="2127250"/>
          <p14:tracePt t="116612" x="10152063" y="2127250"/>
          <p14:tracePt t="116620" x="10164763" y="2127250"/>
          <p14:tracePt t="116644" x="10177463" y="2127250"/>
          <p14:tracePt t="116676" x="10188575" y="2114550"/>
          <p14:tracePt t="116700" x="10201275" y="2114550"/>
          <p14:tracePt t="116708" x="10213975" y="2114550"/>
          <p14:tracePt t="116788" x="10226675" y="2114550"/>
          <p14:tracePt t="119780" x="10239375" y="2114550"/>
          <p14:tracePt t="119788" x="10264775" y="2114550"/>
          <p14:tracePt t="119804" x="10288588" y="2114550"/>
          <p14:tracePt t="119812" x="10313988" y="2114550"/>
          <p14:tracePt t="119824" x="10339388" y="2127250"/>
          <p14:tracePt t="119841" x="10414000" y="2139950"/>
          <p14:tracePt t="119843" x="10477500" y="2165350"/>
          <p14:tracePt t="119858" x="10514013" y="2178050"/>
          <p14:tracePt t="119860" x="10539413" y="2190750"/>
          <p14:tracePt t="119875" x="10577513" y="2214563"/>
          <p14:tracePt t="119892" x="10614025" y="2214563"/>
          <p14:tracePt t="119908" x="10639425" y="2227263"/>
          <p14:tracePt t="123988" x="10652125" y="2239963"/>
          <p14:tracePt t="123996" x="10702925" y="2290763"/>
          <p14:tracePt t="124004" x="10777538" y="2339975"/>
          <p14:tracePt t="124019" x="10939463" y="2478088"/>
          <p14:tracePt t="124035" x="11077575" y="2616200"/>
          <p14:tracePt t="124052" x="11202988" y="2728913"/>
          <p14:tracePt t="124068" x="11277600" y="2790825"/>
          <p14:tracePt t="124085" x="11328400" y="2840038"/>
          <p14:tracePt t="124102" x="11341100" y="2852738"/>
          <p14:tracePt t="124140" x="11353800" y="2852738"/>
          <p14:tracePt t="124148" x="11390313" y="2865438"/>
          <p14:tracePt t="124156" x="11453813" y="2878138"/>
          <p14:tracePt t="124168" x="11553825" y="2916238"/>
          <p14:tracePt t="124186" x="11815763" y="3003550"/>
          <p14:tracePt t="124188" x="11979275" y="3065463"/>
          <p14:tracePt t="125924" x="12066588" y="2952750"/>
          <p14:tracePt t="125940" x="11841163" y="2903538"/>
          <p14:tracePt t="125957" x="11603038" y="2840038"/>
          <p14:tracePt t="125973" x="11341100" y="2790825"/>
          <p14:tracePt t="125990" x="11164888" y="2740025"/>
          <p14:tracePt t="126007" x="11041063" y="2716213"/>
          <p14:tracePt t="126024" x="10977563" y="2703513"/>
          <p14:tracePt t="128220" x="10977563" y="2690813"/>
          <p14:tracePt t="128229" x="10977563" y="2678113"/>
          <p14:tracePt t="128244" x="10977563" y="2665413"/>
          <p14:tracePt t="128268" x="10977563" y="2652713"/>
          <p14:tracePt t="128716" x="10977563" y="2640013"/>
          <p14:tracePt t="128724" x="10977563" y="2627313"/>
          <p14:tracePt t="128731" x="10977563" y="2616200"/>
          <p14:tracePt t="128748" x="10977563" y="2590800"/>
          <p14:tracePt t="128765" x="10977563" y="2578100"/>
          <p14:tracePt t="128940" x="10977563" y="2565400"/>
          <p14:tracePt t="128948" x="10977563" y="2552700"/>
          <p14:tracePt t="128972" x="10977563" y="2540000"/>
          <p14:tracePt t="129004" x="10977563" y="2527300"/>
          <p14:tracePt t="129020" x="10977563" y="2503488"/>
          <p14:tracePt t="129036" x="10977563" y="2490788"/>
          <p14:tracePt t="129044" x="10977563" y="2478088"/>
          <p14:tracePt t="129052" x="10977563" y="2465388"/>
          <p14:tracePt t="129066" x="10977563" y="2439988"/>
          <p14:tracePt t="129068" x="10977563" y="2414588"/>
          <p14:tracePt t="129082" x="10977563" y="2403475"/>
          <p14:tracePt t="129084" x="10977563" y="2378075"/>
          <p14:tracePt t="129098" x="10977563" y="2339975"/>
          <p14:tracePt t="129100" x="10977563" y="2314575"/>
          <p14:tracePt t="129116" x="10977563" y="2239963"/>
          <p14:tracePt t="129132" x="10977563" y="2139950"/>
          <p14:tracePt t="129149" x="10977563" y="2065338"/>
          <p14:tracePt t="129165" x="10977563" y="2001838"/>
          <p14:tracePt t="129181" x="10977563" y="1939925"/>
          <p14:tracePt t="129198" x="10977563" y="1889125"/>
          <p14:tracePt t="129215" x="10977563" y="1839913"/>
          <p14:tracePt t="129232" x="10977563" y="1801813"/>
          <p14:tracePt t="129235" x="10977563" y="1789113"/>
          <p14:tracePt t="129249" x="10977563" y="1776413"/>
          <p14:tracePt t="129266" x="10977563" y="1765300"/>
          <p14:tracePt t="129283" x="10977563" y="1739900"/>
          <p14:tracePt t="129299" x="10977563" y="1727200"/>
          <p14:tracePt t="129324" x="10977563" y="1714500"/>
          <p14:tracePt t="129716" x="10964863" y="1739900"/>
          <p14:tracePt t="129724" x="10939463" y="1765300"/>
          <p14:tracePt t="129732" x="10928350" y="1801813"/>
          <p14:tracePt t="129750" x="10890250" y="1876425"/>
          <p14:tracePt t="129766" x="10852150" y="1939925"/>
          <p14:tracePt t="129784" x="10802938" y="2027238"/>
          <p14:tracePt t="129800" x="10752138" y="2114550"/>
          <p14:tracePt t="129817" x="10690225" y="2201863"/>
          <p14:tracePt t="129819" x="10639425" y="2239963"/>
          <p14:tracePt t="129834" x="10590213" y="2290763"/>
          <p14:tracePt t="129836" x="10539413" y="2339975"/>
          <p14:tracePt t="129851" x="10414000" y="2452688"/>
          <p14:tracePt t="129867" x="10226675" y="2565400"/>
          <p14:tracePt t="129884" x="10026650" y="2690813"/>
          <p14:tracePt t="129900" x="9788525" y="2803525"/>
          <p14:tracePt t="129917" x="9475788" y="2941638"/>
          <p14:tracePt t="129933" x="9175750" y="3028950"/>
          <p14:tracePt t="129950" x="8824913" y="3128963"/>
          <p14:tracePt t="129967" x="8486775" y="3216275"/>
          <p14:tracePt t="129984" x="8186738" y="3267075"/>
          <p14:tracePt t="129987" x="8023225" y="3278188"/>
          <p14:tracePt t="130000" x="7848600" y="3290888"/>
          <p14:tracePt t="130003" x="7685088" y="3303588"/>
          <p14:tracePt t="130018" x="7485063" y="3303588"/>
          <p14:tracePt t="130020" x="7272338" y="3303588"/>
          <p14:tracePt t="130035" x="6872288" y="3303588"/>
          <p14:tracePt t="130052" x="6483350" y="3303588"/>
          <p14:tracePt t="130068" x="6121400" y="3303588"/>
          <p14:tracePt t="130084" x="5808663" y="3303588"/>
          <p14:tracePt t="130101" x="5483225" y="3303588"/>
          <p14:tracePt t="130117" x="5194300" y="3303588"/>
          <p14:tracePt t="130134" x="4894263" y="3303588"/>
          <p14:tracePt t="130151" x="4594225" y="3303588"/>
          <p14:tracePt t="130168" x="4368800" y="3316288"/>
          <p14:tracePt t="130185" x="4192588" y="3316288"/>
          <p14:tracePt t="130187" x="4117975" y="3316288"/>
          <p14:tracePt t="130201" x="4068763" y="3316288"/>
          <p14:tracePt t="130203" x="4043363" y="3316288"/>
          <p14:tracePt t="130219" x="4005263" y="3316288"/>
          <p14:tracePt t="130235" x="3992563" y="3316288"/>
          <p14:tracePt t="130436" x="4017963" y="3316288"/>
          <p14:tracePt t="130444" x="4043363" y="3303588"/>
          <p14:tracePt t="130452" x="4081463" y="3303588"/>
          <p14:tracePt t="130469" x="4143375" y="3278188"/>
          <p14:tracePt t="130485" x="4230688" y="3267075"/>
          <p14:tracePt t="130502" x="4318000" y="3254375"/>
          <p14:tracePt t="130518" x="4406900" y="3241675"/>
          <p14:tracePt t="130536" x="4494213" y="3241675"/>
          <p14:tracePt t="130552" x="4594225" y="3241675"/>
          <p14:tracePt t="130569" x="4694238" y="3241675"/>
          <p14:tracePt t="130571" x="4743450" y="3241675"/>
          <p14:tracePt t="130586" x="4806950" y="3228975"/>
          <p14:tracePt t="130588" x="4856163" y="3216275"/>
          <p14:tracePt t="130602" x="4932363" y="3216275"/>
          <p14:tracePt t="130604" x="4994275" y="3216275"/>
          <p14:tracePt t="130619" x="5132388" y="3216275"/>
          <p14:tracePt t="130636" x="5270500" y="3216275"/>
          <p14:tracePt t="130653" x="5457825" y="3190875"/>
          <p14:tracePt t="130669" x="5619750" y="3190875"/>
          <p14:tracePt t="130685" x="5808663" y="3165475"/>
          <p14:tracePt t="130702" x="6008688" y="3165475"/>
          <p14:tracePt t="130719" x="6246813" y="3154363"/>
          <p14:tracePt t="130736" x="6483350" y="3141663"/>
          <p14:tracePt t="130739" x="6596063" y="3141663"/>
          <p14:tracePt t="130753" x="6696075" y="3128963"/>
          <p14:tracePt t="130755" x="6808788" y="3116263"/>
          <p14:tracePt t="130770" x="6884988" y="3103563"/>
          <p14:tracePt t="130772" x="6946900" y="3090863"/>
          <p14:tracePt t="130787" x="7046913" y="3065463"/>
          <p14:tracePt t="130803" x="7134225" y="3054350"/>
          <p14:tracePt t="130820" x="7197725" y="3028950"/>
          <p14:tracePt t="130836" x="7246938" y="3003550"/>
          <p14:tracePt t="130853" x="7297738" y="2990850"/>
          <p14:tracePt t="130869" x="7335838" y="2978150"/>
          <p14:tracePt t="130885" x="7359650" y="2965450"/>
          <p14:tracePt t="130902" x="7385050" y="2952750"/>
          <p14:tracePt t="130920" x="7423150" y="2941638"/>
          <p14:tracePt t="130936" x="7448550" y="2928938"/>
          <p14:tracePt t="130939" x="7472363" y="2916238"/>
          <p14:tracePt t="130954" x="7485063" y="2916238"/>
          <p14:tracePt t="130956" x="7497763" y="2916238"/>
          <p14:tracePt t="130971" x="7561263" y="2903538"/>
          <p14:tracePt t="130987" x="7597775" y="2890838"/>
          <p14:tracePt t="131003" x="7685088" y="2890838"/>
          <p14:tracePt t="131020" x="7797800" y="2878138"/>
          <p14:tracePt t="131037" x="7935913" y="2878138"/>
          <p14:tracePt t="131053" x="8074025" y="2865438"/>
          <p14:tracePt t="131070" x="8223250" y="2852738"/>
          <p14:tracePt t="131087" x="8361363" y="2852738"/>
          <p14:tracePt t="131103" x="8499475" y="2852738"/>
          <p14:tracePt t="131120" x="8612188" y="2852738"/>
          <p14:tracePt t="131123" x="8661400" y="2852738"/>
          <p14:tracePt t="131137" x="8724900" y="2852738"/>
          <p14:tracePt t="131140" x="8750300" y="2852738"/>
          <p14:tracePt t="131155" x="8786813" y="2852738"/>
          <p14:tracePt t="131157" x="8812213" y="2852738"/>
          <p14:tracePt t="131171" x="8837613" y="2852738"/>
          <p14:tracePt t="131188" x="8863013" y="2852738"/>
          <p14:tracePt t="131205" x="8874125" y="2852738"/>
          <p14:tracePt t="131228" x="8886825" y="2852738"/>
          <p14:tracePt t="131243" x="8899525" y="2852738"/>
          <p14:tracePt t="131254" x="8912225" y="2852738"/>
          <p14:tracePt t="131276" x="8924925" y="2852738"/>
          <p14:tracePt t="131292" x="8937625" y="2852738"/>
          <p14:tracePt t="131308" x="8963025" y="2852738"/>
          <p14:tracePt t="131321" x="8975725" y="2852738"/>
          <p14:tracePt t="131323" x="8986838" y="2852738"/>
          <p14:tracePt t="131338" x="8999538" y="2852738"/>
          <p14:tracePt t="131340" x="9024938" y="2852738"/>
          <p14:tracePt t="131355" x="9063038" y="2852738"/>
          <p14:tracePt t="131371" x="9112250" y="2852738"/>
          <p14:tracePt t="131388" x="9137650" y="2852738"/>
          <p14:tracePt t="131404" x="9175750" y="2852738"/>
          <p14:tracePt t="131421" x="9199563" y="2852738"/>
          <p14:tracePt t="131438" x="9263063" y="2852738"/>
          <p14:tracePt t="131455" x="9301163" y="2852738"/>
          <p14:tracePt t="131471" x="9363075" y="2878138"/>
          <p14:tracePt t="131488" x="9424988" y="2878138"/>
          <p14:tracePt t="131504" x="9501188" y="2878138"/>
          <p14:tracePt t="131507" x="9525000" y="2890838"/>
          <p14:tracePt t="131521" x="9563100" y="2890838"/>
          <p14:tracePt t="131524" x="9601200" y="2890838"/>
          <p14:tracePt t="131539" x="9675813" y="2903538"/>
          <p14:tracePt t="131556" x="9750425" y="2916238"/>
          <p14:tracePt t="131572" x="9826625" y="2916238"/>
          <p14:tracePt t="131588" x="9852025" y="2928938"/>
          <p14:tracePt t="131605" x="9863138" y="2928938"/>
          <p14:tracePt t="131621" x="9875838" y="2928938"/>
          <p14:tracePt t="131638" x="9888538" y="2928938"/>
          <p14:tracePt t="131764" x="9901238" y="2928938"/>
          <p14:tracePt t="131772" x="9913938" y="2928938"/>
          <p14:tracePt t="131779" x="9926638" y="2928938"/>
          <p14:tracePt t="131796" x="9939338" y="2928938"/>
          <p14:tracePt t="131836" x="9952038" y="2928938"/>
          <p14:tracePt t="131844" x="9963150" y="2928938"/>
          <p14:tracePt t="131860" x="9975850" y="2928938"/>
          <p14:tracePt t="131884" x="9988550" y="2928938"/>
          <p14:tracePt t="131900" x="10013950" y="2928938"/>
          <p14:tracePt t="131916" x="10026650" y="2928938"/>
          <p14:tracePt t="131940" x="10039350" y="2928938"/>
          <p14:tracePt t="132724" x="10052050" y="2928938"/>
          <p14:tracePt t="132732" x="10064750" y="2928938"/>
          <p14:tracePt t="132740" x="10075863" y="2928938"/>
          <p14:tracePt t="132758" x="10088563" y="2928938"/>
          <p14:tracePt t="132775" x="10101263" y="2928938"/>
          <p14:tracePt t="132796" x="10113963" y="2928938"/>
          <p14:tracePt t="132820" x="10126663" y="2928938"/>
          <p14:tracePt t="132836" x="10139363" y="2928938"/>
          <p14:tracePt t="132844" x="10152063" y="2928938"/>
          <p14:tracePt t="132859" x="10164763" y="2928938"/>
          <p14:tracePt t="132876" x="10213975" y="2928938"/>
          <p14:tracePt t="132892" x="10264775" y="2928938"/>
          <p14:tracePt t="132909" x="10313988" y="2928938"/>
          <p14:tracePt t="132925" x="10390188" y="2928938"/>
          <p14:tracePt t="132941" x="10464800" y="2928938"/>
          <p14:tracePt t="132958" x="10539413" y="2928938"/>
          <p14:tracePt t="132975" x="10590213" y="2941638"/>
          <p14:tracePt t="132992" x="10602913" y="2941638"/>
          <p14:tracePt t="139580" x="10590213" y="2952750"/>
          <p14:tracePt t="139588" x="10564813" y="2965450"/>
          <p14:tracePt t="139596" x="10514013" y="3003550"/>
          <p14:tracePt t="139609" x="10439400" y="3041650"/>
          <p14:tracePt t="139612" x="10377488" y="3078163"/>
          <p14:tracePt t="139626" x="10326688" y="3128963"/>
          <p14:tracePt t="139629" x="10226675" y="3190875"/>
          <p14:tracePt t="139643" x="10064750" y="3341688"/>
          <p14:tracePt t="139660" x="9852025" y="3541713"/>
          <p14:tracePt t="139676" x="9637713" y="3741738"/>
          <p14:tracePt t="139693" x="9363075" y="3967163"/>
          <p14:tracePt t="139709" x="9063038" y="4241800"/>
          <p14:tracePt t="139726" x="8750300" y="4505325"/>
          <p14:tracePt t="139743" x="8486775" y="4705350"/>
          <p14:tracePt t="139759" x="8261350" y="4868863"/>
          <p14:tracePt t="139776" x="8110538" y="4981575"/>
          <p14:tracePt t="139780" x="8074025" y="5018088"/>
          <p14:tracePt t="139793" x="8048625" y="5030788"/>
          <p14:tracePt t="139796" x="8023225" y="5043488"/>
          <p14:tracePt t="139828" x="8010525" y="5056188"/>
          <p14:tracePt t="139835" x="7999413" y="5068888"/>
          <p14:tracePt t="139843" x="7999413" y="5081588"/>
          <p14:tracePt t="139860" x="7948613" y="5130800"/>
          <p14:tracePt t="139877" x="7835900" y="5243513"/>
          <p14:tracePt t="139892" x="7673975" y="5381625"/>
          <p14:tracePt t="139909" x="7485063" y="5556250"/>
          <p14:tracePt t="139927" x="7297738" y="5732463"/>
          <p14:tracePt t="139944" x="7172325" y="5843588"/>
          <p14:tracePt t="139960" x="7134225" y="5881688"/>
          <p14:tracePt t="139963" x="7110413" y="5894388"/>
          <p14:tracePt t="139980" x="7097713" y="5907088"/>
          <p14:tracePt t="139996" x="7097713" y="5919788"/>
          <p14:tracePt t="140011" x="7072313" y="5919788"/>
          <p14:tracePt t="140452" x="7072313" y="5881688"/>
          <p14:tracePt t="140460" x="7034213" y="5843588"/>
          <p14:tracePt t="140468" x="6997700" y="5794375"/>
          <p14:tracePt t="140477" x="6959600" y="5756275"/>
          <p14:tracePt t="140495" x="6884988" y="5656263"/>
          <p14:tracePt t="140512" x="6808788" y="5619750"/>
          <p14:tracePt t="140528" x="6772275" y="5581650"/>
          <p14:tracePt t="140531" x="6746875" y="5556250"/>
          <p14:tracePt t="140545" x="6721475" y="5556250"/>
          <p14:tracePt t="140548" x="6696075" y="5543550"/>
          <p14:tracePt t="140562" x="6672263" y="5530850"/>
          <p14:tracePt t="140564" x="6646863" y="5518150"/>
          <p14:tracePt t="140579" x="6584950" y="5507038"/>
          <p14:tracePt t="140595" x="6472238" y="5468938"/>
          <p14:tracePt t="140612" x="6359525" y="5443538"/>
          <p14:tracePt t="140629" x="6270625" y="5430838"/>
          <p14:tracePt t="140645" x="6170613" y="5407025"/>
          <p14:tracePt t="140661" x="6083300" y="5381625"/>
          <p14:tracePt t="140678" x="5932488" y="5356225"/>
          <p14:tracePt t="140695" x="5795963" y="5330825"/>
          <p14:tracePt t="140712" x="5632450" y="5318125"/>
          <p14:tracePt t="140715" x="5583238" y="5318125"/>
          <p14:tracePt t="140729" x="5519738" y="5305425"/>
          <p14:tracePt t="140732" x="5457825" y="5294313"/>
          <p14:tracePt t="140746" x="5383213" y="5294313"/>
          <p14:tracePt t="140748" x="5319713" y="5294313"/>
          <p14:tracePt t="140763" x="5145088" y="5294313"/>
          <p14:tracePt t="140779" x="4968875" y="5294313"/>
          <p14:tracePt t="140795" x="4781550" y="5294313"/>
          <p14:tracePt t="140812" x="4594225" y="5294313"/>
          <p14:tracePt t="140829" x="4394200" y="5305425"/>
          <p14:tracePt t="140845" x="4168775" y="5318125"/>
          <p14:tracePt t="140862" x="3979863" y="5330825"/>
          <p14:tracePt t="140879" x="3817938" y="5356225"/>
          <p14:tracePt t="140896" x="3630613" y="5368925"/>
          <p14:tracePt t="140913" x="3467100" y="5381625"/>
          <p14:tracePt t="140916" x="3417888" y="5381625"/>
          <p14:tracePt t="140930" x="3367088" y="5381625"/>
          <p14:tracePt t="140933" x="3317875" y="5381625"/>
          <p14:tracePt t="140947" x="3228975" y="5407025"/>
          <p14:tracePt t="140963" x="3154363" y="5407025"/>
          <p14:tracePt t="140980" x="3128963" y="5407025"/>
          <p14:tracePt t="140996" x="3092450" y="5407025"/>
          <p14:tracePt t="141013" x="3079750" y="5407025"/>
          <p14:tracePt t="141029" x="3067050" y="5407025"/>
          <p14:tracePt t="141046" x="3054350" y="5407025"/>
          <p14:tracePt t="141063" x="3028950" y="5407025"/>
          <p14:tracePt t="141080" x="3016250" y="5407025"/>
          <p14:tracePt t="141096" x="2992438" y="5407025"/>
          <p14:tracePt t="141099" x="2979738" y="5418138"/>
          <p14:tracePt t="141114" x="2954338" y="5430838"/>
          <p14:tracePt t="141116" x="2928938" y="5430838"/>
          <p14:tracePt t="141131" x="2879725" y="5468938"/>
          <p14:tracePt t="141147" x="2790825" y="5507038"/>
          <p14:tracePt t="141164" x="2716213" y="5530850"/>
          <p14:tracePt t="141180" x="2654300" y="5568950"/>
          <p14:tracePt t="141197" x="2616200" y="5581650"/>
          <p14:tracePt t="141213" x="2565400" y="5594350"/>
          <p14:tracePt t="141229" x="2528888" y="5630863"/>
          <p14:tracePt t="141247" x="2516188" y="5643563"/>
          <p14:tracePt t="141263" x="2490788" y="5668963"/>
          <p14:tracePt t="141280" x="2478088" y="5668963"/>
          <p14:tracePt t="141283" x="2465388" y="5668963"/>
          <p14:tracePt t="141300" x="2465388" y="5681663"/>
          <p14:tracePt t="141660" x="2478088" y="5681663"/>
          <p14:tracePt t="141667" x="2503488" y="5681663"/>
          <p14:tracePt t="141683" x="2516188" y="5681663"/>
          <p14:tracePt t="141699" x="2528888" y="5681663"/>
          <p14:tracePt t="141715" x="2554288" y="5694363"/>
          <p14:tracePt t="141732" x="2565400" y="5707063"/>
          <p14:tracePt t="141748" x="2578100" y="5707063"/>
          <p14:tracePt t="141765" x="2590800" y="5707063"/>
          <p14:tracePt t="141781" x="2603500" y="5707063"/>
          <p14:tracePt t="141828" x="2616200" y="5707063"/>
          <p14:tracePt t="141852" x="2628900" y="5707063"/>
          <p14:tracePt t="141868" x="2641600" y="5707063"/>
          <p14:tracePt t="141876" x="2654300" y="5707063"/>
          <p14:tracePt t="141892" x="2667000" y="5707063"/>
          <p14:tracePt t="141908" x="2678113" y="5707063"/>
          <p14:tracePt t="141923" x="2690813" y="5707063"/>
          <p14:tracePt t="141932" x="2703513" y="5707063"/>
          <p14:tracePt t="141948" x="2703513" y="5719763"/>
          <p14:tracePt t="144060" x="2716213" y="5719763"/>
          <p14:tracePt t="144076" x="2716213" y="5732463"/>
          <p14:tracePt t="144555" x="2728913" y="5732463"/>
          <p14:tracePt t="144564" x="2767013" y="5732463"/>
          <p14:tracePt t="144572" x="2803525" y="5732463"/>
          <p14:tracePt t="144588" x="2890838" y="5732463"/>
          <p14:tracePt t="144605" x="2979738" y="5732463"/>
          <p14:tracePt t="144622" x="3092450" y="5732463"/>
          <p14:tracePt t="144638" x="3228975" y="5756275"/>
          <p14:tracePt t="144656" x="3354388" y="5768975"/>
          <p14:tracePt t="144672" x="3479800" y="5768975"/>
          <p14:tracePt t="144675" x="3517900" y="5781675"/>
          <p14:tracePt t="144689" x="3554413" y="5794375"/>
          <p14:tracePt t="144691" x="3579813" y="5794375"/>
          <p14:tracePt t="144706" x="3617913" y="5794375"/>
          <p14:tracePt t="145156" x="3630613" y="5794375"/>
          <p14:tracePt t="145547" x="3654425" y="5807075"/>
          <p14:tracePt t="145556" x="3679825" y="5843588"/>
          <p14:tracePt t="145564" x="3705225" y="5868988"/>
          <p14:tracePt t="145575" x="3756025" y="5919788"/>
          <p14:tracePt t="145591" x="3843338" y="5994400"/>
          <p14:tracePt t="145608" x="3930650" y="6094413"/>
          <p14:tracePt t="145611" x="3992563" y="6157913"/>
          <p14:tracePt t="145625" x="4056063" y="6232525"/>
          <p14:tracePt t="145628" x="4130675" y="6307138"/>
          <p14:tracePt t="145642" x="4205288" y="6394450"/>
          <p14:tracePt t="145644" x="4281488" y="6470650"/>
          <p14:tracePt t="145659" x="4394200" y="6607175"/>
          <p14:tracePt t="145676" x="4481513" y="6707188"/>
          <p14:tracePt t="145692" x="4568825" y="6796088"/>
          <p14:tracePt t="146083" x="4919663" y="6832600"/>
          <p14:tracePt t="146093" x="4945063" y="6819900"/>
          <p14:tracePt t="146109" x="4994275" y="6783388"/>
          <p14:tracePt t="146126" x="5032375" y="6745288"/>
          <p14:tracePt t="146143" x="5057775" y="6732588"/>
          <p14:tracePt t="146160" x="5068888" y="6719888"/>
          <p14:tracePt t="146211" x="5081588" y="6719888"/>
          <p14:tracePt t="146315" x="5094288" y="6719888"/>
          <p14:tracePt t="146747" x="5106988" y="6719888"/>
          <p14:tracePt t="146756" x="5132388" y="6719888"/>
          <p14:tracePt t="146764" x="5181600" y="6719888"/>
          <p14:tracePt t="146779" x="5432425" y="6719888"/>
          <p14:tracePt t="146795" x="5795963" y="6745288"/>
          <p14:tracePt t="146811" x="6057900" y="6783388"/>
          <p14:tracePt t="146828" x="6246813" y="6796088"/>
          <p14:tracePt t="146845" x="6396038" y="6796088"/>
          <p14:tracePt t="146861" x="6508750" y="6796088"/>
          <p14:tracePt t="146878" x="6596063" y="6796088"/>
          <p14:tracePt t="146895" x="6672263" y="6796088"/>
          <p14:tracePt t="146912" x="6708775" y="6796088"/>
          <p14:tracePt t="146928" x="6721475" y="6796088"/>
          <p14:tracePt t="147164" x="6734175" y="6796088"/>
          <p14:tracePt t="147172" x="6746875" y="6796088"/>
          <p14:tracePt t="147188" x="6759575" y="6796088"/>
          <p14:tracePt t="147236" x="6772275" y="6796088"/>
          <p14:tracePt t="147244" x="6772275" y="6783388"/>
          <p14:tracePt t="147252" x="6797675" y="6770688"/>
          <p14:tracePt t="147262" x="6808788" y="6770688"/>
          <p14:tracePt t="147279" x="6846888" y="6770688"/>
          <p14:tracePt t="147296" x="6897688" y="6745288"/>
          <p14:tracePt t="147300" x="6910388" y="6745288"/>
          <p14:tracePt t="147313" x="6946900" y="6732588"/>
          <p14:tracePt t="147315" x="6959600" y="6719888"/>
          <p14:tracePt t="147330" x="6972300" y="6719888"/>
          <p14:tracePt t="147331" x="6985000" y="6707188"/>
          <p14:tracePt t="147347" x="6997700" y="6696075"/>
          <p14:tracePt t="147363" x="7010400" y="6683375"/>
          <p14:tracePt t="147380" x="7021513" y="6670675"/>
          <p14:tracePt t="147396" x="7034213" y="6645275"/>
          <p14:tracePt t="147413" x="7059613" y="6619875"/>
          <p14:tracePt t="147429" x="7072313" y="6607175"/>
          <p14:tracePt t="147446" x="7072313" y="6594475"/>
          <p14:tracePt t="147463" x="7097713" y="6570663"/>
          <p14:tracePt t="147480" x="7110413" y="6570663"/>
          <p14:tracePt t="147496" x="7123113" y="6557963"/>
          <p14:tracePt t="147499" x="7123113" y="6545263"/>
          <p14:tracePt t="147515" x="7134225" y="6545263"/>
          <p14:tracePt t="147531" x="7146925" y="6532563"/>
          <p14:tracePt t="147547" x="7159625" y="6532563"/>
          <p14:tracePt t="152427" x="7159625" y="6519863"/>
          <p14:tracePt t="152436" x="7146925" y="6507163"/>
          <p14:tracePt t="152443" x="7123113" y="6494463"/>
          <p14:tracePt t="152459" x="7059613" y="6445250"/>
          <p14:tracePt t="152476" x="7010400" y="6394450"/>
          <p14:tracePt t="152493" x="6972300" y="6370638"/>
          <p14:tracePt t="152509" x="6934200" y="6345238"/>
          <p14:tracePt t="152526" x="6910388" y="6319838"/>
          <p14:tracePt t="152543" x="6884988" y="6307138"/>
          <p14:tracePt t="152560" x="6872288" y="6294438"/>
          <p14:tracePt t="152576" x="6834188" y="6269038"/>
          <p14:tracePt t="152579" x="6821488" y="6269038"/>
          <p14:tracePt t="152593" x="6808788" y="6257925"/>
          <p14:tracePt t="152596" x="6797675" y="6245225"/>
          <p14:tracePt t="152610" x="6772275" y="6245225"/>
          <p14:tracePt t="152612" x="6759575" y="6232525"/>
          <p14:tracePt t="152627" x="6672263" y="6194425"/>
          <p14:tracePt t="152644" x="6534150" y="6145213"/>
          <p14:tracePt t="152660" x="6334125" y="6107113"/>
          <p14:tracePt t="152677" x="6134100" y="6081713"/>
          <p14:tracePt t="152693" x="5945188" y="6056313"/>
          <p14:tracePt t="152709" x="5808663" y="6045200"/>
          <p14:tracePt t="152726" x="5719763" y="6032500"/>
          <p14:tracePt t="152743" x="5645150" y="6032500"/>
          <p14:tracePt t="152760" x="5595938" y="6032500"/>
          <p14:tracePt t="152777" x="5583238" y="6032500"/>
          <p14:tracePt t="152827" x="5570538" y="6032500"/>
          <p14:tracePt t="152836" x="5557838" y="6032500"/>
          <p14:tracePt t="152844" x="5532438" y="6032500"/>
          <p14:tracePt t="152861" x="5407025" y="6032500"/>
          <p14:tracePt t="152877" x="5270500" y="6056313"/>
          <p14:tracePt t="152893" x="5157788" y="6081713"/>
          <p14:tracePt t="152910" x="5032375" y="6107113"/>
          <p14:tracePt t="152927" x="4956175" y="6145213"/>
          <p14:tracePt t="152944" x="4881563" y="6157913"/>
          <p14:tracePt t="152947" x="4856163" y="6169025"/>
          <p14:tracePt t="152961" x="4832350" y="6181725"/>
          <p14:tracePt t="152963" x="4819650" y="6194425"/>
          <p14:tracePt t="152978" x="4794250" y="6207125"/>
          <p14:tracePt t="152995" x="4781550" y="6219825"/>
          <p14:tracePt t="153011" x="4781550" y="6232525"/>
          <p14:tracePt t="153187" x="4794250" y="6232525"/>
          <p14:tracePt t="153203" x="4819650" y="6232525"/>
          <p14:tracePt t="153211" x="4832350" y="6232525"/>
          <p14:tracePt t="153219" x="4843463" y="6232525"/>
          <p14:tracePt t="153227" x="4868863" y="6232525"/>
          <p14:tracePt t="153244" x="4881563" y="6219825"/>
          <p14:tracePt t="153467" x="4894263" y="6219825"/>
          <p14:tracePt t="153476" x="4906963" y="6219825"/>
          <p14:tracePt t="153492" x="4919663" y="6219825"/>
          <p14:tracePt t="153499" x="4919663" y="6207125"/>
          <p14:tracePt t="153512" x="4932363" y="6194425"/>
          <p14:tracePt t="153515" x="4945063" y="6194425"/>
          <p14:tracePt t="153528" x="4956175" y="6194425"/>
          <p14:tracePt t="153531" x="4981575" y="6194425"/>
          <p14:tracePt t="153546" x="5006975" y="6181725"/>
          <p14:tracePt t="153548" x="5032375" y="6169025"/>
          <p14:tracePt t="153562" x="5081588" y="6157913"/>
          <p14:tracePt t="153579" x="5157788" y="6119813"/>
          <p14:tracePt t="153595" x="5219700" y="6107113"/>
          <p14:tracePt t="153612" x="5270500" y="6094413"/>
          <p14:tracePt t="153629" x="5357813" y="6069013"/>
          <p14:tracePt t="153645" x="5407025" y="6056313"/>
          <p14:tracePt t="153662" x="5432425" y="6032500"/>
          <p14:tracePt t="153679" x="5457825" y="6032500"/>
          <p14:tracePt t="153972" x="5470525" y="6032500"/>
          <p14:tracePt t="153987" x="5495925" y="6032500"/>
          <p14:tracePt t="153996" x="5495925" y="6019800"/>
          <p14:tracePt t="154003" x="5507038" y="6019800"/>
          <p14:tracePt t="154019" x="5519738" y="6019800"/>
          <p14:tracePt t="154035" x="5532438" y="6019800"/>
          <p14:tracePt t="154047" x="5545138" y="6019800"/>
          <p14:tracePt t="154068" x="5557838" y="6019800"/>
          <p14:tracePt t="154084" x="5570538" y="6019800"/>
          <p14:tracePt t="154097" x="5570538" y="6007100"/>
          <p14:tracePt t="154099" x="5583238" y="6007100"/>
          <p14:tracePt t="154114" x="5595938" y="6007100"/>
          <p14:tracePt t="154131" x="5607050" y="5994400"/>
          <p14:tracePt t="154148" x="5619750" y="5981700"/>
          <p14:tracePt t="154164" x="5645150" y="5981700"/>
          <p14:tracePt t="154183" x="5657850" y="5981700"/>
          <p14:tracePt t="154197" x="5657850" y="5969000"/>
          <p14:tracePt t="154215" x="5670550" y="5969000"/>
          <p14:tracePt t="154340" x="5695950" y="5969000"/>
          <p14:tracePt t="154347" x="5708650" y="5969000"/>
          <p14:tracePt t="154355" x="5719763" y="5969000"/>
          <p14:tracePt t="154365" x="5745163" y="5969000"/>
          <p14:tracePt t="154381" x="5783263" y="5945188"/>
          <p14:tracePt t="154397" x="5821363" y="5945188"/>
          <p14:tracePt t="154414" x="5895975" y="5945188"/>
          <p14:tracePt t="154430" x="5970588" y="5945188"/>
          <p14:tracePt t="154448" x="6070600" y="5945188"/>
          <p14:tracePt t="154465" x="6208713" y="5945188"/>
          <p14:tracePt t="154467" x="6270625" y="5945188"/>
          <p14:tracePt t="154482" x="6370638" y="5945188"/>
          <p14:tracePt t="154483" x="6483350" y="5945188"/>
          <p14:tracePt t="154498" x="6684963" y="5945188"/>
          <p14:tracePt t="154515" x="6846888" y="5945188"/>
          <p14:tracePt t="154531" x="6934200" y="5945188"/>
          <p14:tracePt t="154548" x="6985000" y="5945188"/>
          <p14:tracePt t="154565" x="7010400" y="5945188"/>
          <p14:tracePt t="158116" x="7046913" y="5945188"/>
          <p14:tracePt t="158123" x="7110413" y="5945188"/>
          <p14:tracePt t="158131" x="7172325" y="5945188"/>
          <p14:tracePt t="158140" x="7246938" y="5945188"/>
          <p14:tracePt t="158157" x="7372350" y="5956300"/>
          <p14:tracePt t="158174" x="7472363" y="5956300"/>
          <p14:tracePt t="158191" x="7535863" y="5969000"/>
          <p14:tracePt t="158208" x="7572375" y="5969000"/>
          <p14:tracePt t="158224" x="7597775" y="5969000"/>
          <p14:tracePt t="158898" x="7572375" y="5969000"/>
          <p14:tracePt t="158906" x="7535863" y="5981700"/>
          <p14:tracePt t="158914" x="7497763" y="6007100"/>
          <p14:tracePt t="158925" x="7459663" y="6019800"/>
          <p14:tracePt t="158941" x="7385050" y="6045200"/>
          <p14:tracePt t="158958" x="7359650" y="6069013"/>
          <p14:tracePt t="158975" x="7323138" y="6094413"/>
          <p14:tracePt t="158991" x="7310438" y="6107113"/>
          <p14:tracePt t="159008" x="7272338" y="6145213"/>
          <p14:tracePt t="159010" x="7246938" y="6157913"/>
          <p14:tracePt t="159025" x="7246938" y="6181725"/>
          <p14:tracePt t="159026" x="7235825" y="6181725"/>
          <p14:tracePt t="159042" x="7210425" y="6207125"/>
          <p14:tracePt t="159059" x="7210425" y="6219825"/>
          <p14:tracePt t="159077" x="7197725" y="6245225"/>
          <p14:tracePt t="159093" x="7172325" y="6245225"/>
          <p14:tracePt t="159109" x="7172325" y="6257925"/>
          <p14:tracePt t="159163" x="7159625" y="6257925"/>
          <p14:tracePt t="159172" x="7134225" y="6269038"/>
          <p14:tracePt t="159180" x="7097713" y="6281738"/>
          <p14:tracePt t="159194" x="7034213" y="6307138"/>
          <p14:tracePt t="159211" x="6985000" y="6332538"/>
          <p14:tracePt t="159227" x="6946900" y="6357938"/>
          <p14:tracePt t="159244" x="6910388" y="6357938"/>
          <p14:tracePt t="159261" x="6884988" y="6370638"/>
          <p14:tracePt t="159277" x="6859588" y="6381750"/>
          <p14:tracePt t="159851" x="6872288" y="6370638"/>
          <p14:tracePt t="159859" x="6897688" y="6357938"/>
          <p14:tracePt t="159867" x="6921500" y="6332538"/>
          <p14:tracePt t="159879" x="6946900" y="6319838"/>
          <p14:tracePt t="159896" x="7034213" y="6269038"/>
          <p14:tracePt t="159898" x="7072313" y="6245225"/>
          <p14:tracePt t="159912" x="7110413" y="6232525"/>
          <p14:tracePt t="159915" x="7134225" y="6219825"/>
          <p14:tracePt t="159929" x="7159625" y="6207125"/>
          <p14:tracePt t="159931" x="7172325" y="6194425"/>
          <p14:tracePt t="159946" x="7197725" y="6194425"/>
          <p14:tracePt t="159948" x="7210425" y="6194425"/>
          <p14:tracePt t="159963" x="7223125" y="6181725"/>
          <p14:tracePt t="159978" x="7235825" y="6169025"/>
          <p14:tracePt t="159996" x="7246938" y="6169025"/>
          <p14:tracePt t="160363" x="7235825" y="6169025"/>
          <p14:tracePt t="160371" x="7223125" y="6145213"/>
          <p14:tracePt t="160380" x="7197725" y="6132513"/>
          <p14:tracePt t="160397" x="7185025" y="6107113"/>
          <p14:tracePt t="160413" x="7172325" y="6107113"/>
          <p14:tracePt t="160659" x="7172325" y="6094413"/>
          <p14:tracePt t="160699" x="7172325" y="6081713"/>
          <p14:tracePt t="161707" x="7172325" y="6069013"/>
          <p14:tracePt t="161716" x="7185025" y="6056313"/>
          <p14:tracePt t="161724" x="7197725" y="6045200"/>
          <p14:tracePt t="161733" x="7197725" y="6032500"/>
          <p14:tracePt t="161750" x="7210425" y="6007100"/>
          <p14:tracePt t="161767" x="7210425" y="5981700"/>
          <p14:tracePt t="161784" x="7223125" y="5969000"/>
          <p14:tracePt t="161787" x="7223125" y="5956300"/>
          <p14:tracePt t="161812" x="7223125" y="5945188"/>
          <p14:tracePt t="162323" x="7223125" y="5932488"/>
          <p14:tracePt t="162331" x="7223125" y="5919788"/>
          <p14:tracePt t="162339" x="7223125" y="5907088"/>
          <p14:tracePt t="162356" x="7223125" y="5894388"/>
          <p14:tracePt t="162372" x="7223125" y="5881688"/>
          <p14:tracePt t="162387" x="7223125" y="5868988"/>
          <p14:tracePt t="162411" x="7223125" y="5856288"/>
          <p14:tracePt t="162419" x="7223125" y="5843588"/>
          <p14:tracePt t="162443" x="7223125" y="5832475"/>
          <p14:tracePt t="162483" x="7223125" y="5819775"/>
          <p14:tracePt t="162515" x="7223125" y="5807075"/>
          <p14:tracePt t="162523" x="7223125" y="5794375"/>
          <p14:tracePt t="162539" x="7223125" y="5781675"/>
          <p14:tracePt t="162555" x="7223125" y="5756275"/>
          <p14:tracePt t="162569" x="7235825" y="5756275"/>
          <p14:tracePt t="162571" x="7235825" y="5743575"/>
          <p14:tracePt t="162586" x="7246938" y="5732463"/>
          <p14:tracePt t="162588" x="7259638" y="5732463"/>
          <p14:tracePt t="162603" x="7272338" y="5707063"/>
          <p14:tracePt t="162620" x="7285038" y="5707063"/>
          <p14:tracePt t="162637" x="7310438" y="5668963"/>
          <p14:tracePt t="162653" x="7348538" y="5643563"/>
          <p14:tracePt t="162669" x="7385050" y="5619750"/>
          <p14:tracePt t="162686" x="7435850" y="5581650"/>
          <p14:tracePt t="162702" x="7472363" y="5556250"/>
          <p14:tracePt t="162718" x="7497763" y="5556250"/>
          <p14:tracePt t="162735" x="7497763" y="5543550"/>
          <p14:tracePt t="162752" x="7510463" y="5530850"/>
          <p14:tracePt t="162768" x="7510463" y="5518150"/>
          <p14:tracePt t="162770" x="7523163" y="5518150"/>
          <p14:tracePt t="162787" x="7523163" y="5507038"/>
          <p14:tracePt t="162810" x="7535863" y="5494338"/>
          <p14:tracePt t="162826" x="7548563" y="5481638"/>
          <p14:tracePt t="162843" x="7548563" y="5456238"/>
          <p14:tracePt t="162852" x="7561263" y="5443538"/>
          <p14:tracePt t="162869" x="7585075" y="5418138"/>
          <p14:tracePt t="162886" x="7610475" y="5368925"/>
          <p14:tracePt t="162903" x="7623175" y="5343525"/>
          <p14:tracePt t="162920" x="7648575" y="5294313"/>
          <p14:tracePt t="162924" x="7661275" y="5281613"/>
          <p14:tracePt t="162937" x="7673975" y="5256213"/>
          <p14:tracePt t="162940" x="7685088" y="5230813"/>
          <p14:tracePt t="162953" x="7685088" y="5218113"/>
          <p14:tracePt t="162956" x="7685088" y="5205413"/>
          <p14:tracePt t="162971" x="7697788" y="5181600"/>
          <p14:tracePt t="162987" x="7697788" y="5168900"/>
          <p14:tracePt t="163004" x="7723188" y="5156200"/>
          <p14:tracePt t="163027" x="7723188" y="5143500"/>
          <p14:tracePt t="163037" x="7723188" y="5130800"/>
          <p14:tracePt t="163067" x="7723188" y="5118100"/>
          <p14:tracePt t="163084" x="7735888" y="5118100"/>
          <p14:tracePt t="163099" x="7735888" y="5105400"/>
          <p14:tracePt t="163115" x="7748588" y="5105400"/>
          <p14:tracePt t="163124" x="7748588" y="5092700"/>
          <p14:tracePt t="163138" x="7748588" y="5081588"/>
          <p14:tracePt t="163140" x="7773988" y="5081588"/>
          <p14:tracePt t="163155" x="7797800" y="5056188"/>
          <p14:tracePt t="163171" x="7835900" y="5018088"/>
          <p14:tracePt t="163187" x="7897813" y="4981575"/>
          <p14:tracePt t="163205" x="7935913" y="4956175"/>
          <p14:tracePt t="163221" x="7986713" y="4930775"/>
          <p14:tracePt t="163237" x="8035925" y="4905375"/>
          <p14:tracePt t="163254" x="8061325" y="4892675"/>
          <p14:tracePt t="163271" x="8074025" y="4879975"/>
          <p14:tracePt t="163292" x="8086725" y="4879975"/>
          <p14:tracePt t="163305" x="8099425" y="4879975"/>
          <p14:tracePt t="163371" x="8099425" y="4868863"/>
          <p14:tracePt t="163388" x="8110538" y="4868863"/>
          <p14:tracePt t="163395" x="8110538" y="4856163"/>
          <p14:tracePt t="163405" x="8123238" y="4856163"/>
          <p14:tracePt t="163421" x="8135938" y="4843463"/>
          <p14:tracePt t="163438" x="8148638" y="4830763"/>
          <p14:tracePt t="165555" x="8148638" y="4843463"/>
          <p14:tracePt t="165571" x="8148638" y="4856163"/>
          <p14:tracePt t="165579" x="8148638" y="4868863"/>
          <p14:tracePt t="165699" x="8148638" y="4879975"/>
          <p14:tracePt t="165707" x="8148638" y="4892675"/>
          <p14:tracePt t="165715" x="8148638" y="4905375"/>
          <p14:tracePt t="165727" x="8148638" y="4918075"/>
          <p14:tracePt t="165744" x="8148638" y="4943475"/>
          <p14:tracePt t="165761" x="8148638" y="4956175"/>
          <p14:tracePt t="165763" x="8148638" y="4981575"/>
          <p14:tracePt t="165778" x="8174038" y="5005388"/>
          <p14:tracePt t="165779" x="8186738" y="5030788"/>
          <p14:tracePt t="165794" x="8223250" y="5092700"/>
          <p14:tracePt t="165811" x="8261350" y="5168900"/>
          <p14:tracePt t="165828" x="8324850" y="5256213"/>
          <p14:tracePt t="165845" x="8399463" y="5343525"/>
          <p14:tracePt t="165860" x="8474075" y="5443538"/>
          <p14:tracePt t="165877" x="8561388" y="5568950"/>
          <p14:tracePt t="165894" x="8637588" y="5719763"/>
          <p14:tracePt t="165911" x="8763000" y="5894388"/>
          <p14:tracePt t="165928" x="8912225" y="6069013"/>
          <p14:tracePt t="165945" x="9063038" y="6232525"/>
          <p14:tracePt t="165947" x="9150350" y="6319838"/>
          <p14:tracePt t="165961" x="9224963" y="6407150"/>
          <p14:tracePt t="165963" x="9301163" y="6507163"/>
          <p14:tracePt t="165979" x="9475788" y="6645275"/>
          <p14:tracePt t="165995" x="9563100" y="6707188"/>
          <p14:tracePt t="165997" x="9637713" y="6796088"/>
          <p14:tracePt t="218899" x="11991975" y="5843588"/>
          <p14:tracePt t="218916" x="11741150" y="5356225"/>
          <p14:tracePt t="218932" x="11553825" y="5056188"/>
          <p14:tracePt t="218949" x="11428413" y="4843463"/>
          <p14:tracePt t="218966" x="11341100" y="4743450"/>
          <p14:tracePt t="218983" x="11328400" y="4705350"/>
          <p14:tracePt t="218986" x="11315700" y="4705350"/>
          <p14:tracePt t="219531" x="11315700" y="4718050"/>
          <p14:tracePt t="219539" x="11315700" y="4756150"/>
          <p14:tracePt t="219551" x="11315700" y="4779963"/>
          <p14:tracePt t="219554" x="11315700" y="4818063"/>
          <p14:tracePt t="219568" x="11315700" y="4856163"/>
          <p14:tracePt t="219570" x="11315700" y="4892675"/>
          <p14:tracePt t="219585" x="11303000" y="4930775"/>
          <p14:tracePt t="219587" x="11303000" y="4968875"/>
          <p14:tracePt t="219602" x="11290300" y="5030788"/>
          <p14:tracePt t="219618" x="11277600" y="5081588"/>
          <p14:tracePt t="219635" x="11277600" y="5105400"/>
          <p14:tracePt t="219651" x="11266488" y="5118100"/>
          <p14:tracePt t="219668" x="11266488" y="5130800"/>
          <p14:tracePt t="219685" x="11266488" y="5143500"/>
          <p14:tracePt t="219701" x="11266488" y="5156200"/>
          <p14:tracePt t="219718" x="11253788" y="5168900"/>
          <p14:tracePt t="221579" x="11266488" y="5168900"/>
          <p14:tracePt t="221755" x="11266488" y="5194300"/>
          <p14:tracePt t="221771" x="11266488" y="5205413"/>
          <p14:tracePt t="221779" x="11266488" y="5218113"/>
          <p14:tracePt t="221790" x="11266488" y="5230813"/>
          <p14:tracePt t="221807" x="11266488" y="5243513"/>
          <p14:tracePt t="221823" x="11266488" y="5256213"/>
          <p14:tracePt t="221826" x="11266488" y="5268913"/>
          <p14:tracePt t="221841" x="11266488" y="5281613"/>
          <p14:tracePt t="221858" x="11266488" y="5294313"/>
          <p14:tracePt t="221883" x="11266488" y="5305425"/>
          <p14:tracePt t="222274" x="11266488" y="5318125"/>
          <p14:tracePt t="222283" x="11266488" y="5330825"/>
          <p14:tracePt t="222291" x="11266488" y="5343525"/>
          <p14:tracePt t="222308" x="11266488" y="5407025"/>
          <p14:tracePt t="222325" x="11266488" y="5430838"/>
          <p14:tracePt t="222341" x="11266488" y="5443538"/>
          <p14:tracePt t="222358" x="11266488" y="5456238"/>
          <p14:tracePt t="223899" x="11277600" y="5456238"/>
          <p14:tracePt t="223907" x="11290300" y="5456238"/>
          <p14:tracePt t="223914" x="11328400" y="5468938"/>
          <p14:tracePt t="223929" x="11403013" y="5494338"/>
          <p14:tracePt t="223931" x="11479213" y="5530850"/>
          <p14:tracePt t="223946" x="11666538" y="5607050"/>
          <p14:tracePt t="223963" x="11904663" y="5707063"/>
          <p14:tracePt t="225204" x="12117388" y="4592638"/>
          <p14:tracePt t="225216" x="12079288" y="4592638"/>
          <p14:tracePt t="225218" x="12053888" y="4579938"/>
          <p14:tracePt t="225233" x="12041188" y="4579938"/>
          <p14:tracePt t="225235" x="12028488" y="4579938"/>
          <p14:tracePt t="225419" x="12028488" y="4567238"/>
          <p14:tracePt t="225443" x="12017375" y="4567238"/>
          <p14:tracePt t="225450" x="12017375" y="4554538"/>
          <p14:tracePt t="226059" x="12004675" y="4554538"/>
          <p14:tracePt t="226859" x="11991975" y="4554538"/>
          <p14:tracePt t="226875" x="11979275" y="4554538"/>
          <p14:tracePt t="226899" x="11966575" y="4554538"/>
          <p14:tracePt t="226906" x="11953875" y="4554538"/>
          <p14:tracePt t="226923" x="11941175" y="4567238"/>
          <p14:tracePt t="226938" x="11928475" y="4592638"/>
          <p14:tracePt t="226954" x="11904663" y="4605338"/>
          <p14:tracePt t="226970" x="11891963" y="4605338"/>
          <p14:tracePt t="226987" x="11891963" y="4630738"/>
          <p14:tracePt t="227004" x="11866563" y="4643438"/>
          <p14:tracePt t="227020" x="11853863" y="4643438"/>
          <p14:tracePt t="227037" x="11841163" y="4656138"/>
          <p14:tracePt t="227054" x="11815763" y="4679950"/>
          <p14:tracePt t="227071" x="11804650" y="4692650"/>
          <p14:tracePt t="227087" x="11766550" y="4718050"/>
          <p14:tracePt t="227105" x="11753850" y="4756150"/>
          <p14:tracePt t="227107" x="11753850" y="4768850"/>
          <p14:tracePt t="227122" x="11728450" y="4779963"/>
          <p14:tracePt t="227138" x="11715750" y="4792663"/>
          <p14:tracePt t="227155" x="11703050" y="4805363"/>
          <p14:tracePt t="228915" x="11703050" y="4818063"/>
          <p14:tracePt t="228939" x="11691938" y="4830763"/>
          <p14:tracePt t="228947" x="11691938" y="4843463"/>
          <p14:tracePt t="228963" x="11691938" y="4856163"/>
          <p14:tracePt t="228975" x="11691938" y="4868863"/>
          <p14:tracePt t="228978" x="11679238" y="4868863"/>
          <p14:tracePt t="228992" x="11679238" y="4879975"/>
          <p14:tracePt t="228994" x="11666538" y="4892675"/>
          <p14:tracePt t="229010" x="11666538" y="4905375"/>
          <p14:tracePt t="229026" x="11641138" y="4905375"/>
          <p14:tracePt t="229043" x="11628438" y="4918075"/>
          <p14:tracePt t="229059" x="11628438" y="4930775"/>
          <p14:tracePt t="229076" x="11615738" y="4943475"/>
          <p14:tracePt t="229092" x="11591925" y="4956175"/>
          <p14:tracePt t="229109" x="11553825" y="4992688"/>
          <p14:tracePt t="229126" x="11528425" y="5018088"/>
          <p14:tracePt t="229143" x="11490325" y="5043488"/>
          <p14:tracePt t="229146" x="11466513" y="5068888"/>
          <p14:tracePt t="229162" x="11453813" y="5081588"/>
          <p14:tracePt t="229176" x="11453813" y="5092700"/>
          <p14:tracePt t="229193" x="11441113" y="5105400"/>
          <p14:tracePt t="229403" x="11428413" y="5118100"/>
          <p14:tracePt t="229410" x="11415713" y="5143500"/>
          <p14:tracePt t="229427" x="11403013" y="5181600"/>
          <p14:tracePt t="229444" x="11390313" y="5194300"/>
          <p14:tracePt t="229460" x="11390313" y="5218113"/>
          <p14:tracePt t="229477" x="11377613" y="5230813"/>
          <p14:tracePt t="229493" x="11377613" y="5243513"/>
          <p14:tracePt t="229510" x="11366500" y="5243513"/>
          <p14:tracePt t="229531" x="11353800" y="5243513"/>
          <p14:tracePt t="229544" x="11341100" y="5256213"/>
          <p14:tracePt t="229571" x="11328400" y="5256213"/>
          <p14:tracePt t="232555" x="11328400" y="5268913"/>
          <p14:tracePt t="232571" x="11328400" y="5281613"/>
          <p14:tracePt t="232786" x="11328400" y="5294313"/>
          <p14:tracePt t="232795" x="11328400" y="5305425"/>
          <p14:tracePt t="232803" x="11328400" y="5318125"/>
          <p14:tracePt t="232819" x="11328400" y="5330825"/>
          <p14:tracePt t="232835" x="11328400" y="5343525"/>
          <p14:tracePt t="232852" x="11328400" y="5356225"/>
          <p14:tracePt t="233019" x="11328400" y="5368925"/>
          <p14:tracePt t="233035" x="11328400" y="5381625"/>
          <p14:tracePt t="233051" x="11328400" y="5394325"/>
          <p14:tracePt t="233058" x="11328400" y="5407025"/>
          <p14:tracePt t="233069" x="11328400" y="5418138"/>
          <p14:tracePt t="233086" x="11328400" y="5468938"/>
          <p14:tracePt t="233103" x="11328400" y="5507038"/>
          <p14:tracePt t="233120" x="11328400" y="5518150"/>
          <p14:tracePt t="233123" x="11328400" y="5543550"/>
          <p14:tracePt t="233138" x="11328400" y="5556250"/>
          <p14:tracePt t="233170" x="11328400" y="5568950"/>
          <p14:tracePt t="233178" x="11328400" y="5581650"/>
          <p14:tracePt t="236458" x="11328400" y="5607050"/>
          <p14:tracePt t="236467" x="11328400" y="5630863"/>
          <p14:tracePt t="236479" x="11328400" y="5656263"/>
          <p14:tracePt t="236495" x="11341100" y="5719763"/>
          <p14:tracePt t="236498" x="11341100" y="5743575"/>
          <p14:tracePt t="236513" x="11353800" y="5768975"/>
          <p14:tracePt t="236515" x="11353800" y="5794375"/>
          <p14:tracePt t="236529" x="11366500" y="5819775"/>
          <p14:tracePt t="236531" x="11377613" y="5832475"/>
          <p14:tracePt t="236546" x="11377613" y="5856288"/>
          <p14:tracePt t="236570" x="11390313" y="5868988"/>
          <p14:tracePt t="236706" x="11390313" y="5881688"/>
          <p14:tracePt t="239523" x="11415713" y="5881688"/>
          <p14:tracePt t="239530" x="11428413" y="5868988"/>
          <p14:tracePt t="239538" x="11441113" y="5856288"/>
          <p14:tracePt t="239554" x="11503025" y="5819775"/>
          <p14:tracePt t="239570" x="11553825" y="5756275"/>
          <p14:tracePt t="239586" x="11591925" y="5719763"/>
          <p14:tracePt t="239603" x="11628438" y="5681663"/>
          <p14:tracePt t="239619" x="11666538" y="5656263"/>
          <p14:tracePt t="239636" x="11679238" y="5643563"/>
          <p14:tracePt t="239653" x="11691938" y="5607050"/>
          <p14:tracePt t="239670" x="11703050" y="5594350"/>
          <p14:tracePt t="239687" x="11703050" y="5568950"/>
          <p14:tracePt t="239690" x="11703050" y="5556250"/>
          <p14:tracePt t="239704" x="11703050" y="5543550"/>
          <p14:tracePt t="239721" x="11703050" y="5530850"/>
          <p14:tracePt t="239724" x="11715750" y="5518150"/>
          <p14:tracePt t="239738" x="11715750" y="5481638"/>
          <p14:tracePt t="239755" x="11728450" y="5456238"/>
          <p14:tracePt t="239770" x="11728450" y="5443538"/>
          <p14:tracePt t="239930" x="11728450" y="5430838"/>
          <p14:tracePt t="240010" x="11741150" y="5430838"/>
          <p14:tracePt t="240019" x="11753850" y="5430838"/>
          <p14:tracePt t="240026" x="11753850" y="5418138"/>
          <p14:tracePt t="240051" x="11753850" y="5407025"/>
          <p14:tracePt t="240066" x="11753850" y="5394325"/>
          <p14:tracePt t="240098" x="11753850" y="5381625"/>
          <p14:tracePt t="240106" x="11753850" y="5368925"/>
          <p14:tracePt t="240227" x="11753850" y="5356225"/>
          <p14:tracePt t="240250" x="11753850" y="5343525"/>
          <p14:tracePt t="245538" x="11741150" y="5343525"/>
          <p14:tracePt t="245562" x="11728450" y="5343525"/>
          <p14:tracePt t="245595" x="11728450" y="5356225"/>
          <p14:tracePt t="245602" x="11715750" y="5356225"/>
          <p14:tracePt t="245634" x="11703050" y="5356225"/>
          <p14:tracePt t="245643" x="11703050" y="5368925"/>
          <p14:tracePt t="245651" x="11691938" y="5381625"/>
          <p14:tracePt t="245669" x="11691938" y="5394325"/>
          <p14:tracePt t="245686" x="11679238" y="5394325"/>
          <p14:tracePt t="245703" x="11666538" y="5407025"/>
          <p14:tracePt t="245719" x="11653838" y="5418138"/>
          <p14:tracePt t="245736" x="11653838" y="5430838"/>
          <p14:tracePt t="245738" x="11641138" y="5430838"/>
          <p14:tracePt t="245754" x="11628438" y="5443538"/>
          <p14:tracePt t="245770" x="11628438" y="5456238"/>
          <p14:tracePt t="245786" x="11628438" y="5468938"/>
          <p14:tracePt t="245803" x="11615738" y="5481638"/>
          <p14:tracePt t="245819" x="11615738" y="5507038"/>
          <p14:tracePt t="245836" x="11615738" y="5518150"/>
          <p14:tracePt t="245853" x="11615738" y="5530850"/>
          <p14:tracePt t="245870" x="11615738" y="5543550"/>
          <p14:tracePt t="250538" x="11628438" y="5543550"/>
          <p14:tracePt t="250547" x="11641138" y="5543550"/>
          <p14:tracePt t="250571" x="11653838" y="5543550"/>
          <p14:tracePt t="251059" x="11666538" y="5543550"/>
          <p14:tracePt t="251074" x="11679238" y="5543550"/>
          <p14:tracePt t="251266" x="11691938" y="5543550"/>
          <p14:tracePt t="251274" x="11703050" y="5543550"/>
          <p14:tracePt t="251290" x="11715750" y="5543550"/>
          <p14:tracePt t="252963" x="11728450" y="5543550"/>
          <p14:tracePt t="252971" x="11741150" y="5543550"/>
          <p14:tracePt t="252978" x="11766550" y="5543550"/>
          <p14:tracePt t="252988" x="11791950" y="5556250"/>
          <p14:tracePt t="253005" x="11841163" y="5568950"/>
          <p14:tracePt t="253021" x="11904663" y="5568950"/>
          <p14:tracePt t="253038" x="11953875" y="5581650"/>
          <p14:tracePt t="253055" x="12017375" y="5581650"/>
          <p14:tracePt t="253058" x="12041188" y="5594350"/>
          <p14:tracePt t="253072" x="12066588" y="5607050"/>
          <p14:tracePt t="253074" x="12079288" y="5607050"/>
          <p14:tracePt t="253089" x="12117388" y="5607050"/>
          <p14:tracePt t="253106" x="12153900" y="5607050"/>
          <p14:tracePt t="253122" x="12166600" y="5619750"/>
          <p14:tracePt t="253146" x="12179300" y="561975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4936" y="970179"/>
            <a:ext cx="6795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The (Paired samples) t-test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1092" y="2357211"/>
            <a:ext cx="74821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Assumptions:</a:t>
            </a: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800" b="1" dirty="0">
                <a:latin typeface="Alexandria"/>
              </a:rPr>
              <a:t>Paired Data: </a:t>
            </a:r>
            <a:r>
              <a:rPr lang="en-US" altLang="en-US" sz="2800" dirty="0">
                <a:latin typeface="Alexandria"/>
              </a:rPr>
              <a:t>Observations in each group are </a:t>
            </a:r>
            <a:r>
              <a:rPr lang="en-US" altLang="en-US" sz="2800" b="1" dirty="0">
                <a:latin typeface="Alexandria"/>
              </a:rPr>
              <a:t>paired in a meaningful way </a:t>
            </a:r>
            <a:r>
              <a:rPr lang="en-US" altLang="en-US" sz="2800" dirty="0">
                <a:latin typeface="Alexandria"/>
              </a:rPr>
              <a:t>(e.g., measurements </a:t>
            </a:r>
            <a:r>
              <a:rPr lang="en-US" altLang="en-US" sz="2800" b="1" dirty="0">
                <a:latin typeface="Alexandria"/>
              </a:rPr>
              <a:t>before and after </a:t>
            </a:r>
            <a:r>
              <a:rPr lang="en-US" altLang="en-US" sz="2800" dirty="0">
                <a:latin typeface="Alexandria"/>
              </a:rPr>
              <a:t>a treatment on the same subjects).</a:t>
            </a:r>
          </a:p>
          <a:p>
            <a:pPr algn="just">
              <a:lnSpc>
                <a:spcPct val="150000"/>
              </a:lnSpc>
            </a:pPr>
            <a:endParaRPr lang="en-US" sz="2800" b="1" dirty="0">
              <a:solidFill>
                <a:srgbClr val="F58221"/>
              </a:solidFill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Picture 2" descr="Paired t-test">
            <a:extLst>
              <a:ext uri="{FF2B5EF4-FFF2-40B4-BE49-F238E27FC236}">
                <a16:creationId xmlns:a16="http://schemas.microsoft.com/office/drawing/2014/main" id="{7CADBD9D-0C1C-2A2E-D423-630061F597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99"/>
          <a:stretch/>
        </p:blipFill>
        <p:spPr bwMode="auto">
          <a:xfrm>
            <a:off x="8424472" y="2000139"/>
            <a:ext cx="2902933" cy="386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000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502"/>
    </mc:Choice>
    <mc:Fallback xmlns="">
      <p:transition advTm="126502"/>
    </mc:Fallback>
  </mc:AlternateContent>
  <p:extLst>
    <p:ext uri="{3A86A75C-4F4B-4683-9AE1-C65F6400EC91}">
      <p14:laserTraceLst xmlns:p14="http://schemas.microsoft.com/office/powerpoint/2010/main">
        <p14:tracePtLst>
          <p14:tracePt t="2597" x="12017375" y="3829050"/>
          <p14:tracePt t="2605" x="11866563" y="3841750"/>
          <p14:tracePt t="2622" x="11528425" y="3892550"/>
          <p14:tracePt t="2639" x="11028363" y="3916363"/>
          <p14:tracePt t="2655" x="10514013" y="3941763"/>
          <p14:tracePt t="2671" x="10164763" y="3941763"/>
          <p14:tracePt t="2689" x="9926638" y="3941763"/>
          <p14:tracePt t="2705" x="9775825" y="3941763"/>
          <p14:tracePt t="2722" x="9713913" y="3941763"/>
          <p14:tracePt t="2725" x="9675813" y="3941763"/>
          <p14:tracePt t="2739" x="9650413" y="3941763"/>
          <p14:tracePt t="2742" x="9626600" y="3941763"/>
          <p14:tracePt t="2756" x="9601200" y="3941763"/>
          <p14:tracePt t="2758" x="9575800" y="3941763"/>
          <p14:tracePt t="2773" x="9550400" y="3929063"/>
          <p14:tracePt t="2789" x="9513888" y="3916363"/>
          <p14:tracePt t="2805" x="9450388" y="3905250"/>
          <p14:tracePt t="2822" x="9401175" y="3879850"/>
          <p14:tracePt t="2839" x="9350375" y="3854450"/>
          <p14:tracePt t="2855" x="9288463" y="3829050"/>
          <p14:tracePt t="2872" x="9250363" y="3803650"/>
          <p14:tracePt t="2890" x="9199563" y="3779838"/>
          <p14:tracePt t="2896" x="9175750" y="3767138"/>
          <p14:tracePt t="2906" x="9124950" y="3729038"/>
          <p14:tracePt t="2922" x="9050338" y="3679825"/>
          <p14:tracePt t="2940" x="8963025" y="3616325"/>
          <p14:tracePt t="2942" x="8912225" y="3590925"/>
          <p14:tracePt t="2956" x="8863013" y="3554413"/>
          <p14:tracePt t="2958" x="8812213" y="3541713"/>
          <p14:tracePt t="2973" x="8750300" y="3490913"/>
          <p14:tracePt t="2990" x="8699500" y="3467100"/>
          <p14:tracePt t="3006" x="8624888" y="3403600"/>
          <p14:tracePt t="3022" x="8424863" y="3254375"/>
          <p14:tracePt t="3039" x="8186738" y="3090863"/>
          <p14:tracePt t="3056" x="7974013" y="2916238"/>
          <p14:tracePt t="3072" x="7785100" y="2740025"/>
          <p14:tracePt t="3090" x="7648575" y="2565400"/>
          <p14:tracePt t="3106" x="7510463" y="2403475"/>
          <p14:tracePt t="3109" x="7448550" y="2314575"/>
          <p14:tracePt t="3123" x="7385050" y="2239963"/>
          <p14:tracePt t="3125" x="7323138" y="2165350"/>
          <p14:tracePt t="3141" x="7210425" y="2014538"/>
          <p14:tracePt t="3157" x="7123113" y="1914525"/>
          <p14:tracePt t="3173" x="7059613" y="1827213"/>
          <p14:tracePt t="3190" x="7021513" y="1765300"/>
          <p14:tracePt t="3206" x="6997700" y="1727200"/>
          <p14:tracePt t="3223" x="6985000" y="1714500"/>
          <p14:tracePt t="3239" x="6959600" y="1689100"/>
          <p14:tracePt t="3257" x="6959600" y="1676400"/>
          <p14:tracePt t="3273" x="6946900" y="1676400"/>
          <p14:tracePt t="3294" x="6934200" y="1676400"/>
          <p14:tracePt t="3309" x="6934200" y="1663700"/>
          <p14:tracePt t="3325" x="6921500" y="1663700"/>
          <p14:tracePt t="3340" x="6910388" y="1663700"/>
          <p14:tracePt t="3357" x="6897688" y="1663700"/>
          <p14:tracePt t="3373" x="6872288" y="1652588"/>
          <p14:tracePt t="3390" x="6834188" y="1639888"/>
          <p14:tracePt t="3407" x="6784975" y="1627188"/>
          <p14:tracePt t="3423" x="6708775" y="1614488"/>
          <p14:tracePt t="3440" x="6659563" y="1601788"/>
          <p14:tracePt t="3457" x="6621463" y="1601788"/>
          <p14:tracePt t="3474" x="6584950" y="1601788"/>
          <p14:tracePt t="3477" x="6572250" y="1601788"/>
          <p14:tracePt t="3491" x="6559550" y="1601788"/>
          <p14:tracePt t="3508" x="6546850" y="1601788"/>
          <p14:tracePt t="3693" x="6546850" y="1614488"/>
          <p14:tracePt t="3701" x="6546850" y="1627188"/>
          <p14:tracePt t="3709" x="6546850" y="1639888"/>
          <p14:tracePt t="3725" x="6546850" y="1652588"/>
          <p14:tracePt t="3741" x="6546850" y="1689100"/>
          <p14:tracePt t="3758" x="6546850" y="1701800"/>
          <p14:tracePt t="3775" x="6546850" y="1714500"/>
          <p14:tracePt t="3791" x="6546850" y="1727200"/>
          <p14:tracePt t="3808" x="6546850" y="1752600"/>
          <p14:tracePt t="3824" x="6546850" y="1776413"/>
          <p14:tracePt t="3841" x="6546850" y="1801813"/>
          <p14:tracePt t="3861" x="6546850" y="1814513"/>
          <p14:tracePt t="3973" x="6559550" y="1814513"/>
          <p14:tracePt t="3989" x="6584950" y="1814513"/>
          <p14:tracePt t="3998" x="6608763" y="1814513"/>
          <p14:tracePt t="4009" x="6634163" y="1827213"/>
          <p14:tracePt t="4025" x="6684963" y="1852613"/>
          <p14:tracePt t="4042" x="6759575" y="1876425"/>
          <p14:tracePt t="4046" x="6784975" y="1914525"/>
          <p14:tracePt t="4059" x="6808788" y="1927225"/>
          <p14:tracePt t="4061" x="6834188" y="1939925"/>
          <p14:tracePt t="4077" x="6921500" y="1989138"/>
          <p14:tracePt t="4093" x="6972300" y="2014538"/>
          <p14:tracePt t="4110" x="7046913" y="2039938"/>
          <p14:tracePt t="4125" x="7123113" y="2039938"/>
          <p14:tracePt t="4142" x="7172325" y="2065338"/>
          <p14:tracePt t="4159" x="7235825" y="2065338"/>
          <p14:tracePt t="4175" x="7335838" y="2078038"/>
          <p14:tracePt t="4191" x="7459663" y="2101850"/>
          <p14:tracePt t="4209" x="7597775" y="2127250"/>
          <p14:tracePt t="4226" x="7710488" y="2152650"/>
          <p14:tracePt t="4229" x="7735888" y="2165350"/>
          <p14:tracePt t="4269" x="7748588" y="2165350"/>
          <p14:tracePt t="4277" x="7785100" y="2178050"/>
          <p14:tracePt t="4293" x="8048625" y="2290763"/>
          <p14:tracePt t="4309" x="8524875" y="2490788"/>
          <p14:tracePt t="4326" x="8824913" y="2652713"/>
          <p14:tracePt t="4343" x="9024938" y="2752725"/>
          <p14:tracePt t="4359" x="9124950" y="2790825"/>
          <p14:tracePt t="4376" x="9150350" y="2816225"/>
          <p14:tracePt t="4461" x="9137650" y="2803525"/>
          <p14:tracePt t="4469" x="9124950" y="2790825"/>
          <p14:tracePt t="4477" x="9112250" y="2765425"/>
          <p14:tracePt t="4493" x="9099550" y="2752725"/>
          <p14:tracePt t="4510" x="9099550" y="2728913"/>
          <p14:tracePt t="4581" x="9099550" y="2703513"/>
          <p14:tracePt t="4589" x="9099550" y="2678113"/>
          <p14:tracePt t="4597" x="9099550" y="2652713"/>
          <p14:tracePt t="4610" x="9099550" y="2627313"/>
          <p14:tracePt t="4613" x="9099550" y="2603500"/>
          <p14:tracePt t="4627" x="9099550" y="2578100"/>
          <p14:tracePt t="4629" x="9099550" y="2552700"/>
          <p14:tracePt t="4645" x="9099550" y="2540000"/>
          <p14:tracePt t="4661" x="9099550" y="2527300"/>
          <p14:tracePt t="4973" x="9099550" y="2516188"/>
          <p14:tracePt t="4981" x="9099550" y="2503488"/>
          <p14:tracePt t="4997" x="9099550" y="2490788"/>
          <p14:tracePt t="5012" x="9099550" y="2478088"/>
          <p14:tracePt t="5028" x="9099550" y="2465388"/>
          <p14:tracePt t="5045" x="9088438" y="2465388"/>
          <p14:tracePt t="5197" x="9088438" y="2452688"/>
          <p14:tracePt t="5213" x="9088438" y="2427288"/>
          <p14:tracePt t="5221" x="9088438" y="2414588"/>
          <p14:tracePt t="5229" x="9088438" y="2403475"/>
          <p14:tracePt t="5245" x="9137650" y="2327275"/>
          <p14:tracePt t="5262" x="9250363" y="2239963"/>
          <p14:tracePt t="5279" x="9463088" y="2101850"/>
          <p14:tracePt t="5294" x="9713913" y="1965325"/>
          <p14:tracePt t="5312" x="9826625" y="1901825"/>
          <p14:tracePt t="5329" x="9863138" y="1876425"/>
          <p14:tracePt t="5345" x="9875838" y="1876425"/>
          <p14:tracePt t="5661" x="9875838" y="1865313"/>
          <p14:tracePt t="5693" x="9875838" y="1852613"/>
          <p14:tracePt t="5709" x="9875838" y="1839913"/>
          <p14:tracePt t="5741" x="9875838" y="1827213"/>
          <p14:tracePt t="5853" x="9888538" y="1827213"/>
          <p14:tracePt t="5861" x="9888538" y="1814513"/>
          <p14:tracePt t="5869" x="9901238" y="1814513"/>
          <p14:tracePt t="5879" x="9913938" y="1814513"/>
          <p14:tracePt t="5897" x="9939338" y="1814513"/>
          <p14:tracePt t="5913" x="9975850" y="1814513"/>
          <p14:tracePt t="5931" x="10013950" y="1814513"/>
          <p14:tracePt t="5947" x="10026650" y="1814513"/>
          <p14:tracePt t="5989" x="10039350" y="1814513"/>
          <p14:tracePt t="5997" x="10052050" y="1814513"/>
          <p14:tracePt t="6006" x="10088563" y="1814513"/>
          <p14:tracePt t="6014" x="10139363" y="1814513"/>
          <p14:tracePt t="6031" x="10264775" y="1814513"/>
          <p14:tracePt t="6046" x="10326688" y="1814513"/>
          <p14:tracePt t="6064" x="10352088" y="1814513"/>
          <p14:tracePt t="6213" x="10352088" y="1801813"/>
          <p14:tracePt t="6231" x="10339388" y="1801813"/>
          <p14:tracePt t="6246" x="10326688" y="1801813"/>
          <p14:tracePt t="6357" x="10313988" y="1801813"/>
          <p14:tracePt t="6373" x="10301288" y="1789113"/>
          <p14:tracePt t="6381" x="10288588" y="1776413"/>
          <p14:tracePt t="6389" x="10264775" y="1776413"/>
          <p14:tracePt t="6399" x="10239375" y="1765300"/>
          <p14:tracePt t="6414" x="10188575" y="1739900"/>
          <p14:tracePt t="6431" x="10075863" y="1714500"/>
          <p14:tracePt t="6448" x="9988550" y="1689100"/>
          <p14:tracePt t="6465" x="9888538" y="1663700"/>
          <p14:tracePt t="6482" x="9788525" y="1639888"/>
          <p14:tracePt t="6499" x="9688513" y="1627188"/>
          <p14:tracePt t="6501" x="9626600" y="1614488"/>
          <p14:tracePt t="6516" x="9575800" y="1614488"/>
          <p14:tracePt t="6518" x="9525000" y="1614488"/>
          <p14:tracePt t="6533" x="9388475" y="1614488"/>
          <p14:tracePt t="6549" x="9224963" y="1589088"/>
          <p14:tracePt t="6565" x="9024938" y="1589088"/>
          <p14:tracePt t="6582" x="8824913" y="1589088"/>
          <p14:tracePt t="6599" x="8624888" y="1589088"/>
          <p14:tracePt t="6614" x="8461375" y="1589088"/>
          <p14:tracePt t="6632" x="8324850" y="1589088"/>
          <p14:tracePt t="6649" x="8235950" y="1589088"/>
          <p14:tracePt t="6665" x="8174038" y="1589088"/>
          <p14:tracePt t="6682" x="8123238" y="1589088"/>
          <p14:tracePt t="6685" x="8099425" y="1589088"/>
          <p14:tracePt t="6699" x="8086725" y="1601788"/>
          <p14:tracePt t="6716" x="8035925" y="1601788"/>
          <p14:tracePt t="6732" x="8035925" y="1614488"/>
          <p14:tracePt t="6750" x="8010525" y="1614488"/>
          <p14:tracePt t="6765" x="8010525" y="1627188"/>
          <p14:tracePt t="6783" x="7999413" y="1639888"/>
          <p14:tracePt t="6799" x="7999413" y="1652588"/>
          <p14:tracePt t="6815" x="7986713" y="1663700"/>
          <p14:tracePt t="6838" x="7986713" y="1676400"/>
          <p14:tracePt t="6849" x="7986713" y="1689100"/>
          <p14:tracePt t="6989" x="7974013" y="1689100"/>
          <p14:tracePt t="6998" x="7961313" y="1701800"/>
          <p14:tracePt t="7005" x="7961313" y="1714500"/>
          <p14:tracePt t="7016" x="7948613" y="1739900"/>
          <p14:tracePt t="7033" x="7935913" y="1765300"/>
          <p14:tracePt t="7733" x="7935913" y="1776413"/>
          <p14:tracePt t="7741" x="7948613" y="1789113"/>
          <p14:tracePt t="7751" x="7974013" y="1801813"/>
          <p14:tracePt t="7769" x="8061325" y="1889125"/>
          <p14:tracePt t="7785" x="8148638" y="1952625"/>
          <p14:tracePt t="7802" x="8235950" y="2039938"/>
          <p14:tracePt t="7804" x="8261350" y="2078038"/>
          <p14:tracePt t="7819" x="8312150" y="2127250"/>
          <p14:tracePt t="7821" x="8335963" y="2152650"/>
          <p14:tracePt t="7835" x="8361363" y="2178050"/>
          <p14:tracePt t="7838" x="8374063" y="2227263"/>
          <p14:tracePt t="7853" x="8412163" y="2265363"/>
          <p14:tracePt t="7870" x="8435975" y="2278063"/>
          <p14:tracePt t="7933" x="8448675" y="2278063"/>
          <p14:tracePt t="7941" x="8448675" y="2290763"/>
          <p14:tracePt t="7952" x="8461375" y="2290763"/>
          <p14:tracePt t="7969" x="8512175" y="2303463"/>
          <p14:tracePt t="7986" x="8561388" y="2314575"/>
          <p14:tracePt t="7989" x="8599488" y="2339975"/>
          <p14:tracePt t="8002" x="8674100" y="2365375"/>
          <p14:tracePt t="8019" x="8824913" y="2439988"/>
          <p14:tracePt t="8022" x="8912225" y="2478088"/>
          <p14:tracePt t="8036" x="9099550" y="2578100"/>
          <p14:tracePt t="8053" x="9288463" y="2678113"/>
          <p14:tracePt t="8069" x="9488488" y="2816225"/>
          <p14:tracePt t="8086" x="9713913" y="2965450"/>
          <p14:tracePt t="8103" x="9913938" y="3116263"/>
          <p14:tracePt t="8119" x="10088563" y="3241675"/>
          <p14:tracePt t="8136" x="10239375" y="3378200"/>
          <p14:tracePt t="8152" x="10352088" y="3503613"/>
          <p14:tracePt t="8170" x="10464800" y="3616325"/>
          <p14:tracePt t="8173" x="10502900" y="3654425"/>
          <p14:tracePt t="8186" x="10539413" y="3703638"/>
          <p14:tracePt t="8189" x="10590213" y="3754438"/>
          <p14:tracePt t="8202" x="10614025" y="3779838"/>
          <p14:tracePt t="8220" x="10690225" y="3854450"/>
          <p14:tracePt t="8222" x="10739438" y="3879850"/>
          <p14:tracePt t="8237" x="10777538" y="3941763"/>
          <p14:tracePt t="8253" x="10815638" y="3954463"/>
          <p14:tracePt t="8269" x="10852150" y="3979863"/>
          <p14:tracePt t="8286" x="10877550" y="3979863"/>
          <p14:tracePt t="8303" x="10877550" y="3992563"/>
          <p14:tracePt t="8320" x="10877550" y="4005263"/>
          <p14:tracePt t="8757" x="10915650" y="4005263"/>
          <p14:tracePt t="8765" x="10977563" y="4005263"/>
          <p14:tracePt t="8774" x="11064875" y="4005263"/>
          <p14:tracePt t="8788" x="11277600" y="4041775"/>
          <p14:tracePt t="8805" x="11503025" y="4092575"/>
          <p14:tracePt t="8821" x="11715750" y="4141788"/>
          <p14:tracePt t="8838" x="11917363" y="4230688"/>
          <p14:tracePt t="8855" x="12091988" y="4379913"/>
          <p14:tracePt t="11389" x="12079288" y="3254375"/>
          <p14:tracePt t="11398" x="12028488" y="3228975"/>
          <p14:tracePt t="11411" x="11991975" y="3190875"/>
          <p14:tracePt t="11413" x="11941175" y="3154363"/>
          <p14:tracePt t="11429" x="11879263" y="3116263"/>
          <p14:tracePt t="11445" x="11791950" y="3028950"/>
          <p14:tracePt t="11461" x="11679238" y="2916238"/>
          <p14:tracePt t="11478" x="11541125" y="2803525"/>
          <p14:tracePt t="11494" x="11415713" y="2690813"/>
          <p14:tracePt t="11511" x="11315700" y="2603500"/>
          <p14:tracePt t="11529" x="11228388" y="2552700"/>
          <p14:tracePt t="11545" x="11141075" y="2503488"/>
          <p14:tracePt t="11562" x="11077575" y="2478088"/>
          <p14:tracePt t="11564" x="11015663" y="2452688"/>
          <p14:tracePt t="11579" x="10977563" y="2439988"/>
          <p14:tracePt t="11582" x="10928350" y="2427288"/>
          <p14:tracePt t="11596" x="10877550" y="2414588"/>
          <p14:tracePt t="11598" x="10815638" y="2414588"/>
          <p14:tracePt t="11612" x="10715625" y="2390775"/>
          <p14:tracePt t="11630" x="10564813" y="2378075"/>
          <p14:tracePt t="11645" x="10414000" y="2378075"/>
          <p14:tracePt t="11662" x="10326688" y="2365375"/>
          <p14:tracePt t="11679" x="10226675" y="2352675"/>
          <p14:tracePt t="11695" x="10126663" y="2352675"/>
          <p14:tracePt t="11711" x="10013950" y="2352675"/>
          <p14:tracePt t="11729" x="9952038" y="2352675"/>
          <p14:tracePt t="11746" x="9875838" y="2352675"/>
          <p14:tracePt t="11750" x="9839325" y="2352675"/>
          <p14:tracePt t="11762" x="9801225" y="2352675"/>
          <p14:tracePt t="11765" x="9775825" y="2352675"/>
          <p14:tracePt t="11779" x="9739313" y="2352675"/>
          <p14:tracePt t="11781" x="9701213" y="2352675"/>
          <p14:tracePt t="11796" x="9637713" y="2352675"/>
          <p14:tracePt t="11812" x="9588500" y="2352675"/>
          <p14:tracePt t="11829" x="9525000" y="2352675"/>
          <p14:tracePt t="11846" x="9463088" y="2352675"/>
          <p14:tracePt t="11862" x="9413875" y="2352675"/>
          <p14:tracePt t="11879" x="9363075" y="2339975"/>
          <p14:tracePt t="11895" x="9324975" y="2339975"/>
          <p14:tracePt t="11912" x="9288463" y="2327275"/>
          <p14:tracePt t="11929" x="9275763" y="2314575"/>
          <p14:tracePt t="11946" x="9250363" y="2314575"/>
          <p14:tracePt t="11949" x="9237663" y="2314575"/>
          <p14:tracePt t="11963" x="9212263" y="2303463"/>
          <p14:tracePt t="11965" x="9199563" y="2290763"/>
          <p14:tracePt t="11980" x="9163050" y="2290763"/>
          <p14:tracePt t="11982" x="9124950" y="2278063"/>
          <p14:tracePt t="11997" x="9075738" y="2239963"/>
          <p14:tracePt t="12013" x="8986838" y="2178050"/>
          <p14:tracePt t="12030" x="8912225" y="2139950"/>
          <p14:tracePt t="12046" x="8863013" y="2101850"/>
          <p14:tracePt t="12063" x="8824913" y="2078038"/>
          <p14:tracePt t="12079" x="8799513" y="2052638"/>
          <p14:tracePt t="12478" x="8774113" y="2052638"/>
          <p14:tracePt t="12485" x="8750300" y="2039938"/>
          <p14:tracePt t="12497" x="8712200" y="2027238"/>
          <p14:tracePt t="12514" x="8637588" y="1978025"/>
          <p14:tracePt t="12517" x="8612188" y="1965325"/>
          <p14:tracePt t="12531" x="8586788" y="1965325"/>
          <p14:tracePt t="12533" x="8574088" y="1952625"/>
          <p14:tracePt t="12548" x="8537575" y="1939925"/>
          <p14:tracePt t="12565" x="8512175" y="1914525"/>
          <p14:tracePt t="12581" x="8499475" y="1914525"/>
          <p14:tracePt t="12630" x="8499475" y="1901825"/>
          <p14:tracePt t="12637" x="8499475" y="1889125"/>
          <p14:tracePt t="12648" x="8499475" y="1876425"/>
          <p14:tracePt t="12665" x="8499475" y="1865313"/>
          <p14:tracePt t="12681" x="8499475" y="1827213"/>
          <p14:tracePt t="12698" x="8499475" y="1814513"/>
          <p14:tracePt t="12701" x="8499475" y="1801813"/>
          <p14:tracePt t="12717" x="8499475" y="1789113"/>
          <p14:tracePt t="12733" x="8499475" y="1776413"/>
          <p14:tracePt t="12749" x="8499475" y="1765300"/>
          <p14:tracePt t="12965" x="8499475" y="1752600"/>
          <p14:tracePt t="12974" x="8499475" y="1739900"/>
          <p14:tracePt t="12982" x="8537575" y="1727200"/>
          <p14:tracePt t="12999" x="8637588" y="1701800"/>
          <p14:tracePt t="13015" x="8937625" y="1652588"/>
          <p14:tracePt t="13032" x="9888538" y="1614488"/>
          <p14:tracePt t="13049" x="11766550" y="1514475"/>
          <p14:tracePt t="13909" x="12153900" y="1089025"/>
          <p14:tracePt t="13920" x="12141200" y="1089025"/>
          <p14:tracePt t="13934" x="12117388" y="1101725"/>
          <p14:tracePt t="13951" x="12091988" y="1101725"/>
          <p14:tracePt t="13968" x="12091988" y="1125538"/>
          <p14:tracePt t="13985" x="12079288" y="1125538"/>
          <p14:tracePt t="14001" x="12066588" y="1125538"/>
          <p14:tracePt t="14230" x="12053888" y="1125538"/>
          <p14:tracePt t="14237" x="12041188" y="1125538"/>
          <p14:tracePt t="14252" x="12028488" y="1125538"/>
          <p14:tracePt t="14269" x="12004675" y="1125538"/>
          <p14:tracePt t="14285" x="11979275" y="1125538"/>
          <p14:tracePt t="14302" x="11953875" y="1125538"/>
          <p14:tracePt t="14325" x="11941175" y="1125538"/>
          <p14:tracePt t="14349" x="11928475" y="1125538"/>
          <p14:tracePt t="14437" x="11917363" y="1125538"/>
          <p14:tracePt t="14452" x="11904663" y="1125538"/>
          <p14:tracePt t="14461" x="11891963" y="1125538"/>
          <p14:tracePt t="14478" x="11879263" y="1125538"/>
          <p14:tracePt t="14493" x="11866563" y="1138238"/>
          <p14:tracePt t="14517" x="11853863" y="1138238"/>
          <p14:tracePt t="14525" x="11841163" y="1138238"/>
          <p14:tracePt t="14549" x="11828463" y="1138238"/>
          <p14:tracePt t="14565" x="11815763" y="1138238"/>
          <p14:tracePt t="14573" x="11804650" y="1138238"/>
          <p14:tracePt t="14586" x="11791950" y="1138238"/>
          <p14:tracePt t="14603" x="11779250" y="1138238"/>
          <p14:tracePt t="14605" x="11766550" y="1138238"/>
          <p14:tracePt t="14620" x="11753850" y="1138238"/>
          <p14:tracePt t="14622" x="11741150" y="1138238"/>
          <p14:tracePt t="14637" x="11728450" y="1138238"/>
          <p14:tracePt t="14653" x="11703050" y="1150938"/>
          <p14:tracePt t="14670" x="11691938" y="1150938"/>
          <p14:tracePt t="14686" x="11679238" y="1150938"/>
          <p14:tracePt t="14703" x="11666538" y="1163638"/>
          <p14:tracePt t="14725" x="11653838" y="1163638"/>
          <p14:tracePt t="14742" x="11653838" y="1176338"/>
          <p14:tracePt t="16925" x="11641138" y="1176338"/>
          <p14:tracePt t="16933" x="11641138" y="1189038"/>
          <p14:tracePt t="16943" x="11628438" y="1189038"/>
          <p14:tracePt t="16959" x="11591925" y="1214438"/>
          <p14:tracePt t="16975" x="11579225" y="1238250"/>
          <p14:tracePt t="16992" x="11541125" y="1263650"/>
          <p14:tracePt t="17009" x="11515725" y="1301750"/>
          <p14:tracePt t="17026" x="11503025" y="1314450"/>
          <p14:tracePt t="17028" x="11503025" y="1327150"/>
          <p14:tracePt t="17042" x="11490325" y="1327150"/>
          <p14:tracePt t="17060" x="11479213" y="1350963"/>
          <p14:tracePt t="17093" x="11466513" y="1350963"/>
          <p14:tracePt t="17205" x="11466513" y="1363663"/>
          <p14:tracePt t="17221" x="11453813" y="1376363"/>
          <p14:tracePt t="17230" x="11453813" y="1389063"/>
          <p14:tracePt t="17243" x="11441113" y="1401763"/>
          <p14:tracePt t="17261" x="11403013" y="1476375"/>
          <p14:tracePt t="17277" x="11366500" y="1527175"/>
          <p14:tracePt t="17293" x="11328400" y="1576388"/>
          <p14:tracePt t="17310" x="11290300" y="1627188"/>
          <p14:tracePt t="17326" x="11253788" y="1689100"/>
          <p14:tracePt t="17343" x="11190288" y="1752600"/>
          <p14:tracePt t="17360" x="11141075" y="1839913"/>
          <p14:tracePt t="17377" x="11077575" y="1927225"/>
          <p14:tracePt t="17394" x="11028363" y="2014538"/>
          <p14:tracePt t="17397" x="11002963" y="2052638"/>
          <p14:tracePt t="17411" x="10964863" y="2101850"/>
          <p14:tracePt t="17413" x="10939463" y="2139950"/>
          <p14:tracePt t="17427" x="10928350" y="2178050"/>
          <p14:tracePt t="17429" x="10915650" y="2214563"/>
          <p14:tracePt t="17443" x="10890250" y="2265363"/>
          <p14:tracePt t="17445" x="10877550" y="2303463"/>
          <p14:tracePt t="17461" x="10852150" y="2378075"/>
          <p14:tracePt t="17477" x="10839450" y="2452688"/>
          <p14:tracePt t="17494" x="10815638" y="2527300"/>
          <p14:tracePt t="17511" x="10802938" y="2627313"/>
          <p14:tracePt t="17527" x="10790238" y="2728913"/>
          <p14:tracePt t="17543" x="10777538" y="2840038"/>
          <p14:tracePt t="17561" x="10752138" y="2941638"/>
          <p14:tracePt t="17578" x="10739438" y="3041650"/>
          <p14:tracePt t="17594" x="10726738" y="3116263"/>
          <p14:tracePt t="17597" x="10715625" y="3154363"/>
          <p14:tracePt t="17611" x="10702925" y="3178175"/>
          <p14:tracePt t="17613" x="10690225" y="3203575"/>
          <p14:tracePt t="17629" x="10690225" y="3228975"/>
          <p14:tracePt t="17645" x="10690225" y="3241675"/>
          <p14:tracePt t="17661" x="10690225" y="3254375"/>
          <p14:tracePt t="17789" x="10690225" y="3241675"/>
          <p14:tracePt t="17797" x="10677525" y="3228975"/>
          <p14:tracePt t="17812" x="10664825" y="3216275"/>
          <p14:tracePt t="17814" x="10664825" y="3203575"/>
          <p14:tracePt t="17829" x="10664825" y="3190875"/>
          <p14:tracePt t="17845" x="10664825" y="3178175"/>
          <p14:tracePt t="17942" x="10652125" y="3203575"/>
          <p14:tracePt t="17949" x="10652125" y="3254375"/>
          <p14:tracePt t="17962" x="10652125" y="3303588"/>
          <p14:tracePt t="17965" x="10652125" y="3378200"/>
          <p14:tracePt t="17979" x="10652125" y="3441700"/>
          <p14:tracePt t="17981" x="10652125" y="3503613"/>
          <p14:tracePt t="17995" x="10652125" y="3579813"/>
          <p14:tracePt t="17997" x="10652125" y="3667125"/>
          <p14:tracePt t="18012" x="10652125" y="3829050"/>
          <p14:tracePt t="18030" x="10652125" y="3979863"/>
          <p14:tracePt t="18045" x="10652125" y="4105275"/>
          <p14:tracePt t="18062" x="10652125" y="4179888"/>
          <p14:tracePt t="18079" x="10652125" y="4230688"/>
          <p14:tracePt t="18095" x="10652125" y="4254500"/>
          <p14:tracePt t="18190" x="10639425" y="4254500"/>
          <p14:tracePt t="18197" x="10639425" y="4205288"/>
          <p14:tracePt t="18213" x="10614025" y="4054475"/>
          <p14:tracePt t="18229" x="10602913" y="3879850"/>
          <p14:tracePt t="18245" x="10590213" y="3729038"/>
          <p14:tracePt t="18262" x="10590213" y="3641725"/>
          <p14:tracePt t="18279" x="10590213" y="3579813"/>
          <p14:tracePt t="18295" x="10590213" y="3567113"/>
          <p14:tracePt t="18373" x="10577513" y="3579813"/>
          <p14:tracePt t="18381" x="10564813" y="3641725"/>
          <p14:tracePt t="18397" x="10526713" y="3803650"/>
          <p14:tracePt t="18413" x="10502900" y="3992563"/>
          <p14:tracePt t="18430" x="10464800" y="4129088"/>
          <p14:tracePt t="18446" x="10452100" y="4230688"/>
          <p14:tracePt t="18463" x="10439400" y="4305300"/>
          <p14:tracePt t="18479" x="10426700" y="4367213"/>
          <p14:tracePt t="18496" x="10426700" y="4418013"/>
          <p14:tracePt t="18513" x="10426700" y="4479925"/>
          <p14:tracePt t="18529" x="10426700" y="4567238"/>
          <p14:tracePt t="18547" x="10426700" y="4630738"/>
          <p14:tracePt t="18549" x="10426700" y="4656138"/>
          <p14:tracePt t="18564" x="10439400" y="4667250"/>
          <p14:tracePt t="18566" x="10439400" y="4679950"/>
          <p14:tracePt t="18637" x="10439400" y="4630738"/>
          <p14:tracePt t="18647" x="10439400" y="4543425"/>
          <p14:tracePt t="18655" x="10439400" y="4430713"/>
          <p14:tracePt t="18663" x="10401300" y="4279900"/>
          <p14:tracePt t="18680" x="10352088" y="3979863"/>
          <p14:tracePt t="18697" x="10301288" y="3716338"/>
          <p14:tracePt t="18714" x="10288588" y="3567113"/>
          <p14:tracePt t="18717" x="10288588" y="3529013"/>
          <p14:tracePt t="18730" x="10288588" y="3503613"/>
          <p14:tracePt t="18733" x="10288588" y="3490913"/>
          <p14:tracePt t="18861" x="10288588" y="3503613"/>
          <p14:tracePt t="18869" x="10288588" y="3516313"/>
          <p14:tracePt t="20909" x="10313988" y="3516313"/>
          <p14:tracePt t="20917" x="10339388" y="3541713"/>
          <p14:tracePt t="20926" x="10352088" y="3541713"/>
          <p14:tracePt t="20936" x="10364788" y="3541713"/>
          <p14:tracePt t="20953" x="10364788" y="3554413"/>
          <p14:tracePt t="20970" x="10377488" y="3554413"/>
          <p14:tracePt t="20986" x="10377488" y="3567113"/>
          <p14:tracePt t="20989" x="10390188" y="3579813"/>
          <p14:tracePt t="21013" x="10401300" y="3579813"/>
          <p14:tracePt t="21029" x="10414000" y="3579813"/>
          <p14:tracePt t="21036" x="10426700" y="3579813"/>
          <p14:tracePt t="21054" x="10439400" y="3579813"/>
          <p14:tracePt t="21069" x="10452100" y="3579813"/>
          <p14:tracePt t="21086" x="10477500" y="3579813"/>
          <p14:tracePt t="21102" x="10502900" y="3579813"/>
          <p14:tracePt t="21119" x="10539413" y="3579813"/>
          <p14:tracePt t="21137" x="10564813" y="3579813"/>
          <p14:tracePt t="21153" x="10626725" y="3579813"/>
          <p14:tracePt t="21170" x="10664825" y="3567113"/>
          <p14:tracePt t="21173" x="10690225" y="3554413"/>
          <p14:tracePt t="21187" x="10702925" y="3529013"/>
          <p14:tracePt t="21189" x="10715625" y="3529013"/>
          <p14:tracePt t="21203" x="10739438" y="3503613"/>
          <p14:tracePt t="21205" x="10752138" y="3490913"/>
          <p14:tracePt t="21221" x="10764838" y="3467100"/>
          <p14:tracePt t="21237" x="10764838" y="3454400"/>
          <p14:tracePt t="21254" x="10764838" y="3441700"/>
          <p14:tracePt t="21270" x="10764838" y="3429000"/>
          <p14:tracePt t="21287" x="10764838" y="3416300"/>
          <p14:tracePt t="21477" x="10764838" y="3403600"/>
          <p14:tracePt t="22429" x="10764838" y="3390900"/>
          <p14:tracePt t="22437" x="10764838" y="3367088"/>
          <p14:tracePt t="22446" x="10764838" y="3354388"/>
          <p14:tracePt t="22457" x="10764838" y="3341688"/>
          <p14:tracePt t="22473" x="10764838" y="3328988"/>
          <p14:tracePt t="22490" x="10764838" y="3316288"/>
          <p14:tracePt t="22725" x="10777538" y="3316288"/>
          <p14:tracePt t="22740" x="10777538" y="3303588"/>
          <p14:tracePt t="22893" x="10777538" y="3290888"/>
          <p14:tracePt t="22910" x="10777538" y="3278188"/>
          <p14:tracePt t="22917" x="10777538" y="3267075"/>
          <p14:tracePt t="22925" x="10777538" y="3254375"/>
          <p14:tracePt t="22941" x="10777538" y="3241675"/>
          <p14:tracePt t="22965" x="10777538" y="3228975"/>
          <p14:tracePt t="22990" x="10777538" y="3216275"/>
          <p14:tracePt t="23005" x="10777538" y="3203575"/>
          <p14:tracePt t="23069" x="10777538" y="3190875"/>
          <p14:tracePt t="23077" x="10777538" y="3178175"/>
          <p14:tracePt t="23093" x="10777538" y="3141663"/>
          <p14:tracePt t="23109" x="10802938" y="3065463"/>
          <p14:tracePt t="23125" x="10802938" y="3016250"/>
          <p14:tracePt t="23141" x="10815638" y="2965450"/>
          <p14:tracePt t="23159" x="10828338" y="2928938"/>
          <p14:tracePt t="23174" x="10839450" y="2890838"/>
          <p14:tracePt t="23192" x="10877550" y="2840038"/>
          <p14:tracePt t="23208" x="10915650" y="2790825"/>
          <p14:tracePt t="23225" x="10952163" y="2740025"/>
          <p14:tracePt t="23229" x="10977563" y="2703513"/>
          <p14:tracePt t="23242" x="10990263" y="2652713"/>
          <p14:tracePt t="23245" x="11002963" y="2627313"/>
          <p14:tracePt t="23259" x="11015663" y="2603500"/>
          <p14:tracePt t="23262" x="11015663" y="2578100"/>
          <p14:tracePt t="23276" x="11015663" y="2527300"/>
          <p14:tracePt t="23293" x="11015663" y="2503488"/>
          <p14:tracePt t="23309" x="11015663" y="2452688"/>
          <p14:tracePt t="23326" x="11015663" y="2427288"/>
          <p14:tracePt t="23343" x="10977563" y="2378075"/>
          <p14:tracePt t="23359" x="10928350" y="2339975"/>
          <p14:tracePt t="23375" x="10864850" y="2314575"/>
          <p14:tracePt t="23392" x="10790238" y="2278063"/>
          <p14:tracePt t="23408" x="10715625" y="2265363"/>
          <p14:tracePt t="23426" x="10652125" y="2265363"/>
          <p14:tracePt t="23429" x="10614025" y="2265363"/>
          <p14:tracePt t="23443" x="10590213" y="2265363"/>
          <p14:tracePt t="23445" x="10564813" y="2265363"/>
          <p14:tracePt t="23460" x="10539413" y="2265363"/>
          <p14:tracePt t="23461" x="10514013" y="2265363"/>
          <p14:tracePt t="23476" x="10426700" y="2339975"/>
          <p14:tracePt t="23493" x="10326688" y="2465388"/>
          <p14:tracePt t="23509" x="10226675" y="2665413"/>
          <p14:tracePt t="23526" x="10113963" y="2890838"/>
          <p14:tracePt t="23542" x="10039350" y="3141663"/>
          <p14:tracePt t="23560" x="9939338" y="3367088"/>
          <p14:tracePt t="23576" x="9888538" y="3603625"/>
          <p14:tracePt t="23593" x="9839325" y="3792538"/>
          <p14:tracePt t="23610" x="9801225" y="3979863"/>
          <p14:tracePt t="23612" x="9788525" y="4105275"/>
          <p14:tracePt t="23627" x="9775825" y="4217988"/>
          <p14:tracePt t="23629" x="9775825" y="4318000"/>
          <p14:tracePt t="23643" x="9775825" y="4418013"/>
          <p14:tracePt t="23645" x="9775825" y="4505325"/>
          <p14:tracePt t="23660" x="9775825" y="4592638"/>
          <p14:tracePt t="23662" x="9775825" y="4679950"/>
          <p14:tracePt t="23677" x="9775825" y="4805363"/>
          <p14:tracePt t="23693" x="9775825" y="4930775"/>
          <p14:tracePt t="23710" x="9788525" y="5005388"/>
          <p14:tracePt t="23726" x="9813925" y="5081588"/>
          <p14:tracePt t="23742" x="9826625" y="5105400"/>
          <p14:tracePt t="23760" x="9839325" y="5118100"/>
          <p14:tracePt t="23777" x="9852025" y="5118100"/>
          <p14:tracePt t="23794" x="9901238" y="5130800"/>
          <p14:tracePt t="23796" x="9939338" y="5130800"/>
          <p14:tracePt t="23810" x="9975850" y="5130800"/>
          <p14:tracePt t="23813" x="10064750" y="5130800"/>
          <p14:tracePt t="23827" x="10164763" y="5092700"/>
          <p14:tracePt t="23829" x="10264775" y="5030788"/>
          <p14:tracePt t="23845" x="10514013" y="4843463"/>
          <p14:tracePt t="23861" x="10764838" y="4554538"/>
          <p14:tracePt t="23877" x="11015663" y="4205288"/>
          <p14:tracePt t="23894" x="11177588" y="3879850"/>
          <p14:tracePt t="23910" x="11290300" y="3554413"/>
          <p14:tracePt t="23927" x="11353800" y="3278188"/>
          <p14:tracePt t="23943" x="11366500" y="3028950"/>
          <p14:tracePt t="23961" x="11366500" y="2840038"/>
          <p14:tracePt t="23977" x="11366500" y="2703513"/>
          <p14:tracePt t="23994" x="11328400" y="2616200"/>
          <p14:tracePt t="23997" x="11315700" y="2565400"/>
          <p14:tracePt t="24010" x="11290300" y="2540000"/>
          <p14:tracePt t="24013" x="11253788" y="2516188"/>
          <p14:tracePt t="24029" x="11190288" y="2465388"/>
          <p14:tracePt t="24045" x="11115675" y="2427288"/>
          <p14:tracePt t="24061" x="11064875" y="2427288"/>
          <p14:tracePt t="24063" x="11028363" y="2427288"/>
          <p14:tracePt t="24078" x="10977563" y="2427288"/>
          <p14:tracePt t="24094" x="10902950" y="2427288"/>
          <p14:tracePt t="24110" x="10839450" y="2452688"/>
          <p14:tracePt t="24127" x="10726738" y="2590800"/>
          <p14:tracePt t="24144" x="10652125" y="2816225"/>
          <p14:tracePt t="24161" x="10564813" y="3103563"/>
          <p14:tracePt t="24177" x="10526713" y="3429000"/>
          <p14:tracePt t="24195" x="10477500" y="3767138"/>
          <p14:tracePt t="24197" x="10477500" y="3905250"/>
          <p14:tracePt t="24210" x="10477500" y="4054475"/>
          <p14:tracePt t="24213" x="10477500" y="4192588"/>
          <p14:tracePt t="24229" x="10477500" y="4430713"/>
          <p14:tracePt t="24245" x="10477500" y="4630738"/>
          <p14:tracePt t="24261" x="10502900" y="4805363"/>
          <p14:tracePt t="24279" x="10526713" y="4905375"/>
          <p14:tracePt t="24294" x="10564813" y="4981575"/>
          <p14:tracePt t="24311" x="10590213" y="5018088"/>
          <p14:tracePt t="24329" x="10614025" y="5030788"/>
          <p14:tracePt t="24345" x="10664825" y="5030788"/>
          <p14:tracePt t="24362" x="10739438" y="5030788"/>
          <p14:tracePt t="24378" x="10864850" y="4992688"/>
          <p14:tracePt t="24396" x="11052175" y="4792663"/>
          <p14:tracePt t="24398" x="11153775" y="4643438"/>
          <p14:tracePt t="24412" x="11253788" y="4467225"/>
          <p14:tracePt t="24414" x="11341100" y="4241800"/>
          <p14:tracePt t="24429" x="11490325" y="3792538"/>
          <p14:tracePt t="24445" x="11553825" y="3403600"/>
          <p14:tracePt t="24462" x="11579225" y="3078163"/>
          <p14:tracePt t="24478" x="11579225" y="2828925"/>
          <p14:tracePt t="24495" x="11566525" y="2627313"/>
          <p14:tracePt t="24511" x="11490325" y="2478088"/>
          <p14:tracePt t="24529" x="11415713" y="2390775"/>
          <p14:tracePt t="24545" x="11366500" y="2352675"/>
          <p14:tracePt t="24562" x="11315700" y="2327275"/>
          <p14:tracePt t="24579" x="11277600" y="2327275"/>
          <p14:tracePt t="24581" x="11266488" y="2327275"/>
          <p14:tracePt t="24596" x="11228388" y="2327275"/>
          <p14:tracePt t="24612" x="11164888" y="2365375"/>
          <p14:tracePt t="24629" x="11064875" y="2503488"/>
          <p14:tracePt t="24646" x="10990263" y="2703513"/>
          <p14:tracePt t="24663" x="10915650" y="2965450"/>
          <p14:tracePt t="24679" x="10852150" y="3241675"/>
          <p14:tracePt t="24696" x="10802938" y="3529013"/>
          <p14:tracePt t="24712" x="10764838" y="3779838"/>
          <p14:tracePt t="24729" x="10764838" y="4017963"/>
          <p14:tracePt t="24746" x="10739438" y="4192588"/>
          <p14:tracePt t="24749" x="10739438" y="4254500"/>
          <p14:tracePt t="24763" x="10739438" y="4305300"/>
          <p14:tracePt t="24765" x="10739438" y="4330700"/>
          <p14:tracePt t="24781" x="10752138" y="4392613"/>
          <p14:tracePt t="24797" x="10764838" y="4405313"/>
          <p14:tracePt t="24813" x="10764838" y="4418013"/>
          <p14:tracePt t="24830" x="10815638" y="4430713"/>
          <p14:tracePt t="24846" x="10890250" y="4430713"/>
          <p14:tracePt t="24863" x="11002963" y="4418013"/>
          <p14:tracePt t="24879" x="11164888" y="4241800"/>
          <p14:tracePt t="24896" x="11290300" y="3954463"/>
          <p14:tracePt t="24913" x="11377613" y="3603625"/>
          <p14:tracePt t="24930" x="11403013" y="3278188"/>
          <p14:tracePt t="24932" x="11403013" y="3128963"/>
          <p14:tracePt t="24947" x="11403013" y="2978150"/>
          <p14:tracePt t="24949" x="11403013" y="2840038"/>
          <p14:tracePt t="24964" x="11403013" y="2740025"/>
          <p14:tracePt t="24966" x="11403013" y="2640013"/>
          <p14:tracePt t="24981" x="11315700" y="2478088"/>
          <p14:tracePt t="24997" x="11228388" y="2352675"/>
          <p14:tracePt t="25013" x="11141075" y="2290763"/>
          <p14:tracePt t="25030" x="11052175" y="2265363"/>
          <p14:tracePt t="25046" x="10928350" y="2265363"/>
          <p14:tracePt t="25063" x="10739438" y="2265363"/>
          <p14:tracePt t="25079" x="10490200" y="2339975"/>
          <p14:tracePt t="25097" x="10201275" y="2578100"/>
          <p14:tracePt t="25114" x="9939338" y="2928938"/>
          <p14:tracePt t="25116" x="9852025" y="3065463"/>
          <p14:tracePt t="25130" x="9788525" y="3203575"/>
          <p14:tracePt t="25133" x="9750425" y="3341688"/>
          <p14:tracePt t="25149" x="9663113" y="3603625"/>
          <p14:tracePt t="25165" x="9637713" y="3841750"/>
          <p14:tracePt t="25181" x="9626600" y="4092575"/>
          <p14:tracePt t="25197" x="9626600" y="4305300"/>
          <p14:tracePt t="25213" x="9675813" y="4479925"/>
          <p14:tracePt t="25230" x="9726613" y="4630738"/>
          <p14:tracePt t="25247" x="9775825" y="4718050"/>
          <p14:tracePt t="25264" x="9863138" y="4779963"/>
          <p14:tracePt t="25281" x="9963150" y="4830763"/>
          <p14:tracePt t="25298" x="10075863" y="4868863"/>
          <p14:tracePt t="25300" x="10126663" y="4868863"/>
          <p14:tracePt t="25313" x="10188575" y="4868863"/>
          <p14:tracePt t="25331" x="10414000" y="4868863"/>
          <p14:tracePt t="25333" x="10526713" y="4868863"/>
          <p14:tracePt t="25348" x="10752138" y="4756150"/>
          <p14:tracePt t="25365" x="11015663" y="4554538"/>
          <p14:tracePt t="25381" x="11253788" y="4230688"/>
          <p14:tracePt t="25398" x="11377613" y="3941763"/>
          <p14:tracePt t="25414" x="11428413" y="3654425"/>
          <p14:tracePt t="25431" x="11428413" y="3367088"/>
          <p14:tracePt t="25448" x="11428413" y="3141663"/>
          <p14:tracePt t="25465" x="11390313" y="2941638"/>
          <p14:tracePt t="25481" x="11303000" y="2840038"/>
          <p14:tracePt t="25485" x="11253788" y="2803525"/>
          <p14:tracePt t="25499" x="11215688" y="2790825"/>
          <p14:tracePt t="25501" x="11177588" y="2778125"/>
          <p14:tracePt t="25514" x="11141075" y="2765425"/>
          <p14:tracePt t="25517" x="11102975" y="2752725"/>
          <p14:tracePt t="25532" x="11015663" y="2752725"/>
          <p14:tracePt t="25549" x="10902950" y="2752725"/>
          <p14:tracePt t="25565" x="10764838" y="2803525"/>
          <p14:tracePt t="25582" x="10626725" y="2952750"/>
          <p14:tracePt t="25599" x="10490200" y="3178175"/>
          <p14:tracePt t="25615" x="10377488" y="3441700"/>
          <p14:tracePt t="25631" x="10288588" y="3692525"/>
          <p14:tracePt t="25648" x="10226675" y="3967163"/>
          <p14:tracePt t="25665" x="10213975" y="4205288"/>
          <p14:tracePt t="25682" x="10188575" y="4467225"/>
          <p14:tracePt t="25685" x="10188575" y="4592638"/>
          <p14:tracePt t="25698" x="10188575" y="4705350"/>
          <p14:tracePt t="25701" x="10213975" y="4830763"/>
          <p14:tracePt t="25714" x="10252075" y="4930775"/>
          <p14:tracePt t="25732" x="10426700" y="5181600"/>
          <p14:tracePt t="25750" x="10564813" y="5268913"/>
          <p14:tracePt t="25766" x="10777538" y="5318125"/>
          <p14:tracePt t="25782" x="11041063" y="5318125"/>
          <p14:tracePt t="25799" x="11377613" y="5243513"/>
          <p14:tracePt t="25815" x="11715750" y="5018088"/>
          <p14:tracePt t="25832" x="11904663" y="4743450"/>
          <p14:tracePt t="25849" x="11953875" y="4405313"/>
          <p14:tracePt t="25866" x="11953875" y="4105275"/>
          <p14:tracePt t="25869" x="11953875" y="3992563"/>
          <p14:tracePt t="25882" x="11904663" y="3867150"/>
          <p14:tracePt t="25900" x="11728450" y="3667125"/>
          <p14:tracePt t="25902" x="11641138" y="3590925"/>
          <p14:tracePt t="25916" x="11415713" y="3467100"/>
          <p14:tracePt t="25933" x="11202988" y="3354388"/>
          <p14:tracePt t="25949" x="11052175" y="3290888"/>
          <p14:tracePt t="25966" x="10964863" y="3267075"/>
          <p14:tracePt t="25982" x="10939463" y="3254375"/>
          <p14:tracePt t="25999" x="10928350" y="3254375"/>
          <p14:tracePt t="26077" x="10915650" y="3254375"/>
          <p14:tracePt t="26093" x="10890250" y="3267075"/>
          <p14:tracePt t="26101" x="10864850" y="3328988"/>
          <p14:tracePt t="26116" x="10815638" y="3490913"/>
          <p14:tracePt t="26133" x="10790238" y="3667125"/>
          <p14:tracePt t="26150" x="10777538" y="3841750"/>
          <p14:tracePt t="26167" x="10777538" y="4029075"/>
          <p14:tracePt t="26183" x="10839450" y="4179888"/>
          <p14:tracePt t="26199" x="10915650" y="4279900"/>
          <p14:tracePt t="26216" x="11015663" y="4341813"/>
          <p14:tracePt t="26233" x="11141075" y="4367213"/>
          <p14:tracePt t="26250" x="11328400" y="4354513"/>
          <p14:tracePt t="26253" x="11453813" y="4279900"/>
          <p14:tracePt t="26267" x="11553825" y="4179888"/>
          <p14:tracePt t="26269" x="11653838" y="4054475"/>
          <p14:tracePt t="26284" x="11804650" y="3741738"/>
          <p14:tracePt t="26301" x="11879263" y="3290888"/>
          <p14:tracePt t="26317" x="11891963" y="2890838"/>
          <p14:tracePt t="26333" x="11891963" y="2578100"/>
          <p14:tracePt t="26350" x="11791950" y="2352675"/>
          <p14:tracePt t="26367" x="11641138" y="2190750"/>
          <p14:tracePt t="26383" x="11503025" y="2127250"/>
          <p14:tracePt t="26400" x="11353800" y="2089150"/>
          <p14:tracePt t="26417" x="11215688" y="2089150"/>
          <p14:tracePt t="26434" x="11090275" y="2127250"/>
          <p14:tracePt t="26437" x="11028363" y="2190750"/>
          <p14:tracePt t="26450" x="10952163" y="2290763"/>
          <p14:tracePt t="26453" x="10877550" y="2427288"/>
          <p14:tracePt t="26468" x="10802938" y="2603500"/>
          <p14:tracePt t="26470" x="10715625" y="2852738"/>
          <p14:tracePt t="26485" x="10577513" y="3390900"/>
          <p14:tracePt t="26501" x="10452100" y="3929063"/>
          <p14:tracePt t="26517" x="10414000" y="4330700"/>
          <p14:tracePt t="26534" x="10414000" y="4592638"/>
          <p14:tracePt t="26550" x="10414000" y="4792663"/>
          <p14:tracePt t="26567" x="10426700" y="4918075"/>
          <p14:tracePt t="26584" x="10477500" y="4992688"/>
          <p14:tracePt t="26601" x="10490200" y="5030788"/>
          <p14:tracePt t="26617" x="10526713" y="5043488"/>
          <p14:tracePt t="26634" x="10590213" y="5056188"/>
          <p14:tracePt t="26637" x="10639425" y="5056188"/>
          <p14:tracePt t="26651" x="10715625" y="5056188"/>
          <p14:tracePt t="26653" x="10802938" y="4992688"/>
          <p14:tracePt t="26669" x="11015663" y="4818063"/>
          <p14:tracePt t="26685" x="11177588" y="4579938"/>
          <p14:tracePt t="26702" x="11290300" y="4292600"/>
          <p14:tracePt t="26718" x="11353800" y="4017963"/>
          <p14:tracePt t="26735" x="11366500" y="3792538"/>
          <p14:tracePt t="26751" x="11366500" y="3603625"/>
          <p14:tracePt t="26768" x="11366500" y="3441700"/>
          <p14:tracePt t="26785" x="11290300" y="3354388"/>
          <p14:tracePt t="26801" x="11202988" y="3303588"/>
          <p14:tracePt t="26818" x="11115675" y="3278188"/>
          <p14:tracePt t="26821" x="11052175" y="3278188"/>
          <p14:tracePt t="26835" x="11015663" y="3278188"/>
          <p14:tracePt t="26837" x="10977563" y="3278188"/>
          <p14:tracePt t="26851" x="10939463" y="3278188"/>
          <p14:tracePt t="26854" x="10902950" y="3328988"/>
          <p14:tracePt t="26869" x="10764838" y="3479800"/>
          <p14:tracePt t="26885" x="10664825" y="3729038"/>
          <p14:tracePt t="26901" x="10564813" y="3941763"/>
          <p14:tracePt t="26918" x="10526713" y="4129088"/>
          <p14:tracePt t="26934" x="10514013" y="4241800"/>
          <p14:tracePt t="26951" x="10514013" y="4318000"/>
          <p14:tracePt t="26969" x="10514013" y="4367213"/>
          <p14:tracePt t="26985" x="10514013" y="4379913"/>
          <p14:tracePt t="27002" x="10514013" y="4392613"/>
          <p14:tracePt t="27045" x="10552113" y="4392613"/>
          <p14:tracePt t="27053" x="10590213" y="4392613"/>
          <p14:tracePt t="27061" x="10639425" y="4392613"/>
          <p14:tracePt t="27069" x="10702925" y="4367213"/>
          <p14:tracePt t="27085" x="10839450" y="4279900"/>
          <p14:tracePt t="27102" x="10964863" y="4154488"/>
          <p14:tracePt t="27119" x="11090275" y="4029075"/>
          <p14:tracePt t="27135" x="11153775" y="3916363"/>
          <p14:tracePt t="27152" x="11215688" y="3829050"/>
          <p14:tracePt t="27169" x="11241088" y="3754438"/>
          <p14:tracePt t="27186" x="11241088" y="3679825"/>
          <p14:tracePt t="27189" x="11241088" y="3641725"/>
          <p14:tracePt t="27202" x="11241088" y="3603625"/>
          <p14:tracePt t="27205" x="11241088" y="3579813"/>
          <p14:tracePt t="27219" x="11241088" y="3554413"/>
          <p14:tracePt t="27221" x="11241088" y="3516313"/>
          <p14:tracePt t="27237" x="11228388" y="3467100"/>
          <p14:tracePt t="27253" x="11215688" y="3429000"/>
          <p14:tracePt t="27270" x="11190288" y="3416300"/>
          <p14:tracePt t="27286" x="11177588" y="3390900"/>
          <p14:tracePt t="27302" x="11153775" y="3378200"/>
          <p14:tracePt t="27319" x="11141075" y="3367088"/>
          <p14:tracePt t="27357" x="11128375" y="3367088"/>
          <p14:tracePt t="27374" x="11115675" y="3367088"/>
          <p14:tracePt t="27461" x="11102975" y="3367088"/>
          <p14:tracePt t="27718" x="11102975" y="3341688"/>
          <p14:tracePt t="27725" x="11090275" y="3328988"/>
          <p14:tracePt t="27737" x="11077575" y="3303588"/>
          <p14:tracePt t="27754" x="11041063" y="3216275"/>
          <p14:tracePt t="27756" x="11041063" y="3178175"/>
          <p14:tracePt t="27771" x="11015663" y="3154363"/>
          <p14:tracePt t="27774" x="11002963" y="3128963"/>
          <p14:tracePt t="27789" x="10990263" y="3078163"/>
          <p14:tracePt t="27805" x="10977563" y="3065463"/>
          <p14:tracePt t="27821" x="10977563" y="3054350"/>
          <p14:tracePt t="27837" x="10964863" y="3041650"/>
          <p14:tracePt t="27981" x="10952163" y="3041650"/>
          <p14:tracePt t="27989" x="10939463" y="3054350"/>
          <p14:tracePt t="28005" x="10928350" y="3190875"/>
          <p14:tracePt t="28021" x="10902950" y="3354388"/>
          <p14:tracePt t="28038" x="10902950" y="3529013"/>
          <p14:tracePt t="28055" x="10902950" y="3641725"/>
          <p14:tracePt t="28072" x="10902950" y="3729038"/>
          <p14:tracePt t="28088" x="10902950" y="3779838"/>
          <p14:tracePt t="28105" x="10902950" y="3803650"/>
          <p14:tracePt t="30133" x="10915650" y="3803650"/>
          <p14:tracePt t="30141" x="10928350" y="3803650"/>
          <p14:tracePt t="30149" x="10939463" y="3803650"/>
          <p14:tracePt t="30160" x="10952163" y="3792538"/>
          <p14:tracePt t="30177" x="11015663" y="3767138"/>
          <p14:tracePt t="30194" x="11064875" y="3729038"/>
          <p14:tracePt t="30196" x="11077575" y="3716338"/>
          <p14:tracePt t="30210" x="11102975" y="3692525"/>
          <p14:tracePt t="30213" x="11115675" y="3679825"/>
          <p14:tracePt t="30228" x="11141075" y="3667125"/>
          <p14:tracePt t="30229" x="11141075" y="3629025"/>
          <p14:tracePt t="30245" x="11177588" y="3590925"/>
          <p14:tracePt t="30261" x="11190288" y="3554413"/>
          <p14:tracePt t="30277" x="11202988" y="3541713"/>
          <p14:tracePt t="30317" x="11215688" y="3516313"/>
          <p14:tracePt t="30326" x="11228388" y="3490913"/>
          <p14:tracePt t="30334" x="11241088" y="3467100"/>
          <p14:tracePt t="30344" x="11253788" y="3429000"/>
          <p14:tracePt t="30360" x="11266488" y="3403600"/>
          <p14:tracePt t="30378" x="11277600" y="3367088"/>
          <p14:tracePt t="30381" x="11290300" y="3354388"/>
          <p14:tracePt t="30395" x="11290300" y="3341688"/>
          <p14:tracePt t="30397" x="11290300" y="3328988"/>
          <p14:tracePt t="30413" x="11290300" y="3316288"/>
          <p14:tracePt t="30445" x="11290300" y="3303588"/>
          <p14:tracePt t="30533" x="11290300" y="3290888"/>
          <p14:tracePt t="30541" x="11290300" y="3278188"/>
          <p14:tracePt t="30557" x="11290300" y="3267075"/>
          <p14:tracePt t="30565" x="11303000" y="3241675"/>
          <p14:tracePt t="30578" x="11303000" y="3228975"/>
          <p14:tracePt t="30582" x="11303000" y="3216275"/>
          <p14:tracePt t="30595" x="11303000" y="3190875"/>
          <p14:tracePt t="30612" x="11303000" y="3165475"/>
          <p14:tracePt t="30629" x="11303000" y="3141663"/>
          <p14:tracePt t="30645" x="11303000" y="3103563"/>
          <p14:tracePt t="30662" x="11303000" y="3090863"/>
          <p14:tracePt t="30679" x="11303000" y="3065463"/>
          <p14:tracePt t="30773" x="11303000" y="3054350"/>
          <p14:tracePt t="30805" x="11303000" y="3041650"/>
          <p14:tracePt t="31405" x="11303000" y="3028950"/>
          <p14:tracePt t="31421" x="11303000" y="3016250"/>
          <p14:tracePt t="31430" x="11303000" y="3003550"/>
          <p14:tracePt t="31446" x="11303000" y="2990850"/>
          <p14:tracePt t="31605" x="11303000" y="2978150"/>
          <p14:tracePt t="31621" x="11277600" y="2978150"/>
          <p14:tracePt t="31630" x="11253788" y="2965450"/>
          <p14:tracePt t="31639" x="11215688" y="2952750"/>
          <p14:tracePt t="31647" x="11177588" y="2928938"/>
          <p14:tracePt t="31664" x="11115675" y="2916238"/>
          <p14:tracePt t="31681" x="11090275" y="2903538"/>
          <p14:tracePt t="31698" x="11077575" y="2890838"/>
          <p14:tracePt t="31714" x="11052175" y="2878138"/>
          <p14:tracePt t="31731" x="11041063" y="2865438"/>
          <p14:tracePt t="31749" x="11028363" y="2852738"/>
          <p14:tracePt t="31871" x="11028363" y="2840038"/>
          <p14:tracePt t="31885" x="11028363" y="2828925"/>
          <p14:tracePt t="31893" x="11028363" y="2816225"/>
          <p14:tracePt t="31902" x="11028363" y="2790825"/>
          <p14:tracePt t="31917" x="11028363" y="2778125"/>
          <p14:tracePt t="31932" x="11028363" y="2752725"/>
          <p14:tracePt t="31949" x="11015663" y="2716213"/>
          <p14:tracePt t="31965" x="11002963" y="2690813"/>
          <p14:tracePt t="31982" x="11002963" y="2665413"/>
          <p14:tracePt t="31999" x="10990263" y="2627313"/>
          <p14:tracePt t="32015" x="10977563" y="2603500"/>
          <p14:tracePt t="32032" x="10977563" y="2578100"/>
          <p14:tracePt t="32048" x="10964863" y="2565400"/>
          <p14:tracePt t="32065" x="10952163" y="2552700"/>
          <p14:tracePt t="32082" x="10939463" y="2540000"/>
          <p14:tracePt t="32099" x="10939463" y="2527300"/>
          <p14:tracePt t="32116" x="10928350" y="2527300"/>
          <p14:tracePt t="32621" x="10928350" y="2565400"/>
          <p14:tracePt t="32629" x="10915650" y="2616200"/>
          <p14:tracePt t="32638" x="10915650" y="2665413"/>
          <p14:tracePt t="32650" x="10902950" y="2728913"/>
          <p14:tracePt t="32667" x="10877550" y="2890838"/>
          <p14:tracePt t="32669" x="10864850" y="2978150"/>
          <p14:tracePt t="32685" x="10828338" y="3178175"/>
          <p14:tracePt t="32701" x="10739438" y="3403600"/>
          <p14:tracePt t="32717" x="10664825" y="3629025"/>
          <p14:tracePt t="32734" x="10626725" y="3803650"/>
          <p14:tracePt t="32751" x="10602913" y="3954463"/>
          <p14:tracePt t="32766" x="10602913" y="4079875"/>
          <p14:tracePt t="32783" x="10602913" y="4179888"/>
          <p14:tracePt t="32800" x="10614025" y="4241800"/>
          <p14:tracePt t="32817" x="10677525" y="4292600"/>
          <p14:tracePt t="32820" x="10702925" y="4305300"/>
          <p14:tracePt t="32834" x="10739438" y="4318000"/>
          <p14:tracePt t="32850" x="10790238" y="4318000"/>
          <p14:tracePt t="32869" x="10802938" y="4318000"/>
          <p14:tracePt t="33237" x="10802938" y="4292600"/>
          <p14:tracePt t="33245" x="10802938" y="4279900"/>
          <p14:tracePt t="33253" x="10802938" y="4241800"/>
          <p14:tracePt t="33269" x="10790238" y="4192588"/>
          <p14:tracePt t="33285" x="10777538" y="4141788"/>
          <p14:tracePt t="33301" x="10764838" y="4092575"/>
          <p14:tracePt t="33319" x="10752138" y="4054475"/>
          <p14:tracePt t="33335" x="10752138" y="4029075"/>
          <p14:tracePt t="33351" x="10752138" y="4017963"/>
          <p14:tracePt t="33369" x="10726738" y="4005263"/>
          <p14:tracePt t="33385" x="10726738" y="3992563"/>
          <p14:tracePt t="33517" x="10726738" y="3979863"/>
          <p14:tracePt t="33525" x="10715625" y="3979863"/>
          <p14:tracePt t="33549" x="10702925" y="3979863"/>
          <p14:tracePt t="33837" x="10677525" y="3979863"/>
          <p14:tracePt t="33845" x="10664825" y="3979863"/>
          <p14:tracePt t="33853" x="10639425" y="3979863"/>
          <p14:tracePt t="33870" x="10577513" y="3979863"/>
          <p14:tracePt t="33886" x="10514013" y="3979863"/>
          <p14:tracePt t="33903" x="10439400" y="3979863"/>
          <p14:tracePt t="33920" x="10377488" y="3979863"/>
          <p14:tracePt t="33937" x="10313988" y="3979863"/>
          <p14:tracePt t="33953" x="10288588" y="3979863"/>
          <p14:tracePt t="33956" x="10264775" y="3979863"/>
          <p14:tracePt t="33970" x="10252075" y="3979863"/>
          <p14:tracePt t="33972" x="10239375" y="3979863"/>
          <p14:tracePt t="33987" x="10201275" y="3967163"/>
          <p14:tracePt t="33990" x="10164763" y="3954463"/>
          <p14:tracePt t="34005" x="10075863" y="3941763"/>
          <p14:tracePt t="34021" x="10001250" y="3905250"/>
          <p14:tracePt t="34038" x="9901238" y="3867150"/>
          <p14:tracePt t="34054" x="9826625" y="3829050"/>
          <p14:tracePt t="34070" x="9750425" y="3779838"/>
          <p14:tracePt t="34086" x="9701213" y="3754438"/>
          <p14:tracePt t="34103" x="9663113" y="3729038"/>
          <p14:tracePt t="34121" x="9626600" y="3692525"/>
          <p14:tracePt t="34138" x="9588500" y="3654425"/>
          <p14:tracePt t="34141" x="9575800" y="3616325"/>
          <p14:tracePt t="34154" x="9550400" y="3603625"/>
          <p14:tracePt t="34157" x="9537700" y="3579813"/>
          <p14:tracePt t="34170" x="9513888" y="3541713"/>
          <p14:tracePt t="34173" x="9501188" y="3516313"/>
          <p14:tracePt t="34188" x="9463088" y="3467100"/>
          <p14:tracePt t="34205" x="9424988" y="3403600"/>
          <p14:tracePt t="34221" x="9363075" y="3354388"/>
          <p14:tracePt t="34238" x="9324975" y="3303588"/>
          <p14:tracePt t="34254" x="9301163" y="3278188"/>
          <p14:tracePt t="34271" x="9275763" y="3267075"/>
          <p14:tracePt t="34287" x="9263063" y="3254375"/>
          <p14:tracePt t="34305" x="9250363" y="3254375"/>
          <p14:tracePt t="34321" x="9224963" y="3254375"/>
          <p14:tracePt t="34338" x="9188450" y="3254375"/>
          <p14:tracePt t="34341" x="9175750" y="3254375"/>
          <p14:tracePt t="34357" x="9163050" y="3254375"/>
          <p14:tracePt t="34373" x="9150350" y="3254375"/>
          <p14:tracePt t="34388" x="9124950" y="3254375"/>
          <p14:tracePt t="34405" x="9112250" y="3254375"/>
          <p14:tracePt t="34421" x="9099550" y="3254375"/>
          <p14:tracePt t="34438" x="9075738" y="3254375"/>
          <p14:tracePt t="34454" x="9063038" y="3254375"/>
          <p14:tracePt t="34471" x="9037638" y="3254375"/>
          <p14:tracePt t="34489" x="9024938" y="3254375"/>
          <p14:tracePt t="34685" x="9037638" y="3241675"/>
          <p14:tracePt t="34693" x="9050338" y="3228975"/>
          <p14:tracePt t="34705" x="9050338" y="3216275"/>
          <p14:tracePt t="34708" x="9050338" y="3203575"/>
          <p14:tracePt t="34722" x="9063038" y="3190875"/>
          <p14:tracePt t="34739" x="9063038" y="3178175"/>
          <p14:tracePt t="34741" x="9063038" y="3165475"/>
          <p14:tracePt t="34756" x="9063038" y="3154363"/>
          <p14:tracePt t="34758" x="9063038" y="3141663"/>
          <p14:tracePt t="34773" x="9063038" y="3116263"/>
          <p14:tracePt t="34789" x="9063038" y="3103563"/>
          <p14:tracePt t="34997" x="9063038" y="3141663"/>
          <p14:tracePt t="35006" x="9063038" y="3203575"/>
          <p14:tracePt t="35013" x="9063038" y="3290888"/>
          <p14:tracePt t="35022" x="9063038" y="3390900"/>
          <p14:tracePt t="35040" x="9063038" y="3616325"/>
          <p14:tracePt t="35056" x="9063038" y="3816350"/>
          <p14:tracePt t="35072" x="9063038" y="3967163"/>
          <p14:tracePt t="35090" x="9063038" y="4079875"/>
          <p14:tracePt t="35093" x="9063038" y="4154488"/>
          <p14:tracePt t="35107" x="9063038" y="4205288"/>
          <p14:tracePt t="35109" x="9063038" y="4254500"/>
          <p14:tracePt t="35124" x="9063038" y="4354513"/>
          <p14:tracePt t="35141" x="9088438" y="4454525"/>
          <p14:tracePt t="35157" x="9099550" y="4505325"/>
          <p14:tracePt t="35173" x="9124950" y="4554538"/>
          <p14:tracePt t="35190" x="9124950" y="4567238"/>
          <p14:tracePt t="35206" x="9137650" y="4579938"/>
          <p14:tracePt t="35224" x="9137650" y="4592638"/>
          <p14:tracePt t="35240" x="9150350" y="4592638"/>
          <p14:tracePt t="35257" x="9163050" y="4592638"/>
          <p14:tracePt t="35274" x="9224963" y="4492625"/>
          <p14:tracePt t="35276" x="9263063" y="4405313"/>
          <p14:tracePt t="35290" x="9301163" y="4279900"/>
          <p14:tracePt t="35293" x="9337675" y="4129088"/>
          <p14:tracePt t="35308" x="9388475" y="3992563"/>
          <p14:tracePt t="35310" x="9413875" y="3854450"/>
          <p14:tracePt t="35324" x="9450388" y="3590925"/>
          <p14:tracePt t="35341" x="9475788" y="3378200"/>
          <p14:tracePt t="35357" x="9475788" y="3267075"/>
          <p14:tracePt t="35373" x="9475788" y="3190875"/>
          <p14:tracePt t="35390" x="9475788" y="3128963"/>
          <p14:tracePt t="35407" x="9475788" y="3090863"/>
          <p14:tracePt t="35424" x="9475788" y="3065463"/>
          <p14:tracePt t="35441" x="9475788" y="3054350"/>
          <p14:tracePt t="35458" x="9475788" y="3041650"/>
          <p14:tracePt t="35509" x="9463088" y="3041650"/>
          <p14:tracePt t="35524" x="9437688" y="3054350"/>
          <p14:tracePt t="35533" x="9413875" y="3116263"/>
          <p14:tracePt t="35541" x="9388475" y="3203575"/>
          <p14:tracePt t="35558" x="9363075" y="3429000"/>
          <p14:tracePt t="35574" x="9350375" y="3667125"/>
          <p14:tracePt t="35590" x="9312275" y="3879850"/>
          <p14:tracePt t="35608" x="9312275" y="4067175"/>
          <p14:tracePt t="35625" x="9301163" y="4205288"/>
          <p14:tracePt t="35641" x="9288463" y="4330700"/>
          <p14:tracePt t="35658" x="9275763" y="4405313"/>
          <p14:tracePt t="35661" x="9275763" y="4443413"/>
          <p14:tracePt t="35675" x="9275763" y="4467225"/>
          <p14:tracePt t="35677" x="9275763" y="4492625"/>
          <p14:tracePt t="35692" x="9275763" y="4505325"/>
          <p14:tracePt t="35773" x="9275763" y="4492625"/>
          <p14:tracePt t="35781" x="9301163" y="4443413"/>
          <p14:tracePt t="35791" x="9324975" y="4354513"/>
          <p14:tracePt t="35808" x="9350375" y="4129088"/>
          <p14:tracePt t="35825" x="9350375" y="3879850"/>
          <p14:tracePt t="35829" x="9350375" y="3741738"/>
          <p14:tracePt t="35842" x="9350375" y="3641725"/>
          <p14:tracePt t="35845" x="9350375" y="3541713"/>
          <p14:tracePt t="35859" x="9350375" y="3467100"/>
          <p14:tracePt t="35861" x="9350375" y="3390900"/>
          <p14:tracePt t="35876" x="9350375" y="3328988"/>
          <p14:tracePt t="35878" x="9337675" y="3267075"/>
          <p14:tracePt t="35892" x="9312275" y="3190875"/>
          <p14:tracePt t="35909" x="9288463" y="3154363"/>
          <p14:tracePt t="35925" x="9275763" y="3141663"/>
          <p14:tracePt t="36005" x="9263063" y="3141663"/>
          <p14:tracePt t="36013" x="9250363" y="3141663"/>
          <p14:tracePt t="36026" x="9250363" y="3154363"/>
          <p14:tracePt t="36029" x="9224963" y="3216275"/>
          <p14:tracePt t="36042" x="9212263" y="3267075"/>
          <p14:tracePt t="36059" x="9199563" y="3441700"/>
          <p14:tracePt t="36061" x="9188450" y="3529013"/>
          <p14:tracePt t="36076" x="9175750" y="3692525"/>
          <p14:tracePt t="36093" x="9163050" y="3816350"/>
          <p14:tracePt t="36109" x="9163050" y="3892550"/>
          <p14:tracePt t="36126" x="9163050" y="3929063"/>
          <p14:tracePt t="36142" x="9163050" y="3954463"/>
          <p14:tracePt t="36159" x="9163050" y="3967163"/>
          <p14:tracePt t="36176" x="9163050" y="3979863"/>
          <p14:tracePt t="36341" x="9175750" y="3979863"/>
          <p14:tracePt t="36349" x="9188450" y="3979863"/>
          <p14:tracePt t="36359" x="9212263" y="3967163"/>
          <p14:tracePt t="36376" x="9250363" y="3941763"/>
          <p14:tracePt t="36393" x="9275763" y="3905250"/>
          <p14:tracePt t="36410" x="9288463" y="3905250"/>
          <p14:tracePt t="36549" x="9288463" y="3916363"/>
          <p14:tracePt t="36557" x="9288463" y="3941763"/>
          <p14:tracePt t="36565" x="9288463" y="3967163"/>
          <p14:tracePt t="36577" x="9288463" y="3992563"/>
          <p14:tracePt t="36593" x="9288463" y="4041775"/>
          <p14:tracePt t="36597" x="9288463" y="4067175"/>
          <p14:tracePt t="36610" x="9288463" y="4079875"/>
          <p14:tracePt t="36613" x="9288463" y="4092575"/>
          <p14:tracePt t="36628" x="9288463" y="4117975"/>
          <p14:tracePt t="36630" x="9288463" y="4129088"/>
          <p14:tracePt t="36645" x="9288463" y="4154488"/>
          <p14:tracePt t="36661" x="9288463" y="4167188"/>
          <p14:tracePt t="36685" x="9288463" y="4179888"/>
          <p14:tracePt t="36694" x="9288463" y="4192588"/>
          <p14:tracePt t="36710" x="9288463" y="4205288"/>
          <p14:tracePt t="36733" x="9288463" y="4217988"/>
          <p14:tracePt t="37213" x="9288463" y="4230688"/>
          <p14:tracePt t="37221" x="9288463" y="4241800"/>
          <p14:tracePt t="37229" x="9324975" y="4267200"/>
          <p14:tracePt t="37246" x="9401175" y="4330700"/>
          <p14:tracePt t="37262" x="9463088" y="4405313"/>
          <p14:tracePt t="37279" x="9537700" y="4492625"/>
          <p14:tracePt t="37295" x="9588500" y="4567238"/>
          <p14:tracePt t="37312" x="9613900" y="4679950"/>
          <p14:tracePt t="37328" x="9613900" y="4730750"/>
          <p14:tracePt t="37346" x="9613900" y="4779963"/>
          <p14:tracePt t="37362" x="9613900" y="4792663"/>
          <p14:tracePt t="37379" x="9613900" y="4805363"/>
          <p14:tracePt t="37381" x="9613900" y="4818063"/>
          <p14:tracePt t="37477" x="9588500" y="4818063"/>
          <p14:tracePt t="37485" x="9563100" y="4805363"/>
          <p14:tracePt t="37496" x="9513888" y="4779963"/>
          <p14:tracePt t="37513" x="9463088" y="4743450"/>
          <p14:tracePt t="37529" x="9413875" y="4692650"/>
          <p14:tracePt t="37546" x="9375775" y="4630738"/>
          <p14:tracePt t="37549" x="9363075" y="4592638"/>
          <p14:tracePt t="37563" x="9337675" y="4554538"/>
          <p14:tracePt t="37565" x="9324975" y="4530725"/>
          <p14:tracePt t="37580" x="9312275" y="4467225"/>
          <p14:tracePt t="37597" x="9301163" y="4405313"/>
          <p14:tracePt t="37613" x="9288463" y="4354513"/>
          <p14:tracePt t="37630" x="9288463" y="4305300"/>
          <p14:tracePt t="37647" x="9288463" y="4241800"/>
          <p14:tracePt t="37662" x="9288463" y="4217988"/>
          <p14:tracePt t="37680" x="9288463" y="4205288"/>
          <p14:tracePt t="37861" x="9288463" y="4192588"/>
          <p14:tracePt t="37878" x="9288463" y="4179888"/>
          <p14:tracePt t="37885" x="9288463" y="4167188"/>
          <p14:tracePt t="37902" x="9288463" y="4154488"/>
          <p14:tracePt t="37914" x="9301163" y="4141788"/>
          <p14:tracePt t="37917" x="9312275" y="4129088"/>
          <p14:tracePt t="37931" x="9312275" y="4117975"/>
          <p14:tracePt t="37933" x="9324975" y="4105275"/>
          <p14:tracePt t="37948" x="9337675" y="4079875"/>
          <p14:tracePt t="37965" x="9350375" y="4054475"/>
          <p14:tracePt t="37981" x="9363075" y="4041775"/>
          <p14:tracePt t="37997" x="9363075" y="4029075"/>
          <p14:tracePt t="38014" x="9363075" y="4017963"/>
          <p14:tracePt t="38031" x="9363075" y="4005263"/>
          <p14:tracePt t="38047" x="9363075" y="3992563"/>
          <p14:tracePt t="38064" x="9363075" y="3979863"/>
          <p14:tracePt t="38085" x="9363075" y="3967163"/>
          <p14:tracePt t="38102" x="9363075" y="3954463"/>
          <p14:tracePt t="38117" x="9375775" y="3954463"/>
          <p14:tracePt t="38131" x="9388475" y="3941763"/>
          <p14:tracePt t="38133" x="9388475" y="3929063"/>
          <p14:tracePt t="38149" x="9388475" y="3916363"/>
          <p14:tracePt t="38165" x="9388475" y="3905250"/>
          <p14:tracePt t="38181" x="9388475" y="3892550"/>
          <p14:tracePt t="38198" x="9388475" y="3879850"/>
          <p14:tracePt t="38214" x="9388475" y="3867150"/>
          <p14:tracePt t="38231" x="9388475" y="3854450"/>
          <p14:tracePt t="38309" x="9388475" y="3841750"/>
          <p14:tracePt t="38317" x="9388475" y="3829050"/>
          <p14:tracePt t="38373" x="9388475" y="3816350"/>
          <p14:tracePt t="38413" x="9375775" y="3816350"/>
          <p14:tracePt t="39309" x="9375775" y="3829050"/>
          <p14:tracePt t="39317" x="9375775" y="3841750"/>
          <p14:tracePt t="39333" x="9375775" y="3854450"/>
          <p14:tracePt t="39350" x="9363075" y="3867150"/>
          <p14:tracePt t="39365" x="9363075" y="3879850"/>
          <p14:tracePt t="39373" x="9363075" y="3892550"/>
          <p14:tracePt t="39384" x="9363075" y="3905250"/>
          <p14:tracePt t="39613" x="9363075" y="3916363"/>
          <p14:tracePt t="39621" x="9363075" y="3929063"/>
          <p14:tracePt t="39637" x="9363075" y="3941763"/>
          <p14:tracePt t="39651" x="9363075" y="3967163"/>
          <p14:tracePt t="39669" x="9363075" y="3992563"/>
          <p14:tracePt t="39685" x="9363075" y="4005263"/>
          <p14:tracePt t="39701" x="9363075" y="4017963"/>
          <p14:tracePt t="39719" x="9363075" y="4029075"/>
          <p14:tracePt t="39735" x="9363075" y="4054475"/>
          <p14:tracePt t="39751" x="9363075" y="4067175"/>
          <p14:tracePt t="39769" x="9363075" y="4079875"/>
          <p14:tracePt t="39790" x="9363075" y="4092575"/>
          <p14:tracePt t="39802" x="9363075" y="4105275"/>
          <p14:tracePt t="39861" x="9363075" y="4117975"/>
          <p14:tracePt t="39869" x="9363075" y="4141788"/>
          <p14:tracePt t="39877" x="9363075" y="4154488"/>
          <p14:tracePt t="39885" x="9363075" y="4167188"/>
          <p14:tracePt t="39902" x="9363075" y="4217988"/>
          <p14:tracePt t="39919" x="9363075" y="4279900"/>
          <p14:tracePt t="39935" x="9363075" y="4354513"/>
          <p14:tracePt t="39951" x="9363075" y="4418013"/>
          <p14:tracePt t="39969" x="9363075" y="4492625"/>
          <p14:tracePt t="39973" x="9363075" y="4530725"/>
          <p14:tracePt t="39986" x="9363075" y="4567238"/>
          <p14:tracePt t="39989" x="9363075" y="4605338"/>
          <p14:tracePt t="40003" x="9363075" y="4643438"/>
          <p14:tracePt t="40005" x="9363075" y="4667250"/>
          <p14:tracePt t="40020" x="9363075" y="4705350"/>
          <p14:tracePt t="40037" x="9363075" y="4730750"/>
          <p14:tracePt t="40053" x="9363075" y="4756150"/>
          <p14:tracePt t="40069" x="9363075" y="4779963"/>
          <p14:tracePt t="40086" x="9363075" y="4792663"/>
          <p14:tracePt t="40102" x="9363075" y="4843463"/>
          <p14:tracePt t="40119" x="9363075" y="4892675"/>
          <p14:tracePt t="40136" x="9363075" y="4943475"/>
          <p14:tracePt t="40153" x="9375775" y="5005388"/>
          <p14:tracePt t="40157" x="9375775" y="5018088"/>
          <p14:tracePt t="40170" x="9388475" y="5043488"/>
          <p14:tracePt t="40717" x="9375775" y="5043488"/>
          <p14:tracePt t="40725" x="9363075" y="5030788"/>
          <p14:tracePt t="40738" x="9350375" y="5030788"/>
          <p14:tracePt t="40741" x="9337675" y="5030788"/>
          <p14:tracePt t="40757" x="9324975" y="5030788"/>
          <p14:tracePt t="40949" x="9324975" y="5081588"/>
          <p14:tracePt t="40957" x="9324975" y="5168900"/>
          <p14:tracePt t="40972" x="9324975" y="5368925"/>
          <p14:tracePt t="40989" x="9375775" y="5607050"/>
          <p14:tracePt t="41005" x="9413875" y="5794375"/>
          <p14:tracePt t="41022" x="9437688" y="5969000"/>
          <p14:tracePt t="41038" x="9437688" y="6132513"/>
          <p14:tracePt t="41054" x="9450388" y="6257925"/>
          <p14:tracePt t="41072" x="9463088" y="6345238"/>
          <p14:tracePt t="41089" x="9463088" y="6407150"/>
          <p14:tracePt t="41105" x="9463088" y="6445250"/>
          <p14:tracePt t="41109" x="9463088" y="6457950"/>
          <p14:tracePt t="41413" x="9475788" y="6457950"/>
          <p14:tracePt t="41421" x="9488488" y="6457950"/>
          <p14:tracePt t="41429" x="9513888" y="6445250"/>
          <p14:tracePt t="41439" x="9550400" y="6432550"/>
          <p14:tracePt t="41456" x="9601200" y="6394450"/>
          <p14:tracePt t="41473" x="9675813" y="6332538"/>
          <p14:tracePt t="41490" x="9763125" y="6281738"/>
          <p14:tracePt t="41493" x="9788525" y="6245225"/>
          <p14:tracePt t="41507" x="9813925" y="6232525"/>
          <p14:tracePt t="41509" x="9839325" y="6194425"/>
          <p14:tracePt t="41524" x="9913938" y="6145213"/>
          <p14:tracePt t="41541" x="9975850" y="6056313"/>
          <p14:tracePt t="41557" x="10039350" y="5994400"/>
          <p14:tracePt t="41573" x="10101263" y="5932488"/>
          <p14:tracePt t="41590" x="10139363" y="5881688"/>
          <p14:tracePt t="41606" x="10164763" y="5832475"/>
          <p14:tracePt t="41623" x="10188575" y="5819775"/>
          <p14:tracePt t="41640" x="10188575" y="5807075"/>
          <p14:tracePt t="41965" x="10201275" y="5807075"/>
          <p14:tracePt t="41974" x="10201275" y="5794375"/>
          <p14:tracePt t="41981" x="10213975" y="5794375"/>
          <p14:tracePt t="41990" x="10213975" y="5768975"/>
          <p14:tracePt t="42007" x="10239375" y="5743575"/>
          <p14:tracePt t="42024" x="10252075" y="5732463"/>
          <p14:tracePt t="42041" x="10252075" y="5707063"/>
          <p14:tracePt t="42045" x="10264775" y="5707063"/>
          <p14:tracePt t="42058" x="10264775" y="5694363"/>
          <p14:tracePt t="42189" x="10277475" y="5681663"/>
          <p14:tracePt t="42197" x="10277475" y="5668963"/>
          <p14:tracePt t="42213" x="10288588" y="5656263"/>
          <p14:tracePt t="42237" x="10301288" y="5643563"/>
          <p14:tracePt t="42325" x="10301288" y="5630863"/>
          <p14:tracePt t="42333" x="10301288" y="5607050"/>
          <p14:tracePt t="42342" x="10264775" y="5543550"/>
          <p14:tracePt t="42358" x="10052050" y="5268913"/>
          <p14:tracePt t="42375" x="9726613" y="4768850"/>
          <p14:tracePt t="42392" x="9475788" y="4279900"/>
          <p14:tracePt t="42409" x="9275763" y="3779838"/>
          <p14:tracePt t="42426" x="9063038" y="3278188"/>
          <p14:tracePt t="42429" x="8937625" y="3041650"/>
          <p14:tracePt t="42442" x="8850313" y="2828925"/>
          <p14:tracePt t="42445" x="8774113" y="2640013"/>
          <p14:tracePt t="42459" x="8699500" y="2490788"/>
          <p14:tracePt t="42461" x="8661400" y="2339975"/>
          <p14:tracePt t="42477" x="8561388" y="2027238"/>
          <p14:tracePt t="42492" x="8499475" y="1801813"/>
          <p14:tracePt t="42509" x="8474075" y="1714500"/>
          <p14:tracePt t="42526" x="8474075" y="1689100"/>
          <p14:tracePt t="44269" x="8474075" y="1714500"/>
          <p14:tracePt t="44278" x="8474075" y="1727200"/>
          <p14:tracePt t="44285" x="8474075" y="1739900"/>
          <p14:tracePt t="44309" x="8474075" y="1752600"/>
          <p14:tracePt t="44445" x="8474075" y="1776413"/>
          <p14:tracePt t="44453" x="8486775" y="1801813"/>
          <p14:tracePt t="44464" x="8524875" y="1827213"/>
          <p14:tracePt t="44481" x="8624888" y="1914525"/>
          <p14:tracePt t="44498" x="8774113" y="2014538"/>
          <p14:tracePt t="44501" x="8850313" y="2078038"/>
          <p14:tracePt t="44515" x="8937625" y="2127250"/>
          <p14:tracePt t="44517" x="9012238" y="2165350"/>
          <p14:tracePt t="44531" x="9075738" y="2214563"/>
          <p14:tracePt t="44533" x="9124950" y="2239963"/>
          <p14:tracePt t="44549" x="9199563" y="2278063"/>
          <p14:tracePt t="44565" x="9250363" y="2290763"/>
          <p14:tracePt t="44581" x="9263063" y="2290763"/>
          <p14:tracePt t="44598" x="9288463" y="2290763"/>
          <p14:tracePt t="44614" x="9301163" y="2303463"/>
          <p14:tracePt t="44631" x="9312275" y="2303463"/>
          <p14:tracePt t="44647" x="9337675" y="2303463"/>
          <p14:tracePt t="44665" x="9350375" y="2303463"/>
          <p14:tracePt t="44682" x="9375775" y="2314575"/>
          <p14:tracePt t="44684" x="9388475" y="2314575"/>
          <p14:tracePt t="44698" x="9388475" y="2327275"/>
          <p14:tracePt t="44701" x="9413875" y="2339975"/>
          <p14:tracePt t="44715" x="9424988" y="2339975"/>
          <p14:tracePt t="44717" x="9437688" y="2352675"/>
          <p14:tracePt t="44733" x="9463088" y="2365375"/>
          <p14:tracePt t="44853" x="9463088" y="2378075"/>
          <p14:tracePt t="44861" x="9475788" y="2378075"/>
          <p14:tracePt t="44869" x="9488488" y="2403475"/>
          <p14:tracePt t="44882" x="9488488" y="2414588"/>
          <p14:tracePt t="44885" x="9488488" y="2427288"/>
          <p14:tracePt t="44899" x="9488488" y="2439988"/>
          <p14:tracePt t="44901" x="9501188" y="2439988"/>
          <p14:tracePt t="44916" x="9501188" y="2452688"/>
          <p14:tracePt t="46581" x="9488488" y="2452688"/>
          <p14:tracePt t="46588" x="9475788" y="2452688"/>
          <p14:tracePt t="46604" x="9463088" y="2452688"/>
          <p14:tracePt t="46620" x="9424988" y="2452688"/>
          <p14:tracePt t="46637" x="9401175" y="2439988"/>
          <p14:tracePt t="46653" x="9375775" y="2439988"/>
          <p14:tracePt t="46670" x="9337675" y="2439988"/>
          <p14:tracePt t="46686" x="9301163" y="2427288"/>
          <p14:tracePt t="46703" x="9275763" y="2427288"/>
          <p14:tracePt t="46720" x="9250363" y="2427288"/>
          <p14:tracePt t="46737" x="9212263" y="2427288"/>
          <p14:tracePt t="46753" x="9199563" y="2427288"/>
          <p14:tracePt t="46756" x="9188450" y="2427288"/>
          <p14:tracePt t="46770" x="9175750" y="2427288"/>
          <p14:tracePt t="46773" x="9163050" y="2427288"/>
          <p14:tracePt t="46861" x="9150350" y="2427288"/>
          <p14:tracePt t="46870" x="9137650" y="2427288"/>
          <p14:tracePt t="46893" x="9124950" y="2427288"/>
          <p14:tracePt t="46917" x="9124950" y="2439988"/>
          <p14:tracePt t="46925" x="9124950" y="2452688"/>
          <p14:tracePt t="46938" x="9112250" y="2465388"/>
          <p14:tracePt t="46940" x="9099550" y="2478088"/>
          <p14:tracePt t="46957" x="9099550" y="2490788"/>
          <p14:tracePt t="46971" x="9099550" y="2503488"/>
          <p14:tracePt t="46973" x="9088438" y="2516188"/>
          <p14:tracePt t="46988" x="9088438" y="2527300"/>
          <p14:tracePt t="47005" x="9075738" y="2552700"/>
          <p14:tracePt t="47021" x="9075738" y="2590800"/>
          <p14:tracePt t="47038" x="9063038" y="2640013"/>
          <p14:tracePt t="47054" x="9063038" y="2690813"/>
          <p14:tracePt t="47071" x="9063038" y="2752725"/>
          <p14:tracePt t="47087" x="9063038" y="2778125"/>
          <p14:tracePt t="47104" x="9063038" y="2816225"/>
          <p14:tracePt t="47121" x="9063038" y="2840038"/>
          <p14:tracePt t="47138" x="9037638" y="2865438"/>
          <p14:tracePt t="47269" x="9037638" y="2878138"/>
          <p14:tracePt t="47277" x="9037638" y="2890838"/>
          <p14:tracePt t="47289" x="9037638" y="2916238"/>
          <p14:tracePt t="47305" x="9037638" y="2978150"/>
          <p14:tracePt t="47322" x="9024938" y="3054350"/>
          <p14:tracePt t="47324" x="9012238" y="3090863"/>
          <p14:tracePt t="47339" x="8999538" y="3128963"/>
          <p14:tracePt t="47341" x="8999538" y="3154363"/>
          <p14:tracePt t="47356" x="8999538" y="3178175"/>
          <p14:tracePt t="47358" x="8986838" y="3216275"/>
          <p14:tracePt t="47373" x="8986838" y="3290888"/>
          <p14:tracePt t="47389" x="8963025" y="3354388"/>
          <p14:tracePt t="47405" x="8963025" y="3403600"/>
          <p14:tracePt t="47421" x="8963025" y="3441700"/>
          <p14:tracePt t="47438" x="8963025" y="3503613"/>
          <p14:tracePt t="47455" x="8963025" y="3579813"/>
          <p14:tracePt t="47471" x="8963025" y="3641725"/>
          <p14:tracePt t="47489" x="8963025" y="3679825"/>
          <p14:tracePt t="47506" x="8963025" y="3729038"/>
          <p14:tracePt t="47508" x="8963025" y="3754438"/>
          <p14:tracePt t="47521" x="8963025" y="3767138"/>
          <p14:tracePt t="47539" x="8963025" y="3779838"/>
          <p14:tracePt t="47541" x="8963025" y="3792538"/>
          <p14:tracePt t="47693" x="8963025" y="3767138"/>
          <p14:tracePt t="47701" x="8963025" y="3729038"/>
          <p14:tracePt t="47709" x="8963025" y="3692525"/>
          <p14:tracePt t="47723" x="8975725" y="3654425"/>
          <p14:tracePt t="47725" x="8986838" y="3616325"/>
          <p14:tracePt t="47740" x="8999538" y="3541713"/>
          <p14:tracePt t="47756" x="9012238" y="3479800"/>
          <p14:tracePt t="47773" x="9012238" y="3441700"/>
          <p14:tracePt t="47789" x="9012238" y="3403600"/>
          <p14:tracePt t="47989" x="9012238" y="3416300"/>
          <p14:tracePt t="47997" x="9012238" y="3441700"/>
          <p14:tracePt t="48006" x="9012238" y="3454400"/>
          <p14:tracePt t="48023" x="9012238" y="3479800"/>
          <p14:tracePt t="48040" x="9012238" y="3503613"/>
          <p14:tracePt t="48057" x="9012238" y="3541713"/>
          <p14:tracePt t="48074" x="9012238" y="3567113"/>
          <p14:tracePt t="48076" x="9012238" y="3590925"/>
          <p14:tracePt t="48093" x="9012238" y="3603625"/>
          <p14:tracePt t="48109" x="9012238" y="3616325"/>
          <p14:tracePt t="48317" x="9024938" y="3616325"/>
          <p14:tracePt t="48341" x="9037638" y="3616325"/>
          <p14:tracePt t="48349" x="9050338" y="3579813"/>
          <p14:tracePt t="48358" x="9075738" y="3541713"/>
          <p14:tracePt t="48374" x="9112250" y="3467100"/>
          <p14:tracePt t="48391" x="9199563" y="3328988"/>
          <p14:tracePt t="48408" x="9275763" y="3216275"/>
          <p14:tracePt t="48425" x="9350375" y="3103563"/>
          <p14:tracePt t="48441" x="9424988" y="3016250"/>
          <p14:tracePt t="48445" x="9475788" y="2978150"/>
          <p14:tracePt t="48459" x="9513888" y="2941638"/>
          <p14:tracePt t="48461" x="9550400" y="2916238"/>
          <p14:tracePt t="48475" x="9575800" y="2903538"/>
          <p14:tracePt t="48477" x="9601200" y="2878138"/>
          <p14:tracePt t="48492" x="9650413" y="2865438"/>
          <p14:tracePt t="48509" x="9726613" y="2852738"/>
          <p14:tracePt t="48525" x="9788525" y="2852738"/>
          <p14:tracePt t="48541" x="9875838" y="2852738"/>
          <p14:tracePt t="48558" x="9963150" y="2878138"/>
          <p14:tracePt t="48574" x="10064750" y="2916238"/>
          <p14:tracePt t="48591" x="10139363" y="2952750"/>
          <p14:tracePt t="48608" x="10177463" y="3016250"/>
          <p14:tracePt t="48625" x="10201275" y="3054350"/>
          <p14:tracePt t="48642" x="10201275" y="3078163"/>
          <p14:tracePt t="48645" x="10201275" y="3103563"/>
          <p14:tracePt t="48659" x="10201275" y="3116263"/>
          <p14:tracePt t="48661" x="10201275" y="3128963"/>
          <p14:tracePt t="48676" x="10201275" y="3154363"/>
          <p14:tracePt t="48692" x="10201275" y="3165475"/>
          <p14:tracePt t="48709" x="10201275" y="3178175"/>
          <p14:tracePt t="48725" x="10201275" y="3190875"/>
          <p14:tracePt t="48901" x="10201275" y="3154363"/>
          <p14:tracePt t="48909" x="10201275" y="3128963"/>
          <p14:tracePt t="48916" x="10188575" y="3103563"/>
          <p14:tracePt t="48926" x="10188575" y="3065463"/>
          <p14:tracePt t="48942" x="10139363" y="2990850"/>
          <p14:tracePt t="48959" x="10126663" y="2941638"/>
          <p14:tracePt t="48975" x="10101263" y="2890838"/>
          <p14:tracePt t="48993" x="10088563" y="2878138"/>
          <p14:tracePt t="49009" x="10064750" y="2852738"/>
          <p14:tracePt t="49026" x="10052050" y="2840038"/>
          <p14:tracePt t="49045" x="10039350" y="2840038"/>
          <p14:tracePt t="49069" x="10026650" y="2840038"/>
          <p14:tracePt t="49077" x="10013950" y="2840038"/>
          <p14:tracePt t="49093" x="10001250" y="2840038"/>
          <p14:tracePt t="49110" x="9988550" y="2840038"/>
          <p14:tracePt t="49126" x="9963150" y="2840038"/>
          <p14:tracePt t="49143" x="9952038" y="2840038"/>
          <p14:tracePt t="49160" x="9926638" y="2840038"/>
          <p14:tracePt t="49176" x="9901238" y="2840038"/>
          <p14:tracePt t="49193" x="9888538" y="2840038"/>
          <p14:tracePt t="49210" x="9875838" y="2840038"/>
          <p14:tracePt t="49212" x="9852025" y="2840038"/>
          <p14:tracePt t="49229" x="9852025" y="2852738"/>
          <p14:tracePt t="49244" x="9839325" y="2852738"/>
          <p14:tracePt t="49260" x="9826625" y="2852738"/>
          <p14:tracePt t="49485" x="9826625" y="2865438"/>
          <p14:tracePt t="49501" x="9813925" y="2878138"/>
          <p14:tracePt t="49533" x="9801225" y="2890838"/>
          <p14:tracePt t="49541" x="9788525" y="2890838"/>
          <p14:tracePt t="50781" x="9763125" y="2878138"/>
          <p14:tracePt t="50789" x="9739313" y="2828925"/>
          <p14:tracePt t="50798" x="9701213" y="2765425"/>
          <p14:tracePt t="50814" x="9601200" y="2640013"/>
          <p14:tracePt t="50831" x="9488488" y="2503488"/>
          <p14:tracePt t="50847" x="9413875" y="2403475"/>
          <p14:tracePt t="50864" x="9324975" y="2339975"/>
          <p14:tracePt t="50881" x="9275763" y="2278063"/>
          <p14:tracePt t="50898" x="9224963" y="2239963"/>
          <p14:tracePt t="50901" x="9188450" y="2214563"/>
          <p14:tracePt t="50915" x="9163050" y="2201863"/>
          <p14:tracePt t="50916" x="9137650" y="2178050"/>
          <p14:tracePt t="50932" x="9124950" y="2165350"/>
          <p14:tracePt t="50934" x="9099550" y="2139950"/>
          <p14:tracePt t="50949" x="9063038" y="2127250"/>
          <p14:tracePt t="50965" x="9037638" y="2114550"/>
          <p14:tracePt t="50981" x="9024938" y="2101850"/>
          <p14:tracePt t="50998" x="9012238" y="2089150"/>
          <p14:tracePt t="51014" x="8975725" y="2078038"/>
          <p14:tracePt t="51031" x="8937625" y="2052638"/>
          <p14:tracePt t="51048" x="8899525" y="2039938"/>
          <p14:tracePt t="51065" x="8874125" y="2014538"/>
          <p14:tracePt t="51082" x="8837613" y="2001838"/>
          <p14:tracePt t="51084" x="8812213" y="1989138"/>
          <p14:tracePt t="51099" x="8786813" y="1989138"/>
          <p14:tracePt t="51101" x="8750300" y="1978025"/>
          <p14:tracePt t="51116" x="8724900" y="1965325"/>
          <p14:tracePt t="51118" x="8699500" y="1952625"/>
          <p14:tracePt t="51132" x="8661400" y="1952625"/>
          <p14:tracePt t="51149" x="8637588" y="1952625"/>
          <p14:tracePt t="51165" x="8599488" y="1927225"/>
          <p14:tracePt t="51182" x="8586788" y="1927225"/>
          <p14:tracePt t="51493" x="8574088" y="1914525"/>
          <p14:tracePt t="51501" x="8561388" y="1889125"/>
          <p14:tracePt t="51516" x="8548688" y="1865313"/>
          <p14:tracePt t="51533" x="8512175" y="1852613"/>
          <p14:tracePt t="51549" x="8474075" y="1839913"/>
          <p14:tracePt t="51566" x="8448675" y="1814513"/>
          <p14:tracePt t="51582" x="8412163" y="1801813"/>
          <p14:tracePt t="51599" x="8361363" y="1789113"/>
          <p14:tracePt t="51616" x="8299450" y="1776413"/>
          <p14:tracePt t="51633" x="8248650" y="1765300"/>
          <p14:tracePt t="51649" x="8223250" y="1752600"/>
          <p14:tracePt t="51652" x="8212138" y="1752600"/>
          <p14:tracePt t="51669" x="8199438" y="1752600"/>
          <p14:tracePt t="51683" x="8174038" y="1752600"/>
          <p14:tracePt t="51700" x="8161338" y="1752600"/>
          <p14:tracePt t="51717" x="8135938" y="1739900"/>
          <p14:tracePt t="51733" x="8099425" y="1727200"/>
          <p14:tracePt t="51750" x="8048625" y="1727200"/>
          <p14:tracePt t="51766" x="8023225" y="1714500"/>
          <p14:tracePt t="51783" x="7986713" y="1714500"/>
          <p14:tracePt t="51800" x="7961313" y="1714500"/>
          <p14:tracePt t="51817" x="7935913" y="1701800"/>
          <p14:tracePt t="52765" x="7923213" y="1701800"/>
          <p14:tracePt t="52781" x="7910513" y="1701800"/>
          <p14:tracePt t="52797" x="7897813" y="1701800"/>
          <p14:tracePt t="52805" x="7886700" y="1701800"/>
          <p14:tracePt t="52820" x="7874000" y="1689100"/>
          <p14:tracePt t="52836" x="7848600" y="1689100"/>
          <p14:tracePt t="52853" x="7835900" y="1689100"/>
          <p14:tracePt t="52869" x="7810500" y="1663700"/>
          <p14:tracePt t="52886" x="7785100" y="1663700"/>
          <p14:tracePt t="53165" x="7797800" y="1663700"/>
          <p14:tracePt t="53173" x="7835900" y="1663700"/>
          <p14:tracePt t="53188" x="7861300" y="1652588"/>
          <p14:tracePt t="53190" x="7886700" y="1652588"/>
          <p14:tracePt t="53204" x="7935913" y="1652588"/>
          <p14:tracePt t="53221" x="7999413" y="1652588"/>
          <p14:tracePt t="53237" x="8061325" y="1652588"/>
          <p14:tracePt t="53253" x="8123238" y="1627188"/>
          <p14:tracePt t="53270" x="8186738" y="1627188"/>
          <p14:tracePt t="53287" x="8235950" y="1627188"/>
          <p14:tracePt t="53303" x="8286750" y="1627188"/>
          <p14:tracePt t="53320" x="8312150" y="1627188"/>
          <p14:tracePt t="53338" x="8374063" y="1627188"/>
          <p14:tracePt t="53341" x="8386763" y="1627188"/>
          <p14:tracePt t="53354" x="8399463" y="1627188"/>
          <p14:tracePt t="53357" x="8412163" y="1627188"/>
          <p14:tracePt t="53371" x="8448675" y="1627188"/>
          <p14:tracePt t="53373" x="8474075" y="1627188"/>
          <p14:tracePt t="53389" x="8524875" y="1627188"/>
          <p14:tracePt t="53404" x="8561388" y="1627188"/>
          <p14:tracePt t="53421" x="8612188" y="1627188"/>
          <p14:tracePt t="53438" x="8637588" y="1627188"/>
          <p14:tracePt t="53454" x="8661400" y="1627188"/>
          <p14:tracePt t="53471" x="8674100" y="1627188"/>
          <p14:tracePt t="53493" x="8686800" y="1627188"/>
          <p14:tracePt t="53509" x="8699500" y="1627188"/>
          <p14:tracePt t="53521" x="8712200" y="1627188"/>
          <p14:tracePt t="53538" x="8724900" y="1639888"/>
          <p14:tracePt t="53554" x="8737600" y="1639888"/>
          <p14:tracePt t="53571" x="8750300" y="1639888"/>
          <p14:tracePt t="53933" x="8763000" y="1639888"/>
          <p14:tracePt t="53949" x="8774113" y="1639888"/>
          <p14:tracePt t="53956" x="8786813" y="1639888"/>
          <p14:tracePt t="53973" x="8824913" y="1652588"/>
          <p14:tracePt t="53989" x="8863013" y="1652588"/>
          <p14:tracePt t="54006" x="8899525" y="1652588"/>
          <p14:tracePt t="54461" x="8924925" y="1663700"/>
          <p14:tracePt t="54469" x="8999538" y="1689100"/>
          <p14:tracePt t="54477" x="9088438" y="1739900"/>
          <p14:tracePt t="54491" x="9212263" y="1814513"/>
          <p14:tracePt t="54493" x="9363075" y="1865313"/>
          <p14:tracePt t="54508" x="9688513" y="1965325"/>
          <p14:tracePt t="54524" x="10026650" y="2039938"/>
          <p14:tracePt t="54541" x="10339388" y="2089150"/>
          <p14:tracePt t="54557" x="10614025" y="2101850"/>
          <p14:tracePt t="54574" x="10828338" y="2101850"/>
          <p14:tracePt t="54590" x="10952163" y="2127250"/>
          <p14:tracePt t="54607" x="11002963" y="2127250"/>
          <p14:tracePt t="54624" x="11015663" y="2139950"/>
          <p14:tracePt t="54861" x="11002963" y="2139950"/>
          <p14:tracePt t="55333" x="11002963" y="2152650"/>
          <p14:tracePt t="55342" x="11028363" y="2165350"/>
          <p14:tracePt t="55349" x="11041063" y="2165350"/>
          <p14:tracePt t="55359" x="11052175" y="2165350"/>
          <p14:tracePt t="55376" x="11077575" y="2178050"/>
          <p14:tracePt t="56053" x="11077575" y="2165350"/>
          <p14:tracePt t="56069" x="11077575" y="2152650"/>
          <p14:tracePt t="56078" x="11077575" y="2139950"/>
          <p14:tracePt t="56094" x="11077575" y="2127250"/>
          <p14:tracePt t="56109" x="11077575" y="2114550"/>
          <p14:tracePt t="56133" x="11077575" y="2101850"/>
          <p14:tracePt t="56157" x="11077575" y="2089150"/>
          <p14:tracePt t="56189" x="11077575" y="2078038"/>
          <p14:tracePt t="56205" x="11077575" y="2065338"/>
          <p14:tracePt t="56453" x="11077575" y="2052638"/>
          <p14:tracePt t="56462" x="11077575" y="2039938"/>
          <p14:tracePt t="56485" x="11077575" y="2027238"/>
          <p14:tracePt t="56508" x="11077575" y="2014538"/>
          <p14:tracePt t="56781" x="11064875" y="2014538"/>
          <p14:tracePt t="56789" x="11041063" y="2014538"/>
          <p14:tracePt t="56797" x="11002963" y="2014538"/>
          <p14:tracePt t="56813" x="10928350" y="2014538"/>
          <p14:tracePt t="56830" x="10828338" y="2014538"/>
          <p14:tracePt t="56846" x="10726738" y="2014538"/>
          <p14:tracePt t="56863" x="10639425" y="2014538"/>
          <p14:tracePt t="56880" x="10552113" y="2014538"/>
          <p14:tracePt t="56897" x="10439400" y="2001838"/>
          <p14:tracePt t="56913" x="10364788" y="1989138"/>
          <p14:tracePt t="56930" x="10277475" y="1978025"/>
          <p14:tracePt t="56947" x="10188575" y="1978025"/>
          <p14:tracePt t="56949" x="10139363" y="1978025"/>
          <p14:tracePt t="56963" x="10088563" y="1978025"/>
          <p14:tracePt t="56965" x="10052050" y="1978025"/>
          <p14:tracePt t="56981" x="9952038" y="1978025"/>
          <p14:tracePt t="56997" x="9875838" y="1978025"/>
          <p14:tracePt t="57013" x="9775825" y="2001838"/>
          <p14:tracePt t="57030" x="9637713" y="2039938"/>
          <p14:tracePt t="57046" x="9537700" y="2101850"/>
          <p14:tracePt t="57063" x="9424988" y="2201863"/>
          <p14:tracePt t="57080" x="9324975" y="2339975"/>
          <p14:tracePt t="57097" x="9212263" y="2552700"/>
          <p14:tracePt t="57100" x="9150350" y="2678113"/>
          <p14:tracePt t="57114" x="9099550" y="2803525"/>
          <p14:tracePt t="57117" x="9075738" y="2903538"/>
          <p14:tracePt t="57131" x="9063038" y="3003550"/>
          <p14:tracePt t="57133" x="9050338" y="3103563"/>
          <p14:tracePt t="57147" x="9050338" y="3190875"/>
          <p14:tracePt t="57149" x="9050338" y="3278188"/>
          <p14:tracePt t="57164" x="9050338" y="3441700"/>
          <p14:tracePt t="57181" x="9137650" y="3654425"/>
          <p14:tracePt t="57198" x="9312275" y="3941763"/>
          <p14:tracePt t="57214" x="9563100" y="4341813"/>
          <p14:tracePt t="57230" x="9888538" y="4856163"/>
          <p14:tracePt t="57247" x="10164763" y="5343525"/>
          <p14:tracePt t="57264" x="10313988" y="5643563"/>
          <p14:tracePt t="57281" x="10377488" y="5868988"/>
          <p14:tracePt t="57298" x="10426700" y="6069013"/>
          <p14:tracePt t="57301" x="10426700" y="6132513"/>
          <p14:tracePt t="57314" x="10439400" y="6194425"/>
          <p14:tracePt t="57332" x="10477500" y="6269038"/>
          <p14:tracePt t="57348" x="10490200" y="6294438"/>
          <p14:tracePt t="57365" x="10514013" y="6294438"/>
          <p14:tracePt t="57381" x="10602913" y="6281738"/>
          <p14:tracePt t="57398" x="10802938" y="6081713"/>
          <p14:tracePt t="57414" x="10990263" y="5681663"/>
          <p14:tracePt t="57431" x="11102975" y="5268913"/>
          <p14:tracePt t="57448" x="11202988" y="4843463"/>
          <p14:tracePt t="57464" x="11266488" y="4454525"/>
          <p14:tracePt t="57482" x="11315700" y="4117975"/>
          <p14:tracePt t="57484" x="11341100" y="3967163"/>
          <p14:tracePt t="57498" x="11353800" y="3816350"/>
          <p14:tracePt t="57501" x="11377613" y="3667125"/>
          <p14:tracePt t="57515" x="11377613" y="3516313"/>
          <p14:tracePt t="57517" x="11377613" y="3390900"/>
          <p14:tracePt t="57532" x="11377613" y="3190875"/>
          <p14:tracePt t="57549" x="11303000" y="3028950"/>
          <p14:tracePt t="57566" x="11228388" y="2890838"/>
          <p14:tracePt t="57582" x="11153775" y="2840038"/>
          <p14:tracePt t="57598" x="11064875" y="2790825"/>
          <p14:tracePt t="57615" x="10990263" y="2778125"/>
          <p14:tracePt t="57631" x="10915650" y="2778125"/>
          <p14:tracePt t="57649" x="10839450" y="2778125"/>
          <p14:tracePt t="57665" x="10752138" y="2778125"/>
          <p14:tracePt t="57668" x="10715625" y="2778125"/>
          <p14:tracePt t="57682" x="10677525" y="2778125"/>
          <p14:tracePt t="57685" x="10602913" y="2803525"/>
          <p14:tracePt t="57699" x="10526713" y="2852738"/>
          <p14:tracePt t="57701" x="10452100" y="2941638"/>
          <p14:tracePt t="57716" x="10288588" y="3165475"/>
          <p14:tracePt t="57732" x="10113963" y="3490913"/>
          <p14:tracePt t="57749" x="9975850" y="3779838"/>
          <p14:tracePt t="57765" x="9852025" y="4029075"/>
          <p14:tracePt t="57782" x="9775825" y="4267200"/>
          <p14:tracePt t="57798" x="9701213" y="4479925"/>
          <p14:tracePt t="57816" x="9675813" y="4630738"/>
          <p14:tracePt t="57832" x="9675813" y="4743450"/>
          <p14:tracePt t="57850" x="9675813" y="4856163"/>
          <p14:tracePt t="57852" x="9675813" y="4892675"/>
          <p14:tracePt t="57865" x="9675813" y="4930775"/>
          <p14:tracePt t="57868" x="9675813" y="4968875"/>
          <p14:tracePt t="57883" x="9675813" y="4992688"/>
          <p14:tracePt t="57885" x="9675813" y="5005388"/>
          <p14:tracePt t="57900" x="9688513" y="5018088"/>
          <p14:tracePt t="57916" x="9713913" y="5030788"/>
          <p14:tracePt t="57933" x="9788525" y="5030788"/>
          <p14:tracePt t="57949" x="9963150" y="5030788"/>
          <p14:tracePt t="57966" x="10188575" y="4956175"/>
          <p14:tracePt t="57982" x="10390188" y="4756150"/>
          <p14:tracePt t="57999" x="10552113" y="4518025"/>
          <p14:tracePt t="58016" x="10664825" y="4230688"/>
          <p14:tracePt t="58033" x="10739438" y="3905250"/>
          <p14:tracePt t="58050" x="10739438" y="3590925"/>
          <p14:tracePt t="58052" x="10739438" y="3429000"/>
          <p14:tracePt t="58066" x="10739438" y="3278188"/>
          <p14:tracePt t="58069" x="10739438" y="3141663"/>
          <p14:tracePt t="58084" x="10726738" y="2941638"/>
          <p14:tracePt t="58100" x="10677525" y="2765425"/>
          <p14:tracePt t="58117" x="10590213" y="2616200"/>
          <p14:tracePt t="58133" x="10477500" y="2527300"/>
          <p14:tracePt t="58150" x="10401300" y="2478088"/>
          <p14:tracePt t="58166" x="10301288" y="2452688"/>
          <p14:tracePt t="58183" x="10226675" y="2439988"/>
          <p14:tracePt t="58200" x="10177463" y="2427288"/>
          <p14:tracePt t="58217" x="10101263" y="2427288"/>
          <p14:tracePt t="58234" x="10026650" y="2427288"/>
          <p14:tracePt t="58237" x="9988550" y="2427288"/>
          <p14:tracePt t="58250" x="9963150" y="2427288"/>
          <p14:tracePt t="58253" x="9939338" y="2439988"/>
          <p14:tracePt t="58267" x="9926638" y="2452688"/>
          <p14:tracePt t="58269" x="9901238" y="2465388"/>
          <p14:tracePt t="58284" x="9852025" y="2503488"/>
          <p14:tracePt t="58301" x="9801225" y="2527300"/>
          <p14:tracePt t="58317" x="9739313" y="2590800"/>
          <p14:tracePt t="58334" x="9663113" y="2652713"/>
          <p14:tracePt t="58350" x="9588500" y="2703513"/>
          <p14:tracePt t="58367" x="9537700" y="2752725"/>
          <p14:tracePt t="58384" x="9501188" y="2765425"/>
          <p14:tracePt t="58401" x="9475788" y="2778125"/>
          <p14:tracePt t="58417" x="9463088" y="2790825"/>
          <p14:tracePt t="59045" x="9475788" y="2790825"/>
          <p14:tracePt t="59052" x="9525000" y="2803525"/>
          <p14:tracePt t="59060" x="9637713" y="2828925"/>
          <p14:tracePt t="59069" x="9788525" y="2852738"/>
          <p14:tracePt t="59085" x="10126663" y="2890838"/>
          <p14:tracePt t="59102" x="10364788" y="2890838"/>
          <p14:tracePt t="59119" x="10439400" y="2916238"/>
          <p14:tracePt t="59325" x="10439400" y="2890838"/>
          <p14:tracePt t="59333" x="10439400" y="2865438"/>
          <p14:tracePt t="59341" x="10439400" y="2828925"/>
          <p14:tracePt t="59353" x="10439400" y="2816225"/>
          <p14:tracePt t="59973" x="10452100" y="2816225"/>
          <p14:tracePt t="59981" x="10464800" y="2816225"/>
          <p14:tracePt t="59988" x="10477500" y="2816225"/>
          <p14:tracePt t="60005" x="10552113" y="2852738"/>
          <p14:tracePt t="60021" x="10639425" y="2916238"/>
          <p14:tracePt t="60039" x="10739438" y="2990850"/>
          <p14:tracePt t="60054" x="10828338" y="3041650"/>
          <p14:tracePt t="60072" x="10828338" y="3054350"/>
          <p14:tracePt t="60157" x="10852150" y="3054350"/>
          <p14:tracePt t="60165" x="10902950" y="3054350"/>
          <p14:tracePt t="60172" x="10977563" y="3016250"/>
          <p14:tracePt t="60189" x="11102975" y="2941638"/>
          <p14:tracePt t="60205" x="11141075" y="2928938"/>
          <p14:tracePt t="60277" x="11141075" y="2916238"/>
          <p14:tracePt t="60301" x="11128375" y="2903538"/>
          <p14:tracePt t="60308" x="11115675" y="2903538"/>
          <p14:tracePt t="60322" x="11115675" y="2890838"/>
          <p14:tracePt t="60324" x="11090275" y="2878138"/>
          <p14:tracePt t="60340" x="11077575" y="2878138"/>
          <p14:tracePt t="60356" x="11064875" y="2878138"/>
          <p14:tracePt t="60525" x="11064875" y="2865438"/>
          <p14:tracePt t="60540" x="11052175" y="2865438"/>
          <p14:tracePt t="60549" x="11041063" y="2865438"/>
          <p14:tracePt t="60557" x="11041063" y="2840038"/>
          <p14:tracePt t="60573" x="11015663" y="2828925"/>
          <p14:tracePt t="60590" x="10990263" y="2803525"/>
          <p14:tracePt t="60606" x="10977563" y="2778125"/>
          <p14:tracePt t="60622" x="10952163" y="2752725"/>
          <p14:tracePt t="60709" x="10939463" y="2752725"/>
          <p14:tracePt t="60717" x="10939463" y="2740025"/>
          <p14:tracePt t="60724" x="10928350" y="2740025"/>
          <p14:tracePt t="60740" x="10864850" y="2740025"/>
          <p14:tracePt t="60757" x="10726738" y="2740025"/>
          <p14:tracePt t="60774" x="10490200" y="2740025"/>
          <p14:tracePt t="60790" x="10164763" y="2740025"/>
          <p14:tracePt t="60806" x="9801225" y="2740025"/>
          <p14:tracePt t="60823" x="9424988" y="2740025"/>
          <p14:tracePt t="60840" x="9063038" y="2740025"/>
          <p14:tracePt t="60857" x="8686800" y="2765425"/>
          <p14:tracePt t="60860" x="8524875" y="2765425"/>
          <p14:tracePt t="60874" x="8374063" y="2765425"/>
          <p14:tracePt t="60877" x="8248650" y="2765425"/>
          <p14:tracePt t="60891" x="8123238" y="2765425"/>
          <p14:tracePt t="60893" x="7999413" y="2778125"/>
          <p14:tracePt t="60908" x="7773988" y="2790825"/>
          <p14:tracePt t="60924" x="7623175" y="2803525"/>
          <p14:tracePt t="60941" x="7510463" y="2803525"/>
          <p14:tracePt t="60957" x="7448550" y="2816225"/>
          <p14:tracePt t="60974" x="7385050" y="2840038"/>
          <p14:tracePt t="60990" x="7372350" y="2840038"/>
          <p14:tracePt t="61007" x="7359650" y="2840038"/>
          <p14:tracePt t="61061" x="7348538" y="2840038"/>
          <p14:tracePt t="61069" x="7348538" y="2852738"/>
          <p14:tracePt t="61117" x="7335838" y="2852738"/>
          <p14:tracePt t="61133" x="7323138" y="2852738"/>
          <p14:tracePt t="61140" x="7310438" y="2852738"/>
          <p14:tracePt t="61149" x="7297738" y="2852738"/>
          <p14:tracePt t="61164" x="7285038" y="2852738"/>
          <p14:tracePt t="61181" x="7272338" y="2865438"/>
          <p14:tracePt t="61517" x="7285038" y="2865438"/>
          <p14:tracePt t="61525" x="7297738" y="2865438"/>
          <p14:tracePt t="61532" x="7323138" y="2865438"/>
          <p14:tracePt t="61542" x="7348538" y="2865438"/>
          <p14:tracePt t="61559" x="7410450" y="2865438"/>
          <p14:tracePt t="61575" x="7472363" y="2865438"/>
          <p14:tracePt t="61592" x="7548563" y="2865438"/>
          <p14:tracePt t="61609" x="7597775" y="2865438"/>
          <p14:tracePt t="61625" x="7673975" y="2840038"/>
          <p14:tracePt t="61629" x="7710488" y="2840038"/>
          <p14:tracePt t="61643" x="7748588" y="2828925"/>
          <p14:tracePt t="61645" x="7785100" y="2816225"/>
          <p14:tracePt t="61660" x="7835900" y="2816225"/>
          <p14:tracePt t="61677" x="7861300" y="2816225"/>
          <p14:tracePt t="61749" x="7874000" y="2816225"/>
          <p14:tracePt t="62325" x="7861300" y="2803525"/>
          <p14:tracePt t="62333" x="7848600" y="2778125"/>
          <p14:tracePt t="62344" x="7848600" y="2765425"/>
          <p14:tracePt t="62360" x="7810500" y="2752725"/>
          <p14:tracePt t="62378" x="7785100" y="2716213"/>
          <p14:tracePt t="62380" x="7761288" y="2690813"/>
          <p14:tracePt t="62394" x="7735888" y="2665413"/>
          <p14:tracePt t="62397" x="7723188" y="2640013"/>
          <p14:tracePt t="62411" x="7685088" y="2616200"/>
          <p14:tracePt t="62413" x="7661275" y="2603500"/>
          <p14:tracePt t="62428" x="7623175" y="2565400"/>
          <p14:tracePt t="62445" x="7548563" y="2503488"/>
          <p14:tracePt t="62461" x="7497763" y="2478088"/>
          <p14:tracePt t="62478" x="7448550" y="2478088"/>
          <p14:tracePt t="62494" x="7435850" y="2452688"/>
          <p14:tracePt t="62511" x="7385050" y="2452688"/>
          <p14:tracePt t="62528" x="7348538" y="2452688"/>
          <p14:tracePt t="62545" x="7285038" y="2427288"/>
          <p14:tracePt t="62561" x="7197725" y="2390775"/>
          <p14:tracePt t="62564" x="7134225" y="2365375"/>
          <p14:tracePt t="62578" x="7085013" y="2339975"/>
          <p14:tracePt t="62581" x="7021513" y="2314575"/>
          <p14:tracePt t="62594" x="6959600" y="2303463"/>
          <p14:tracePt t="62612" x="6846888" y="2252663"/>
          <p14:tracePt t="62628" x="6821488" y="2252663"/>
          <p14:tracePt t="62645" x="6808788" y="2252663"/>
          <p14:tracePt t="62941" x="6797675" y="2252663"/>
          <p14:tracePt t="62948" x="6784975" y="2252663"/>
          <p14:tracePt t="62965" x="6772275" y="2239963"/>
          <p14:tracePt t="62980" x="6721475" y="2227263"/>
          <p14:tracePt t="62996" x="6684963" y="2227263"/>
          <p14:tracePt t="63013" x="6659563" y="2227263"/>
          <p14:tracePt t="65845" x="6659563" y="2239963"/>
          <p14:tracePt t="65853" x="6659563" y="2252663"/>
          <p14:tracePt t="65869" x="6659563" y="2278063"/>
          <p14:tracePt t="65877" x="6659563" y="2303463"/>
          <p14:tracePt t="65887" x="6659563" y="2327275"/>
          <p14:tracePt t="65903" x="6659563" y="2339975"/>
          <p14:tracePt t="65920" x="6659563" y="2365375"/>
          <p14:tracePt t="65937" x="6659563" y="2378075"/>
          <p14:tracePt t="66837" x="6659563" y="2390775"/>
          <p14:tracePt t="67021" x="6659563" y="2414588"/>
          <p14:tracePt t="67029" x="6659563" y="2427288"/>
          <p14:tracePt t="67040" x="6659563" y="2439988"/>
          <p14:tracePt t="67056" x="6659563" y="2490788"/>
          <p14:tracePt t="67073" x="6659563" y="2552700"/>
          <p14:tracePt t="67077" x="6659563" y="2565400"/>
          <p14:tracePt t="67091" x="6659563" y="2578100"/>
          <p14:tracePt t="67093" x="6659563" y="2603500"/>
          <p14:tracePt t="67107" x="6659563" y="2616200"/>
          <p14:tracePt t="67124" x="6659563" y="2640013"/>
          <p14:tracePt t="67245" x="6659563" y="2627313"/>
          <p14:tracePt t="67277" x="6659563" y="2616200"/>
          <p14:tracePt t="67365" x="6672263" y="2616200"/>
          <p14:tracePt t="67381" x="6684963" y="2616200"/>
          <p14:tracePt t="67390" x="6708775" y="2616200"/>
          <p14:tracePt t="67397" x="6734175" y="2616200"/>
          <p14:tracePt t="67407" x="6746875" y="2616200"/>
          <p14:tracePt t="67424" x="6808788" y="2640013"/>
          <p14:tracePt t="67441" x="6872288" y="2652713"/>
          <p14:tracePt t="67458" x="6946900" y="2678113"/>
          <p14:tracePt t="67460" x="6972300" y="2690813"/>
          <p14:tracePt t="67475" x="6997700" y="2703513"/>
          <p14:tracePt t="67477" x="7059613" y="2716213"/>
          <p14:tracePt t="67491" x="7097713" y="2716213"/>
          <p14:tracePt t="67493" x="7110413" y="2716213"/>
          <p14:tracePt t="67508" x="7123113" y="2716213"/>
          <p14:tracePt t="67589" x="7134225" y="2716213"/>
          <p14:tracePt t="67596" x="7159625" y="2716213"/>
          <p14:tracePt t="67608" x="7185025" y="2716213"/>
          <p14:tracePt t="67625" x="7246938" y="2716213"/>
          <p14:tracePt t="67642" x="7285038" y="2703513"/>
          <p14:tracePt t="67659" x="7297738" y="2703513"/>
          <p14:tracePt t="67868" x="7297738" y="2690813"/>
          <p14:tracePt t="67877" x="7297738" y="2678113"/>
          <p14:tracePt t="67908" x="7285038" y="2678113"/>
          <p14:tracePt t="67925" x="7272338" y="2678113"/>
          <p14:tracePt t="67933" x="7272338" y="2665413"/>
          <p14:tracePt t="67949" x="7259638" y="2665413"/>
          <p14:tracePt t="67965" x="7246938" y="2665413"/>
          <p14:tracePt t="67981" x="7235825" y="2665413"/>
          <p14:tracePt t="69149" x="7223125" y="2665413"/>
          <p14:tracePt t="69165" x="7210425" y="2652713"/>
          <p14:tracePt t="69181" x="7197725" y="2627313"/>
          <p14:tracePt t="69188" x="7185025" y="2616200"/>
          <p14:tracePt t="69197" x="7172325" y="2590800"/>
          <p14:tracePt t="69213" x="7110413" y="2552700"/>
          <p14:tracePt t="69229" x="7010400" y="2465388"/>
          <p14:tracePt t="69246" x="6897688" y="2390775"/>
          <p14:tracePt t="69262" x="6772275" y="2303463"/>
          <p14:tracePt t="69278" x="6608763" y="2201863"/>
          <p14:tracePt t="69295" x="6459538" y="2127250"/>
          <p14:tracePt t="69312" x="6370638" y="2089150"/>
          <p14:tracePt t="69329" x="6296025" y="2039938"/>
          <p14:tracePt t="69346" x="6208713" y="1989138"/>
          <p14:tracePt t="69350" x="6170613" y="1952625"/>
          <p14:tracePt t="69363" x="6121400" y="1939925"/>
          <p14:tracePt t="69365" x="6096000" y="1914525"/>
          <p14:tracePt t="69380" x="6045200" y="1901825"/>
          <p14:tracePt t="69397" x="6008688" y="1876425"/>
          <p14:tracePt t="69413" x="5970588" y="1852613"/>
          <p14:tracePt t="69429" x="5932488" y="1827213"/>
          <p14:tracePt t="69446" x="5908675" y="1827213"/>
          <p14:tracePt t="69781" x="5908675" y="1814513"/>
          <p14:tracePt t="69788" x="5908675" y="1801813"/>
          <p14:tracePt t="69797" x="5895975" y="1801813"/>
          <p14:tracePt t="69814" x="5883275" y="1776413"/>
          <p14:tracePt t="69831" x="5870575" y="1765300"/>
          <p14:tracePt t="69847" x="5870575" y="1752600"/>
          <p14:tracePt t="69864" x="5857875" y="1739900"/>
          <p14:tracePt t="74165" x="5870575" y="1739900"/>
          <p14:tracePt t="74173" x="5883275" y="1739900"/>
          <p14:tracePt t="74181" x="5895975" y="1752600"/>
          <p14:tracePt t="74191" x="5921375" y="1752600"/>
          <p14:tracePt t="74209" x="5945188" y="1765300"/>
          <p14:tracePt t="74316" x="5957888" y="1765300"/>
          <p14:tracePt t="74325" x="5957888" y="1776413"/>
          <p14:tracePt t="74332" x="5957888" y="1789113"/>
          <p14:tracePt t="74348" x="5970588" y="1801813"/>
          <p14:tracePt t="75445" x="5970588" y="1814513"/>
          <p14:tracePt t="76133" x="5970588" y="1827213"/>
          <p14:tracePt t="76149" x="5970588" y="1839913"/>
          <p14:tracePt t="76372" x="5970588" y="1852613"/>
          <p14:tracePt t="76396" x="5970588" y="1865313"/>
          <p14:tracePt t="79404" x="5995988" y="1876425"/>
          <p14:tracePt t="79413" x="6057900" y="1889125"/>
          <p14:tracePt t="79421" x="6146800" y="1901825"/>
          <p14:tracePt t="79439" x="6234113" y="1939925"/>
          <p14:tracePt t="79677" x="6234113" y="1952625"/>
          <p14:tracePt t="79684" x="6183313" y="1965325"/>
          <p14:tracePt t="79693" x="6108700" y="1965325"/>
          <p14:tracePt t="79707" x="6045200" y="1965325"/>
          <p14:tracePt t="79709" x="6008688" y="1965325"/>
          <p14:tracePt t="79724" x="5970588" y="1965325"/>
          <p14:tracePt t="79740" x="5945188" y="1965325"/>
          <p14:tracePt t="79756" x="5895975" y="1965325"/>
          <p14:tracePt t="79773" x="5857875" y="1965325"/>
          <p14:tracePt t="79790" x="5821363" y="1965325"/>
          <p14:tracePt t="79806" x="5770563" y="1965325"/>
          <p14:tracePt t="79823" x="5732463" y="1965325"/>
          <p14:tracePt t="79840" x="5708650" y="1965325"/>
          <p14:tracePt t="79857" x="5670550" y="1965325"/>
          <p14:tracePt t="79873" x="5657850" y="1965325"/>
          <p14:tracePt t="79876" x="5645150" y="1965325"/>
          <p14:tracePt t="79890" x="5632450" y="1965325"/>
          <p14:tracePt t="79908" x="5619750" y="1965325"/>
          <p14:tracePt t="79924" x="5595938" y="1965325"/>
          <p14:tracePt t="79940" x="5583238" y="1965325"/>
          <p14:tracePt t="79956" x="5570538" y="1965325"/>
          <p14:tracePt t="79980" x="5557838" y="1965325"/>
          <p14:tracePt t="79990" x="5545138" y="1965325"/>
          <p14:tracePt t="80116" x="5532438" y="1965325"/>
          <p14:tracePt t="80133" x="5507038" y="1965325"/>
          <p14:tracePt t="80140" x="5507038" y="1978025"/>
          <p14:tracePt t="80148" x="5495925" y="1978025"/>
          <p14:tracePt t="80158" x="5483225" y="1978025"/>
          <p14:tracePt t="80174" x="5457825" y="1989138"/>
          <p14:tracePt t="80190" x="5432425" y="2014538"/>
          <p14:tracePt t="80213" x="5419725" y="2027238"/>
          <p14:tracePt t="80229" x="5419725" y="2039938"/>
          <p14:tracePt t="80241" x="5407025" y="2039938"/>
          <p14:tracePt t="80244" x="5407025" y="2052638"/>
          <p14:tracePt t="80258" x="5407025" y="2065338"/>
          <p14:tracePt t="80260" x="5394325" y="2078038"/>
          <p14:tracePt t="80275" x="5383213" y="2078038"/>
          <p14:tracePt t="80277" x="5383213" y="2089150"/>
          <p14:tracePt t="80291" x="5383213" y="2101850"/>
          <p14:tracePt t="80308" x="5357813" y="2139950"/>
          <p14:tracePt t="80324" x="5345113" y="2152650"/>
          <p14:tracePt t="80341" x="5345113" y="2178050"/>
          <p14:tracePt t="80358" x="5319713" y="2227263"/>
          <p14:tracePt t="80374" x="5281613" y="2290763"/>
          <p14:tracePt t="80391" x="5257800" y="2352675"/>
          <p14:tracePt t="80408" x="5232400" y="2403475"/>
          <p14:tracePt t="80425" x="5207000" y="2465388"/>
          <p14:tracePt t="80441" x="5207000" y="2478088"/>
          <p14:tracePt t="80459" x="5207000" y="2490788"/>
          <p14:tracePt t="80461" x="5194300" y="2490788"/>
          <p14:tracePt t="80476" x="5194300" y="2503488"/>
          <p14:tracePt t="80492" x="5194300" y="2516188"/>
          <p14:tracePt t="80509" x="5194300" y="2527300"/>
          <p14:tracePt t="80525" x="5181600" y="2565400"/>
          <p14:tracePt t="80541" x="5181600" y="2590800"/>
          <p14:tracePt t="80559" x="5157788" y="2652713"/>
          <p14:tracePt t="80575" x="5157788" y="2690813"/>
          <p14:tracePt t="80591" x="5145088" y="2740025"/>
          <p14:tracePt t="80609" x="5145088" y="2765425"/>
          <p14:tracePt t="80626" x="5132388" y="2765425"/>
          <p14:tracePt t="80628" x="5132388" y="2778125"/>
          <p14:tracePt t="80645" x="5132388" y="2790825"/>
          <p14:tracePt t="80844" x="5132388" y="2803525"/>
          <p14:tracePt t="80860" x="5132388" y="2816225"/>
          <p14:tracePt t="80876" x="5132388" y="2828925"/>
          <p14:tracePt t="80892" x="5132388" y="2840038"/>
          <p14:tracePt t="80900" x="5132388" y="2852738"/>
          <p14:tracePt t="80909" x="5132388" y="2865438"/>
          <p14:tracePt t="80926" x="5132388" y="2941638"/>
          <p14:tracePt t="80942" x="5132388" y="3016250"/>
          <p14:tracePt t="80959" x="5132388" y="3090863"/>
          <p14:tracePt t="80976" x="5145088" y="3203575"/>
          <p14:tracePt t="80993" x="5194300" y="3378200"/>
          <p14:tracePt t="80996" x="5232400" y="3454400"/>
          <p14:tracePt t="81010" x="5257800" y="3541713"/>
          <p14:tracePt t="81012" x="5281613" y="3629025"/>
          <p14:tracePt t="81027" x="5294313" y="3692525"/>
          <p14:tracePt t="81029" x="5319713" y="3741738"/>
          <p14:tracePt t="81044" x="5370513" y="3829050"/>
          <p14:tracePt t="81060" x="5370513" y="3879850"/>
          <p14:tracePt t="81077" x="5383213" y="3892550"/>
          <p14:tracePt t="81140" x="5394325" y="3892550"/>
          <p14:tracePt t="81149" x="5407025" y="3892550"/>
          <p14:tracePt t="81165" x="5419725" y="3905250"/>
          <p14:tracePt t="81177" x="5445125" y="3905250"/>
          <p14:tracePt t="81180" x="5457825" y="3905250"/>
          <p14:tracePt t="81193" x="5470525" y="3916363"/>
          <p14:tracePt t="81196" x="5507038" y="3916363"/>
          <p14:tracePt t="81211" x="5532438" y="3916363"/>
          <p14:tracePt t="81213" x="5545138" y="3929063"/>
          <p14:tracePt t="81228" x="5595938" y="3941763"/>
          <p14:tracePt t="81244" x="5645150" y="3941763"/>
          <p14:tracePt t="81261" x="5670550" y="3954463"/>
          <p14:tracePt t="81277" x="5683250" y="3954463"/>
          <p14:tracePt t="81294" x="5708650" y="3954463"/>
          <p14:tracePt t="81420" x="5719763" y="3954463"/>
          <p14:tracePt t="81437" x="5745163" y="3954463"/>
          <p14:tracePt t="81443" x="5770563" y="3954463"/>
          <p14:tracePt t="81452" x="5808663" y="3967163"/>
          <p14:tracePt t="81461" x="5845175" y="3979863"/>
          <p14:tracePt t="81478" x="5921375" y="4005263"/>
          <p14:tracePt t="81494" x="5995988" y="4041775"/>
          <p14:tracePt t="81510" x="6057900" y="4079875"/>
          <p14:tracePt t="81528" x="6121400" y="4105275"/>
          <p14:tracePt t="81544" x="6170613" y="4105275"/>
          <p14:tracePt t="81561" x="6196013" y="4129088"/>
          <p14:tracePt t="81578" x="6208713" y="4129088"/>
          <p14:tracePt t="81581" x="6221413" y="4129088"/>
          <p14:tracePt t="81595" x="6234113" y="4129088"/>
          <p14:tracePt t="81597" x="6246813" y="4141788"/>
          <p14:tracePt t="81612" x="6283325" y="4154488"/>
          <p14:tracePt t="81629" x="6359525" y="4179888"/>
          <p14:tracePt t="81644" x="6434138" y="4205288"/>
          <p14:tracePt t="81661" x="6559550" y="4230688"/>
          <p14:tracePt t="81678" x="6672263" y="4254500"/>
          <p14:tracePt t="81694" x="6772275" y="4292600"/>
          <p14:tracePt t="81711" x="6846888" y="4305300"/>
          <p14:tracePt t="81728" x="6910388" y="4318000"/>
          <p14:tracePt t="81745" x="6946900" y="4341813"/>
          <p14:tracePt t="81748" x="6985000" y="4341813"/>
          <p14:tracePt t="81761" x="7010400" y="4354513"/>
          <p14:tracePt t="81778" x="7059613" y="4367213"/>
          <p14:tracePt t="81780" x="7085013" y="4379913"/>
          <p14:tracePt t="81796" x="7159625" y="4392613"/>
          <p14:tracePt t="81812" x="7235825" y="4405313"/>
          <p14:tracePt t="81828" x="7285038" y="4418013"/>
          <p14:tracePt t="81845" x="7335838" y="4443413"/>
          <p14:tracePt t="81861" x="7359650" y="4454525"/>
          <p14:tracePt t="81878" x="7397750" y="4467225"/>
          <p14:tracePt t="81895" x="7410450" y="4479925"/>
          <p14:tracePt t="81901" x="7423150" y="4479925"/>
          <p14:tracePt t="81912" x="7423150" y="4492625"/>
          <p14:tracePt t="81928" x="7435850" y="4505325"/>
          <p14:tracePt t="81945" x="7435850" y="4518025"/>
          <p14:tracePt t="81948" x="7448550" y="4518025"/>
          <p14:tracePt t="81962" x="7459663" y="4518025"/>
          <p14:tracePt t="81980" x="7459663" y="4543425"/>
          <p14:tracePt t="82052" x="7459663" y="4554538"/>
          <p14:tracePt t="82061" x="7472363" y="4579938"/>
          <p14:tracePt t="82068" x="7485063" y="4592638"/>
          <p14:tracePt t="82079" x="7510463" y="4618038"/>
          <p14:tracePt t="82096" x="7561263" y="4667250"/>
          <p14:tracePt t="82112" x="7648575" y="4705350"/>
          <p14:tracePt t="82129" x="7761288" y="4756150"/>
          <p14:tracePt t="82132" x="7823200" y="4768850"/>
          <p14:tracePt t="82146" x="7886700" y="4779963"/>
          <p14:tracePt t="82148" x="7923213" y="4792663"/>
          <p14:tracePt t="82163" x="7961313" y="4818063"/>
          <p14:tracePt t="82165" x="7999413" y="4830763"/>
          <p14:tracePt t="82180" x="8048625" y="4843463"/>
          <p14:tracePt t="82196" x="8061325" y="4843463"/>
          <p14:tracePt t="82260" x="8061325" y="4856163"/>
          <p14:tracePt t="82348" x="8074025" y="4856163"/>
          <p14:tracePt t="82357" x="8074025" y="4868863"/>
          <p14:tracePt t="82380" x="8074025" y="4879975"/>
          <p14:tracePt t="82388" x="8074025" y="4892675"/>
          <p14:tracePt t="82396" x="8086725" y="4892675"/>
          <p14:tracePt t="82413" x="8086725" y="4918075"/>
          <p14:tracePt t="82430" x="8099425" y="4943475"/>
          <p14:tracePt t="82446" x="8110538" y="4956175"/>
          <p14:tracePt t="82463" x="8110538" y="4981575"/>
          <p14:tracePt t="82493" x="8110538" y="4992688"/>
          <p14:tracePt t="82509" x="8110538" y="5005388"/>
          <p14:tracePt t="82533" x="8110538" y="5018088"/>
          <p14:tracePt t="82557" x="8110538" y="5030788"/>
          <p14:tracePt t="82580" x="8110538" y="5043488"/>
          <p14:tracePt t="82596" x="8099425" y="5056188"/>
          <p14:tracePt t="82604" x="8074025" y="5068888"/>
          <p14:tracePt t="82614" x="8061325" y="5068888"/>
          <p14:tracePt t="82630" x="8010525" y="5092700"/>
          <p14:tracePt t="82647" x="7961313" y="5105400"/>
          <p14:tracePt t="82664" x="7897813" y="5143500"/>
          <p14:tracePt t="82680" x="7810500" y="5168900"/>
          <p14:tracePt t="82698" x="7748588" y="5194300"/>
          <p14:tracePt t="82701" x="7697788" y="5205413"/>
          <p14:tracePt t="82714" x="7635875" y="5230813"/>
          <p14:tracePt t="82717" x="7572375" y="5243513"/>
          <p14:tracePt t="82731" x="7410450" y="5243513"/>
          <p14:tracePt t="82749" x="7185025" y="5243513"/>
          <p14:tracePt t="82764" x="6985000" y="5243513"/>
          <p14:tracePt t="82781" x="6797675" y="5243513"/>
          <p14:tracePt t="82798" x="6608763" y="5243513"/>
          <p14:tracePt t="82813" x="6446838" y="5243513"/>
          <p14:tracePt t="82831" x="6296025" y="5243513"/>
          <p14:tracePt t="82848" x="6157913" y="5243513"/>
          <p14:tracePt t="82864" x="5983288" y="5230813"/>
          <p14:tracePt t="82881" x="5883275" y="5230813"/>
          <p14:tracePt t="82884" x="5821363" y="5218113"/>
          <p14:tracePt t="82898" x="5783263" y="5205413"/>
          <p14:tracePt t="82901" x="5732463" y="5205413"/>
          <p14:tracePt t="82915" x="5683250" y="5205413"/>
          <p14:tracePt t="82917" x="5645150" y="5205413"/>
          <p14:tracePt t="82932" x="5583238" y="5205413"/>
          <p14:tracePt t="82948" x="5545138" y="5205413"/>
          <p14:tracePt t="82964" x="5519738" y="5205413"/>
          <p14:tracePt t="83148" x="5519738" y="5181600"/>
          <p14:tracePt t="83157" x="5519738" y="5156200"/>
          <p14:tracePt t="83165" x="5519738" y="5118100"/>
          <p14:tracePt t="83182" x="5519738" y="5030788"/>
          <p14:tracePt t="83198" x="5519738" y="4918075"/>
          <p14:tracePt t="83215" x="5519738" y="4756150"/>
          <p14:tracePt t="83232" x="5532438" y="4605338"/>
          <p14:tracePt t="83249" x="5532438" y="4405313"/>
          <p14:tracePt t="83252" x="5532438" y="4318000"/>
          <p14:tracePt t="83265" x="5532438" y="4217988"/>
          <p14:tracePt t="83268" x="5532438" y="4105275"/>
          <p14:tracePt t="83283" x="5532438" y="3992563"/>
          <p14:tracePt t="83285" x="5532438" y="3854450"/>
          <p14:tracePt t="83300" x="5519738" y="3616325"/>
          <p14:tracePt t="83316" x="5483225" y="3378200"/>
          <p14:tracePt t="83333" x="5457825" y="3190875"/>
          <p14:tracePt t="83349" x="5445125" y="3065463"/>
          <p14:tracePt t="83366" x="5432425" y="2952750"/>
          <p14:tracePt t="83382" x="5419725" y="2865438"/>
          <p14:tracePt t="83399" x="5419725" y="2828925"/>
          <p14:tracePt t="83416" x="5419725" y="2790825"/>
          <p14:tracePt t="83433" x="5419725" y="2765425"/>
          <p14:tracePt t="83449" x="5419725" y="2703513"/>
          <p14:tracePt t="83452" x="5419725" y="2652713"/>
          <p14:tracePt t="83466" x="5419725" y="2565400"/>
          <p14:tracePt t="83468" x="5445125" y="2465388"/>
          <p14:tracePt t="83484" x="5507038" y="2178050"/>
          <p14:tracePt t="83500" x="5532438" y="1927225"/>
          <p14:tracePt t="83516" x="5557838" y="1739900"/>
          <p14:tracePt t="83533" x="5570538" y="1614488"/>
          <p14:tracePt t="83549" x="5570538" y="1539875"/>
          <p14:tracePt t="83566" x="5570538" y="1489075"/>
          <p14:tracePt t="83582" x="5570538" y="1476375"/>
          <p14:tracePt t="83600" x="5570538" y="1450975"/>
          <p14:tracePt t="84053" x="5583238" y="1450975"/>
          <p14:tracePt t="84060" x="5595938" y="1450975"/>
          <p14:tracePt t="84068" x="5607050" y="1450975"/>
          <p14:tracePt t="84085" x="5632450" y="1450975"/>
          <p14:tracePt t="84101" x="5657850" y="1450975"/>
          <p14:tracePt t="84118" x="5670550" y="1450975"/>
          <p14:tracePt t="84134" x="5695950" y="1450975"/>
          <p14:tracePt t="84151" x="5708650" y="1450975"/>
          <p14:tracePt t="84168" x="5732463" y="1450975"/>
          <p14:tracePt t="84184" x="5745163" y="1439863"/>
          <p14:tracePt t="84201" x="5770563" y="1439863"/>
          <p14:tracePt t="84219" x="5783263" y="1439863"/>
          <p14:tracePt t="84372" x="5795963" y="1439863"/>
          <p14:tracePt t="84389" x="5821363" y="1439863"/>
          <p14:tracePt t="84397" x="5832475" y="1439863"/>
          <p14:tracePt t="84404" x="5857875" y="1439863"/>
          <p14:tracePt t="84419" x="5895975" y="1439863"/>
          <p14:tracePt t="84420" x="5921375" y="1439863"/>
          <p14:tracePt t="84436" x="5970588" y="1439863"/>
          <p14:tracePt t="84452" x="5995988" y="1439863"/>
          <p14:tracePt t="85717" x="5995988" y="1450975"/>
          <p14:tracePt t="85741" x="5995988" y="1463675"/>
          <p14:tracePt t="85749" x="5995988" y="1476375"/>
          <p14:tracePt t="85755" x="5983288" y="1476375"/>
          <p14:tracePt t="85789" x="5983288" y="1489075"/>
          <p14:tracePt t="85868" x="5970588" y="1489075"/>
          <p14:tracePt t="85884" x="5957888" y="1501775"/>
          <p14:tracePt t="85900" x="5945188" y="1527175"/>
          <p14:tracePt t="85908" x="5932488" y="1539875"/>
          <p14:tracePt t="85922" x="5908675" y="1563688"/>
          <p14:tracePt t="85924" x="5895975" y="1576388"/>
          <p14:tracePt t="85939" x="5857875" y="1627188"/>
          <p14:tracePt t="85956" x="5821363" y="1689100"/>
          <p14:tracePt t="85972" x="5795963" y="1739900"/>
          <p14:tracePt t="85989" x="5745163" y="1801813"/>
          <p14:tracePt t="86006" x="5683250" y="1876425"/>
          <p14:tracePt t="86022" x="5632450" y="1965325"/>
          <p14:tracePt t="86039" x="5557838" y="2065338"/>
          <p14:tracePt t="86055" x="5483225" y="2178050"/>
          <p14:tracePt t="86073" x="5383213" y="2314575"/>
          <p14:tracePt t="86076" x="5357813" y="2378075"/>
          <p14:tracePt t="86090" x="5319713" y="2427288"/>
          <p14:tracePt t="86092" x="5281613" y="2478088"/>
          <p14:tracePt t="86107" x="5257800" y="2516188"/>
          <p14:tracePt t="86109" x="5232400" y="2565400"/>
          <p14:tracePt t="86124" x="5181600" y="2640013"/>
          <p14:tracePt t="86140" x="5119688" y="2716213"/>
          <p14:tracePt t="86156" x="5057775" y="2790825"/>
          <p14:tracePt t="86173" x="4981575" y="2865438"/>
          <p14:tracePt t="86190" x="4919663" y="2941638"/>
          <p14:tracePt t="86206" x="4819650" y="3054350"/>
          <p14:tracePt t="86223" x="4756150" y="3141663"/>
          <p14:tracePt t="86240" x="4681538" y="3228975"/>
          <p14:tracePt t="86256" x="4606925" y="3316288"/>
          <p14:tracePt t="86274" x="4543425" y="3378200"/>
          <p14:tracePt t="86276" x="4494213" y="3416300"/>
          <p14:tracePt t="86290" x="4468813" y="3429000"/>
          <p14:tracePt t="86292" x="4443413" y="3454400"/>
          <p14:tracePt t="86308" x="4356100" y="3516313"/>
          <p14:tracePt t="86324" x="4281488" y="3554413"/>
          <p14:tracePt t="86340" x="4181475" y="3590925"/>
          <p14:tracePt t="86356" x="4030663" y="3641725"/>
          <p14:tracePt t="86374" x="3917950" y="3692525"/>
          <p14:tracePt t="86390" x="3779838" y="3741738"/>
          <p14:tracePt t="86407" x="3667125" y="3779838"/>
          <p14:tracePt t="86424" x="3554413" y="3829050"/>
          <p14:tracePt t="86440" x="3441700" y="3879850"/>
          <p14:tracePt t="86458" x="3341688" y="3905250"/>
          <p14:tracePt t="86460" x="3305175" y="3929063"/>
          <p14:tracePt t="86474" x="3267075" y="3941763"/>
          <p14:tracePt t="86477" x="3205163" y="3954463"/>
          <p14:tracePt t="86492" x="3141663" y="3967163"/>
          <p14:tracePt t="86508" x="3092450" y="3992563"/>
          <p14:tracePt t="86524" x="3041650" y="3992563"/>
          <p14:tracePt t="86541" x="3016250" y="4005263"/>
          <p14:tracePt t="86557" x="2992438" y="4005263"/>
          <p14:tracePt t="86573" x="2992438" y="4017963"/>
          <p14:tracePt t="86590" x="2979738" y="4017963"/>
          <p14:tracePt t="86607" x="2967038" y="4017963"/>
          <p14:tracePt t="86629" x="2954338" y="4029075"/>
          <p14:tracePt t="86641" x="2941638" y="4029075"/>
          <p14:tracePt t="86884" x="2954338" y="4029075"/>
          <p14:tracePt t="86892" x="2967038" y="4029075"/>
          <p14:tracePt t="86900" x="2992438" y="4029075"/>
          <p14:tracePt t="86917" x="3003550" y="4029075"/>
          <p14:tracePt t="86932" x="3016250" y="4029075"/>
          <p14:tracePt t="86941" x="3028950" y="4029075"/>
          <p14:tracePt t="86958" x="3067050" y="4029075"/>
          <p14:tracePt t="86975" x="3092450" y="4029075"/>
          <p14:tracePt t="86991" x="3128963" y="4029075"/>
          <p14:tracePt t="87008" x="3192463" y="4029075"/>
          <p14:tracePt t="87025" x="3267075" y="4029075"/>
          <p14:tracePt t="87028" x="3305175" y="4029075"/>
          <p14:tracePt t="87042" x="3341688" y="4029075"/>
          <p14:tracePt t="87044" x="3379788" y="4029075"/>
          <p14:tracePt t="87059" x="3454400" y="4029075"/>
          <p14:tracePt t="87077" x="3517900" y="4029075"/>
          <p14:tracePt t="87092" x="3567113" y="4029075"/>
          <p14:tracePt t="87109" x="3605213" y="4029075"/>
          <p14:tracePt t="87126" x="3643313" y="4029075"/>
          <p14:tracePt t="87142" x="3667125" y="4041775"/>
          <p14:tracePt t="87158" x="3679825" y="4054475"/>
          <p14:tracePt t="87176" x="3692525" y="4054475"/>
          <p14:tracePt t="87192" x="3717925" y="4079875"/>
          <p14:tracePt t="87209" x="3743325" y="4117975"/>
          <p14:tracePt t="87212" x="3767138" y="4154488"/>
          <p14:tracePt t="87226" x="3779838" y="4179888"/>
          <p14:tracePt t="87229" x="3792538" y="4205288"/>
          <p14:tracePt t="87243" x="3817938" y="4230688"/>
          <p14:tracePt t="87245" x="3817938" y="4254500"/>
          <p14:tracePt t="87260" x="3856038" y="4318000"/>
          <p14:tracePt t="87276" x="3892550" y="4367213"/>
          <p14:tracePt t="87292" x="3917950" y="4392613"/>
          <p14:tracePt t="87310" x="3943350" y="4418013"/>
          <p14:tracePt t="87325" x="3979863" y="4443413"/>
          <p14:tracePt t="87342" x="3992563" y="4454525"/>
          <p14:tracePt t="87359" x="3992563" y="4467225"/>
          <p14:tracePt t="87376" x="4005263" y="4467225"/>
          <p14:tracePt t="87428" x="4017963" y="4467225"/>
          <p14:tracePt t="87436" x="4017963" y="4479925"/>
          <p14:tracePt t="87444" x="4043363" y="4479925"/>
          <p14:tracePt t="87460" x="4081463" y="4479925"/>
          <p14:tracePt t="87477" x="4168775" y="4443413"/>
          <p14:tracePt t="87493" x="4281488" y="4367213"/>
          <p14:tracePt t="87510" x="4368800" y="4279900"/>
          <p14:tracePt t="87526" x="4481513" y="4192588"/>
          <p14:tracePt t="87543" x="4530725" y="4141788"/>
          <p14:tracePt t="87559" x="4594225" y="4105275"/>
          <p14:tracePt t="87577" x="4630738" y="4067175"/>
          <p14:tracePt t="87580" x="4681538" y="4041775"/>
          <p14:tracePt t="87594" x="4706938" y="4029075"/>
          <p14:tracePt t="87596" x="4743450" y="4005263"/>
          <p14:tracePt t="87610" x="4806950" y="3979863"/>
          <p14:tracePt t="87612" x="4843463" y="3954463"/>
          <p14:tracePt t="87628" x="4919663" y="3941763"/>
          <p14:tracePt t="87644" x="4981575" y="3929063"/>
          <p14:tracePt t="87660" x="5057775" y="3916363"/>
          <p14:tracePt t="87677" x="5145088" y="3905250"/>
          <p14:tracePt t="87694" x="5232400" y="3892550"/>
          <p14:tracePt t="87710" x="5307013" y="3892550"/>
          <p14:tracePt t="87727" x="5370513" y="3892550"/>
          <p14:tracePt t="87743" x="5394325" y="3892550"/>
          <p14:tracePt t="87988" x="5407025" y="3892550"/>
          <p14:tracePt t="88004" x="5419725" y="3892550"/>
          <p14:tracePt t="88020" x="5432425" y="3879850"/>
          <p14:tracePt t="88357" x="5445125" y="3879850"/>
          <p14:tracePt t="88373" x="5457825" y="3879850"/>
          <p14:tracePt t="88380" x="5470525" y="3879850"/>
          <p14:tracePt t="88396" x="5507038" y="3879850"/>
          <p14:tracePt t="88412" x="5545138" y="3879850"/>
          <p14:tracePt t="88429" x="5583238" y="3879850"/>
          <p14:tracePt t="88445" x="5645150" y="3879850"/>
          <p14:tracePt t="88461" x="5708650" y="3879850"/>
          <p14:tracePt t="88479" x="5783263" y="3879850"/>
          <p14:tracePt t="88496" x="5845175" y="3879850"/>
          <p14:tracePt t="88512" x="5895975" y="3879850"/>
          <p14:tracePt t="88529" x="5932488" y="3879850"/>
          <p14:tracePt t="88532" x="5945188" y="3879850"/>
          <p14:tracePt t="88546" x="5983288" y="3879850"/>
          <p14:tracePt t="88548" x="6008688" y="3879850"/>
          <p14:tracePt t="88563" x="6021388" y="3879850"/>
          <p14:tracePt t="88565" x="6034088" y="3879850"/>
          <p14:tracePt t="88580" x="6070600" y="3879850"/>
          <p14:tracePt t="88596" x="6096000" y="3879850"/>
          <p14:tracePt t="88612" x="6146800" y="3879850"/>
          <p14:tracePt t="88629" x="6221413" y="3879850"/>
          <p14:tracePt t="88646" x="6296025" y="3879850"/>
          <p14:tracePt t="88662" x="6370638" y="3879850"/>
          <p14:tracePt t="88679" x="6459538" y="3879850"/>
          <p14:tracePt t="88696" x="6546850" y="3879850"/>
          <p14:tracePt t="88713" x="6584950" y="3879850"/>
          <p14:tracePt t="88716" x="6608763" y="3879850"/>
          <p14:tracePt t="88829" x="6621463" y="3879850"/>
          <p14:tracePt t="88836" x="6634163" y="3879850"/>
          <p14:tracePt t="88964" x="6646863" y="3879850"/>
          <p14:tracePt t="88972" x="6659563" y="3879850"/>
          <p14:tracePt t="88988" x="6684963" y="3879850"/>
          <p14:tracePt t="88997" x="6721475" y="3879850"/>
          <p14:tracePt t="89013" x="6746875" y="3879850"/>
          <p14:tracePt t="89030" x="6784975" y="3879850"/>
          <p14:tracePt t="89047" x="6797675" y="3879850"/>
          <p14:tracePt t="89063" x="6808788" y="3879850"/>
          <p14:tracePt t="89080" x="6821488" y="3879850"/>
          <p14:tracePt t="89196" x="6834188" y="3879850"/>
          <p14:tracePt t="89213" x="6859588" y="3879850"/>
          <p14:tracePt t="89220" x="6872288" y="3879850"/>
          <p14:tracePt t="89231" x="6884988" y="3879850"/>
          <p14:tracePt t="89248" x="6897688" y="3879850"/>
          <p14:tracePt t="89264" x="6921500" y="3879850"/>
          <p14:tracePt t="89461" x="6910388" y="3879850"/>
          <p14:tracePt t="89468" x="6897688" y="3879850"/>
          <p14:tracePt t="89482" x="6884988" y="3879850"/>
          <p14:tracePt t="89484" x="6859588" y="3879850"/>
          <p14:tracePt t="89499" x="6846888" y="3879850"/>
          <p14:tracePt t="89501" x="6821488" y="3879850"/>
          <p14:tracePt t="89516" x="6772275" y="3879850"/>
          <p14:tracePt t="89532" x="6696075" y="3879850"/>
          <p14:tracePt t="89549" x="6621463" y="3879850"/>
          <p14:tracePt t="89565" x="6496050" y="3879850"/>
          <p14:tracePt t="89581" x="6334125" y="3879850"/>
          <p14:tracePt t="89598" x="6108700" y="3905250"/>
          <p14:tracePt t="89615" x="5945188" y="3916363"/>
          <p14:tracePt t="89632" x="5757863" y="3916363"/>
          <p14:tracePt t="89649" x="5583238" y="3929063"/>
          <p14:tracePt t="89652" x="5495925" y="3941763"/>
          <p14:tracePt t="89665" x="5407025" y="3954463"/>
          <p14:tracePt t="89683" x="5257800" y="3979863"/>
          <p14:tracePt t="89685" x="5170488" y="3992563"/>
          <p14:tracePt t="89700" x="5032375" y="4029075"/>
          <p14:tracePt t="89716" x="4881563" y="4054475"/>
          <p14:tracePt t="89732" x="4743450" y="4092575"/>
          <p14:tracePt t="89749" x="4581525" y="4117975"/>
          <p14:tracePt t="89765" x="4381500" y="4141788"/>
          <p14:tracePt t="89782" x="4181475" y="4154488"/>
          <p14:tracePt t="89799" x="3943350" y="4179888"/>
          <p14:tracePt t="89816" x="3692525" y="4179888"/>
          <p14:tracePt t="89832" x="3454400" y="4179888"/>
          <p14:tracePt t="89849" x="3241675" y="4179888"/>
          <p14:tracePt t="89852" x="3141663" y="4179888"/>
          <p14:tracePt t="89866" x="3028950" y="4179888"/>
          <p14:tracePt t="89883" x="2754313" y="4167188"/>
          <p14:tracePt t="89900" x="2616200" y="4167188"/>
          <p14:tracePt t="89917" x="2528888" y="4167188"/>
          <p14:tracePt t="89933" x="2478088" y="4167188"/>
          <p14:tracePt t="89950" x="2452688" y="4167188"/>
          <p14:tracePt t="89965" x="2428875" y="4167188"/>
          <p14:tracePt t="89982" x="2403475" y="4167188"/>
          <p14:tracePt t="90000" x="2378075" y="4167188"/>
          <p14:tracePt t="90016" x="2328863" y="4167188"/>
          <p14:tracePt t="90033" x="2252663" y="4167188"/>
          <p14:tracePt t="90036" x="2203450" y="4167188"/>
          <p14:tracePt t="90050" x="2127250" y="4167188"/>
          <p14:tracePt t="90052" x="2039938" y="4167188"/>
          <p14:tracePt t="90066" x="1965325" y="4167188"/>
          <p14:tracePt t="90069" x="1903413" y="4167188"/>
          <p14:tracePt t="90084" x="1765300" y="4167188"/>
          <p14:tracePt t="90100" x="1689100" y="4167188"/>
          <p14:tracePt t="90117" x="1652588" y="4167188"/>
          <p14:tracePt t="90133" x="1627188" y="4167188"/>
          <p14:tracePt t="90268" x="1652588" y="4167188"/>
          <p14:tracePt t="90276" x="1689100" y="4167188"/>
          <p14:tracePt t="90284" x="1727200" y="4167188"/>
          <p14:tracePt t="90301" x="1827213" y="4167188"/>
          <p14:tracePt t="90317" x="1952625" y="4179888"/>
          <p14:tracePt t="90334" x="2090738" y="4205288"/>
          <p14:tracePt t="90350" x="2252663" y="4230688"/>
          <p14:tracePt t="90367" x="2352675" y="4230688"/>
          <p14:tracePt t="90384" x="2465388" y="4254500"/>
          <p14:tracePt t="90401" x="2541588" y="4254500"/>
          <p14:tracePt t="90418" x="2578100" y="4254500"/>
          <p14:tracePt t="90421" x="2590800" y="4254500"/>
          <p14:tracePt t="90436" x="2603500" y="4254500"/>
          <p14:tracePt t="90516" x="2590800" y="4254500"/>
          <p14:tracePt t="90525" x="2565400" y="4254500"/>
          <p14:tracePt t="90533" x="2528888" y="4254500"/>
          <p14:tracePt t="90551" x="2441575" y="4254500"/>
          <p14:tracePt t="90567" x="2352675" y="4254500"/>
          <p14:tracePt t="90585" x="2290763" y="4254500"/>
          <p14:tracePt t="90588" x="2252663" y="4254500"/>
          <p14:tracePt t="90601" x="2228850" y="4254500"/>
          <p14:tracePt t="90604" x="2203450" y="4254500"/>
          <p14:tracePt t="90619" x="2178050" y="4254500"/>
          <p14:tracePt t="90621" x="2165350" y="4254500"/>
          <p14:tracePt t="90636" x="2152650" y="4254500"/>
          <p14:tracePt t="90772" x="2165350" y="4254500"/>
          <p14:tracePt t="90780" x="2178050" y="4254500"/>
          <p14:tracePt t="90796" x="2190750" y="4254500"/>
          <p14:tracePt t="90813" x="2203450" y="4254500"/>
          <p14:tracePt t="90819" x="2216150" y="4254500"/>
          <p14:tracePt t="90836" x="2239963" y="4254500"/>
          <p14:tracePt t="90852" x="2278063" y="4254500"/>
          <p14:tracePt t="90868" x="2290763" y="4254500"/>
          <p14:tracePt t="90885" x="2328863" y="4254500"/>
          <p14:tracePt t="90916" x="2339975" y="4254500"/>
          <p14:tracePt t="91076" x="2328863" y="4254500"/>
          <p14:tracePt t="91085" x="2316163" y="4254500"/>
          <p14:tracePt t="91092" x="2303463" y="4254500"/>
          <p14:tracePt t="91102" x="2290763" y="4254500"/>
          <p14:tracePt t="91916" x="2290763" y="4267200"/>
          <p14:tracePt t="91933" x="2290763" y="4279900"/>
          <p14:tracePt t="91941" x="2290763" y="4292600"/>
          <p14:tracePt t="92364" x="2303463" y="4292600"/>
          <p14:tracePt t="92380" x="2316163" y="4292600"/>
          <p14:tracePt t="92388" x="2328863" y="4292600"/>
          <p14:tracePt t="92396" x="2352675" y="4292600"/>
          <p14:tracePt t="92405" x="2390775" y="4305300"/>
          <p14:tracePt t="92422" x="2478088" y="4318000"/>
          <p14:tracePt t="92439" x="2565400" y="4330700"/>
          <p14:tracePt t="92456" x="2654300" y="4341813"/>
          <p14:tracePt t="92472" x="2728913" y="4354513"/>
          <p14:tracePt t="92490" x="2803525" y="4354513"/>
          <p14:tracePt t="92492" x="2828925" y="4354513"/>
          <p14:tracePt t="92507" x="2854325" y="4354513"/>
          <p14:tracePt t="92509" x="2879725" y="4354513"/>
          <p14:tracePt t="92524" x="2916238" y="4354513"/>
          <p14:tracePt t="92540" x="2928938" y="4354513"/>
          <p14:tracePt t="92556" x="2941638" y="4354513"/>
          <p14:tracePt t="92668" x="2954338" y="4354513"/>
          <p14:tracePt t="92693" x="2979738" y="4354513"/>
          <p14:tracePt t="92708" x="2992438" y="4354513"/>
          <p14:tracePt t="92717" x="3003550" y="4354513"/>
          <p14:tracePt t="92723" x="3016250" y="4354513"/>
          <p14:tracePt t="92741" x="3054350" y="4354513"/>
          <p14:tracePt t="92757" x="3103563" y="4354513"/>
          <p14:tracePt t="92774" x="3154363" y="4341813"/>
          <p14:tracePt t="92790" x="3205163" y="4330700"/>
          <p14:tracePt t="92807" x="3228975" y="4330700"/>
          <p14:tracePt t="92824" x="3254375" y="4330700"/>
          <p14:tracePt t="92840" x="3267075" y="4330700"/>
          <p14:tracePt t="92857" x="3279775" y="4330700"/>
          <p14:tracePt t="92908" x="3292475" y="4330700"/>
          <p14:tracePt t="92932" x="3305175" y="4330700"/>
          <p14:tracePt t="92940" x="3317875" y="4330700"/>
          <p14:tracePt t="92948" x="3328988" y="4330700"/>
          <p14:tracePt t="92958" x="3341688" y="4330700"/>
          <p14:tracePt t="92974" x="3367088" y="4330700"/>
          <p14:tracePt t="92990" x="3392488" y="4330700"/>
          <p14:tracePt t="93008" x="3405188" y="4330700"/>
          <p14:tracePt t="93024" x="3417888" y="4330700"/>
          <p14:tracePt t="93041" x="3441700" y="4330700"/>
          <p14:tracePt t="93058" x="3454400" y="4330700"/>
          <p14:tracePt t="93093" x="3467100" y="4330700"/>
          <p14:tracePt t="93172" x="3479800" y="4330700"/>
          <p14:tracePt t="93180" x="3492500" y="4330700"/>
          <p14:tracePt t="93191" x="3505200" y="4330700"/>
          <p14:tracePt t="93208" x="3554413" y="4330700"/>
          <p14:tracePt t="93225" x="3630613" y="4330700"/>
          <p14:tracePt t="93228" x="3667125" y="4330700"/>
          <p14:tracePt t="93241" x="3692525" y="4330700"/>
          <p14:tracePt t="93258" x="3743325" y="4330700"/>
          <p14:tracePt t="93261" x="3756025" y="4330700"/>
          <p14:tracePt t="93276" x="3767138" y="4330700"/>
          <p14:tracePt t="93340" x="3779838" y="4330700"/>
          <p14:tracePt t="93348" x="3792538" y="4330700"/>
          <p14:tracePt t="93358" x="3805238" y="4330700"/>
          <p14:tracePt t="93374" x="3867150" y="4330700"/>
          <p14:tracePt t="93391" x="3956050" y="4330700"/>
          <p14:tracePt t="93409" x="4068763" y="4341813"/>
          <p14:tracePt t="93412" x="4117975" y="4341813"/>
          <p14:tracePt t="93425" x="4156075" y="4341813"/>
          <p14:tracePt t="93429" x="4181475" y="4354513"/>
          <p14:tracePt t="93442" x="4205288" y="4354513"/>
          <p14:tracePt t="93444" x="4230688" y="4354513"/>
          <p14:tracePt t="93458" x="4243388" y="4354513"/>
          <p14:tracePt t="93460" x="4256088" y="4354513"/>
          <p14:tracePt t="93476" x="4305300" y="4354513"/>
          <p14:tracePt t="93492" x="4330700" y="4354513"/>
          <p14:tracePt t="93509" x="4343400" y="4354513"/>
          <p14:tracePt t="93525" x="4381500" y="4354513"/>
          <p14:tracePt t="93542" x="4406900" y="4354513"/>
          <p14:tracePt t="93559" x="4456113" y="4354513"/>
          <p14:tracePt t="93575" x="4530725" y="4354513"/>
          <p14:tracePt t="93592" x="4581525" y="4392613"/>
          <p14:tracePt t="93609" x="4594225" y="4454525"/>
          <p14:tracePt t="93612" x="4594225" y="4492625"/>
          <p14:tracePt t="93626" x="4581525" y="4518025"/>
          <p14:tracePt t="93628" x="4581525" y="4530725"/>
          <p14:tracePt t="93877" x="4581525" y="4505325"/>
          <p14:tracePt t="93884" x="4581525" y="4467225"/>
          <p14:tracePt t="93893" x="4581525" y="4443413"/>
          <p14:tracePt t="93910" x="4581525" y="4418013"/>
          <p14:tracePt t="94460" x="4594225" y="4418013"/>
          <p14:tracePt t="94468" x="4594225" y="4405313"/>
          <p14:tracePt t="94478" x="4606925" y="4405313"/>
          <p14:tracePt t="94494" x="4619625" y="4405313"/>
          <p14:tracePt t="94511" x="4668838" y="4379913"/>
          <p14:tracePt t="94528" x="4743450" y="4379913"/>
          <p14:tracePt t="94545" x="4843463" y="4354513"/>
          <p14:tracePt t="94548" x="4932363" y="4341813"/>
          <p14:tracePt t="94562" x="5019675" y="4330700"/>
          <p14:tracePt t="94564" x="5119688" y="4318000"/>
          <p14:tracePt t="94578" x="5207000" y="4305300"/>
          <p14:tracePt t="94580" x="5281613" y="4292600"/>
          <p14:tracePt t="94596" x="5419725" y="4267200"/>
          <p14:tracePt t="94612" x="5545138" y="4254500"/>
          <p14:tracePt t="94628" x="5645150" y="4241800"/>
          <p14:tracePt t="94645" x="5757863" y="4241800"/>
          <p14:tracePt t="94662" x="5832475" y="4230688"/>
          <p14:tracePt t="94679" x="5895975" y="4230688"/>
          <p14:tracePt t="94695" x="5921375" y="4230688"/>
          <p14:tracePt t="94712" x="5957888" y="4217988"/>
          <p14:tracePt t="94728" x="6008688" y="4205288"/>
          <p14:tracePt t="94746" x="6045200" y="4205288"/>
          <p14:tracePt t="94748" x="6070600" y="4205288"/>
          <p14:tracePt t="94762" x="6096000" y="4192588"/>
          <p14:tracePt t="94764" x="6121400" y="4192588"/>
          <p14:tracePt t="94779" x="6157913" y="4179888"/>
          <p14:tracePt t="94781" x="6183313" y="4179888"/>
          <p14:tracePt t="94796" x="6259513" y="4167188"/>
          <p14:tracePt t="94812" x="6334125" y="4154488"/>
          <p14:tracePt t="94829" x="6408738" y="4129088"/>
          <p14:tracePt t="94846" x="6472238" y="4129088"/>
          <p14:tracePt t="94862" x="6559550" y="4117975"/>
          <p14:tracePt t="94878" x="6646863" y="4105275"/>
          <p14:tracePt t="94896" x="6684963" y="4092575"/>
          <p14:tracePt t="94912" x="6708775" y="4092575"/>
          <p14:tracePt t="95885" x="6734175" y="4092575"/>
          <p14:tracePt t="95899" x="6759575" y="4092575"/>
          <p14:tracePt t="95900" x="6797675" y="4105275"/>
          <p14:tracePt t="95916" x="6921500" y="4154488"/>
          <p14:tracePt t="95932" x="7034213" y="4205288"/>
          <p14:tracePt t="95949" x="7146925" y="4254500"/>
          <p14:tracePt t="95965" x="7259638" y="4292600"/>
          <p14:tracePt t="95982" x="7323138" y="4305300"/>
          <p14:tracePt t="96244" x="7335838" y="4318000"/>
          <p14:tracePt t="96412" x="7348538" y="4318000"/>
          <p14:tracePt t="96420" x="7359650" y="4318000"/>
          <p14:tracePt t="96444" x="7372350" y="4318000"/>
          <p14:tracePt t="96460" x="7385050" y="4318000"/>
          <p14:tracePt t="96476" x="7397750" y="4318000"/>
          <p14:tracePt t="96629" x="7410450" y="4318000"/>
          <p14:tracePt t="96636" x="7423150" y="4318000"/>
          <p14:tracePt t="96651" x="7435850" y="4318000"/>
          <p14:tracePt t="96653" x="7459663" y="4318000"/>
          <p14:tracePt t="96668" x="7523163" y="4318000"/>
          <p14:tracePt t="96684" x="7623175" y="4318000"/>
          <p14:tracePt t="96701" x="7710488" y="4292600"/>
          <p14:tracePt t="96717" x="7773988" y="4292600"/>
          <p14:tracePt t="96734" x="7861300" y="4292600"/>
          <p14:tracePt t="96750" x="7923213" y="4292600"/>
          <p14:tracePt t="96767" x="7961313" y="4292600"/>
          <p14:tracePt t="99388" x="7948613" y="4292600"/>
          <p14:tracePt t="99396" x="7910513" y="4292600"/>
          <p14:tracePt t="99408" x="7874000" y="4292600"/>
          <p14:tracePt t="99424" x="7797800" y="4292600"/>
          <p14:tracePt t="99441" x="7723188" y="4292600"/>
          <p14:tracePt t="99458" x="7661275" y="4292600"/>
          <p14:tracePt t="99460" x="7623175" y="4292600"/>
          <p14:tracePt t="99474" x="7597775" y="4292600"/>
          <p14:tracePt t="99477" x="7585075" y="4292600"/>
          <p14:tracePt t="99492" x="7535863" y="4292600"/>
          <p14:tracePt t="99508" x="7510463" y="4305300"/>
          <p14:tracePt t="99524" x="7459663" y="4318000"/>
          <p14:tracePt t="99541" x="7423150" y="4330700"/>
          <p14:tracePt t="99558" x="7359650" y="4354513"/>
          <p14:tracePt t="99574" x="7285038" y="4367213"/>
          <p14:tracePt t="99591" x="7210425" y="4418013"/>
          <p14:tracePt t="99608" x="7072313" y="4467225"/>
          <p14:tracePt t="99625" x="6959600" y="4518025"/>
          <p14:tracePt t="99628" x="6884988" y="4543425"/>
          <p14:tracePt t="99641" x="6808788" y="4579938"/>
          <p14:tracePt t="99644" x="6746875" y="4618038"/>
          <p14:tracePt t="99659" x="6672263" y="4643438"/>
          <p14:tracePt t="99661" x="6608763" y="4667250"/>
          <p14:tracePt t="99675" x="6496050" y="4705350"/>
          <p14:tracePt t="99692" x="6396038" y="4756150"/>
          <p14:tracePt t="99708" x="6321425" y="4792663"/>
          <p14:tracePt t="99725" x="6221413" y="4830763"/>
          <p14:tracePt t="99741" x="6108700" y="4856163"/>
          <p14:tracePt t="99758" x="5995988" y="4905375"/>
          <p14:tracePt t="99775" x="5895975" y="4918075"/>
          <p14:tracePt t="99792" x="5808663" y="4956175"/>
          <p14:tracePt t="99809" x="5719763" y="4981575"/>
          <p14:tracePt t="99812" x="5683250" y="4981575"/>
          <p14:tracePt t="99825" x="5645150" y="4992688"/>
          <p14:tracePt t="99828" x="5607050" y="4992688"/>
          <p14:tracePt t="99841" x="5583238" y="5005388"/>
          <p14:tracePt t="99860" x="5470525" y="5043488"/>
          <p14:tracePt t="99876" x="5370513" y="5068888"/>
          <p14:tracePt t="99892" x="5294313" y="5092700"/>
          <p14:tracePt t="99909" x="5219700" y="5118100"/>
          <p14:tracePt t="99925" x="5145088" y="5130800"/>
          <p14:tracePt t="99942" x="5094288" y="5156200"/>
          <p14:tracePt t="99959" x="5057775" y="5168900"/>
          <p14:tracePt t="99976" x="5019675" y="5181600"/>
          <p14:tracePt t="99992" x="5006975" y="5181600"/>
          <p14:tracePt t="100012" x="4994275" y="5194300"/>
          <p14:tracePt t="100026" x="4981575" y="5194300"/>
          <p14:tracePt t="100042" x="4968875" y="5194300"/>
          <p14:tracePt t="100341" x="4956175" y="5194300"/>
          <p14:tracePt t="100476" x="4945063" y="5194300"/>
          <p14:tracePt t="100500" x="4932363" y="5194300"/>
          <p14:tracePt t="100509" x="4919663" y="5194300"/>
          <p14:tracePt t="101116" x="4906963" y="5194300"/>
          <p14:tracePt t="101124" x="4894263" y="5194300"/>
          <p14:tracePt t="101132" x="4856163" y="5194300"/>
          <p14:tracePt t="101145" x="4806950" y="5194300"/>
          <p14:tracePt t="101148" x="4756150" y="5194300"/>
          <p14:tracePt t="101162" x="4668838" y="5194300"/>
          <p14:tracePt t="101164" x="4581525" y="5168900"/>
          <p14:tracePt t="101180" x="4443413" y="5156200"/>
          <p14:tracePt t="101196" x="4268788" y="5105400"/>
          <p14:tracePt t="101212" x="4092575" y="5056188"/>
          <p14:tracePt t="101229" x="3943350" y="4992688"/>
          <p14:tracePt t="101245" x="3792538" y="4918075"/>
          <p14:tracePt t="101261" x="3679825" y="4830763"/>
          <p14:tracePt t="101278" x="3554413" y="4743450"/>
          <p14:tracePt t="101296" x="3441700" y="4656138"/>
          <p14:tracePt t="101312" x="3317875" y="4530725"/>
          <p14:tracePt t="101329" x="3192463" y="4430713"/>
          <p14:tracePt t="101332" x="3128963" y="4379913"/>
          <p14:tracePt t="101345" x="3092450" y="4354513"/>
          <p14:tracePt t="101348" x="3067050" y="4318000"/>
          <p14:tracePt t="101364" x="3016250" y="4279900"/>
          <p14:tracePt t="101380" x="2979738" y="4254500"/>
          <p14:tracePt t="101397" x="2954338" y="4241800"/>
          <p14:tracePt t="101413" x="2928938" y="4217988"/>
          <p14:tracePt t="101445" x="2916238" y="4205288"/>
          <p14:tracePt t="101492" x="2916238" y="4192588"/>
          <p14:tracePt t="101508" x="2916238" y="4179888"/>
          <p14:tracePt t="101516" x="2916238" y="4154488"/>
          <p14:tracePt t="101530" x="2916238" y="4129088"/>
          <p14:tracePt t="101532" x="2916238" y="4117975"/>
          <p14:tracePt t="101547" x="2916238" y="4105275"/>
          <p14:tracePt t="101549" x="2916238" y="4079875"/>
          <p14:tracePt t="101564" x="2916238" y="4041775"/>
          <p14:tracePt t="101580" x="2916238" y="4017963"/>
          <p14:tracePt t="101597" x="2916238" y="3992563"/>
          <p14:tracePt t="101614" x="2916238" y="3967163"/>
          <p14:tracePt t="101636" x="2916238" y="3954463"/>
          <p14:tracePt t="102196" x="2928938" y="3954463"/>
          <p14:tracePt t="102204" x="2941638" y="3954463"/>
          <p14:tracePt t="102214" x="2967038" y="3954463"/>
          <p14:tracePt t="102231" x="3041650" y="3954463"/>
          <p14:tracePt t="102248" x="3141663" y="3954463"/>
          <p14:tracePt t="102265" x="3254375" y="3954463"/>
          <p14:tracePt t="102268" x="3279775" y="3954463"/>
          <p14:tracePt t="102281" x="3305175" y="3954463"/>
          <p14:tracePt t="102284" x="3328988" y="3954463"/>
          <p14:tracePt t="102299" x="3341688" y="3954463"/>
          <p14:tracePt t="102301" x="3367088" y="3954463"/>
          <p14:tracePt t="102348" x="3367088" y="3929063"/>
          <p14:tracePt t="102356" x="3341688" y="3905250"/>
          <p14:tracePt t="102365" x="3317875" y="3892550"/>
          <p14:tracePt t="102381" x="3292475" y="3867150"/>
          <p14:tracePt t="104284" x="3341688" y="3867150"/>
          <p14:tracePt t="104292" x="3479800" y="3867150"/>
          <p14:tracePt t="104304" x="3643313" y="3867150"/>
          <p14:tracePt t="104320" x="3943350" y="3867150"/>
          <p14:tracePt t="104337" x="4230688" y="3867150"/>
          <p14:tracePt t="104340" x="4330700" y="3867150"/>
          <p14:tracePt t="104354" x="4443413" y="3854450"/>
          <p14:tracePt t="104357" x="4543425" y="3841750"/>
          <p14:tracePt t="104370" x="4619625" y="3829050"/>
          <p14:tracePt t="104372" x="4668838" y="3816350"/>
          <p14:tracePt t="104388" x="4732338" y="3792538"/>
          <p14:tracePt t="104404" x="4743450" y="3792538"/>
          <p14:tracePt t="104564" x="4694238" y="3792538"/>
          <p14:tracePt t="104572" x="4643438" y="3792538"/>
          <p14:tracePt t="104580" x="4606925" y="3792538"/>
          <p14:tracePt t="104588" x="4568825" y="3792538"/>
          <p14:tracePt t="104604" x="4518025" y="3803650"/>
          <p14:tracePt t="104660" x="4518025" y="3816350"/>
          <p14:tracePt t="104669" x="4581525" y="3829050"/>
          <p14:tracePt t="104676" x="4681538" y="3841750"/>
          <p14:tracePt t="104688" x="4806950" y="3841750"/>
          <p14:tracePt t="104705" x="5119688" y="3867150"/>
          <p14:tracePt t="104708" x="5294313" y="3867150"/>
          <p14:tracePt t="104721" x="5507038" y="3867150"/>
          <p14:tracePt t="104724" x="5683250" y="3867150"/>
          <p14:tracePt t="104738" x="5832475" y="3867150"/>
          <p14:tracePt t="104740" x="5945188" y="3867150"/>
          <p14:tracePt t="104755" x="6057900" y="3867150"/>
          <p14:tracePt t="104772" x="6070600" y="3867150"/>
          <p14:tracePt t="104884" x="6034088" y="3867150"/>
          <p14:tracePt t="104892" x="6008688" y="3867150"/>
          <p14:tracePt t="104905" x="5983288" y="3867150"/>
          <p14:tracePt t="104908" x="5945188" y="3867150"/>
          <p14:tracePt t="104923" x="5932488" y="3867150"/>
          <p14:tracePt t="105020" x="5957888" y="3867150"/>
          <p14:tracePt t="105028" x="5995988" y="3867150"/>
          <p14:tracePt t="105039" x="6021388" y="3867150"/>
          <p14:tracePt t="105056" x="6057900" y="3879850"/>
          <p14:tracePt t="105072" x="6083300" y="3879850"/>
          <p14:tracePt t="105089" x="6096000" y="3879850"/>
          <p14:tracePt t="105260" x="6083300" y="3879850"/>
          <p14:tracePt t="105332" x="6083300" y="3892550"/>
          <p14:tracePt t="105340" x="6096000" y="3905250"/>
          <p14:tracePt t="105348" x="6108700" y="3905250"/>
          <p14:tracePt t="105356" x="6121400" y="3905250"/>
          <p14:tracePt t="105373" x="6157913" y="3905250"/>
          <p14:tracePt t="105389" x="6170613" y="3905250"/>
          <p14:tracePt t="105516" x="6121400" y="3905250"/>
          <p14:tracePt t="105524" x="6057900" y="3905250"/>
          <p14:tracePt t="105532" x="5983288" y="3905250"/>
          <p14:tracePt t="105540" x="5932488" y="3905250"/>
          <p14:tracePt t="105557" x="5908675" y="3905250"/>
          <p14:tracePt t="105612" x="5932488" y="3905250"/>
          <p14:tracePt t="105620" x="6008688" y="3916363"/>
          <p14:tracePt t="105628" x="6121400" y="3929063"/>
          <p14:tracePt t="105640" x="6246813" y="3929063"/>
          <p14:tracePt t="105658" x="6496050" y="3954463"/>
          <p14:tracePt t="105660" x="6646863" y="3954463"/>
          <p14:tracePt t="105674" x="6808788" y="3954463"/>
          <p14:tracePt t="105676" x="6946900" y="3954463"/>
          <p14:tracePt t="105691" x="7110413" y="3954463"/>
          <p14:tracePt t="105708" x="7159625" y="3954463"/>
          <p14:tracePt t="105820" x="7134225" y="3954463"/>
          <p14:tracePt t="105828" x="7046913" y="3954463"/>
          <p14:tracePt t="105841" x="6884988" y="3954463"/>
          <p14:tracePt t="105844" x="6696075" y="3954463"/>
          <p14:tracePt t="105858" x="6496050" y="3954463"/>
          <p14:tracePt t="105860" x="6283325" y="3954463"/>
          <p14:tracePt t="105875" x="6083300" y="3954463"/>
          <p14:tracePt t="105877" x="5795963" y="3967163"/>
          <p14:tracePt t="105891" x="5157788" y="4029075"/>
          <p14:tracePt t="105908" x="4756150" y="4092575"/>
          <p14:tracePt t="105924" x="4668838" y="4092575"/>
          <p14:tracePt t="106276" x="4656138" y="4092575"/>
          <p14:tracePt t="106284" x="4630738" y="4067175"/>
          <p14:tracePt t="106292" x="4619625" y="4054475"/>
          <p14:tracePt t="106309" x="4594225" y="4029075"/>
          <p14:tracePt t="106325" x="4619625" y="4029075"/>
          <p14:tracePt t="106342" x="4868863" y="4079875"/>
          <p14:tracePt t="106359" x="5519738" y="4279900"/>
          <p14:tracePt t="106376" x="6459538" y="4505325"/>
          <p14:tracePt t="106392" x="7197725" y="4692650"/>
          <p14:tracePt t="106409" x="7535863" y="4768850"/>
          <p14:tracePt t="106412" x="7623175" y="4792663"/>
          <p14:tracePt t="106427" x="7648575" y="4792663"/>
          <p14:tracePt t="106429" x="7673975" y="4792663"/>
          <p14:tracePt t="106516" x="7673975" y="4805363"/>
          <p14:tracePt t="106532" x="7673975" y="4818063"/>
          <p14:tracePt t="106540" x="7673975" y="4830763"/>
          <p14:tracePt t="106548" x="7623175" y="4868863"/>
          <p14:tracePt t="106559" x="7548563" y="4918075"/>
          <p14:tracePt t="106576" x="7385050" y="4992688"/>
          <p14:tracePt t="106580" x="7272338" y="5043488"/>
          <p14:tracePt t="106593" x="7172325" y="5081588"/>
          <p14:tracePt t="106596" x="7085013" y="5105400"/>
          <p14:tracePt t="106609" x="7010400" y="5130800"/>
          <p14:tracePt t="106612" x="6972300" y="5143500"/>
          <p14:tracePt t="106627" x="6946900" y="5156200"/>
          <p14:tracePt t="106716" x="6972300" y="5156200"/>
          <p14:tracePt t="106724" x="6985000" y="5156200"/>
          <p14:tracePt t="106732" x="7010400" y="5156200"/>
          <p14:tracePt t="106829" x="7010400" y="5168900"/>
          <p14:tracePt t="106843" x="7010400" y="5181600"/>
          <p14:tracePt t="106852" x="6959600" y="5205413"/>
          <p14:tracePt t="106861" x="6884988" y="5243513"/>
          <p14:tracePt t="106877" x="6746875" y="5294313"/>
          <p14:tracePt t="106893" x="6621463" y="5330825"/>
          <p14:tracePt t="106910" x="6521450" y="5356225"/>
          <p14:tracePt t="106927" x="6446838" y="5368925"/>
          <p14:tracePt t="106944" x="6434138" y="5368925"/>
          <p14:tracePt t="106961" x="6421438" y="5368925"/>
          <p14:tracePt t="106980" x="6408738" y="5368925"/>
          <p14:tracePt t="106994" x="6396038" y="5381625"/>
          <p14:tracePt t="106996" x="6370638" y="5394325"/>
          <p14:tracePt t="107011" x="6334125" y="5407025"/>
          <p14:tracePt t="107013" x="6270625" y="5418138"/>
          <p14:tracePt t="107028" x="6134100" y="5468938"/>
          <p14:tracePt t="107044" x="5957888" y="5543550"/>
          <p14:tracePt t="107061" x="5745163" y="5619750"/>
          <p14:tracePt t="107078" x="5557838" y="5668963"/>
          <p14:tracePt t="107094" x="5407025" y="5681663"/>
          <p14:tracePt t="107110" x="5357813" y="5707063"/>
          <p14:tracePt t="107228" x="5370513" y="5707063"/>
          <p14:tracePt t="107236" x="5383213" y="5707063"/>
          <p14:tracePt t="107244" x="5394325" y="5707063"/>
          <p14:tracePt t="107261" x="5445125" y="5707063"/>
          <p14:tracePt t="107278" x="5507038" y="5694363"/>
          <p14:tracePt t="107294" x="5595938" y="5668963"/>
          <p14:tracePt t="107311" x="5695950" y="5643563"/>
          <p14:tracePt t="107328" x="5783263" y="5630863"/>
          <p14:tracePt t="107332" x="5821363" y="5619750"/>
          <p14:tracePt t="107345" x="5857875" y="5607050"/>
          <p14:tracePt t="107348" x="5895975" y="5594350"/>
          <p14:tracePt t="107362" x="5908675" y="5594350"/>
          <p14:tracePt t="107364" x="5921375" y="5594350"/>
          <p14:tracePt t="107379" x="5932488" y="5594350"/>
          <p14:tracePt t="107381" x="5945188" y="5594350"/>
          <p14:tracePt t="107852" x="5932488" y="5594350"/>
          <p14:tracePt t="107860" x="5908675" y="5594350"/>
          <p14:tracePt t="107868" x="5857875" y="5581650"/>
          <p14:tracePt t="107880" x="5808663" y="5568950"/>
          <p14:tracePt t="107896" x="5683250" y="5543550"/>
          <p14:tracePt t="107900" x="5619750" y="5530850"/>
          <p14:tracePt t="107913" x="5583238" y="5530850"/>
          <p14:tracePt t="107916" x="5545138" y="5530850"/>
          <p14:tracePt t="107930" x="5507038" y="5530850"/>
          <p14:tracePt t="107932" x="5470525" y="5530850"/>
          <p14:tracePt t="107948" x="5394325" y="5518150"/>
          <p14:tracePt t="107964" x="5319713" y="5518150"/>
          <p14:tracePt t="107980" x="5257800" y="5518150"/>
          <p14:tracePt t="107996" x="5194300" y="5518150"/>
          <p14:tracePt t="108014" x="5119688" y="5518150"/>
          <p14:tracePt t="108030" x="5057775" y="5518150"/>
          <p14:tracePt t="108046" x="5006975" y="5518150"/>
          <p14:tracePt t="108064" x="4981575" y="5518150"/>
          <p14:tracePt t="108080" x="4968875" y="5518150"/>
          <p14:tracePt t="116532" x="4956175" y="5518150"/>
          <p14:tracePt t="116540" x="4932363" y="5518150"/>
          <p14:tracePt t="116552" x="4906963" y="5518150"/>
          <p14:tracePt t="116569" x="4881563" y="5518150"/>
          <p14:tracePt t="116586" x="4868863" y="5518150"/>
          <p14:tracePt t="116603" x="4856163" y="5518150"/>
          <p14:tracePt t="116620" x="4843463" y="5518150"/>
          <p14:tracePt t="116772" x="4832350" y="5568950"/>
          <p14:tracePt t="116780" x="4794250" y="5681663"/>
          <p14:tracePt t="116788" x="4719638" y="5856288"/>
          <p14:tracePt t="116804" x="4356100" y="6370638"/>
          <p14:tracePt t="116820" x="3992563" y="6807200"/>
          <p14:tracePt t="117148" x="3917950" y="6796088"/>
          <p14:tracePt t="117155" x="3930650" y="6796088"/>
          <p14:tracePt t="117172" x="3930650" y="6783388"/>
          <p14:tracePt t="117187" x="3943350" y="6783388"/>
          <p14:tracePt t="117204" x="3956050" y="6757988"/>
          <p14:tracePt t="117220" x="3992563" y="6745288"/>
          <p14:tracePt t="117238" x="4005263" y="6745288"/>
          <p14:tracePt t="117254" x="4017963" y="6745288"/>
          <p14:tracePt t="117270" x="4017963" y="6732588"/>
          <p14:tracePt t="117293" x="4017963" y="6719888"/>
          <p14:tracePt t="117316" x="4017963" y="6707188"/>
          <p14:tracePt t="117412" x="4017963" y="6696075"/>
          <p14:tracePt t="117444" x="4030663" y="6696075"/>
          <p14:tracePt t="117452" x="4030663" y="6683375"/>
          <p14:tracePt t="117460" x="4030663" y="6670675"/>
          <p14:tracePt t="117492" x="4030663" y="6657975"/>
          <p14:tracePt t="117532" x="4030663" y="6645275"/>
          <p14:tracePt t="117572" x="4043363" y="6645275"/>
          <p14:tracePt t="117708" x="4056063" y="6645275"/>
          <p14:tracePt t="117716" x="4056063" y="6632575"/>
          <p14:tracePt t="117804" x="4056063" y="6619875"/>
          <p14:tracePt t="117812" x="4068763" y="6607175"/>
          <p14:tracePt t="117822" x="4068763" y="6594475"/>
          <p14:tracePt t="117839" x="4092575" y="6557963"/>
          <p14:tracePt t="117856" x="4117975" y="6545263"/>
          <p14:tracePt t="117872" x="4130675" y="6494463"/>
          <p14:tracePt t="117889" x="4205288" y="6445250"/>
          <p14:tracePt t="117892" x="4256088" y="6394450"/>
          <p14:tracePt t="117906" x="4356100" y="6345238"/>
          <p14:tracePt t="117908" x="4456113" y="6294438"/>
          <p14:tracePt t="117923" x="4743450" y="6219825"/>
          <p14:tracePt t="117940" x="5019675" y="6145213"/>
          <p14:tracePt t="117956" x="5219700" y="6107113"/>
          <p14:tracePt t="117973" x="5357813" y="6069013"/>
          <p14:tracePt t="117989" x="5457825" y="6045200"/>
          <p14:tracePt t="118005" x="5557838" y="6019800"/>
          <p14:tracePt t="118022" x="5645150" y="5994400"/>
          <p14:tracePt t="118039" x="5719763" y="5956300"/>
          <p14:tracePt t="118056" x="5757863" y="5945188"/>
          <p14:tracePt t="118073" x="5821363" y="5919788"/>
          <p14:tracePt t="118076" x="5845175" y="5907088"/>
          <p14:tracePt t="118090" x="5870575" y="5881688"/>
          <p14:tracePt t="118092" x="5908675" y="5868988"/>
          <p14:tracePt t="118107" x="6045200" y="5807075"/>
          <p14:tracePt t="118124" x="6208713" y="5732463"/>
          <p14:tracePt t="118140" x="6359525" y="5630863"/>
          <p14:tracePt t="118156" x="6472238" y="5556250"/>
          <p14:tracePt t="118173" x="6608763" y="5481638"/>
          <p14:tracePt t="118190" x="6721475" y="5407025"/>
          <p14:tracePt t="118206" x="6834188" y="5330825"/>
          <p14:tracePt t="118223" x="6946900" y="5256213"/>
          <p14:tracePt t="118240" x="7034213" y="5181600"/>
          <p14:tracePt t="118257" x="7123113" y="5118100"/>
          <p14:tracePt t="118260" x="7146925" y="5081588"/>
          <p14:tracePt t="118273" x="7185025" y="5056188"/>
          <p14:tracePt t="118276" x="7210425" y="5030788"/>
          <p14:tracePt t="118291" x="7223125" y="5018088"/>
          <p14:tracePt t="118293" x="7235825" y="5018088"/>
          <p14:tracePt t="118307" x="7235825" y="4992688"/>
          <p14:tracePt t="118516" x="7246938" y="4992688"/>
          <p14:tracePt t="118523" x="7259638" y="4992688"/>
          <p14:tracePt t="118532" x="7285038" y="4992688"/>
          <p14:tracePt t="118548" x="7297738" y="4992688"/>
          <p14:tracePt t="118558" x="7310438" y="5005388"/>
          <p14:tracePt t="118573" x="7323138" y="5005388"/>
          <p14:tracePt t="118591" x="7335838" y="5005388"/>
          <p14:tracePt t="118608" x="7385050" y="5005388"/>
          <p14:tracePt t="118624" x="7497763" y="4956175"/>
          <p14:tracePt t="118641" x="7685088" y="4868863"/>
          <p14:tracePt t="118658" x="7886700" y="4756150"/>
          <p14:tracePt t="118660" x="7999413" y="4705350"/>
          <p14:tracePt t="118675" x="8212138" y="4567238"/>
          <p14:tracePt t="118692" x="8386763" y="4467225"/>
          <p14:tracePt t="118708" x="8537575" y="4367213"/>
          <p14:tracePt t="118724" x="8637588" y="4305300"/>
          <p14:tracePt t="118741" x="8686800" y="4254500"/>
          <p14:tracePt t="118757" x="8724900" y="4230688"/>
          <p14:tracePt t="118774" x="8750300" y="4217988"/>
          <p14:tracePt t="118791" x="8774113" y="4192588"/>
          <p14:tracePt t="118808" x="8799513" y="4154488"/>
          <p14:tracePt t="118825" x="8837613" y="4117975"/>
          <p14:tracePt t="118828" x="8863013" y="4105275"/>
          <p14:tracePt t="118842" x="8886825" y="4067175"/>
          <p14:tracePt t="118844" x="8912225" y="4054475"/>
          <p14:tracePt t="118859" x="8975725" y="4005263"/>
          <p14:tracePt t="118876" x="9024938" y="3967163"/>
          <p14:tracePt t="118892" x="9063038" y="3929063"/>
          <p14:tracePt t="118909" x="9088438" y="3916363"/>
          <p14:tracePt t="118925" x="9099550" y="3905250"/>
          <p14:tracePt t="119092" x="9099550" y="3929063"/>
          <p14:tracePt t="119100" x="9099550" y="3967163"/>
          <p14:tracePt t="119109" x="9099550" y="4017963"/>
          <p14:tracePt t="119125" x="9099550" y="4154488"/>
          <p14:tracePt t="119142" x="9099550" y="4318000"/>
          <p14:tracePt t="119159" x="9099550" y="4518025"/>
          <p14:tracePt t="119176" x="9099550" y="4756150"/>
          <p14:tracePt t="119193" x="9099550" y="4968875"/>
          <p14:tracePt t="119195" x="9099550" y="5068888"/>
          <p14:tracePt t="119209" x="9099550" y="5156200"/>
          <p14:tracePt t="119212" x="9099550" y="5205413"/>
          <p14:tracePt t="119226" x="9099550" y="5268913"/>
          <p14:tracePt t="119228" x="9099550" y="5305425"/>
          <p14:tracePt t="119244" x="9099550" y="5343525"/>
          <p14:tracePt t="119260" x="9099550" y="5356225"/>
          <p14:tracePt t="119284" x="9099550" y="5368925"/>
          <p14:tracePt t="119404" x="9112250" y="5343525"/>
          <p14:tracePt t="119412" x="9124950" y="5294313"/>
          <p14:tracePt t="119427" x="9124950" y="5143500"/>
          <p14:tracePt t="119444" x="9124950" y="5005388"/>
          <p14:tracePt t="119460" x="9124950" y="4868863"/>
          <p14:tracePt t="119477" x="9124950" y="4730750"/>
          <p14:tracePt t="119493" x="9124950" y="4592638"/>
          <p14:tracePt t="119510" x="9137650" y="4454525"/>
          <p14:tracePt t="119526" x="9163050" y="4354513"/>
          <p14:tracePt t="119543" x="9199563" y="4254500"/>
          <p14:tracePt t="119560" x="9250363" y="4167188"/>
          <p14:tracePt t="119563" x="9288463" y="4141788"/>
          <p14:tracePt t="119577" x="9312275" y="4117975"/>
          <p14:tracePt t="119580" x="9350375" y="4105275"/>
          <p14:tracePt t="119594" x="9388475" y="4079875"/>
          <p14:tracePt t="119596" x="9437688" y="4054475"/>
          <p14:tracePt t="119611" x="9513888" y="4029075"/>
          <p14:tracePt t="119628" x="9575800" y="4005263"/>
          <p14:tracePt t="119644" x="9626600" y="4005263"/>
          <p14:tracePt t="119660" x="9650413" y="4005263"/>
          <p14:tracePt t="119678" x="9675813" y="4005263"/>
          <p14:tracePt t="119693" x="9701213" y="4005263"/>
          <p14:tracePt t="119710" x="9726613" y="4005263"/>
          <p14:tracePt t="119727" x="9750425" y="4005263"/>
          <p14:tracePt t="119744" x="9801225" y="4054475"/>
          <p14:tracePt t="119760" x="9852025" y="4154488"/>
          <p14:tracePt t="119778" x="9926638" y="4279900"/>
          <p14:tracePt t="119780" x="9952038" y="4354513"/>
          <p14:tracePt t="119795" x="9963150" y="4405313"/>
          <p14:tracePt t="119797" x="9975850" y="4479925"/>
          <p14:tracePt t="119811" x="10001250" y="4618038"/>
          <p14:tracePt t="119828" x="10013950" y="4743450"/>
          <p14:tracePt t="119844" x="10013950" y="4830763"/>
          <p14:tracePt t="119861" x="10013950" y="4918075"/>
          <p14:tracePt t="119877" x="9988550" y="5018088"/>
          <p14:tracePt t="119894" x="9926638" y="5118100"/>
          <p14:tracePt t="119911" x="9839325" y="5218113"/>
          <p14:tracePt t="119928" x="9726613" y="5330825"/>
          <p14:tracePt t="119944" x="9575800" y="5456238"/>
          <p14:tracePt t="119948" x="9488488" y="5507038"/>
          <p14:tracePt t="119961" x="9401175" y="5556250"/>
          <p14:tracePt t="119964" x="9324975" y="5594350"/>
          <p14:tracePt t="119978" x="9250363" y="5630863"/>
          <p14:tracePt t="119980" x="9175750" y="5681663"/>
          <p14:tracePt t="119996" x="9063038" y="5768975"/>
          <p14:tracePt t="120012" x="8924925" y="5807075"/>
          <p14:tracePt t="120028" x="8850313" y="5856288"/>
          <p14:tracePt t="120045" x="8786813" y="5856288"/>
          <p14:tracePt t="120061" x="8737600" y="5868988"/>
          <p14:tracePt t="120078" x="8686800" y="5881688"/>
          <p14:tracePt t="120094" x="8624888" y="5881688"/>
          <p14:tracePt t="120111" x="8561388" y="5832475"/>
          <p14:tracePt t="120128" x="8512175" y="5707063"/>
          <p14:tracePt t="120145" x="8448675" y="5518150"/>
          <p14:tracePt t="120148" x="8412163" y="5407025"/>
          <p14:tracePt t="120162" x="8399463" y="5305425"/>
          <p14:tracePt t="120164" x="8386763" y="5194300"/>
          <p14:tracePt t="120180" x="8348663" y="4892675"/>
          <p14:tracePt t="120196" x="8335963" y="4592638"/>
          <p14:tracePt t="120212" x="8335963" y="4354513"/>
          <p14:tracePt t="120228" x="8335963" y="4141788"/>
          <p14:tracePt t="120245" x="8335963" y="3967163"/>
          <p14:tracePt t="120262" x="8386763" y="3816350"/>
          <p14:tracePt t="120278" x="8461375" y="3703638"/>
          <p14:tracePt t="120295" x="8586788" y="3603625"/>
          <p14:tracePt t="120312" x="8674100" y="3529013"/>
          <p14:tracePt t="120329" x="8786813" y="3441700"/>
          <p14:tracePt t="120332" x="8837613" y="3416300"/>
          <p14:tracePt t="120346" x="8886825" y="3378200"/>
          <p14:tracePt t="120348" x="8950325" y="3341688"/>
          <p14:tracePt t="120363" x="9024938" y="3278188"/>
          <p14:tracePt t="120379" x="9075738" y="3228975"/>
          <p14:tracePt t="120396" x="9137650" y="3190875"/>
          <p14:tracePt t="120412" x="9175750" y="3165475"/>
          <p14:tracePt t="120429" x="9199563" y="3141663"/>
          <p14:tracePt t="120548" x="9199563" y="3165475"/>
          <p14:tracePt t="120556" x="9199563" y="3216275"/>
          <p14:tracePt t="120564" x="9199563" y="3278188"/>
          <p14:tracePt t="120580" x="9199563" y="3467100"/>
          <p14:tracePt t="120596" x="9199563" y="3667125"/>
          <p14:tracePt t="120613" x="9199563" y="3854450"/>
          <p14:tracePt t="120629" x="9199563" y="4029075"/>
          <p14:tracePt t="120646" x="9175750" y="4241800"/>
          <p14:tracePt t="120663" x="9112250" y="4443413"/>
          <p14:tracePt t="120680" x="9063038" y="4692650"/>
          <p14:tracePt t="120697" x="9012238" y="4930775"/>
          <p14:tracePt t="120700" x="8975725" y="5030788"/>
          <p14:tracePt t="120713" x="8924925" y="5156200"/>
          <p14:tracePt t="120716" x="8899525" y="5268913"/>
          <p14:tracePt t="120730" x="8874125" y="5356225"/>
          <p14:tracePt t="120732" x="8837613" y="5456238"/>
          <p14:tracePt t="120748" x="8763000" y="5594350"/>
          <p14:tracePt t="120764" x="8686800" y="5719763"/>
          <p14:tracePt t="120780" x="8612188" y="5794375"/>
          <p14:tracePt t="120797" x="8548688" y="5856288"/>
          <p14:tracePt t="120813" x="8499475" y="5868988"/>
          <p14:tracePt t="120829" x="8435975" y="5881688"/>
          <p14:tracePt t="120846" x="8361363" y="5894388"/>
          <p14:tracePt t="120863" x="8286750" y="5894388"/>
          <p14:tracePt t="120880" x="8223250" y="5894388"/>
          <p14:tracePt t="120897" x="8110538" y="5856288"/>
          <p14:tracePt t="120900" x="8023225" y="5768975"/>
          <p14:tracePt t="120914" x="7923213" y="5681663"/>
          <p14:tracePt t="120916" x="7848600" y="5556250"/>
          <p14:tracePt t="120932" x="7697788" y="5305425"/>
          <p14:tracePt t="120948" x="7585075" y="5030788"/>
          <p14:tracePt t="120964" x="7510463" y="4756150"/>
          <p14:tracePt t="120980" x="7459663" y="4479925"/>
          <p14:tracePt t="120998" x="7448550" y="4267200"/>
          <p14:tracePt t="121014" x="7448550" y="4067175"/>
          <p14:tracePt t="121030" x="7448550" y="3929063"/>
          <p14:tracePt t="121048" x="7448550" y="3816350"/>
          <p14:tracePt t="121063" x="7448550" y="3703638"/>
          <p14:tracePt t="121081" x="7523163" y="3579813"/>
          <p14:tracePt t="121084" x="7548563" y="3529013"/>
          <p14:tracePt t="121098" x="7585075" y="3490913"/>
          <p14:tracePt t="121100" x="7623175" y="3429000"/>
          <p14:tracePt t="121115" x="7710488" y="3354388"/>
          <p14:tracePt t="121132" x="7773988" y="3267075"/>
          <p14:tracePt t="121148" x="7848600" y="3203575"/>
          <p14:tracePt t="121164" x="7923213" y="3128963"/>
          <p14:tracePt t="121181" x="7961313" y="3090863"/>
          <p14:tracePt t="121198" x="7999413" y="3065463"/>
          <p14:tracePt t="121215" x="8010525" y="3065463"/>
          <p14:tracePt t="121284" x="8023225" y="3065463"/>
          <p14:tracePt t="121292" x="8048625" y="3054350"/>
          <p14:tracePt t="121300" x="8074025" y="3041650"/>
          <p14:tracePt t="121315" x="8148638" y="3041650"/>
          <p14:tracePt t="121332" x="8274050" y="3016250"/>
          <p14:tracePt t="121348" x="8412163" y="3003550"/>
          <p14:tracePt t="121364" x="8586788" y="2978150"/>
          <p14:tracePt t="121381" x="8674100" y="2978150"/>
          <p14:tracePt t="121398" x="8763000" y="2978150"/>
          <p14:tracePt t="121415" x="8786813" y="2978150"/>
          <p14:tracePt t="121500" x="8799513" y="2978150"/>
          <p14:tracePt t="121515" x="8824913" y="2978150"/>
          <p14:tracePt t="121532" x="8837613" y="2978150"/>
          <p14:tracePt t="121692" x="8850313" y="2978150"/>
          <p14:tracePt t="121700" x="8863013" y="2978150"/>
          <p14:tracePt t="121708" x="8874125" y="2978150"/>
          <p14:tracePt t="121724" x="8886825" y="2978150"/>
          <p14:tracePt t="122404" x="8886825" y="2965450"/>
          <p14:tracePt t="122420" x="8912225" y="2952750"/>
          <p14:tracePt t="122428" x="8924925" y="2916238"/>
          <p14:tracePt t="122435" x="8950325" y="2903538"/>
          <p14:tracePt t="122452" x="8963025" y="2852738"/>
          <p14:tracePt t="122468" x="8986838" y="2828925"/>
          <p14:tracePt t="122484" x="8999538" y="2816225"/>
          <p14:tracePt t="122660" x="8999538" y="2852738"/>
          <p14:tracePt t="122668" x="8999538" y="2903538"/>
          <p14:tracePt t="122676" x="8999538" y="2965450"/>
          <p14:tracePt t="122685" x="8999538" y="3041650"/>
          <p14:tracePt t="122701" x="8999538" y="3141663"/>
          <p14:tracePt t="122718" x="8999538" y="3278188"/>
          <p14:tracePt t="122735" x="8986838" y="3416300"/>
          <p14:tracePt t="122752" x="8975725" y="3567113"/>
          <p14:tracePt t="122768" x="8950325" y="3803650"/>
          <p14:tracePt t="122772" x="8937625" y="3905250"/>
          <p14:tracePt t="122785" x="8924925" y="4017963"/>
          <p14:tracePt t="122788" x="8899525" y="4129088"/>
          <p14:tracePt t="122802" x="8874125" y="4254500"/>
          <p14:tracePt t="122804" x="8863013" y="4354513"/>
          <p14:tracePt t="122820" x="8824913" y="4530725"/>
          <p14:tracePt t="122836" x="8799513" y="4718050"/>
          <p14:tracePt t="122852" x="8750300" y="4856163"/>
          <p14:tracePt t="122869" x="8712200" y="4981575"/>
          <p14:tracePt t="122885" x="8686800" y="5092700"/>
          <p14:tracePt t="122901" x="8650288" y="5168900"/>
          <p14:tracePt t="122919" x="8650288" y="5194300"/>
          <p14:tracePt t="122936" x="8637588" y="5218113"/>
          <p14:tracePt t="123060" x="8637588" y="5205413"/>
          <p14:tracePt t="123069" x="8650288" y="5143500"/>
          <p14:tracePt t="123076" x="8686800" y="5005388"/>
          <p14:tracePt t="123086" x="8724900" y="4843463"/>
          <p14:tracePt t="123102" x="8824913" y="4530725"/>
          <p14:tracePt t="123119" x="8924925" y="4279900"/>
          <p14:tracePt t="123136" x="9037638" y="4105275"/>
          <p14:tracePt t="123153" x="9124950" y="3954463"/>
          <p14:tracePt t="123155" x="9163050" y="3905250"/>
          <p14:tracePt t="123170" x="9175750" y="3867150"/>
          <p14:tracePt t="123172" x="9199563" y="3829050"/>
          <p14:tracePt t="123187" x="9224963" y="3779838"/>
          <p14:tracePt t="123204" x="9224963" y="3767138"/>
          <p14:tracePt t="123220" x="9224963" y="3754438"/>
          <p14:tracePt t="123244" x="9237663" y="3754438"/>
          <p14:tracePt t="123260" x="9250363" y="3754438"/>
          <p14:tracePt t="123269" x="9250363" y="3741738"/>
          <p14:tracePt t="123412" x="9224963" y="3754438"/>
          <p14:tracePt t="123419" x="9199563" y="3779838"/>
          <p14:tracePt t="123428" x="9188450" y="3803650"/>
          <p14:tracePt t="123437" x="9163050" y="3829050"/>
          <p14:tracePt t="123453" x="9150350" y="3867150"/>
          <p14:tracePt t="123470" x="9124950" y="3941763"/>
          <p14:tracePt t="123486" x="9063038" y="4029075"/>
          <p14:tracePt t="123503" x="9024938" y="4092575"/>
          <p14:tracePt t="123520" x="8999538" y="4141788"/>
          <p14:tracePt t="123537" x="8986838" y="4205288"/>
          <p14:tracePt t="123539" x="8986838" y="4217988"/>
          <p14:tracePt t="123553" x="8986838" y="4230688"/>
          <p14:tracePt t="123571" x="8963025" y="4254500"/>
          <p14:tracePt t="123587" x="8963025" y="4267200"/>
          <p14:tracePt t="123756" x="8963025" y="4279900"/>
          <p14:tracePt t="123764" x="8963025" y="4292600"/>
          <p14:tracePt t="123772" x="8963025" y="4305300"/>
          <p14:tracePt t="123788" x="8963025" y="4367213"/>
          <p14:tracePt t="123804" x="8986838" y="4443413"/>
          <p14:tracePt t="123821" x="8999538" y="4505325"/>
          <p14:tracePt t="123837" x="9037638" y="4643438"/>
          <p14:tracePt t="123854" x="9063038" y="4818063"/>
          <p14:tracePt t="123871" x="9088438" y="4981575"/>
          <p14:tracePt t="123888" x="9088438" y="5092700"/>
          <p14:tracePt t="123905" x="9088438" y="5168900"/>
          <p14:tracePt t="123908" x="9099550" y="5194300"/>
          <p14:tracePt t="123921" x="9099550" y="5218113"/>
          <p14:tracePt t="123924" x="9099550" y="5256213"/>
          <p14:tracePt t="123938" x="9112250" y="5281613"/>
          <p14:tracePt t="123940" x="9137650" y="5294313"/>
          <p14:tracePt t="123955" x="9150350" y="5318125"/>
          <p14:tracePt t="123958" x="9163050" y="5330825"/>
          <p14:tracePt t="123971" x="9199563" y="5356225"/>
          <p14:tracePt t="123988" x="9250363" y="5368925"/>
          <p14:tracePt t="124005" x="9288463" y="5381625"/>
          <p14:tracePt t="124021" x="9350375" y="5381625"/>
          <p14:tracePt t="124038" x="9363075" y="5381625"/>
          <p14:tracePt t="124055" x="9375775" y="5381625"/>
          <p14:tracePt t="124212" x="9375775" y="5407025"/>
          <p14:tracePt t="124220" x="9363075" y="5418138"/>
          <p14:tracePt t="124228" x="9350375" y="5430838"/>
          <p14:tracePt t="124239" x="9324975" y="5468938"/>
          <p14:tracePt t="124255" x="9275763" y="5530850"/>
          <p14:tracePt t="124271" x="9250363" y="5594350"/>
          <p14:tracePt t="124288" x="9188450" y="5668963"/>
          <p14:tracePt t="124304" x="9163050" y="5756275"/>
          <p14:tracePt t="124321" x="9137650" y="5794375"/>
          <p14:tracePt t="124338" x="9137650" y="5832475"/>
          <p14:tracePt t="124339" x="9124950" y="5843588"/>
          <p14:tracePt t="124355" x="9112250" y="5868988"/>
          <p14:tracePt t="124371" x="9112250" y="5881688"/>
          <p14:tracePt t="124388" x="9099550" y="5894388"/>
          <p14:tracePt t="124405" x="9099550" y="5919788"/>
          <p14:tracePt t="124421" x="9099550" y="5945188"/>
          <p14:tracePt t="124438" x="9075738" y="5956300"/>
          <p14:tracePt t="124455" x="9075738" y="5981700"/>
          <p14:tracePt t="124471" x="9075738" y="5994400"/>
          <p14:tracePt t="124488" x="9075738" y="6007100"/>
          <p14:tracePt t="124505" x="9063038" y="6019800"/>
          <p14:tracePt t="124507" x="9063038" y="6045200"/>
          <p14:tracePt t="124523" x="9050338" y="6056313"/>
          <p14:tracePt t="124539" x="9050338" y="6069013"/>
          <p14:tracePt t="124555" x="9050338" y="6107113"/>
          <p14:tracePt t="124572" x="9037638" y="6107113"/>
          <p14:tracePt t="124588" x="9024938" y="6132513"/>
          <p14:tracePt t="124605" x="9024938" y="6145213"/>
          <p14:tracePt t="124622" x="9012238" y="6169025"/>
          <p14:tracePt t="124639" x="9012238" y="6194425"/>
          <p14:tracePt t="124655" x="8999538" y="6219825"/>
          <p14:tracePt t="124672" x="8986838" y="6281738"/>
          <p14:tracePt t="124689" x="8986838" y="6370638"/>
          <p14:tracePt t="124690" x="8986838" y="6432550"/>
          <p14:tracePt t="124705" x="8975725" y="6470650"/>
          <p14:tracePt t="124707" x="8975725" y="6507163"/>
          <p14:tracePt t="124721" x="8975725" y="6532563"/>
          <p14:tracePt t="124723" x="8975725" y="6557963"/>
          <p14:tracePt t="124738" x="8975725" y="6619875"/>
          <p14:tracePt t="124755" x="8975725" y="6657975"/>
          <p14:tracePt t="124772" x="8975725" y="6683375"/>
          <p14:tracePt t="124788" x="8975725" y="6707188"/>
          <p14:tracePt t="124805" x="8975725" y="673258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4936" y="970179"/>
            <a:ext cx="6795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The (Paired samples) t-test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9508" y="2192235"/>
            <a:ext cx="76749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Assumptions: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Continuous Data</a:t>
            </a:r>
            <a:r>
              <a:rPr lang="en-US" altLang="en-US" sz="2400" dirty="0">
                <a:latin typeface="Alexandria"/>
              </a:rPr>
              <a:t>: The differences between pairs should be continuous.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Normality of Differences</a:t>
            </a:r>
            <a:r>
              <a:rPr lang="en-US" altLang="en-US" sz="2400" dirty="0">
                <a:latin typeface="Alexandria"/>
              </a:rPr>
              <a:t>: The differences between paired observations are approximately normally distributed.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800" b="1" dirty="0">
              <a:solidFill>
                <a:srgbClr val="F58221"/>
              </a:solidFill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2" descr="Paired t-test">
            <a:extLst>
              <a:ext uri="{FF2B5EF4-FFF2-40B4-BE49-F238E27FC236}">
                <a16:creationId xmlns:a16="http://schemas.microsoft.com/office/drawing/2014/main" id="{7CADBD9D-0C1C-2A2E-D423-630061F597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99"/>
          <a:stretch/>
        </p:blipFill>
        <p:spPr bwMode="auto">
          <a:xfrm>
            <a:off x="8424472" y="2000139"/>
            <a:ext cx="2902933" cy="386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402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502"/>
    </mc:Choice>
    <mc:Fallback xmlns="">
      <p:transition advTm="126502"/>
    </mc:Fallback>
  </mc:AlternateContent>
  <p:extLst>
    <p:ext uri="{3A86A75C-4F4B-4683-9AE1-C65F6400EC91}">
      <p14:laserTraceLst xmlns:p14="http://schemas.microsoft.com/office/powerpoint/2010/main">
        <p14:tracePtLst>
          <p14:tracePt t="2597" x="12017375" y="3829050"/>
          <p14:tracePt t="2605" x="11866563" y="3841750"/>
          <p14:tracePt t="2622" x="11528425" y="3892550"/>
          <p14:tracePt t="2639" x="11028363" y="3916363"/>
          <p14:tracePt t="2655" x="10514013" y="3941763"/>
          <p14:tracePt t="2671" x="10164763" y="3941763"/>
          <p14:tracePt t="2689" x="9926638" y="3941763"/>
          <p14:tracePt t="2705" x="9775825" y="3941763"/>
          <p14:tracePt t="2722" x="9713913" y="3941763"/>
          <p14:tracePt t="2725" x="9675813" y="3941763"/>
          <p14:tracePt t="2739" x="9650413" y="3941763"/>
          <p14:tracePt t="2742" x="9626600" y="3941763"/>
          <p14:tracePt t="2756" x="9601200" y="3941763"/>
          <p14:tracePt t="2758" x="9575800" y="3941763"/>
          <p14:tracePt t="2773" x="9550400" y="3929063"/>
          <p14:tracePt t="2789" x="9513888" y="3916363"/>
          <p14:tracePt t="2805" x="9450388" y="3905250"/>
          <p14:tracePt t="2822" x="9401175" y="3879850"/>
          <p14:tracePt t="2839" x="9350375" y="3854450"/>
          <p14:tracePt t="2855" x="9288463" y="3829050"/>
          <p14:tracePt t="2872" x="9250363" y="3803650"/>
          <p14:tracePt t="2890" x="9199563" y="3779838"/>
          <p14:tracePt t="2896" x="9175750" y="3767138"/>
          <p14:tracePt t="2906" x="9124950" y="3729038"/>
          <p14:tracePt t="2922" x="9050338" y="3679825"/>
          <p14:tracePt t="2940" x="8963025" y="3616325"/>
          <p14:tracePt t="2942" x="8912225" y="3590925"/>
          <p14:tracePt t="2956" x="8863013" y="3554413"/>
          <p14:tracePt t="2958" x="8812213" y="3541713"/>
          <p14:tracePt t="2973" x="8750300" y="3490913"/>
          <p14:tracePt t="2990" x="8699500" y="3467100"/>
          <p14:tracePt t="3006" x="8624888" y="3403600"/>
          <p14:tracePt t="3022" x="8424863" y="3254375"/>
          <p14:tracePt t="3039" x="8186738" y="3090863"/>
          <p14:tracePt t="3056" x="7974013" y="2916238"/>
          <p14:tracePt t="3072" x="7785100" y="2740025"/>
          <p14:tracePt t="3090" x="7648575" y="2565400"/>
          <p14:tracePt t="3106" x="7510463" y="2403475"/>
          <p14:tracePt t="3109" x="7448550" y="2314575"/>
          <p14:tracePt t="3123" x="7385050" y="2239963"/>
          <p14:tracePt t="3125" x="7323138" y="2165350"/>
          <p14:tracePt t="3141" x="7210425" y="2014538"/>
          <p14:tracePt t="3157" x="7123113" y="1914525"/>
          <p14:tracePt t="3173" x="7059613" y="1827213"/>
          <p14:tracePt t="3190" x="7021513" y="1765300"/>
          <p14:tracePt t="3206" x="6997700" y="1727200"/>
          <p14:tracePt t="3223" x="6985000" y="1714500"/>
          <p14:tracePt t="3239" x="6959600" y="1689100"/>
          <p14:tracePt t="3257" x="6959600" y="1676400"/>
          <p14:tracePt t="3273" x="6946900" y="1676400"/>
          <p14:tracePt t="3294" x="6934200" y="1676400"/>
          <p14:tracePt t="3309" x="6934200" y="1663700"/>
          <p14:tracePt t="3325" x="6921500" y="1663700"/>
          <p14:tracePt t="3340" x="6910388" y="1663700"/>
          <p14:tracePt t="3357" x="6897688" y="1663700"/>
          <p14:tracePt t="3373" x="6872288" y="1652588"/>
          <p14:tracePt t="3390" x="6834188" y="1639888"/>
          <p14:tracePt t="3407" x="6784975" y="1627188"/>
          <p14:tracePt t="3423" x="6708775" y="1614488"/>
          <p14:tracePt t="3440" x="6659563" y="1601788"/>
          <p14:tracePt t="3457" x="6621463" y="1601788"/>
          <p14:tracePt t="3474" x="6584950" y="1601788"/>
          <p14:tracePt t="3477" x="6572250" y="1601788"/>
          <p14:tracePt t="3491" x="6559550" y="1601788"/>
          <p14:tracePt t="3508" x="6546850" y="1601788"/>
          <p14:tracePt t="3693" x="6546850" y="1614488"/>
          <p14:tracePt t="3701" x="6546850" y="1627188"/>
          <p14:tracePt t="3709" x="6546850" y="1639888"/>
          <p14:tracePt t="3725" x="6546850" y="1652588"/>
          <p14:tracePt t="3741" x="6546850" y="1689100"/>
          <p14:tracePt t="3758" x="6546850" y="1701800"/>
          <p14:tracePt t="3775" x="6546850" y="1714500"/>
          <p14:tracePt t="3791" x="6546850" y="1727200"/>
          <p14:tracePt t="3808" x="6546850" y="1752600"/>
          <p14:tracePt t="3824" x="6546850" y="1776413"/>
          <p14:tracePt t="3841" x="6546850" y="1801813"/>
          <p14:tracePt t="3861" x="6546850" y="1814513"/>
          <p14:tracePt t="3973" x="6559550" y="1814513"/>
          <p14:tracePt t="3989" x="6584950" y="1814513"/>
          <p14:tracePt t="3998" x="6608763" y="1814513"/>
          <p14:tracePt t="4009" x="6634163" y="1827213"/>
          <p14:tracePt t="4025" x="6684963" y="1852613"/>
          <p14:tracePt t="4042" x="6759575" y="1876425"/>
          <p14:tracePt t="4046" x="6784975" y="1914525"/>
          <p14:tracePt t="4059" x="6808788" y="1927225"/>
          <p14:tracePt t="4061" x="6834188" y="1939925"/>
          <p14:tracePt t="4077" x="6921500" y="1989138"/>
          <p14:tracePt t="4093" x="6972300" y="2014538"/>
          <p14:tracePt t="4110" x="7046913" y="2039938"/>
          <p14:tracePt t="4125" x="7123113" y="2039938"/>
          <p14:tracePt t="4142" x="7172325" y="2065338"/>
          <p14:tracePt t="4159" x="7235825" y="2065338"/>
          <p14:tracePt t="4175" x="7335838" y="2078038"/>
          <p14:tracePt t="4191" x="7459663" y="2101850"/>
          <p14:tracePt t="4209" x="7597775" y="2127250"/>
          <p14:tracePt t="4226" x="7710488" y="2152650"/>
          <p14:tracePt t="4229" x="7735888" y="2165350"/>
          <p14:tracePt t="4269" x="7748588" y="2165350"/>
          <p14:tracePt t="4277" x="7785100" y="2178050"/>
          <p14:tracePt t="4293" x="8048625" y="2290763"/>
          <p14:tracePt t="4309" x="8524875" y="2490788"/>
          <p14:tracePt t="4326" x="8824913" y="2652713"/>
          <p14:tracePt t="4343" x="9024938" y="2752725"/>
          <p14:tracePt t="4359" x="9124950" y="2790825"/>
          <p14:tracePt t="4376" x="9150350" y="2816225"/>
          <p14:tracePt t="4461" x="9137650" y="2803525"/>
          <p14:tracePt t="4469" x="9124950" y="2790825"/>
          <p14:tracePt t="4477" x="9112250" y="2765425"/>
          <p14:tracePt t="4493" x="9099550" y="2752725"/>
          <p14:tracePt t="4510" x="9099550" y="2728913"/>
          <p14:tracePt t="4581" x="9099550" y="2703513"/>
          <p14:tracePt t="4589" x="9099550" y="2678113"/>
          <p14:tracePt t="4597" x="9099550" y="2652713"/>
          <p14:tracePt t="4610" x="9099550" y="2627313"/>
          <p14:tracePt t="4613" x="9099550" y="2603500"/>
          <p14:tracePt t="4627" x="9099550" y="2578100"/>
          <p14:tracePt t="4629" x="9099550" y="2552700"/>
          <p14:tracePt t="4645" x="9099550" y="2540000"/>
          <p14:tracePt t="4661" x="9099550" y="2527300"/>
          <p14:tracePt t="4973" x="9099550" y="2516188"/>
          <p14:tracePt t="4981" x="9099550" y="2503488"/>
          <p14:tracePt t="4997" x="9099550" y="2490788"/>
          <p14:tracePt t="5012" x="9099550" y="2478088"/>
          <p14:tracePt t="5028" x="9099550" y="2465388"/>
          <p14:tracePt t="5045" x="9088438" y="2465388"/>
          <p14:tracePt t="5197" x="9088438" y="2452688"/>
          <p14:tracePt t="5213" x="9088438" y="2427288"/>
          <p14:tracePt t="5221" x="9088438" y="2414588"/>
          <p14:tracePt t="5229" x="9088438" y="2403475"/>
          <p14:tracePt t="5245" x="9137650" y="2327275"/>
          <p14:tracePt t="5262" x="9250363" y="2239963"/>
          <p14:tracePt t="5279" x="9463088" y="2101850"/>
          <p14:tracePt t="5294" x="9713913" y="1965325"/>
          <p14:tracePt t="5312" x="9826625" y="1901825"/>
          <p14:tracePt t="5329" x="9863138" y="1876425"/>
          <p14:tracePt t="5345" x="9875838" y="1876425"/>
          <p14:tracePt t="5661" x="9875838" y="1865313"/>
          <p14:tracePt t="5693" x="9875838" y="1852613"/>
          <p14:tracePt t="5709" x="9875838" y="1839913"/>
          <p14:tracePt t="5741" x="9875838" y="1827213"/>
          <p14:tracePt t="5853" x="9888538" y="1827213"/>
          <p14:tracePt t="5861" x="9888538" y="1814513"/>
          <p14:tracePt t="5869" x="9901238" y="1814513"/>
          <p14:tracePt t="5879" x="9913938" y="1814513"/>
          <p14:tracePt t="5897" x="9939338" y="1814513"/>
          <p14:tracePt t="5913" x="9975850" y="1814513"/>
          <p14:tracePt t="5931" x="10013950" y="1814513"/>
          <p14:tracePt t="5947" x="10026650" y="1814513"/>
          <p14:tracePt t="5989" x="10039350" y="1814513"/>
          <p14:tracePt t="5997" x="10052050" y="1814513"/>
          <p14:tracePt t="6006" x="10088563" y="1814513"/>
          <p14:tracePt t="6014" x="10139363" y="1814513"/>
          <p14:tracePt t="6031" x="10264775" y="1814513"/>
          <p14:tracePt t="6046" x="10326688" y="1814513"/>
          <p14:tracePt t="6064" x="10352088" y="1814513"/>
          <p14:tracePt t="6213" x="10352088" y="1801813"/>
          <p14:tracePt t="6231" x="10339388" y="1801813"/>
          <p14:tracePt t="6246" x="10326688" y="1801813"/>
          <p14:tracePt t="6357" x="10313988" y="1801813"/>
          <p14:tracePt t="6373" x="10301288" y="1789113"/>
          <p14:tracePt t="6381" x="10288588" y="1776413"/>
          <p14:tracePt t="6389" x="10264775" y="1776413"/>
          <p14:tracePt t="6399" x="10239375" y="1765300"/>
          <p14:tracePt t="6414" x="10188575" y="1739900"/>
          <p14:tracePt t="6431" x="10075863" y="1714500"/>
          <p14:tracePt t="6448" x="9988550" y="1689100"/>
          <p14:tracePt t="6465" x="9888538" y="1663700"/>
          <p14:tracePt t="6482" x="9788525" y="1639888"/>
          <p14:tracePt t="6499" x="9688513" y="1627188"/>
          <p14:tracePt t="6501" x="9626600" y="1614488"/>
          <p14:tracePt t="6516" x="9575800" y="1614488"/>
          <p14:tracePt t="6518" x="9525000" y="1614488"/>
          <p14:tracePt t="6533" x="9388475" y="1614488"/>
          <p14:tracePt t="6549" x="9224963" y="1589088"/>
          <p14:tracePt t="6565" x="9024938" y="1589088"/>
          <p14:tracePt t="6582" x="8824913" y="1589088"/>
          <p14:tracePt t="6599" x="8624888" y="1589088"/>
          <p14:tracePt t="6614" x="8461375" y="1589088"/>
          <p14:tracePt t="6632" x="8324850" y="1589088"/>
          <p14:tracePt t="6649" x="8235950" y="1589088"/>
          <p14:tracePt t="6665" x="8174038" y="1589088"/>
          <p14:tracePt t="6682" x="8123238" y="1589088"/>
          <p14:tracePt t="6685" x="8099425" y="1589088"/>
          <p14:tracePt t="6699" x="8086725" y="1601788"/>
          <p14:tracePt t="6716" x="8035925" y="1601788"/>
          <p14:tracePt t="6732" x="8035925" y="1614488"/>
          <p14:tracePt t="6750" x="8010525" y="1614488"/>
          <p14:tracePt t="6765" x="8010525" y="1627188"/>
          <p14:tracePt t="6783" x="7999413" y="1639888"/>
          <p14:tracePt t="6799" x="7999413" y="1652588"/>
          <p14:tracePt t="6815" x="7986713" y="1663700"/>
          <p14:tracePt t="6838" x="7986713" y="1676400"/>
          <p14:tracePt t="6849" x="7986713" y="1689100"/>
          <p14:tracePt t="6989" x="7974013" y="1689100"/>
          <p14:tracePt t="6998" x="7961313" y="1701800"/>
          <p14:tracePt t="7005" x="7961313" y="1714500"/>
          <p14:tracePt t="7016" x="7948613" y="1739900"/>
          <p14:tracePt t="7033" x="7935913" y="1765300"/>
          <p14:tracePt t="7733" x="7935913" y="1776413"/>
          <p14:tracePt t="7741" x="7948613" y="1789113"/>
          <p14:tracePt t="7751" x="7974013" y="1801813"/>
          <p14:tracePt t="7769" x="8061325" y="1889125"/>
          <p14:tracePt t="7785" x="8148638" y="1952625"/>
          <p14:tracePt t="7802" x="8235950" y="2039938"/>
          <p14:tracePt t="7804" x="8261350" y="2078038"/>
          <p14:tracePt t="7819" x="8312150" y="2127250"/>
          <p14:tracePt t="7821" x="8335963" y="2152650"/>
          <p14:tracePt t="7835" x="8361363" y="2178050"/>
          <p14:tracePt t="7838" x="8374063" y="2227263"/>
          <p14:tracePt t="7853" x="8412163" y="2265363"/>
          <p14:tracePt t="7870" x="8435975" y="2278063"/>
          <p14:tracePt t="7933" x="8448675" y="2278063"/>
          <p14:tracePt t="7941" x="8448675" y="2290763"/>
          <p14:tracePt t="7952" x="8461375" y="2290763"/>
          <p14:tracePt t="7969" x="8512175" y="2303463"/>
          <p14:tracePt t="7986" x="8561388" y="2314575"/>
          <p14:tracePt t="7989" x="8599488" y="2339975"/>
          <p14:tracePt t="8002" x="8674100" y="2365375"/>
          <p14:tracePt t="8019" x="8824913" y="2439988"/>
          <p14:tracePt t="8022" x="8912225" y="2478088"/>
          <p14:tracePt t="8036" x="9099550" y="2578100"/>
          <p14:tracePt t="8053" x="9288463" y="2678113"/>
          <p14:tracePt t="8069" x="9488488" y="2816225"/>
          <p14:tracePt t="8086" x="9713913" y="2965450"/>
          <p14:tracePt t="8103" x="9913938" y="3116263"/>
          <p14:tracePt t="8119" x="10088563" y="3241675"/>
          <p14:tracePt t="8136" x="10239375" y="3378200"/>
          <p14:tracePt t="8152" x="10352088" y="3503613"/>
          <p14:tracePt t="8170" x="10464800" y="3616325"/>
          <p14:tracePt t="8173" x="10502900" y="3654425"/>
          <p14:tracePt t="8186" x="10539413" y="3703638"/>
          <p14:tracePt t="8189" x="10590213" y="3754438"/>
          <p14:tracePt t="8202" x="10614025" y="3779838"/>
          <p14:tracePt t="8220" x="10690225" y="3854450"/>
          <p14:tracePt t="8222" x="10739438" y="3879850"/>
          <p14:tracePt t="8237" x="10777538" y="3941763"/>
          <p14:tracePt t="8253" x="10815638" y="3954463"/>
          <p14:tracePt t="8269" x="10852150" y="3979863"/>
          <p14:tracePt t="8286" x="10877550" y="3979863"/>
          <p14:tracePt t="8303" x="10877550" y="3992563"/>
          <p14:tracePt t="8320" x="10877550" y="4005263"/>
          <p14:tracePt t="8757" x="10915650" y="4005263"/>
          <p14:tracePt t="8765" x="10977563" y="4005263"/>
          <p14:tracePt t="8774" x="11064875" y="4005263"/>
          <p14:tracePt t="8788" x="11277600" y="4041775"/>
          <p14:tracePt t="8805" x="11503025" y="4092575"/>
          <p14:tracePt t="8821" x="11715750" y="4141788"/>
          <p14:tracePt t="8838" x="11917363" y="4230688"/>
          <p14:tracePt t="8855" x="12091988" y="4379913"/>
          <p14:tracePt t="11389" x="12079288" y="3254375"/>
          <p14:tracePt t="11398" x="12028488" y="3228975"/>
          <p14:tracePt t="11411" x="11991975" y="3190875"/>
          <p14:tracePt t="11413" x="11941175" y="3154363"/>
          <p14:tracePt t="11429" x="11879263" y="3116263"/>
          <p14:tracePt t="11445" x="11791950" y="3028950"/>
          <p14:tracePt t="11461" x="11679238" y="2916238"/>
          <p14:tracePt t="11478" x="11541125" y="2803525"/>
          <p14:tracePt t="11494" x="11415713" y="2690813"/>
          <p14:tracePt t="11511" x="11315700" y="2603500"/>
          <p14:tracePt t="11529" x="11228388" y="2552700"/>
          <p14:tracePt t="11545" x="11141075" y="2503488"/>
          <p14:tracePt t="11562" x="11077575" y="2478088"/>
          <p14:tracePt t="11564" x="11015663" y="2452688"/>
          <p14:tracePt t="11579" x="10977563" y="2439988"/>
          <p14:tracePt t="11582" x="10928350" y="2427288"/>
          <p14:tracePt t="11596" x="10877550" y="2414588"/>
          <p14:tracePt t="11598" x="10815638" y="2414588"/>
          <p14:tracePt t="11612" x="10715625" y="2390775"/>
          <p14:tracePt t="11630" x="10564813" y="2378075"/>
          <p14:tracePt t="11645" x="10414000" y="2378075"/>
          <p14:tracePt t="11662" x="10326688" y="2365375"/>
          <p14:tracePt t="11679" x="10226675" y="2352675"/>
          <p14:tracePt t="11695" x="10126663" y="2352675"/>
          <p14:tracePt t="11711" x="10013950" y="2352675"/>
          <p14:tracePt t="11729" x="9952038" y="2352675"/>
          <p14:tracePt t="11746" x="9875838" y="2352675"/>
          <p14:tracePt t="11750" x="9839325" y="2352675"/>
          <p14:tracePt t="11762" x="9801225" y="2352675"/>
          <p14:tracePt t="11765" x="9775825" y="2352675"/>
          <p14:tracePt t="11779" x="9739313" y="2352675"/>
          <p14:tracePt t="11781" x="9701213" y="2352675"/>
          <p14:tracePt t="11796" x="9637713" y="2352675"/>
          <p14:tracePt t="11812" x="9588500" y="2352675"/>
          <p14:tracePt t="11829" x="9525000" y="2352675"/>
          <p14:tracePt t="11846" x="9463088" y="2352675"/>
          <p14:tracePt t="11862" x="9413875" y="2352675"/>
          <p14:tracePt t="11879" x="9363075" y="2339975"/>
          <p14:tracePt t="11895" x="9324975" y="2339975"/>
          <p14:tracePt t="11912" x="9288463" y="2327275"/>
          <p14:tracePt t="11929" x="9275763" y="2314575"/>
          <p14:tracePt t="11946" x="9250363" y="2314575"/>
          <p14:tracePt t="11949" x="9237663" y="2314575"/>
          <p14:tracePt t="11963" x="9212263" y="2303463"/>
          <p14:tracePt t="11965" x="9199563" y="2290763"/>
          <p14:tracePt t="11980" x="9163050" y="2290763"/>
          <p14:tracePt t="11982" x="9124950" y="2278063"/>
          <p14:tracePt t="11997" x="9075738" y="2239963"/>
          <p14:tracePt t="12013" x="8986838" y="2178050"/>
          <p14:tracePt t="12030" x="8912225" y="2139950"/>
          <p14:tracePt t="12046" x="8863013" y="2101850"/>
          <p14:tracePt t="12063" x="8824913" y="2078038"/>
          <p14:tracePt t="12079" x="8799513" y="2052638"/>
          <p14:tracePt t="12478" x="8774113" y="2052638"/>
          <p14:tracePt t="12485" x="8750300" y="2039938"/>
          <p14:tracePt t="12497" x="8712200" y="2027238"/>
          <p14:tracePt t="12514" x="8637588" y="1978025"/>
          <p14:tracePt t="12517" x="8612188" y="1965325"/>
          <p14:tracePt t="12531" x="8586788" y="1965325"/>
          <p14:tracePt t="12533" x="8574088" y="1952625"/>
          <p14:tracePt t="12548" x="8537575" y="1939925"/>
          <p14:tracePt t="12565" x="8512175" y="1914525"/>
          <p14:tracePt t="12581" x="8499475" y="1914525"/>
          <p14:tracePt t="12630" x="8499475" y="1901825"/>
          <p14:tracePt t="12637" x="8499475" y="1889125"/>
          <p14:tracePt t="12648" x="8499475" y="1876425"/>
          <p14:tracePt t="12665" x="8499475" y="1865313"/>
          <p14:tracePt t="12681" x="8499475" y="1827213"/>
          <p14:tracePt t="12698" x="8499475" y="1814513"/>
          <p14:tracePt t="12701" x="8499475" y="1801813"/>
          <p14:tracePt t="12717" x="8499475" y="1789113"/>
          <p14:tracePt t="12733" x="8499475" y="1776413"/>
          <p14:tracePt t="12749" x="8499475" y="1765300"/>
          <p14:tracePt t="12965" x="8499475" y="1752600"/>
          <p14:tracePt t="12974" x="8499475" y="1739900"/>
          <p14:tracePt t="12982" x="8537575" y="1727200"/>
          <p14:tracePt t="12999" x="8637588" y="1701800"/>
          <p14:tracePt t="13015" x="8937625" y="1652588"/>
          <p14:tracePt t="13032" x="9888538" y="1614488"/>
          <p14:tracePt t="13049" x="11766550" y="1514475"/>
          <p14:tracePt t="13909" x="12153900" y="1089025"/>
          <p14:tracePt t="13920" x="12141200" y="1089025"/>
          <p14:tracePt t="13934" x="12117388" y="1101725"/>
          <p14:tracePt t="13951" x="12091988" y="1101725"/>
          <p14:tracePt t="13968" x="12091988" y="1125538"/>
          <p14:tracePt t="13985" x="12079288" y="1125538"/>
          <p14:tracePt t="14001" x="12066588" y="1125538"/>
          <p14:tracePt t="14230" x="12053888" y="1125538"/>
          <p14:tracePt t="14237" x="12041188" y="1125538"/>
          <p14:tracePt t="14252" x="12028488" y="1125538"/>
          <p14:tracePt t="14269" x="12004675" y="1125538"/>
          <p14:tracePt t="14285" x="11979275" y="1125538"/>
          <p14:tracePt t="14302" x="11953875" y="1125538"/>
          <p14:tracePt t="14325" x="11941175" y="1125538"/>
          <p14:tracePt t="14349" x="11928475" y="1125538"/>
          <p14:tracePt t="14437" x="11917363" y="1125538"/>
          <p14:tracePt t="14452" x="11904663" y="1125538"/>
          <p14:tracePt t="14461" x="11891963" y="1125538"/>
          <p14:tracePt t="14478" x="11879263" y="1125538"/>
          <p14:tracePt t="14493" x="11866563" y="1138238"/>
          <p14:tracePt t="14517" x="11853863" y="1138238"/>
          <p14:tracePt t="14525" x="11841163" y="1138238"/>
          <p14:tracePt t="14549" x="11828463" y="1138238"/>
          <p14:tracePt t="14565" x="11815763" y="1138238"/>
          <p14:tracePt t="14573" x="11804650" y="1138238"/>
          <p14:tracePt t="14586" x="11791950" y="1138238"/>
          <p14:tracePt t="14603" x="11779250" y="1138238"/>
          <p14:tracePt t="14605" x="11766550" y="1138238"/>
          <p14:tracePt t="14620" x="11753850" y="1138238"/>
          <p14:tracePt t="14622" x="11741150" y="1138238"/>
          <p14:tracePt t="14637" x="11728450" y="1138238"/>
          <p14:tracePt t="14653" x="11703050" y="1150938"/>
          <p14:tracePt t="14670" x="11691938" y="1150938"/>
          <p14:tracePt t="14686" x="11679238" y="1150938"/>
          <p14:tracePt t="14703" x="11666538" y="1163638"/>
          <p14:tracePt t="14725" x="11653838" y="1163638"/>
          <p14:tracePt t="14742" x="11653838" y="1176338"/>
          <p14:tracePt t="16925" x="11641138" y="1176338"/>
          <p14:tracePt t="16933" x="11641138" y="1189038"/>
          <p14:tracePt t="16943" x="11628438" y="1189038"/>
          <p14:tracePt t="16959" x="11591925" y="1214438"/>
          <p14:tracePt t="16975" x="11579225" y="1238250"/>
          <p14:tracePt t="16992" x="11541125" y="1263650"/>
          <p14:tracePt t="17009" x="11515725" y="1301750"/>
          <p14:tracePt t="17026" x="11503025" y="1314450"/>
          <p14:tracePt t="17028" x="11503025" y="1327150"/>
          <p14:tracePt t="17042" x="11490325" y="1327150"/>
          <p14:tracePt t="17060" x="11479213" y="1350963"/>
          <p14:tracePt t="17093" x="11466513" y="1350963"/>
          <p14:tracePt t="17205" x="11466513" y="1363663"/>
          <p14:tracePt t="17221" x="11453813" y="1376363"/>
          <p14:tracePt t="17230" x="11453813" y="1389063"/>
          <p14:tracePt t="17243" x="11441113" y="1401763"/>
          <p14:tracePt t="17261" x="11403013" y="1476375"/>
          <p14:tracePt t="17277" x="11366500" y="1527175"/>
          <p14:tracePt t="17293" x="11328400" y="1576388"/>
          <p14:tracePt t="17310" x="11290300" y="1627188"/>
          <p14:tracePt t="17326" x="11253788" y="1689100"/>
          <p14:tracePt t="17343" x="11190288" y="1752600"/>
          <p14:tracePt t="17360" x="11141075" y="1839913"/>
          <p14:tracePt t="17377" x="11077575" y="1927225"/>
          <p14:tracePt t="17394" x="11028363" y="2014538"/>
          <p14:tracePt t="17397" x="11002963" y="2052638"/>
          <p14:tracePt t="17411" x="10964863" y="2101850"/>
          <p14:tracePt t="17413" x="10939463" y="2139950"/>
          <p14:tracePt t="17427" x="10928350" y="2178050"/>
          <p14:tracePt t="17429" x="10915650" y="2214563"/>
          <p14:tracePt t="17443" x="10890250" y="2265363"/>
          <p14:tracePt t="17445" x="10877550" y="2303463"/>
          <p14:tracePt t="17461" x="10852150" y="2378075"/>
          <p14:tracePt t="17477" x="10839450" y="2452688"/>
          <p14:tracePt t="17494" x="10815638" y="2527300"/>
          <p14:tracePt t="17511" x="10802938" y="2627313"/>
          <p14:tracePt t="17527" x="10790238" y="2728913"/>
          <p14:tracePt t="17543" x="10777538" y="2840038"/>
          <p14:tracePt t="17561" x="10752138" y="2941638"/>
          <p14:tracePt t="17578" x="10739438" y="3041650"/>
          <p14:tracePt t="17594" x="10726738" y="3116263"/>
          <p14:tracePt t="17597" x="10715625" y="3154363"/>
          <p14:tracePt t="17611" x="10702925" y="3178175"/>
          <p14:tracePt t="17613" x="10690225" y="3203575"/>
          <p14:tracePt t="17629" x="10690225" y="3228975"/>
          <p14:tracePt t="17645" x="10690225" y="3241675"/>
          <p14:tracePt t="17661" x="10690225" y="3254375"/>
          <p14:tracePt t="17789" x="10690225" y="3241675"/>
          <p14:tracePt t="17797" x="10677525" y="3228975"/>
          <p14:tracePt t="17812" x="10664825" y="3216275"/>
          <p14:tracePt t="17814" x="10664825" y="3203575"/>
          <p14:tracePt t="17829" x="10664825" y="3190875"/>
          <p14:tracePt t="17845" x="10664825" y="3178175"/>
          <p14:tracePt t="17942" x="10652125" y="3203575"/>
          <p14:tracePt t="17949" x="10652125" y="3254375"/>
          <p14:tracePt t="17962" x="10652125" y="3303588"/>
          <p14:tracePt t="17965" x="10652125" y="3378200"/>
          <p14:tracePt t="17979" x="10652125" y="3441700"/>
          <p14:tracePt t="17981" x="10652125" y="3503613"/>
          <p14:tracePt t="17995" x="10652125" y="3579813"/>
          <p14:tracePt t="17997" x="10652125" y="3667125"/>
          <p14:tracePt t="18012" x="10652125" y="3829050"/>
          <p14:tracePt t="18030" x="10652125" y="3979863"/>
          <p14:tracePt t="18045" x="10652125" y="4105275"/>
          <p14:tracePt t="18062" x="10652125" y="4179888"/>
          <p14:tracePt t="18079" x="10652125" y="4230688"/>
          <p14:tracePt t="18095" x="10652125" y="4254500"/>
          <p14:tracePt t="18190" x="10639425" y="4254500"/>
          <p14:tracePt t="18197" x="10639425" y="4205288"/>
          <p14:tracePt t="18213" x="10614025" y="4054475"/>
          <p14:tracePt t="18229" x="10602913" y="3879850"/>
          <p14:tracePt t="18245" x="10590213" y="3729038"/>
          <p14:tracePt t="18262" x="10590213" y="3641725"/>
          <p14:tracePt t="18279" x="10590213" y="3579813"/>
          <p14:tracePt t="18295" x="10590213" y="3567113"/>
          <p14:tracePt t="18373" x="10577513" y="3579813"/>
          <p14:tracePt t="18381" x="10564813" y="3641725"/>
          <p14:tracePt t="18397" x="10526713" y="3803650"/>
          <p14:tracePt t="18413" x="10502900" y="3992563"/>
          <p14:tracePt t="18430" x="10464800" y="4129088"/>
          <p14:tracePt t="18446" x="10452100" y="4230688"/>
          <p14:tracePt t="18463" x="10439400" y="4305300"/>
          <p14:tracePt t="18479" x="10426700" y="4367213"/>
          <p14:tracePt t="18496" x="10426700" y="4418013"/>
          <p14:tracePt t="18513" x="10426700" y="4479925"/>
          <p14:tracePt t="18529" x="10426700" y="4567238"/>
          <p14:tracePt t="18547" x="10426700" y="4630738"/>
          <p14:tracePt t="18549" x="10426700" y="4656138"/>
          <p14:tracePt t="18564" x="10439400" y="4667250"/>
          <p14:tracePt t="18566" x="10439400" y="4679950"/>
          <p14:tracePt t="18637" x="10439400" y="4630738"/>
          <p14:tracePt t="18647" x="10439400" y="4543425"/>
          <p14:tracePt t="18655" x="10439400" y="4430713"/>
          <p14:tracePt t="18663" x="10401300" y="4279900"/>
          <p14:tracePt t="18680" x="10352088" y="3979863"/>
          <p14:tracePt t="18697" x="10301288" y="3716338"/>
          <p14:tracePt t="18714" x="10288588" y="3567113"/>
          <p14:tracePt t="18717" x="10288588" y="3529013"/>
          <p14:tracePt t="18730" x="10288588" y="3503613"/>
          <p14:tracePt t="18733" x="10288588" y="3490913"/>
          <p14:tracePt t="18861" x="10288588" y="3503613"/>
          <p14:tracePt t="18869" x="10288588" y="3516313"/>
          <p14:tracePt t="20909" x="10313988" y="3516313"/>
          <p14:tracePt t="20917" x="10339388" y="3541713"/>
          <p14:tracePt t="20926" x="10352088" y="3541713"/>
          <p14:tracePt t="20936" x="10364788" y="3541713"/>
          <p14:tracePt t="20953" x="10364788" y="3554413"/>
          <p14:tracePt t="20970" x="10377488" y="3554413"/>
          <p14:tracePt t="20986" x="10377488" y="3567113"/>
          <p14:tracePt t="20989" x="10390188" y="3579813"/>
          <p14:tracePt t="21013" x="10401300" y="3579813"/>
          <p14:tracePt t="21029" x="10414000" y="3579813"/>
          <p14:tracePt t="21036" x="10426700" y="3579813"/>
          <p14:tracePt t="21054" x="10439400" y="3579813"/>
          <p14:tracePt t="21069" x="10452100" y="3579813"/>
          <p14:tracePt t="21086" x="10477500" y="3579813"/>
          <p14:tracePt t="21102" x="10502900" y="3579813"/>
          <p14:tracePt t="21119" x="10539413" y="3579813"/>
          <p14:tracePt t="21137" x="10564813" y="3579813"/>
          <p14:tracePt t="21153" x="10626725" y="3579813"/>
          <p14:tracePt t="21170" x="10664825" y="3567113"/>
          <p14:tracePt t="21173" x="10690225" y="3554413"/>
          <p14:tracePt t="21187" x="10702925" y="3529013"/>
          <p14:tracePt t="21189" x="10715625" y="3529013"/>
          <p14:tracePt t="21203" x="10739438" y="3503613"/>
          <p14:tracePt t="21205" x="10752138" y="3490913"/>
          <p14:tracePt t="21221" x="10764838" y="3467100"/>
          <p14:tracePt t="21237" x="10764838" y="3454400"/>
          <p14:tracePt t="21254" x="10764838" y="3441700"/>
          <p14:tracePt t="21270" x="10764838" y="3429000"/>
          <p14:tracePt t="21287" x="10764838" y="3416300"/>
          <p14:tracePt t="21477" x="10764838" y="3403600"/>
          <p14:tracePt t="22429" x="10764838" y="3390900"/>
          <p14:tracePt t="22437" x="10764838" y="3367088"/>
          <p14:tracePt t="22446" x="10764838" y="3354388"/>
          <p14:tracePt t="22457" x="10764838" y="3341688"/>
          <p14:tracePt t="22473" x="10764838" y="3328988"/>
          <p14:tracePt t="22490" x="10764838" y="3316288"/>
          <p14:tracePt t="22725" x="10777538" y="3316288"/>
          <p14:tracePt t="22740" x="10777538" y="3303588"/>
          <p14:tracePt t="22893" x="10777538" y="3290888"/>
          <p14:tracePt t="22910" x="10777538" y="3278188"/>
          <p14:tracePt t="22917" x="10777538" y="3267075"/>
          <p14:tracePt t="22925" x="10777538" y="3254375"/>
          <p14:tracePt t="22941" x="10777538" y="3241675"/>
          <p14:tracePt t="22965" x="10777538" y="3228975"/>
          <p14:tracePt t="22990" x="10777538" y="3216275"/>
          <p14:tracePt t="23005" x="10777538" y="3203575"/>
          <p14:tracePt t="23069" x="10777538" y="3190875"/>
          <p14:tracePt t="23077" x="10777538" y="3178175"/>
          <p14:tracePt t="23093" x="10777538" y="3141663"/>
          <p14:tracePt t="23109" x="10802938" y="3065463"/>
          <p14:tracePt t="23125" x="10802938" y="3016250"/>
          <p14:tracePt t="23141" x="10815638" y="2965450"/>
          <p14:tracePt t="23159" x="10828338" y="2928938"/>
          <p14:tracePt t="23174" x="10839450" y="2890838"/>
          <p14:tracePt t="23192" x="10877550" y="2840038"/>
          <p14:tracePt t="23208" x="10915650" y="2790825"/>
          <p14:tracePt t="23225" x="10952163" y="2740025"/>
          <p14:tracePt t="23229" x="10977563" y="2703513"/>
          <p14:tracePt t="23242" x="10990263" y="2652713"/>
          <p14:tracePt t="23245" x="11002963" y="2627313"/>
          <p14:tracePt t="23259" x="11015663" y="2603500"/>
          <p14:tracePt t="23262" x="11015663" y="2578100"/>
          <p14:tracePt t="23276" x="11015663" y="2527300"/>
          <p14:tracePt t="23293" x="11015663" y="2503488"/>
          <p14:tracePt t="23309" x="11015663" y="2452688"/>
          <p14:tracePt t="23326" x="11015663" y="2427288"/>
          <p14:tracePt t="23343" x="10977563" y="2378075"/>
          <p14:tracePt t="23359" x="10928350" y="2339975"/>
          <p14:tracePt t="23375" x="10864850" y="2314575"/>
          <p14:tracePt t="23392" x="10790238" y="2278063"/>
          <p14:tracePt t="23408" x="10715625" y="2265363"/>
          <p14:tracePt t="23426" x="10652125" y="2265363"/>
          <p14:tracePt t="23429" x="10614025" y="2265363"/>
          <p14:tracePt t="23443" x="10590213" y="2265363"/>
          <p14:tracePt t="23445" x="10564813" y="2265363"/>
          <p14:tracePt t="23460" x="10539413" y="2265363"/>
          <p14:tracePt t="23461" x="10514013" y="2265363"/>
          <p14:tracePt t="23476" x="10426700" y="2339975"/>
          <p14:tracePt t="23493" x="10326688" y="2465388"/>
          <p14:tracePt t="23509" x="10226675" y="2665413"/>
          <p14:tracePt t="23526" x="10113963" y="2890838"/>
          <p14:tracePt t="23542" x="10039350" y="3141663"/>
          <p14:tracePt t="23560" x="9939338" y="3367088"/>
          <p14:tracePt t="23576" x="9888538" y="3603625"/>
          <p14:tracePt t="23593" x="9839325" y="3792538"/>
          <p14:tracePt t="23610" x="9801225" y="3979863"/>
          <p14:tracePt t="23612" x="9788525" y="4105275"/>
          <p14:tracePt t="23627" x="9775825" y="4217988"/>
          <p14:tracePt t="23629" x="9775825" y="4318000"/>
          <p14:tracePt t="23643" x="9775825" y="4418013"/>
          <p14:tracePt t="23645" x="9775825" y="4505325"/>
          <p14:tracePt t="23660" x="9775825" y="4592638"/>
          <p14:tracePt t="23662" x="9775825" y="4679950"/>
          <p14:tracePt t="23677" x="9775825" y="4805363"/>
          <p14:tracePt t="23693" x="9775825" y="4930775"/>
          <p14:tracePt t="23710" x="9788525" y="5005388"/>
          <p14:tracePt t="23726" x="9813925" y="5081588"/>
          <p14:tracePt t="23742" x="9826625" y="5105400"/>
          <p14:tracePt t="23760" x="9839325" y="5118100"/>
          <p14:tracePt t="23777" x="9852025" y="5118100"/>
          <p14:tracePt t="23794" x="9901238" y="5130800"/>
          <p14:tracePt t="23796" x="9939338" y="5130800"/>
          <p14:tracePt t="23810" x="9975850" y="5130800"/>
          <p14:tracePt t="23813" x="10064750" y="5130800"/>
          <p14:tracePt t="23827" x="10164763" y="5092700"/>
          <p14:tracePt t="23829" x="10264775" y="5030788"/>
          <p14:tracePt t="23845" x="10514013" y="4843463"/>
          <p14:tracePt t="23861" x="10764838" y="4554538"/>
          <p14:tracePt t="23877" x="11015663" y="4205288"/>
          <p14:tracePt t="23894" x="11177588" y="3879850"/>
          <p14:tracePt t="23910" x="11290300" y="3554413"/>
          <p14:tracePt t="23927" x="11353800" y="3278188"/>
          <p14:tracePt t="23943" x="11366500" y="3028950"/>
          <p14:tracePt t="23961" x="11366500" y="2840038"/>
          <p14:tracePt t="23977" x="11366500" y="2703513"/>
          <p14:tracePt t="23994" x="11328400" y="2616200"/>
          <p14:tracePt t="23997" x="11315700" y="2565400"/>
          <p14:tracePt t="24010" x="11290300" y="2540000"/>
          <p14:tracePt t="24013" x="11253788" y="2516188"/>
          <p14:tracePt t="24029" x="11190288" y="2465388"/>
          <p14:tracePt t="24045" x="11115675" y="2427288"/>
          <p14:tracePt t="24061" x="11064875" y="2427288"/>
          <p14:tracePt t="24063" x="11028363" y="2427288"/>
          <p14:tracePt t="24078" x="10977563" y="2427288"/>
          <p14:tracePt t="24094" x="10902950" y="2427288"/>
          <p14:tracePt t="24110" x="10839450" y="2452688"/>
          <p14:tracePt t="24127" x="10726738" y="2590800"/>
          <p14:tracePt t="24144" x="10652125" y="2816225"/>
          <p14:tracePt t="24161" x="10564813" y="3103563"/>
          <p14:tracePt t="24177" x="10526713" y="3429000"/>
          <p14:tracePt t="24195" x="10477500" y="3767138"/>
          <p14:tracePt t="24197" x="10477500" y="3905250"/>
          <p14:tracePt t="24210" x="10477500" y="4054475"/>
          <p14:tracePt t="24213" x="10477500" y="4192588"/>
          <p14:tracePt t="24229" x="10477500" y="4430713"/>
          <p14:tracePt t="24245" x="10477500" y="4630738"/>
          <p14:tracePt t="24261" x="10502900" y="4805363"/>
          <p14:tracePt t="24279" x="10526713" y="4905375"/>
          <p14:tracePt t="24294" x="10564813" y="4981575"/>
          <p14:tracePt t="24311" x="10590213" y="5018088"/>
          <p14:tracePt t="24329" x="10614025" y="5030788"/>
          <p14:tracePt t="24345" x="10664825" y="5030788"/>
          <p14:tracePt t="24362" x="10739438" y="5030788"/>
          <p14:tracePt t="24378" x="10864850" y="4992688"/>
          <p14:tracePt t="24396" x="11052175" y="4792663"/>
          <p14:tracePt t="24398" x="11153775" y="4643438"/>
          <p14:tracePt t="24412" x="11253788" y="4467225"/>
          <p14:tracePt t="24414" x="11341100" y="4241800"/>
          <p14:tracePt t="24429" x="11490325" y="3792538"/>
          <p14:tracePt t="24445" x="11553825" y="3403600"/>
          <p14:tracePt t="24462" x="11579225" y="3078163"/>
          <p14:tracePt t="24478" x="11579225" y="2828925"/>
          <p14:tracePt t="24495" x="11566525" y="2627313"/>
          <p14:tracePt t="24511" x="11490325" y="2478088"/>
          <p14:tracePt t="24529" x="11415713" y="2390775"/>
          <p14:tracePt t="24545" x="11366500" y="2352675"/>
          <p14:tracePt t="24562" x="11315700" y="2327275"/>
          <p14:tracePt t="24579" x="11277600" y="2327275"/>
          <p14:tracePt t="24581" x="11266488" y="2327275"/>
          <p14:tracePt t="24596" x="11228388" y="2327275"/>
          <p14:tracePt t="24612" x="11164888" y="2365375"/>
          <p14:tracePt t="24629" x="11064875" y="2503488"/>
          <p14:tracePt t="24646" x="10990263" y="2703513"/>
          <p14:tracePt t="24663" x="10915650" y="2965450"/>
          <p14:tracePt t="24679" x="10852150" y="3241675"/>
          <p14:tracePt t="24696" x="10802938" y="3529013"/>
          <p14:tracePt t="24712" x="10764838" y="3779838"/>
          <p14:tracePt t="24729" x="10764838" y="4017963"/>
          <p14:tracePt t="24746" x="10739438" y="4192588"/>
          <p14:tracePt t="24749" x="10739438" y="4254500"/>
          <p14:tracePt t="24763" x="10739438" y="4305300"/>
          <p14:tracePt t="24765" x="10739438" y="4330700"/>
          <p14:tracePt t="24781" x="10752138" y="4392613"/>
          <p14:tracePt t="24797" x="10764838" y="4405313"/>
          <p14:tracePt t="24813" x="10764838" y="4418013"/>
          <p14:tracePt t="24830" x="10815638" y="4430713"/>
          <p14:tracePt t="24846" x="10890250" y="4430713"/>
          <p14:tracePt t="24863" x="11002963" y="4418013"/>
          <p14:tracePt t="24879" x="11164888" y="4241800"/>
          <p14:tracePt t="24896" x="11290300" y="3954463"/>
          <p14:tracePt t="24913" x="11377613" y="3603625"/>
          <p14:tracePt t="24930" x="11403013" y="3278188"/>
          <p14:tracePt t="24932" x="11403013" y="3128963"/>
          <p14:tracePt t="24947" x="11403013" y="2978150"/>
          <p14:tracePt t="24949" x="11403013" y="2840038"/>
          <p14:tracePt t="24964" x="11403013" y="2740025"/>
          <p14:tracePt t="24966" x="11403013" y="2640013"/>
          <p14:tracePt t="24981" x="11315700" y="2478088"/>
          <p14:tracePt t="24997" x="11228388" y="2352675"/>
          <p14:tracePt t="25013" x="11141075" y="2290763"/>
          <p14:tracePt t="25030" x="11052175" y="2265363"/>
          <p14:tracePt t="25046" x="10928350" y="2265363"/>
          <p14:tracePt t="25063" x="10739438" y="2265363"/>
          <p14:tracePt t="25079" x="10490200" y="2339975"/>
          <p14:tracePt t="25097" x="10201275" y="2578100"/>
          <p14:tracePt t="25114" x="9939338" y="2928938"/>
          <p14:tracePt t="25116" x="9852025" y="3065463"/>
          <p14:tracePt t="25130" x="9788525" y="3203575"/>
          <p14:tracePt t="25133" x="9750425" y="3341688"/>
          <p14:tracePt t="25149" x="9663113" y="3603625"/>
          <p14:tracePt t="25165" x="9637713" y="3841750"/>
          <p14:tracePt t="25181" x="9626600" y="4092575"/>
          <p14:tracePt t="25197" x="9626600" y="4305300"/>
          <p14:tracePt t="25213" x="9675813" y="4479925"/>
          <p14:tracePt t="25230" x="9726613" y="4630738"/>
          <p14:tracePt t="25247" x="9775825" y="4718050"/>
          <p14:tracePt t="25264" x="9863138" y="4779963"/>
          <p14:tracePt t="25281" x="9963150" y="4830763"/>
          <p14:tracePt t="25298" x="10075863" y="4868863"/>
          <p14:tracePt t="25300" x="10126663" y="4868863"/>
          <p14:tracePt t="25313" x="10188575" y="4868863"/>
          <p14:tracePt t="25331" x="10414000" y="4868863"/>
          <p14:tracePt t="25333" x="10526713" y="4868863"/>
          <p14:tracePt t="25348" x="10752138" y="4756150"/>
          <p14:tracePt t="25365" x="11015663" y="4554538"/>
          <p14:tracePt t="25381" x="11253788" y="4230688"/>
          <p14:tracePt t="25398" x="11377613" y="3941763"/>
          <p14:tracePt t="25414" x="11428413" y="3654425"/>
          <p14:tracePt t="25431" x="11428413" y="3367088"/>
          <p14:tracePt t="25448" x="11428413" y="3141663"/>
          <p14:tracePt t="25465" x="11390313" y="2941638"/>
          <p14:tracePt t="25481" x="11303000" y="2840038"/>
          <p14:tracePt t="25485" x="11253788" y="2803525"/>
          <p14:tracePt t="25499" x="11215688" y="2790825"/>
          <p14:tracePt t="25501" x="11177588" y="2778125"/>
          <p14:tracePt t="25514" x="11141075" y="2765425"/>
          <p14:tracePt t="25517" x="11102975" y="2752725"/>
          <p14:tracePt t="25532" x="11015663" y="2752725"/>
          <p14:tracePt t="25549" x="10902950" y="2752725"/>
          <p14:tracePt t="25565" x="10764838" y="2803525"/>
          <p14:tracePt t="25582" x="10626725" y="2952750"/>
          <p14:tracePt t="25599" x="10490200" y="3178175"/>
          <p14:tracePt t="25615" x="10377488" y="3441700"/>
          <p14:tracePt t="25631" x="10288588" y="3692525"/>
          <p14:tracePt t="25648" x="10226675" y="3967163"/>
          <p14:tracePt t="25665" x="10213975" y="4205288"/>
          <p14:tracePt t="25682" x="10188575" y="4467225"/>
          <p14:tracePt t="25685" x="10188575" y="4592638"/>
          <p14:tracePt t="25698" x="10188575" y="4705350"/>
          <p14:tracePt t="25701" x="10213975" y="4830763"/>
          <p14:tracePt t="25714" x="10252075" y="4930775"/>
          <p14:tracePt t="25732" x="10426700" y="5181600"/>
          <p14:tracePt t="25750" x="10564813" y="5268913"/>
          <p14:tracePt t="25766" x="10777538" y="5318125"/>
          <p14:tracePt t="25782" x="11041063" y="5318125"/>
          <p14:tracePt t="25799" x="11377613" y="5243513"/>
          <p14:tracePt t="25815" x="11715750" y="5018088"/>
          <p14:tracePt t="25832" x="11904663" y="4743450"/>
          <p14:tracePt t="25849" x="11953875" y="4405313"/>
          <p14:tracePt t="25866" x="11953875" y="4105275"/>
          <p14:tracePt t="25869" x="11953875" y="3992563"/>
          <p14:tracePt t="25882" x="11904663" y="3867150"/>
          <p14:tracePt t="25900" x="11728450" y="3667125"/>
          <p14:tracePt t="25902" x="11641138" y="3590925"/>
          <p14:tracePt t="25916" x="11415713" y="3467100"/>
          <p14:tracePt t="25933" x="11202988" y="3354388"/>
          <p14:tracePt t="25949" x="11052175" y="3290888"/>
          <p14:tracePt t="25966" x="10964863" y="3267075"/>
          <p14:tracePt t="25982" x="10939463" y="3254375"/>
          <p14:tracePt t="25999" x="10928350" y="3254375"/>
          <p14:tracePt t="26077" x="10915650" y="3254375"/>
          <p14:tracePt t="26093" x="10890250" y="3267075"/>
          <p14:tracePt t="26101" x="10864850" y="3328988"/>
          <p14:tracePt t="26116" x="10815638" y="3490913"/>
          <p14:tracePt t="26133" x="10790238" y="3667125"/>
          <p14:tracePt t="26150" x="10777538" y="3841750"/>
          <p14:tracePt t="26167" x="10777538" y="4029075"/>
          <p14:tracePt t="26183" x="10839450" y="4179888"/>
          <p14:tracePt t="26199" x="10915650" y="4279900"/>
          <p14:tracePt t="26216" x="11015663" y="4341813"/>
          <p14:tracePt t="26233" x="11141075" y="4367213"/>
          <p14:tracePt t="26250" x="11328400" y="4354513"/>
          <p14:tracePt t="26253" x="11453813" y="4279900"/>
          <p14:tracePt t="26267" x="11553825" y="4179888"/>
          <p14:tracePt t="26269" x="11653838" y="4054475"/>
          <p14:tracePt t="26284" x="11804650" y="3741738"/>
          <p14:tracePt t="26301" x="11879263" y="3290888"/>
          <p14:tracePt t="26317" x="11891963" y="2890838"/>
          <p14:tracePt t="26333" x="11891963" y="2578100"/>
          <p14:tracePt t="26350" x="11791950" y="2352675"/>
          <p14:tracePt t="26367" x="11641138" y="2190750"/>
          <p14:tracePt t="26383" x="11503025" y="2127250"/>
          <p14:tracePt t="26400" x="11353800" y="2089150"/>
          <p14:tracePt t="26417" x="11215688" y="2089150"/>
          <p14:tracePt t="26434" x="11090275" y="2127250"/>
          <p14:tracePt t="26437" x="11028363" y="2190750"/>
          <p14:tracePt t="26450" x="10952163" y="2290763"/>
          <p14:tracePt t="26453" x="10877550" y="2427288"/>
          <p14:tracePt t="26468" x="10802938" y="2603500"/>
          <p14:tracePt t="26470" x="10715625" y="2852738"/>
          <p14:tracePt t="26485" x="10577513" y="3390900"/>
          <p14:tracePt t="26501" x="10452100" y="3929063"/>
          <p14:tracePt t="26517" x="10414000" y="4330700"/>
          <p14:tracePt t="26534" x="10414000" y="4592638"/>
          <p14:tracePt t="26550" x="10414000" y="4792663"/>
          <p14:tracePt t="26567" x="10426700" y="4918075"/>
          <p14:tracePt t="26584" x="10477500" y="4992688"/>
          <p14:tracePt t="26601" x="10490200" y="5030788"/>
          <p14:tracePt t="26617" x="10526713" y="5043488"/>
          <p14:tracePt t="26634" x="10590213" y="5056188"/>
          <p14:tracePt t="26637" x="10639425" y="5056188"/>
          <p14:tracePt t="26651" x="10715625" y="5056188"/>
          <p14:tracePt t="26653" x="10802938" y="4992688"/>
          <p14:tracePt t="26669" x="11015663" y="4818063"/>
          <p14:tracePt t="26685" x="11177588" y="4579938"/>
          <p14:tracePt t="26702" x="11290300" y="4292600"/>
          <p14:tracePt t="26718" x="11353800" y="4017963"/>
          <p14:tracePt t="26735" x="11366500" y="3792538"/>
          <p14:tracePt t="26751" x="11366500" y="3603625"/>
          <p14:tracePt t="26768" x="11366500" y="3441700"/>
          <p14:tracePt t="26785" x="11290300" y="3354388"/>
          <p14:tracePt t="26801" x="11202988" y="3303588"/>
          <p14:tracePt t="26818" x="11115675" y="3278188"/>
          <p14:tracePt t="26821" x="11052175" y="3278188"/>
          <p14:tracePt t="26835" x="11015663" y="3278188"/>
          <p14:tracePt t="26837" x="10977563" y="3278188"/>
          <p14:tracePt t="26851" x="10939463" y="3278188"/>
          <p14:tracePt t="26854" x="10902950" y="3328988"/>
          <p14:tracePt t="26869" x="10764838" y="3479800"/>
          <p14:tracePt t="26885" x="10664825" y="3729038"/>
          <p14:tracePt t="26901" x="10564813" y="3941763"/>
          <p14:tracePt t="26918" x="10526713" y="4129088"/>
          <p14:tracePt t="26934" x="10514013" y="4241800"/>
          <p14:tracePt t="26951" x="10514013" y="4318000"/>
          <p14:tracePt t="26969" x="10514013" y="4367213"/>
          <p14:tracePt t="26985" x="10514013" y="4379913"/>
          <p14:tracePt t="27002" x="10514013" y="4392613"/>
          <p14:tracePt t="27045" x="10552113" y="4392613"/>
          <p14:tracePt t="27053" x="10590213" y="4392613"/>
          <p14:tracePt t="27061" x="10639425" y="4392613"/>
          <p14:tracePt t="27069" x="10702925" y="4367213"/>
          <p14:tracePt t="27085" x="10839450" y="4279900"/>
          <p14:tracePt t="27102" x="10964863" y="4154488"/>
          <p14:tracePt t="27119" x="11090275" y="4029075"/>
          <p14:tracePt t="27135" x="11153775" y="3916363"/>
          <p14:tracePt t="27152" x="11215688" y="3829050"/>
          <p14:tracePt t="27169" x="11241088" y="3754438"/>
          <p14:tracePt t="27186" x="11241088" y="3679825"/>
          <p14:tracePt t="27189" x="11241088" y="3641725"/>
          <p14:tracePt t="27202" x="11241088" y="3603625"/>
          <p14:tracePt t="27205" x="11241088" y="3579813"/>
          <p14:tracePt t="27219" x="11241088" y="3554413"/>
          <p14:tracePt t="27221" x="11241088" y="3516313"/>
          <p14:tracePt t="27237" x="11228388" y="3467100"/>
          <p14:tracePt t="27253" x="11215688" y="3429000"/>
          <p14:tracePt t="27270" x="11190288" y="3416300"/>
          <p14:tracePt t="27286" x="11177588" y="3390900"/>
          <p14:tracePt t="27302" x="11153775" y="3378200"/>
          <p14:tracePt t="27319" x="11141075" y="3367088"/>
          <p14:tracePt t="27357" x="11128375" y="3367088"/>
          <p14:tracePt t="27374" x="11115675" y="3367088"/>
          <p14:tracePt t="27461" x="11102975" y="3367088"/>
          <p14:tracePt t="27718" x="11102975" y="3341688"/>
          <p14:tracePt t="27725" x="11090275" y="3328988"/>
          <p14:tracePt t="27737" x="11077575" y="3303588"/>
          <p14:tracePt t="27754" x="11041063" y="3216275"/>
          <p14:tracePt t="27756" x="11041063" y="3178175"/>
          <p14:tracePt t="27771" x="11015663" y="3154363"/>
          <p14:tracePt t="27774" x="11002963" y="3128963"/>
          <p14:tracePt t="27789" x="10990263" y="3078163"/>
          <p14:tracePt t="27805" x="10977563" y="3065463"/>
          <p14:tracePt t="27821" x="10977563" y="3054350"/>
          <p14:tracePt t="27837" x="10964863" y="3041650"/>
          <p14:tracePt t="27981" x="10952163" y="3041650"/>
          <p14:tracePt t="27989" x="10939463" y="3054350"/>
          <p14:tracePt t="28005" x="10928350" y="3190875"/>
          <p14:tracePt t="28021" x="10902950" y="3354388"/>
          <p14:tracePt t="28038" x="10902950" y="3529013"/>
          <p14:tracePt t="28055" x="10902950" y="3641725"/>
          <p14:tracePt t="28072" x="10902950" y="3729038"/>
          <p14:tracePt t="28088" x="10902950" y="3779838"/>
          <p14:tracePt t="28105" x="10902950" y="3803650"/>
          <p14:tracePt t="30133" x="10915650" y="3803650"/>
          <p14:tracePt t="30141" x="10928350" y="3803650"/>
          <p14:tracePt t="30149" x="10939463" y="3803650"/>
          <p14:tracePt t="30160" x="10952163" y="3792538"/>
          <p14:tracePt t="30177" x="11015663" y="3767138"/>
          <p14:tracePt t="30194" x="11064875" y="3729038"/>
          <p14:tracePt t="30196" x="11077575" y="3716338"/>
          <p14:tracePt t="30210" x="11102975" y="3692525"/>
          <p14:tracePt t="30213" x="11115675" y="3679825"/>
          <p14:tracePt t="30228" x="11141075" y="3667125"/>
          <p14:tracePt t="30229" x="11141075" y="3629025"/>
          <p14:tracePt t="30245" x="11177588" y="3590925"/>
          <p14:tracePt t="30261" x="11190288" y="3554413"/>
          <p14:tracePt t="30277" x="11202988" y="3541713"/>
          <p14:tracePt t="30317" x="11215688" y="3516313"/>
          <p14:tracePt t="30326" x="11228388" y="3490913"/>
          <p14:tracePt t="30334" x="11241088" y="3467100"/>
          <p14:tracePt t="30344" x="11253788" y="3429000"/>
          <p14:tracePt t="30360" x="11266488" y="3403600"/>
          <p14:tracePt t="30378" x="11277600" y="3367088"/>
          <p14:tracePt t="30381" x="11290300" y="3354388"/>
          <p14:tracePt t="30395" x="11290300" y="3341688"/>
          <p14:tracePt t="30397" x="11290300" y="3328988"/>
          <p14:tracePt t="30413" x="11290300" y="3316288"/>
          <p14:tracePt t="30445" x="11290300" y="3303588"/>
          <p14:tracePt t="30533" x="11290300" y="3290888"/>
          <p14:tracePt t="30541" x="11290300" y="3278188"/>
          <p14:tracePt t="30557" x="11290300" y="3267075"/>
          <p14:tracePt t="30565" x="11303000" y="3241675"/>
          <p14:tracePt t="30578" x="11303000" y="3228975"/>
          <p14:tracePt t="30582" x="11303000" y="3216275"/>
          <p14:tracePt t="30595" x="11303000" y="3190875"/>
          <p14:tracePt t="30612" x="11303000" y="3165475"/>
          <p14:tracePt t="30629" x="11303000" y="3141663"/>
          <p14:tracePt t="30645" x="11303000" y="3103563"/>
          <p14:tracePt t="30662" x="11303000" y="3090863"/>
          <p14:tracePt t="30679" x="11303000" y="3065463"/>
          <p14:tracePt t="30773" x="11303000" y="3054350"/>
          <p14:tracePt t="30805" x="11303000" y="3041650"/>
          <p14:tracePt t="31405" x="11303000" y="3028950"/>
          <p14:tracePt t="31421" x="11303000" y="3016250"/>
          <p14:tracePt t="31430" x="11303000" y="3003550"/>
          <p14:tracePt t="31446" x="11303000" y="2990850"/>
          <p14:tracePt t="31605" x="11303000" y="2978150"/>
          <p14:tracePt t="31621" x="11277600" y="2978150"/>
          <p14:tracePt t="31630" x="11253788" y="2965450"/>
          <p14:tracePt t="31639" x="11215688" y="2952750"/>
          <p14:tracePt t="31647" x="11177588" y="2928938"/>
          <p14:tracePt t="31664" x="11115675" y="2916238"/>
          <p14:tracePt t="31681" x="11090275" y="2903538"/>
          <p14:tracePt t="31698" x="11077575" y="2890838"/>
          <p14:tracePt t="31714" x="11052175" y="2878138"/>
          <p14:tracePt t="31731" x="11041063" y="2865438"/>
          <p14:tracePt t="31749" x="11028363" y="2852738"/>
          <p14:tracePt t="31871" x="11028363" y="2840038"/>
          <p14:tracePt t="31885" x="11028363" y="2828925"/>
          <p14:tracePt t="31893" x="11028363" y="2816225"/>
          <p14:tracePt t="31902" x="11028363" y="2790825"/>
          <p14:tracePt t="31917" x="11028363" y="2778125"/>
          <p14:tracePt t="31932" x="11028363" y="2752725"/>
          <p14:tracePt t="31949" x="11015663" y="2716213"/>
          <p14:tracePt t="31965" x="11002963" y="2690813"/>
          <p14:tracePt t="31982" x="11002963" y="2665413"/>
          <p14:tracePt t="31999" x="10990263" y="2627313"/>
          <p14:tracePt t="32015" x="10977563" y="2603500"/>
          <p14:tracePt t="32032" x="10977563" y="2578100"/>
          <p14:tracePt t="32048" x="10964863" y="2565400"/>
          <p14:tracePt t="32065" x="10952163" y="2552700"/>
          <p14:tracePt t="32082" x="10939463" y="2540000"/>
          <p14:tracePt t="32099" x="10939463" y="2527300"/>
          <p14:tracePt t="32116" x="10928350" y="2527300"/>
          <p14:tracePt t="32621" x="10928350" y="2565400"/>
          <p14:tracePt t="32629" x="10915650" y="2616200"/>
          <p14:tracePt t="32638" x="10915650" y="2665413"/>
          <p14:tracePt t="32650" x="10902950" y="2728913"/>
          <p14:tracePt t="32667" x="10877550" y="2890838"/>
          <p14:tracePt t="32669" x="10864850" y="2978150"/>
          <p14:tracePt t="32685" x="10828338" y="3178175"/>
          <p14:tracePt t="32701" x="10739438" y="3403600"/>
          <p14:tracePt t="32717" x="10664825" y="3629025"/>
          <p14:tracePt t="32734" x="10626725" y="3803650"/>
          <p14:tracePt t="32751" x="10602913" y="3954463"/>
          <p14:tracePt t="32766" x="10602913" y="4079875"/>
          <p14:tracePt t="32783" x="10602913" y="4179888"/>
          <p14:tracePt t="32800" x="10614025" y="4241800"/>
          <p14:tracePt t="32817" x="10677525" y="4292600"/>
          <p14:tracePt t="32820" x="10702925" y="4305300"/>
          <p14:tracePt t="32834" x="10739438" y="4318000"/>
          <p14:tracePt t="32850" x="10790238" y="4318000"/>
          <p14:tracePt t="32869" x="10802938" y="4318000"/>
          <p14:tracePt t="33237" x="10802938" y="4292600"/>
          <p14:tracePt t="33245" x="10802938" y="4279900"/>
          <p14:tracePt t="33253" x="10802938" y="4241800"/>
          <p14:tracePt t="33269" x="10790238" y="4192588"/>
          <p14:tracePt t="33285" x="10777538" y="4141788"/>
          <p14:tracePt t="33301" x="10764838" y="4092575"/>
          <p14:tracePt t="33319" x="10752138" y="4054475"/>
          <p14:tracePt t="33335" x="10752138" y="4029075"/>
          <p14:tracePt t="33351" x="10752138" y="4017963"/>
          <p14:tracePt t="33369" x="10726738" y="4005263"/>
          <p14:tracePt t="33385" x="10726738" y="3992563"/>
          <p14:tracePt t="33517" x="10726738" y="3979863"/>
          <p14:tracePt t="33525" x="10715625" y="3979863"/>
          <p14:tracePt t="33549" x="10702925" y="3979863"/>
          <p14:tracePt t="33837" x="10677525" y="3979863"/>
          <p14:tracePt t="33845" x="10664825" y="3979863"/>
          <p14:tracePt t="33853" x="10639425" y="3979863"/>
          <p14:tracePt t="33870" x="10577513" y="3979863"/>
          <p14:tracePt t="33886" x="10514013" y="3979863"/>
          <p14:tracePt t="33903" x="10439400" y="3979863"/>
          <p14:tracePt t="33920" x="10377488" y="3979863"/>
          <p14:tracePt t="33937" x="10313988" y="3979863"/>
          <p14:tracePt t="33953" x="10288588" y="3979863"/>
          <p14:tracePt t="33956" x="10264775" y="3979863"/>
          <p14:tracePt t="33970" x="10252075" y="3979863"/>
          <p14:tracePt t="33972" x="10239375" y="3979863"/>
          <p14:tracePt t="33987" x="10201275" y="3967163"/>
          <p14:tracePt t="33990" x="10164763" y="3954463"/>
          <p14:tracePt t="34005" x="10075863" y="3941763"/>
          <p14:tracePt t="34021" x="10001250" y="3905250"/>
          <p14:tracePt t="34038" x="9901238" y="3867150"/>
          <p14:tracePt t="34054" x="9826625" y="3829050"/>
          <p14:tracePt t="34070" x="9750425" y="3779838"/>
          <p14:tracePt t="34086" x="9701213" y="3754438"/>
          <p14:tracePt t="34103" x="9663113" y="3729038"/>
          <p14:tracePt t="34121" x="9626600" y="3692525"/>
          <p14:tracePt t="34138" x="9588500" y="3654425"/>
          <p14:tracePt t="34141" x="9575800" y="3616325"/>
          <p14:tracePt t="34154" x="9550400" y="3603625"/>
          <p14:tracePt t="34157" x="9537700" y="3579813"/>
          <p14:tracePt t="34170" x="9513888" y="3541713"/>
          <p14:tracePt t="34173" x="9501188" y="3516313"/>
          <p14:tracePt t="34188" x="9463088" y="3467100"/>
          <p14:tracePt t="34205" x="9424988" y="3403600"/>
          <p14:tracePt t="34221" x="9363075" y="3354388"/>
          <p14:tracePt t="34238" x="9324975" y="3303588"/>
          <p14:tracePt t="34254" x="9301163" y="3278188"/>
          <p14:tracePt t="34271" x="9275763" y="3267075"/>
          <p14:tracePt t="34287" x="9263063" y="3254375"/>
          <p14:tracePt t="34305" x="9250363" y="3254375"/>
          <p14:tracePt t="34321" x="9224963" y="3254375"/>
          <p14:tracePt t="34338" x="9188450" y="3254375"/>
          <p14:tracePt t="34341" x="9175750" y="3254375"/>
          <p14:tracePt t="34357" x="9163050" y="3254375"/>
          <p14:tracePt t="34373" x="9150350" y="3254375"/>
          <p14:tracePt t="34388" x="9124950" y="3254375"/>
          <p14:tracePt t="34405" x="9112250" y="3254375"/>
          <p14:tracePt t="34421" x="9099550" y="3254375"/>
          <p14:tracePt t="34438" x="9075738" y="3254375"/>
          <p14:tracePt t="34454" x="9063038" y="3254375"/>
          <p14:tracePt t="34471" x="9037638" y="3254375"/>
          <p14:tracePt t="34489" x="9024938" y="3254375"/>
          <p14:tracePt t="34685" x="9037638" y="3241675"/>
          <p14:tracePt t="34693" x="9050338" y="3228975"/>
          <p14:tracePt t="34705" x="9050338" y="3216275"/>
          <p14:tracePt t="34708" x="9050338" y="3203575"/>
          <p14:tracePt t="34722" x="9063038" y="3190875"/>
          <p14:tracePt t="34739" x="9063038" y="3178175"/>
          <p14:tracePt t="34741" x="9063038" y="3165475"/>
          <p14:tracePt t="34756" x="9063038" y="3154363"/>
          <p14:tracePt t="34758" x="9063038" y="3141663"/>
          <p14:tracePt t="34773" x="9063038" y="3116263"/>
          <p14:tracePt t="34789" x="9063038" y="3103563"/>
          <p14:tracePt t="34997" x="9063038" y="3141663"/>
          <p14:tracePt t="35006" x="9063038" y="3203575"/>
          <p14:tracePt t="35013" x="9063038" y="3290888"/>
          <p14:tracePt t="35022" x="9063038" y="3390900"/>
          <p14:tracePt t="35040" x="9063038" y="3616325"/>
          <p14:tracePt t="35056" x="9063038" y="3816350"/>
          <p14:tracePt t="35072" x="9063038" y="3967163"/>
          <p14:tracePt t="35090" x="9063038" y="4079875"/>
          <p14:tracePt t="35093" x="9063038" y="4154488"/>
          <p14:tracePt t="35107" x="9063038" y="4205288"/>
          <p14:tracePt t="35109" x="9063038" y="4254500"/>
          <p14:tracePt t="35124" x="9063038" y="4354513"/>
          <p14:tracePt t="35141" x="9088438" y="4454525"/>
          <p14:tracePt t="35157" x="9099550" y="4505325"/>
          <p14:tracePt t="35173" x="9124950" y="4554538"/>
          <p14:tracePt t="35190" x="9124950" y="4567238"/>
          <p14:tracePt t="35206" x="9137650" y="4579938"/>
          <p14:tracePt t="35224" x="9137650" y="4592638"/>
          <p14:tracePt t="35240" x="9150350" y="4592638"/>
          <p14:tracePt t="35257" x="9163050" y="4592638"/>
          <p14:tracePt t="35274" x="9224963" y="4492625"/>
          <p14:tracePt t="35276" x="9263063" y="4405313"/>
          <p14:tracePt t="35290" x="9301163" y="4279900"/>
          <p14:tracePt t="35293" x="9337675" y="4129088"/>
          <p14:tracePt t="35308" x="9388475" y="3992563"/>
          <p14:tracePt t="35310" x="9413875" y="3854450"/>
          <p14:tracePt t="35324" x="9450388" y="3590925"/>
          <p14:tracePt t="35341" x="9475788" y="3378200"/>
          <p14:tracePt t="35357" x="9475788" y="3267075"/>
          <p14:tracePt t="35373" x="9475788" y="3190875"/>
          <p14:tracePt t="35390" x="9475788" y="3128963"/>
          <p14:tracePt t="35407" x="9475788" y="3090863"/>
          <p14:tracePt t="35424" x="9475788" y="3065463"/>
          <p14:tracePt t="35441" x="9475788" y="3054350"/>
          <p14:tracePt t="35458" x="9475788" y="3041650"/>
          <p14:tracePt t="35509" x="9463088" y="3041650"/>
          <p14:tracePt t="35524" x="9437688" y="3054350"/>
          <p14:tracePt t="35533" x="9413875" y="3116263"/>
          <p14:tracePt t="35541" x="9388475" y="3203575"/>
          <p14:tracePt t="35558" x="9363075" y="3429000"/>
          <p14:tracePt t="35574" x="9350375" y="3667125"/>
          <p14:tracePt t="35590" x="9312275" y="3879850"/>
          <p14:tracePt t="35608" x="9312275" y="4067175"/>
          <p14:tracePt t="35625" x="9301163" y="4205288"/>
          <p14:tracePt t="35641" x="9288463" y="4330700"/>
          <p14:tracePt t="35658" x="9275763" y="4405313"/>
          <p14:tracePt t="35661" x="9275763" y="4443413"/>
          <p14:tracePt t="35675" x="9275763" y="4467225"/>
          <p14:tracePt t="35677" x="9275763" y="4492625"/>
          <p14:tracePt t="35692" x="9275763" y="4505325"/>
          <p14:tracePt t="35773" x="9275763" y="4492625"/>
          <p14:tracePt t="35781" x="9301163" y="4443413"/>
          <p14:tracePt t="35791" x="9324975" y="4354513"/>
          <p14:tracePt t="35808" x="9350375" y="4129088"/>
          <p14:tracePt t="35825" x="9350375" y="3879850"/>
          <p14:tracePt t="35829" x="9350375" y="3741738"/>
          <p14:tracePt t="35842" x="9350375" y="3641725"/>
          <p14:tracePt t="35845" x="9350375" y="3541713"/>
          <p14:tracePt t="35859" x="9350375" y="3467100"/>
          <p14:tracePt t="35861" x="9350375" y="3390900"/>
          <p14:tracePt t="35876" x="9350375" y="3328988"/>
          <p14:tracePt t="35878" x="9337675" y="3267075"/>
          <p14:tracePt t="35892" x="9312275" y="3190875"/>
          <p14:tracePt t="35909" x="9288463" y="3154363"/>
          <p14:tracePt t="35925" x="9275763" y="3141663"/>
          <p14:tracePt t="36005" x="9263063" y="3141663"/>
          <p14:tracePt t="36013" x="9250363" y="3141663"/>
          <p14:tracePt t="36026" x="9250363" y="3154363"/>
          <p14:tracePt t="36029" x="9224963" y="3216275"/>
          <p14:tracePt t="36042" x="9212263" y="3267075"/>
          <p14:tracePt t="36059" x="9199563" y="3441700"/>
          <p14:tracePt t="36061" x="9188450" y="3529013"/>
          <p14:tracePt t="36076" x="9175750" y="3692525"/>
          <p14:tracePt t="36093" x="9163050" y="3816350"/>
          <p14:tracePt t="36109" x="9163050" y="3892550"/>
          <p14:tracePt t="36126" x="9163050" y="3929063"/>
          <p14:tracePt t="36142" x="9163050" y="3954463"/>
          <p14:tracePt t="36159" x="9163050" y="3967163"/>
          <p14:tracePt t="36176" x="9163050" y="3979863"/>
          <p14:tracePt t="36341" x="9175750" y="3979863"/>
          <p14:tracePt t="36349" x="9188450" y="3979863"/>
          <p14:tracePt t="36359" x="9212263" y="3967163"/>
          <p14:tracePt t="36376" x="9250363" y="3941763"/>
          <p14:tracePt t="36393" x="9275763" y="3905250"/>
          <p14:tracePt t="36410" x="9288463" y="3905250"/>
          <p14:tracePt t="36549" x="9288463" y="3916363"/>
          <p14:tracePt t="36557" x="9288463" y="3941763"/>
          <p14:tracePt t="36565" x="9288463" y="3967163"/>
          <p14:tracePt t="36577" x="9288463" y="3992563"/>
          <p14:tracePt t="36593" x="9288463" y="4041775"/>
          <p14:tracePt t="36597" x="9288463" y="4067175"/>
          <p14:tracePt t="36610" x="9288463" y="4079875"/>
          <p14:tracePt t="36613" x="9288463" y="4092575"/>
          <p14:tracePt t="36628" x="9288463" y="4117975"/>
          <p14:tracePt t="36630" x="9288463" y="4129088"/>
          <p14:tracePt t="36645" x="9288463" y="4154488"/>
          <p14:tracePt t="36661" x="9288463" y="4167188"/>
          <p14:tracePt t="36685" x="9288463" y="4179888"/>
          <p14:tracePt t="36694" x="9288463" y="4192588"/>
          <p14:tracePt t="36710" x="9288463" y="4205288"/>
          <p14:tracePt t="36733" x="9288463" y="4217988"/>
          <p14:tracePt t="37213" x="9288463" y="4230688"/>
          <p14:tracePt t="37221" x="9288463" y="4241800"/>
          <p14:tracePt t="37229" x="9324975" y="4267200"/>
          <p14:tracePt t="37246" x="9401175" y="4330700"/>
          <p14:tracePt t="37262" x="9463088" y="4405313"/>
          <p14:tracePt t="37279" x="9537700" y="4492625"/>
          <p14:tracePt t="37295" x="9588500" y="4567238"/>
          <p14:tracePt t="37312" x="9613900" y="4679950"/>
          <p14:tracePt t="37328" x="9613900" y="4730750"/>
          <p14:tracePt t="37346" x="9613900" y="4779963"/>
          <p14:tracePt t="37362" x="9613900" y="4792663"/>
          <p14:tracePt t="37379" x="9613900" y="4805363"/>
          <p14:tracePt t="37381" x="9613900" y="4818063"/>
          <p14:tracePt t="37477" x="9588500" y="4818063"/>
          <p14:tracePt t="37485" x="9563100" y="4805363"/>
          <p14:tracePt t="37496" x="9513888" y="4779963"/>
          <p14:tracePt t="37513" x="9463088" y="4743450"/>
          <p14:tracePt t="37529" x="9413875" y="4692650"/>
          <p14:tracePt t="37546" x="9375775" y="4630738"/>
          <p14:tracePt t="37549" x="9363075" y="4592638"/>
          <p14:tracePt t="37563" x="9337675" y="4554538"/>
          <p14:tracePt t="37565" x="9324975" y="4530725"/>
          <p14:tracePt t="37580" x="9312275" y="4467225"/>
          <p14:tracePt t="37597" x="9301163" y="4405313"/>
          <p14:tracePt t="37613" x="9288463" y="4354513"/>
          <p14:tracePt t="37630" x="9288463" y="4305300"/>
          <p14:tracePt t="37647" x="9288463" y="4241800"/>
          <p14:tracePt t="37662" x="9288463" y="4217988"/>
          <p14:tracePt t="37680" x="9288463" y="4205288"/>
          <p14:tracePt t="37861" x="9288463" y="4192588"/>
          <p14:tracePt t="37878" x="9288463" y="4179888"/>
          <p14:tracePt t="37885" x="9288463" y="4167188"/>
          <p14:tracePt t="37902" x="9288463" y="4154488"/>
          <p14:tracePt t="37914" x="9301163" y="4141788"/>
          <p14:tracePt t="37917" x="9312275" y="4129088"/>
          <p14:tracePt t="37931" x="9312275" y="4117975"/>
          <p14:tracePt t="37933" x="9324975" y="4105275"/>
          <p14:tracePt t="37948" x="9337675" y="4079875"/>
          <p14:tracePt t="37965" x="9350375" y="4054475"/>
          <p14:tracePt t="37981" x="9363075" y="4041775"/>
          <p14:tracePt t="37997" x="9363075" y="4029075"/>
          <p14:tracePt t="38014" x="9363075" y="4017963"/>
          <p14:tracePt t="38031" x="9363075" y="4005263"/>
          <p14:tracePt t="38047" x="9363075" y="3992563"/>
          <p14:tracePt t="38064" x="9363075" y="3979863"/>
          <p14:tracePt t="38085" x="9363075" y="3967163"/>
          <p14:tracePt t="38102" x="9363075" y="3954463"/>
          <p14:tracePt t="38117" x="9375775" y="3954463"/>
          <p14:tracePt t="38131" x="9388475" y="3941763"/>
          <p14:tracePt t="38133" x="9388475" y="3929063"/>
          <p14:tracePt t="38149" x="9388475" y="3916363"/>
          <p14:tracePt t="38165" x="9388475" y="3905250"/>
          <p14:tracePt t="38181" x="9388475" y="3892550"/>
          <p14:tracePt t="38198" x="9388475" y="3879850"/>
          <p14:tracePt t="38214" x="9388475" y="3867150"/>
          <p14:tracePt t="38231" x="9388475" y="3854450"/>
          <p14:tracePt t="38309" x="9388475" y="3841750"/>
          <p14:tracePt t="38317" x="9388475" y="3829050"/>
          <p14:tracePt t="38373" x="9388475" y="3816350"/>
          <p14:tracePt t="38413" x="9375775" y="3816350"/>
          <p14:tracePt t="39309" x="9375775" y="3829050"/>
          <p14:tracePt t="39317" x="9375775" y="3841750"/>
          <p14:tracePt t="39333" x="9375775" y="3854450"/>
          <p14:tracePt t="39350" x="9363075" y="3867150"/>
          <p14:tracePt t="39365" x="9363075" y="3879850"/>
          <p14:tracePt t="39373" x="9363075" y="3892550"/>
          <p14:tracePt t="39384" x="9363075" y="3905250"/>
          <p14:tracePt t="39613" x="9363075" y="3916363"/>
          <p14:tracePt t="39621" x="9363075" y="3929063"/>
          <p14:tracePt t="39637" x="9363075" y="3941763"/>
          <p14:tracePt t="39651" x="9363075" y="3967163"/>
          <p14:tracePt t="39669" x="9363075" y="3992563"/>
          <p14:tracePt t="39685" x="9363075" y="4005263"/>
          <p14:tracePt t="39701" x="9363075" y="4017963"/>
          <p14:tracePt t="39719" x="9363075" y="4029075"/>
          <p14:tracePt t="39735" x="9363075" y="4054475"/>
          <p14:tracePt t="39751" x="9363075" y="4067175"/>
          <p14:tracePt t="39769" x="9363075" y="4079875"/>
          <p14:tracePt t="39790" x="9363075" y="4092575"/>
          <p14:tracePt t="39802" x="9363075" y="4105275"/>
          <p14:tracePt t="39861" x="9363075" y="4117975"/>
          <p14:tracePt t="39869" x="9363075" y="4141788"/>
          <p14:tracePt t="39877" x="9363075" y="4154488"/>
          <p14:tracePt t="39885" x="9363075" y="4167188"/>
          <p14:tracePt t="39902" x="9363075" y="4217988"/>
          <p14:tracePt t="39919" x="9363075" y="4279900"/>
          <p14:tracePt t="39935" x="9363075" y="4354513"/>
          <p14:tracePt t="39951" x="9363075" y="4418013"/>
          <p14:tracePt t="39969" x="9363075" y="4492625"/>
          <p14:tracePt t="39973" x="9363075" y="4530725"/>
          <p14:tracePt t="39986" x="9363075" y="4567238"/>
          <p14:tracePt t="39989" x="9363075" y="4605338"/>
          <p14:tracePt t="40003" x="9363075" y="4643438"/>
          <p14:tracePt t="40005" x="9363075" y="4667250"/>
          <p14:tracePt t="40020" x="9363075" y="4705350"/>
          <p14:tracePt t="40037" x="9363075" y="4730750"/>
          <p14:tracePt t="40053" x="9363075" y="4756150"/>
          <p14:tracePt t="40069" x="9363075" y="4779963"/>
          <p14:tracePt t="40086" x="9363075" y="4792663"/>
          <p14:tracePt t="40102" x="9363075" y="4843463"/>
          <p14:tracePt t="40119" x="9363075" y="4892675"/>
          <p14:tracePt t="40136" x="9363075" y="4943475"/>
          <p14:tracePt t="40153" x="9375775" y="5005388"/>
          <p14:tracePt t="40157" x="9375775" y="5018088"/>
          <p14:tracePt t="40170" x="9388475" y="5043488"/>
          <p14:tracePt t="40717" x="9375775" y="5043488"/>
          <p14:tracePt t="40725" x="9363075" y="5030788"/>
          <p14:tracePt t="40738" x="9350375" y="5030788"/>
          <p14:tracePt t="40741" x="9337675" y="5030788"/>
          <p14:tracePt t="40757" x="9324975" y="5030788"/>
          <p14:tracePt t="40949" x="9324975" y="5081588"/>
          <p14:tracePt t="40957" x="9324975" y="5168900"/>
          <p14:tracePt t="40972" x="9324975" y="5368925"/>
          <p14:tracePt t="40989" x="9375775" y="5607050"/>
          <p14:tracePt t="41005" x="9413875" y="5794375"/>
          <p14:tracePt t="41022" x="9437688" y="5969000"/>
          <p14:tracePt t="41038" x="9437688" y="6132513"/>
          <p14:tracePt t="41054" x="9450388" y="6257925"/>
          <p14:tracePt t="41072" x="9463088" y="6345238"/>
          <p14:tracePt t="41089" x="9463088" y="6407150"/>
          <p14:tracePt t="41105" x="9463088" y="6445250"/>
          <p14:tracePt t="41109" x="9463088" y="6457950"/>
          <p14:tracePt t="41413" x="9475788" y="6457950"/>
          <p14:tracePt t="41421" x="9488488" y="6457950"/>
          <p14:tracePt t="41429" x="9513888" y="6445250"/>
          <p14:tracePt t="41439" x="9550400" y="6432550"/>
          <p14:tracePt t="41456" x="9601200" y="6394450"/>
          <p14:tracePt t="41473" x="9675813" y="6332538"/>
          <p14:tracePt t="41490" x="9763125" y="6281738"/>
          <p14:tracePt t="41493" x="9788525" y="6245225"/>
          <p14:tracePt t="41507" x="9813925" y="6232525"/>
          <p14:tracePt t="41509" x="9839325" y="6194425"/>
          <p14:tracePt t="41524" x="9913938" y="6145213"/>
          <p14:tracePt t="41541" x="9975850" y="6056313"/>
          <p14:tracePt t="41557" x="10039350" y="5994400"/>
          <p14:tracePt t="41573" x="10101263" y="5932488"/>
          <p14:tracePt t="41590" x="10139363" y="5881688"/>
          <p14:tracePt t="41606" x="10164763" y="5832475"/>
          <p14:tracePt t="41623" x="10188575" y="5819775"/>
          <p14:tracePt t="41640" x="10188575" y="5807075"/>
          <p14:tracePt t="41965" x="10201275" y="5807075"/>
          <p14:tracePt t="41974" x="10201275" y="5794375"/>
          <p14:tracePt t="41981" x="10213975" y="5794375"/>
          <p14:tracePt t="41990" x="10213975" y="5768975"/>
          <p14:tracePt t="42007" x="10239375" y="5743575"/>
          <p14:tracePt t="42024" x="10252075" y="5732463"/>
          <p14:tracePt t="42041" x="10252075" y="5707063"/>
          <p14:tracePt t="42045" x="10264775" y="5707063"/>
          <p14:tracePt t="42058" x="10264775" y="5694363"/>
          <p14:tracePt t="42189" x="10277475" y="5681663"/>
          <p14:tracePt t="42197" x="10277475" y="5668963"/>
          <p14:tracePt t="42213" x="10288588" y="5656263"/>
          <p14:tracePt t="42237" x="10301288" y="5643563"/>
          <p14:tracePt t="42325" x="10301288" y="5630863"/>
          <p14:tracePt t="42333" x="10301288" y="5607050"/>
          <p14:tracePt t="42342" x="10264775" y="5543550"/>
          <p14:tracePt t="42358" x="10052050" y="5268913"/>
          <p14:tracePt t="42375" x="9726613" y="4768850"/>
          <p14:tracePt t="42392" x="9475788" y="4279900"/>
          <p14:tracePt t="42409" x="9275763" y="3779838"/>
          <p14:tracePt t="42426" x="9063038" y="3278188"/>
          <p14:tracePt t="42429" x="8937625" y="3041650"/>
          <p14:tracePt t="42442" x="8850313" y="2828925"/>
          <p14:tracePt t="42445" x="8774113" y="2640013"/>
          <p14:tracePt t="42459" x="8699500" y="2490788"/>
          <p14:tracePt t="42461" x="8661400" y="2339975"/>
          <p14:tracePt t="42477" x="8561388" y="2027238"/>
          <p14:tracePt t="42492" x="8499475" y="1801813"/>
          <p14:tracePt t="42509" x="8474075" y="1714500"/>
          <p14:tracePt t="42526" x="8474075" y="1689100"/>
          <p14:tracePt t="44269" x="8474075" y="1714500"/>
          <p14:tracePt t="44278" x="8474075" y="1727200"/>
          <p14:tracePt t="44285" x="8474075" y="1739900"/>
          <p14:tracePt t="44309" x="8474075" y="1752600"/>
          <p14:tracePt t="44445" x="8474075" y="1776413"/>
          <p14:tracePt t="44453" x="8486775" y="1801813"/>
          <p14:tracePt t="44464" x="8524875" y="1827213"/>
          <p14:tracePt t="44481" x="8624888" y="1914525"/>
          <p14:tracePt t="44498" x="8774113" y="2014538"/>
          <p14:tracePt t="44501" x="8850313" y="2078038"/>
          <p14:tracePt t="44515" x="8937625" y="2127250"/>
          <p14:tracePt t="44517" x="9012238" y="2165350"/>
          <p14:tracePt t="44531" x="9075738" y="2214563"/>
          <p14:tracePt t="44533" x="9124950" y="2239963"/>
          <p14:tracePt t="44549" x="9199563" y="2278063"/>
          <p14:tracePt t="44565" x="9250363" y="2290763"/>
          <p14:tracePt t="44581" x="9263063" y="2290763"/>
          <p14:tracePt t="44598" x="9288463" y="2290763"/>
          <p14:tracePt t="44614" x="9301163" y="2303463"/>
          <p14:tracePt t="44631" x="9312275" y="2303463"/>
          <p14:tracePt t="44647" x="9337675" y="2303463"/>
          <p14:tracePt t="44665" x="9350375" y="2303463"/>
          <p14:tracePt t="44682" x="9375775" y="2314575"/>
          <p14:tracePt t="44684" x="9388475" y="2314575"/>
          <p14:tracePt t="44698" x="9388475" y="2327275"/>
          <p14:tracePt t="44701" x="9413875" y="2339975"/>
          <p14:tracePt t="44715" x="9424988" y="2339975"/>
          <p14:tracePt t="44717" x="9437688" y="2352675"/>
          <p14:tracePt t="44733" x="9463088" y="2365375"/>
          <p14:tracePt t="44853" x="9463088" y="2378075"/>
          <p14:tracePt t="44861" x="9475788" y="2378075"/>
          <p14:tracePt t="44869" x="9488488" y="2403475"/>
          <p14:tracePt t="44882" x="9488488" y="2414588"/>
          <p14:tracePt t="44885" x="9488488" y="2427288"/>
          <p14:tracePt t="44899" x="9488488" y="2439988"/>
          <p14:tracePt t="44901" x="9501188" y="2439988"/>
          <p14:tracePt t="44916" x="9501188" y="2452688"/>
          <p14:tracePt t="46581" x="9488488" y="2452688"/>
          <p14:tracePt t="46588" x="9475788" y="2452688"/>
          <p14:tracePt t="46604" x="9463088" y="2452688"/>
          <p14:tracePt t="46620" x="9424988" y="2452688"/>
          <p14:tracePt t="46637" x="9401175" y="2439988"/>
          <p14:tracePt t="46653" x="9375775" y="2439988"/>
          <p14:tracePt t="46670" x="9337675" y="2439988"/>
          <p14:tracePt t="46686" x="9301163" y="2427288"/>
          <p14:tracePt t="46703" x="9275763" y="2427288"/>
          <p14:tracePt t="46720" x="9250363" y="2427288"/>
          <p14:tracePt t="46737" x="9212263" y="2427288"/>
          <p14:tracePt t="46753" x="9199563" y="2427288"/>
          <p14:tracePt t="46756" x="9188450" y="2427288"/>
          <p14:tracePt t="46770" x="9175750" y="2427288"/>
          <p14:tracePt t="46773" x="9163050" y="2427288"/>
          <p14:tracePt t="46861" x="9150350" y="2427288"/>
          <p14:tracePt t="46870" x="9137650" y="2427288"/>
          <p14:tracePt t="46893" x="9124950" y="2427288"/>
          <p14:tracePt t="46917" x="9124950" y="2439988"/>
          <p14:tracePt t="46925" x="9124950" y="2452688"/>
          <p14:tracePt t="46938" x="9112250" y="2465388"/>
          <p14:tracePt t="46940" x="9099550" y="2478088"/>
          <p14:tracePt t="46957" x="9099550" y="2490788"/>
          <p14:tracePt t="46971" x="9099550" y="2503488"/>
          <p14:tracePt t="46973" x="9088438" y="2516188"/>
          <p14:tracePt t="46988" x="9088438" y="2527300"/>
          <p14:tracePt t="47005" x="9075738" y="2552700"/>
          <p14:tracePt t="47021" x="9075738" y="2590800"/>
          <p14:tracePt t="47038" x="9063038" y="2640013"/>
          <p14:tracePt t="47054" x="9063038" y="2690813"/>
          <p14:tracePt t="47071" x="9063038" y="2752725"/>
          <p14:tracePt t="47087" x="9063038" y="2778125"/>
          <p14:tracePt t="47104" x="9063038" y="2816225"/>
          <p14:tracePt t="47121" x="9063038" y="2840038"/>
          <p14:tracePt t="47138" x="9037638" y="2865438"/>
          <p14:tracePt t="47269" x="9037638" y="2878138"/>
          <p14:tracePt t="47277" x="9037638" y="2890838"/>
          <p14:tracePt t="47289" x="9037638" y="2916238"/>
          <p14:tracePt t="47305" x="9037638" y="2978150"/>
          <p14:tracePt t="47322" x="9024938" y="3054350"/>
          <p14:tracePt t="47324" x="9012238" y="3090863"/>
          <p14:tracePt t="47339" x="8999538" y="3128963"/>
          <p14:tracePt t="47341" x="8999538" y="3154363"/>
          <p14:tracePt t="47356" x="8999538" y="3178175"/>
          <p14:tracePt t="47358" x="8986838" y="3216275"/>
          <p14:tracePt t="47373" x="8986838" y="3290888"/>
          <p14:tracePt t="47389" x="8963025" y="3354388"/>
          <p14:tracePt t="47405" x="8963025" y="3403600"/>
          <p14:tracePt t="47421" x="8963025" y="3441700"/>
          <p14:tracePt t="47438" x="8963025" y="3503613"/>
          <p14:tracePt t="47455" x="8963025" y="3579813"/>
          <p14:tracePt t="47471" x="8963025" y="3641725"/>
          <p14:tracePt t="47489" x="8963025" y="3679825"/>
          <p14:tracePt t="47506" x="8963025" y="3729038"/>
          <p14:tracePt t="47508" x="8963025" y="3754438"/>
          <p14:tracePt t="47521" x="8963025" y="3767138"/>
          <p14:tracePt t="47539" x="8963025" y="3779838"/>
          <p14:tracePt t="47541" x="8963025" y="3792538"/>
          <p14:tracePt t="47693" x="8963025" y="3767138"/>
          <p14:tracePt t="47701" x="8963025" y="3729038"/>
          <p14:tracePt t="47709" x="8963025" y="3692525"/>
          <p14:tracePt t="47723" x="8975725" y="3654425"/>
          <p14:tracePt t="47725" x="8986838" y="3616325"/>
          <p14:tracePt t="47740" x="8999538" y="3541713"/>
          <p14:tracePt t="47756" x="9012238" y="3479800"/>
          <p14:tracePt t="47773" x="9012238" y="3441700"/>
          <p14:tracePt t="47789" x="9012238" y="3403600"/>
          <p14:tracePt t="47989" x="9012238" y="3416300"/>
          <p14:tracePt t="47997" x="9012238" y="3441700"/>
          <p14:tracePt t="48006" x="9012238" y="3454400"/>
          <p14:tracePt t="48023" x="9012238" y="3479800"/>
          <p14:tracePt t="48040" x="9012238" y="3503613"/>
          <p14:tracePt t="48057" x="9012238" y="3541713"/>
          <p14:tracePt t="48074" x="9012238" y="3567113"/>
          <p14:tracePt t="48076" x="9012238" y="3590925"/>
          <p14:tracePt t="48093" x="9012238" y="3603625"/>
          <p14:tracePt t="48109" x="9012238" y="3616325"/>
          <p14:tracePt t="48317" x="9024938" y="3616325"/>
          <p14:tracePt t="48341" x="9037638" y="3616325"/>
          <p14:tracePt t="48349" x="9050338" y="3579813"/>
          <p14:tracePt t="48358" x="9075738" y="3541713"/>
          <p14:tracePt t="48374" x="9112250" y="3467100"/>
          <p14:tracePt t="48391" x="9199563" y="3328988"/>
          <p14:tracePt t="48408" x="9275763" y="3216275"/>
          <p14:tracePt t="48425" x="9350375" y="3103563"/>
          <p14:tracePt t="48441" x="9424988" y="3016250"/>
          <p14:tracePt t="48445" x="9475788" y="2978150"/>
          <p14:tracePt t="48459" x="9513888" y="2941638"/>
          <p14:tracePt t="48461" x="9550400" y="2916238"/>
          <p14:tracePt t="48475" x="9575800" y="2903538"/>
          <p14:tracePt t="48477" x="9601200" y="2878138"/>
          <p14:tracePt t="48492" x="9650413" y="2865438"/>
          <p14:tracePt t="48509" x="9726613" y="2852738"/>
          <p14:tracePt t="48525" x="9788525" y="2852738"/>
          <p14:tracePt t="48541" x="9875838" y="2852738"/>
          <p14:tracePt t="48558" x="9963150" y="2878138"/>
          <p14:tracePt t="48574" x="10064750" y="2916238"/>
          <p14:tracePt t="48591" x="10139363" y="2952750"/>
          <p14:tracePt t="48608" x="10177463" y="3016250"/>
          <p14:tracePt t="48625" x="10201275" y="3054350"/>
          <p14:tracePt t="48642" x="10201275" y="3078163"/>
          <p14:tracePt t="48645" x="10201275" y="3103563"/>
          <p14:tracePt t="48659" x="10201275" y="3116263"/>
          <p14:tracePt t="48661" x="10201275" y="3128963"/>
          <p14:tracePt t="48676" x="10201275" y="3154363"/>
          <p14:tracePt t="48692" x="10201275" y="3165475"/>
          <p14:tracePt t="48709" x="10201275" y="3178175"/>
          <p14:tracePt t="48725" x="10201275" y="3190875"/>
          <p14:tracePt t="48901" x="10201275" y="3154363"/>
          <p14:tracePt t="48909" x="10201275" y="3128963"/>
          <p14:tracePt t="48916" x="10188575" y="3103563"/>
          <p14:tracePt t="48926" x="10188575" y="3065463"/>
          <p14:tracePt t="48942" x="10139363" y="2990850"/>
          <p14:tracePt t="48959" x="10126663" y="2941638"/>
          <p14:tracePt t="48975" x="10101263" y="2890838"/>
          <p14:tracePt t="48993" x="10088563" y="2878138"/>
          <p14:tracePt t="49009" x="10064750" y="2852738"/>
          <p14:tracePt t="49026" x="10052050" y="2840038"/>
          <p14:tracePt t="49045" x="10039350" y="2840038"/>
          <p14:tracePt t="49069" x="10026650" y="2840038"/>
          <p14:tracePt t="49077" x="10013950" y="2840038"/>
          <p14:tracePt t="49093" x="10001250" y="2840038"/>
          <p14:tracePt t="49110" x="9988550" y="2840038"/>
          <p14:tracePt t="49126" x="9963150" y="2840038"/>
          <p14:tracePt t="49143" x="9952038" y="2840038"/>
          <p14:tracePt t="49160" x="9926638" y="2840038"/>
          <p14:tracePt t="49176" x="9901238" y="2840038"/>
          <p14:tracePt t="49193" x="9888538" y="2840038"/>
          <p14:tracePt t="49210" x="9875838" y="2840038"/>
          <p14:tracePt t="49212" x="9852025" y="2840038"/>
          <p14:tracePt t="49229" x="9852025" y="2852738"/>
          <p14:tracePt t="49244" x="9839325" y="2852738"/>
          <p14:tracePt t="49260" x="9826625" y="2852738"/>
          <p14:tracePt t="49485" x="9826625" y="2865438"/>
          <p14:tracePt t="49501" x="9813925" y="2878138"/>
          <p14:tracePt t="49533" x="9801225" y="2890838"/>
          <p14:tracePt t="49541" x="9788525" y="2890838"/>
          <p14:tracePt t="50781" x="9763125" y="2878138"/>
          <p14:tracePt t="50789" x="9739313" y="2828925"/>
          <p14:tracePt t="50798" x="9701213" y="2765425"/>
          <p14:tracePt t="50814" x="9601200" y="2640013"/>
          <p14:tracePt t="50831" x="9488488" y="2503488"/>
          <p14:tracePt t="50847" x="9413875" y="2403475"/>
          <p14:tracePt t="50864" x="9324975" y="2339975"/>
          <p14:tracePt t="50881" x="9275763" y="2278063"/>
          <p14:tracePt t="50898" x="9224963" y="2239963"/>
          <p14:tracePt t="50901" x="9188450" y="2214563"/>
          <p14:tracePt t="50915" x="9163050" y="2201863"/>
          <p14:tracePt t="50916" x="9137650" y="2178050"/>
          <p14:tracePt t="50932" x="9124950" y="2165350"/>
          <p14:tracePt t="50934" x="9099550" y="2139950"/>
          <p14:tracePt t="50949" x="9063038" y="2127250"/>
          <p14:tracePt t="50965" x="9037638" y="2114550"/>
          <p14:tracePt t="50981" x="9024938" y="2101850"/>
          <p14:tracePt t="50998" x="9012238" y="2089150"/>
          <p14:tracePt t="51014" x="8975725" y="2078038"/>
          <p14:tracePt t="51031" x="8937625" y="2052638"/>
          <p14:tracePt t="51048" x="8899525" y="2039938"/>
          <p14:tracePt t="51065" x="8874125" y="2014538"/>
          <p14:tracePt t="51082" x="8837613" y="2001838"/>
          <p14:tracePt t="51084" x="8812213" y="1989138"/>
          <p14:tracePt t="51099" x="8786813" y="1989138"/>
          <p14:tracePt t="51101" x="8750300" y="1978025"/>
          <p14:tracePt t="51116" x="8724900" y="1965325"/>
          <p14:tracePt t="51118" x="8699500" y="1952625"/>
          <p14:tracePt t="51132" x="8661400" y="1952625"/>
          <p14:tracePt t="51149" x="8637588" y="1952625"/>
          <p14:tracePt t="51165" x="8599488" y="1927225"/>
          <p14:tracePt t="51182" x="8586788" y="1927225"/>
          <p14:tracePt t="51493" x="8574088" y="1914525"/>
          <p14:tracePt t="51501" x="8561388" y="1889125"/>
          <p14:tracePt t="51516" x="8548688" y="1865313"/>
          <p14:tracePt t="51533" x="8512175" y="1852613"/>
          <p14:tracePt t="51549" x="8474075" y="1839913"/>
          <p14:tracePt t="51566" x="8448675" y="1814513"/>
          <p14:tracePt t="51582" x="8412163" y="1801813"/>
          <p14:tracePt t="51599" x="8361363" y="1789113"/>
          <p14:tracePt t="51616" x="8299450" y="1776413"/>
          <p14:tracePt t="51633" x="8248650" y="1765300"/>
          <p14:tracePt t="51649" x="8223250" y="1752600"/>
          <p14:tracePt t="51652" x="8212138" y="1752600"/>
          <p14:tracePt t="51669" x="8199438" y="1752600"/>
          <p14:tracePt t="51683" x="8174038" y="1752600"/>
          <p14:tracePt t="51700" x="8161338" y="1752600"/>
          <p14:tracePt t="51717" x="8135938" y="1739900"/>
          <p14:tracePt t="51733" x="8099425" y="1727200"/>
          <p14:tracePt t="51750" x="8048625" y="1727200"/>
          <p14:tracePt t="51766" x="8023225" y="1714500"/>
          <p14:tracePt t="51783" x="7986713" y="1714500"/>
          <p14:tracePt t="51800" x="7961313" y="1714500"/>
          <p14:tracePt t="51817" x="7935913" y="1701800"/>
          <p14:tracePt t="52765" x="7923213" y="1701800"/>
          <p14:tracePt t="52781" x="7910513" y="1701800"/>
          <p14:tracePt t="52797" x="7897813" y="1701800"/>
          <p14:tracePt t="52805" x="7886700" y="1701800"/>
          <p14:tracePt t="52820" x="7874000" y="1689100"/>
          <p14:tracePt t="52836" x="7848600" y="1689100"/>
          <p14:tracePt t="52853" x="7835900" y="1689100"/>
          <p14:tracePt t="52869" x="7810500" y="1663700"/>
          <p14:tracePt t="52886" x="7785100" y="1663700"/>
          <p14:tracePt t="53165" x="7797800" y="1663700"/>
          <p14:tracePt t="53173" x="7835900" y="1663700"/>
          <p14:tracePt t="53188" x="7861300" y="1652588"/>
          <p14:tracePt t="53190" x="7886700" y="1652588"/>
          <p14:tracePt t="53204" x="7935913" y="1652588"/>
          <p14:tracePt t="53221" x="7999413" y="1652588"/>
          <p14:tracePt t="53237" x="8061325" y="1652588"/>
          <p14:tracePt t="53253" x="8123238" y="1627188"/>
          <p14:tracePt t="53270" x="8186738" y="1627188"/>
          <p14:tracePt t="53287" x="8235950" y="1627188"/>
          <p14:tracePt t="53303" x="8286750" y="1627188"/>
          <p14:tracePt t="53320" x="8312150" y="1627188"/>
          <p14:tracePt t="53338" x="8374063" y="1627188"/>
          <p14:tracePt t="53341" x="8386763" y="1627188"/>
          <p14:tracePt t="53354" x="8399463" y="1627188"/>
          <p14:tracePt t="53357" x="8412163" y="1627188"/>
          <p14:tracePt t="53371" x="8448675" y="1627188"/>
          <p14:tracePt t="53373" x="8474075" y="1627188"/>
          <p14:tracePt t="53389" x="8524875" y="1627188"/>
          <p14:tracePt t="53404" x="8561388" y="1627188"/>
          <p14:tracePt t="53421" x="8612188" y="1627188"/>
          <p14:tracePt t="53438" x="8637588" y="1627188"/>
          <p14:tracePt t="53454" x="8661400" y="1627188"/>
          <p14:tracePt t="53471" x="8674100" y="1627188"/>
          <p14:tracePt t="53493" x="8686800" y="1627188"/>
          <p14:tracePt t="53509" x="8699500" y="1627188"/>
          <p14:tracePt t="53521" x="8712200" y="1627188"/>
          <p14:tracePt t="53538" x="8724900" y="1639888"/>
          <p14:tracePt t="53554" x="8737600" y="1639888"/>
          <p14:tracePt t="53571" x="8750300" y="1639888"/>
          <p14:tracePt t="53933" x="8763000" y="1639888"/>
          <p14:tracePt t="53949" x="8774113" y="1639888"/>
          <p14:tracePt t="53956" x="8786813" y="1639888"/>
          <p14:tracePt t="53973" x="8824913" y="1652588"/>
          <p14:tracePt t="53989" x="8863013" y="1652588"/>
          <p14:tracePt t="54006" x="8899525" y="1652588"/>
          <p14:tracePt t="54461" x="8924925" y="1663700"/>
          <p14:tracePt t="54469" x="8999538" y="1689100"/>
          <p14:tracePt t="54477" x="9088438" y="1739900"/>
          <p14:tracePt t="54491" x="9212263" y="1814513"/>
          <p14:tracePt t="54493" x="9363075" y="1865313"/>
          <p14:tracePt t="54508" x="9688513" y="1965325"/>
          <p14:tracePt t="54524" x="10026650" y="2039938"/>
          <p14:tracePt t="54541" x="10339388" y="2089150"/>
          <p14:tracePt t="54557" x="10614025" y="2101850"/>
          <p14:tracePt t="54574" x="10828338" y="2101850"/>
          <p14:tracePt t="54590" x="10952163" y="2127250"/>
          <p14:tracePt t="54607" x="11002963" y="2127250"/>
          <p14:tracePt t="54624" x="11015663" y="2139950"/>
          <p14:tracePt t="54861" x="11002963" y="2139950"/>
          <p14:tracePt t="55333" x="11002963" y="2152650"/>
          <p14:tracePt t="55342" x="11028363" y="2165350"/>
          <p14:tracePt t="55349" x="11041063" y="2165350"/>
          <p14:tracePt t="55359" x="11052175" y="2165350"/>
          <p14:tracePt t="55376" x="11077575" y="2178050"/>
          <p14:tracePt t="56053" x="11077575" y="2165350"/>
          <p14:tracePt t="56069" x="11077575" y="2152650"/>
          <p14:tracePt t="56078" x="11077575" y="2139950"/>
          <p14:tracePt t="56094" x="11077575" y="2127250"/>
          <p14:tracePt t="56109" x="11077575" y="2114550"/>
          <p14:tracePt t="56133" x="11077575" y="2101850"/>
          <p14:tracePt t="56157" x="11077575" y="2089150"/>
          <p14:tracePt t="56189" x="11077575" y="2078038"/>
          <p14:tracePt t="56205" x="11077575" y="2065338"/>
          <p14:tracePt t="56453" x="11077575" y="2052638"/>
          <p14:tracePt t="56462" x="11077575" y="2039938"/>
          <p14:tracePt t="56485" x="11077575" y="2027238"/>
          <p14:tracePt t="56508" x="11077575" y="2014538"/>
          <p14:tracePt t="56781" x="11064875" y="2014538"/>
          <p14:tracePt t="56789" x="11041063" y="2014538"/>
          <p14:tracePt t="56797" x="11002963" y="2014538"/>
          <p14:tracePt t="56813" x="10928350" y="2014538"/>
          <p14:tracePt t="56830" x="10828338" y="2014538"/>
          <p14:tracePt t="56846" x="10726738" y="2014538"/>
          <p14:tracePt t="56863" x="10639425" y="2014538"/>
          <p14:tracePt t="56880" x="10552113" y="2014538"/>
          <p14:tracePt t="56897" x="10439400" y="2001838"/>
          <p14:tracePt t="56913" x="10364788" y="1989138"/>
          <p14:tracePt t="56930" x="10277475" y="1978025"/>
          <p14:tracePt t="56947" x="10188575" y="1978025"/>
          <p14:tracePt t="56949" x="10139363" y="1978025"/>
          <p14:tracePt t="56963" x="10088563" y="1978025"/>
          <p14:tracePt t="56965" x="10052050" y="1978025"/>
          <p14:tracePt t="56981" x="9952038" y="1978025"/>
          <p14:tracePt t="56997" x="9875838" y="1978025"/>
          <p14:tracePt t="57013" x="9775825" y="2001838"/>
          <p14:tracePt t="57030" x="9637713" y="2039938"/>
          <p14:tracePt t="57046" x="9537700" y="2101850"/>
          <p14:tracePt t="57063" x="9424988" y="2201863"/>
          <p14:tracePt t="57080" x="9324975" y="2339975"/>
          <p14:tracePt t="57097" x="9212263" y="2552700"/>
          <p14:tracePt t="57100" x="9150350" y="2678113"/>
          <p14:tracePt t="57114" x="9099550" y="2803525"/>
          <p14:tracePt t="57117" x="9075738" y="2903538"/>
          <p14:tracePt t="57131" x="9063038" y="3003550"/>
          <p14:tracePt t="57133" x="9050338" y="3103563"/>
          <p14:tracePt t="57147" x="9050338" y="3190875"/>
          <p14:tracePt t="57149" x="9050338" y="3278188"/>
          <p14:tracePt t="57164" x="9050338" y="3441700"/>
          <p14:tracePt t="57181" x="9137650" y="3654425"/>
          <p14:tracePt t="57198" x="9312275" y="3941763"/>
          <p14:tracePt t="57214" x="9563100" y="4341813"/>
          <p14:tracePt t="57230" x="9888538" y="4856163"/>
          <p14:tracePt t="57247" x="10164763" y="5343525"/>
          <p14:tracePt t="57264" x="10313988" y="5643563"/>
          <p14:tracePt t="57281" x="10377488" y="5868988"/>
          <p14:tracePt t="57298" x="10426700" y="6069013"/>
          <p14:tracePt t="57301" x="10426700" y="6132513"/>
          <p14:tracePt t="57314" x="10439400" y="6194425"/>
          <p14:tracePt t="57332" x="10477500" y="6269038"/>
          <p14:tracePt t="57348" x="10490200" y="6294438"/>
          <p14:tracePt t="57365" x="10514013" y="6294438"/>
          <p14:tracePt t="57381" x="10602913" y="6281738"/>
          <p14:tracePt t="57398" x="10802938" y="6081713"/>
          <p14:tracePt t="57414" x="10990263" y="5681663"/>
          <p14:tracePt t="57431" x="11102975" y="5268913"/>
          <p14:tracePt t="57448" x="11202988" y="4843463"/>
          <p14:tracePt t="57464" x="11266488" y="4454525"/>
          <p14:tracePt t="57482" x="11315700" y="4117975"/>
          <p14:tracePt t="57484" x="11341100" y="3967163"/>
          <p14:tracePt t="57498" x="11353800" y="3816350"/>
          <p14:tracePt t="57501" x="11377613" y="3667125"/>
          <p14:tracePt t="57515" x="11377613" y="3516313"/>
          <p14:tracePt t="57517" x="11377613" y="3390900"/>
          <p14:tracePt t="57532" x="11377613" y="3190875"/>
          <p14:tracePt t="57549" x="11303000" y="3028950"/>
          <p14:tracePt t="57566" x="11228388" y="2890838"/>
          <p14:tracePt t="57582" x="11153775" y="2840038"/>
          <p14:tracePt t="57598" x="11064875" y="2790825"/>
          <p14:tracePt t="57615" x="10990263" y="2778125"/>
          <p14:tracePt t="57631" x="10915650" y="2778125"/>
          <p14:tracePt t="57649" x="10839450" y="2778125"/>
          <p14:tracePt t="57665" x="10752138" y="2778125"/>
          <p14:tracePt t="57668" x="10715625" y="2778125"/>
          <p14:tracePt t="57682" x="10677525" y="2778125"/>
          <p14:tracePt t="57685" x="10602913" y="2803525"/>
          <p14:tracePt t="57699" x="10526713" y="2852738"/>
          <p14:tracePt t="57701" x="10452100" y="2941638"/>
          <p14:tracePt t="57716" x="10288588" y="3165475"/>
          <p14:tracePt t="57732" x="10113963" y="3490913"/>
          <p14:tracePt t="57749" x="9975850" y="3779838"/>
          <p14:tracePt t="57765" x="9852025" y="4029075"/>
          <p14:tracePt t="57782" x="9775825" y="4267200"/>
          <p14:tracePt t="57798" x="9701213" y="4479925"/>
          <p14:tracePt t="57816" x="9675813" y="4630738"/>
          <p14:tracePt t="57832" x="9675813" y="4743450"/>
          <p14:tracePt t="57850" x="9675813" y="4856163"/>
          <p14:tracePt t="57852" x="9675813" y="4892675"/>
          <p14:tracePt t="57865" x="9675813" y="4930775"/>
          <p14:tracePt t="57868" x="9675813" y="4968875"/>
          <p14:tracePt t="57883" x="9675813" y="4992688"/>
          <p14:tracePt t="57885" x="9675813" y="5005388"/>
          <p14:tracePt t="57900" x="9688513" y="5018088"/>
          <p14:tracePt t="57916" x="9713913" y="5030788"/>
          <p14:tracePt t="57933" x="9788525" y="5030788"/>
          <p14:tracePt t="57949" x="9963150" y="5030788"/>
          <p14:tracePt t="57966" x="10188575" y="4956175"/>
          <p14:tracePt t="57982" x="10390188" y="4756150"/>
          <p14:tracePt t="57999" x="10552113" y="4518025"/>
          <p14:tracePt t="58016" x="10664825" y="4230688"/>
          <p14:tracePt t="58033" x="10739438" y="3905250"/>
          <p14:tracePt t="58050" x="10739438" y="3590925"/>
          <p14:tracePt t="58052" x="10739438" y="3429000"/>
          <p14:tracePt t="58066" x="10739438" y="3278188"/>
          <p14:tracePt t="58069" x="10739438" y="3141663"/>
          <p14:tracePt t="58084" x="10726738" y="2941638"/>
          <p14:tracePt t="58100" x="10677525" y="2765425"/>
          <p14:tracePt t="58117" x="10590213" y="2616200"/>
          <p14:tracePt t="58133" x="10477500" y="2527300"/>
          <p14:tracePt t="58150" x="10401300" y="2478088"/>
          <p14:tracePt t="58166" x="10301288" y="2452688"/>
          <p14:tracePt t="58183" x="10226675" y="2439988"/>
          <p14:tracePt t="58200" x="10177463" y="2427288"/>
          <p14:tracePt t="58217" x="10101263" y="2427288"/>
          <p14:tracePt t="58234" x="10026650" y="2427288"/>
          <p14:tracePt t="58237" x="9988550" y="2427288"/>
          <p14:tracePt t="58250" x="9963150" y="2427288"/>
          <p14:tracePt t="58253" x="9939338" y="2439988"/>
          <p14:tracePt t="58267" x="9926638" y="2452688"/>
          <p14:tracePt t="58269" x="9901238" y="2465388"/>
          <p14:tracePt t="58284" x="9852025" y="2503488"/>
          <p14:tracePt t="58301" x="9801225" y="2527300"/>
          <p14:tracePt t="58317" x="9739313" y="2590800"/>
          <p14:tracePt t="58334" x="9663113" y="2652713"/>
          <p14:tracePt t="58350" x="9588500" y="2703513"/>
          <p14:tracePt t="58367" x="9537700" y="2752725"/>
          <p14:tracePt t="58384" x="9501188" y="2765425"/>
          <p14:tracePt t="58401" x="9475788" y="2778125"/>
          <p14:tracePt t="58417" x="9463088" y="2790825"/>
          <p14:tracePt t="59045" x="9475788" y="2790825"/>
          <p14:tracePt t="59052" x="9525000" y="2803525"/>
          <p14:tracePt t="59060" x="9637713" y="2828925"/>
          <p14:tracePt t="59069" x="9788525" y="2852738"/>
          <p14:tracePt t="59085" x="10126663" y="2890838"/>
          <p14:tracePt t="59102" x="10364788" y="2890838"/>
          <p14:tracePt t="59119" x="10439400" y="2916238"/>
          <p14:tracePt t="59325" x="10439400" y="2890838"/>
          <p14:tracePt t="59333" x="10439400" y="2865438"/>
          <p14:tracePt t="59341" x="10439400" y="2828925"/>
          <p14:tracePt t="59353" x="10439400" y="2816225"/>
          <p14:tracePt t="59973" x="10452100" y="2816225"/>
          <p14:tracePt t="59981" x="10464800" y="2816225"/>
          <p14:tracePt t="59988" x="10477500" y="2816225"/>
          <p14:tracePt t="60005" x="10552113" y="2852738"/>
          <p14:tracePt t="60021" x="10639425" y="2916238"/>
          <p14:tracePt t="60039" x="10739438" y="2990850"/>
          <p14:tracePt t="60054" x="10828338" y="3041650"/>
          <p14:tracePt t="60072" x="10828338" y="3054350"/>
          <p14:tracePt t="60157" x="10852150" y="3054350"/>
          <p14:tracePt t="60165" x="10902950" y="3054350"/>
          <p14:tracePt t="60172" x="10977563" y="3016250"/>
          <p14:tracePt t="60189" x="11102975" y="2941638"/>
          <p14:tracePt t="60205" x="11141075" y="2928938"/>
          <p14:tracePt t="60277" x="11141075" y="2916238"/>
          <p14:tracePt t="60301" x="11128375" y="2903538"/>
          <p14:tracePt t="60308" x="11115675" y="2903538"/>
          <p14:tracePt t="60322" x="11115675" y="2890838"/>
          <p14:tracePt t="60324" x="11090275" y="2878138"/>
          <p14:tracePt t="60340" x="11077575" y="2878138"/>
          <p14:tracePt t="60356" x="11064875" y="2878138"/>
          <p14:tracePt t="60525" x="11064875" y="2865438"/>
          <p14:tracePt t="60540" x="11052175" y="2865438"/>
          <p14:tracePt t="60549" x="11041063" y="2865438"/>
          <p14:tracePt t="60557" x="11041063" y="2840038"/>
          <p14:tracePt t="60573" x="11015663" y="2828925"/>
          <p14:tracePt t="60590" x="10990263" y="2803525"/>
          <p14:tracePt t="60606" x="10977563" y="2778125"/>
          <p14:tracePt t="60622" x="10952163" y="2752725"/>
          <p14:tracePt t="60709" x="10939463" y="2752725"/>
          <p14:tracePt t="60717" x="10939463" y="2740025"/>
          <p14:tracePt t="60724" x="10928350" y="2740025"/>
          <p14:tracePt t="60740" x="10864850" y="2740025"/>
          <p14:tracePt t="60757" x="10726738" y="2740025"/>
          <p14:tracePt t="60774" x="10490200" y="2740025"/>
          <p14:tracePt t="60790" x="10164763" y="2740025"/>
          <p14:tracePt t="60806" x="9801225" y="2740025"/>
          <p14:tracePt t="60823" x="9424988" y="2740025"/>
          <p14:tracePt t="60840" x="9063038" y="2740025"/>
          <p14:tracePt t="60857" x="8686800" y="2765425"/>
          <p14:tracePt t="60860" x="8524875" y="2765425"/>
          <p14:tracePt t="60874" x="8374063" y="2765425"/>
          <p14:tracePt t="60877" x="8248650" y="2765425"/>
          <p14:tracePt t="60891" x="8123238" y="2765425"/>
          <p14:tracePt t="60893" x="7999413" y="2778125"/>
          <p14:tracePt t="60908" x="7773988" y="2790825"/>
          <p14:tracePt t="60924" x="7623175" y="2803525"/>
          <p14:tracePt t="60941" x="7510463" y="2803525"/>
          <p14:tracePt t="60957" x="7448550" y="2816225"/>
          <p14:tracePt t="60974" x="7385050" y="2840038"/>
          <p14:tracePt t="60990" x="7372350" y="2840038"/>
          <p14:tracePt t="61007" x="7359650" y="2840038"/>
          <p14:tracePt t="61061" x="7348538" y="2840038"/>
          <p14:tracePt t="61069" x="7348538" y="2852738"/>
          <p14:tracePt t="61117" x="7335838" y="2852738"/>
          <p14:tracePt t="61133" x="7323138" y="2852738"/>
          <p14:tracePt t="61140" x="7310438" y="2852738"/>
          <p14:tracePt t="61149" x="7297738" y="2852738"/>
          <p14:tracePt t="61164" x="7285038" y="2852738"/>
          <p14:tracePt t="61181" x="7272338" y="2865438"/>
          <p14:tracePt t="61517" x="7285038" y="2865438"/>
          <p14:tracePt t="61525" x="7297738" y="2865438"/>
          <p14:tracePt t="61532" x="7323138" y="2865438"/>
          <p14:tracePt t="61542" x="7348538" y="2865438"/>
          <p14:tracePt t="61559" x="7410450" y="2865438"/>
          <p14:tracePt t="61575" x="7472363" y="2865438"/>
          <p14:tracePt t="61592" x="7548563" y="2865438"/>
          <p14:tracePt t="61609" x="7597775" y="2865438"/>
          <p14:tracePt t="61625" x="7673975" y="2840038"/>
          <p14:tracePt t="61629" x="7710488" y="2840038"/>
          <p14:tracePt t="61643" x="7748588" y="2828925"/>
          <p14:tracePt t="61645" x="7785100" y="2816225"/>
          <p14:tracePt t="61660" x="7835900" y="2816225"/>
          <p14:tracePt t="61677" x="7861300" y="2816225"/>
          <p14:tracePt t="61749" x="7874000" y="2816225"/>
          <p14:tracePt t="62325" x="7861300" y="2803525"/>
          <p14:tracePt t="62333" x="7848600" y="2778125"/>
          <p14:tracePt t="62344" x="7848600" y="2765425"/>
          <p14:tracePt t="62360" x="7810500" y="2752725"/>
          <p14:tracePt t="62378" x="7785100" y="2716213"/>
          <p14:tracePt t="62380" x="7761288" y="2690813"/>
          <p14:tracePt t="62394" x="7735888" y="2665413"/>
          <p14:tracePt t="62397" x="7723188" y="2640013"/>
          <p14:tracePt t="62411" x="7685088" y="2616200"/>
          <p14:tracePt t="62413" x="7661275" y="2603500"/>
          <p14:tracePt t="62428" x="7623175" y="2565400"/>
          <p14:tracePt t="62445" x="7548563" y="2503488"/>
          <p14:tracePt t="62461" x="7497763" y="2478088"/>
          <p14:tracePt t="62478" x="7448550" y="2478088"/>
          <p14:tracePt t="62494" x="7435850" y="2452688"/>
          <p14:tracePt t="62511" x="7385050" y="2452688"/>
          <p14:tracePt t="62528" x="7348538" y="2452688"/>
          <p14:tracePt t="62545" x="7285038" y="2427288"/>
          <p14:tracePt t="62561" x="7197725" y="2390775"/>
          <p14:tracePt t="62564" x="7134225" y="2365375"/>
          <p14:tracePt t="62578" x="7085013" y="2339975"/>
          <p14:tracePt t="62581" x="7021513" y="2314575"/>
          <p14:tracePt t="62594" x="6959600" y="2303463"/>
          <p14:tracePt t="62612" x="6846888" y="2252663"/>
          <p14:tracePt t="62628" x="6821488" y="2252663"/>
          <p14:tracePt t="62645" x="6808788" y="2252663"/>
          <p14:tracePt t="62941" x="6797675" y="2252663"/>
          <p14:tracePt t="62948" x="6784975" y="2252663"/>
          <p14:tracePt t="62965" x="6772275" y="2239963"/>
          <p14:tracePt t="62980" x="6721475" y="2227263"/>
          <p14:tracePt t="62996" x="6684963" y="2227263"/>
          <p14:tracePt t="63013" x="6659563" y="2227263"/>
          <p14:tracePt t="65845" x="6659563" y="2239963"/>
          <p14:tracePt t="65853" x="6659563" y="2252663"/>
          <p14:tracePt t="65869" x="6659563" y="2278063"/>
          <p14:tracePt t="65877" x="6659563" y="2303463"/>
          <p14:tracePt t="65887" x="6659563" y="2327275"/>
          <p14:tracePt t="65903" x="6659563" y="2339975"/>
          <p14:tracePt t="65920" x="6659563" y="2365375"/>
          <p14:tracePt t="65937" x="6659563" y="2378075"/>
          <p14:tracePt t="66837" x="6659563" y="2390775"/>
          <p14:tracePt t="67021" x="6659563" y="2414588"/>
          <p14:tracePt t="67029" x="6659563" y="2427288"/>
          <p14:tracePt t="67040" x="6659563" y="2439988"/>
          <p14:tracePt t="67056" x="6659563" y="2490788"/>
          <p14:tracePt t="67073" x="6659563" y="2552700"/>
          <p14:tracePt t="67077" x="6659563" y="2565400"/>
          <p14:tracePt t="67091" x="6659563" y="2578100"/>
          <p14:tracePt t="67093" x="6659563" y="2603500"/>
          <p14:tracePt t="67107" x="6659563" y="2616200"/>
          <p14:tracePt t="67124" x="6659563" y="2640013"/>
          <p14:tracePt t="67245" x="6659563" y="2627313"/>
          <p14:tracePt t="67277" x="6659563" y="2616200"/>
          <p14:tracePt t="67365" x="6672263" y="2616200"/>
          <p14:tracePt t="67381" x="6684963" y="2616200"/>
          <p14:tracePt t="67390" x="6708775" y="2616200"/>
          <p14:tracePt t="67397" x="6734175" y="2616200"/>
          <p14:tracePt t="67407" x="6746875" y="2616200"/>
          <p14:tracePt t="67424" x="6808788" y="2640013"/>
          <p14:tracePt t="67441" x="6872288" y="2652713"/>
          <p14:tracePt t="67458" x="6946900" y="2678113"/>
          <p14:tracePt t="67460" x="6972300" y="2690813"/>
          <p14:tracePt t="67475" x="6997700" y="2703513"/>
          <p14:tracePt t="67477" x="7059613" y="2716213"/>
          <p14:tracePt t="67491" x="7097713" y="2716213"/>
          <p14:tracePt t="67493" x="7110413" y="2716213"/>
          <p14:tracePt t="67508" x="7123113" y="2716213"/>
          <p14:tracePt t="67589" x="7134225" y="2716213"/>
          <p14:tracePt t="67596" x="7159625" y="2716213"/>
          <p14:tracePt t="67608" x="7185025" y="2716213"/>
          <p14:tracePt t="67625" x="7246938" y="2716213"/>
          <p14:tracePt t="67642" x="7285038" y="2703513"/>
          <p14:tracePt t="67659" x="7297738" y="2703513"/>
          <p14:tracePt t="67868" x="7297738" y="2690813"/>
          <p14:tracePt t="67877" x="7297738" y="2678113"/>
          <p14:tracePt t="67908" x="7285038" y="2678113"/>
          <p14:tracePt t="67925" x="7272338" y="2678113"/>
          <p14:tracePt t="67933" x="7272338" y="2665413"/>
          <p14:tracePt t="67949" x="7259638" y="2665413"/>
          <p14:tracePt t="67965" x="7246938" y="2665413"/>
          <p14:tracePt t="67981" x="7235825" y="2665413"/>
          <p14:tracePt t="69149" x="7223125" y="2665413"/>
          <p14:tracePt t="69165" x="7210425" y="2652713"/>
          <p14:tracePt t="69181" x="7197725" y="2627313"/>
          <p14:tracePt t="69188" x="7185025" y="2616200"/>
          <p14:tracePt t="69197" x="7172325" y="2590800"/>
          <p14:tracePt t="69213" x="7110413" y="2552700"/>
          <p14:tracePt t="69229" x="7010400" y="2465388"/>
          <p14:tracePt t="69246" x="6897688" y="2390775"/>
          <p14:tracePt t="69262" x="6772275" y="2303463"/>
          <p14:tracePt t="69278" x="6608763" y="2201863"/>
          <p14:tracePt t="69295" x="6459538" y="2127250"/>
          <p14:tracePt t="69312" x="6370638" y="2089150"/>
          <p14:tracePt t="69329" x="6296025" y="2039938"/>
          <p14:tracePt t="69346" x="6208713" y="1989138"/>
          <p14:tracePt t="69350" x="6170613" y="1952625"/>
          <p14:tracePt t="69363" x="6121400" y="1939925"/>
          <p14:tracePt t="69365" x="6096000" y="1914525"/>
          <p14:tracePt t="69380" x="6045200" y="1901825"/>
          <p14:tracePt t="69397" x="6008688" y="1876425"/>
          <p14:tracePt t="69413" x="5970588" y="1852613"/>
          <p14:tracePt t="69429" x="5932488" y="1827213"/>
          <p14:tracePt t="69446" x="5908675" y="1827213"/>
          <p14:tracePt t="69781" x="5908675" y="1814513"/>
          <p14:tracePt t="69788" x="5908675" y="1801813"/>
          <p14:tracePt t="69797" x="5895975" y="1801813"/>
          <p14:tracePt t="69814" x="5883275" y="1776413"/>
          <p14:tracePt t="69831" x="5870575" y="1765300"/>
          <p14:tracePt t="69847" x="5870575" y="1752600"/>
          <p14:tracePt t="69864" x="5857875" y="1739900"/>
          <p14:tracePt t="74165" x="5870575" y="1739900"/>
          <p14:tracePt t="74173" x="5883275" y="1739900"/>
          <p14:tracePt t="74181" x="5895975" y="1752600"/>
          <p14:tracePt t="74191" x="5921375" y="1752600"/>
          <p14:tracePt t="74209" x="5945188" y="1765300"/>
          <p14:tracePt t="74316" x="5957888" y="1765300"/>
          <p14:tracePt t="74325" x="5957888" y="1776413"/>
          <p14:tracePt t="74332" x="5957888" y="1789113"/>
          <p14:tracePt t="74348" x="5970588" y="1801813"/>
          <p14:tracePt t="75445" x="5970588" y="1814513"/>
          <p14:tracePt t="76133" x="5970588" y="1827213"/>
          <p14:tracePt t="76149" x="5970588" y="1839913"/>
          <p14:tracePt t="76372" x="5970588" y="1852613"/>
          <p14:tracePt t="76396" x="5970588" y="1865313"/>
          <p14:tracePt t="79404" x="5995988" y="1876425"/>
          <p14:tracePt t="79413" x="6057900" y="1889125"/>
          <p14:tracePt t="79421" x="6146800" y="1901825"/>
          <p14:tracePt t="79439" x="6234113" y="1939925"/>
          <p14:tracePt t="79677" x="6234113" y="1952625"/>
          <p14:tracePt t="79684" x="6183313" y="1965325"/>
          <p14:tracePt t="79693" x="6108700" y="1965325"/>
          <p14:tracePt t="79707" x="6045200" y="1965325"/>
          <p14:tracePt t="79709" x="6008688" y="1965325"/>
          <p14:tracePt t="79724" x="5970588" y="1965325"/>
          <p14:tracePt t="79740" x="5945188" y="1965325"/>
          <p14:tracePt t="79756" x="5895975" y="1965325"/>
          <p14:tracePt t="79773" x="5857875" y="1965325"/>
          <p14:tracePt t="79790" x="5821363" y="1965325"/>
          <p14:tracePt t="79806" x="5770563" y="1965325"/>
          <p14:tracePt t="79823" x="5732463" y="1965325"/>
          <p14:tracePt t="79840" x="5708650" y="1965325"/>
          <p14:tracePt t="79857" x="5670550" y="1965325"/>
          <p14:tracePt t="79873" x="5657850" y="1965325"/>
          <p14:tracePt t="79876" x="5645150" y="1965325"/>
          <p14:tracePt t="79890" x="5632450" y="1965325"/>
          <p14:tracePt t="79908" x="5619750" y="1965325"/>
          <p14:tracePt t="79924" x="5595938" y="1965325"/>
          <p14:tracePt t="79940" x="5583238" y="1965325"/>
          <p14:tracePt t="79956" x="5570538" y="1965325"/>
          <p14:tracePt t="79980" x="5557838" y="1965325"/>
          <p14:tracePt t="79990" x="5545138" y="1965325"/>
          <p14:tracePt t="80116" x="5532438" y="1965325"/>
          <p14:tracePt t="80133" x="5507038" y="1965325"/>
          <p14:tracePt t="80140" x="5507038" y="1978025"/>
          <p14:tracePt t="80148" x="5495925" y="1978025"/>
          <p14:tracePt t="80158" x="5483225" y="1978025"/>
          <p14:tracePt t="80174" x="5457825" y="1989138"/>
          <p14:tracePt t="80190" x="5432425" y="2014538"/>
          <p14:tracePt t="80213" x="5419725" y="2027238"/>
          <p14:tracePt t="80229" x="5419725" y="2039938"/>
          <p14:tracePt t="80241" x="5407025" y="2039938"/>
          <p14:tracePt t="80244" x="5407025" y="2052638"/>
          <p14:tracePt t="80258" x="5407025" y="2065338"/>
          <p14:tracePt t="80260" x="5394325" y="2078038"/>
          <p14:tracePt t="80275" x="5383213" y="2078038"/>
          <p14:tracePt t="80277" x="5383213" y="2089150"/>
          <p14:tracePt t="80291" x="5383213" y="2101850"/>
          <p14:tracePt t="80308" x="5357813" y="2139950"/>
          <p14:tracePt t="80324" x="5345113" y="2152650"/>
          <p14:tracePt t="80341" x="5345113" y="2178050"/>
          <p14:tracePt t="80358" x="5319713" y="2227263"/>
          <p14:tracePt t="80374" x="5281613" y="2290763"/>
          <p14:tracePt t="80391" x="5257800" y="2352675"/>
          <p14:tracePt t="80408" x="5232400" y="2403475"/>
          <p14:tracePt t="80425" x="5207000" y="2465388"/>
          <p14:tracePt t="80441" x="5207000" y="2478088"/>
          <p14:tracePt t="80459" x="5207000" y="2490788"/>
          <p14:tracePt t="80461" x="5194300" y="2490788"/>
          <p14:tracePt t="80476" x="5194300" y="2503488"/>
          <p14:tracePt t="80492" x="5194300" y="2516188"/>
          <p14:tracePt t="80509" x="5194300" y="2527300"/>
          <p14:tracePt t="80525" x="5181600" y="2565400"/>
          <p14:tracePt t="80541" x="5181600" y="2590800"/>
          <p14:tracePt t="80559" x="5157788" y="2652713"/>
          <p14:tracePt t="80575" x="5157788" y="2690813"/>
          <p14:tracePt t="80591" x="5145088" y="2740025"/>
          <p14:tracePt t="80609" x="5145088" y="2765425"/>
          <p14:tracePt t="80626" x="5132388" y="2765425"/>
          <p14:tracePt t="80628" x="5132388" y="2778125"/>
          <p14:tracePt t="80645" x="5132388" y="2790825"/>
          <p14:tracePt t="80844" x="5132388" y="2803525"/>
          <p14:tracePt t="80860" x="5132388" y="2816225"/>
          <p14:tracePt t="80876" x="5132388" y="2828925"/>
          <p14:tracePt t="80892" x="5132388" y="2840038"/>
          <p14:tracePt t="80900" x="5132388" y="2852738"/>
          <p14:tracePt t="80909" x="5132388" y="2865438"/>
          <p14:tracePt t="80926" x="5132388" y="2941638"/>
          <p14:tracePt t="80942" x="5132388" y="3016250"/>
          <p14:tracePt t="80959" x="5132388" y="3090863"/>
          <p14:tracePt t="80976" x="5145088" y="3203575"/>
          <p14:tracePt t="80993" x="5194300" y="3378200"/>
          <p14:tracePt t="80996" x="5232400" y="3454400"/>
          <p14:tracePt t="81010" x="5257800" y="3541713"/>
          <p14:tracePt t="81012" x="5281613" y="3629025"/>
          <p14:tracePt t="81027" x="5294313" y="3692525"/>
          <p14:tracePt t="81029" x="5319713" y="3741738"/>
          <p14:tracePt t="81044" x="5370513" y="3829050"/>
          <p14:tracePt t="81060" x="5370513" y="3879850"/>
          <p14:tracePt t="81077" x="5383213" y="3892550"/>
          <p14:tracePt t="81140" x="5394325" y="3892550"/>
          <p14:tracePt t="81149" x="5407025" y="3892550"/>
          <p14:tracePt t="81165" x="5419725" y="3905250"/>
          <p14:tracePt t="81177" x="5445125" y="3905250"/>
          <p14:tracePt t="81180" x="5457825" y="3905250"/>
          <p14:tracePt t="81193" x="5470525" y="3916363"/>
          <p14:tracePt t="81196" x="5507038" y="3916363"/>
          <p14:tracePt t="81211" x="5532438" y="3916363"/>
          <p14:tracePt t="81213" x="5545138" y="3929063"/>
          <p14:tracePt t="81228" x="5595938" y="3941763"/>
          <p14:tracePt t="81244" x="5645150" y="3941763"/>
          <p14:tracePt t="81261" x="5670550" y="3954463"/>
          <p14:tracePt t="81277" x="5683250" y="3954463"/>
          <p14:tracePt t="81294" x="5708650" y="3954463"/>
          <p14:tracePt t="81420" x="5719763" y="3954463"/>
          <p14:tracePt t="81437" x="5745163" y="3954463"/>
          <p14:tracePt t="81443" x="5770563" y="3954463"/>
          <p14:tracePt t="81452" x="5808663" y="3967163"/>
          <p14:tracePt t="81461" x="5845175" y="3979863"/>
          <p14:tracePt t="81478" x="5921375" y="4005263"/>
          <p14:tracePt t="81494" x="5995988" y="4041775"/>
          <p14:tracePt t="81510" x="6057900" y="4079875"/>
          <p14:tracePt t="81528" x="6121400" y="4105275"/>
          <p14:tracePt t="81544" x="6170613" y="4105275"/>
          <p14:tracePt t="81561" x="6196013" y="4129088"/>
          <p14:tracePt t="81578" x="6208713" y="4129088"/>
          <p14:tracePt t="81581" x="6221413" y="4129088"/>
          <p14:tracePt t="81595" x="6234113" y="4129088"/>
          <p14:tracePt t="81597" x="6246813" y="4141788"/>
          <p14:tracePt t="81612" x="6283325" y="4154488"/>
          <p14:tracePt t="81629" x="6359525" y="4179888"/>
          <p14:tracePt t="81644" x="6434138" y="4205288"/>
          <p14:tracePt t="81661" x="6559550" y="4230688"/>
          <p14:tracePt t="81678" x="6672263" y="4254500"/>
          <p14:tracePt t="81694" x="6772275" y="4292600"/>
          <p14:tracePt t="81711" x="6846888" y="4305300"/>
          <p14:tracePt t="81728" x="6910388" y="4318000"/>
          <p14:tracePt t="81745" x="6946900" y="4341813"/>
          <p14:tracePt t="81748" x="6985000" y="4341813"/>
          <p14:tracePt t="81761" x="7010400" y="4354513"/>
          <p14:tracePt t="81778" x="7059613" y="4367213"/>
          <p14:tracePt t="81780" x="7085013" y="4379913"/>
          <p14:tracePt t="81796" x="7159625" y="4392613"/>
          <p14:tracePt t="81812" x="7235825" y="4405313"/>
          <p14:tracePt t="81828" x="7285038" y="4418013"/>
          <p14:tracePt t="81845" x="7335838" y="4443413"/>
          <p14:tracePt t="81861" x="7359650" y="4454525"/>
          <p14:tracePt t="81878" x="7397750" y="4467225"/>
          <p14:tracePt t="81895" x="7410450" y="4479925"/>
          <p14:tracePt t="81901" x="7423150" y="4479925"/>
          <p14:tracePt t="81912" x="7423150" y="4492625"/>
          <p14:tracePt t="81928" x="7435850" y="4505325"/>
          <p14:tracePt t="81945" x="7435850" y="4518025"/>
          <p14:tracePt t="81948" x="7448550" y="4518025"/>
          <p14:tracePt t="81962" x="7459663" y="4518025"/>
          <p14:tracePt t="81980" x="7459663" y="4543425"/>
          <p14:tracePt t="82052" x="7459663" y="4554538"/>
          <p14:tracePt t="82061" x="7472363" y="4579938"/>
          <p14:tracePt t="82068" x="7485063" y="4592638"/>
          <p14:tracePt t="82079" x="7510463" y="4618038"/>
          <p14:tracePt t="82096" x="7561263" y="4667250"/>
          <p14:tracePt t="82112" x="7648575" y="4705350"/>
          <p14:tracePt t="82129" x="7761288" y="4756150"/>
          <p14:tracePt t="82132" x="7823200" y="4768850"/>
          <p14:tracePt t="82146" x="7886700" y="4779963"/>
          <p14:tracePt t="82148" x="7923213" y="4792663"/>
          <p14:tracePt t="82163" x="7961313" y="4818063"/>
          <p14:tracePt t="82165" x="7999413" y="4830763"/>
          <p14:tracePt t="82180" x="8048625" y="4843463"/>
          <p14:tracePt t="82196" x="8061325" y="4843463"/>
          <p14:tracePt t="82260" x="8061325" y="4856163"/>
          <p14:tracePt t="82348" x="8074025" y="4856163"/>
          <p14:tracePt t="82357" x="8074025" y="4868863"/>
          <p14:tracePt t="82380" x="8074025" y="4879975"/>
          <p14:tracePt t="82388" x="8074025" y="4892675"/>
          <p14:tracePt t="82396" x="8086725" y="4892675"/>
          <p14:tracePt t="82413" x="8086725" y="4918075"/>
          <p14:tracePt t="82430" x="8099425" y="4943475"/>
          <p14:tracePt t="82446" x="8110538" y="4956175"/>
          <p14:tracePt t="82463" x="8110538" y="4981575"/>
          <p14:tracePt t="82493" x="8110538" y="4992688"/>
          <p14:tracePt t="82509" x="8110538" y="5005388"/>
          <p14:tracePt t="82533" x="8110538" y="5018088"/>
          <p14:tracePt t="82557" x="8110538" y="5030788"/>
          <p14:tracePt t="82580" x="8110538" y="5043488"/>
          <p14:tracePt t="82596" x="8099425" y="5056188"/>
          <p14:tracePt t="82604" x="8074025" y="5068888"/>
          <p14:tracePt t="82614" x="8061325" y="5068888"/>
          <p14:tracePt t="82630" x="8010525" y="5092700"/>
          <p14:tracePt t="82647" x="7961313" y="5105400"/>
          <p14:tracePt t="82664" x="7897813" y="5143500"/>
          <p14:tracePt t="82680" x="7810500" y="5168900"/>
          <p14:tracePt t="82698" x="7748588" y="5194300"/>
          <p14:tracePt t="82701" x="7697788" y="5205413"/>
          <p14:tracePt t="82714" x="7635875" y="5230813"/>
          <p14:tracePt t="82717" x="7572375" y="5243513"/>
          <p14:tracePt t="82731" x="7410450" y="5243513"/>
          <p14:tracePt t="82749" x="7185025" y="5243513"/>
          <p14:tracePt t="82764" x="6985000" y="5243513"/>
          <p14:tracePt t="82781" x="6797675" y="5243513"/>
          <p14:tracePt t="82798" x="6608763" y="5243513"/>
          <p14:tracePt t="82813" x="6446838" y="5243513"/>
          <p14:tracePt t="82831" x="6296025" y="5243513"/>
          <p14:tracePt t="82848" x="6157913" y="5243513"/>
          <p14:tracePt t="82864" x="5983288" y="5230813"/>
          <p14:tracePt t="82881" x="5883275" y="5230813"/>
          <p14:tracePt t="82884" x="5821363" y="5218113"/>
          <p14:tracePt t="82898" x="5783263" y="5205413"/>
          <p14:tracePt t="82901" x="5732463" y="5205413"/>
          <p14:tracePt t="82915" x="5683250" y="5205413"/>
          <p14:tracePt t="82917" x="5645150" y="5205413"/>
          <p14:tracePt t="82932" x="5583238" y="5205413"/>
          <p14:tracePt t="82948" x="5545138" y="5205413"/>
          <p14:tracePt t="82964" x="5519738" y="5205413"/>
          <p14:tracePt t="83148" x="5519738" y="5181600"/>
          <p14:tracePt t="83157" x="5519738" y="5156200"/>
          <p14:tracePt t="83165" x="5519738" y="5118100"/>
          <p14:tracePt t="83182" x="5519738" y="5030788"/>
          <p14:tracePt t="83198" x="5519738" y="4918075"/>
          <p14:tracePt t="83215" x="5519738" y="4756150"/>
          <p14:tracePt t="83232" x="5532438" y="4605338"/>
          <p14:tracePt t="83249" x="5532438" y="4405313"/>
          <p14:tracePt t="83252" x="5532438" y="4318000"/>
          <p14:tracePt t="83265" x="5532438" y="4217988"/>
          <p14:tracePt t="83268" x="5532438" y="4105275"/>
          <p14:tracePt t="83283" x="5532438" y="3992563"/>
          <p14:tracePt t="83285" x="5532438" y="3854450"/>
          <p14:tracePt t="83300" x="5519738" y="3616325"/>
          <p14:tracePt t="83316" x="5483225" y="3378200"/>
          <p14:tracePt t="83333" x="5457825" y="3190875"/>
          <p14:tracePt t="83349" x="5445125" y="3065463"/>
          <p14:tracePt t="83366" x="5432425" y="2952750"/>
          <p14:tracePt t="83382" x="5419725" y="2865438"/>
          <p14:tracePt t="83399" x="5419725" y="2828925"/>
          <p14:tracePt t="83416" x="5419725" y="2790825"/>
          <p14:tracePt t="83433" x="5419725" y="2765425"/>
          <p14:tracePt t="83449" x="5419725" y="2703513"/>
          <p14:tracePt t="83452" x="5419725" y="2652713"/>
          <p14:tracePt t="83466" x="5419725" y="2565400"/>
          <p14:tracePt t="83468" x="5445125" y="2465388"/>
          <p14:tracePt t="83484" x="5507038" y="2178050"/>
          <p14:tracePt t="83500" x="5532438" y="1927225"/>
          <p14:tracePt t="83516" x="5557838" y="1739900"/>
          <p14:tracePt t="83533" x="5570538" y="1614488"/>
          <p14:tracePt t="83549" x="5570538" y="1539875"/>
          <p14:tracePt t="83566" x="5570538" y="1489075"/>
          <p14:tracePt t="83582" x="5570538" y="1476375"/>
          <p14:tracePt t="83600" x="5570538" y="1450975"/>
          <p14:tracePt t="84053" x="5583238" y="1450975"/>
          <p14:tracePt t="84060" x="5595938" y="1450975"/>
          <p14:tracePt t="84068" x="5607050" y="1450975"/>
          <p14:tracePt t="84085" x="5632450" y="1450975"/>
          <p14:tracePt t="84101" x="5657850" y="1450975"/>
          <p14:tracePt t="84118" x="5670550" y="1450975"/>
          <p14:tracePt t="84134" x="5695950" y="1450975"/>
          <p14:tracePt t="84151" x="5708650" y="1450975"/>
          <p14:tracePt t="84168" x="5732463" y="1450975"/>
          <p14:tracePt t="84184" x="5745163" y="1439863"/>
          <p14:tracePt t="84201" x="5770563" y="1439863"/>
          <p14:tracePt t="84219" x="5783263" y="1439863"/>
          <p14:tracePt t="84372" x="5795963" y="1439863"/>
          <p14:tracePt t="84389" x="5821363" y="1439863"/>
          <p14:tracePt t="84397" x="5832475" y="1439863"/>
          <p14:tracePt t="84404" x="5857875" y="1439863"/>
          <p14:tracePt t="84419" x="5895975" y="1439863"/>
          <p14:tracePt t="84420" x="5921375" y="1439863"/>
          <p14:tracePt t="84436" x="5970588" y="1439863"/>
          <p14:tracePt t="84452" x="5995988" y="1439863"/>
          <p14:tracePt t="85717" x="5995988" y="1450975"/>
          <p14:tracePt t="85741" x="5995988" y="1463675"/>
          <p14:tracePt t="85749" x="5995988" y="1476375"/>
          <p14:tracePt t="85755" x="5983288" y="1476375"/>
          <p14:tracePt t="85789" x="5983288" y="1489075"/>
          <p14:tracePt t="85868" x="5970588" y="1489075"/>
          <p14:tracePt t="85884" x="5957888" y="1501775"/>
          <p14:tracePt t="85900" x="5945188" y="1527175"/>
          <p14:tracePt t="85908" x="5932488" y="1539875"/>
          <p14:tracePt t="85922" x="5908675" y="1563688"/>
          <p14:tracePt t="85924" x="5895975" y="1576388"/>
          <p14:tracePt t="85939" x="5857875" y="1627188"/>
          <p14:tracePt t="85956" x="5821363" y="1689100"/>
          <p14:tracePt t="85972" x="5795963" y="1739900"/>
          <p14:tracePt t="85989" x="5745163" y="1801813"/>
          <p14:tracePt t="86006" x="5683250" y="1876425"/>
          <p14:tracePt t="86022" x="5632450" y="1965325"/>
          <p14:tracePt t="86039" x="5557838" y="2065338"/>
          <p14:tracePt t="86055" x="5483225" y="2178050"/>
          <p14:tracePt t="86073" x="5383213" y="2314575"/>
          <p14:tracePt t="86076" x="5357813" y="2378075"/>
          <p14:tracePt t="86090" x="5319713" y="2427288"/>
          <p14:tracePt t="86092" x="5281613" y="2478088"/>
          <p14:tracePt t="86107" x="5257800" y="2516188"/>
          <p14:tracePt t="86109" x="5232400" y="2565400"/>
          <p14:tracePt t="86124" x="5181600" y="2640013"/>
          <p14:tracePt t="86140" x="5119688" y="2716213"/>
          <p14:tracePt t="86156" x="5057775" y="2790825"/>
          <p14:tracePt t="86173" x="4981575" y="2865438"/>
          <p14:tracePt t="86190" x="4919663" y="2941638"/>
          <p14:tracePt t="86206" x="4819650" y="3054350"/>
          <p14:tracePt t="86223" x="4756150" y="3141663"/>
          <p14:tracePt t="86240" x="4681538" y="3228975"/>
          <p14:tracePt t="86256" x="4606925" y="3316288"/>
          <p14:tracePt t="86274" x="4543425" y="3378200"/>
          <p14:tracePt t="86276" x="4494213" y="3416300"/>
          <p14:tracePt t="86290" x="4468813" y="3429000"/>
          <p14:tracePt t="86292" x="4443413" y="3454400"/>
          <p14:tracePt t="86308" x="4356100" y="3516313"/>
          <p14:tracePt t="86324" x="4281488" y="3554413"/>
          <p14:tracePt t="86340" x="4181475" y="3590925"/>
          <p14:tracePt t="86356" x="4030663" y="3641725"/>
          <p14:tracePt t="86374" x="3917950" y="3692525"/>
          <p14:tracePt t="86390" x="3779838" y="3741738"/>
          <p14:tracePt t="86407" x="3667125" y="3779838"/>
          <p14:tracePt t="86424" x="3554413" y="3829050"/>
          <p14:tracePt t="86440" x="3441700" y="3879850"/>
          <p14:tracePt t="86458" x="3341688" y="3905250"/>
          <p14:tracePt t="86460" x="3305175" y="3929063"/>
          <p14:tracePt t="86474" x="3267075" y="3941763"/>
          <p14:tracePt t="86477" x="3205163" y="3954463"/>
          <p14:tracePt t="86492" x="3141663" y="3967163"/>
          <p14:tracePt t="86508" x="3092450" y="3992563"/>
          <p14:tracePt t="86524" x="3041650" y="3992563"/>
          <p14:tracePt t="86541" x="3016250" y="4005263"/>
          <p14:tracePt t="86557" x="2992438" y="4005263"/>
          <p14:tracePt t="86573" x="2992438" y="4017963"/>
          <p14:tracePt t="86590" x="2979738" y="4017963"/>
          <p14:tracePt t="86607" x="2967038" y="4017963"/>
          <p14:tracePt t="86629" x="2954338" y="4029075"/>
          <p14:tracePt t="86641" x="2941638" y="4029075"/>
          <p14:tracePt t="86884" x="2954338" y="4029075"/>
          <p14:tracePt t="86892" x="2967038" y="4029075"/>
          <p14:tracePt t="86900" x="2992438" y="4029075"/>
          <p14:tracePt t="86917" x="3003550" y="4029075"/>
          <p14:tracePt t="86932" x="3016250" y="4029075"/>
          <p14:tracePt t="86941" x="3028950" y="4029075"/>
          <p14:tracePt t="86958" x="3067050" y="4029075"/>
          <p14:tracePt t="86975" x="3092450" y="4029075"/>
          <p14:tracePt t="86991" x="3128963" y="4029075"/>
          <p14:tracePt t="87008" x="3192463" y="4029075"/>
          <p14:tracePt t="87025" x="3267075" y="4029075"/>
          <p14:tracePt t="87028" x="3305175" y="4029075"/>
          <p14:tracePt t="87042" x="3341688" y="4029075"/>
          <p14:tracePt t="87044" x="3379788" y="4029075"/>
          <p14:tracePt t="87059" x="3454400" y="4029075"/>
          <p14:tracePt t="87077" x="3517900" y="4029075"/>
          <p14:tracePt t="87092" x="3567113" y="4029075"/>
          <p14:tracePt t="87109" x="3605213" y="4029075"/>
          <p14:tracePt t="87126" x="3643313" y="4029075"/>
          <p14:tracePt t="87142" x="3667125" y="4041775"/>
          <p14:tracePt t="87158" x="3679825" y="4054475"/>
          <p14:tracePt t="87176" x="3692525" y="4054475"/>
          <p14:tracePt t="87192" x="3717925" y="4079875"/>
          <p14:tracePt t="87209" x="3743325" y="4117975"/>
          <p14:tracePt t="87212" x="3767138" y="4154488"/>
          <p14:tracePt t="87226" x="3779838" y="4179888"/>
          <p14:tracePt t="87229" x="3792538" y="4205288"/>
          <p14:tracePt t="87243" x="3817938" y="4230688"/>
          <p14:tracePt t="87245" x="3817938" y="4254500"/>
          <p14:tracePt t="87260" x="3856038" y="4318000"/>
          <p14:tracePt t="87276" x="3892550" y="4367213"/>
          <p14:tracePt t="87292" x="3917950" y="4392613"/>
          <p14:tracePt t="87310" x="3943350" y="4418013"/>
          <p14:tracePt t="87325" x="3979863" y="4443413"/>
          <p14:tracePt t="87342" x="3992563" y="4454525"/>
          <p14:tracePt t="87359" x="3992563" y="4467225"/>
          <p14:tracePt t="87376" x="4005263" y="4467225"/>
          <p14:tracePt t="87428" x="4017963" y="4467225"/>
          <p14:tracePt t="87436" x="4017963" y="4479925"/>
          <p14:tracePt t="87444" x="4043363" y="4479925"/>
          <p14:tracePt t="87460" x="4081463" y="4479925"/>
          <p14:tracePt t="87477" x="4168775" y="4443413"/>
          <p14:tracePt t="87493" x="4281488" y="4367213"/>
          <p14:tracePt t="87510" x="4368800" y="4279900"/>
          <p14:tracePt t="87526" x="4481513" y="4192588"/>
          <p14:tracePt t="87543" x="4530725" y="4141788"/>
          <p14:tracePt t="87559" x="4594225" y="4105275"/>
          <p14:tracePt t="87577" x="4630738" y="4067175"/>
          <p14:tracePt t="87580" x="4681538" y="4041775"/>
          <p14:tracePt t="87594" x="4706938" y="4029075"/>
          <p14:tracePt t="87596" x="4743450" y="4005263"/>
          <p14:tracePt t="87610" x="4806950" y="3979863"/>
          <p14:tracePt t="87612" x="4843463" y="3954463"/>
          <p14:tracePt t="87628" x="4919663" y="3941763"/>
          <p14:tracePt t="87644" x="4981575" y="3929063"/>
          <p14:tracePt t="87660" x="5057775" y="3916363"/>
          <p14:tracePt t="87677" x="5145088" y="3905250"/>
          <p14:tracePt t="87694" x="5232400" y="3892550"/>
          <p14:tracePt t="87710" x="5307013" y="3892550"/>
          <p14:tracePt t="87727" x="5370513" y="3892550"/>
          <p14:tracePt t="87743" x="5394325" y="3892550"/>
          <p14:tracePt t="87988" x="5407025" y="3892550"/>
          <p14:tracePt t="88004" x="5419725" y="3892550"/>
          <p14:tracePt t="88020" x="5432425" y="3879850"/>
          <p14:tracePt t="88357" x="5445125" y="3879850"/>
          <p14:tracePt t="88373" x="5457825" y="3879850"/>
          <p14:tracePt t="88380" x="5470525" y="3879850"/>
          <p14:tracePt t="88396" x="5507038" y="3879850"/>
          <p14:tracePt t="88412" x="5545138" y="3879850"/>
          <p14:tracePt t="88429" x="5583238" y="3879850"/>
          <p14:tracePt t="88445" x="5645150" y="3879850"/>
          <p14:tracePt t="88461" x="5708650" y="3879850"/>
          <p14:tracePt t="88479" x="5783263" y="3879850"/>
          <p14:tracePt t="88496" x="5845175" y="3879850"/>
          <p14:tracePt t="88512" x="5895975" y="3879850"/>
          <p14:tracePt t="88529" x="5932488" y="3879850"/>
          <p14:tracePt t="88532" x="5945188" y="3879850"/>
          <p14:tracePt t="88546" x="5983288" y="3879850"/>
          <p14:tracePt t="88548" x="6008688" y="3879850"/>
          <p14:tracePt t="88563" x="6021388" y="3879850"/>
          <p14:tracePt t="88565" x="6034088" y="3879850"/>
          <p14:tracePt t="88580" x="6070600" y="3879850"/>
          <p14:tracePt t="88596" x="6096000" y="3879850"/>
          <p14:tracePt t="88612" x="6146800" y="3879850"/>
          <p14:tracePt t="88629" x="6221413" y="3879850"/>
          <p14:tracePt t="88646" x="6296025" y="3879850"/>
          <p14:tracePt t="88662" x="6370638" y="3879850"/>
          <p14:tracePt t="88679" x="6459538" y="3879850"/>
          <p14:tracePt t="88696" x="6546850" y="3879850"/>
          <p14:tracePt t="88713" x="6584950" y="3879850"/>
          <p14:tracePt t="88716" x="6608763" y="3879850"/>
          <p14:tracePt t="88829" x="6621463" y="3879850"/>
          <p14:tracePt t="88836" x="6634163" y="3879850"/>
          <p14:tracePt t="88964" x="6646863" y="3879850"/>
          <p14:tracePt t="88972" x="6659563" y="3879850"/>
          <p14:tracePt t="88988" x="6684963" y="3879850"/>
          <p14:tracePt t="88997" x="6721475" y="3879850"/>
          <p14:tracePt t="89013" x="6746875" y="3879850"/>
          <p14:tracePt t="89030" x="6784975" y="3879850"/>
          <p14:tracePt t="89047" x="6797675" y="3879850"/>
          <p14:tracePt t="89063" x="6808788" y="3879850"/>
          <p14:tracePt t="89080" x="6821488" y="3879850"/>
          <p14:tracePt t="89196" x="6834188" y="3879850"/>
          <p14:tracePt t="89213" x="6859588" y="3879850"/>
          <p14:tracePt t="89220" x="6872288" y="3879850"/>
          <p14:tracePt t="89231" x="6884988" y="3879850"/>
          <p14:tracePt t="89248" x="6897688" y="3879850"/>
          <p14:tracePt t="89264" x="6921500" y="3879850"/>
          <p14:tracePt t="89461" x="6910388" y="3879850"/>
          <p14:tracePt t="89468" x="6897688" y="3879850"/>
          <p14:tracePt t="89482" x="6884988" y="3879850"/>
          <p14:tracePt t="89484" x="6859588" y="3879850"/>
          <p14:tracePt t="89499" x="6846888" y="3879850"/>
          <p14:tracePt t="89501" x="6821488" y="3879850"/>
          <p14:tracePt t="89516" x="6772275" y="3879850"/>
          <p14:tracePt t="89532" x="6696075" y="3879850"/>
          <p14:tracePt t="89549" x="6621463" y="3879850"/>
          <p14:tracePt t="89565" x="6496050" y="3879850"/>
          <p14:tracePt t="89581" x="6334125" y="3879850"/>
          <p14:tracePt t="89598" x="6108700" y="3905250"/>
          <p14:tracePt t="89615" x="5945188" y="3916363"/>
          <p14:tracePt t="89632" x="5757863" y="3916363"/>
          <p14:tracePt t="89649" x="5583238" y="3929063"/>
          <p14:tracePt t="89652" x="5495925" y="3941763"/>
          <p14:tracePt t="89665" x="5407025" y="3954463"/>
          <p14:tracePt t="89683" x="5257800" y="3979863"/>
          <p14:tracePt t="89685" x="5170488" y="3992563"/>
          <p14:tracePt t="89700" x="5032375" y="4029075"/>
          <p14:tracePt t="89716" x="4881563" y="4054475"/>
          <p14:tracePt t="89732" x="4743450" y="4092575"/>
          <p14:tracePt t="89749" x="4581525" y="4117975"/>
          <p14:tracePt t="89765" x="4381500" y="4141788"/>
          <p14:tracePt t="89782" x="4181475" y="4154488"/>
          <p14:tracePt t="89799" x="3943350" y="4179888"/>
          <p14:tracePt t="89816" x="3692525" y="4179888"/>
          <p14:tracePt t="89832" x="3454400" y="4179888"/>
          <p14:tracePt t="89849" x="3241675" y="4179888"/>
          <p14:tracePt t="89852" x="3141663" y="4179888"/>
          <p14:tracePt t="89866" x="3028950" y="4179888"/>
          <p14:tracePt t="89883" x="2754313" y="4167188"/>
          <p14:tracePt t="89900" x="2616200" y="4167188"/>
          <p14:tracePt t="89917" x="2528888" y="4167188"/>
          <p14:tracePt t="89933" x="2478088" y="4167188"/>
          <p14:tracePt t="89950" x="2452688" y="4167188"/>
          <p14:tracePt t="89965" x="2428875" y="4167188"/>
          <p14:tracePt t="89982" x="2403475" y="4167188"/>
          <p14:tracePt t="90000" x="2378075" y="4167188"/>
          <p14:tracePt t="90016" x="2328863" y="4167188"/>
          <p14:tracePt t="90033" x="2252663" y="4167188"/>
          <p14:tracePt t="90036" x="2203450" y="4167188"/>
          <p14:tracePt t="90050" x="2127250" y="4167188"/>
          <p14:tracePt t="90052" x="2039938" y="4167188"/>
          <p14:tracePt t="90066" x="1965325" y="4167188"/>
          <p14:tracePt t="90069" x="1903413" y="4167188"/>
          <p14:tracePt t="90084" x="1765300" y="4167188"/>
          <p14:tracePt t="90100" x="1689100" y="4167188"/>
          <p14:tracePt t="90117" x="1652588" y="4167188"/>
          <p14:tracePt t="90133" x="1627188" y="4167188"/>
          <p14:tracePt t="90268" x="1652588" y="4167188"/>
          <p14:tracePt t="90276" x="1689100" y="4167188"/>
          <p14:tracePt t="90284" x="1727200" y="4167188"/>
          <p14:tracePt t="90301" x="1827213" y="4167188"/>
          <p14:tracePt t="90317" x="1952625" y="4179888"/>
          <p14:tracePt t="90334" x="2090738" y="4205288"/>
          <p14:tracePt t="90350" x="2252663" y="4230688"/>
          <p14:tracePt t="90367" x="2352675" y="4230688"/>
          <p14:tracePt t="90384" x="2465388" y="4254500"/>
          <p14:tracePt t="90401" x="2541588" y="4254500"/>
          <p14:tracePt t="90418" x="2578100" y="4254500"/>
          <p14:tracePt t="90421" x="2590800" y="4254500"/>
          <p14:tracePt t="90436" x="2603500" y="4254500"/>
          <p14:tracePt t="90516" x="2590800" y="4254500"/>
          <p14:tracePt t="90525" x="2565400" y="4254500"/>
          <p14:tracePt t="90533" x="2528888" y="4254500"/>
          <p14:tracePt t="90551" x="2441575" y="4254500"/>
          <p14:tracePt t="90567" x="2352675" y="4254500"/>
          <p14:tracePt t="90585" x="2290763" y="4254500"/>
          <p14:tracePt t="90588" x="2252663" y="4254500"/>
          <p14:tracePt t="90601" x="2228850" y="4254500"/>
          <p14:tracePt t="90604" x="2203450" y="4254500"/>
          <p14:tracePt t="90619" x="2178050" y="4254500"/>
          <p14:tracePt t="90621" x="2165350" y="4254500"/>
          <p14:tracePt t="90636" x="2152650" y="4254500"/>
          <p14:tracePt t="90772" x="2165350" y="4254500"/>
          <p14:tracePt t="90780" x="2178050" y="4254500"/>
          <p14:tracePt t="90796" x="2190750" y="4254500"/>
          <p14:tracePt t="90813" x="2203450" y="4254500"/>
          <p14:tracePt t="90819" x="2216150" y="4254500"/>
          <p14:tracePt t="90836" x="2239963" y="4254500"/>
          <p14:tracePt t="90852" x="2278063" y="4254500"/>
          <p14:tracePt t="90868" x="2290763" y="4254500"/>
          <p14:tracePt t="90885" x="2328863" y="4254500"/>
          <p14:tracePt t="90916" x="2339975" y="4254500"/>
          <p14:tracePt t="91076" x="2328863" y="4254500"/>
          <p14:tracePt t="91085" x="2316163" y="4254500"/>
          <p14:tracePt t="91092" x="2303463" y="4254500"/>
          <p14:tracePt t="91102" x="2290763" y="4254500"/>
          <p14:tracePt t="91916" x="2290763" y="4267200"/>
          <p14:tracePt t="91933" x="2290763" y="4279900"/>
          <p14:tracePt t="91941" x="2290763" y="4292600"/>
          <p14:tracePt t="92364" x="2303463" y="4292600"/>
          <p14:tracePt t="92380" x="2316163" y="4292600"/>
          <p14:tracePt t="92388" x="2328863" y="4292600"/>
          <p14:tracePt t="92396" x="2352675" y="4292600"/>
          <p14:tracePt t="92405" x="2390775" y="4305300"/>
          <p14:tracePt t="92422" x="2478088" y="4318000"/>
          <p14:tracePt t="92439" x="2565400" y="4330700"/>
          <p14:tracePt t="92456" x="2654300" y="4341813"/>
          <p14:tracePt t="92472" x="2728913" y="4354513"/>
          <p14:tracePt t="92490" x="2803525" y="4354513"/>
          <p14:tracePt t="92492" x="2828925" y="4354513"/>
          <p14:tracePt t="92507" x="2854325" y="4354513"/>
          <p14:tracePt t="92509" x="2879725" y="4354513"/>
          <p14:tracePt t="92524" x="2916238" y="4354513"/>
          <p14:tracePt t="92540" x="2928938" y="4354513"/>
          <p14:tracePt t="92556" x="2941638" y="4354513"/>
          <p14:tracePt t="92668" x="2954338" y="4354513"/>
          <p14:tracePt t="92693" x="2979738" y="4354513"/>
          <p14:tracePt t="92708" x="2992438" y="4354513"/>
          <p14:tracePt t="92717" x="3003550" y="4354513"/>
          <p14:tracePt t="92723" x="3016250" y="4354513"/>
          <p14:tracePt t="92741" x="3054350" y="4354513"/>
          <p14:tracePt t="92757" x="3103563" y="4354513"/>
          <p14:tracePt t="92774" x="3154363" y="4341813"/>
          <p14:tracePt t="92790" x="3205163" y="4330700"/>
          <p14:tracePt t="92807" x="3228975" y="4330700"/>
          <p14:tracePt t="92824" x="3254375" y="4330700"/>
          <p14:tracePt t="92840" x="3267075" y="4330700"/>
          <p14:tracePt t="92857" x="3279775" y="4330700"/>
          <p14:tracePt t="92908" x="3292475" y="4330700"/>
          <p14:tracePt t="92932" x="3305175" y="4330700"/>
          <p14:tracePt t="92940" x="3317875" y="4330700"/>
          <p14:tracePt t="92948" x="3328988" y="4330700"/>
          <p14:tracePt t="92958" x="3341688" y="4330700"/>
          <p14:tracePt t="92974" x="3367088" y="4330700"/>
          <p14:tracePt t="92990" x="3392488" y="4330700"/>
          <p14:tracePt t="93008" x="3405188" y="4330700"/>
          <p14:tracePt t="93024" x="3417888" y="4330700"/>
          <p14:tracePt t="93041" x="3441700" y="4330700"/>
          <p14:tracePt t="93058" x="3454400" y="4330700"/>
          <p14:tracePt t="93093" x="3467100" y="4330700"/>
          <p14:tracePt t="93172" x="3479800" y="4330700"/>
          <p14:tracePt t="93180" x="3492500" y="4330700"/>
          <p14:tracePt t="93191" x="3505200" y="4330700"/>
          <p14:tracePt t="93208" x="3554413" y="4330700"/>
          <p14:tracePt t="93225" x="3630613" y="4330700"/>
          <p14:tracePt t="93228" x="3667125" y="4330700"/>
          <p14:tracePt t="93241" x="3692525" y="4330700"/>
          <p14:tracePt t="93258" x="3743325" y="4330700"/>
          <p14:tracePt t="93261" x="3756025" y="4330700"/>
          <p14:tracePt t="93276" x="3767138" y="4330700"/>
          <p14:tracePt t="93340" x="3779838" y="4330700"/>
          <p14:tracePt t="93348" x="3792538" y="4330700"/>
          <p14:tracePt t="93358" x="3805238" y="4330700"/>
          <p14:tracePt t="93374" x="3867150" y="4330700"/>
          <p14:tracePt t="93391" x="3956050" y="4330700"/>
          <p14:tracePt t="93409" x="4068763" y="4341813"/>
          <p14:tracePt t="93412" x="4117975" y="4341813"/>
          <p14:tracePt t="93425" x="4156075" y="4341813"/>
          <p14:tracePt t="93429" x="4181475" y="4354513"/>
          <p14:tracePt t="93442" x="4205288" y="4354513"/>
          <p14:tracePt t="93444" x="4230688" y="4354513"/>
          <p14:tracePt t="93458" x="4243388" y="4354513"/>
          <p14:tracePt t="93460" x="4256088" y="4354513"/>
          <p14:tracePt t="93476" x="4305300" y="4354513"/>
          <p14:tracePt t="93492" x="4330700" y="4354513"/>
          <p14:tracePt t="93509" x="4343400" y="4354513"/>
          <p14:tracePt t="93525" x="4381500" y="4354513"/>
          <p14:tracePt t="93542" x="4406900" y="4354513"/>
          <p14:tracePt t="93559" x="4456113" y="4354513"/>
          <p14:tracePt t="93575" x="4530725" y="4354513"/>
          <p14:tracePt t="93592" x="4581525" y="4392613"/>
          <p14:tracePt t="93609" x="4594225" y="4454525"/>
          <p14:tracePt t="93612" x="4594225" y="4492625"/>
          <p14:tracePt t="93626" x="4581525" y="4518025"/>
          <p14:tracePt t="93628" x="4581525" y="4530725"/>
          <p14:tracePt t="93877" x="4581525" y="4505325"/>
          <p14:tracePt t="93884" x="4581525" y="4467225"/>
          <p14:tracePt t="93893" x="4581525" y="4443413"/>
          <p14:tracePt t="93910" x="4581525" y="4418013"/>
          <p14:tracePt t="94460" x="4594225" y="4418013"/>
          <p14:tracePt t="94468" x="4594225" y="4405313"/>
          <p14:tracePt t="94478" x="4606925" y="4405313"/>
          <p14:tracePt t="94494" x="4619625" y="4405313"/>
          <p14:tracePt t="94511" x="4668838" y="4379913"/>
          <p14:tracePt t="94528" x="4743450" y="4379913"/>
          <p14:tracePt t="94545" x="4843463" y="4354513"/>
          <p14:tracePt t="94548" x="4932363" y="4341813"/>
          <p14:tracePt t="94562" x="5019675" y="4330700"/>
          <p14:tracePt t="94564" x="5119688" y="4318000"/>
          <p14:tracePt t="94578" x="5207000" y="4305300"/>
          <p14:tracePt t="94580" x="5281613" y="4292600"/>
          <p14:tracePt t="94596" x="5419725" y="4267200"/>
          <p14:tracePt t="94612" x="5545138" y="4254500"/>
          <p14:tracePt t="94628" x="5645150" y="4241800"/>
          <p14:tracePt t="94645" x="5757863" y="4241800"/>
          <p14:tracePt t="94662" x="5832475" y="4230688"/>
          <p14:tracePt t="94679" x="5895975" y="4230688"/>
          <p14:tracePt t="94695" x="5921375" y="4230688"/>
          <p14:tracePt t="94712" x="5957888" y="4217988"/>
          <p14:tracePt t="94728" x="6008688" y="4205288"/>
          <p14:tracePt t="94746" x="6045200" y="4205288"/>
          <p14:tracePt t="94748" x="6070600" y="4205288"/>
          <p14:tracePt t="94762" x="6096000" y="4192588"/>
          <p14:tracePt t="94764" x="6121400" y="4192588"/>
          <p14:tracePt t="94779" x="6157913" y="4179888"/>
          <p14:tracePt t="94781" x="6183313" y="4179888"/>
          <p14:tracePt t="94796" x="6259513" y="4167188"/>
          <p14:tracePt t="94812" x="6334125" y="4154488"/>
          <p14:tracePt t="94829" x="6408738" y="4129088"/>
          <p14:tracePt t="94846" x="6472238" y="4129088"/>
          <p14:tracePt t="94862" x="6559550" y="4117975"/>
          <p14:tracePt t="94878" x="6646863" y="4105275"/>
          <p14:tracePt t="94896" x="6684963" y="4092575"/>
          <p14:tracePt t="94912" x="6708775" y="4092575"/>
          <p14:tracePt t="95885" x="6734175" y="4092575"/>
          <p14:tracePt t="95899" x="6759575" y="4092575"/>
          <p14:tracePt t="95900" x="6797675" y="4105275"/>
          <p14:tracePt t="95916" x="6921500" y="4154488"/>
          <p14:tracePt t="95932" x="7034213" y="4205288"/>
          <p14:tracePt t="95949" x="7146925" y="4254500"/>
          <p14:tracePt t="95965" x="7259638" y="4292600"/>
          <p14:tracePt t="95982" x="7323138" y="4305300"/>
          <p14:tracePt t="96244" x="7335838" y="4318000"/>
          <p14:tracePt t="96412" x="7348538" y="4318000"/>
          <p14:tracePt t="96420" x="7359650" y="4318000"/>
          <p14:tracePt t="96444" x="7372350" y="4318000"/>
          <p14:tracePt t="96460" x="7385050" y="4318000"/>
          <p14:tracePt t="96476" x="7397750" y="4318000"/>
          <p14:tracePt t="96629" x="7410450" y="4318000"/>
          <p14:tracePt t="96636" x="7423150" y="4318000"/>
          <p14:tracePt t="96651" x="7435850" y="4318000"/>
          <p14:tracePt t="96653" x="7459663" y="4318000"/>
          <p14:tracePt t="96668" x="7523163" y="4318000"/>
          <p14:tracePt t="96684" x="7623175" y="4318000"/>
          <p14:tracePt t="96701" x="7710488" y="4292600"/>
          <p14:tracePt t="96717" x="7773988" y="4292600"/>
          <p14:tracePt t="96734" x="7861300" y="4292600"/>
          <p14:tracePt t="96750" x="7923213" y="4292600"/>
          <p14:tracePt t="96767" x="7961313" y="4292600"/>
          <p14:tracePt t="99388" x="7948613" y="4292600"/>
          <p14:tracePt t="99396" x="7910513" y="4292600"/>
          <p14:tracePt t="99408" x="7874000" y="4292600"/>
          <p14:tracePt t="99424" x="7797800" y="4292600"/>
          <p14:tracePt t="99441" x="7723188" y="4292600"/>
          <p14:tracePt t="99458" x="7661275" y="4292600"/>
          <p14:tracePt t="99460" x="7623175" y="4292600"/>
          <p14:tracePt t="99474" x="7597775" y="4292600"/>
          <p14:tracePt t="99477" x="7585075" y="4292600"/>
          <p14:tracePt t="99492" x="7535863" y="4292600"/>
          <p14:tracePt t="99508" x="7510463" y="4305300"/>
          <p14:tracePt t="99524" x="7459663" y="4318000"/>
          <p14:tracePt t="99541" x="7423150" y="4330700"/>
          <p14:tracePt t="99558" x="7359650" y="4354513"/>
          <p14:tracePt t="99574" x="7285038" y="4367213"/>
          <p14:tracePt t="99591" x="7210425" y="4418013"/>
          <p14:tracePt t="99608" x="7072313" y="4467225"/>
          <p14:tracePt t="99625" x="6959600" y="4518025"/>
          <p14:tracePt t="99628" x="6884988" y="4543425"/>
          <p14:tracePt t="99641" x="6808788" y="4579938"/>
          <p14:tracePt t="99644" x="6746875" y="4618038"/>
          <p14:tracePt t="99659" x="6672263" y="4643438"/>
          <p14:tracePt t="99661" x="6608763" y="4667250"/>
          <p14:tracePt t="99675" x="6496050" y="4705350"/>
          <p14:tracePt t="99692" x="6396038" y="4756150"/>
          <p14:tracePt t="99708" x="6321425" y="4792663"/>
          <p14:tracePt t="99725" x="6221413" y="4830763"/>
          <p14:tracePt t="99741" x="6108700" y="4856163"/>
          <p14:tracePt t="99758" x="5995988" y="4905375"/>
          <p14:tracePt t="99775" x="5895975" y="4918075"/>
          <p14:tracePt t="99792" x="5808663" y="4956175"/>
          <p14:tracePt t="99809" x="5719763" y="4981575"/>
          <p14:tracePt t="99812" x="5683250" y="4981575"/>
          <p14:tracePt t="99825" x="5645150" y="4992688"/>
          <p14:tracePt t="99828" x="5607050" y="4992688"/>
          <p14:tracePt t="99841" x="5583238" y="5005388"/>
          <p14:tracePt t="99860" x="5470525" y="5043488"/>
          <p14:tracePt t="99876" x="5370513" y="5068888"/>
          <p14:tracePt t="99892" x="5294313" y="5092700"/>
          <p14:tracePt t="99909" x="5219700" y="5118100"/>
          <p14:tracePt t="99925" x="5145088" y="5130800"/>
          <p14:tracePt t="99942" x="5094288" y="5156200"/>
          <p14:tracePt t="99959" x="5057775" y="5168900"/>
          <p14:tracePt t="99976" x="5019675" y="5181600"/>
          <p14:tracePt t="99992" x="5006975" y="5181600"/>
          <p14:tracePt t="100012" x="4994275" y="5194300"/>
          <p14:tracePt t="100026" x="4981575" y="5194300"/>
          <p14:tracePt t="100042" x="4968875" y="5194300"/>
          <p14:tracePt t="100341" x="4956175" y="5194300"/>
          <p14:tracePt t="100476" x="4945063" y="5194300"/>
          <p14:tracePt t="100500" x="4932363" y="5194300"/>
          <p14:tracePt t="100509" x="4919663" y="5194300"/>
          <p14:tracePt t="101116" x="4906963" y="5194300"/>
          <p14:tracePt t="101124" x="4894263" y="5194300"/>
          <p14:tracePt t="101132" x="4856163" y="5194300"/>
          <p14:tracePt t="101145" x="4806950" y="5194300"/>
          <p14:tracePt t="101148" x="4756150" y="5194300"/>
          <p14:tracePt t="101162" x="4668838" y="5194300"/>
          <p14:tracePt t="101164" x="4581525" y="5168900"/>
          <p14:tracePt t="101180" x="4443413" y="5156200"/>
          <p14:tracePt t="101196" x="4268788" y="5105400"/>
          <p14:tracePt t="101212" x="4092575" y="5056188"/>
          <p14:tracePt t="101229" x="3943350" y="4992688"/>
          <p14:tracePt t="101245" x="3792538" y="4918075"/>
          <p14:tracePt t="101261" x="3679825" y="4830763"/>
          <p14:tracePt t="101278" x="3554413" y="4743450"/>
          <p14:tracePt t="101296" x="3441700" y="4656138"/>
          <p14:tracePt t="101312" x="3317875" y="4530725"/>
          <p14:tracePt t="101329" x="3192463" y="4430713"/>
          <p14:tracePt t="101332" x="3128963" y="4379913"/>
          <p14:tracePt t="101345" x="3092450" y="4354513"/>
          <p14:tracePt t="101348" x="3067050" y="4318000"/>
          <p14:tracePt t="101364" x="3016250" y="4279900"/>
          <p14:tracePt t="101380" x="2979738" y="4254500"/>
          <p14:tracePt t="101397" x="2954338" y="4241800"/>
          <p14:tracePt t="101413" x="2928938" y="4217988"/>
          <p14:tracePt t="101445" x="2916238" y="4205288"/>
          <p14:tracePt t="101492" x="2916238" y="4192588"/>
          <p14:tracePt t="101508" x="2916238" y="4179888"/>
          <p14:tracePt t="101516" x="2916238" y="4154488"/>
          <p14:tracePt t="101530" x="2916238" y="4129088"/>
          <p14:tracePt t="101532" x="2916238" y="4117975"/>
          <p14:tracePt t="101547" x="2916238" y="4105275"/>
          <p14:tracePt t="101549" x="2916238" y="4079875"/>
          <p14:tracePt t="101564" x="2916238" y="4041775"/>
          <p14:tracePt t="101580" x="2916238" y="4017963"/>
          <p14:tracePt t="101597" x="2916238" y="3992563"/>
          <p14:tracePt t="101614" x="2916238" y="3967163"/>
          <p14:tracePt t="101636" x="2916238" y="3954463"/>
          <p14:tracePt t="102196" x="2928938" y="3954463"/>
          <p14:tracePt t="102204" x="2941638" y="3954463"/>
          <p14:tracePt t="102214" x="2967038" y="3954463"/>
          <p14:tracePt t="102231" x="3041650" y="3954463"/>
          <p14:tracePt t="102248" x="3141663" y="3954463"/>
          <p14:tracePt t="102265" x="3254375" y="3954463"/>
          <p14:tracePt t="102268" x="3279775" y="3954463"/>
          <p14:tracePt t="102281" x="3305175" y="3954463"/>
          <p14:tracePt t="102284" x="3328988" y="3954463"/>
          <p14:tracePt t="102299" x="3341688" y="3954463"/>
          <p14:tracePt t="102301" x="3367088" y="3954463"/>
          <p14:tracePt t="102348" x="3367088" y="3929063"/>
          <p14:tracePt t="102356" x="3341688" y="3905250"/>
          <p14:tracePt t="102365" x="3317875" y="3892550"/>
          <p14:tracePt t="102381" x="3292475" y="3867150"/>
          <p14:tracePt t="104284" x="3341688" y="3867150"/>
          <p14:tracePt t="104292" x="3479800" y="3867150"/>
          <p14:tracePt t="104304" x="3643313" y="3867150"/>
          <p14:tracePt t="104320" x="3943350" y="3867150"/>
          <p14:tracePt t="104337" x="4230688" y="3867150"/>
          <p14:tracePt t="104340" x="4330700" y="3867150"/>
          <p14:tracePt t="104354" x="4443413" y="3854450"/>
          <p14:tracePt t="104357" x="4543425" y="3841750"/>
          <p14:tracePt t="104370" x="4619625" y="3829050"/>
          <p14:tracePt t="104372" x="4668838" y="3816350"/>
          <p14:tracePt t="104388" x="4732338" y="3792538"/>
          <p14:tracePt t="104404" x="4743450" y="3792538"/>
          <p14:tracePt t="104564" x="4694238" y="3792538"/>
          <p14:tracePt t="104572" x="4643438" y="3792538"/>
          <p14:tracePt t="104580" x="4606925" y="3792538"/>
          <p14:tracePt t="104588" x="4568825" y="3792538"/>
          <p14:tracePt t="104604" x="4518025" y="3803650"/>
          <p14:tracePt t="104660" x="4518025" y="3816350"/>
          <p14:tracePt t="104669" x="4581525" y="3829050"/>
          <p14:tracePt t="104676" x="4681538" y="3841750"/>
          <p14:tracePt t="104688" x="4806950" y="3841750"/>
          <p14:tracePt t="104705" x="5119688" y="3867150"/>
          <p14:tracePt t="104708" x="5294313" y="3867150"/>
          <p14:tracePt t="104721" x="5507038" y="3867150"/>
          <p14:tracePt t="104724" x="5683250" y="3867150"/>
          <p14:tracePt t="104738" x="5832475" y="3867150"/>
          <p14:tracePt t="104740" x="5945188" y="3867150"/>
          <p14:tracePt t="104755" x="6057900" y="3867150"/>
          <p14:tracePt t="104772" x="6070600" y="3867150"/>
          <p14:tracePt t="104884" x="6034088" y="3867150"/>
          <p14:tracePt t="104892" x="6008688" y="3867150"/>
          <p14:tracePt t="104905" x="5983288" y="3867150"/>
          <p14:tracePt t="104908" x="5945188" y="3867150"/>
          <p14:tracePt t="104923" x="5932488" y="3867150"/>
          <p14:tracePt t="105020" x="5957888" y="3867150"/>
          <p14:tracePt t="105028" x="5995988" y="3867150"/>
          <p14:tracePt t="105039" x="6021388" y="3867150"/>
          <p14:tracePt t="105056" x="6057900" y="3879850"/>
          <p14:tracePt t="105072" x="6083300" y="3879850"/>
          <p14:tracePt t="105089" x="6096000" y="3879850"/>
          <p14:tracePt t="105260" x="6083300" y="3879850"/>
          <p14:tracePt t="105332" x="6083300" y="3892550"/>
          <p14:tracePt t="105340" x="6096000" y="3905250"/>
          <p14:tracePt t="105348" x="6108700" y="3905250"/>
          <p14:tracePt t="105356" x="6121400" y="3905250"/>
          <p14:tracePt t="105373" x="6157913" y="3905250"/>
          <p14:tracePt t="105389" x="6170613" y="3905250"/>
          <p14:tracePt t="105516" x="6121400" y="3905250"/>
          <p14:tracePt t="105524" x="6057900" y="3905250"/>
          <p14:tracePt t="105532" x="5983288" y="3905250"/>
          <p14:tracePt t="105540" x="5932488" y="3905250"/>
          <p14:tracePt t="105557" x="5908675" y="3905250"/>
          <p14:tracePt t="105612" x="5932488" y="3905250"/>
          <p14:tracePt t="105620" x="6008688" y="3916363"/>
          <p14:tracePt t="105628" x="6121400" y="3929063"/>
          <p14:tracePt t="105640" x="6246813" y="3929063"/>
          <p14:tracePt t="105658" x="6496050" y="3954463"/>
          <p14:tracePt t="105660" x="6646863" y="3954463"/>
          <p14:tracePt t="105674" x="6808788" y="3954463"/>
          <p14:tracePt t="105676" x="6946900" y="3954463"/>
          <p14:tracePt t="105691" x="7110413" y="3954463"/>
          <p14:tracePt t="105708" x="7159625" y="3954463"/>
          <p14:tracePt t="105820" x="7134225" y="3954463"/>
          <p14:tracePt t="105828" x="7046913" y="3954463"/>
          <p14:tracePt t="105841" x="6884988" y="3954463"/>
          <p14:tracePt t="105844" x="6696075" y="3954463"/>
          <p14:tracePt t="105858" x="6496050" y="3954463"/>
          <p14:tracePt t="105860" x="6283325" y="3954463"/>
          <p14:tracePt t="105875" x="6083300" y="3954463"/>
          <p14:tracePt t="105877" x="5795963" y="3967163"/>
          <p14:tracePt t="105891" x="5157788" y="4029075"/>
          <p14:tracePt t="105908" x="4756150" y="4092575"/>
          <p14:tracePt t="105924" x="4668838" y="4092575"/>
          <p14:tracePt t="106276" x="4656138" y="4092575"/>
          <p14:tracePt t="106284" x="4630738" y="4067175"/>
          <p14:tracePt t="106292" x="4619625" y="4054475"/>
          <p14:tracePt t="106309" x="4594225" y="4029075"/>
          <p14:tracePt t="106325" x="4619625" y="4029075"/>
          <p14:tracePt t="106342" x="4868863" y="4079875"/>
          <p14:tracePt t="106359" x="5519738" y="4279900"/>
          <p14:tracePt t="106376" x="6459538" y="4505325"/>
          <p14:tracePt t="106392" x="7197725" y="4692650"/>
          <p14:tracePt t="106409" x="7535863" y="4768850"/>
          <p14:tracePt t="106412" x="7623175" y="4792663"/>
          <p14:tracePt t="106427" x="7648575" y="4792663"/>
          <p14:tracePt t="106429" x="7673975" y="4792663"/>
          <p14:tracePt t="106516" x="7673975" y="4805363"/>
          <p14:tracePt t="106532" x="7673975" y="4818063"/>
          <p14:tracePt t="106540" x="7673975" y="4830763"/>
          <p14:tracePt t="106548" x="7623175" y="4868863"/>
          <p14:tracePt t="106559" x="7548563" y="4918075"/>
          <p14:tracePt t="106576" x="7385050" y="4992688"/>
          <p14:tracePt t="106580" x="7272338" y="5043488"/>
          <p14:tracePt t="106593" x="7172325" y="5081588"/>
          <p14:tracePt t="106596" x="7085013" y="5105400"/>
          <p14:tracePt t="106609" x="7010400" y="5130800"/>
          <p14:tracePt t="106612" x="6972300" y="5143500"/>
          <p14:tracePt t="106627" x="6946900" y="5156200"/>
          <p14:tracePt t="106716" x="6972300" y="5156200"/>
          <p14:tracePt t="106724" x="6985000" y="5156200"/>
          <p14:tracePt t="106732" x="7010400" y="5156200"/>
          <p14:tracePt t="106829" x="7010400" y="5168900"/>
          <p14:tracePt t="106843" x="7010400" y="5181600"/>
          <p14:tracePt t="106852" x="6959600" y="5205413"/>
          <p14:tracePt t="106861" x="6884988" y="5243513"/>
          <p14:tracePt t="106877" x="6746875" y="5294313"/>
          <p14:tracePt t="106893" x="6621463" y="5330825"/>
          <p14:tracePt t="106910" x="6521450" y="5356225"/>
          <p14:tracePt t="106927" x="6446838" y="5368925"/>
          <p14:tracePt t="106944" x="6434138" y="5368925"/>
          <p14:tracePt t="106961" x="6421438" y="5368925"/>
          <p14:tracePt t="106980" x="6408738" y="5368925"/>
          <p14:tracePt t="106994" x="6396038" y="5381625"/>
          <p14:tracePt t="106996" x="6370638" y="5394325"/>
          <p14:tracePt t="107011" x="6334125" y="5407025"/>
          <p14:tracePt t="107013" x="6270625" y="5418138"/>
          <p14:tracePt t="107028" x="6134100" y="5468938"/>
          <p14:tracePt t="107044" x="5957888" y="5543550"/>
          <p14:tracePt t="107061" x="5745163" y="5619750"/>
          <p14:tracePt t="107078" x="5557838" y="5668963"/>
          <p14:tracePt t="107094" x="5407025" y="5681663"/>
          <p14:tracePt t="107110" x="5357813" y="5707063"/>
          <p14:tracePt t="107228" x="5370513" y="5707063"/>
          <p14:tracePt t="107236" x="5383213" y="5707063"/>
          <p14:tracePt t="107244" x="5394325" y="5707063"/>
          <p14:tracePt t="107261" x="5445125" y="5707063"/>
          <p14:tracePt t="107278" x="5507038" y="5694363"/>
          <p14:tracePt t="107294" x="5595938" y="5668963"/>
          <p14:tracePt t="107311" x="5695950" y="5643563"/>
          <p14:tracePt t="107328" x="5783263" y="5630863"/>
          <p14:tracePt t="107332" x="5821363" y="5619750"/>
          <p14:tracePt t="107345" x="5857875" y="5607050"/>
          <p14:tracePt t="107348" x="5895975" y="5594350"/>
          <p14:tracePt t="107362" x="5908675" y="5594350"/>
          <p14:tracePt t="107364" x="5921375" y="5594350"/>
          <p14:tracePt t="107379" x="5932488" y="5594350"/>
          <p14:tracePt t="107381" x="5945188" y="5594350"/>
          <p14:tracePt t="107852" x="5932488" y="5594350"/>
          <p14:tracePt t="107860" x="5908675" y="5594350"/>
          <p14:tracePt t="107868" x="5857875" y="5581650"/>
          <p14:tracePt t="107880" x="5808663" y="5568950"/>
          <p14:tracePt t="107896" x="5683250" y="5543550"/>
          <p14:tracePt t="107900" x="5619750" y="5530850"/>
          <p14:tracePt t="107913" x="5583238" y="5530850"/>
          <p14:tracePt t="107916" x="5545138" y="5530850"/>
          <p14:tracePt t="107930" x="5507038" y="5530850"/>
          <p14:tracePt t="107932" x="5470525" y="5530850"/>
          <p14:tracePt t="107948" x="5394325" y="5518150"/>
          <p14:tracePt t="107964" x="5319713" y="5518150"/>
          <p14:tracePt t="107980" x="5257800" y="5518150"/>
          <p14:tracePt t="107996" x="5194300" y="5518150"/>
          <p14:tracePt t="108014" x="5119688" y="5518150"/>
          <p14:tracePt t="108030" x="5057775" y="5518150"/>
          <p14:tracePt t="108046" x="5006975" y="5518150"/>
          <p14:tracePt t="108064" x="4981575" y="5518150"/>
          <p14:tracePt t="108080" x="4968875" y="5518150"/>
          <p14:tracePt t="116532" x="4956175" y="5518150"/>
          <p14:tracePt t="116540" x="4932363" y="5518150"/>
          <p14:tracePt t="116552" x="4906963" y="5518150"/>
          <p14:tracePt t="116569" x="4881563" y="5518150"/>
          <p14:tracePt t="116586" x="4868863" y="5518150"/>
          <p14:tracePt t="116603" x="4856163" y="5518150"/>
          <p14:tracePt t="116620" x="4843463" y="5518150"/>
          <p14:tracePt t="116772" x="4832350" y="5568950"/>
          <p14:tracePt t="116780" x="4794250" y="5681663"/>
          <p14:tracePt t="116788" x="4719638" y="5856288"/>
          <p14:tracePt t="116804" x="4356100" y="6370638"/>
          <p14:tracePt t="116820" x="3992563" y="6807200"/>
          <p14:tracePt t="117148" x="3917950" y="6796088"/>
          <p14:tracePt t="117155" x="3930650" y="6796088"/>
          <p14:tracePt t="117172" x="3930650" y="6783388"/>
          <p14:tracePt t="117187" x="3943350" y="6783388"/>
          <p14:tracePt t="117204" x="3956050" y="6757988"/>
          <p14:tracePt t="117220" x="3992563" y="6745288"/>
          <p14:tracePt t="117238" x="4005263" y="6745288"/>
          <p14:tracePt t="117254" x="4017963" y="6745288"/>
          <p14:tracePt t="117270" x="4017963" y="6732588"/>
          <p14:tracePt t="117293" x="4017963" y="6719888"/>
          <p14:tracePt t="117316" x="4017963" y="6707188"/>
          <p14:tracePt t="117412" x="4017963" y="6696075"/>
          <p14:tracePt t="117444" x="4030663" y="6696075"/>
          <p14:tracePt t="117452" x="4030663" y="6683375"/>
          <p14:tracePt t="117460" x="4030663" y="6670675"/>
          <p14:tracePt t="117492" x="4030663" y="6657975"/>
          <p14:tracePt t="117532" x="4030663" y="6645275"/>
          <p14:tracePt t="117572" x="4043363" y="6645275"/>
          <p14:tracePt t="117708" x="4056063" y="6645275"/>
          <p14:tracePt t="117716" x="4056063" y="6632575"/>
          <p14:tracePt t="117804" x="4056063" y="6619875"/>
          <p14:tracePt t="117812" x="4068763" y="6607175"/>
          <p14:tracePt t="117822" x="4068763" y="6594475"/>
          <p14:tracePt t="117839" x="4092575" y="6557963"/>
          <p14:tracePt t="117856" x="4117975" y="6545263"/>
          <p14:tracePt t="117872" x="4130675" y="6494463"/>
          <p14:tracePt t="117889" x="4205288" y="6445250"/>
          <p14:tracePt t="117892" x="4256088" y="6394450"/>
          <p14:tracePt t="117906" x="4356100" y="6345238"/>
          <p14:tracePt t="117908" x="4456113" y="6294438"/>
          <p14:tracePt t="117923" x="4743450" y="6219825"/>
          <p14:tracePt t="117940" x="5019675" y="6145213"/>
          <p14:tracePt t="117956" x="5219700" y="6107113"/>
          <p14:tracePt t="117973" x="5357813" y="6069013"/>
          <p14:tracePt t="117989" x="5457825" y="6045200"/>
          <p14:tracePt t="118005" x="5557838" y="6019800"/>
          <p14:tracePt t="118022" x="5645150" y="5994400"/>
          <p14:tracePt t="118039" x="5719763" y="5956300"/>
          <p14:tracePt t="118056" x="5757863" y="5945188"/>
          <p14:tracePt t="118073" x="5821363" y="5919788"/>
          <p14:tracePt t="118076" x="5845175" y="5907088"/>
          <p14:tracePt t="118090" x="5870575" y="5881688"/>
          <p14:tracePt t="118092" x="5908675" y="5868988"/>
          <p14:tracePt t="118107" x="6045200" y="5807075"/>
          <p14:tracePt t="118124" x="6208713" y="5732463"/>
          <p14:tracePt t="118140" x="6359525" y="5630863"/>
          <p14:tracePt t="118156" x="6472238" y="5556250"/>
          <p14:tracePt t="118173" x="6608763" y="5481638"/>
          <p14:tracePt t="118190" x="6721475" y="5407025"/>
          <p14:tracePt t="118206" x="6834188" y="5330825"/>
          <p14:tracePt t="118223" x="6946900" y="5256213"/>
          <p14:tracePt t="118240" x="7034213" y="5181600"/>
          <p14:tracePt t="118257" x="7123113" y="5118100"/>
          <p14:tracePt t="118260" x="7146925" y="5081588"/>
          <p14:tracePt t="118273" x="7185025" y="5056188"/>
          <p14:tracePt t="118276" x="7210425" y="5030788"/>
          <p14:tracePt t="118291" x="7223125" y="5018088"/>
          <p14:tracePt t="118293" x="7235825" y="5018088"/>
          <p14:tracePt t="118307" x="7235825" y="4992688"/>
          <p14:tracePt t="118516" x="7246938" y="4992688"/>
          <p14:tracePt t="118523" x="7259638" y="4992688"/>
          <p14:tracePt t="118532" x="7285038" y="4992688"/>
          <p14:tracePt t="118548" x="7297738" y="4992688"/>
          <p14:tracePt t="118558" x="7310438" y="5005388"/>
          <p14:tracePt t="118573" x="7323138" y="5005388"/>
          <p14:tracePt t="118591" x="7335838" y="5005388"/>
          <p14:tracePt t="118608" x="7385050" y="5005388"/>
          <p14:tracePt t="118624" x="7497763" y="4956175"/>
          <p14:tracePt t="118641" x="7685088" y="4868863"/>
          <p14:tracePt t="118658" x="7886700" y="4756150"/>
          <p14:tracePt t="118660" x="7999413" y="4705350"/>
          <p14:tracePt t="118675" x="8212138" y="4567238"/>
          <p14:tracePt t="118692" x="8386763" y="4467225"/>
          <p14:tracePt t="118708" x="8537575" y="4367213"/>
          <p14:tracePt t="118724" x="8637588" y="4305300"/>
          <p14:tracePt t="118741" x="8686800" y="4254500"/>
          <p14:tracePt t="118757" x="8724900" y="4230688"/>
          <p14:tracePt t="118774" x="8750300" y="4217988"/>
          <p14:tracePt t="118791" x="8774113" y="4192588"/>
          <p14:tracePt t="118808" x="8799513" y="4154488"/>
          <p14:tracePt t="118825" x="8837613" y="4117975"/>
          <p14:tracePt t="118828" x="8863013" y="4105275"/>
          <p14:tracePt t="118842" x="8886825" y="4067175"/>
          <p14:tracePt t="118844" x="8912225" y="4054475"/>
          <p14:tracePt t="118859" x="8975725" y="4005263"/>
          <p14:tracePt t="118876" x="9024938" y="3967163"/>
          <p14:tracePt t="118892" x="9063038" y="3929063"/>
          <p14:tracePt t="118909" x="9088438" y="3916363"/>
          <p14:tracePt t="118925" x="9099550" y="3905250"/>
          <p14:tracePt t="119092" x="9099550" y="3929063"/>
          <p14:tracePt t="119100" x="9099550" y="3967163"/>
          <p14:tracePt t="119109" x="9099550" y="4017963"/>
          <p14:tracePt t="119125" x="9099550" y="4154488"/>
          <p14:tracePt t="119142" x="9099550" y="4318000"/>
          <p14:tracePt t="119159" x="9099550" y="4518025"/>
          <p14:tracePt t="119176" x="9099550" y="4756150"/>
          <p14:tracePt t="119193" x="9099550" y="4968875"/>
          <p14:tracePt t="119195" x="9099550" y="5068888"/>
          <p14:tracePt t="119209" x="9099550" y="5156200"/>
          <p14:tracePt t="119212" x="9099550" y="5205413"/>
          <p14:tracePt t="119226" x="9099550" y="5268913"/>
          <p14:tracePt t="119228" x="9099550" y="5305425"/>
          <p14:tracePt t="119244" x="9099550" y="5343525"/>
          <p14:tracePt t="119260" x="9099550" y="5356225"/>
          <p14:tracePt t="119284" x="9099550" y="5368925"/>
          <p14:tracePt t="119404" x="9112250" y="5343525"/>
          <p14:tracePt t="119412" x="9124950" y="5294313"/>
          <p14:tracePt t="119427" x="9124950" y="5143500"/>
          <p14:tracePt t="119444" x="9124950" y="5005388"/>
          <p14:tracePt t="119460" x="9124950" y="4868863"/>
          <p14:tracePt t="119477" x="9124950" y="4730750"/>
          <p14:tracePt t="119493" x="9124950" y="4592638"/>
          <p14:tracePt t="119510" x="9137650" y="4454525"/>
          <p14:tracePt t="119526" x="9163050" y="4354513"/>
          <p14:tracePt t="119543" x="9199563" y="4254500"/>
          <p14:tracePt t="119560" x="9250363" y="4167188"/>
          <p14:tracePt t="119563" x="9288463" y="4141788"/>
          <p14:tracePt t="119577" x="9312275" y="4117975"/>
          <p14:tracePt t="119580" x="9350375" y="4105275"/>
          <p14:tracePt t="119594" x="9388475" y="4079875"/>
          <p14:tracePt t="119596" x="9437688" y="4054475"/>
          <p14:tracePt t="119611" x="9513888" y="4029075"/>
          <p14:tracePt t="119628" x="9575800" y="4005263"/>
          <p14:tracePt t="119644" x="9626600" y="4005263"/>
          <p14:tracePt t="119660" x="9650413" y="4005263"/>
          <p14:tracePt t="119678" x="9675813" y="4005263"/>
          <p14:tracePt t="119693" x="9701213" y="4005263"/>
          <p14:tracePt t="119710" x="9726613" y="4005263"/>
          <p14:tracePt t="119727" x="9750425" y="4005263"/>
          <p14:tracePt t="119744" x="9801225" y="4054475"/>
          <p14:tracePt t="119760" x="9852025" y="4154488"/>
          <p14:tracePt t="119778" x="9926638" y="4279900"/>
          <p14:tracePt t="119780" x="9952038" y="4354513"/>
          <p14:tracePt t="119795" x="9963150" y="4405313"/>
          <p14:tracePt t="119797" x="9975850" y="4479925"/>
          <p14:tracePt t="119811" x="10001250" y="4618038"/>
          <p14:tracePt t="119828" x="10013950" y="4743450"/>
          <p14:tracePt t="119844" x="10013950" y="4830763"/>
          <p14:tracePt t="119861" x="10013950" y="4918075"/>
          <p14:tracePt t="119877" x="9988550" y="5018088"/>
          <p14:tracePt t="119894" x="9926638" y="5118100"/>
          <p14:tracePt t="119911" x="9839325" y="5218113"/>
          <p14:tracePt t="119928" x="9726613" y="5330825"/>
          <p14:tracePt t="119944" x="9575800" y="5456238"/>
          <p14:tracePt t="119948" x="9488488" y="5507038"/>
          <p14:tracePt t="119961" x="9401175" y="5556250"/>
          <p14:tracePt t="119964" x="9324975" y="5594350"/>
          <p14:tracePt t="119978" x="9250363" y="5630863"/>
          <p14:tracePt t="119980" x="9175750" y="5681663"/>
          <p14:tracePt t="119996" x="9063038" y="5768975"/>
          <p14:tracePt t="120012" x="8924925" y="5807075"/>
          <p14:tracePt t="120028" x="8850313" y="5856288"/>
          <p14:tracePt t="120045" x="8786813" y="5856288"/>
          <p14:tracePt t="120061" x="8737600" y="5868988"/>
          <p14:tracePt t="120078" x="8686800" y="5881688"/>
          <p14:tracePt t="120094" x="8624888" y="5881688"/>
          <p14:tracePt t="120111" x="8561388" y="5832475"/>
          <p14:tracePt t="120128" x="8512175" y="5707063"/>
          <p14:tracePt t="120145" x="8448675" y="5518150"/>
          <p14:tracePt t="120148" x="8412163" y="5407025"/>
          <p14:tracePt t="120162" x="8399463" y="5305425"/>
          <p14:tracePt t="120164" x="8386763" y="5194300"/>
          <p14:tracePt t="120180" x="8348663" y="4892675"/>
          <p14:tracePt t="120196" x="8335963" y="4592638"/>
          <p14:tracePt t="120212" x="8335963" y="4354513"/>
          <p14:tracePt t="120228" x="8335963" y="4141788"/>
          <p14:tracePt t="120245" x="8335963" y="3967163"/>
          <p14:tracePt t="120262" x="8386763" y="3816350"/>
          <p14:tracePt t="120278" x="8461375" y="3703638"/>
          <p14:tracePt t="120295" x="8586788" y="3603625"/>
          <p14:tracePt t="120312" x="8674100" y="3529013"/>
          <p14:tracePt t="120329" x="8786813" y="3441700"/>
          <p14:tracePt t="120332" x="8837613" y="3416300"/>
          <p14:tracePt t="120346" x="8886825" y="3378200"/>
          <p14:tracePt t="120348" x="8950325" y="3341688"/>
          <p14:tracePt t="120363" x="9024938" y="3278188"/>
          <p14:tracePt t="120379" x="9075738" y="3228975"/>
          <p14:tracePt t="120396" x="9137650" y="3190875"/>
          <p14:tracePt t="120412" x="9175750" y="3165475"/>
          <p14:tracePt t="120429" x="9199563" y="3141663"/>
          <p14:tracePt t="120548" x="9199563" y="3165475"/>
          <p14:tracePt t="120556" x="9199563" y="3216275"/>
          <p14:tracePt t="120564" x="9199563" y="3278188"/>
          <p14:tracePt t="120580" x="9199563" y="3467100"/>
          <p14:tracePt t="120596" x="9199563" y="3667125"/>
          <p14:tracePt t="120613" x="9199563" y="3854450"/>
          <p14:tracePt t="120629" x="9199563" y="4029075"/>
          <p14:tracePt t="120646" x="9175750" y="4241800"/>
          <p14:tracePt t="120663" x="9112250" y="4443413"/>
          <p14:tracePt t="120680" x="9063038" y="4692650"/>
          <p14:tracePt t="120697" x="9012238" y="4930775"/>
          <p14:tracePt t="120700" x="8975725" y="5030788"/>
          <p14:tracePt t="120713" x="8924925" y="5156200"/>
          <p14:tracePt t="120716" x="8899525" y="5268913"/>
          <p14:tracePt t="120730" x="8874125" y="5356225"/>
          <p14:tracePt t="120732" x="8837613" y="5456238"/>
          <p14:tracePt t="120748" x="8763000" y="5594350"/>
          <p14:tracePt t="120764" x="8686800" y="5719763"/>
          <p14:tracePt t="120780" x="8612188" y="5794375"/>
          <p14:tracePt t="120797" x="8548688" y="5856288"/>
          <p14:tracePt t="120813" x="8499475" y="5868988"/>
          <p14:tracePt t="120829" x="8435975" y="5881688"/>
          <p14:tracePt t="120846" x="8361363" y="5894388"/>
          <p14:tracePt t="120863" x="8286750" y="5894388"/>
          <p14:tracePt t="120880" x="8223250" y="5894388"/>
          <p14:tracePt t="120897" x="8110538" y="5856288"/>
          <p14:tracePt t="120900" x="8023225" y="5768975"/>
          <p14:tracePt t="120914" x="7923213" y="5681663"/>
          <p14:tracePt t="120916" x="7848600" y="5556250"/>
          <p14:tracePt t="120932" x="7697788" y="5305425"/>
          <p14:tracePt t="120948" x="7585075" y="5030788"/>
          <p14:tracePt t="120964" x="7510463" y="4756150"/>
          <p14:tracePt t="120980" x="7459663" y="4479925"/>
          <p14:tracePt t="120998" x="7448550" y="4267200"/>
          <p14:tracePt t="121014" x="7448550" y="4067175"/>
          <p14:tracePt t="121030" x="7448550" y="3929063"/>
          <p14:tracePt t="121048" x="7448550" y="3816350"/>
          <p14:tracePt t="121063" x="7448550" y="3703638"/>
          <p14:tracePt t="121081" x="7523163" y="3579813"/>
          <p14:tracePt t="121084" x="7548563" y="3529013"/>
          <p14:tracePt t="121098" x="7585075" y="3490913"/>
          <p14:tracePt t="121100" x="7623175" y="3429000"/>
          <p14:tracePt t="121115" x="7710488" y="3354388"/>
          <p14:tracePt t="121132" x="7773988" y="3267075"/>
          <p14:tracePt t="121148" x="7848600" y="3203575"/>
          <p14:tracePt t="121164" x="7923213" y="3128963"/>
          <p14:tracePt t="121181" x="7961313" y="3090863"/>
          <p14:tracePt t="121198" x="7999413" y="3065463"/>
          <p14:tracePt t="121215" x="8010525" y="3065463"/>
          <p14:tracePt t="121284" x="8023225" y="3065463"/>
          <p14:tracePt t="121292" x="8048625" y="3054350"/>
          <p14:tracePt t="121300" x="8074025" y="3041650"/>
          <p14:tracePt t="121315" x="8148638" y="3041650"/>
          <p14:tracePt t="121332" x="8274050" y="3016250"/>
          <p14:tracePt t="121348" x="8412163" y="3003550"/>
          <p14:tracePt t="121364" x="8586788" y="2978150"/>
          <p14:tracePt t="121381" x="8674100" y="2978150"/>
          <p14:tracePt t="121398" x="8763000" y="2978150"/>
          <p14:tracePt t="121415" x="8786813" y="2978150"/>
          <p14:tracePt t="121500" x="8799513" y="2978150"/>
          <p14:tracePt t="121515" x="8824913" y="2978150"/>
          <p14:tracePt t="121532" x="8837613" y="2978150"/>
          <p14:tracePt t="121692" x="8850313" y="2978150"/>
          <p14:tracePt t="121700" x="8863013" y="2978150"/>
          <p14:tracePt t="121708" x="8874125" y="2978150"/>
          <p14:tracePt t="121724" x="8886825" y="2978150"/>
          <p14:tracePt t="122404" x="8886825" y="2965450"/>
          <p14:tracePt t="122420" x="8912225" y="2952750"/>
          <p14:tracePt t="122428" x="8924925" y="2916238"/>
          <p14:tracePt t="122435" x="8950325" y="2903538"/>
          <p14:tracePt t="122452" x="8963025" y="2852738"/>
          <p14:tracePt t="122468" x="8986838" y="2828925"/>
          <p14:tracePt t="122484" x="8999538" y="2816225"/>
          <p14:tracePt t="122660" x="8999538" y="2852738"/>
          <p14:tracePt t="122668" x="8999538" y="2903538"/>
          <p14:tracePt t="122676" x="8999538" y="2965450"/>
          <p14:tracePt t="122685" x="8999538" y="3041650"/>
          <p14:tracePt t="122701" x="8999538" y="3141663"/>
          <p14:tracePt t="122718" x="8999538" y="3278188"/>
          <p14:tracePt t="122735" x="8986838" y="3416300"/>
          <p14:tracePt t="122752" x="8975725" y="3567113"/>
          <p14:tracePt t="122768" x="8950325" y="3803650"/>
          <p14:tracePt t="122772" x="8937625" y="3905250"/>
          <p14:tracePt t="122785" x="8924925" y="4017963"/>
          <p14:tracePt t="122788" x="8899525" y="4129088"/>
          <p14:tracePt t="122802" x="8874125" y="4254500"/>
          <p14:tracePt t="122804" x="8863013" y="4354513"/>
          <p14:tracePt t="122820" x="8824913" y="4530725"/>
          <p14:tracePt t="122836" x="8799513" y="4718050"/>
          <p14:tracePt t="122852" x="8750300" y="4856163"/>
          <p14:tracePt t="122869" x="8712200" y="4981575"/>
          <p14:tracePt t="122885" x="8686800" y="5092700"/>
          <p14:tracePt t="122901" x="8650288" y="5168900"/>
          <p14:tracePt t="122919" x="8650288" y="5194300"/>
          <p14:tracePt t="122936" x="8637588" y="5218113"/>
          <p14:tracePt t="123060" x="8637588" y="5205413"/>
          <p14:tracePt t="123069" x="8650288" y="5143500"/>
          <p14:tracePt t="123076" x="8686800" y="5005388"/>
          <p14:tracePt t="123086" x="8724900" y="4843463"/>
          <p14:tracePt t="123102" x="8824913" y="4530725"/>
          <p14:tracePt t="123119" x="8924925" y="4279900"/>
          <p14:tracePt t="123136" x="9037638" y="4105275"/>
          <p14:tracePt t="123153" x="9124950" y="3954463"/>
          <p14:tracePt t="123155" x="9163050" y="3905250"/>
          <p14:tracePt t="123170" x="9175750" y="3867150"/>
          <p14:tracePt t="123172" x="9199563" y="3829050"/>
          <p14:tracePt t="123187" x="9224963" y="3779838"/>
          <p14:tracePt t="123204" x="9224963" y="3767138"/>
          <p14:tracePt t="123220" x="9224963" y="3754438"/>
          <p14:tracePt t="123244" x="9237663" y="3754438"/>
          <p14:tracePt t="123260" x="9250363" y="3754438"/>
          <p14:tracePt t="123269" x="9250363" y="3741738"/>
          <p14:tracePt t="123412" x="9224963" y="3754438"/>
          <p14:tracePt t="123419" x="9199563" y="3779838"/>
          <p14:tracePt t="123428" x="9188450" y="3803650"/>
          <p14:tracePt t="123437" x="9163050" y="3829050"/>
          <p14:tracePt t="123453" x="9150350" y="3867150"/>
          <p14:tracePt t="123470" x="9124950" y="3941763"/>
          <p14:tracePt t="123486" x="9063038" y="4029075"/>
          <p14:tracePt t="123503" x="9024938" y="4092575"/>
          <p14:tracePt t="123520" x="8999538" y="4141788"/>
          <p14:tracePt t="123537" x="8986838" y="4205288"/>
          <p14:tracePt t="123539" x="8986838" y="4217988"/>
          <p14:tracePt t="123553" x="8986838" y="4230688"/>
          <p14:tracePt t="123571" x="8963025" y="4254500"/>
          <p14:tracePt t="123587" x="8963025" y="4267200"/>
          <p14:tracePt t="123756" x="8963025" y="4279900"/>
          <p14:tracePt t="123764" x="8963025" y="4292600"/>
          <p14:tracePt t="123772" x="8963025" y="4305300"/>
          <p14:tracePt t="123788" x="8963025" y="4367213"/>
          <p14:tracePt t="123804" x="8986838" y="4443413"/>
          <p14:tracePt t="123821" x="8999538" y="4505325"/>
          <p14:tracePt t="123837" x="9037638" y="4643438"/>
          <p14:tracePt t="123854" x="9063038" y="4818063"/>
          <p14:tracePt t="123871" x="9088438" y="4981575"/>
          <p14:tracePt t="123888" x="9088438" y="5092700"/>
          <p14:tracePt t="123905" x="9088438" y="5168900"/>
          <p14:tracePt t="123908" x="9099550" y="5194300"/>
          <p14:tracePt t="123921" x="9099550" y="5218113"/>
          <p14:tracePt t="123924" x="9099550" y="5256213"/>
          <p14:tracePt t="123938" x="9112250" y="5281613"/>
          <p14:tracePt t="123940" x="9137650" y="5294313"/>
          <p14:tracePt t="123955" x="9150350" y="5318125"/>
          <p14:tracePt t="123958" x="9163050" y="5330825"/>
          <p14:tracePt t="123971" x="9199563" y="5356225"/>
          <p14:tracePt t="123988" x="9250363" y="5368925"/>
          <p14:tracePt t="124005" x="9288463" y="5381625"/>
          <p14:tracePt t="124021" x="9350375" y="5381625"/>
          <p14:tracePt t="124038" x="9363075" y="5381625"/>
          <p14:tracePt t="124055" x="9375775" y="5381625"/>
          <p14:tracePt t="124212" x="9375775" y="5407025"/>
          <p14:tracePt t="124220" x="9363075" y="5418138"/>
          <p14:tracePt t="124228" x="9350375" y="5430838"/>
          <p14:tracePt t="124239" x="9324975" y="5468938"/>
          <p14:tracePt t="124255" x="9275763" y="5530850"/>
          <p14:tracePt t="124271" x="9250363" y="5594350"/>
          <p14:tracePt t="124288" x="9188450" y="5668963"/>
          <p14:tracePt t="124304" x="9163050" y="5756275"/>
          <p14:tracePt t="124321" x="9137650" y="5794375"/>
          <p14:tracePt t="124338" x="9137650" y="5832475"/>
          <p14:tracePt t="124339" x="9124950" y="5843588"/>
          <p14:tracePt t="124355" x="9112250" y="5868988"/>
          <p14:tracePt t="124371" x="9112250" y="5881688"/>
          <p14:tracePt t="124388" x="9099550" y="5894388"/>
          <p14:tracePt t="124405" x="9099550" y="5919788"/>
          <p14:tracePt t="124421" x="9099550" y="5945188"/>
          <p14:tracePt t="124438" x="9075738" y="5956300"/>
          <p14:tracePt t="124455" x="9075738" y="5981700"/>
          <p14:tracePt t="124471" x="9075738" y="5994400"/>
          <p14:tracePt t="124488" x="9075738" y="6007100"/>
          <p14:tracePt t="124505" x="9063038" y="6019800"/>
          <p14:tracePt t="124507" x="9063038" y="6045200"/>
          <p14:tracePt t="124523" x="9050338" y="6056313"/>
          <p14:tracePt t="124539" x="9050338" y="6069013"/>
          <p14:tracePt t="124555" x="9050338" y="6107113"/>
          <p14:tracePt t="124572" x="9037638" y="6107113"/>
          <p14:tracePt t="124588" x="9024938" y="6132513"/>
          <p14:tracePt t="124605" x="9024938" y="6145213"/>
          <p14:tracePt t="124622" x="9012238" y="6169025"/>
          <p14:tracePt t="124639" x="9012238" y="6194425"/>
          <p14:tracePt t="124655" x="8999538" y="6219825"/>
          <p14:tracePt t="124672" x="8986838" y="6281738"/>
          <p14:tracePt t="124689" x="8986838" y="6370638"/>
          <p14:tracePt t="124690" x="8986838" y="6432550"/>
          <p14:tracePt t="124705" x="8975725" y="6470650"/>
          <p14:tracePt t="124707" x="8975725" y="6507163"/>
          <p14:tracePt t="124721" x="8975725" y="6532563"/>
          <p14:tracePt t="124723" x="8975725" y="6557963"/>
          <p14:tracePt t="124738" x="8975725" y="6619875"/>
          <p14:tracePt t="124755" x="8975725" y="6657975"/>
          <p14:tracePt t="124772" x="8975725" y="6683375"/>
          <p14:tracePt t="124788" x="8975725" y="6707188"/>
          <p14:tracePt t="124805" x="8975725" y="673258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4936" y="970179"/>
            <a:ext cx="6795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The (Paired samples) t-test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2293492"/>
            <a:ext cx="77070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Rationale: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The </a:t>
            </a:r>
            <a:r>
              <a:rPr lang="en-US" sz="2800" b="1" dirty="0">
                <a:latin typeface="Alexandria"/>
              </a:rPr>
              <a:t>paired samples t-test </a:t>
            </a:r>
            <a:r>
              <a:rPr lang="en-US" sz="2800" dirty="0">
                <a:latin typeface="Alexandria"/>
              </a:rPr>
              <a:t>is designed to </a:t>
            </a:r>
            <a:r>
              <a:rPr lang="en-US" sz="2800" b="1" dirty="0">
                <a:latin typeface="Alexandria"/>
              </a:rPr>
              <a:t>test whether </a:t>
            </a:r>
            <a:r>
              <a:rPr lang="en-US" sz="2800" dirty="0">
                <a:latin typeface="Alexandria"/>
              </a:rPr>
              <a:t>the </a:t>
            </a:r>
            <a:r>
              <a:rPr lang="en-US" sz="2800" b="1" dirty="0">
                <a:latin typeface="Alexandria"/>
              </a:rPr>
              <a:t>mean difference </a:t>
            </a:r>
            <a:r>
              <a:rPr lang="en-US" sz="2800" dirty="0">
                <a:latin typeface="Alexandria"/>
              </a:rPr>
              <a:t>between paired observations is </a:t>
            </a:r>
            <a:r>
              <a:rPr lang="en-US" sz="2800" b="1" dirty="0">
                <a:latin typeface="Alexandria"/>
              </a:rPr>
              <a:t>significantly different from zero</a:t>
            </a:r>
            <a:r>
              <a:rPr lang="en-US" sz="2800" dirty="0">
                <a:latin typeface="Alexandria"/>
              </a:rPr>
              <a:t>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2" descr="Paired t-test">
            <a:extLst>
              <a:ext uri="{FF2B5EF4-FFF2-40B4-BE49-F238E27FC236}">
                <a16:creationId xmlns:a16="http://schemas.microsoft.com/office/drawing/2014/main" id="{7CADBD9D-0C1C-2A2E-D423-630061F597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99"/>
          <a:stretch/>
        </p:blipFill>
        <p:spPr bwMode="auto">
          <a:xfrm>
            <a:off x="8751919" y="2000139"/>
            <a:ext cx="2575486" cy="386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440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9071"/>
    </mc:Choice>
    <mc:Fallback xmlns="">
      <p:transition advTm="159071"/>
    </mc:Fallback>
  </mc:AlternateContent>
  <p:extLst>
    <p:ext uri="{3A86A75C-4F4B-4683-9AE1-C65F6400EC91}">
      <p14:laserTraceLst xmlns:p14="http://schemas.microsoft.com/office/powerpoint/2010/main">
        <p14:tracePtLst>
          <p14:tracePt t="1920" x="8963025" y="6732588"/>
          <p14:tracePt t="1928" x="8950325" y="6707188"/>
          <p14:tracePt t="1940" x="8937625" y="6683375"/>
          <p14:tracePt t="1943" x="8924925" y="6645275"/>
          <p14:tracePt t="1957" x="8912225" y="6607175"/>
          <p14:tracePt t="1959" x="8899525" y="6570663"/>
          <p14:tracePt t="1974" x="8886825" y="6519863"/>
          <p14:tracePt t="1976" x="8874125" y="6494463"/>
          <p14:tracePt t="1991" x="8863013" y="6457950"/>
          <p14:tracePt t="1992" x="8850313" y="6394450"/>
          <p14:tracePt t="2007" x="8799513" y="6269038"/>
          <p14:tracePt t="2024" x="8750300" y="6145213"/>
          <p14:tracePt t="2040" x="8712200" y="6032500"/>
          <p14:tracePt t="2056" x="8661400" y="5932488"/>
          <p14:tracePt t="2074" x="8637588" y="5843588"/>
          <p14:tracePt t="2090" x="8599488" y="5794375"/>
          <p14:tracePt t="2107" x="8574088" y="5743575"/>
          <p14:tracePt t="2124" x="8574088" y="5707063"/>
          <p14:tracePt t="2141" x="8561388" y="5668963"/>
          <p14:tracePt t="2144" x="8561388" y="5656263"/>
          <p14:tracePt t="2158" x="8548688" y="5643563"/>
          <p14:tracePt t="2160" x="8537575" y="5607050"/>
          <p14:tracePt t="2175" x="8537575" y="5594350"/>
          <p14:tracePt t="2191" x="8537575" y="5556250"/>
          <p14:tracePt t="2208" x="8537575" y="5530850"/>
          <p14:tracePt t="2224" x="8524875" y="5507038"/>
          <p14:tracePt t="2439" x="8537575" y="5507038"/>
          <p14:tracePt t="2480" x="8548688" y="5518150"/>
          <p14:tracePt t="2488" x="8561388" y="5518150"/>
          <p14:tracePt t="2496" x="8561388" y="5530850"/>
          <p14:tracePt t="2512" x="8574088" y="5543550"/>
          <p14:tracePt t="2536" x="8574088" y="5556250"/>
          <p14:tracePt t="2543" x="8574088" y="5568950"/>
          <p14:tracePt t="3312" x="8574088" y="5556250"/>
          <p14:tracePt t="3543" x="8561388" y="5556250"/>
          <p14:tracePt t="3552" x="8548688" y="5556250"/>
          <p14:tracePt t="3561" x="8537575" y="5556250"/>
          <p14:tracePt t="3577" x="8486775" y="5556250"/>
          <p14:tracePt t="3595" x="8448675" y="5556250"/>
          <p14:tracePt t="3611" x="8412163" y="5556250"/>
          <p14:tracePt t="3628" x="8386763" y="5556250"/>
          <p14:tracePt t="3631" x="8374063" y="5556250"/>
          <p14:tracePt t="5743" x="8361363" y="5556250"/>
          <p14:tracePt t="5760" x="8348663" y="5556250"/>
          <p14:tracePt t="5776" x="8335963" y="5556250"/>
          <p14:tracePt t="5800" x="8324850" y="5556250"/>
          <p14:tracePt t="5816" x="8312150" y="5556250"/>
          <p14:tracePt t="5824" x="8286750" y="5556250"/>
          <p14:tracePt t="5833" x="8248650" y="5556250"/>
          <p14:tracePt t="5850" x="8123238" y="5581650"/>
          <p14:tracePt t="5867" x="7961313" y="5630863"/>
          <p14:tracePt t="5884" x="7761288" y="5681663"/>
          <p14:tracePt t="5901" x="7548563" y="5732463"/>
          <p14:tracePt t="5904" x="7435850" y="5743575"/>
          <p14:tracePt t="5918" x="7310438" y="5768975"/>
          <p14:tracePt t="5919" x="7197725" y="5781675"/>
          <p14:tracePt t="5935" x="6972300" y="5794375"/>
          <p14:tracePt t="5951" x="6821488" y="5807075"/>
          <p14:tracePt t="5968" x="6708775" y="5807075"/>
          <p14:tracePt t="5984" x="6596063" y="5807075"/>
          <p14:tracePt t="6001" x="6496050" y="5807075"/>
          <p14:tracePt t="6017" x="6334125" y="5832475"/>
          <p14:tracePt t="6034" x="6134100" y="5856288"/>
          <p14:tracePt t="6050" x="5883275" y="5919788"/>
          <p14:tracePt t="6068" x="5708650" y="5945188"/>
          <p14:tracePt t="6084" x="5670550" y="5945188"/>
          <p14:tracePt t="6200" x="5683250" y="5945188"/>
          <p14:tracePt t="6208" x="5719763" y="5945188"/>
          <p14:tracePt t="6218" x="5757863" y="5945188"/>
          <p14:tracePt t="6234" x="5783263" y="5945188"/>
          <p14:tracePt t="6251" x="5795963" y="5945188"/>
          <p14:tracePt t="6268" x="5870575" y="5945188"/>
          <p14:tracePt t="6271" x="5921375" y="5945188"/>
          <p14:tracePt t="6285" x="5970588" y="5945188"/>
          <p14:tracePt t="6287" x="6008688" y="5932488"/>
          <p14:tracePt t="6302" x="6034088" y="5919788"/>
          <p14:tracePt t="6305" x="6057900" y="5907088"/>
          <p14:tracePt t="6319" x="6083300" y="5907088"/>
          <p14:tracePt t="6335" x="6096000" y="5907088"/>
          <p14:tracePt t="6360" x="6108700" y="5907088"/>
          <p14:tracePt t="6368" x="6121400" y="5907088"/>
          <p14:tracePt t="6385" x="6146800" y="5907088"/>
          <p14:tracePt t="6401" x="6157913" y="5907088"/>
          <p14:tracePt t="6418" x="6196013" y="5907088"/>
          <p14:tracePt t="6435" x="6208713" y="5881688"/>
          <p14:tracePt t="6451" x="6234113" y="5843588"/>
          <p14:tracePt t="6469" x="6259513" y="5781675"/>
          <p14:tracePt t="6472" x="6259513" y="5743575"/>
          <p14:tracePt t="6486" x="6259513" y="5707063"/>
          <p14:tracePt t="6488" x="6259513" y="5668963"/>
          <p14:tracePt t="6502" x="6259513" y="5619750"/>
          <p14:tracePt t="6504" x="6259513" y="5581650"/>
          <p14:tracePt t="6519" x="6259513" y="5494338"/>
          <p14:tracePt t="6536" x="6234113" y="5394325"/>
          <p14:tracePt t="6552" x="6208713" y="5318125"/>
          <p14:tracePt t="6569" x="6170613" y="5205413"/>
          <p14:tracePt t="6585" x="6096000" y="5081588"/>
          <p14:tracePt t="6602" x="6008688" y="4879975"/>
          <p14:tracePt t="6619" x="5883275" y="4679950"/>
          <p14:tracePt t="6636" x="5745163" y="4492625"/>
          <p14:tracePt t="6640" x="5683250" y="4405313"/>
          <p14:tracePt t="6652" x="5619750" y="4330700"/>
          <p14:tracePt t="6655" x="5557838" y="4254500"/>
          <p14:tracePt t="6670" x="5507038" y="4192588"/>
          <p14:tracePt t="6672" x="5470525" y="4129088"/>
          <p14:tracePt t="6687" x="5407025" y="4029075"/>
          <p14:tracePt t="6703" x="5345113" y="3941763"/>
          <p14:tracePt t="6720" x="5294313" y="3841750"/>
          <p14:tracePt t="6736" x="5207000" y="3692525"/>
          <p14:tracePt t="6752" x="5094288" y="3541713"/>
          <p14:tracePt t="6769" x="4994275" y="3390900"/>
          <p14:tracePt t="6786" x="4894263" y="3290888"/>
          <p14:tracePt t="6803" x="4843463" y="3228975"/>
          <p14:tracePt t="6820" x="4768850" y="3178175"/>
          <p14:tracePt t="6836" x="4694238" y="3128963"/>
          <p14:tracePt t="6839" x="4656138" y="3103563"/>
          <p14:tracePt t="6852" x="4619625" y="3078163"/>
          <p14:tracePt t="6871" x="4556125" y="3016250"/>
          <p14:tracePt t="6873" x="4530725" y="3016250"/>
          <p14:tracePt t="6887" x="4518025" y="2990850"/>
          <p14:tracePt t="6904" x="4506913" y="2990850"/>
          <p14:tracePt t="6927" x="4506913" y="2978150"/>
          <p14:tracePt t="6937" x="4494213" y="2978150"/>
          <p14:tracePt t="6959" x="4481513" y="2978150"/>
          <p14:tracePt t="6970" x="4468813" y="2978150"/>
          <p14:tracePt t="6987" x="4406900" y="2978150"/>
          <p14:tracePt t="7003" x="4281488" y="3016250"/>
          <p14:tracePt t="7021" x="4117975" y="3116263"/>
          <p14:tracePt t="7024" x="4017963" y="3165475"/>
          <p14:tracePt t="7037" x="3943350" y="3216275"/>
          <p14:tracePt t="7039" x="3867150" y="3267075"/>
          <p14:tracePt t="7053" x="3792538" y="3328988"/>
          <p14:tracePt t="7055" x="3717925" y="3403600"/>
          <p14:tracePt t="7071" x="3579813" y="3490913"/>
          <p14:tracePt t="7087" x="3492500" y="3567113"/>
          <p14:tracePt t="7105" x="3417888" y="3616325"/>
          <p14:tracePt t="7121" x="3367088" y="3654425"/>
          <p14:tracePt t="7137" x="3354388" y="3667125"/>
          <p14:tracePt t="7153" x="3341688" y="3667125"/>
          <p14:tracePt t="7384" x="3317875" y="3667125"/>
          <p14:tracePt t="7391" x="3305175" y="3667125"/>
          <p14:tracePt t="7404" x="3292475" y="3667125"/>
          <p14:tracePt t="7422" x="3254375" y="3667125"/>
          <p14:tracePt t="7425" x="3241675" y="3667125"/>
          <p14:tracePt t="7439" x="3228975" y="3667125"/>
          <p14:tracePt t="7455" x="3216275" y="3667125"/>
          <p14:tracePt t="7472" x="3205163" y="3667125"/>
          <p14:tracePt t="7488" x="3192463" y="3667125"/>
          <p14:tracePt t="8144" x="3216275" y="3667125"/>
          <p14:tracePt t="8152" x="3241675" y="3654425"/>
          <p14:tracePt t="8160" x="3267075" y="3641725"/>
          <p14:tracePt t="8174" x="3305175" y="3603625"/>
          <p14:tracePt t="8176" x="3367088" y="3567113"/>
          <p14:tracePt t="8191" x="3492500" y="3454400"/>
          <p14:tracePt t="8207" x="3617913" y="3303588"/>
          <p14:tracePt t="8224" x="3730625" y="3141663"/>
          <p14:tracePt t="8240" x="3856038" y="2990850"/>
          <p14:tracePt t="8256" x="3979863" y="2840038"/>
          <p14:tracePt t="8273" x="4092575" y="2703513"/>
          <p14:tracePt t="8290" x="4192588" y="2578100"/>
          <p14:tracePt t="8307" x="4305300" y="2465388"/>
          <p14:tracePt t="8324" x="4443413" y="2314575"/>
          <p14:tracePt t="8340" x="4619625" y="2190750"/>
          <p14:tracePt t="8343" x="4719638" y="2114550"/>
          <p14:tracePt t="8356" x="4832350" y="2027238"/>
          <p14:tracePt t="8359" x="4945063" y="1965325"/>
          <p14:tracePt t="8374" x="5032375" y="1901825"/>
          <p14:tracePt t="8376" x="5106988" y="1852613"/>
          <p14:tracePt t="8391" x="5245100" y="1776413"/>
          <p14:tracePt t="8408" x="5270500" y="1752600"/>
          <p14:tracePt t="8424" x="5345113" y="1714500"/>
          <p14:tracePt t="8592" x="5357813" y="1701800"/>
          <p14:tracePt t="8600" x="5370513" y="1701800"/>
          <p14:tracePt t="8608" x="5383213" y="1701800"/>
          <p14:tracePt t="8624" x="5407025" y="1676400"/>
          <p14:tracePt t="8641" x="5445125" y="1676400"/>
          <p14:tracePt t="8657" x="5483225" y="1676400"/>
          <p14:tracePt t="8674" x="5495925" y="1676400"/>
          <p14:tracePt t="11592" x="5470525" y="1676400"/>
          <p14:tracePt t="11599" x="5445125" y="1676400"/>
          <p14:tracePt t="11608" x="5419725" y="1676400"/>
          <p14:tracePt t="11615" x="5383213" y="1676400"/>
          <p14:tracePt t="11633" x="5307013" y="1663700"/>
          <p14:tracePt t="11649" x="5232400" y="1652588"/>
          <p14:tracePt t="11665" x="5157788" y="1639888"/>
          <p14:tracePt t="11682" x="5094288" y="1627188"/>
          <p14:tracePt t="11699" x="5006975" y="1589088"/>
          <p14:tracePt t="11716" x="4932363" y="1576388"/>
          <p14:tracePt t="11733" x="4894263" y="1563688"/>
          <p14:tracePt t="11735" x="4868863" y="1552575"/>
          <p14:tracePt t="11750" x="4832350" y="1552575"/>
          <p14:tracePt t="11752" x="4781550" y="1539875"/>
          <p14:tracePt t="11766" x="4756150" y="1527175"/>
          <p14:tracePt t="11768" x="4743450" y="1514475"/>
          <p14:tracePt t="11783" x="4706938" y="1514475"/>
          <p14:tracePt t="11800" x="4656138" y="1501775"/>
          <p14:tracePt t="11816" x="4581525" y="1476375"/>
          <p14:tracePt t="11833" x="4481513" y="1463675"/>
          <p14:tracePt t="11849" x="4394200" y="1439863"/>
          <p14:tracePt t="11866" x="4305300" y="1414463"/>
          <p14:tracePt t="11882" x="4256088" y="1414463"/>
          <p14:tracePt t="11899" x="4230688" y="1401763"/>
          <p14:tracePt t="11916" x="4217988" y="1401763"/>
          <p14:tracePt t="12535" x="4230688" y="1401763"/>
          <p14:tracePt t="12560" x="4243388" y="1401763"/>
          <p14:tracePt t="12568" x="4256088" y="1401763"/>
          <p14:tracePt t="12575" x="4281488" y="1427163"/>
          <p14:tracePt t="12584" x="4330700" y="1463675"/>
          <p14:tracePt t="12602" x="4556125" y="1652588"/>
          <p14:tracePt t="12617" x="5045075" y="1952625"/>
          <p14:tracePt t="12634" x="5657850" y="2339975"/>
          <p14:tracePt t="12652" x="6134100" y="2652713"/>
          <p14:tracePt t="12669" x="6421438" y="2816225"/>
          <p14:tracePt t="12671" x="6508750" y="2890838"/>
          <p14:tracePt t="12685" x="6584950" y="2928938"/>
          <p14:tracePt t="12687" x="6646863" y="2952750"/>
          <p14:tracePt t="12703" x="6784975" y="3054350"/>
          <p14:tracePt t="12719" x="6946900" y="3190875"/>
          <p14:tracePt t="12736" x="7146925" y="3316288"/>
          <p14:tracePt t="12752" x="7285038" y="3416300"/>
          <p14:tracePt t="12769" x="7372350" y="3467100"/>
          <p14:tracePt t="12785" x="7448550" y="3516313"/>
          <p14:tracePt t="12801" x="7535863" y="3567113"/>
          <p14:tracePt t="12819" x="7610475" y="3590925"/>
          <p14:tracePt t="12835" x="7610475" y="3603625"/>
          <p14:tracePt t="12911" x="7623175" y="3603625"/>
          <p14:tracePt t="12935" x="7635875" y="3616325"/>
          <p14:tracePt t="12943" x="7648575" y="3616325"/>
          <p14:tracePt t="12952" x="7661275" y="3616325"/>
          <p14:tracePt t="12969" x="7673975" y="3616325"/>
          <p14:tracePt t="12985" x="7697788" y="3616325"/>
          <p14:tracePt t="13002" x="7723188" y="3616325"/>
          <p14:tracePt t="13019" x="7761288" y="3616325"/>
          <p14:tracePt t="13036" x="7797800" y="3616325"/>
          <p14:tracePt t="13053" x="7874000" y="3616325"/>
          <p14:tracePt t="13055" x="7910513" y="3616325"/>
          <p14:tracePt t="13070" x="7935913" y="3616325"/>
          <p14:tracePt t="13072" x="7948613" y="3616325"/>
          <p14:tracePt t="13086" x="7974013" y="3616325"/>
          <p14:tracePt t="13608" x="7986713" y="3616325"/>
          <p14:tracePt t="13615" x="7999413" y="3616325"/>
          <p14:tracePt t="13624" x="8035925" y="3616325"/>
          <p14:tracePt t="13638" x="8099425" y="3616325"/>
          <p14:tracePt t="13640" x="8174038" y="3616325"/>
          <p14:tracePt t="13655" x="8312150" y="3629025"/>
          <p14:tracePt t="13672" x="8424863" y="3641725"/>
          <p14:tracePt t="13688" x="8548688" y="3654425"/>
          <p14:tracePt t="13704" x="8650288" y="3667125"/>
          <p14:tracePt t="13721" x="8750300" y="3667125"/>
          <p14:tracePt t="13737" x="8837613" y="3679825"/>
          <p14:tracePt t="13754" x="8937625" y="3679825"/>
          <p14:tracePt t="13771" x="9012238" y="3679825"/>
          <p14:tracePt t="13788" x="9075738" y="3692525"/>
          <p14:tracePt t="13804" x="9099550" y="3703638"/>
          <p14:tracePt t="13822" x="9112250" y="3703638"/>
          <p14:tracePt t="15703" x="9112250" y="3716338"/>
          <p14:tracePt t="16191" x="9088438" y="3716338"/>
          <p14:tracePt t="16200" x="9050338" y="3716338"/>
          <p14:tracePt t="16211" x="9012238" y="3729038"/>
          <p14:tracePt t="16228" x="8937625" y="3741738"/>
          <p14:tracePt t="16244" x="8863013" y="3767138"/>
          <p14:tracePt t="16261" x="8799513" y="3803650"/>
          <p14:tracePt t="16263" x="8774113" y="3803650"/>
          <p14:tracePt t="16279" x="8737600" y="3829050"/>
          <p14:tracePt t="16303" x="8724900" y="3829050"/>
          <p14:tracePt t="16311" x="8724900" y="3841750"/>
          <p14:tracePt t="16408" x="8724900" y="3854450"/>
          <p14:tracePt t="16423" x="8724900" y="3867150"/>
          <p14:tracePt t="16976" x="8712200" y="3867150"/>
          <p14:tracePt t="16991" x="8699500" y="3867150"/>
          <p14:tracePt t="17000" x="8686800" y="3867150"/>
          <p14:tracePt t="17015" x="8674100" y="3867150"/>
          <p14:tracePt t="17031" x="8661400" y="3867150"/>
          <p14:tracePt t="17047" x="8637588" y="3867150"/>
          <p14:tracePt t="17063" x="8624888" y="3867150"/>
          <p14:tracePt t="17080" x="8612188" y="3867150"/>
          <p14:tracePt t="17223" x="8599488" y="3867150"/>
          <p14:tracePt t="17231" x="8586788" y="3867150"/>
          <p14:tracePt t="17247" x="8574088" y="3867150"/>
          <p14:tracePt t="17263" x="8561388" y="3867150"/>
          <p14:tracePt t="17279" x="8548688" y="3867150"/>
          <p14:tracePt t="17287" x="8537575" y="3867150"/>
          <p14:tracePt t="17303" x="8524875" y="3867150"/>
          <p14:tracePt t="17320" x="8512175" y="3867150"/>
          <p14:tracePt t="17336" x="8499475" y="3867150"/>
          <p14:tracePt t="17347" x="8486775" y="3867150"/>
          <p14:tracePt t="17364" x="8474075" y="3867150"/>
          <p14:tracePt t="17367" x="8461375" y="3867150"/>
          <p14:tracePt t="17383" x="8435975" y="3867150"/>
          <p14:tracePt t="17415" x="8424863" y="3867150"/>
          <p14:tracePt t="19088" x="8412163" y="3867150"/>
          <p14:tracePt t="19095" x="8399463" y="3867150"/>
          <p14:tracePt t="27719" x="8386763" y="3879850"/>
          <p14:tracePt t="27726" x="8361363" y="3892550"/>
          <p14:tracePt t="27742" x="8335963" y="3916363"/>
          <p14:tracePt t="27744" x="8286750" y="3954463"/>
          <p14:tracePt t="27758" x="8212138" y="4005263"/>
          <p14:tracePt t="27775" x="8148638" y="4067175"/>
          <p14:tracePt t="27792" x="8099425" y="4117975"/>
          <p14:tracePt t="27808" x="8074025" y="4154488"/>
          <p14:tracePt t="27824" x="8048625" y="4205288"/>
          <p14:tracePt t="27841" x="8035925" y="4254500"/>
          <p14:tracePt t="27857" x="8023225" y="4292600"/>
          <p14:tracePt t="27874" x="7999413" y="4341813"/>
          <p14:tracePt t="27891" x="7999413" y="4379913"/>
          <p14:tracePt t="27908" x="7986713" y="4430713"/>
          <p14:tracePt t="27911" x="7986713" y="4454525"/>
          <p14:tracePt t="27925" x="7986713" y="4467225"/>
          <p14:tracePt t="27927" x="7986713" y="4492625"/>
          <p14:tracePt t="27942" x="7986713" y="4518025"/>
          <p14:tracePt t="27944" x="7986713" y="4530725"/>
          <p14:tracePt t="27959" x="7986713" y="4543425"/>
          <p14:tracePt t="27975" x="7986713" y="4554538"/>
          <p14:tracePt t="29639" x="7986713" y="4543425"/>
          <p14:tracePt t="29655" x="7986713" y="4530725"/>
          <p14:tracePt t="29663" x="7986713" y="4518025"/>
          <p14:tracePt t="29679" x="7986713" y="4505325"/>
          <p14:tracePt t="29696" x="7986713" y="4479925"/>
          <p14:tracePt t="29713" x="7986713" y="4467225"/>
          <p14:tracePt t="29729" x="7986713" y="4454525"/>
          <p14:tracePt t="29746" x="7986713" y="4443413"/>
          <p14:tracePt t="29775" x="7986713" y="4430713"/>
          <p14:tracePt t="35592" x="7999413" y="4430713"/>
          <p14:tracePt t="35599" x="8023225" y="4430713"/>
          <p14:tracePt t="35612" x="8048625" y="4430713"/>
          <p14:tracePt t="35614" x="8074025" y="4430713"/>
          <p14:tracePt t="35628" x="8110538" y="4430713"/>
          <p14:tracePt t="35631" x="8148638" y="4430713"/>
          <p14:tracePt t="35645" x="8186738" y="4430713"/>
          <p14:tracePt t="35647" x="8235950" y="4443413"/>
          <p14:tracePt t="35662" x="8335963" y="4454525"/>
          <p14:tracePt t="35679" x="8399463" y="4454525"/>
          <p14:tracePt t="35695" x="8448675" y="4467225"/>
          <p14:tracePt t="35712" x="8474075" y="4467225"/>
          <p14:tracePt t="35728" x="8499475" y="4467225"/>
          <p14:tracePt t="35745" x="8512175" y="4467225"/>
          <p14:tracePt t="35762" x="8524875" y="4467225"/>
          <p14:tracePt t="35778" x="8561388" y="4467225"/>
          <p14:tracePt t="35796" x="8599488" y="4467225"/>
          <p14:tracePt t="35799" x="8637588" y="4467225"/>
          <p14:tracePt t="35812" x="8686800" y="4467225"/>
          <p14:tracePt t="35815" x="8774113" y="4479925"/>
          <p14:tracePt t="35829" x="8874125" y="4492625"/>
          <p14:tracePt t="35831" x="9012238" y="4505325"/>
          <p14:tracePt t="35845" x="9199563" y="4543425"/>
          <p14:tracePt t="35847" x="9463088" y="4592638"/>
          <p14:tracePt t="35863" x="10252075" y="4718050"/>
          <p14:tracePt t="35879" x="11215688" y="4892675"/>
          <p14:tracePt t="35896" x="12179300" y="5068888"/>
          <p14:tracePt t="39535" x="12028488" y="5919788"/>
          <p14:tracePt t="39543" x="11879263" y="5856288"/>
          <p14:tracePt t="39554" x="11715750" y="5781675"/>
          <p14:tracePt t="39572" x="11353800" y="5630863"/>
          <p14:tracePt t="39575" x="11177588" y="5568950"/>
          <p14:tracePt t="39588" x="10964863" y="5507038"/>
          <p14:tracePt t="39591" x="10790238" y="5443538"/>
          <p14:tracePt t="39605" x="10614025" y="5394325"/>
          <p14:tracePt t="39607" x="10464800" y="5330825"/>
          <p14:tracePt t="39622" x="10188575" y="5230813"/>
          <p14:tracePt t="39639" x="9926638" y="5156200"/>
          <p14:tracePt t="39655" x="9788525" y="5118100"/>
          <p14:tracePt t="39672" x="9713913" y="5105400"/>
          <p14:tracePt t="39689" x="9663113" y="5092700"/>
          <p14:tracePt t="39705" x="9601200" y="5068888"/>
          <p14:tracePt t="39722" x="9550400" y="5056188"/>
          <p14:tracePt t="39739" x="9475788" y="5043488"/>
          <p14:tracePt t="39755" x="9401175" y="5030788"/>
          <p14:tracePt t="39772" x="9337675" y="5005388"/>
          <p14:tracePt t="39775" x="9288463" y="4992688"/>
          <p14:tracePt t="39789" x="9224963" y="4968875"/>
          <p14:tracePt t="39791" x="9163050" y="4968875"/>
          <p14:tracePt t="39806" x="9075738" y="4956175"/>
          <p14:tracePt t="39808" x="8986838" y="4930775"/>
          <p14:tracePt t="39823" x="8812213" y="4905375"/>
          <p14:tracePt t="39839" x="8637588" y="4856163"/>
          <p14:tracePt t="39855" x="8448675" y="4818063"/>
          <p14:tracePt t="39873" x="8299450" y="4779963"/>
          <p14:tracePt t="39889" x="8161338" y="4756150"/>
          <p14:tracePt t="39906" x="8035925" y="4705350"/>
          <p14:tracePt t="39923" x="7897813" y="4643438"/>
          <p14:tracePt t="39940" x="7785100" y="4579938"/>
          <p14:tracePt t="39956" x="7685088" y="4505325"/>
          <p14:tracePt t="39973" x="7597775" y="4418013"/>
          <p14:tracePt t="39975" x="7535863" y="4367213"/>
          <p14:tracePt t="39990" x="7459663" y="4292600"/>
          <p14:tracePt t="40007" x="7385050" y="4230688"/>
          <p14:tracePt t="40023" x="7335838" y="4179888"/>
          <p14:tracePt t="40040" x="7285038" y="4141788"/>
          <p14:tracePt t="40056" x="7235825" y="4092575"/>
          <p14:tracePt t="40073" x="7185025" y="4041775"/>
          <p14:tracePt t="40089" x="7123113" y="4017963"/>
          <p14:tracePt t="40106" x="7085013" y="4005263"/>
          <p14:tracePt t="40123" x="7034213" y="3979863"/>
          <p14:tracePt t="40140" x="7021513" y="3979863"/>
          <p14:tracePt t="40143" x="7010400" y="3979863"/>
          <p14:tracePt t="40156" x="6985000" y="3967163"/>
          <p14:tracePt t="40158" x="6959600" y="3967163"/>
          <p14:tracePt t="40174" x="6884988" y="3929063"/>
          <p14:tracePt t="40191" x="6759575" y="3867150"/>
          <p14:tracePt t="40208" x="6634163" y="3816350"/>
          <p14:tracePt t="40224" x="6483350" y="3729038"/>
          <p14:tracePt t="40240" x="6359525" y="3654425"/>
          <p14:tracePt t="40256" x="6283325" y="3603625"/>
          <p14:tracePt t="40273" x="6246813" y="3579813"/>
          <p14:tracePt t="40290" x="6246813" y="3567113"/>
          <p14:tracePt t="40343" x="6270625" y="3554413"/>
          <p14:tracePt t="40351" x="6334125" y="3554413"/>
          <p14:tracePt t="40359" x="6421438" y="3541713"/>
          <p14:tracePt t="40374" x="6721475" y="3529013"/>
          <p14:tracePt t="40391" x="7021513" y="3529013"/>
          <p14:tracePt t="40408" x="7323138" y="3541713"/>
          <p14:tracePt t="40424" x="7497763" y="3579813"/>
          <p14:tracePt t="40440" x="7535863" y="3579813"/>
          <p14:tracePt t="40487" x="7523163" y="3579813"/>
          <p14:tracePt t="40495" x="7485063" y="3579813"/>
          <p14:tracePt t="40508" x="7435850" y="3579813"/>
          <p14:tracePt t="40511" x="7385050" y="3579813"/>
          <p14:tracePt t="40524" x="7323138" y="3579813"/>
          <p14:tracePt t="40527" x="7235825" y="3579813"/>
          <p14:tracePt t="40541" x="7146925" y="3579813"/>
          <p14:tracePt t="40543" x="7072313" y="3579813"/>
          <p14:tracePt t="40557" x="7021513" y="3579813"/>
          <p14:tracePt t="40560" x="6959600" y="3579813"/>
          <p14:tracePt t="40575" x="6884988" y="3579813"/>
          <p14:tracePt t="40671" x="6910388" y="3579813"/>
          <p14:tracePt t="40679" x="6921500" y="3579813"/>
          <p14:tracePt t="40691" x="6946900" y="3579813"/>
          <p14:tracePt t="40709" x="6985000" y="3579813"/>
          <p14:tracePt t="40711" x="7010400" y="3579813"/>
          <p14:tracePt t="40725" x="7021513" y="3579813"/>
          <p14:tracePt t="40727" x="7034213" y="3579813"/>
          <p14:tracePt t="40741" x="7059613" y="3579813"/>
          <p14:tracePt t="40759" x="7072313" y="3579813"/>
          <p14:tracePt t="40935" x="7059613" y="3579813"/>
          <p14:tracePt t="40943" x="7034213" y="3579813"/>
          <p14:tracePt t="40951" x="7010400" y="3579813"/>
          <p14:tracePt t="40959" x="6997700" y="3579813"/>
          <p14:tracePt t="40975" x="6946900" y="3579813"/>
          <p14:tracePt t="40992" x="6910388" y="3579813"/>
          <p14:tracePt t="41015" x="6897688" y="3579813"/>
          <p14:tracePt t="41025" x="6884988" y="3579813"/>
          <p14:tracePt t="41056" x="6872288" y="3579813"/>
          <p14:tracePt t="41071" x="6859588" y="3579813"/>
          <p14:tracePt t="41095" x="6846888" y="3579813"/>
          <p14:tracePt t="41103" x="6834188" y="3579813"/>
          <p14:tracePt t="41112" x="6808788" y="3579813"/>
          <p14:tracePt t="41143" x="6797675" y="3579813"/>
          <p14:tracePt t="41175" x="6784975" y="3579813"/>
          <p14:tracePt t="41207" x="6772275" y="3579813"/>
          <p14:tracePt t="41223" x="6759575" y="3579813"/>
          <p14:tracePt t="41240" x="6746875" y="3579813"/>
          <p14:tracePt t="41255" x="6734175" y="3579813"/>
          <p14:tracePt t="41263" x="6721475" y="3579813"/>
          <p14:tracePt t="41276" x="6708775" y="3579813"/>
          <p14:tracePt t="41294" x="6696075" y="3579813"/>
          <p14:tracePt t="41311" x="6684963" y="3579813"/>
          <p14:tracePt t="41335" x="6672263" y="3579813"/>
          <p14:tracePt t="41351" x="6672263" y="3590925"/>
          <p14:tracePt t="41376" x="6659563" y="3590925"/>
          <p14:tracePt t="41392" x="6646863" y="3590925"/>
          <p14:tracePt t="41399" x="6646863" y="3603625"/>
          <p14:tracePt t="41409" x="6634163" y="3603625"/>
          <p14:tracePt t="41427" x="6621463" y="3603625"/>
          <p14:tracePt t="41443" x="6596063" y="3603625"/>
          <p14:tracePt t="41460" x="6559550" y="3603625"/>
          <p14:tracePt t="41462" x="6546850" y="3603625"/>
          <p14:tracePt t="41479" x="6534150" y="3603625"/>
          <p14:tracePt t="41495" x="6521450" y="3603625"/>
          <p14:tracePt t="41511" x="6508750" y="3603625"/>
          <p14:tracePt t="41711" x="6496050" y="3603625"/>
          <p14:tracePt t="41719" x="6483350" y="3616325"/>
          <p14:tracePt t="41735" x="6472238" y="3616325"/>
          <p14:tracePt t="41751" x="6459538" y="3616325"/>
          <p14:tracePt t="41761" x="6446838" y="3629025"/>
          <p14:tracePt t="41777" x="6434138" y="3629025"/>
          <p14:tracePt t="41794" x="6421438" y="3629025"/>
          <p14:tracePt t="41811" x="6408738" y="3654425"/>
          <p14:tracePt t="41839" x="6396038" y="3654425"/>
          <p14:tracePt t="41871" x="6383338" y="3654425"/>
          <p14:tracePt t="41879" x="6383338" y="3667125"/>
          <p14:tracePt t="41887" x="6370638" y="3667125"/>
          <p14:tracePt t="41895" x="6359525" y="3667125"/>
          <p14:tracePt t="42039" x="6359525" y="3679825"/>
          <p14:tracePt t="42047" x="6359525" y="3703638"/>
          <p14:tracePt t="42062" x="6359525" y="3716338"/>
          <p14:tracePt t="42064" x="6359525" y="3729038"/>
          <p14:tracePt t="42079" x="6359525" y="3767138"/>
          <p14:tracePt t="42095" x="6370638" y="3816350"/>
          <p14:tracePt t="42112" x="6383338" y="3867150"/>
          <p14:tracePt t="42128" x="6408738" y="3892550"/>
          <p14:tracePt t="42145" x="6408738" y="3916363"/>
          <p14:tracePt t="42655" x="6421438" y="3916363"/>
          <p14:tracePt t="42671" x="6434138" y="3916363"/>
          <p14:tracePt t="42687" x="6446838" y="3916363"/>
          <p14:tracePt t="42775" x="6459538" y="3916363"/>
          <p14:tracePt t="42791" x="6472238" y="3916363"/>
          <p14:tracePt t="42807" x="6483350" y="3916363"/>
          <p14:tracePt t="42832" x="6496050" y="3916363"/>
          <p14:tracePt t="42839" x="6508750" y="3916363"/>
          <p14:tracePt t="42847" x="6521450" y="3916363"/>
          <p14:tracePt t="42864" x="6559550" y="3916363"/>
          <p14:tracePt t="42881" x="6596063" y="3916363"/>
          <p14:tracePt t="42897" x="6634163" y="3916363"/>
          <p14:tracePt t="42913" x="6696075" y="3905250"/>
          <p14:tracePt t="42931" x="6746875" y="3905250"/>
          <p14:tracePt t="42947" x="6759575" y="3905250"/>
          <p14:tracePt t="42964" x="6772275" y="3905250"/>
          <p14:tracePt t="43039" x="6784975" y="3916363"/>
          <p14:tracePt t="43047" x="6797675" y="3941763"/>
          <p14:tracePt t="43055" x="6821488" y="3979863"/>
          <p14:tracePt t="43064" x="6834188" y="4017963"/>
          <p14:tracePt t="43081" x="6859588" y="4041775"/>
          <p14:tracePt t="43097" x="6897688" y="4079875"/>
          <p14:tracePt t="43114" x="6897688" y="4092575"/>
          <p14:tracePt t="43271" x="6884988" y="4105275"/>
          <p14:tracePt t="43280" x="6846888" y="4105275"/>
          <p14:tracePt t="43287" x="6821488" y="4105275"/>
          <p14:tracePt t="43298" x="6784975" y="4105275"/>
          <p14:tracePt t="43315" x="6684963" y="4105275"/>
          <p14:tracePt t="43331" x="6572250" y="4092575"/>
          <p14:tracePt t="43334" x="6534150" y="4079875"/>
          <p14:tracePt t="43348" x="6496050" y="4079875"/>
          <p14:tracePt t="43351" x="6459538" y="4079875"/>
          <p14:tracePt t="43365" x="6421438" y="4067175"/>
          <p14:tracePt t="43367" x="6396038" y="4054475"/>
          <p14:tracePt t="43382" x="6346825" y="4041775"/>
          <p14:tracePt t="43399" x="6321425" y="4041775"/>
          <p14:tracePt t="43415" x="6308725" y="4041775"/>
          <p14:tracePt t="43463" x="6308725" y="4029075"/>
          <p14:tracePt t="43471" x="6346825" y="4017963"/>
          <p14:tracePt t="43481" x="6383338" y="4017963"/>
          <p14:tracePt t="43499" x="6434138" y="4005263"/>
          <p14:tracePt t="43516" x="6472238" y="4005263"/>
          <p14:tracePt t="43518" x="6483350" y="4005263"/>
          <p14:tracePt t="43855" x="6496050" y="4005263"/>
          <p14:tracePt t="43871" x="6508750" y="4005263"/>
          <p14:tracePt t="43880" x="6521450" y="3992563"/>
          <p14:tracePt t="43890" x="6546850" y="3979863"/>
          <p14:tracePt t="43900" x="6572250" y="3979863"/>
          <p14:tracePt t="43903" x="6596063" y="3979863"/>
          <p14:tracePt t="43917" x="6608763" y="3979863"/>
          <p14:tracePt t="43919" x="6634163" y="3954463"/>
          <p14:tracePt t="43933" x="6659563" y="3954463"/>
          <p14:tracePt t="43935" x="6684963" y="3941763"/>
          <p14:tracePt t="43951" x="6734175" y="3929063"/>
          <p14:tracePt t="43967" x="6784975" y="3905250"/>
          <p14:tracePt t="43983" x="6859588" y="3879850"/>
          <p14:tracePt t="44000" x="7010400" y="3841750"/>
          <p14:tracePt t="44017" x="7134225" y="3792538"/>
          <p14:tracePt t="44033" x="7323138" y="3729038"/>
          <p14:tracePt t="44050" x="7548563" y="3654425"/>
          <p14:tracePt t="44067" x="7835900" y="3579813"/>
          <p14:tracePt t="44084" x="8199438" y="3529013"/>
          <p14:tracePt t="44087" x="8386763" y="3490913"/>
          <p14:tracePt t="44101" x="8561388" y="3467100"/>
          <p14:tracePt t="44103" x="8712200" y="3441700"/>
          <p14:tracePt t="44117" x="8850313" y="3416300"/>
          <p14:tracePt t="44120" x="8950325" y="3403600"/>
          <p14:tracePt t="44133" x="9012238" y="3390900"/>
          <p14:tracePt t="44135" x="9075738" y="3378200"/>
          <p14:tracePt t="44151" x="9112250" y="3378200"/>
          <p14:tracePt t="44167" x="9137650" y="3378200"/>
          <p14:tracePt t="44271" x="9150350" y="3367088"/>
          <p14:tracePt t="44303" x="9150350" y="3354388"/>
          <p14:tracePt t="44311" x="9163050" y="3341688"/>
          <p14:tracePt t="44336" x="9175750" y="3341688"/>
          <p14:tracePt t="44343" x="9175750" y="3328988"/>
          <p14:tracePt t="44351" x="9188450" y="3328988"/>
          <p14:tracePt t="44368" x="9224963" y="3290888"/>
          <p14:tracePt t="44384" x="9250363" y="3267075"/>
          <p14:tracePt t="44401" x="9288463" y="3241675"/>
          <p14:tracePt t="44417" x="9324975" y="3216275"/>
          <p14:tracePt t="44434" x="9363075" y="3190875"/>
          <p14:tracePt t="44543" x="9363075" y="3203575"/>
          <p14:tracePt t="44551" x="9363075" y="3241675"/>
          <p14:tracePt t="44559" x="9363075" y="3290888"/>
          <p14:tracePt t="44568" x="9363075" y="3341688"/>
          <p14:tracePt t="44584" x="9350375" y="3467100"/>
          <p14:tracePt t="44601" x="9337675" y="3603625"/>
          <p14:tracePt t="44618" x="9301163" y="3741738"/>
          <p14:tracePt t="44635" x="9263063" y="3867150"/>
          <p14:tracePt t="44652" x="9263063" y="3941763"/>
          <p14:tracePt t="44655" x="9263063" y="3979863"/>
          <p14:tracePt t="44669" x="9250363" y="4017963"/>
          <p14:tracePt t="44671" x="9237663" y="4054475"/>
          <p14:tracePt t="44685" x="9237663" y="4067175"/>
          <p14:tracePt t="44687" x="9237663" y="4079875"/>
          <p14:tracePt t="44702" x="9224963" y="4117975"/>
          <p14:tracePt t="44720" x="9224963" y="4141788"/>
          <p14:tracePt t="44791" x="9224963" y="4129088"/>
          <p14:tracePt t="44800" x="9224963" y="4092575"/>
          <p14:tracePt t="44807" x="9224963" y="3979863"/>
          <p14:tracePt t="44819" x="9237663" y="3867150"/>
          <p14:tracePt t="44836" x="9263063" y="3554413"/>
          <p14:tracePt t="44839" x="9263063" y="3367088"/>
          <p14:tracePt t="44852" x="9263063" y="3203575"/>
          <p14:tracePt t="44855" x="9263063" y="3041650"/>
          <p14:tracePt t="44869" x="9263063" y="2903538"/>
          <p14:tracePt t="44871" x="9263063" y="2765425"/>
          <p14:tracePt t="44886" x="9263063" y="2516188"/>
          <p14:tracePt t="44903" x="9263063" y="2365375"/>
          <p14:tracePt t="44919" x="9263063" y="2265363"/>
          <p14:tracePt t="44936" x="9237663" y="2239963"/>
          <p14:tracePt t="45031" x="9237663" y="2265363"/>
          <p14:tracePt t="45038" x="9237663" y="2314575"/>
          <p14:tracePt t="45052" x="9237663" y="2403475"/>
          <p14:tracePt t="45055" x="9237663" y="2516188"/>
          <p14:tracePt t="45070" x="9237663" y="2765425"/>
          <p14:tracePt t="45087" x="9212263" y="3065463"/>
          <p14:tracePt t="45103" x="9212263" y="3341688"/>
          <p14:tracePt t="45120" x="9199563" y="3579813"/>
          <p14:tracePt t="45136" x="9199563" y="3829050"/>
          <p14:tracePt t="45153" x="9199563" y="4029075"/>
          <p14:tracePt t="45170" x="9199563" y="4179888"/>
          <p14:tracePt t="45186" x="9199563" y="4305300"/>
          <p14:tracePt t="45203" x="9199563" y="4379913"/>
          <p14:tracePt t="45220" x="9199563" y="4418013"/>
          <p14:tracePt t="45237" x="9199563" y="4430713"/>
          <p14:tracePt t="45263" x="9199563" y="4418013"/>
          <p14:tracePt t="45271" x="9199563" y="4367213"/>
          <p14:tracePt t="45287" x="9224963" y="4129088"/>
          <p14:tracePt t="45303" x="9237663" y="3816350"/>
          <p14:tracePt t="45321" x="9237663" y="3467100"/>
          <p14:tracePt t="45336" x="9237663" y="3116263"/>
          <p14:tracePt t="45353" x="9237663" y="2903538"/>
          <p14:tracePt t="45370" x="9237663" y="2790825"/>
          <p14:tracePt t="45387" x="9237663" y="2765425"/>
          <p14:tracePt t="45404" x="9237663" y="2752725"/>
          <p14:tracePt t="45471" x="9237663" y="2803525"/>
          <p14:tracePt t="45479" x="9237663" y="2865438"/>
          <p14:tracePt t="45487" x="9237663" y="2952750"/>
          <p14:tracePt t="45504" x="9237663" y="3165475"/>
          <p14:tracePt t="45521" x="9224963" y="3441700"/>
          <p14:tracePt t="45537" x="9224963" y="3692525"/>
          <p14:tracePt t="45553" x="9224963" y="3867150"/>
          <p14:tracePt t="45571" x="9199563" y="3979863"/>
          <p14:tracePt t="45587" x="9199563" y="4017963"/>
          <p14:tracePt t="45687" x="9199563" y="3992563"/>
          <p14:tracePt t="45695" x="9199563" y="3929063"/>
          <p14:tracePt t="45704" x="9199563" y="3867150"/>
          <p14:tracePt t="45721" x="9199563" y="3729038"/>
          <p14:tracePt t="45737" x="9199563" y="3629025"/>
          <p14:tracePt t="45755" x="9199563" y="3554413"/>
          <p14:tracePt t="45771" x="9199563" y="3490913"/>
          <p14:tracePt t="45788" x="9199563" y="3454400"/>
          <p14:tracePt t="46119" x="9199563" y="3441700"/>
          <p14:tracePt t="46375" x="9199563" y="3429000"/>
          <p14:tracePt t="46383" x="9212263" y="3429000"/>
          <p14:tracePt t="46391" x="9224963" y="3416300"/>
          <p14:tracePt t="46407" x="9288463" y="3378200"/>
          <p14:tracePt t="46423" x="9350375" y="3341688"/>
          <p14:tracePt t="46440" x="9463088" y="3290888"/>
          <p14:tracePt t="46456" x="9563100" y="3254375"/>
          <p14:tracePt t="46473" x="9675813" y="3203575"/>
          <p14:tracePt t="46490" x="9826625" y="3154363"/>
          <p14:tracePt t="46506" x="9939338" y="3116263"/>
          <p14:tracePt t="46522" x="10013950" y="3065463"/>
          <p14:tracePt t="46541" x="10088563" y="3028950"/>
          <p14:tracePt t="46543" x="10126663" y="3016250"/>
          <p14:tracePt t="46557" x="10152063" y="3016250"/>
          <p14:tracePt t="46559" x="10177463" y="3003550"/>
          <p14:tracePt t="46575" x="10201275" y="3003550"/>
          <p14:tracePt t="46591" x="10213975" y="3003550"/>
          <p14:tracePt t="46607" x="10226675" y="3003550"/>
          <p14:tracePt t="46751" x="10226675" y="3028950"/>
          <p14:tracePt t="46759" x="10226675" y="3065463"/>
          <p14:tracePt t="46774" x="10213975" y="3178175"/>
          <p14:tracePt t="46791" x="10188575" y="3303588"/>
          <p14:tracePt t="46807" x="10188575" y="3403600"/>
          <p14:tracePt t="46824" x="10177463" y="3516313"/>
          <p14:tracePt t="46840" x="10177463" y="3590925"/>
          <p14:tracePt t="46857" x="10177463" y="3654425"/>
          <p14:tracePt t="46874" x="10164763" y="3754438"/>
          <p14:tracePt t="46891" x="10152063" y="3854450"/>
          <p14:tracePt t="46908" x="10152063" y="3916363"/>
          <p14:tracePt t="46911" x="10152063" y="3954463"/>
          <p14:tracePt t="46924" x="10152063" y="3992563"/>
          <p14:tracePt t="46927" x="10152063" y="4029075"/>
          <p14:tracePt t="46941" x="10152063" y="4041775"/>
          <p14:tracePt t="46943" x="10152063" y="4054475"/>
          <p14:tracePt t="46959" x="10152063" y="4079875"/>
          <p14:tracePt t="46975" x="10152063" y="4092575"/>
          <p14:tracePt t="47055" x="10164763" y="4092575"/>
          <p14:tracePt t="47063" x="10188575" y="4054475"/>
          <p14:tracePt t="47075" x="10226675" y="3992563"/>
          <p14:tracePt t="47091" x="10301288" y="3841750"/>
          <p14:tracePt t="47108" x="10377488" y="3692525"/>
          <p14:tracePt t="47111" x="10401300" y="3629025"/>
          <p14:tracePt t="47125" x="10414000" y="3567113"/>
          <p14:tracePt t="47127" x="10426700" y="3529013"/>
          <p14:tracePt t="47142" x="10452100" y="3454400"/>
          <p14:tracePt t="47159" x="10464800" y="3403600"/>
          <p14:tracePt t="47176" x="10464800" y="3390900"/>
          <p14:tracePt t="47192" x="10464800" y="3378200"/>
          <p14:tracePt t="47343" x="10464800" y="3416300"/>
          <p14:tracePt t="47351" x="10464800" y="3479800"/>
          <p14:tracePt t="47359" x="10464800" y="3541713"/>
          <p14:tracePt t="47376" x="10464800" y="3667125"/>
          <p14:tracePt t="47392" x="10464800" y="3754438"/>
          <p14:tracePt t="47408" x="10464800" y="3829050"/>
          <p14:tracePt t="47425" x="10464800" y="3892550"/>
          <p14:tracePt t="47442" x="10439400" y="3967163"/>
          <p14:tracePt t="47459" x="10426700" y="4041775"/>
          <p14:tracePt t="47476" x="10414000" y="4117975"/>
          <p14:tracePt t="47479" x="10401300" y="4154488"/>
          <p14:tracePt t="47493" x="10401300" y="4179888"/>
          <p14:tracePt t="47495" x="10401300" y="4205288"/>
          <p14:tracePt t="47509" x="10390188" y="4230688"/>
          <p14:tracePt t="47511" x="10390188" y="4254500"/>
          <p14:tracePt t="47527" x="10364788" y="4305300"/>
          <p14:tracePt t="47544" x="10352088" y="4354513"/>
          <p14:tracePt t="47559" x="10326688" y="4430713"/>
          <p14:tracePt t="47576" x="10301288" y="4479925"/>
          <p14:tracePt t="47593" x="10277475" y="4518025"/>
          <p14:tracePt t="47609" x="10239375" y="4567238"/>
          <p14:tracePt t="47626" x="10188575" y="4630738"/>
          <p14:tracePt t="47643" x="10152063" y="4679950"/>
          <p14:tracePt t="47660" x="10126663" y="4718050"/>
          <p14:tracePt t="47663" x="10113963" y="4743450"/>
          <p14:tracePt t="47676" x="10088563" y="4779963"/>
          <p14:tracePt t="47679" x="10075863" y="4805363"/>
          <p14:tracePt t="47693" x="10052050" y="4843463"/>
          <p14:tracePt t="47695" x="10039350" y="4879975"/>
          <p14:tracePt t="47711" x="10001250" y="4943475"/>
          <p14:tracePt t="47727" x="9988550" y="5018088"/>
          <p14:tracePt t="47743" x="9952038" y="5068888"/>
          <p14:tracePt t="47760" x="9913938" y="5130800"/>
          <p14:tracePt t="47777" x="9863138" y="5168900"/>
          <p14:tracePt t="47793" x="9775825" y="5218113"/>
          <p14:tracePt t="47810" x="9701213" y="5281613"/>
          <p14:tracePt t="47827" x="9601200" y="5305425"/>
          <p14:tracePt t="47843" x="9537700" y="5330825"/>
          <p14:tracePt t="47860" x="9488488" y="5330825"/>
          <p14:tracePt t="47863" x="9463088" y="5343525"/>
          <p14:tracePt t="47877" x="9437688" y="5343525"/>
          <p14:tracePt t="47880" x="9424988" y="5343525"/>
          <p14:tracePt t="47894" x="9401175" y="5343525"/>
          <p14:tracePt t="47896" x="9388475" y="5343525"/>
          <p14:tracePt t="47911" x="9363075" y="5343525"/>
          <p14:tracePt t="47926" x="9337675" y="5343525"/>
          <p14:tracePt t="47944" x="9312275" y="5343525"/>
          <p14:tracePt t="47960" x="9301163" y="5343525"/>
          <p14:tracePt t="47977" x="9288463" y="5343525"/>
          <p14:tracePt t="48319" x="9275763" y="5343525"/>
          <p14:tracePt t="48335" x="9263063" y="5343525"/>
          <p14:tracePt t="48351" x="9250363" y="5343525"/>
          <p14:tracePt t="48367" x="9237663" y="5343525"/>
          <p14:tracePt t="48487" x="9224963" y="5343525"/>
          <p14:tracePt t="48494" x="9224963" y="5330825"/>
          <p14:tracePt t="48503" x="9212263" y="5330825"/>
          <p14:tracePt t="48512" x="9199563" y="5318125"/>
          <p14:tracePt t="48529" x="9163050" y="5318125"/>
          <p14:tracePt t="48545" x="9124950" y="5294313"/>
          <p14:tracePt t="48562" x="9063038" y="5281613"/>
          <p14:tracePt t="48579" x="9012238" y="5256213"/>
          <p14:tracePt t="48595" x="8950325" y="5256213"/>
          <p14:tracePt t="48612" x="8912225" y="5256213"/>
          <p14:tracePt t="48629" x="8874125" y="5243513"/>
          <p14:tracePt t="48631" x="8863013" y="5243513"/>
          <p14:tracePt t="48646" x="8824913" y="5243513"/>
          <p14:tracePt t="48663" x="8799513" y="5243513"/>
          <p14:tracePt t="48680" x="8774113" y="5243513"/>
          <p14:tracePt t="48735" x="8763000" y="5243513"/>
          <p14:tracePt t="48743" x="8750300" y="5243513"/>
          <p14:tracePt t="48751" x="8737600" y="5243513"/>
          <p14:tracePt t="48762" x="8724900" y="5243513"/>
          <p14:tracePt t="48780" x="8686800" y="5281613"/>
          <p14:tracePt t="48783" x="8650288" y="5294313"/>
          <p14:tracePt t="48796" x="8624888" y="5305425"/>
          <p14:tracePt t="48799" x="8599488" y="5305425"/>
          <p14:tracePt t="48813" x="8561388" y="5318125"/>
          <p14:tracePt t="48830" x="8512175" y="5318125"/>
          <p14:tracePt t="48832" x="8486775" y="5330825"/>
          <p14:tracePt t="48847" x="8461375" y="5343525"/>
          <p14:tracePt t="48919" x="8461375" y="5330825"/>
          <p14:tracePt t="48927" x="8461375" y="5318125"/>
          <p14:tracePt t="48935" x="8448675" y="5281613"/>
          <p14:tracePt t="48946" x="8435975" y="5243513"/>
          <p14:tracePt t="48963" x="8412163" y="5194300"/>
          <p14:tracePt t="48980" x="8386763" y="5130800"/>
          <p14:tracePt t="48983" x="8348663" y="5092700"/>
          <p14:tracePt t="48996" x="8335963" y="5068888"/>
          <p14:tracePt t="48999" x="8312150" y="5043488"/>
          <p14:tracePt t="49014" x="8299450" y="5018088"/>
          <p14:tracePt t="49030" x="8274050" y="5005388"/>
          <p14:tracePt t="49175" x="8248650" y="5005388"/>
          <p14:tracePt t="49183" x="8223250" y="5005388"/>
          <p14:tracePt t="49197" x="8186738" y="5005388"/>
          <p14:tracePt t="49200" x="8148638" y="5005388"/>
          <p14:tracePt t="49214" x="8074025" y="4992688"/>
          <p14:tracePt t="49231" x="7986713" y="4981575"/>
          <p14:tracePt t="49247" x="7897813" y="4956175"/>
          <p14:tracePt t="49264" x="7848600" y="4943475"/>
          <p14:tracePt t="49281" x="7823200" y="4930775"/>
          <p14:tracePt t="49296" x="7810500" y="4930775"/>
          <p14:tracePt t="49503" x="7810500" y="4918075"/>
          <p14:tracePt t="49527" x="7810500" y="4905375"/>
          <p14:tracePt t="49535" x="7810500" y="4892675"/>
          <p14:tracePt t="49548" x="7810500" y="4879975"/>
          <p14:tracePt t="49551" x="7810500" y="4868863"/>
          <p14:tracePt t="49565" x="7797800" y="4868863"/>
          <p14:tracePt t="49567" x="7797800" y="4843463"/>
          <p14:tracePt t="49582" x="7785100" y="4830763"/>
          <p14:tracePt t="49584" x="7785100" y="4818063"/>
          <p14:tracePt t="49599" x="7761288" y="4805363"/>
          <p14:tracePt t="49615" x="7723188" y="4768850"/>
          <p14:tracePt t="49631" x="7673975" y="4756150"/>
          <p14:tracePt t="49648" x="7623175" y="4743450"/>
          <p14:tracePt t="49664" x="7548563" y="4718050"/>
          <p14:tracePt t="49682" x="7472363" y="4692650"/>
          <p14:tracePt t="49699" x="7385050" y="4692650"/>
          <p14:tracePt t="49715" x="7272338" y="4679950"/>
          <p14:tracePt t="49732" x="7146925" y="4656138"/>
          <p14:tracePt t="49735" x="7097713" y="4656138"/>
          <p14:tracePt t="49749" x="7046913" y="4656138"/>
          <p14:tracePt t="49751" x="7010400" y="4656138"/>
          <p14:tracePt t="49765" x="6972300" y="4656138"/>
          <p14:tracePt t="49767" x="6946900" y="4656138"/>
          <p14:tracePt t="49783" x="6897688" y="4656138"/>
          <p14:tracePt t="49799" x="6859588" y="4656138"/>
          <p14:tracePt t="49815" x="6821488" y="4656138"/>
          <p14:tracePt t="49832" x="6784975" y="4656138"/>
          <p14:tracePt t="49849" x="6708775" y="4656138"/>
          <p14:tracePt t="49865" x="6659563" y="4656138"/>
          <p14:tracePt t="49882" x="6596063" y="4656138"/>
          <p14:tracePt t="49899" x="6572250" y="4656138"/>
          <p14:tracePt t="49915" x="6559550" y="4656138"/>
          <p14:tracePt t="49991" x="6546850" y="4656138"/>
          <p14:tracePt t="49999" x="6534150" y="4656138"/>
          <p14:tracePt t="50015" x="6521450" y="4656138"/>
          <p14:tracePt t="50023" x="6496050" y="4643438"/>
          <p14:tracePt t="50032" x="6472238" y="4630738"/>
          <p14:tracePt t="50049" x="6421438" y="4592638"/>
          <p14:tracePt t="50065" x="6396038" y="4567238"/>
          <p14:tracePt t="50083" x="6359525" y="4543425"/>
          <p14:tracePt t="50099" x="6334125" y="4518025"/>
          <p14:tracePt t="50103" x="6321425" y="4505325"/>
          <p14:tracePt t="50116" x="6308725" y="4492625"/>
          <p14:tracePt t="50119" x="6283325" y="4479925"/>
          <p14:tracePt t="50133" x="6270625" y="4467225"/>
          <p14:tracePt t="50135" x="6259513" y="4467225"/>
          <p14:tracePt t="50151" x="6246813" y="4454525"/>
          <p14:tracePt t="50167" x="6234113" y="4430713"/>
          <p14:tracePt t="50184" x="6234113" y="4418013"/>
          <p14:tracePt t="50207" x="6221413" y="4405313"/>
          <p14:tracePt t="50223" x="6221413" y="4392613"/>
          <p14:tracePt t="50447" x="6221413" y="4379913"/>
          <p14:tracePt t="50463" x="6221413" y="4367213"/>
          <p14:tracePt t="50479" x="6221413" y="4354513"/>
          <p14:tracePt t="50495" x="6221413" y="4341813"/>
          <p14:tracePt t="50503" x="6208713" y="4330700"/>
          <p14:tracePt t="50527" x="6208713" y="4318000"/>
          <p14:tracePt t="50551" x="6208713" y="4305300"/>
          <p14:tracePt t="55031" x="6208713" y="4292600"/>
          <p14:tracePt t="55039" x="6221413" y="4292600"/>
          <p14:tracePt t="55047" x="6221413" y="4279900"/>
          <p14:tracePt t="55071" x="6234113" y="4267200"/>
          <p14:tracePt t="55111" x="6234113" y="4254500"/>
          <p14:tracePt t="55455" x="6246813" y="4254500"/>
          <p14:tracePt t="55462" x="6246813" y="4241800"/>
          <p14:tracePt t="55471" x="6259513" y="4241800"/>
          <p14:tracePt t="55480" x="6270625" y="4230688"/>
          <p14:tracePt t="55496" x="6359525" y="4167188"/>
          <p14:tracePt t="55513" x="6521450" y="4092575"/>
          <p14:tracePt t="55530" x="6746875" y="4017963"/>
          <p14:tracePt t="55547" x="6834188" y="3992563"/>
          <p14:tracePt t="55563" x="6846888" y="3979863"/>
          <p14:tracePt t="55695" x="6859588" y="3979863"/>
          <p14:tracePt t="55703" x="6884988" y="3979863"/>
          <p14:tracePt t="55713" x="6921500" y="3979863"/>
          <p14:tracePt t="55731" x="6997700" y="3967163"/>
          <p14:tracePt t="55747" x="7010400" y="3967163"/>
          <p14:tracePt t="55764" x="7010400" y="3954463"/>
          <p14:tracePt t="55791" x="7010400" y="3941763"/>
          <p14:tracePt t="55807" x="7010400" y="3929063"/>
          <p14:tracePt t="55814" x="7010400" y="3916363"/>
          <p14:tracePt t="56007" x="7010400" y="3905250"/>
          <p14:tracePt t="56014" x="6997700" y="3867150"/>
          <p14:tracePt t="56023" x="6985000" y="3841750"/>
          <p14:tracePt t="56031" x="6985000" y="3816350"/>
          <p14:tracePt t="56048" x="6972300" y="3754438"/>
          <p14:tracePt t="56064" x="6959600" y="3703638"/>
          <p14:tracePt t="56081" x="6946900" y="3641725"/>
          <p14:tracePt t="56098" x="6934200" y="3603625"/>
          <p14:tracePt t="56115" x="6934200" y="3579813"/>
          <p14:tracePt t="56132" x="6921500" y="3567113"/>
          <p14:tracePt t="56295" x="6921500" y="3554413"/>
          <p14:tracePt t="56311" x="6921500" y="3541713"/>
          <p14:tracePt t="56375" x="6921500" y="3529013"/>
          <p14:tracePt t="56391" x="6921500" y="3516313"/>
          <p14:tracePt t="56575" x="6910388" y="3503613"/>
          <p14:tracePt t="56591" x="6897688" y="3503613"/>
          <p14:tracePt t="56599" x="6884988" y="3503613"/>
          <p14:tracePt t="56607" x="6859588" y="3490913"/>
          <p14:tracePt t="56616" x="6846888" y="3479800"/>
          <p14:tracePt t="56632" x="6808788" y="3479800"/>
          <p14:tracePt t="56649" x="6784975" y="3467100"/>
          <p14:tracePt t="56666" x="6746875" y="3454400"/>
          <p14:tracePt t="56683" x="6734175" y="3441700"/>
          <p14:tracePt t="56700" x="6721475" y="3429000"/>
          <p14:tracePt t="56703" x="6708775" y="3429000"/>
          <p14:tracePt t="56719" x="6696075" y="3429000"/>
          <p14:tracePt t="56855" x="6684963" y="3429000"/>
          <p14:tracePt t="56863" x="6684963" y="3416300"/>
          <p14:tracePt t="56879" x="6672263" y="3416300"/>
          <p14:tracePt t="56895" x="6659563" y="3416300"/>
          <p14:tracePt t="57015" x="6659563" y="3403600"/>
          <p14:tracePt t="57039" x="6659563" y="3378200"/>
          <p14:tracePt t="57047" x="6659563" y="3367088"/>
          <p14:tracePt t="57055" x="6659563" y="3354388"/>
          <p14:tracePt t="57071" x="6659563" y="3341688"/>
          <p14:tracePt t="57087" x="6659563" y="3328988"/>
          <p14:tracePt t="57223" x="6646863" y="3328988"/>
          <p14:tracePt t="57231" x="6634163" y="3328988"/>
          <p14:tracePt t="57255" x="6621463" y="3328988"/>
          <p14:tracePt t="57295" x="6608763" y="3341688"/>
          <p14:tracePt t="57447" x="6596063" y="3341688"/>
          <p14:tracePt t="57455" x="6584950" y="3341688"/>
          <p14:tracePt t="57471" x="6572250" y="3341688"/>
          <p14:tracePt t="57486" x="6546850" y="3341688"/>
          <p14:tracePt t="57503" x="6508750" y="3328988"/>
          <p14:tracePt t="57519" x="6496050" y="3316288"/>
          <p14:tracePt t="57535" x="6483350" y="3290888"/>
          <p14:tracePt t="57552" x="6483350" y="3278188"/>
          <p14:tracePt t="57568" x="6472238" y="3267075"/>
          <p14:tracePt t="57599" x="6472238" y="3254375"/>
          <p14:tracePt t="57871" x="6472238" y="3241675"/>
          <p14:tracePt t="57879" x="6472238" y="3216275"/>
          <p14:tracePt t="57887" x="6472238" y="3203575"/>
          <p14:tracePt t="57903" x="6508750" y="3141663"/>
          <p14:tracePt t="57920" x="6546850" y="3041650"/>
          <p14:tracePt t="57936" x="6608763" y="2916238"/>
          <p14:tracePt t="57953" x="6696075" y="2778125"/>
          <p14:tracePt t="57970" x="6759575" y="2678113"/>
          <p14:tracePt t="57986" x="6846888" y="2590800"/>
          <p14:tracePt t="58003" x="6934200" y="2503488"/>
          <p14:tracePt t="58020" x="6997700" y="2452688"/>
          <p14:tracePt t="58036" x="7021513" y="2427288"/>
          <p14:tracePt t="58052" x="7046913" y="2390775"/>
          <p14:tracePt t="58071" x="7072313" y="2365375"/>
          <p14:tracePt t="58087" x="7085013" y="2339975"/>
          <p14:tracePt t="58103" x="7085013" y="2314575"/>
          <p14:tracePt t="58120" x="7110413" y="2303463"/>
          <p14:tracePt t="58136" x="7110413" y="2278063"/>
          <p14:tracePt t="58153" x="7123113" y="2252663"/>
          <p14:tracePt t="58171" x="7146925" y="2214563"/>
          <p14:tracePt t="58187" x="7197725" y="2165350"/>
          <p14:tracePt t="58191" x="7235825" y="2139950"/>
          <p14:tracePt t="58204" x="7272338" y="2114550"/>
          <p14:tracePt t="58207" x="7335838" y="2078038"/>
          <p14:tracePt t="58221" x="7385050" y="2052638"/>
          <p14:tracePt t="58223" x="7423150" y="2027238"/>
          <p14:tracePt t="58238" x="7485063" y="1989138"/>
          <p14:tracePt t="58240" x="7510463" y="1978025"/>
          <p14:tracePt t="58254" x="7561263" y="1939925"/>
          <p14:tracePt t="58271" x="7623175" y="1901825"/>
          <p14:tracePt t="58287" x="7648575" y="1889125"/>
          <p14:tracePt t="58304" x="7661275" y="1889125"/>
          <p14:tracePt t="58431" x="7673975" y="1889125"/>
          <p14:tracePt t="58439" x="7685088" y="1889125"/>
          <p14:tracePt t="58463" x="7697788" y="1889125"/>
          <p14:tracePt t="58487" x="7710488" y="1889125"/>
          <p14:tracePt t="58495" x="7710488" y="1901825"/>
          <p14:tracePt t="58519" x="7710488" y="1914525"/>
          <p14:tracePt t="58527" x="7710488" y="1927225"/>
          <p14:tracePt t="58537" x="7710488" y="1939925"/>
          <p14:tracePt t="58555" x="7710488" y="1965325"/>
          <p14:tracePt t="58571" x="7710488" y="2001838"/>
          <p14:tracePt t="58588" x="7710488" y="2052638"/>
          <p14:tracePt t="58591" x="7710488" y="2078038"/>
          <p14:tracePt t="58605" x="7710488" y="2101850"/>
          <p14:tracePt t="58607" x="7710488" y="2127250"/>
          <p14:tracePt t="58622" x="7710488" y="2190750"/>
          <p14:tracePt t="58639" x="7710488" y="2239963"/>
          <p14:tracePt t="58655" x="7710488" y="2290763"/>
          <p14:tracePt t="58671" x="7710488" y="2365375"/>
          <p14:tracePt t="58688" x="7710488" y="2390775"/>
          <p14:tracePt t="58704" x="7710488" y="2439988"/>
          <p14:tracePt t="58722" x="7710488" y="2465388"/>
          <p14:tracePt t="58739" x="7710488" y="2490788"/>
          <p14:tracePt t="58755" x="7710488" y="2527300"/>
          <p14:tracePt t="58772" x="7697788" y="2590800"/>
          <p14:tracePt t="58775" x="7697788" y="2616200"/>
          <p14:tracePt t="58788" x="7685088" y="2640013"/>
          <p14:tracePt t="58791" x="7673975" y="2665413"/>
          <p14:tracePt t="58806" x="7673975" y="2728913"/>
          <p14:tracePt t="58823" x="7661275" y="2790825"/>
          <p14:tracePt t="58839" x="7661275" y="2840038"/>
          <p14:tracePt t="58855" x="7648575" y="2903538"/>
          <p14:tracePt t="58872" x="7635875" y="2941638"/>
          <p14:tracePt t="58889" x="7635875" y="2978150"/>
          <p14:tracePt t="58905" x="7635875" y="2990850"/>
          <p14:tracePt t="61063" x="7635875" y="2978150"/>
          <p14:tracePt t="61071" x="7635875" y="2952750"/>
          <p14:tracePt t="61079" x="7635875" y="2928938"/>
          <p14:tracePt t="61095" x="7635875" y="2916238"/>
          <p14:tracePt t="61111" x="7635875" y="2890838"/>
          <p14:tracePt t="61128" x="7635875" y="2865438"/>
          <p14:tracePt t="61144" x="7635875" y="2852738"/>
          <p14:tracePt t="61161" x="7635875" y="2828925"/>
          <p14:tracePt t="61178" x="7635875" y="2803525"/>
          <p14:tracePt t="61195" x="7635875" y="2778125"/>
          <p14:tracePt t="61211" x="7623175" y="2765425"/>
          <p14:tracePt t="61229" x="7623175" y="2752725"/>
          <p14:tracePt t="61231" x="7623175" y="2740025"/>
          <p14:tracePt t="61247" x="7623175" y="2728913"/>
          <p14:tracePt t="61262" x="7610475" y="2716213"/>
          <p14:tracePt t="61287" x="7610475" y="2703513"/>
          <p14:tracePt t="61295" x="7610475" y="2690813"/>
          <p14:tracePt t="61319" x="7610475" y="2678113"/>
          <p14:tracePt t="61335" x="7610475" y="2665413"/>
          <p14:tracePt t="61345" x="7597775" y="2665413"/>
          <p14:tracePt t="68383" x="7585075" y="2665413"/>
          <p14:tracePt t="68391" x="7572375" y="2665413"/>
          <p14:tracePt t="68416" x="7561263" y="2665413"/>
          <p14:tracePt t="68430" x="7548563" y="2665413"/>
          <p14:tracePt t="68439" x="7535863" y="2665413"/>
          <p14:tracePt t="68463" x="7523163" y="2665413"/>
          <p14:tracePt t="68943" x="7523163" y="2652713"/>
          <p14:tracePt t="68950" x="7523163" y="2640013"/>
          <p14:tracePt t="70503" x="7510463" y="2640013"/>
          <p14:tracePt t="70591" x="7510463" y="2652713"/>
          <p14:tracePt t="70615" x="7497763" y="2652713"/>
          <p14:tracePt t="73927" x="7497763" y="2665413"/>
          <p14:tracePt t="73935" x="7497763" y="2690813"/>
          <p14:tracePt t="73944" x="7497763" y="2703513"/>
          <p14:tracePt t="73961" x="7497763" y="2728913"/>
          <p14:tracePt t="73978" x="7497763" y="2740025"/>
          <p14:tracePt t="73995" x="7497763" y="2765425"/>
          <p14:tracePt t="74011" x="7472363" y="2765425"/>
          <p14:tracePt t="74014" x="7459663" y="2778125"/>
          <p14:tracePt t="74029" x="7435850" y="2790825"/>
          <p14:tracePt t="74031" x="7423150" y="2790825"/>
          <p14:tracePt t="74045" x="7410450" y="2790825"/>
          <p14:tracePt t="74047" x="7397750" y="2790825"/>
          <p14:tracePt t="74062" x="7385050" y="2790825"/>
          <p14:tracePt t="74079" x="7372350" y="2790825"/>
          <p14:tracePt t="79734" x="7372350" y="2816225"/>
          <p14:tracePt t="79742" x="7372350" y="2878138"/>
          <p14:tracePt t="79750" x="7385050" y="2978150"/>
          <p14:tracePt t="79760" x="7397750" y="3103563"/>
          <p14:tracePt t="79777" x="7423150" y="3354388"/>
          <p14:tracePt t="79793" x="7435850" y="3554413"/>
          <p14:tracePt t="79810" x="7472363" y="3729038"/>
          <p14:tracePt t="79827" x="7485063" y="3879850"/>
          <p14:tracePt t="79844" x="7485063" y="3967163"/>
          <p14:tracePt t="79991" x="7485063" y="3941763"/>
          <p14:tracePt t="79999" x="7485063" y="3929063"/>
          <p14:tracePt t="80010" x="7485063" y="3905250"/>
          <p14:tracePt t="80027" x="7459663" y="3867150"/>
          <p14:tracePt t="80031" x="7448550" y="3854450"/>
          <p14:tracePt t="80043" x="7435850" y="3841750"/>
          <p14:tracePt t="80061" x="7423150" y="3829050"/>
          <p14:tracePt t="80064" x="7410450" y="3803650"/>
          <p14:tracePt t="80078" x="7410450" y="3779838"/>
          <p14:tracePt t="80094" x="7397750" y="3767138"/>
          <p14:tracePt t="80119" x="7397750" y="3754438"/>
          <p14:tracePt t="80335" x="7397750" y="3741738"/>
          <p14:tracePt t="80527" x="7397750" y="3729038"/>
          <p14:tracePt t="80543" x="7397750" y="3716338"/>
          <p14:tracePt t="80551" x="7372350" y="3716338"/>
          <p14:tracePt t="80561" x="7372350" y="3703638"/>
          <p14:tracePt t="80579" x="7359650" y="3692525"/>
          <p14:tracePt t="80775" x="7359650" y="3679825"/>
          <p14:tracePt t="80782" x="7348538" y="3679825"/>
          <p14:tracePt t="80807" x="7335838" y="3679825"/>
          <p14:tracePt t="80815" x="7323138" y="3679825"/>
          <p14:tracePt t="80830" x="7310438" y="3679825"/>
          <p14:tracePt t="80991" x="7297738" y="3679825"/>
          <p14:tracePt t="81007" x="7272338" y="3679825"/>
          <p14:tracePt t="81023" x="7259638" y="3679825"/>
          <p14:tracePt t="81038" x="7246938" y="3679825"/>
          <p14:tracePt t="81055" x="7246938" y="3692525"/>
          <p14:tracePt t="81063" x="7246938" y="3703638"/>
          <p14:tracePt t="81081" x="7223125" y="3716338"/>
          <p14:tracePt t="81096" x="7210425" y="3741738"/>
          <p14:tracePt t="81113" x="7197725" y="3767138"/>
          <p14:tracePt t="81130" x="7172325" y="3829050"/>
          <p14:tracePt t="81147" x="7146925" y="3879850"/>
          <p14:tracePt t="81164" x="7123113" y="3929063"/>
          <p14:tracePt t="81167" x="7110413" y="3954463"/>
          <p14:tracePt t="81181" x="7110413" y="3979863"/>
          <p14:tracePt t="81183" x="7097713" y="4017963"/>
          <p14:tracePt t="81198" x="7072313" y="4079875"/>
          <p14:tracePt t="81214" x="7072313" y="4117975"/>
          <p14:tracePt t="81231" x="7059613" y="4129088"/>
          <p14:tracePt t="81247" x="7046913" y="4141788"/>
          <p14:tracePt t="81270" x="7046913" y="4154488"/>
          <p14:tracePt t="81302" x="7046913" y="4167188"/>
          <p14:tracePt t="81311" x="7034213" y="4179888"/>
          <p14:tracePt t="81319" x="7034213" y="4192588"/>
          <p14:tracePt t="81330" x="7010400" y="4217988"/>
          <p14:tracePt t="81347" x="6959600" y="4279900"/>
          <p14:tracePt t="81351" x="6921500" y="4318000"/>
          <p14:tracePt t="81365" x="6859588" y="4367213"/>
          <p14:tracePt t="81367" x="6784975" y="4418013"/>
          <p14:tracePt t="81382" x="6708775" y="4479925"/>
          <p14:tracePt t="81384" x="6634163" y="4543425"/>
          <p14:tracePt t="81398" x="6472238" y="4692650"/>
          <p14:tracePt t="81414" x="6321425" y="4830763"/>
          <p14:tracePt t="81431" x="6146800" y="4930775"/>
          <p14:tracePt t="81448" x="5983288" y="5030788"/>
          <p14:tracePt t="81464" x="5883275" y="5118100"/>
          <p14:tracePt t="81481" x="5821363" y="5156200"/>
          <p14:tracePt t="81497" x="5757863" y="5194300"/>
          <p14:tracePt t="81515" x="5719763" y="5205413"/>
          <p14:tracePt t="81531" x="5683250" y="5230813"/>
          <p14:tracePt t="81535" x="5657850" y="5243513"/>
          <p14:tracePt t="81548" x="5619750" y="5268913"/>
          <p14:tracePt t="81551" x="5595938" y="5281613"/>
          <p14:tracePt t="81565" x="5570538" y="5294313"/>
          <p14:tracePt t="81567" x="5545138" y="5305425"/>
          <p14:tracePt t="81582" x="5507038" y="5318125"/>
          <p14:tracePt t="81584" x="5483225" y="5330825"/>
          <p14:tracePt t="81598" x="5419725" y="5343525"/>
          <p14:tracePt t="81615" x="5332413" y="5343525"/>
          <p14:tracePt t="81631" x="5232400" y="5343525"/>
          <p14:tracePt t="81648" x="5068888" y="5343525"/>
          <p14:tracePt t="81664" x="4881563" y="5318125"/>
          <p14:tracePt t="81682" x="4706938" y="5230813"/>
          <p14:tracePt t="81698" x="4518025" y="5130800"/>
          <p14:tracePt t="81715" x="4356100" y="4992688"/>
          <p14:tracePt t="81732" x="4256088" y="4892675"/>
          <p14:tracePt t="81736" x="4230688" y="4868863"/>
          <p14:tracePt t="81749" x="4205288" y="4818063"/>
          <p14:tracePt t="81751" x="4205288" y="4805363"/>
          <p14:tracePt t="82191" x="4217988" y="4805363"/>
          <p14:tracePt t="82199" x="4243388" y="4805363"/>
          <p14:tracePt t="82206" x="4268788" y="4792663"/>
          <p14:tracePt t="82216" x="4294188" y="4792663"/>
          <p14:tracePt t="82232" x="4356100" y="4768850"/>
          <p14:tracePt t="82250" x="4406900" y="4756150"/>
          <p14:tracePt t="82267" x="4443413" y="4743450"/>
          <p14:tracePt t="82283" x="4506913" y="4730750"/>
          <p14:tracePt t="82286" x="4518025" y="4730750"/>
          <p14:tracePt t="82301" x="4530725" y="4718050"/>
          <p14:tracePt t="82303" x="4556125" y="4718050"/>
          <p14:tracePt t="82317" x="4568825" y="4718050"/>
          <p14:tracePt t="82319" x="4594225" y="4718050"/>
          <p14:tracePt t="82334" x="4643438" y="4692650"/>
          <p14:tracePt t="82351" x="4668838" y="4692650"/>
          <p14:tracePt t="82367" x="4694238" y="4692650"/>
          <p14:tracePt t="82542" x="4706938" y="4692650"/>
          <p14:tracePt t="82559" x="4719638" y="4692650"/>
          <p14:tracePt t="82567" x="4732338" y="4692650"/>
          <p14:tracePt t="82574" x="4756150" y="4679950"/>
          <p14:tracePt t="82584" x="4794250" y="4679950"/>
          <p14:tracePt t="82600" x="4932363" y="4643438"/>
          <p14:tracePt t="82617" x="5106988" y="4618038"/>
          <p14:tracePt t="82633" x="5281613" y="4592638"/>
          <p14:tracePt t="82651" x="5483225" y="4567238"/>
          <p14:tracePt t="82654" x="5570538" y="4554538"/>
          <p14:tracePt t="82668" x="5619750" y="4554538"/>
          <p14:tracePt t="82671" x="5657850" y="4554538"/>
          <p14:tracePt t="82684" x="5683250" y="4554538"/>
          <p14:tracePt t="82701" x="5695950" y="4554538"/>
          <p14:tracePt t="82703" x="5708650" y="4554538"/>
          <p14:tracePt t="82775" x="5695950" y="4554538"/>
          <p14:tracePt t="82784" x="5670550" y="4554538"/>
          <p14:tracePt t="82791" x="5645150" y="4554538"/>
          <p14:tracePt t="82801" x="5632450" y="4554538"/>
          <p14:tracePt t="82817" x="5607050" y="4567238"/>
          <p14:tracePt t="82834" x="5595938" y="4579938"/>
          <p14:tracePt t="82851" x="5570538" y="4579938"/>
          <p14:tracePt t="82854" x="5570538" y="4592638"/>
          <p14:tracePt t="82869" x="5557838" y="4592638"/>
          <p14:tracePt t="82871" x="5557838" y="4605338"/>
          <p14:tracePt t="82888" x="5557838" y="4618038"/>
          <p14:tracePt t="82903" x="5545138" y="4618038"/>
          <p14:tracePt t="82918" x="5545138" y="4630738"/>
          <p14:tracePt t="82935" x="5545138" y="4643438"/>
          <p14:tracePt t="82967" x="5545138" y="4656138"/>
          <p14:tracePt t="82974" x="5545138" y="4667250"/>
          <p14:tracePt t="84551" x="5557838" y="4667250"/>
          <p14:tracePt t="84575" x="5570538" y="4667250"/>
          <p14:tracePt t="84583" x="5583238" y="4667250"/>
          <p14:tracePt t="84592" x="5607050" y="4667250"/>
          <p14:tracePt t="84606" x="5657850" y="4667250"/>
          <p14:tracePt t="84623" x="5683250" y="4667250"/>
          <p14:tracePt t="84639" x="5695950" y="4667250"/>
          <p14:tracePt t="84656" x="5708650" y="4667250"/>
          <p14:tracePt t="85367" x="5719763" y="4667250"/>
          <p14:tracePt t="85374" x="5732463" y="4667250"/>
          <p14:tracePt t="85382" x="5745163" y="4667250"/>
          <p14:tracePt t="85391" x="5757863" y="4667250"/>
          <p14:tracePt t="85408" x="5770563" y="4667250"/>
          <p14:tracePt t="85424" x="5808663" y="4667250"/>
          <p14:tracePt t="85441" x="5832475" y="4667250"/>
          <p14:tracePt t="85458" x="5857875" y="4667250"/>
          <p14:tracePt t="85475" x="5883275" y="4667250"/>
          <p14:tracePt t="85491" x="5908675" y="4667250"/>
          <p14:tracePt t="85967" x="5895975" y="4667250"/>
          <p14:tracePt t="86031" x="5895975" y="4656138"/>
          <p14:tracePt t="86423" x="5895975" y="4643438"/>
          <p14:tracePt t="88983" x="5895975" y="4667250"/>
          <p14:tracePt t="88990" x="5908675" y="4705350"/>
          <p14:tracePt t="89000" x="5932488" y="4768850"/>
          <p14:tracePt t="89017" x="5983288" y="4868863"/>
          <p14:tracePt t="89034" x="6021388" y="4930775"/>
          <p14:tracePt t="89051" x="6045200" y="4981575"/>
          <p14:tracePt t="89067" x="6057900" y="5005388"/>
          <p14:tracePt t="89071" x="6070600" y="5005388"/>
          <p14:tracePt t="89351" x="6083300" y="5005388"/>
          <p14:tracePt t="89359" x="6096000" y="5018088"/>
          <p14:tracePt t="89368" x="6108700" y="5018088"/>
          <p14:tracePt t="89385" x="6121400" y="5018088"/>
          <p14:tracePt t="89402" x="6134100" y="5018088"/>
          <p14:tracePt t="89418" x="6146800" y="5018088"/>
          <p14:tracePt t="89435" x="6157913" y="5030788"/>
          <p14:tracePt t="89438" x="6170613" y="5030788"/>
          <p14:tracePt t="89679" x="6170613" y="5043488"/>
          <p14:tracePt t="89687" x="6183313" y="5056188"/>
          <p14:tracePt t="89702" x="6183313" y="5068888"/>
          <p14:tracePt t="89719" x="6183313" y="5081588"/>
          <p14:tracePt t="89736" x="6183313" y="5092700"/>
          <p14:tracePt t="89752" x="6196013" y="5118100"/>
          <p14:tracePt t="89769" x="6208713" y="5130800"/>
          <p14:tracePt t="89786" x="6208713" y="5143500"/>
          <p14:tracePt t="89803" x="6208713" y="5156200"/>
          <p14:tracePt t="89820" x="6246813" y="5181600"/>
          <p14:tracePt t="89823" x="6259513" y="5194300"/>
          <p14:tracePt t="89837" x="6283325" y="5205413"/>
          <p14:tracePt t="89839" x="6296025" y="5205413"/>
          <p14:tracePt t="89854" x="6346825" y="5230813"/>
          <p14:tracePt t="89871" x="6408738" y="5243513"/>
          <p14:tracePt t="89887" x="6459538" y="5256213"/>
          <p14:tracePt t="89903" x="6496050" y="5256213"/>
          <p14:tracePt t="89920" x="6508750" y="5256213"/>
          <p14:tracePt t="89951" x="6521450" y="5256213"/>
          <p14:tracePt t="90015" x="6534150" y="5256213"/>
          <p14:tracePt t="90022" x="6546850" y="5256213"/>
          <p14:tracePt t="90038" x="6559550" y="5256213"/>
          <p14:tracePt t="90054" x="6596063" y="5256213"/>
          <p14:tracePt t="90071" x="6646863" y="5230813"/>
          <p14:tracePt t="90087" x="6759575" y="5230813"/>
          <p14:tracePt t="90103" x="6959600" y="5243513"/>
          <p14:tracePt t="90120" x="7210425" y="5281613"/>
          <p14:tracePt t="90137" x="7472363" y="5330825"/>
          <p14:tracePt t="90153" x="7723188" y="5368925"/>
          <p14:tracePt t="90171" x="7897813" y="5418138"/>
          <p14:tracePt t="90187" x="8010525" y="5456238"/>
          <p14:tracePt t="90204" x="8061325" y="5468938"/>
          <p14:tracePt t="90327" x="8061325" y="5481638"/>
          <p14:tracePt t="90343" x="8061325" y="5494338"/>
          <p14:tracePt t="90359" x="8061325" y="5518150"/>
          <p14:tracePt t="90366" x="8074025" y="5530850"/>
          <p14:tracePt t="90375" x="8074025" y="5543550"/>
          <p14:tracePt t="90391" x="8074025" y="5556250"/>
          <p14:tracePt t="90405" x="8086725" y="5556250"/>
          <p14:tracePt t="90407" x="8099425" y="5568950"/>
          <p14:tracePt t="90422" x="8135938" y="5581650"/>
          <p14:tracePt t="90447" x="8135938" y="5594350"/>
          <p14:tracePt t="90567" x="8099425" y="5594350"/>
          <p14:tracePt t="90574" x="8061325" y="5594350"/>
          <p14:tracePt t="90587" x="8023225" y="5594350"/>
          <p14:tracePt t="90606" x="7961313" y="5594350"/>
          <p14:tracePt t="90608" x="7910513" y="5594350"/>
          <p14:tracePt t="90623" x="7748588" y="5594350"/>
          <p14:tracePt t="90639" x="7585075" y="5594350"/>
          <p14:tracePt t="90655" x="7410450" y="5594350"/>
          <p14:tracePt t="90672" x="7259638" y="5594350"/>
          <p14:tracePt t="90688" x="7123113" y="5581650"/>
          <p14:tracePt t="90705" x="7010400" y="5556250"/>
          <p14:tracePt t="90722" x="6910388" y="5543550"/>
          <p14:tracePt t="90738" x="6784975" y="5530850"/>
          <p14:tracePt t="90755" x="6659563" y="5518150"/>
          <p14:tracePt t="90758" x="6596063" y="5507038"/>
          <p14:tracePt t="90772" x="6521450" y="5494338"/>
          <p14:tracePt t="90774" x="6446838" y="5481638"/>
          <p14:tracePt t="90789" x="6383338" y="5468938"/>
          <p14:tracePt t="90791" x="6308725" y="5456238"/>
          <p14:tracePt t="90805" x="6221413" y="5430838"/>
          <p14:tracePt t="90807" x="6134100" y="5407025"/>
          <p14:tracePt t="90822" x="5957888" y="5381625"/>
          <p14:tracePt t="90839" x="5821363" y="5343525"/>
          <p14:tracePt t="90856" x="5683250" y="5318125"/>
          <p14:tracePt t="90872" x="5583238" y="5294313"/>
          <p14:tracePt t="90888" x="5507038" y="5281613"/>
          <p14:tracePt t="90906" x="5470525" y="5281613"/>
          <p14:tracePt t="90922" x="5445125" y="5281613"/>
          <p14:tracePt t="90983" x="5432425" y="5281613"/>
          <p14:tracePt t="90990" x="5419725" y="5268913"/>
          <p14:tracePt t="90999" x="5407025" y="5268913"/>
          <p14:tracePt t="91006" x="5383213" y="5256213"/>
          <p14:tracePt t="91023" x="5270500" y="5218113"/>
          <p14:tracePt t="91039" x="5145088" y="5194300"/>
          <p14:tracePt t="91056" x="5045075" y="5156200"/>
          <p14:tracePt t="91073" x="5006975" y="5143500"/>
          <p14:tracePt t="91089" x="4981575" y="5143500"/>
          <p14:tracePt t="91191" x="4981575" y="5130800"/>
          <p14:tracePt t="91199" x="4981575" y="5118100"/>
          <p14:tracePt t="91214" x="5006975" y="5105400"/>
          <p14:tracePt t="91223" x="5032375" y="5092700"/>
          <p14:tracePt t="91240" x="5057775" y="5081588"/>
          <p14:tracePt t="91256" x="5094288" y="5068888"/>
          <p14:tracePt t="91273" x="5106988" y="5056188"/>
          <p14:tracePt t="91290" x="5119688" y="5056188"/>
          <p14:tracePt t="91343" x="5132388" y="5056188"/>
          <p14:tracePt t="91351" x="5145088" y="5056188"/>
          <p14:tracePt t="91358" x="5157788" y="5056188"/>
          <p14:tracePt t="91374" x="5181600" y="5056188"/>
          <p14:tracePt t="91391" x="5194300" y="5043488"/>
          <p14:tracePt t="91407" x="5219700" y="5043488"/>
          <p14:tracePt t="91423" x="5219700" y="5030788"/>
          <p14:tracePt t="91440" x="5232400" y="5030788"/>
          <p14:tracePt t="91457" x="5232400" y="5018088"/>
          <p14:tracePt t="91473" x="5232400" y="4992688"/>
          <p14:tracePt t="91495" x="5245100" y="4981575"/>
          <p14:tracePt t="91519" x="5245100" y="4968875"/>
          <p14:tracePt t="91607" x="5245100" y="4956175"/>
          <p14:tracePt t="91614" x="5245100" y="4943475"/>
          <p14:tracePt t="91639" x="5245100" y="4930775"/>
          <p14:tracePt t="91815" x="5245100" y="4918075"/>
          <p14:tracePt t="91830" x="5245100" y="4905375"/>
          <p14:tracePt t="91839" x="5245100" y="4879975"/>
          <p14:tracePt t="91847" x="5257800" y="4856163"/>
          <p14:tracePt t="91858" x="5281613" y="4843463"/>
          <p14:tracePt t="91875" x="5294313" y="4805363"/>
          <p14:tracePt t="91891" x="5307013" y="4768850"/>
          <p14:tracePt t="91894" x="5319713" y="4768850"/>
          <p14:tracePt t="91919" x="5332413" y="4756150"/>
          <p14:tracePt t="91925" x="5332413" y="4743450"/>
          <p14:tracePt t="92599" x="5319713" y="4743450"/>
          <p14:tracePt t="92615" x="5307013" y="4730750"/>
          <p14:tracePt t="92622" x="5294313" y="4730750"/>
          <p14:tracePt t="92631" x="5281613" y="4730750"/>
          <p14:tracePt t="92647" x="5270500" y="4730750"/>
          <p14:tracePt t="92661" x="5245100" y="4730750"/>
          <p14:tracePt t="92663" x="5232400" y="4730750"/>
          <p14:tracePt t="92678" x="5194300" y="4730750"/>
          <p14:tracePt t="92694" x="5132388" y="4730750"/>
          <p14:tracePt t="92711" x="5032375" y="4730750"/>
          <p14:tracePt t="92727" x="4919663" y="4730750"/>
          <p14:tracePt t="92744" x="4768850" y="4779963"/>
          <p14:tracePt t="92760" x="4630738" y="4805363"/>
          <p14:tracePt t="92777" x="4506913" y="4843463"/>
          <p14:tracePt t="92794" x="4356100" y="4868863"/>
          <p14:tracePt t="92811" x="4230688" y="4892675"/>
          <p14:tracePt t="92827" x="4092575" y="4930775"/>
          <p14:tracePt t="92830" x="4043363" y="4943475"/>
          <p14:tracePt t="92844" x="4005263" y="4956175"/>
          <p14:tracePt t="92847" x="3968750" y="4956175"/>
          <p14:tracePt t="92862" x="3867150" y="4968875"/>
          <p14:tracePt t="92878" x="3767138" y="4981575"/>
          <p14:tracePt t="92895" x="3630613" y="4992688"/>
          <p14:tracePt t="92912" x="3454400" y="5018088"/>
          <p14:tracePt t="92928" x="3267075" y="5030788"/>
          <p14:tracePt t="92944" x="3079750" y="5043488"/>
          <p14:tracePt t="92960" x="2967038" y="5043488"/>
          <p14:tracePt t="92978" x="2854325" y="5056188"/>
          <p14:tracePt t="92994" x="2790825" y="5068888"/>
          <p14:tracePt t="93011" x="2741613" y="5068888"/>
          <p14:tracePt t="93014" x="2703513" y="5068888"/>
          <p14:tracePt t="93028" x="2667000" y="5081588"/>
          <p14:tracePt t="93031" x="2628900" y="5081588"/>
          <p14:tracePt t="93045" x="2590800" y="5081588"/>
          <p14:tracePt t="93047" x="2541588" y="5092700"/>
          <p14:tracePt t="93062" x="2452688" y="5118100"/>
          <p14:tracePt t="93078" x="2365375" y="5130800"/>
          <p14:tracePt t="93095" x="2265363" y="5130800"/>
          <p14:tracePt t="93111" x="2216150" y="5143500"/>
          <p14:tracePt t="93127" x="2152650" y="5143500"/>
          <p14:tracePt t="93144" x="2116138" y="5143500"/>
          <p14:tracePt t="93161" x="2090738" y="5156200"/>
          <p14:tracePt t="93178" x="2078038" y="5156200"/>
          <p14:tracePt t="93271" x="2065338" y="5156200"/>
          <p14:tracePt t="93287" x="2039938" y="5168900"/>
          <p14:tracePt t="93294" x="2027238" y="5181600"/>
          <p14:tracePt t="93303" x="2014538" y="5181600"/>
          <p14:tracePt t="93319" x="2003425" y="5181600"/>
          <p14:tracePt t="93328" x="1990725" y="5181600"/>
          <p14:tracePt t="93345" x="1965325" y="5181600"/>
          <p14:tracePt t="93362" x="1939925" y="5181600"/>
          <p14:tracePt t="93379" x="1927225" y="5181600"/>
          <p14:tracePt t="93382" x="1914525" y="5194300"/>
          <p14:tracePt t="93407" x="1903413" y="5194300"/>
          <p14:tracePt t="93415" x="1890713" y="5194300"/>
          <p14:tracePt t="93439" x="1890713" y="5205413"/>
          <p14:tracePt t="93463" x="1878013" y="5205413"/>
          <p14:tracePt t="93471" x="1878013" y="5218113"/>
          <p14:tracePt t="93879" x="1890713" y="5218113"/>
          <p14:tracePt t="93887" x="1903413" y="5218113"/>
          <p14:tracePt t="93897" x="1914525" y="5218113"/>
          <p14:tracePt t="93913" x="1939925" y="5218113"/>
          <p14:tracePt t="93930" x="1978025" y="5218113"/>
          <p14:tracePt t="93947" x="2003425" y="5218113"/>
          <p14:tracePt t="93963" x="2027238" y="5218113"/>
          <p14:tracePt t="93981" x="2039938" y="5218113"/>
          <p14:tracePt t="93998" x="2065338" y="5218113"/>
          <p14:tracePt t="94015" x="2103438" y="5218113"/>
          <p14:tracePt t="94031" x="2152650" y="5218113"/>
          <p14:tracePt t="94047" x="2216150" y="5218113"/>
          <p14:tracePt t="94064" x="2278063" y="5218113"/>
          <p14:tracePt t="94080" x="2352675" y="5218113"/>
          <p14:tracePt t="94097" x="2416175" y="5218113"/>
          <p14:tracePt t="94114" x="2478088" y="5218113"/>
          <p14:tracePt t="94131" x="2516188" y="5218113"/>
          <p14:tracePt t="94147" x="2541588" y="5218113"/>
          <p14:tracePt t="94150" x="2565400" y="5230813"/>
          <p14:tracePt t="94166" x="2578100" y="5230813"/>
          <p14:tracePt t="94181" x="2590800" y="5230813"/>
          <p14:tracePt t="94198" x="2603500" y="5230813"/>
          <p14:tracePt t="94214" x="2616200" y="5230813"/>
          <p14:tracePt t="94231" x="2654300" y="5243513"/>
          <p14:tracePt t="94248" x="2690813" y="5256213"/>
          <p14:tracePt t="94264" x="2716213" y="5256213"/>
          <p14:tracePt t="94281" x="2741613" y="5268913"/>
          <p14:tracePt t="94487" x="2754313" y="5268913"/>
          <p14:tracePt t="94503" x="2767013" y="5268913"/>
          <p14:tracePt t="94510" x="2778125" y="5268913"/>
          <p14:tracePt t="94519" x="2790825" y="5268913"/>
          <p14:tracePt t="94532" x="2816225" y="5268913"/>
          <p14:tracePt t="94534" x="2854325" y="5268913"/>
          <p14:tracePt t="94549" x="2879725" y="5268913"/>
          <p14:tracePt t="94551" x="2903538" y="5268913"/>
          <p14:tracePt t="94566" x="2967038" y="5281613"/>
          <p14:tracePt t="94582" x="3016250" y="5281613"/>
          <p14:tracePt t="94599" x="3041650" y="5281613"/>
          <p14:tracePt t="94615" x="3103563" y="5281613"/>
          <p14:tracePt t="94632" x="3205163" y="5305425"/>
          <p14:tracePt t="94648" x="3328988" y="5330825"/>
          <p14:tracePt t="94665" x="3454400" y="5356225"/>
          <p14:tracePt t="94682" x="3541713" y="5356225"/>
          <p14:tracePt t="94699" x="3617913" y="5356225"/>
          <p14:tracePt t="94702" x="3654425" y="5368925"/>
          <p14:tracePt t="94716" x="3679825" y="5368925"/>
          <p14:tracePt t="94719" x="3705225" y="5368925"/>
          <p14:tracePt t="94733" x="3717925" y="5368925"/>
          <p14:tracePt t="94735" x="3730625" y="5368925"/>
          <p14:tracePt t="94750" x="3756025" y="5368925"/>
          <p14:tracePt t="94766" x="3792538" y="5368925"/>
          <p14:tracePt t="94783" x="3830638" y="5368925"/>
          <p14:tracePt t="94799" x="3892550" y="5368925"/>
          <p14:tracePt t="94816" x="3968750" y="5368925"/>
          <p14:tracePt t="94834" x="4081463" y="5394325"/>
          <p14:tracePt t="94849" x="4268788" y="5418138"/>
          <p14:tracePt t="94866" x="4443413" y="5456238"/>
          <p14:tracePt t="94883" x="4619625" y="5468938"/>
          <p14:tracePt t="94899" x="4819650" y="5494338"/>
          <p14:tracePt t="94916" x="4981575" y="5507038"/>
          <p14:tracePt t="94918" x="5032375" y="5518150"/>
          <p14:tracePt t="94933" x="5068888" y="5518150"/>
          <p14:tracePt t="94935" x="5106988" y="5518150"/>
          <p14:tracePt t="94950" x="5132388" y="5518150"/>
          <p14:tracePt t="94966" x="5145088" y="5518150"/>
          <p14:tracePt t="97231" x="5145088" y="5507038"/>
          <p14:tracePt t="97238" x="5145088" y="5494338"/>
          <p14:tracePt t="97246" x="5145088" y="5481638"/>
          <p14:tracePt t="97271" x="5132388" y="5468938"/>
          <p14:tracePt t="97287" x="5132388" y="5456238"/>
          <p14:tracePt t="97319" x="5132388" y="5443538"/>
          <p14:tracePt t="97351" x="5132388" y="5430838"/>
          <p14:tracePt t="97375" x="5132388" y="5418138"/>
          <p14:tracePt t="97391" x="5132388" y="5407025"/>
          <p14:tracePt t="97399" x="5132388" y="5394325"/>
          <p14:tracePt t="97406" x="5132388" y="5381625"/>
          <p14:tracePt t="97423" x="5119688" y="5343525"/>
          <p14:tracePt t="97440" x="5094288" y="5294313"/>
          <p14:tracePt t="97456" x="5068888" y="5230813"/>
          <p14:tracePt t="97472" x="5057775" y="5168900"/>
          <p14:tracePt t="97489" x="5019675" y="5081588"/>
          <p14:tracePt t="97506" x="5006975" y="5005388"/>
          <p14:tracePt t="97523" x="4981575" y="4930775"/>
          <p14:tracePt t="97540" x="4968875" y="4868863"/>
          <p14:tracePt t="97543" x="4968875" y="4830763"/>
          <p14:tracePt t="97557" x="4956175" y="4792663"/>
          <p14:tracePt t="97559" x="4945063" y="4756150"/>
          <p14:tracePt t="97574" x="4932363" y="4692650"/>
          <p14:tracePt t="97590" x="4932363" y="4630738"/>
          <p14:tracePt t="97607" x="4906963" y="4579938"/>
          <p14:tracePt t="97623" x="4906963" y="4505325"/>
          <p14:tracePt t="97641" x="4906963" y="4479925"/>
          <p14:tracePt t="97656" x="4906963" y="4443413"/>
          <p14:tracePt t="97673" x="4919663" y="4392613"/>
          <p14:tracePt t="97689" x="4968875" y="4341813"/>
          <p14:tracePt t="97707" x="5032375" y="4292600"/>
          <p14:tracePt t="97710" x="5057775" y="4279900"/>
          <p14:tracePt t="97723" x="5068888" y="4254500"/>
          <p14:tracePt t="97726" x="5094288" y="4241800"/>
          <p14:tracePt t="97741" x="5106988" y="4230688"/>
          <p14:tracePt t="97743" x="5119688" y="4217988"/>
          <p14:tracePt t="97758" x="5132388" y="4192588"/>
          <p14:tracePt t="97774" x="5145088" y="4179888"/>
          <p14:tracePt t="97790" x="5157788" y="4167188"/>
          <p14:tracePt t="97807" x="5157788" y="4141788"/>
          <p14:tracePt t="97824" x="5157788" y="4117975"/>
          <p14:tracePt t="97840" x="5157788" y="4079875"/>
          <p14:tracePt t="97857" x="5145088" y="4017963"/>
          <p14:tracePt t="97873" x="5106988" y="3967163"/>
          <p14:tracePt t="97890" x="5106988" y="3954463"/>
          <p14:tracePt t="97907" x="5081588" y="3954463"/>
          <p14:tracePt t="98023" x="5068888" y="3941763"/>
          <p14:tracePt t="98030" x="5045075" y="3929063"/>
          <p14:tracePt t="98041" x="5006975" y="3929063"/>
          <p14:tracePt t="98057" x="4881563" y="3905250"/>
          <p14:tracePt t="98074" x="4743450" y="3892550"/>
          <p14:tracePt t="98091" x="4619625" y="3892550"/>
          <p14:tracePt t="98108" x="4543425" y="3892550"/>
          <p14:tracePt t="98110" x="4518025" y="3892550"/>
          <p14:tracePt t="98125" x="4494213" y="3892550"/>
          <p14:tracePt t="98127" x="4468813" y="3905250"/>
          <p14:tracePt t="98142" x="4418013" y="3941763"/>
          <p14:tracePt t="98158" x="4356100" y="4005263"/>
          <p14:tracePt t="98175" x="4294188" y="4067175"/>
          <p14:tracePt t="98191" x="4217988" y="4167188"/>
          <p14:tracePt t="98208" x="4156075" y="4241800"/>
          <p14:tracePt t="98224" x="4105275" y="4330700"/>
          <p14:tracePt t="98241" x="4068763" y="4379913"/>
          <p14:tracePt t="98258" x="4068763" y="4405313"/>
          <p14:tracePt t="98275" x="4056063" y="4430713"/>
          <p14:tracePt t="98291" x="4056063" y="4454525"/>
          <p14:tracePt t="98309" x="4092575" y="4492625"/>
          <p14:tracePt t="98311" x="4105275" y="4505325"/>
          <p14:tracePt t="98326" x="4168775" y="4543425"/>
          <p14:tracePt t="98342" x="4230688" y="4579938"/>
          <p14:tracePt t="98359" x="4343400" y="4605338"/>
          <p14:tracePt t="98375" x="4430713" y="4643438"/>
          <p14:tracePt t="98391" x="4494213" y="4679950"/>
          <p14:tracePt t="98408" x="4530725" y="4679950"/>
          <p14:tracePt t="98425" x="4556125" y="4679950"/>
          <p14:tracePt t="98607" x="4556125" y="4692650"/>
          <p14:tracePt t="98615" x="4556125" y="4705350"/>
          <p14:tracePt t="98626" x="4556125" y="4718050"/>
          <p14:tracePt t="98642" x="4556125" y="4756150"/>
          <p14:tracePt t="98659" x="4556125" y="4805363"/>
          <p14:tracePt t="98662" x="4556125" y="4818063"/>
          <p14:tracePt t="98676" x="4556125" y="4843463"/>
          <p14:tracePt t="98679" x="4556125" y="4868863"/>
          <p14:tracePt t="98692" x="4556125" y="4879975"/>
          <p14:tracePt t="98695" x="4556125" y="4892675"/>
          <p14:tracePt t="98710" x="4556125" y="4905375"/>
          <p14:tracePt t="98727" x="4556125" y="4918075"/>
          <p14:tracePt t="98742" x="4556125" y="4930775"/>
          <p14:tracePt t="98775" x="4556125" y="4943475"/>
          <p14:tracePt t="98782" x="4556125" y="4956175"/>
          <p14:tracePt t="98799" x="4556125" y="4968875"/>
          <p14:tracePt t="98810" x="4568825" y="4992688"/>
          <p14:tracePt t="98826" x="4619625" y="5043488"/>
          <p14:tracePt t="98843" x="4656138" y="5105400"/>
          <p14:tracePt t="98860" x="4706938" y="5156200"/>
          <p14:tracePt t="98863" x="4732338" y="5194300"/>
          <p14:tracePt t="98877" x="4756150" y="5230813"/>
          <p14:tracePt t="98879" x="4794250" y="5281613"/>
          <p14:tracePt t="98893" x="4819650" y="5305425"/>
          <p14:tracePt t="98895" x="4856163" y="5318125"/>
          <p14:tracePt t="98910" x="4894263" y="5368925"/>
          <p14:tracePt t="98926" x="4906963" y="5381625"/>
          <p14:tracePt t="99310" x="4919663" y="5381625"/>
          <p14:tracePt t="99318" x="4932363" y="5381625"/>
          <p14:tracePt t="99327" x="4932363" y="5394325"/>
          <p14:tracePt t="99344" x="4945063" y="5394325"/>
          <p14:tracePt t="99361" x="4981575" y="5407025"/>
          <p14:tracePt t="99378" x="5019675" y="5418138"/>
          <p14:tracePt t="99394" x="5045075" y="5430838"/>
          <p14:tracePt t="99411" x="5057775" y="5430838"/>
          <p14:tracePt t="99428" x="5068888" y="5430838"/>
          <p14:tracePt t="99519" x="5081588" y="5430838"/>
          <p14:tracePt t="99527" x="5081588" y="5418138"/>
          <p14:tracePt t="99534" x="5094288" y="5418138"/>
          <p14:tracePt t="99544" x="5094288" y="5407025"/>
          <p14:tracePt t="99561" x="5132388" y="5394325"/>
          <p14:tracePt t="99578" x="5181600" y="5381625"/>
          <p14:tracePt t="99594" x="5257800" y="5381625"/>
          <p14:tracePt t="99612" x="5332413" y="5381625"/>
          <p14:tracePt t="99614" x="5383213" y="5381625"/>
          <p14:tracePt t="99629" x="5432425" y="5381625"/>
          <p14:tracePt t="99631" x="5457825" y="5381625"/>
          <p14:tracePt t="99646" x="5519738" y="5394325"/>
          <p14:tracePt t="99662" x="5595938" y="5394325"/>
          <p14:tracePt t="99679" x="5657850" y="5394325"/>
          <p14:tracePt t="99695" x="5719763" y="5394325"/>
          <p14:tracePt t="99712" x="5770563" y="5368925"/>
          <p14:tracePt t="99728" x="5821363" y="5330825"/>
          <p14:tracePt t="99745" x="5870575" y="5305425"/>
          <p14:tracePt t="99762" x="5908675" y="5268913"/>
          <p14:tracePt t="99779" x="5957888" y="5230813"/>
          <p14:tracePt t="99782" x="5970588" y="5218113"/>
          <p14:tracePt t="99795" x="5995988" y="5205413"/>
          <p14:tracePt t="99798" x="6008688" y="5205413"/>
          <p14:tracePt t="99813" x="6021388" y="5194300"/>
          <p14:tracePt t="99815" x="6045200" y="5181600"/>
          <p14:tracePt t="99830" x="6070600" y="5181600"/>
          <p14:tracePt t="99846" x="6083300" y="5181600"/>
          <p14:tracePt t="99862" x="6108700" y="5181600"/>
          <p14:tracePt t="99879" x="6121400" y="5181600"/>
          <p14:tracePt t="99895" x="6157913" y="5181600"/>
          <p14:tracePt t="99912" x="6196013" y="5181600"/>
          <p14:tracePt t="99930" x="6221413" y="5181600"/>
          <p14:tracePt t="99946" x="6234113" y="5181600"/>
          <p14:tracePt t="99991" x="6208713" y="5181600"/>
          <p14:tracePt t="99998" x="6134100" y="5181600"/>
          <p14:tracePt t="100014" x="5783263" y="5256213"/>
          <p14:tracePt t="100030" x="5194300" y="5343525"/>
          <p14:tracePt t="100046" x="4719638" y="5394325"/>
          <p14:tracePt t="100063" x="4456113" y="5394325"/>
          <p14:tracePt t="100080" x="4368800" y="5407025"/>
          <p14:tracePt t="100096" x="4330700" y="5407025"/>
          <p14:tracePt t="100113" x="4318000" y="5407025"/>
          <p14:tracePt t="100135" x="4318000" y="5418138"/>
          <p14:tracePt t="100151" x="4343400" y="5430838"/>
          <p14:tracePt t="100163" x="4381500" y="5443538"/>
          <p14:tracePt t="100166" x="4430713" y="5443538"/>
          <p14:tracePt t="100180" x="4506913" y="5443538"/>
          <p14:tracePt t="100183" x="4619625" y="5456238"/>
          <p14:tracePt t="100196" x="4732338" y="5468938"/>
          <p14:tracePt t="100198" x="4881563" y="5468938"/>
          <p14:tracePt t="100214" x="5232400" y="5468938"/>
          <p14:tracePt t="100230" x="5595938" y="5468938"/>
          <p14:tracePt t="100247" x="5908675" y="5468938"/>
          <p14:tracePt t="100263" x="6170613" y="5468938"/>
          <p14:tracePt t="100280" x="6334125" y="5494338"/>
          <p14:tracePt t="100296" x="6434138" y="5507038"/>
          <p14:tracePt t="100313" x="6459538" y="5507038"/>
          <p14:tracePt t="100399" x="6421438" y="5518150"/>
          <p14:tracePt t="100406" x="6370638" y="5518150"/>
          <p14:tracePt t="100414" x="6270625" y="5518150"/>
          <p14:tracePt t="100430" x="6045200" y="5543550"/>
          <p14:tracePt t="100447" x="5908675" y="5543550"/>
          <p14:tracePt t="100464" x="5870575" y="5543550"/>
          <p14:tracePt t="100495" x="5883275" y="5543550"/>
          <p14:tracePt t="100503" x="5932488" y="5556250"/>
          <p14:tracePt t="100514" x="6021388" y="5568950"/>
          <p14:tracePt t="100531" x="6283325" y="5594350"/>
          <p14:tracePt t="100547" x="6584950" y="5619750"/>
          <p14:tracePt t="100550" x="6721475" y="5619750"/>
          <p14:tracePt t="100565" x="6834188" y="5619750"/>
          <p14:tracePt t="100567" x="6959600" y="5619750"/>
          <p14:tracePt t="100582" x="7110413" y="5619750"/>
          <p14:tracePt t="100598" x="7185025" y="5619750"/>
          <p14:tracePt t="100614" x="7197725" y="5619750"/>
          <p14:tracePt t="100670" x="7172325" y="5619750"/>
          <p14:tracePt t="100679" x="7123113" y="5619750"/>
          <p14:tracePt t="100686" x="7072313" y="5619750"/>
          <p14:tracePt t="100698" x="7010400" y="5619750"/>
          <p14:tracePt t="100715" x="6808788" y="5619750"/>
          <p14:tracePt t="100718" x="6708775" y="5619750"/>
          <p14:tracePt t="100731" x="6608763" y="5619750"/>
          <p14:tracePt t="100734" x="6483350" y="5619750"/>
          <p14:tracePt t="100749" x="6370638" y="5607050"/>
          <p14:tracePt t="100751" x="6259513" y="5594350"/>
          <p14:tracePt t="100765" x="6057900" y="5581650"/>
          <p14:tracePt t="100782" x="5870575" y="5556250"/>
          <p14:tracePt t="100798" x="5695950" y="5556250"/>
          <p14:tracePt t="100815" x="5519738" y="5556250"/>
          <p14:tracePt t="100831" x="5281613" y="5556250"/>
          <p14:tracePt t="100848" x="5057775" y="5556250"/>
          <p14:tracePt t="100865" x="4819650" y="5607050"/>
          <p14:tracePt t="100881" x="4556125" y="5668963"/>
          <p14:tracePt t="100898" x="4256088" y="5719763"/>
          <p14:tracePt t="100915" x="3956050" y="5743575"/>
          <p14:tracePt t="100918" x="3817938" y="5743575"/>
          <p14:tracePt t="100932" x="3692525" y="5743575"/>
          <p14:tracePt t="100934" x="3567113" y="5756275"/>
          <p14:tracePt t="100950" x="3454400" y="5756275"/>
          <p14:tracePt t="100952" x="3354388" y="5756275"/>
          <p14:tracePt t="100966" x="3228975" y="5756275"/>
          <p14:tracePt t="100982" x="3192463" y="5756275"/>
          <p14:tracePt t="100998" x="3179763" y="5756275"/>
          <p14:tracePt t="101070" x="3192463" y="5768975"/>
          <p14:tracePt t="101079" x="3205163" y="5768975"/>
          <p14:tracePt t="101135" x="3192463" y="5768975"/>
          <p14:tracePt t="101143" x="3154363" y="5768975"/>
          <p14:tracePt t="101150" x="3092450" y="5768975"/>
          <p14:tracePt t="101166" x="2903538" y="5768975"/>
          <p14:tracePt t="101183" x="2716213" y="5756275"/>
          <p14:tracePt t="101199" x="2528888" y="5732463"/>
          <p14:tracePt t="101216" x="2441575" y="5732463"/>
          <p14:tracePt t="101232" x="2403475" y="5732463"/>
          <p14:tracePt t="101249" x="2390775" y="5732463"/>
          <p14:tracePt t="101266" x="2378075" y="5732463"/>
          <p14:tracePt t="101287" x="2403475" y="5732463"/>
          <p14:tracePt t="101299" x="2441575" y="5732463"/>
          <p14:tracePt t="101302" x="2478088" y="5732463"/>
          <p14:tracePt t="101317" x="2528888" y="5732463"/>
          <p14:tracePt t="101319" x="2616200" y="5732463"/>
          <p14:tracePt t="101334" x="2778125" y="5756275"/>
          <p14:tracePt t="101350" x="2967038" y="5781675"/>
          <p14:tracePt t="101366" x="3116263" y="5807075"/>
          <p14:tracePt t="101383" x="3179763" y="5819775"/>
          <p14:tracePt t="101399" x="3205163" y="5819775"/>
          <p14:tracePt t="101422" x="3192463" y="5819775"/>
          <p14:tracePt t="101433" x="3154363" y="5819775"/>
          <p14:tracePt t="101450" x="3041650" y="5807075"/>
          <p14:tracePt t="101467" x="2828925" y="5807075"/>
          <p14:tracePt t="101483" x="2616200" y="5794375"/>
          <p14:tracePt t="101486" x="2503488" y="5781675"/>
          <p14:tracePt t="101500" x="2428875" y="5781675"/>
          <p14:tracePt t="101502" x="2378075" y="5781675"/>
          <p14:tracePt t="101517" x="2339975" y="5781675"/>
          <p14:tracePt t="101566" x="2352675" y="5781675"/>
          <p14:tracePt t="101575" x="2403475" y="5781675"/>
          <p14:tracePt t="101583" x="2478088" y="5781675"/>
          <p14:tracePt t="101600" x="2654300" y="5781675"/>
          <p14:tracePt t="101616" x="2867025" y="5794375"/>
          <p14:tracePt t="101633" x="3016250" y="5794375"/>
          <p14:tracePt t="101650" x="3092450" y="5794375"/>
          <p14:tracePt t="101667" x="3103563" y="5794375"/>
          <p14:tracePt t="101703" x="3067050" y="5794375"/>
          <p14:tracePt t="101710" x="3016250" y="5794375"/>
          <p14:tracePt t="101718" x="2954338" y="5794375"/>
          <p14:tracePt t="101734" x="2890838" y="5794375"/>
          <p14:tracePt t="101751" x="2841625" y="5794375"/>
          <p14:tracePt t="101768" x="2828925" y="5794375"/>
          <p14:tracePt t="101784" x="2816225" y="5794375"/>
          <p14:tracePt t="101815" x="2828925" y="5794375"/>
          <p14:tracePt t="101822" x="2841625" y="5794375"/>
          <p14:tracePt t="101834" x="2867025" y="5794375"/>
          <p14:tracePt t="101850" x="2890838" y="5794375"/>
          <p14:tracePt t="101868" x="2928938" y="5794375"/>
          <p14:tracePt t="101871" x="2941638" y="5794375"/>
          <p14:tracePt t="101884" x="2954338" y="5794375"/>
          <p14:tracePt t="101886" x="2979738" y="5794375"/>
          <p14:tracePt t="101901" x="2992438" y="5794375"/>
          <p14:tracePt t="101903" x="3003550" y="5794375"/>
          <p14:tracePt t="101918" x="3028950" y="5794375"/>
          <p14:tracePt t="101935" x="3041650" y="5794375"/>
          <p14:tracePt t="102079" x="3028950" y="5794375"/>
          <p14:tracePt t="102086" x="3016250" y="5794375"/>
          <p14:tracePt t="102319" x="3016250" y="5768975"/>
          <p14:tracePt t="102335" x="3016250" y="5756275"/>
          <p14:tracePt t="102342" x="3016250" y="5743575"/>
          <p14:tracePt t="102352" x="3016250" y="5732463"/>
          <p14:tracePt t="102369" x="3016250" y="5707063"/>
          <p14:tracePt t="102385" x="3016250" y="5681663"/>
          <p14:tracePt t="102402" x="3016250" y="5668963"/>
          <p14:tracePt t="102419" x="3016250" y="5656263"/>
          <p14:tracePt t="102436" x="3016250" y="5643563"/>
          <p14:tracePt t="102879" x="3041650" y="5643563"/>
          <p14:tracePt t="102886" x="3067050" y="5643563"/>
          <p14:tracePt t="102894" x="3103563" y="5643563"/>
          <p14:tracePt t="102904" x="3154363" y="5643563"/>
          <p14:tracePt t="102920" x="3279775" y="5643563"/>
          <p14:tracePt t="102937" x="3354388" y="5630863"/>
          <p14:tracePt t="102954" x="3429000" y="5607050"/>
          <p14:tracePt t="102971" x="3541713" y="5568950"/>
          <p14:tracePt t="102974" x="3605213" y="5556250"/>
          <p14:tracePt t="102987" x="3654425" y="5530850"/>
          <p14:tracePt t="102990" x="3717925" y="5494338"/>
          <p14:tracePt t="103004" x="3767138" y="5456238"/>
          <p14:tracePt t="103006" x="3830638" y="5443538"/>
          <p14:tracePt t="103021" x="3905250" y="5418138"/>
          <p14:tracePt t="103023" x="3992563" y="5381625"/>
          <p14:tracePt t="103038" x="4205288" y="5305425"/>
          <p14:tracePt t="103054" x="4406900" y="5268913"/>
          <p14:tracePt t="103071" x="4594225" y="5218113"/>
          <p14:tracePt t="103087" x="4732338" y="5156200"/>
          <p14:tracePt t="103104" x="4781550" y="5118100"/>
          <p14:tracePt t="103121" x="4832350" y="5105400"/>
          <p14:tracePt t="103137" x="4843463" y="5092700"/>
          <p14:tracePt t="103154" x="4856163" y="5081588"/>
          <p14:tracePt t="103175" x="4868863" y="5081588"/>
          <p14:tracePt t="103271" x="4881563" y="5081588"/>
          <p14:tracePt t="103287" x="4894263" y="5068888"/>
          <p14:tracePt t="103319" x="4906963" y="5068888"/>
          <p14:tracePt t="103558" x="4919663" y="5068888"/>
          <p14:tracePt t="104686" x="4932363" y="5081588"/>
          <p14:tracePt t="104694" x="4994275" y="5105400"/>
          <p14:tracePt t="104709" x="5094288" y="5143500"/>
          <p14:tracePt t="104711" x="5270500" y="5194300"/>
          <p14:tracePt t="104726" x="5783263" y="5343525"/>
          <p14:tracePt t="104742" x="6483350" y="5494338"/>
          <p14:tracePt t="104758" x="7210425" y="5619750"/>
          <p14:tracePt t="104775" x="7935913" y="5781675"/>
          <p14:tracePt t="104792" x="8599488" y="5919788"/>
          <p14:tracePt t="104808" x="9137650" y="6032500"/>
          <p14:tracePt t="104825" x="9437688" y="6094413"/>
          <p14:tracePt t="104842" x="9626600" y="6132513"/>
          <p14:tracePt t="104858" x="9739313" y="6157913"/>
          <p14:tracePt t="104876" x="9801225" y="6169025"/>
          <p14:tracePt t="104878" x="9826625" y="6169025"/>
          <p14:tracePt t="104892" x="9852025" y="6169025"/>
          <p14:tracePt t="104894" x="9875838" y="6169025"/>
          <p14:tracePt t="104910" x="9888538" y="6169025"/>
          <p14:tracePt t="104926" x="9901238" y="6169025"/>
          <p14:tracePt t="104943" x="9913938" y="6169025"/>
          <p14:tracePt t="104959" x="9926638" y="6169025"/>
          <p14:tracePt t="104976" x="9963150" y="6169025"/>
          <p14:tracePt t="104992" x="9988550" y="6169025"/>
          <p14:tracePt t="105009" x="10013950" y="6169025"/>
          <p14:tracePt t="105026" x="10039350" y="6169025"/>
          <p14:tracePt t="105043" x="10101263" y="6169025"/>
          <p14:tracePt t="105059" x="10177463" y="6169025"/>
          <p14:tracePt t="105062" x="10213975" y="6169025"/>
          <p14:tracePt t="105077" x="10264775" y="6169025"/>
          <p14:tracePt t="105079" x="10301288" y="6157913"/>
          <p14:tracePt t="105094" x="10377488" y="6145213"/>
          <p14:tracePt t="105110" x="10414000" y="6145213"/>
          <p14:tracePt t="105127" x="10426700" y="6145213"/>
          <p14:tracePt t="105143" x="10439400" y="6145213"/>
          <p14:tracePt t="105262" x="10426700" y="6132513"/>
          <p14:tracePt t="105270" x="10401300" y="6119813"/>
          <p14:tracePt t="105278" x="10377488" y="6119813"/>
          <p14:tracePt t="105293" x="10326688" y="6107113"/>
          <p14:tracePt t="105311" x="10301288" y="6107113"/>
          <p14:tracePt t="105327" x="10288588" y="6094413"/>
          <p14:tracePt t="105343" x="10264775" y="6094413"/>
          <p14:tracePt t="105366" x="10252075" y="6094413"/>
          <p14:tracePt t="105382" x="10239375" y="6094413"/>
          <p14:tracePt t="105415" x="10264775" y="6094413"/>
          <p14:tracePt t="105422" x="10313988" y="6081713"/>
          <p14:tracePt t="105431" x="10414000" y="6056313"/>
          <p14:tracePt t="105443" x="10552113" y="6032500"/>
          <p14:tracePt t="105446" x="10652125" y="6007100"/>
          <p14:tracePt t="105460" x="10726738" y="5981700"/>
          <p14:tracePt t="105462" x="10764838" y="5969000"/>
          <p14:tracePt t="105478" x="10802938" y="5969000"/>
          <p14:tracePt t="105494" x="10852150" y="5956300"/>
          <p14:tracePt t="105511" x="10902950" y="5945188"/>
          <p14:tracePt t="105527" x="10915650" y="5945188"/>
          <p14:tracePt t="105543" x="10928350" y="5945188"/>
          <p14:tracePt t="105560" x="10939463" y="5945188"/>
          <p14:tracePt t="105577" x="10952163" y="5945188"/>
          <p14:tracePt t="105599" x="10964863" y="5945188"/>
          <p14:tracePt t="105615" x="10977563" y="5945188"/>
          <p14:tracePt t="105627" x="10990263" y="5945188"/>
          <p14:tracePt t="108022" x="11002963" y="5956300"/>
          <p14:tracePt t="108150" x="11002963" y="5945188"/>
          <p14:tracePt t="108158" x="11002963" y="5919788"/>
          <p14:tracePt t="108167" x="11002963" y="5894388"/>
          <p14:tracePt t="108184" x="11002963" y="5856288"/>
          <p14:tracePt t="108200" x="11002963" y="5832475"/>
          <p14:tracePt t="108217" x="11002963" y="5807075"/>
          <p14:tracePt t="108234" x="11002963" y="5756275"/>
          <p14:tracePt t="108251" x="10952163" y="5719763"/>
          <p14:tracePt t="108267" x="10915650" y="5681663"/>
          <p14:tracePt t="108270" x="10890250" y="5681663"/>
          <p14:tracePt t="108285" x="10864850" y="5668963"/>
          <p14:tracePt t="108287" x="10839450" y="5656263"/>
          <p14:tracePt t="108302" x="10790238" y="5643563"/>
          <p14:tracePt t="108318" x="10752138" y="5619750"/>
          <p14:tracePt t="108334" x="10715625" y="5619750"/>
          <p14:tracePt t="108351" x="10702925" y="5607050"/>
          <p14:tracePt t="108368" x="10690225" y="5607050"/>
          <p14:tracePt t="108384" x="10652125" y="5581650"/>
          <p14:tracePt t="108401" x="10614025" y="5568950"/>
          <p14:tracePt t="108418" x="10552113" y="5518150"/>
          <p14:tracePt t="108434" x="10490200" y="5456238"/>
          <p14:tracePt t="108452" x="10414000" y="5394325"/>
          <p14:tracePt t="108454" x="10364788" y="5368925"/>
          <p14:tracePt t="108468" x="10339388" y="5330825"/>
          <p14:tracePt t="108470" x="10313988" y="5305425"/>
          <p14:tracePt t="108485" x="10301288" y="5294313"/>
          <p14:tracePt t="108638" x="10301288" y="5281613"/>
          <p14:tracePt t="108646" x="10301288" y="5256213"/>
          <p14:tracePt t="108654" x="10301288" y="5230813"/>
          <p14:tracePt t="108670" x="10264775" y="5143500"/>
          <p14:tracePt t="108686" x="10213975" y="5005388"/>
          <p14:tracePt t="108702" x="10164763" y="4868863"/>
          <p14:tracePt t="108719" x="10101263" y="4730750"/>
          <p14:tracePt t="108735" x="10039350" y="4605338"/>
          <p14:tracePt t="108752" x="9975850" y="4492625"/>
          <p14:tracePt t="108768" x="9926638" y="4405313"/>
          <p14:tracePt t="108786" x="9863138" y="4318000"/>
          <p14:tracePt t="108802" x="9763125" y="4192588"/>
          <p14:tracePt t="108819" x="9675813" y="4105275"/>
          <p14:tracePt t="108822" x="9626600" y="4054475"/>
          <p14:tracePt t="108835" x="9588500" y="4017963"/>
          <p14:tracePt t="108853" x="9488488" y="3929063"/>
          <p14:tracePt t="108855" x="9437688" y="3892550"/>
          <p14:tracePt t="108870" x="9301163" y="3803650"/>
          <p14:tracePt t="108886" x="9188450" y="3716338"/>
          <p14:tracePt t="108902" x="9075738" y="3654425"/>
          <p14:tracePt t="108920" x="8986838" y="3603625"/>
          <p14:tracePt t="108935" x="8874125" y="3541713"/>
          <p14:tracePt t="108952" x="8737600" y="3454400"/>
          <p14:tracePt t="108969" x="8537575" y="3316288"/>
          <p14:tracePt t="108986" x="8361363" y="3203575"/>
          <p14:tracePt t="109003" x="8223250" y="3103563"/>
          <p14:tracePt t="109020" x="8161338" y="3041650"/>
          <p14:tracePt t="109037" x="8099425" y="2990850"/>
          <p14:tracePt t="109039" x="8074025" y="2965450"/>
          <p14:tracePt t="109054" x="8035925" y="2941638"/>
          <p14:tracePt t="109070" x="8023225" y="2928938"/>
          <p14:tracePt t="109086" x="8010525" y="2903538"/>
          <p14:tracePt t="109103" x="7986713" y="2890838"/>
          <p14:tracePt t="109120" x="7961313" y="2852738"/>
          <p14:tracePt t="109136" x="7935913" y="2840038"/>
          <p14:tracePt t="109153" x="7886700" y="2803525"/>
          <p14:tracePt t="109169" x="7835900" y="2765425"/>
          <p14:tracePt t="109187" x="7785100" y="2728913"/>
          <p14:tracePt t="109191" x="7761288" y="2716213"/>
          <p14:tracePt t="109203" x="7723188" y="2703513"/>
          <p14:tracePt t="109221" x="7685088" y="2678113"/>
          <p14:tracePt t="109223" x="7673975" y="2665413"/>
          <p14:tracePt t="109237" x="7648575" y="2652713"/>
          <p14:tracePt t="109262" x="7635875" y="2652713"/>
          <p14:tracePt t="109270" x="7635875" y="2627313"/>
          <p14:tracePt t="109287" x="7597775" y="2603500"/>
          <p14:tracePt t="109303" x="7561263" y="2552700"/>
          <p14:tracePt t="109320" x="7523163" y="2503488"/>
          <p14:tracePt t="109337" x="7485063" y="2452688"/>
          <p14:tracePt t="109354" x="7448550" y="2390775"/>
          <p14:tracePt t="109370" x="7410450" y="2339975"/>
          <p14:tracePt t="109387" x="7348538" y="2278063"/>
          <p14:tracePt t="109390" x="7335838" y="2265363"/>
          <p14:tracePt t="109403" x="7310438" y="2227263"/>
          <p14:tracePt t="109422" x="7259638" y="2165350"/>
          <p14:tracePt t="109438" x="7223125" y="2127250"/>
          <p14:tracePt t="109454" x="7185025" y="2101850"/>
          <p14:tracePt t="109471" x="7159625" y="2065338"/>
          <p14:tracePt t="109487" x="7123113" y="2014538"/>
          <p14:tracePt t="109503" x="7059613" y="1939925"/>
          <p14:tracePt t="109521" x="7021513" y="1865313"/>
          <p14:tracePt t="109538" x="6972300" y="1789113"/>
          <p14:tracePt t="109553" x="6946900" y="1727200"/>
          <p14:tracePt t="109571" x="6934200" y="1714500"/>
          <p14:tracePt t="109574" x="6934200" y="1701800"/>
          <p14:tracePt t="109878" x="6946900" y="1701800"/>
          <p14:tracePt t="109894" x="6959600" y="1689100"/>
          <p14:tracePt t="109902" x="6972300" y="1689100"/>
          <p14:tracePt t="109910" x="6985000" y="1689100"/>
          <p14:tracePt t="109922" x="6997700" y="1689100"/>
          <p14:tracePt t="109938" x="7010400" y="1689100"/>
          <p14:tracePt t="109955" x="7021513" y="1689100"/>
          <p14:tracePt t="110254" x="7034213" y="1689100"/>
          <p14:tracePt t="110271" x="7059613" y="1689100"/>
          <p14:tracePt t="110279" x="7085013" y="1689100"/>
          <p14:tracePt t="110290" x="7110413" y="1689100"/>
          <p14:tracePt t="110306" x="7185025" y="1689100"/>
          <p14:tracePt t="110323" x="7259638" y="1689100"/>
          <p14:tracePt t="110340" x="7297738" y="1689100"/>
          <p14:tracePt t="110342" x="7310438" y="1689100"/>
          <p14:tracePt t="110357" x="7323138" y="1689100"/>
          <p14:tracePt t="110359" x="7335838" y="1689100"/>
          <p14:tracePt t="112926" x="7335838" y="1701800"/>
          <p14:tracePt t="112942" x="7335838" y="1714500"/>
          <p14:tracePt t="112953" x="7335838" y="1727200"/>
          <p14:tracePt t="112963" x="7335838" y="1739900"/>
          <p14:tracePt t="112981" x="7335838" y="1752600"/>
          <p14:tracePt t="115887" x="7323138" y="1752600"/>
          <p14:tracePt t="115894" x="7285038" y="1752600"/>
          <p14:tracePt t="115903" x="7259638" y="1752600"/>
          <p14:tracePt t="115920" x="7235825" y="1752600"/>
          <p14:tracePt t="116934" x="7235825" y="1765300"/>
          <p14:tracePt t="116942" x="7235825" y="1776413"/>
          <p14:tracePt t="116958" x="7235825" y="1789113"/>
          <p14:tracePt t="116974" x="7235825" y="1801813"/>
          <p14:tracePt t="116991" x="7235825" y="1827213"/>
          <p14:tracePt t="117007" x="7235825" y="1852613"/>
          <p14:tracePt t="117024" x="7235825" y="1889125"/>
          <p14:tracePt t="117040" x="7235825" y="1901825"/>
          <p14:tracePt t="117057" x="7235825" y="1927225"/>
          <p14:tracePt t="117074" x="7223125" y="1939925"/>
          <p14:tracePt t="117102" x="7223125" y="1952625"/>
          <p14:tracePt t="117326" x="7223125" y="1927225"/>
          <p14:tracePt t="117342" x="7223125" y="1914525"/>
          <p14:tracePt t="117366" x="7223125" y="1901825"/>
          <p14:tracePt t="117374" x="7223125" y="1889125"/>
          <p14:tracePt t="117382" x="7223125" y="1876425"/>
          <p14:tracePt t="117398" x="7223125" y="1865313"/>
          <p14:tracePt t="117414" x="7223125" y="1852613"/>
          <p14:tracePt t="118022" x="7210425" y="1852613"/>
          <p14:tracePt t="118422" x="7223125" y="1865313"/>
          <p14:tracePt t="118438" x="7246938" y="1889125"/>
          <p14:tracePt t="118447" x="7259638" y="1914525"/>
          <p14:tracePt t="118461" x="7297738" y="1978025"/>
          <p14:tracePt t="118478" x="7359650" y="2078038"/>
          <p14:tracePt t="118495" x="7459663" y="2227263"/>
          <p14:tracePt t="118511" x="7561263" y="2427288"/>
          <p14:tracePt t="118528" x="7635875" y="2590800"/>
          <p14:tracePt t="118544" x="7710488" y="2740025"/>
          <p14:tracePt t="118561" x="7773988" y="2865438"/>
          <p14:tracePt t="118578" x="7810500" y="2978150"/>
          <p14:tracePt t="118595" x="7835900" y="3065463"/>
          <p14:tracePt t="118598" x="7848600" y="3103563"/>
          <p14:tracePt t="118611" x="7861300" y="3141663"/>
          <p14:tracePt t="118614" x="7861300" y="3178175"/>
          <p14:tracePt t="118628" x="7861300" y="3203575"/>
          <p14:tracePt t="118630" x="7861300" y="3216275"/>
          <p14:tracePt t="118645" x="7861300" y="3241675"/>
          <p14:tracePt t="118766" x="7874000" y="3241675"/>
          <p14:tracePt t="118783" x="7886700" y="3241675"/>
          <p14:tracePt t="118790" x="7897813" y="3254375"/>
          <p14:tracePt t="118798" x="7923213" y="3267075"/>
          <p14:tracePt t="118812" x="7961313" y="3267075"/>
          <p14:tracePt t="118814" x="7999413" y="3290888"/>
          <p14:tracePt t="118830" x="8110538" y="3341688"/>
          <p14:tracePt t="118846" x="8248650" y="3378200"/>
          <p14:tracePt t="118862" x="8474075" y="3441700"/>
          <p14:tracePt t="118879" x="8686800" y="3490913"/>
          <p14:tracePt t="118895" x="8874125" y="3516313"/>
          <p14:tracePt t="118912" x="9012238" y="3541713"/>
          <p14:tracePt t="118928" x="9099550" y="3567113"/>
          <p14:tracePt t="118945" x="9124950" y="3567113"/>
          <p14:tracePt t="119078" x="9137650" y="3567113"/>
          <p14:tracePt t="119086" x="9150350" y="3579813"/>
          <p14:tracePt t="119095" x="9175750" y="3590925"/>
          <p14:tracePt t="119112" x="9237663" y="3629025"/>
          <p14:tracePt t="119129" x="9288463" y="3703638"/>
          <p14:tracePt t="119146" x="9363075" y="3816350"/>
          <p14:tracePt t="119163" x="9475788" y="3954463"/>
          <p14:tracePt t="119166" x="9525000" y="4029075"/>
          <p14:tracePt t="119180" x="9588500" y="4105275"/>
          <p14:tracePt t="119183" x="9663113" y="4205288"/>
          <p14:tracePt t="119197" x="9726613" y="4292600"/>
          <p14:tracePt t="119199" x="9788525" y="4379913"/>
          <p14:tracePt t="119213" x="9888538" y="4505325"/>
          <p14:tracePt t="119230" x="9939338" y="4579938"/>
          <p14:tracePt t="119246" x="9975850" y="4618038"/>
          <p14:tracePt t="119263" x="10001250" y="4643438"/>
          <p14:tracePt t="119280" x="10013950" y="4667250"/>
          <p14:tracePt t="119296" x="10026650" y="4679950"/>
          <p14:tracePt t="119313" x="10026650" y="4705350"/>
          <p14:tracePt t="119330" x="10026650" y="4718050"/>
          <p14:tracePt t="119346" x="10026650" y="4730750"/>
          <p14:tracePt t="119363" x="10026650" y="4743450"/>
          <p14:tracePt t="119382" x="10026650" y="4756150"/>
          <p14:tracePt t="119397" x="10013950" y="4756150"/>
          <p14:tracePt t="119414" x="10001250" y="4768850"/>
          <p14:tracePt t="119430" x="9975850" y="4779963"/>
          <p14:tracePt t="119446" x="9952038" y="4792663"/>
          <p14:tracePt t="119463" x="9901238" y="4792663"/>
          <p14:tracePt t="119480" x="9826625" y="4779963"/>
          <p14:tracePt t="119497" x="9775825" y="4768850"/>
          <p14:tracePt t="119514" x="9763125" y="4768850"/>
          <p14:tracePt t="119542" x="9750425" y="4768850"/>
          <p14:tracePt t="119551" x="9739313" y="4756150"/>
          <p14:tracePt t="119564" x="9726613" y="4743450"/>
          <p14:tracePt t="119566" x="9701213" y="4743450"/>
          <p14:tracePt t="119581" x="9675813" y="4743450"/>
          <p14:tracePt t="119583" x="9650413" y="4743450"/>
          <p14:tracePt t="119598" x="9588500" y="4730750"/>
          <p14:tracePt t="119614" x="9563100" y="4730750"/>
          <p14:tracePt t="119630" x="9537700" y="4718050"/>
          <p14:tracePt t="119647" x="9525000" y="4718050"/>
          <p14:tracePt t="119670" x="9513888" y="4718050"/>
          <p14:tracePt t="119681" x="9488488" y="4718050"/>
          <p14:tracePt t="119698" x="9375775" y="4718050"/>
          <p14:tracePt t="119714" x="9237663" y="4718050"/>
          <p14:tracePt t="119731" x="9012238" y="4743450"/>
          <p14:tracePt t="119734" x="8912225" y="4756150"/>
          <p14:tracePt t="119748" x="8812213" y="4768850"/>
          <p14:tracePt t="119751" x="8686800" y="4792663"/>
          <p14:tracePt t="119765" x="8574088" y="4805363"/>
          <p14:tracePt t="119767" x="8474075" y="4818063"/>
          <p14:tracePt t="119782" x="8261350" y="4843463"/>
          <p14:tracePt t="119798" x="8074025" y="4905375"/>
          <p14:tracePt t="119814" x="7874000" y="4981575"/>
          <p14:tracePt t="119831" x="7710488" y="5043488"/>
          <p14:tracePt t="119847" x="7597775" y="5092700"/>
          <p14:tracePt t="119864" x="7572375" y="5118100"/>
          <p14:tracePt t="119881" x="7561263" y="5118100"/>
          <p14:tracePt t="119974" x="7561263" y="5130800"/>
          <p14:tracePt t="120134" x="7548563" y="5130800"/>
          <p14:tracePt t="120150" x="7535863" y="5130800"/>
          <p14:tracePt t="120174" x="7523163" y="5130800"/>
          <p14:tracePt t="120334" x="7523163" y="5118100"/>
          <p14:tracePt t="120350" x="7523163" y="5105400"/>
          <p14:tracePt t="120446" x="7535863" y="5105400"/>
          <p14:tracePt t="120462" x="7548563" y="5105400"/>
          <p14:tracePt t="120471" x="7561263" y="5105400"/>
          <p14:tracePt t="120483" x="7572375" y="5105400"/>
          <p14:tracePt t="120500" x="7610475" y="5092700"/>
          <p14:tracePt t="120503" x="7648575" y="5068888"/>
          <p14:tracePt t="120517" x="7710488" y="5068888"/>
          <p14:tracePt t="120519" x="7785100" y="5043488"/>
          <p14:tracePt t="120533" x="7961313" y="4981575"/>
          <p14:tracePt t="120550" x="8235950" y="4879975"/>
          <p14:tracePt t="120566" x="8524875" y="4779963"/>
          <p14:tracePt t="120583" x="8812213" y="4679950"/>
          <p14:tracePt t="120600" x="9075738" y="4605338"/>
          <p14:tracePt t="120616" x="9250363" y="4530725"/>
          <p14:tracePt t="120633" x="9401175" y="4454525"/>
          <p14:tracePt t="120650" x="9513888" y="4379913"/>
          <p14:tracePt t="120667" x="9613900" y="4330700"/>
          <p14:tracePt t="120670" x="9650413" y="4305300"/>
          <p14:tracePt t="120683" x="9688513" y="4254500"/>
          <p14:tracePt t="120701" x="9750425" y="4179888"/>
          <p14:tracePt t="120704" x="9801225" y="4154488"/>
          <p14:tracePt t="120718" x="9875838" y="4067175"/>
          <p14:tracePt t="120734" x="9939338" y="3992563"/>
          <p14:tracePt t="120750" x="9975850" y="3941763"/>
          <p14:tracePt t="120767" x="10026650" y="3916363"/>
          <p14:tracePt t="120783" x="10064750" y="3892550"/>
          <p14:tracePt t="120800" x="10101263" y="3867150"/>
          <p14:tracePt t="120817" x="10126663" y="3867150"/>
          <p14:tracePt t="120833" x="10152063" y="3867150"/>
          <p14:tracePt t="120974" x="10152063" y="3854450"/>
          <p14:tracePt t="120998" x="10152063" y="3841750"/>
          <p14:tracePt t="121015" x="10152063" y="3816350"/>
          <p14:tracePt t="121023" x="10152063" y="3803650"/>
          <p14:tracePt t="121034" x="10152063" y="3779838"/>
          <p14:tracePt t="121051" x="10152063" y="3703638"/>
          <p14:tracePt t="121054" x="10152063" y="3654425"/>
          <p14:tracePt t="121068" x="10152063" y="3579813"/>
          <p14:tracePt t="121070" x="10152063" y="3516313"/>
          <p14:tracePt t="121085" x="10152063" y="3378200"/>
          <p14:tracePt t="121102" x="10152063" y="3290888"/>
          <p14:tracePt t="121118" x="10152063" y="3216275"/>
          <p14:tracePt t="121134" x="10139363" y="3154363"/>
          <p14:tracePt t="121152" x="10139363" y="3128963"/>
          <p14:tracePt t="121168" x="10139363" y="3103563"/>
          <p14:tracePt t="121184" x="10139363" y="3090863"/>
          <p14:tracePt t="121202" x="10139363" y="3078163"/>
          <p14:tracePt t="121270" x="10126663" y="3078163"/>
          <p14:tracePt t="121278" x="10101263" y="3078163"/>
          <p14:tracePt t="121286" x="10075863" y="3078163"/>
          <p14:tracePt t="121302" x="10039350" y="3103563"/>
          <p14:tracePt t="121319" x="9963150" y="3141663"/>
          <p14:tracePt t="121335" x="9913938" y="3190875"/>
          <p14:tracePt t="121351" x="9826625" y="3241675"/>
          <p14:tracePt t="121368" x="9739313" y="3303588"/>
          <p14:tracePt t="121385" x="9688513" y="3341688"/>
          <p14:tracePt t="121402" x="9637713" y="3378200"/>
          <p14:tracePt t="121419" x="9613900" y="3403600"/>
          <p14:tracePt t="121436" x="9613900" y="3429000"/>
          <p14:tracePt t="121438" x="9601200" y="3429000"/>
          <p14:tracePt t="121454" x="9601200" y="3441700"/>
          <p14:tracePt t="121470" x="9601200" y="3454400"/>
          <p14:tracePt t="121486" x="9588500" y="3467100"/>
          <p14:tracePt t="121503" x="9588500" y="3479800"/>
          <p14:tracePt t="121520" x="9588500" y="3516313"/>
          <p14:tracePt t="121535" x="9563100" y="3554413"/>
          <p14:tracePt t="121552" x="9563100" y="3603625"/>
          <p14:tracePt t="121569" x="9550400" y="3667125"/>
          <p14:tracePt t="121586" x="9550400" y="3729038"/>
          <p14:tracePt t="121603" x="9537700" y="3792538"/>
          <p14:tracePt t="121620" x="9525000" y="3867150"/>
          <p14:tracePt t="121622" x="9525000" y="3916363"/>
          <p14:tracePt t="121636" x="9525000" y="3967163"/>
          <p14:tracePt t="121638" x="9525000" y="4005263"/>
          <p14:tracePt t="121654" x="9525000" y="4067175"/>
          <p14:tracePt t="121670" x="9525000" y="4154488"/>
          <p14:tracePt t="121686" x="9513888" y="4230688"/>
          <p14:tracePt t="121702" x="9513888" y="4279900"/>
          <p14:tracePt t="121720" x="9488488" y="4318000"/>
          <p14:tracePt t="121736" x="9488488" y="4341813"/>
          <p14:tracePt t="121752" x="9488488" y="4379913"/>
          <p14:tracePt t="121769" x="9475788" y="4418013"/>
          <p14:tracePt t="121786" x="9475788" y="4430713"/>
          <p14:tracePt t="121803" x="9463088" y="4454525"/>
          <p14:tracePt t="121822" x="9463088" y="4467225"/>
          <p14:tracePt t="122046" x="9463088" y="4479925"/>
          <p14:tracePt t="122062" x="9463088" y="4505325"/>
          <p14:tracePt t="122078" x="9463088" y="4518025"/>
          <p14:tracePt t="122094" x="9463088" y="4530725"/>
          <p14:tracePt t="122110" x="9463088" y="4543425"/>
          <p14:tracePt t="122119" x="9463088" y="4554538"/>
          <p14:tracePt t="122134" x="9463088" y="4567238"/>
          <p14:tracePt t="122159" x="9463088" y="4579938"/>
          <p14:tracePt t="122350" x="9463088" y="4554538"/>
          <p14:tracePt t="122358" x="9463088" y="4518025"/>
          <p14:tracePt t="122371" x="9475788" y="4467225"/>
          <p14:tracePt t="122374" x="9513888" y="4392613"/>
          <p14:tracePt t="122388" x="9550400" y="4330700"/>
          <p14:tracePt t="122390" x="9588500" y="4279900"/>
          <p14:tracePt t="122406" x="9675813" y="4154488"/>
          <p14:tracePt t="122422" x="9763125" y="4005263"/>
          <p14:tracePt t="122439" x="9852025" y="3892550"/>
          <p14:tracePt t="122455" x="9975850" y="3779838"/>
          <p14:tracePt t="122471" x="10064750" y="3716338"/>
          <p14:tracePt t="122488" x="10126663" y="3679825"/>
          <p14:tracePt t="122504" x="10164763" y="3667125"/>
          <p14:tracePt t="122522" x="10177463" y="3667125"/>
          <p14:tracePt t="122726" x="10177463" y="3654425"/>
          <p14:tracePt t="122734" x="10177463" y="3616325"/>
          <p14:tracePt t="122741" x="10188575" y="3590925"/>
          <p14:tracePt t="122755" x="10201275" y="3567113"/>
          <p14:tracePt t="122758" x="10213975" y="3541713"/>
          <p14:tracePt t="122772" x="10213975" y="3516313"/>
          <p14:tracePt t="122774" x="10226675" y="3490913"/>
          <p14:tracePt t="122789" x="10226675" y="3467100"/>
          <p14:tracePt t="122958" x="10201275" y="3479800"/>
          <p14:tracePt t="122966" x="10177463" y="3490913"/>
          <p14:tracePt t="122974" x="10152063" y="3516313"/>
          <p14:tracePt t="122990" x="10075863" y="3554413"/>
          <p14:tracePt t="123006" x="9988550" y="3590925"/>
          <p14:tracePt t="123023" x="9901238" y="3654425"/>
          <p14:tracePt t="123040" x="9852025" y="3692525"/>
          <p14:tracePt t="123055" x="9813925" y="3703638"/>
          <p14:tracePt t="123078" x="9801225" y="3703638"/>
          <p14:tracePt t="123118" x="9801225" y="3716338"/>
          <p14:tracePt t="123134" x="9801225" y="3729038"/>
          <p14:tracePt t="123142" x="9839325" y="3729038"/>
          <p14:tracePt t="123158" x="9901238" y="3729038"/>
          <p14:tracePt t="123174" x="9963150" y="3754438"/>
          <p14:tracePt t="123190" x="10013950" y="3754438"/>
          <p14:tracePt t="123207" x="10075863" y="3754438"/>
          <p14:tracePt t="123223" x="10113963" y="3754438"/>
          <p14:tracePt t="123240" x="10126663" y="3754438"/>
          <p14:tracePt t="123257" x="10139363" y="3754438"/>
          <p14:tracePt t="123958" x="10139363" y="3729038"/>
          <p14:tracePt t="123966" x="10139363" y="3692525"/>
          <p14:tracePt t="123975" x="10139363" y="3654425"/>
          <p14:tracePt t="123991" x="10139363" y="3590925"/>
          <p14:tracePt t="124008" x="10139363" y="3503613"/>
          <p14:tracePt t="124026" x="10139363" y="3403600"/>
          <p14:tracePt t="124042" x="10139363" y="3328988"/>
          <p14:tracePt t="124059" x="10139363" y="3267075"/>
          <p14:tracePt t="124062" x="10139363" y="3254375"/>
          <p14:tracePt t="124076" x="10126663" y="3241675"/>
          <p14:tracePt t="124079" x="10113963" y="3216275"/>
          <p14:tracePt t="124093" x="10088563" y="3178175"/>
          <p14:tracePt t="124110" x="10039350" y="3165475"/>
          <p14:tracePt t="124126" x="10001250" y="3154363"/>
          <p14:tracePt t="124143" x="9952038" y="3141663"/>
          <p14:tracePt t="124160" x="9913938" y="3116263"/>
          <p14:tracePt t="124175" x="9863138" y="3116263"/>
          <p14:tracePt t="124192" x="9813925" y="3116263"/>
          <p14:tracePt t="124209" x="9750425" y="3103563"/>
          <p14:tracePt t="124226" x="9675813" y="3103563"/>
          <p14:tracePt t="124243" x="9588500" y="3103563"/>
          <p14:tracePt t="124260" x="9513888" y="3103563"/>
          <p14:tracePt t="124262" x="9475788" y="3103563"/>
          <p14:tracePt t="124277" x="9450388" y="3103563"/>
          <p14:tracePt t="124278" x="9413875" y="3103563"/>
          <p14:tracePt t="124293" x="9375775" y="3103563"/>
          <p14:tracePt t="124310" x="9337675" y="3128963"/>
          <p14:tracePt t="124326" x="9301163" y="3165475"/>
          <p14:tracePt t="124343" x="9288463" y="3203575"/>
          <p14:tracePt t="124360" x="9250363" y="3278188"/>
          <p14:tracePt t="124376" x="9199563" y="3390900"/>
          <p14:tracePt t="124393" x="9188450" y="3479800"/>
          <p14:tracePt t="124410" x="9175750" y="3603625"/>
          <p14:tracePt t="124427" x="9163050" y="3729038"/>
          <p14:tracePt t="124430" x="9150350" y="3792538"/>
          <p14:tracePt t="124443" x="9150350" y="3867150"/>
          <p14:tracePt t="124446" x="9150350" y="3916363"/>
          <p14:tracePt t="124460" x="9150350" y="3967163"/>
          <p14:tracePt t="124462" x="9150350" y="4029075"/>
          <p14:tracePt t="124478" x="9150350" y="4117975"/>
          <p14:tracePt t="124494" x="9150350" y="4192588"/>
          <p14:tracePt t="124510" x="9150350" y="4254500"/>
          <p14:tracePt t="124527" x="9163050" y="4279900"/>
          <p14:tracePt t="124543" x="9188450" y="4292600"/>
          <p14:tracePt t="124560" x="9199563" y="4292600"/>
          <p14:tracePt t="124576" x="9263063" y="4292600"/>
          <p14:tracePt t="124593" x="9424988" y="4092575"/>
          <p14:tracePt t="124610" x="9550400" y="3767138"/>
          <p14:tracePt t="124627" x="9626600" y="3429000"/>
          <p14:tracePt t="124630" x="9637713" y="3241675"/>
          <p14:tracePt t="124643" x="9650413" y="3078163"/>
          <p14:tracePt t="124646" x="9650413" y="2928938"/>
          <p14:tracePt t="124661" x="9650413" y="2778125"/>
          <p14:tracePt t="124663" x="9650413" y="2665413"/>
          <p14:tracePt t="124678" x="9650413" y="2478088"/>
          <p14:tracePt t="124694" x="9626600" y="2352675"/>
          <p14:tracePt t="124711" x="9613900" y="2278063"/>
          <p14:tracePt t="124727" x="9601200" y="2265363"/>
          <p14:tracePt t="124744" x="9575800" y="2239963"/>
          <p14:tracePt t="124760" x="9563100" y="2239963"/>
          <p14:tracePt t="124777" x="9537700" y="2239963"/>
          <p14:tracePt t="124832" x="9537700" y="2265363"/>
          <p14:tracePt t="124838" x="9513888" y="2339975"/>
          <p14:tracePt t="124846" x="9475788" y="2478088"/>
          <p14:tracePt t="124861" x="9401175" y="2765425"/>
          <p14:tracePt t="124878" x="9363075" y="3078163"/>
          <p14:tracePt t="124894" x="9337675" y="3390900"/>
          <p14:tracePt t="124911" x="9337675" y="3679825"/>
          <p14:tracePt t="124927" x="9324975" y="3905250"/>
          <p14:tracePt t="124943" x="9324975" y="4105275"/>
          <p14:tracePt t="124961" x="9301163" y="4254500"/>
          <p14:tracePt t="124978" x="9301163" y="4354513"/>
          <p14:tracePt t="124995" x="9301163" y="4405313"/>
          <p14:tracePt t="124998" x="9301163" y="4430713"/>
          <p14:tracePt t="125011" x="9301163" y="4443413"/>
          <p14:tracePt t="125028" x="9301163" y="4454525"/>
          <p14:tracePt t="125045" x="9301163" y="4467225"/>
          <p14:tracePt t="125742" x="9301163" y="4443413"/>
          <p14:tracePt t="125750" x="9301163" y="4418013"/>
          <p14:tracePt t="125763" x="9301163" y="4392613"/>
          <p14:tracePt t="125780" x="9301163" y="4354513"/>
          <p14:tracePt t="125782" x="9301163" y="4330700"/>
          <p14:tracePt t="125797" x="9301163" y="4305300"/>
          <p14:tracePt t="125814" x="9301163" y="4267200"/>
          <p14:tracePt t="125830" x="9301163" y="4241800"/>
          <p14:tracePt t="125847" x="9301163" y="4230688"/>
          <p14:tracePt t="126990" x="9324975" y="4230688"/>
          <p14:tracePt t="126999" x="9388475" y="4230688"/>
          <p14:tracePt t="127007" x="9463088" y="4217988"/>
          <p14:tracePt t="127016" x="9525000" y="4205288"/>
          <p14:tracePt t="127033" x="9701213" y="4179888"/>
          <p14:tracePt t="127050" x="9788525" y="4167188"/>
          <p14:tracePt t="127067" x="9863138" y="4141788"/>
          <p14:tracePt t="127310" x="9875838" y="4141788"/>
          <p14:tracePt t="127342" x="9888538" y="4179888"/>
          <p14:tracePt t="127350" x="9901238" y="4217988"/>
          <p14:tracePt t="127358" x="9913938" y="4267200"/>
          <p14:tracePt t="127367" x="9926638" y="4305300"/>
          <p14:tracePt t="127384" x="9939338" y="4367213"/>
          <p14:tracePt t="127400" x="9939338" y="4405313"/>
          <p14:tracePt t="127418" x="9952038" y="4443413"/>
          <p14:tracePt t="127434" x="9952038" y="4467225"/>
          <p14:tracePt t="127451" x="9952038" y="4479925"/>
          <p14:tracePt t="127468" x="9952038" y="4492625"/>
          <p14:tracePt t="127470" x="9952038" y="4505325"/>
          <p14:tracePt t="127485" x="9952038" y="4543425"/>
          <p14:tracePt t="127502" x="9952038" y="4579938"/>
          <p14:tracePt t="127518" x="9975850" y="4630738"/>
          <p14:tracePt t="127535" x="9988550" y="4667250"/>
          <p14:tracePt t="127552" x="10013950" y="4705350"/>
          <p14:tracePt t="127568" x="10013950" y="4730750"/>
          <p14:tracePt t="127598" x="10013950" y="4743450"/>
          <p14:tracePt t="128894" x="10001250" y="4743450"/>
          <p14:tracePt t="128902" x="9988550" y="4743450"/>
          <p14:tracePt t="128910" x="9952038" y="4743450"/>
          <p14:tracePt t="128921" x="9926638" y="4743450"/>
          <p14:tracePt t="128938" x="9863138" y="4743450"/>
          <p14:tracePt t="128955" x="9788525" y="4743450"/>
          <p14:tracePt t="128957" x="9750425" y="4743450"/>
          <p14:tracePt t="128972" x="9701213" y="4756150"/>
          <p14:tracePt t="128974" x="9650413" y="4756150"/>
          <p14:tracePt t="128990" x="9575800" y="4779963"/>
          <p14:tracePt t="129006" x="9501188" y="4792663"/>
          <p14:tracePt t="129022" x="9413875" y="4805363"/>
          <p14:tracePt t="129039" x="9324975" y="4805363"/>
          <p14:tracePt t="129055" x="9250363" y="4805363"/>
          <p14:tracePt t="129072" x="9163050" y="4805363"/>
          <p14:tracePt t="129088" x="9088438" y="4818063"/>
          <p14:tracePt t="129105" x="8986838" y="4818063"/>
          <p14:tracePt t="129122" x="8837613" y="4830763"/>
          <p14:tracePt t="129139" x="8686800" y="4843463"/>
          <p14:tracePt t="129142" x="8599488" y="4856163"/>
          <p14:tracePt t="129156" x="8524875" y="4868863"/>
          <p14:tracePt t="129158" x="8435975" y="4868863"/>
          <p14:tracePt t="129173" x="8274050" y="4868863"/>
          <p14:tracePt t="129190" x="8123238" y="4868863"/>
          <p14:tracePt t="129206" x="7961313" y="4879975"/>
          <p14:tracePt t="129222" x="7810500" y="4892675"/>
          <p14:tracePt t="129239" x="7697788" y="4892675"/>
          <p14:tracePt t="129255" x="7610475" y="4892675"/>
          <p14:tracePt t="129272" x="7523163" y="4892675"/>
          <p14:tracePt t="129289" x="7448550" y="4892675"/>
          <p14:tracePt t="129306" x="7335838" y="4892675"/>
          <p14:tracePt t="129322" x="7259638" y="4892675"/>
          <p14:tracePt t="129340" x="7185025" y="4892675"/>
          <p14:tracePt t="129343" x="7146925" y="4892675"/>
          <p14:tracePt t="129357" x="7110413" y="4892675"/>
          <p14:tracePt t="129359" x="7072313" y="4892675"/>
          <p14:tracePt t="129373" x="6997700" y="4892675"/>
          <p14:tracePt t="129391" x="6934200" y="4892675"/>
          <p14:tracePt t="129406" x="6846888" y="4892675"/>
          <p14:tracePt t="129423" x="6772275" y="4892675"/>
          <p14:tracePt t="129440" x="6696075" y="4892675"/>
          <p14:tracePt t="129456" x="6634163" y="4892675"/>
          <p14:tracePt t="129472" x="6584950" y="4892675"/>
          <p14:tracePt t="129490" x="6534150" y="4892675"/>
          <p14:tracePt t="129506" x="6472238" y="4892675"/>
          <p14:tracePt t="129523" x="6446838" y="4892675"/>
          <p14:tracePt t="129526" x="6434138" y="4892675"/>
          <p14:tracePt t="129540" x="6421438" y="4892675"/>
          <p14:tracePt t="129557" x="6408738" y="4892675"/>
          <p14:tracePt t="129574" x="6396038" y="4892675"/>
          <p14:tracePt t="129590" x="6383338" y="4892675"/>
          <p14:tracePt t="129606" x="6370638" y="4892675"/>
          <p14:tracePt t="129624" x="6346825" y="4892675"/>
          <p14:tracePt t="129640" x="6296025" y="4892675"/>
          <p14:tracePt t="129656" x="6259513" y="4892675"/>
          <p14:tracePt t="129673" x="6221413" y="4892675"/>
          <p14:tracePt t="129690" x="6183313" y="4892675"/>
          <p14:tracePt t="129707" x="6146800" y="4892675"/>
          <p14:tracePt t="129710" x="6134100" y="4892675"/>
          <p14:tracePt t="129724" x="6108700" y="4892675"/>
          <p14:tracePt t="129726" x="6083300" y="4892675"/>
          <p14:tracePt t="129742" x="6070600" y="4892675"/>
          <p14:tracePt t="129758" x="6045200" y="4892675"/>
          <p14:tracePt t="129990" x="6045200" y="4879975"/>
          <p14:tracePt t="129998" x="6045200" y="4868863"/>
          <p14:tracePt t="130038" x="6045200" y="4856163"/>
          <p14:tracePt t="130470" x="6057900" y="4856163"/>
          <p14:tracePt t="130487" x="6070600" y="4856163"/>
          <p14:tracePt t="130493" x="6096000" y="4856163"/>
          <p14:tracePt t="131678" x="6083300" y="4856163"/>
          <p14:tracePt t="131695" x="6070600" y="4856163"/>
          <p14:tracePt t="131711" x="6057900" y="4856163"/>
          <p14:tracePt t="131735" x="6045200" y="4856163"/>
          <p14:tracePt t="136686" x="6045200" y="4868863"/>
          <p14:tracePt t="136694" x="6045200" y="4879975"/>
          <p14:tracePt t="136710" x="6045200" y="4892675"/>
          <p14:tracePt t="136725" x="6045200" y="4905375"/>
          <p14:tracePt t="136742" x="6045200" y="4918075"/>
          <p14:tracePt t="136759" x="6045200" y="4930775"/>
          <p14:tracePt t="138478" x="6034088" y="4930775"/>
          <p14:tracePt t="138486" x="6008688" y="4930775"/>
          <p14:tracePt t="138496" x="5983288" y="4930775"/>
          <p14:tracePt t="138513" x="5921375" y="4918075"/>
          <p14:tracePt t="138530" x="5857875" y="4892675"/>
          <p14:tracePt t="138547" x="5795963" y="4856163"/>
          <p14:tracePt t="138549" x="5770563" y="4856163"/>
          <p14:tracePt t="138563" x="5757863" y="4856163"/>
          <p14:tracePt t="138580" x="5745163" y="4856163"/>
          <p14:tracePt t="138582" x="5732463" y="4856163"/>
          <p14:tracePt t="138686" x="5732463" y="4843463"/>
          <p14:tracePt t="138694" x="5719763" y="4830763"/>
          <p14:tracePt t="138711" x="5708650" y="4830763"/>
          <p14:tracePt t="138719" x="5695950" y="4830763"/>
          <p14:tracePt t="138735" x="5683250" y="4830763"/>
          <p14:tracePt t="138750" x="5670550" y="4818063"/>
          <p14:tracePt t="138766" x="5657850" y="4818063"/>
          <p14:tracePt t="138790" x="5645150" y="4818063"/>
          <p14:tracePt t="138798" x="5632450" y="4818063"/>
          <p14:tracePt t="138814" x="5619750" y="4805363"/>
          <p14:tracePt t="138838" x="5607050" y="4805363"/>
          <p14:tracePt t="138966" x="5607050" y="4818063"/>
          <p14:tracePt t="138974" x="5595938" y="4843463"/>
          <p14:tracePt t="138981" x="5595938" y="4868863"/>
          <p14:tracePt t="138998" x="5595938" y="4905375"/>
          <p14:tracePt t="139014" x="5595938" y="4930775"/>
          <p14:tracePt t="139031" x="5595938" y="4956175"/>
          <p14:tracePt t="139048" x="5595938" y="4968875"/>
          <p14:tracePt t="139064" x="5595938" y="4992688"/>
          <p14:tracePt t="139081" x="5595938" y="5030788"/>
          <p14:tracePt t="139098" x="5645150" y="5105400"/>
          <p14:tracePt t="139114" x="5795963" y="5268913"/>
          <p14:tracePt t="139119" x="5908675" y="5368925"/>
          <p14:tracePt t="139132" x="6034088" y="5481638"/>
          <p14:tracePt t="139134" x="6170613" y="5568950"/>
          <p14:tracePt t="139149" x="6434138" y="5732463"/>
          <p14:tracePt t="139166" x="6659563" y="5832475"/>
          <p14:tracePt t="139182" x="6834188" y="5919788"/>
          <p14:tracePt t="139198" x="6946900" y="5969000"/>
          <p14:tracePt t="139215" x="7010400" y="5981700"/>
          <p14:tracePt t="139232" x="7046913" y="5994400"/>
          <p14:tracePt t="139248" x="7059613" y="5994400"/>
          <p14:tracePt t="139670" x="7072313" y="5994400"/>
          <p14:tracePt t="139678" x="7085013" y="5994400"/>
          <p14:tracePt t="139687" x="7097713" y="5994400"/>
          <p14:tracePt t="139699" x="7123113" y="5994400"/>
          <p14:tracePt t="139701" x="7134225" y="5994400"/>
          <p14:tracePt t="139716" x="7159625" y="5994400"/>
          <p14:tracePt t="139718" x="7185025" y="5994400"/>
          <p14:tracePt t="139733" x="7246938" y="5981700"/>
          <p14:tracePt t="139750" x="7323138" y="5956300"/>
          <p14:tracePt t="139767" x="7372350" y="5919788"/>
          <p14:tracePt t="139783" x="7435850" y="5881688"/>
          <p14:tracePt t="139800" x="7459663" y="5856288"/>
          <p14:tracePt t="139816" x="7485063" y="5819775"/>
          <p14:tracePt t="139833" x="7497763" y="5781675"/>
          <p14:tracePt t="139850" x="7523163" y="5756275"/>
          <p14:tracePt t="139867" x="7535863" y="5743575"/>
          <p14:tracePt t="139870" x="7535863" y="5732463"/>
          <p14:tracePt t="139894" x="7548563" y="5719763"/>
          <p14:tracePt t="139990" x="7561263" y="5719763"/>
          <p14:tracePt t="139998" x="7572375" y="5707063"/>
          <p14:tracePt t="140006" x="7572375" y="5694363"/>
          <p14:tracePt t="140017" x="7585075" y="5694363"/>
          <p14:tracePt t="140033" x="7610475" y="5694363"/>
          <p14:tracePt t="140050" x="7623175" y="5681663"/>
          <p14:tracePt t="140067" x="7648575" y="5668963"/>
          <p14:tracePt t="140070" x="7661275" y="5668963"/>
          <p14:tracePt t="140084" x="7661275" y="5656263"/>
          <p14:tracePt t="140086" x="7673975" y="5656263"/>
          <p14:tracePt t="140102" x="7685088" y="5656263"/>
          <p14:tracePt t="140518" x="7673975" y="5656263"/>
          <p14:tracePt t="140526" x="7648575" y="5656263"/>
          <p14:tracePt t="140535" x="7623175" y="5656263"/>
          <p14:tracePt t="140552" x="7572375" y="5630863"/>
          <p14:tracePt t="140568" x="7523163" y="5630863"/>
          <p14:tracePt t="140585" x="7459663" y="5630863"/>
          <p14:tracePt t="140602" x="7385050" y="5630863"/>
          <p14:tracePt t="140619" x="7323138" y="5630863"/>
          <p14:tracePt t="140636" x="7272338" y="5619750"/>
          <p14:tracePt t="140638" x="7235825" y="5619750"/>
          <p14:tracePt t="140653" x="7185025" y="5619750"/>
          <p14:tracePt t="140670" x="7134225" y="5619750"/>
          <p14:tracePt t="140686" x="7072313" y="5619750"/>
          <p14:tracePt t="140702" x="6997700" y="5607050"/>
          <p14:tracePt t="140719" x="6946900" y="5607050"/>
          <p14:tracePt t="140735" x="6897688" y="5581650"/>
          <p14:tracePt t="140752" x="6846888" y="5581650"/>
          <p14:tracePt t="140769" x="6797675" y="5568950"/>
          <p14:tracePt t="140786" x="6772275" y="5568950"/>
          <p14:tracePt t="140803" x="6746875" y="5568950"/>
          <p14:tracePt t="140819" x="6734175" y="5568950"/>
          <p14:tracePt t="140838" x="6721475" y="5568950"/>
          <p14:tracePt t="140853" x="6708775" y="5568950"/>
          <p14:tracePt t="140869" x="6696075" y="5556250"/>
          <p14:tracePt t="140886" x="6684963" y="5556250"/>
          <p14:tracePt t="140903" x="6672263" y="5556250"/>
          <p14:tracePt t="140920" x="6646863" y="5556250"/>
          <p14:tracePt t="140936" x="6621463" y="5556250"/>
          <p14:tracePt t="140953" x="6596063" y="5556250"/>
          <p14:tracePt t="140970" x="6584950" y="5556250"/>
          <p14:tracePt t="140986" x="6572250" y="5556250"/>
          <p14:tracePt t="140990" x="6559550" y="5556250"/>
          <p14:tracePt t="141013" x="6546850" y="5556250"/>
          <p14:tracePt t="141023" x="6534150" y="5556250"/>
          <p14:tracePt t="141038" x="6521450" y="5556250"/>
          <p14:tracePt t="141054" x="6508750" y="5556250"/>
          <p14:tracePt t="141070" x="6496050" y="5556250"/>
          <p14:tracePt t="141087" x="6472238" y="5530850"/>
          <p14:tracePt t="141110" x="6459538" y="5530850"/>
          <p14:tracePt t="141126" x="6446838" y="5530850"/>
          <p14:tracePt t="141150" x="6434138" y="5530850"/>
          <p14:tracePt t="141174" x="6421438" y="5530850"/>
          <p14:tracePt t="141190" x="6408738" y="5518150"/>
          <p14:tracePt t="141198" x="6396038" y="5518150"/>
          <p14:tracePt t="141214" x="6383338" y="5518150"/>
          <p14:tracePt t="141230" x="6370638" y="5518150"/>
          <p14:tracePt t="141246" x="6346825" y="5518150"/>
          <p14:tracePt t="141254" x="6346825" y="5507038"/>
          <p14:tracePt t="141270" x="6321425" y="5507038"/>
          <p14:tracePt t="141287" x="6308725" y="5507038"/>
          <p14:tracePt t="141303" x="6283325" y="5507038"/>
          <p14:tracePt t="141320" x="6270625" y="5507038"/>
          <p14:tracePt t="141337" x="6259513" y="5507038"/>
          <p14:tracePt t="141354" x="6246813" y="5507038"/>
          <p14:tracePt t="141371" x="6234113" y="5507038"/>
          <p14:tracePt t="141374" x="6221413" y="5507038"/>
          <p14:tracePt t="141387" x="6208713" y="5507038"/>
          <p14:tracePt t="141405" x="6183313" y="5507038"/>
          <p14:tracePt t="141407" x="6170613" y="5507038"/>
          <p14:tracePt t="141421" x="6121400" y="5507038"/>
          <p14:tracePt t="141438" x="6096000" y="5507038"/>
          <p14:tracePt t="141454" x="6057900" y="5507038"/>
          <p14:tracePt t="141471" x="6021388" y="5507038"/>
          <p14:tracePt t="141487" x="5970588" y="5507038"/>
          <p14:tracePt t="141504" x="5921375" y="5507038"/>
          <p14:tracePt t="141521" x="5870575" y="5507038"/>
          <p14:tracePt t="141538" x="5821363" y="5507038"/>
          <p14:tracePt t="141555" x="5757863" y="5507038"/>
          <p14:tracePt t="141558" x="5745163" y="5507038"/>
          <p14:tracePt t="141571" x="5719763" y="5507038"/>
          <p14:tracePt t="141574" x="5695950" y="5518150"/>
          <p14:tracePt t="141587" x="5670550" y="5530850"/>
          <p14:tracePt t="141590" x="5657850" y="5530850"/>
          <p14:tracePt t="141605" x="5607050" y="5543550"/>
          <p14:tracePt t="141622" x="5583238" y="5543550"/>
          <p14:tracePt t="141638" x="5519738" y="5556250"/>
          <p14:tracePt t="141655" x="5470525" y="5568950"/>
          <p14:tracePt t="141671" x="5419725" y="5594350"/>
          <p14:tracePt t="141688" x="5357813" y="5607050"/>
          <p14:tracePt t="141704" x="5319713" y="5619750"/>
          <p14:tracePt t="141722" x="5270500" y="5619750"/>
          <p14:tracePt t="141739" x="5232400" y="5643563"/>
          <p14:tracePt t="141741" x="5219700" y="5643563"/>
          <p14:tracePt t="141755" x="5194300" y="5643563"/>
          <p14:tracePt t="141771" x="5181600" y="5643563"/>
          <p14:tracePt t="141774" x="5181600" y="5656263"/>
          <p14:tracePt t="141790" x="5157788" y="5656263"/>
          <p14:tracePt t="142094" x="5145088" y="5656263"/>
          <p14:tracePt t="142102" x="5119688" y="5656263"/>
          <p14:tracePt t="142110" x="5106988" y="5656263"/>
          <p14:tracePt t="142123" x="5081588" y="5656263"/>
          <p14:tracePt t="142140" x="5032375" y="5656263"/>
          <p14:tracePt t="142142" x="4994275" y="5643563"/>
          <p14:tracePt t="142156" x="4945063" y="5630863"/>
          <p14:tracePt t="142158" x="4919663" y="5630863"/>
          <p14:tracePt t="142173" x="4894263" y="5630863"/>
          <p14:tracePt t="142230" x="4881563" y="5630863"/>
          <p14:tracePt t="142246" x="4856163" y="5630863"/>
          <p14:tracePt t="142278" x="4843463" y="5630863"/>
          <p14:tracePt t="142374" x="4832350" y="5619750"/>
          <p14:tracePt t="142382" x="4819650" y="5607050"/>
          <p14:tracePt t="142390" x="4806950" y="5607050"/>
          <p14:tracePt t="142406" x="4794250" y="5607050"/>
          <p14:tracePt t="142424" x="4768850" y="5607050"/>
          <p14:tracePt t="142440" x="4732338" y="5607050"/>
          <p14:tracePt t="142456" x="4694238" y="5607050"/>
          <p14:tracePt t="142473" x="4630738" y="5607050"/>
          <p14:tracePt t="142491" x="4556125" y="5594350"/>
          <p14:tracePt t="142493" x="4530725" y="5594350"/>
          <p14:tracePt t="142507" x="4494213" y="5594350"/>
          <p14:tracePt t="142510" x="4468813" y="5581650"/>
          <p14:tracePt t="142524" x="4456113" y="5568950"/>
          <p14:tracePt t="142526" x="4430713" y="5568950"/>
          <p14:tracePt t="142550" x="4418013" y="5568950"/>
          <p14:tracePt t="142686" x="4406900" y="5568950"/>
          <p14:tracePt t="142693" x="4394200" y="5568950"/>
          <p14:tracePt t="144630" x="4381500" y="5568950"/>
          <p14:tracePt t="144638" x="4381500" y="5556250"/>
          <p14:tracePt t="144646" x="4368800" y="5556250"/>
          <p14:tracePt t="144663" x="4368800" y="5543550"/>
          <p14:tracePt t="144679" x="4356100" y="5543550"/>
          <p14:tracePt t="144710" x="4343400" y="5543550"/>
          <p14:tracePt t="144718" x="4330700" y="5543550"/>
          <p14:tracePt t="144730" x="4318000" y="5530850"/>
          <p14:tracePt t="144746" x="4281488" y="5530850"/>
          <p14:tracePt t="144763" x="4256088" y="5518150"/>
          <p14:tracePt t="144780" x="4243388" y="5518150"/>
          <p14:tracePt t="144797" x="4217988" y="5507038"/>
          <p14:tracePt t="144813" x="4205288" y="5507038"/>
          <p14:tracePt t="145494" x="4217988" y="5507038"/>
          <p14:tracePt t="145510" x="4230688" y="5507038"/>
          <p14:tracePt t="145670" x="4230688" y="5494338"/>
          <p14:tracePt t="145679" x="4230688" y="5481638"/>
          <p14:tracePt t="145814" x="4268788" y="5507038"/>
          <p14:tracePt t="145822" x="4294188" y="5518150"/>
          <p14:tracePt t="145832" x="4318000" y="5530850"/>
          <p14:tracePt t="145848" x="4381500" y="5568950"/>
          <p14:tracePt t="145866" x="4430713" y="5607050"/>
          <p14:tracePt t="145882" x="4468813" y="5619750"/>
          <p14:tracePt t="145899" x="4494213" y="5630863"/>
          <p14:tracePt t="145916" x="4506913" y="5630863"/>
          <p14:tracePt t="145918" x="4518025" y="5630863"/>
          <p14:tracePt t="145933" x="4530725" y="5630863"/>
          <p14:tracePt t="145949" x="4543425" y="5630863"/>
          <p14:tracePt t="145966" x="4556125" y="5630863"/>
          <p14:tracePt t="145982" x="4594225" y="5630863"/>
          <p14:tracePt t="146000" x="4643438" y="5630863"/>
          <p14:tracePt t="146016" x="4706938" y="5607050"/>
          <p14:tracePt t="146033" x="4743450" y="5594350"/>
          <p14:tracePt t="146049" x="4768850" y="5568950"/>
          <p14:tracePt t="146066" x="4794250" y="5556250"/>
          <p14:tracePt t="146070" x="4806950" y="5530850"/>
          <p14:tracePt t="146082" x="4819650" y="5530850"/>
          <p14:tracePt t="146100" x="4843463" y="5507038"/>
          <p14:tracePt t="146102" x="4843463" y="5494338"/>
          <p14:tracePt t="146117" x="4856163" y="5468938"/>
          <p14:tracePt t="146134" x="4881563" y="5456238"/>
          <p14:tracePt t="146150" x="4894263" y="5430838"/>
          <p14:tracePt t="146166" x="4919663" y="5418138"/>
          <p14:tracePt t="146183" x="4932363" y="5407025"/>
          <p14:tracePt t="146200" x="4945063" y="5407025"/>
          <p14:tracePt t="146222" x="4956175" y="5407025"/>
          <p14:tracePt t="146318" x="4956175" y="5394325"/>
          <p14:tracePt t="146342" x="4956175" y="5381625"/>
          <p14:tracePt t="146358" x="4945063" y="5368925"/>
          <p14:tracePt t="146366" x="4906963" y="5356225"/>
          <p14:tracePt t="146375" x="4894263" y="5356225"/>
          <p14:tracePt t="146383" x="4881563" y="5343525"/>
          <p14:tracePt t="146400" x="4843463" y="5343525"/>
          <p14:tracePt t="146417" x="4806950" y="5330825"/>
          <p14:tracePt t="146434" x="4794250" y="5330825"/>
          <p14:tracePt t="146451" x="4768850" y="5330825"/>
          <p14:tracePt t="146774" x="4768850" y="5318125"/>
          <p14:tracePt t="146790" x="4756150" y="5318125"/>
          <p14:tracePt t="146806" x="4743450" y="5305425"/>
          <p14:tracePt t="146814" x="4743450" y="5294313"/>
          <p14:tracePt t="146822" x="4732338" y="5294313"/>
          <p14:tracePt t="146846" x="4719638" y="5294313"/>
          <p14:tracePt t="146854" x="4719638" y="5281613"/>
          <p14:tracePt t="146886" x="4706938" y="5281613"/>
          <p14:tracePt t="147998" x="4719638" y="5281613"/>
          <p14:tracePt t="148006" x="4743450" y="5281613"/>
          <p14:tracePt t="148022" x="4819650" y="5305425"/>
          <p14:tracePt t="148039" x="4843463" y="5330825"/>
          <p14:tracePt t="148055" x="4881563" y="5330825"/>
          <p14:tracePt t="148071" x="4956175" y="5330825"/>
          <p14:tracePt t="148088" x="5032375" y="5343525"/>
          <p14:tracePt t="148104" x="5132388" y="5356225"/>
          <p14:tracePt t="148122" x="5245100" y="5381625"/>
          <p14:tracePt t="148138" x="5370513" y="5394325"/>
          <p14:tracePt t="148155" x="5432425" y="5394325"/>
          <p14:tracePt t="148158" x="5457825" y="5407025"/>
          <p14:tracePt t="148174" x="5470525" y="5407025"/>
          <p14:tracePt t="148198" x="5483225" y="5407025"/>
          <p14:tracePt t="148222" x="5495925" y="5407025"/>
          <p14:tracePt t="148246" x="5507038" y="5407025"/>
          <p14:tracePt t="148255" x="5519738" y="5418138"/>
          <p14:tracePt t="148262" x="5532438" y="5418138"/>
          <p14:tracePt t="148272" x="5557838" y="5418138"/>
          <p14:tracePt t="148288" x="5570538" y="5418138"/>
          <p14:tracePt t="148305" x="5607050" y="5418138"/>
          <p14:tracePt t="148322" x="5645150" y="5418138"/>
          <p14:tracePt t="148339" x="5657850" y="5418138"/>
          <p14:tracePt t="148342" x="5670550" y="5418138"/>
          <p14:tracePt t="148356" x="5683250" y="5418138"/>
          <p14:tracePt t="148373" x="5695950" y="5418138"/>
          <p14:tracePt t="149662" x="5708650" y="5418138"/>
          <p14:tracePt t="149670" x="5719763" y="5418138"/>
          <p14:tracePt t="149678" x="5745163" y="5418138"/>
          <p14:tracePt t="149693" x="5821363" y="5418138"/>
          <p14:tracePt t="149710" x="5895975" y="5418138"/>
          <p14:tracePt t="149726" x="6045200" y="5430838"/>
          <p14:tracePt t="149742" x="6221413" y="5443538"/>
          <p14:tracePt t="149760" x="6359525" y="5443538"/>
          <p14:tracePt t="149775" x="6459538" y="5443538"/>
          <p14:tracePt t="149792" x="6572250" y="5443538"/>
          <p14:tracePt t="149809" x="6696075" y="5456238"/>
          <p14:tracePt t="149826" x="6821488" y="5468938"/>
          <p14:tracePt t="149843" x="6897688" y="5468938"/>
          <p14:tracePt t="149846" x="6921500" y="5468938"/>
          <p14:tracePt t="149860" x="6934200" y="5468938"/>
          <p14:tracePt t="149862" x="6946900" y="5468938"/>
          <p14:tracePt t="149877" x="6959600" y="5468938"/>
          <p14:tracePt t="150078" x="6972300" y="5468938"/>
          <p14:tracePt t="150094" x="6985000" y="5468938"/>
          <p14:tracePt t="150110" x="6997700" y="5468938"/>
          <p14:tracePt t="150118" x="7010400" y="5468938"/>
          <p14:tracePt t="150127" x="7021513" y="5456238"/>
          <p14:tracePt t="150143" x="7046913" y="5443538"/>
          <p14:tracePt t="150160" x="7085013" y="5407025"/>
          <p14:tracePt t="150177" x="7134225" y="5368925"/>
          <p14:tracePt t="150193" x="7159625" y="5356225"/>
          <p14:tracePt t="150210" x="7172325" y="5343525"/>
          <p14:tracePt t="150278" x="7172325" y="5330825"/>
          <p14:tracePt t="150286" x="7146925" y="5330825"/>
          <p14:tracePt t="150294" x="7123113" y="5330825"/>
          <p14:tracePt t="150310" x="7059613" y="5330825"/>
          <p14:tracePt t="150327" x="7021513" y="5318125"/>
          <p14:tracePt t="150343" x="6997700" y="5318125"/>
          <p14:tracePt t="150361" x="6985000" y="5318125"/>
          <p14:tracePt t="150518" x="6997700" y="5318125"/>
          <p14:tracePt t="150526" x="7010400" y="5318125"/>
          <p14:tracePt t="150542" x="7021513" y="5318125"/>
          <p14:tracePt t="150557" x="7034213" y="5318125"/>
          <p14:tracePt t="150830" x="7010400" y="5318125"/>
          <p14:tracePt t="150838" x="6997700" y="5318125"/>
          <p14:tracePt t="150846" x="6972300" y="5318125"/>
          <p14:tracePt t="150863" x="6921500" y="5318125"/>
          <p14:tracePt t="150879" x="6834188" y="5356225"/>
          <p14:tracePt t="150896" x="6746875" y="5418138"/>
          <p14:tracePt t="150912" x="6659563" y="5494338"/>
          <p14:tracePt t="150929" x="6572250" y="5607050"/>
          <p14:tracePt t="150946" x="6472238" y="5694363"/>
          <p14:tracePt t="150962" x="6434138" y="5743575"/>
          <p14:tracePt t="150979" x="6408738" y="5781675"/>
          <p14:tracePt t="150982" x="6396038" y="5794375"/>
          <p14:tracePt t="150996" x="6383338" y="5794375"/>
          <p14:tracePt t="150999" x="6383338" y="5807075"/>
          <p14:tracePt t="151013" x="6370638" y="5819775"/>
          <p14:tracePt t="151029" x="6359525" y="5819775"/>
          <p14:tracePt t="151046" x="6334125" y="5832475"/>
          <p14:tracePt t="151062" x="6308725" y="5843588"/>
          <p14:tracePt t="151079" x="6246813" y="5856288"/>
          <p14:tracePt t="151096" x="6208713" y="5868988"/>
          <p14:tracePt t="151112" x="6146800" y="5868988"/>
          <p14:tracePt t="151129" x="6070600" y="5894388"/>
          <p14:tracePt t="151146" x="5983288" y="5907088"/>
          <p14:tracePt t="151162" x="5795963" y="5919788"/>
          <p14:tracePt t="151180" x="5583238" y="5932488"/>
          <p14:tracePt t="151182" x="5445125" y="5945188"/>
          <p14:tracePt t="151197" x="5157788" y="5945188"/>
          <p14:tracePt t="151213" x="4906963" y="5945188"/>
          <p14:tracePt t="151230" x="4706938" y="5932488"/>
          <p14:tracePt t="151246" x="4556125" y="5932488"/>
          <p14:tracePt t="151263" x="4494213" y="5907088"/>
          <p14:tracePt t="151279" x="4456113" y="5907088"/>
          <p14:tracePt t="151342" x="4443413" y="5907088"/>
          <p14:tracePt t="151349" x="4430713" y="5907088"/>
          <p14:tracePt t="151363" x="4406900" y="5894388"/>
          <p14:tracePt t="151366" x="4356100" y="5881688"/>
          <p14:tracePt t="151381" x="4305300" y="5856288"/>
          <p14:tracePt t="151383" x="4230688" y="5832475"/>
          <p14:tracePt t="151397" x="4030663" y="5781675"/>
          <p14:tracePt t="151414" x="3756025" y="5707063"/>
          <p14:tracePt t="151430" x="3479800" y="5630863"/>
          <p14:tracePt t="151447" x="3216275" y="5568950"/>
          <p14:tracePt t="151463" x="3067050" y="5518150"/>
          <p14:tracePt t="151480" x="2992438" y="5494338"/>
          <p14:tracePt t="151497" x="2967038" y="5481638"/>
          <p14:tracePt t="151574" x="2979738" y="5481638"/>
          <p14:tracePt t="151582" x="3016250" y="5481638"/>
          <p14:tracePt t="151599" x="3092450" y="5481638"/>
          <p14:tracePt t="151614" x="3192463" y="5481638"/>
          <p14:tracePt t="151631" x="3267075" y="5481638"/>
          <p14:tracePt t="151647" x="3341688" y="5481638"/>
          <p14:tracePt t="151663" x="3392488" y="5481638"/>
          <p14:tracePt t="151680" x="3405188" y="5494338"/>
          <p14:tracePt t="151782" x="3392488" y="5494338"/>
          <p14:tracePt t="151790" x="3354388" y="5494338"/>
          <p14:tracePt t="151798" x="3305175" y="5481638"/>
          <p14:tracePt t="151814" x="3192463" y="5456238"/>
          <p14:tracePt t="151831" x="3092450" y="5443538"/>
          <p14:tracePt t="151847" x="3028950" y="5443538"/>
          <p14:tracePt t="151865" x="3016250" y="5443538"/>
          <p14:tracePt t="151950" x="3054350" y="5443538"/>
          <p14:tracePt t="151958" x="3103563" y="5456238"/>
          <p14:tracePt t="151965" x="3154363" y="5481638"/>
          <p14:tracePt t="151982" x="3292475" y="5518150"/>
          <p14:tracePt t="151999" x="3379788" y="5530850"/>
          <p14:tracePt t="152015" x="3441700" y="5556250"/>
          <p14:tracePt t="152032" x="3467100" y="5556250"/>
          <p14:tracePt t="152118" x="3454400" y="5556250"/>
          <p14:tracePt t="152126" x="3417888" y="5556250"/>
          <p14:tracePt t="152134" x="3367088" y="5556250"/>
          <p14:tracePt t="152149" x="3292475" y="5556250"/>
          <p14:tracePt t="152166" x="3254375" y="5556250"/>
          <p14:tracePt t="152182" x="3228975" y="5556250"/>
          <p14:tracePt t="152206" x="3216275" y="5556250"/>
          <p14:tracePt t="152278" x="3228975" y="5556250"/>
          <p14:tracePt t="152286" x="3254375" y="5556250"/>
          <p14:tracePt t="152299" x="3292475" y="5556250"/>
          <p14:tracePt t="152302" x="3317875" y="5556250"/>
          <p14:tracePt t="152316" x="3341688" y="5568950"/>
          <p14:tracePt t="152318" x="3367088" y="5568950"/>
          <p14:tracePt t="152333" x="3429000" y="5568950"/>
          <p14:tracePt t="152350" x="3454400" y="5594350"/>
          <p14:tracePt t="152366" x="3492500" y="5594350"/>
          <p14:tracePt t="152383" x="3505200" y="5594350"/>
          <p14:tracePt t="152494" x="3492500" y="5594350"/>
          <p14:tracePt t="152502" x="3467100" y="5594350"/>
          <p14:tracePt t="152517" x="3392488" y="5594350"/>
          <p14:tracePt t="152534" x="3317875" y="5594350"/>
          <p14:tracePt t="152550" x="3254375" y="5594350"/>
          <p14:tracePt t="152566" x="3241675" y="5594350"/>
          <p14:tracePt t="152583" x="3228975" y="5594350"/>
          <p14:tracePt t="152622" x="3228975" y="5607050"/>
          <p14:tracePt t="152630" x="3292475" y="5630863"/>
          <p14:tracePt t="152637" x="3417888" y="5668963"/>
          <p14:tracePt t="152650" x="3592513" y="5694363"/>
          <p14:tracePt t="152654" x="3830638" y="5743575"/>
          <p14:tracePt t="152667" x="4092575" y="5794375"/>
          <p14:tracePt t="152670" x="4343400" y="5832475"/>
          <p14:tracePt t="152684" x="4568825" y="5856288"/>
          <p14:tracePt t="152686" x="4768850" y="5894388"/>
          <p14:tracePt t="152700" x="4956175" y="5919788"/>
          <p14:tracePt t="152702" x="5119688" y="5932488"/>
          <p14:tracePt t="152718" x="5394325" y="5956300"/>
          <p14:tracePt t="152734" x="5545138" y="5981700"/>
          <p14:tracePt t="152751" x="5583238" y="5981700"/>
          <p14:tracePt t="152767" x="5595938" y="5981700"/>
          <p14:tracePt t="152902" x="5570538" y="5981700"/>
          <p14:tracePt t="152910" x="5532438" y="5981700"/>
          <p14:tracePt t="152918" x="5483225" y="5981700"/>
          <p14:tracePt t="152934" x="5370513" y="5969000"/>
          <p14:tracePt t="152951" x="5270500" y="5956300"/>
          <p14:tracePt t="152967" x="5181600" y="5945188"/>
          <p14:tracePt t="152984" x="5145088" y="5932488"/>
          <p14:tracePt t="153001" x="5132388" y="5932488"/>
          <p14:tracePt t="153094" x="5170488" y="5932488"/>
          <p14:tracePt t="153102" x="5207000" y="5932488"/>
          <p14:tracePt t="153110" x="5245100" y="5932488"/>
          <p14:tracePt t="153118" x="5294313" y="5932488"/>
          <p14:tracePt t="153135" x="5383213" y="5945188"/>
          <p14:tracePt t="153151" x="5457825" y="5969000"/>
          <p14:tracePt t="153167" x="5507038" y="5969000"/>
          <p14:tracePt t="153185" x="5545138" y="5981700"/>
          <p14:tracePt t="153202" x="5557838" y="5981700"/>
          <p14:tracePt t="153218" x="5570538" y="5981700"/>
          <p14:tracePt t="153726" x="5583238" y="5981700"/>
          <p14:tracePt t="153734" x="5595938" y="5981700"/>
          <p14:tracePt t="153742" x="5607050" y="5981700"/>
          <p14:tracePt t="153752" x="5632450" y="5981700"/>
          <p14:tracePt t="153770" x="5719763" y="6007100"/>
          <p14:tracePt t="153786" x="5832475" y="6019800"/>
          <p14:tracePt t="153790" x="5870575" y="6032500"/>
          <p14:tracePt t="153803" x="5921375" y="6045200"/>
          <p14:tracePt t="153805" x="5983288" y="6056313"/>
          <p14:tracePt t="153820" x="6021388" y="6069013"/>
          <p14:tracePt t="153822" x="6057900" y="6069013"/>
          <p14:tracePt t="153837" x="6134100" y="6081713"/>
          <p14:tracePt t="153853" x="6208713" y="6094413"/>
          <p14:tracePt t="153870" x="6283325" y="6107113"/>
          <p14:tracePt t="153886" x="6334125" y="6107113"/>
          <p14:tracePt t="153904" x="6346825" y="6107113"/>
          <p14:tracePt t="154430" x="6346825" y="6132513"/>
          <p14:tracePt t="154437" x="6346825" y="6145213"/>
          <p14:tracePt t="154446" x="6346825" y="6169025"/>
          <p14:tracePt t="154454" x="6346825" y="6194425"/>
          <p14:tracePt t="154471" x="6346825" y="6245225"/>
          <p14:tracePt t="154488" x="6296025" y="6281738"/>
          <p14:tracePt t="154505" x="6259513" y="6319838"/>
          <p14:tracePt t="154522" x="6234113" y="6332538"/>
          <p14:tracePt t="154538" x="6208713" y="6345238"/>
          <p14:tracePt t="154686" x="6196013" y="6345238"/>
          <p14:tracePt t="155038" x="6183313" y="6345238"/>
          <p14:tracePt t="155182" x="6170613" y="6345238"/>
          <p14:tracePt t="155190" x="6157913" y="6345238"/>
          <p14:tracePt t="155206" x="6146800" y="6345238"/>
          <p14:tracePt t="155214" x="6134100" y="6345238"/>
          <p14:tracePt t="155223" x="6121400" y="6345238"/>
          <p14:tracePt t="155240" x="6096000" y="6345238"/>
          <p14:tracePt t="155256" x="6070600" y="6345238"/>
          <p14:tracePt t="155274" x="6057900" y="6345238"/>
          <p14:tracePt t="155291" x="6045200" y="6345238"/>
          <p14:tracePt t="155502" x="6057900" y="6345238"/>
          <p14:tracePt t="155509" x="6083300" y="6345238"/>
          <p14:tracePt t="155525" x="6134100" y="6345238"/>
          <p14:tracePt t="155541" x="6208713" y="6345238"/>
          <p14:tracePt t="155558" x="6283325" y="6345238"/>
          <p14:tracePt t="155574" x="6408738" y="6345238"/>
          <p14:tracePt t="155591" x="6534150" y="6345238"/>
          <p14:tracePt t="155607" x="6746875" y="6345238"/>
          <p14:tracePt t="155624" x="6910388" y="6345238"/>
          <p14:tracePt t="155641" x="7085013" y="6370638"/>
          <p14:tracePt t="155658" x="7259638" y="6432550"/>
          <p14:tracePt t="155662" x="7335838" y="6470650"/>
          <p14:tracePt t="155675" x="7410450" y="6507163"/>
          <p14:tracePt t="155677" x="7485063" y="6532563"/>
          <p14:tracePt t="155692" x="7585075" y="6594475"/>
          <p14:tracePt t="155694" x="7723188" y="6657975"/>
          <p14:tracePt t="155709" x="8110538" y="680720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4936" y="970179"/>
            <a:ext cx="6795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The (Paired samples) t-test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00139"/>
            <a:ext cx="748216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Rationale: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Under the </a:t>
            </a:r>
            <a:r>
              <a:rPr lang="en-US" sz="2400" b="1" dirty="0">
                <a:latin typeface="Alexandria"/>
              </a:rPr>
              <a:t>alternate hypothesis</a:t>
            </a:r>
            <a:r>
              <a:rPr lang="en-US" sz="2400" dirty="0">
                <a:latin typeface="Alexandria"/>
              </a:rPr>
              <a:t>, the </a:t>
            </a:r>
            <a:r>
              <a:rPr lang="en-US" sz="2400" b="1" dirty="0">
                <a:latin typeface="Alexandria"/>
              </a:rPr>
              <a:t>mean difference </a:t>
            </a:r>
            <a:r>
              <a:rPr lang="en-US" sz="2400" dirty="0">
                <a:latin typeface="Alexandria"/>
              </a:rPr>
              <a:t>between the </a:t>
            </a:r>
            <a:r>
              <a:rPr lang="en-US" sz="2400" b="1" dirty="0">
                <a:latin typeface="Alexandria"/>
              </a:rPr>
              <a:t>paired observations </a:t>
            </a:r>
            <a:r>
              <a:rPr lang="en-US" sz="2400" dirty="0">
                <a:latin typeface="Alexandria"/>
              </a:rPr>
              <a:t>is </a:t>
            </a:r>
            <a:r>
              <a:rPr lang="en-US" sz="2400" b="1" dirty="0">
                <a:latin typeface="Alexandria"/>
              </a:rPr>
              <a:t>significantly different from zero</a:t>
            </a:r>
            <a:r>
              <a:rPr lang="en-US" sz="2400" dirty="0">
                <a:latin typeface="Alexandria"/>
              </a:rPr>
              <a:t>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This </a:t>
            </a:r>
            <a:r>
              <a:rPr lang="en-US" sz="2400" b="1" dirty="0">
                <a:latin typeface="Alexandria"/>
              </a:rPr>
              <a:t>implies that there is a statistically significant difference </a:t>
            </a:r>
            <a:r>
              <a:rPr lang="en-US" sz="2400" dirty="0">
                <a:latin typeface="Alexandria"/>
              </a:rPr>
              <a:t>between the </a:t>
            </a:r>
            <a:r>
              <a:rPr lang="en-US" sz="2400" b="1" dirty="0">
                <a:latin typeface="Alexandria"/>
              </a:rPr>
              <a:t>population means </a:t>
            </a:r>
            <a:r>
              <a:rPr lang="en-US" sz="2400" dirty="0">
                <a:latin typeface="Alexandria"/>
              </a:rPr>
              <a:t>of the </a:t>
            </a:r>
            <a:r>
              <a:rPr lang="en-US" sz="2400" b="1" dirty="0">
                <a:latin typeface="Alexandria"/>
              </a:rPr>
              <a:t>two paired (related) groups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2" descr="Paired t-test">
            <a:extLst>
              <a:ext uri="{FF2B5EF4-FFF2-40B4-BE49-F238E27FC236}">
                <a16:creationId xmlns:a16="http://schemas.microsoft.com/office/drawing/2014/main" id="{7CADBD9D-0C1C-2A2E-D423-630061F597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99"/>
          <a:stretch/>
        </p:blipFill>
        <p:spPr bwMode="auto">
          <a:xfrm>
            <a:off x="8527067" y="2000139"/>
            <a:ext cx="2800338" cy="386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295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319"/>
    </mc:Choice>
    <mc:Fallback xmlns="">
      <p:transition advTm="101319"/>
    </mc:Fallback>
  </mc:AlternateContent>
  <p:extLst>
    <p:ext uri="{3A86A75C-4F4B-4683-9AE1-C65F6400EC91}">
      <p14:laserTraceLst xmlns:p14="http://schemas.microsoft.com/office/powerpoint/2010/main">
        <p14:tracePtLst>
          <p14:tracePt t="4777" x="12153900" y="4718050"/>
          <p14:tracePt t="4792" x="12130088" y="4718050"/>
          <p14:tracePt t="4809" x="12104688" y="4718050"/>
          <p14:tracePt t="4826" x="12079288" y="4718050"/>
          <p14:tracePt t="4842" x="12017375" y="4718050"/>
          <p14:tracePt t="4859" x="11979275" y="4730750"/>
          <p14:tracePt t="4877" x="11928475" y="4730750"/>
          <p14:tracePt t="4893" x="11879263" y="4730750"/>
          <p14:tracePt t="4909" x="11828463" y="4730750"/>
          <p14:tracePt t="4912" x="11815763" y="4730750"/>
          <p14:tracePt t="4927" x="11791950" y="4730750"/>
          <p14:tracePt t="4929" x="11766550" y="4730750"/>
          <p14:tracePt t="4944" x="11728450" y="4730750"/>
          <p14:tracePt t="4960" x="11691938" y="4730750"/>
          <p14:tracePt t="4977" x="11666538" y="4730750"/>
          <p14:tracePt t="4993" x="11641138" y="4730750"/>
          <p14:tracePt t="5010" x="11628438" y="4730750"/>
          <p14:tracePt t="5026" x="11603038" y="4730750"/>
          <p14:tracePt t="5043" x="11566525" y="4730750"/>
          <p14:tracePt t="5060" x="11541125" y="4730750"/>
          <p14:tracePt t="5077" x="11503025" y="4730750"/>
          <p14:tracePt t="5081" x="11479213" y="4718050"/>
          <p14:tracePt t="5094" x="11453813" y="4705350"/>
          <p14:tracePt t="5096" x="11428413" y="4692650"/>
          <p14:tracePt t="5111" x="11415713" y="4679950"/>
          <p14:tracePt t="5113" x="11390313" y="4667250"/>
          <p14:tracePt t="5128" x="11328400" y="4630738"/>
          <p14:tracePt t="5144" x="11290300" y="4618038"/>
          <p14:tracePt t="5312" x="11277600" y="4618038"/>
          <p14:tracePt t="5328" x="11266488" y="4618038"/>
          <p14:tracePt t="5336" x="11253788" y="4618038"/>
          <p14:tracePt t="5344" x="11228388" y="4618038"/>
          <p14:tracePt t="5361" x="11177588" y="4618038"/>
          <p14:tracePt t="5377" x="11128375" y="4618038"/>
          <p14:tracePt t="5394" x="11102975" y="4618038"/>
          <p14:tracePt t="5425" x="11090275" y="4618038"/>
          <p14:tracePt t="5544" x="11077575" y="4618038"/>
          <p14:tracePt t="5552" x="11064875" y="4605338"/>
          <p14:tracePt t="5561" x="11064875" y="4592638"/>
          <p14:tracePt t="5578" x="11015663" y="4554538"/>
          <p14:tracePt t="5594" x="10915650" y="4492625"/>
          <p14:tracePt t="5611" x="10764838" y="4379913"/>
          <p14:tracePt t="5628" x="10552113" y="4279900"/>
          <p14:tracePt t="5645" x="10277475" y="4141788"/>
          <p14:tracePt t="5648" x="10126663" y="4067175"/>
          <p14:tracePt t="5662" x="9939338" y="3979863"/>
          <p14:tracePt t="5664" x="9788525" y="3905250"/>
          <p14:tracePt t="5679" x="9650413" y="3854450"/>
          <p14:tracePt t="5681" x="9525000" y="3803650"/>
          <p14:tracePt t="5696" x="9363075" y="3703638"/>
          <p14:tracePt t="5712" x="9263063" y="3641725"/>
          <p14:tracePt t="5729" x="9224963" y="3616325"/>
          <p14:tracePt t="5745" x="9212263" y="3616325"/>
          <p14:tracePt t="5896" x="9199563" y="3616325"/>
          <p14:tracePt t="5904" x="9188450" y="3616325"/>
          <p14:tracePt t="5912" x="9175750" y="3616325"/>
          <p14:tracePt t="5929" x="9099550" y="3629025"/>
          <p14:tracePt t="5946" x="9050338" y="3667125"/>
          <p14:tracePt t="5962" x="8975725" y="3716338"/>
          <p14:tracePt t="5978" x="8924925" y="3754438"/>
          <p14:tracePt t="5996" x="8886825" y="3803650"/>
          <p14:tracePt t="6013" x="8850313" y="3854450"/>
          <p14:tracePt t="6029" x="8799513" y="3929063"/>
          <p14:tracePt t="6032" x="8750300" y="3967163"/>
          <p14:tracePt t="6047" x="8724900" y="3992563"/>
          <p14:tracePt t="6048" x="8686800" y="4029075"/>
          <p14:tracePt t="6063" x="8637588" y="4054475"/>
          <p14:tracePt t="6065" x="8599488" y="4092575"/>
          <p14:tracePt t="6080" x="8499475" y="4154488"/>
          <p14:tracePt t="6097" x="8374063" y="4217988"/>
          <p14:tracePt t="6113" x="8248650" y="4279900"/>
          <p14:tracePt t="6130" x="8074025" y="4318000"/>
          <p14:tracePt t="6146" x="7961313" y="4330700"/>
          <p14:tracePt t="6162" x="7923213" y="4330700"/>
          <p14:tracePt t="6208" x="7910513" y="4330700"/>
          <p14:tracePt t="6216" x="7897813" y="4330700"/>
          <p14:tracePt t="6229" x="7886700" y="4330700"/>
          <p14:tracePt t="6232" x="7874000" y="4330700"/>
          <p14:tracePt t="6247" x="7848600" y="4330700"/>
          <p14:tracePt t="6249" x="7835900" y="4330700"/>
          <p14:tracePt t="6264" x="7823200" y="4318000"/>
          <p14:tracePt t="6280" x="7810500" y="4305300"/>
          <p14:tracePt t="6297" x="7785100" y="4292600"/>
          <p14:tracePt t="6313" x="7773988" y="4267200"/>
          <p14:tracePt t="6329" x="7748588" y="4241800"/>
          <p14:tracePt t="6347" x="7723188" y="4192588"/>
          <p14:tracePt t="6363" x="7697788" y="4154488"/>
          <p14:tracePt t="6380" x="7673975" y="4105275"/>
          <p14:tracePt t="6397" x="7661275" y="4067175"/>
          <p14:tracePt t="6414" x="7648575" y="4041775"/>
          <p14:tracePt t="6417" x="7648575" y="4029075"/>
          <p14:tracePt t="6431" x="7635875" y="4017963"/>
          <p14:tracePt t="6448" x="7635875" y="4005263"/>
          <p14:tracePt t="6464" x="7635875" y="3992563"/>
          <p14:tracePt t="6480" x="7635875" y="3967163"/>
          <p14:tracePt t="6504" x="7623175" y="3954463"/>
          <p14:tracePt t="6528" x="7623175" y="3941763"/>
          <p14:tracePt t="6552" x="7623175" y="3929063"/>
          <p14:tracePt t="6561" x="7623175" y="3916363"/>
          <p14:tracePt t="6585" x="7623175" y="3905250"/>
          <p14:tracePt t="6648" x="7623175" y="3892550"/>
          <p14:tracePt t="6680" x="7623175" y="3879850"/>
          <p14:tracePt t="6688" x="7623175" y="3867150"/>
          <p14:tracePt t="6704" x="7623175" y="3854450"/>
          <p14:tracePt t="6714" x="7610475" y="3854450"/>
          <p14:tracePt t="6731" x="7610475" y="3841750"/>
          <p14:tracePt t="6748" x="7610475" y="3829050"/>
          <p14:tracePt t="6952" x="7610475" y="3816350"/>
          <p14:tracePt t="6969" x="7597775" y="3816350"/>
          <p14:tracePt t="6976" x="7585075" y="3816350"/>
          <p14:tracePt t="7065" x="7572375" y="3816350"/>
          <p14:tracePt t="7784" x="7585075" y="3816350"/>
          <p14:tracePt t="7792" x="7597775" y="3803650"/>
          <p14:tracePt t="7800" x="7623175" y="3803650"/>
          <p14:tracePt t="7817" x="7648575" y="3779838"/>
          <p14:tracePt t="7834" x="7673975" y="3754438"/>
          <p14:tracePt t="7850" x="7697788" y="3729038"/>
          <p14:tracePt t="7867" x="7710488" y="3716338"/>
          <p14:tracePt t="7884" x="7723188" y="3679825"/>
          <p14:tracePt t="7901" x="7723188" y="3629025"/>
          <p14:tracePt t="7904" x="7723188" y="3603625"/>
          <p14:tracePt t="7917" x="7723188" y="3590925"/>
          <p14:tracePt t="7920" x="7723188" y="3579813"/>
          <p14:tracePt t="7935" x="7735888" y="3554413"/>
          <p14:tracePt t="7937" x="7748588" y="3541713"/>
          <p14:tracePt t="7952" x="7748588" y="3503613"/>
          <p14:tracePt t="7968" x="7748588" y="3467100"/>
          <p14:tracePt t="7985" x="7748588" y="3441700"/>
          <p14:tracePt t="8001" x="7748588" y="3416300"/>
          <p14:tracePt t="8018" x="7748588" y="3403600"/>
          <p14:tracePt t="8034" x="7761288" y="3367088"/>
          <p14:tracePt t="8051" x="7761288" y="3354388"/>
          <p14:tracePt t="8068" x="7761288" y="3341688"/>
          <p14:tracePt t="8085" x="7761288" y="3316288"/>
          <p14:tracePt t="8101" x="7773988" y="3303588"/>
          <p14:tracePt t="8118" x="7773988" y="3290888"/>
          <p14:tracePt t="8136" x="7773988" y="3267075"/>
          <p14:tracePt t="8176" x="7773988" y="3254375"/>
          <p14:tracePt t="8225" x="7773988" y="3241675"/>
          <p14:tracePt t="8280" x="7773988" y="3228975"/>
          <p14:tracePt t="8296" x="7785100" y="3228975"/>
          <p14:tracePt t="8305" x="7785100" y="3216275"/>
          <p14:tracePt t="8337" x="7785100" y="3203575"/>
          <p14:tracePt t="8360" x="7797800" y="3190875"/>
          <p14:tracePt t="8384" x="7797800" y="3178175"/>
          <p14:tracePt t="8401" x="7797800" y="3165475"/>
          <p14:tracePt t="8408" x="7797800" y="3154363"/>
          <p14:tracePt t="8425" x="7810500" y="3154363"/>
          <p14:tracePt t="8435" x="7823200" y="3154363"/>
          <p14:tracePt t="8576" x="7823200" y="3141663"/>
          <p14:tracePt t="8601" x="7823200" y="3116263"/>
          <p14:tracePt t="8608" x="7823200" y="3103563"/>
          <p14:tracePt t="8619" x="7823200" y="3090863"/>
          <p14:tracePt t="8636" x="7810500" y="3078163"/>
          <p14:tracePt t="8653" x="7810500" y="3065463"/>
          <p14:tracePt t="8657" x="7810500" y="3054350"/>
          <p14:tracePt t="8673" x="7797800" y="3054350"/>
          <p14:tracePt t="8864" x="7797800" y="3041650"/>
          <p14:tracePt t="8889" x="7797800" y="3028950"/>
          <p14:tracePt t="8904" x="7797800" y="3016250"/>
          <p14:tracePt t="8920" x="7797800" y="3003550"/>
          <p14:tracePt t="8928" x="7797800" y="2990850"/>
          <p14:tracePt t="8952" x="7797800" y="2978150"/>
          <p14:tracePt t="14672" x="7810500" y="2978150"/>
          <p14:tracePt t="17832" x="7810500" y="2990850"/>
          <p14:tracePt t="17841" x="7810500" y="3003550"/>
          <p14:tracePt t="17848" x="7810500" y="3016250"/>
          <p14:tracePt t="17865" x="7810500" y="3028950"/>
          <p14:tracePt t="17876" x="7810500" y="3041650"/>
          <p14:tracePt t="17894" x="7810500" y="3054350"/>
          <p14:tracePt t="17896" x="7810500" y="3065463"/>
          <p14:tracePt t="17911" x="7810500" y="3078163"/>
          <p14:tracePt t="17913" x="7810500" y="3090863"/>
          <p14:tracePt t="17928" x="7810500" y="3103563"/>
          <p14:tracePt t="17944" x="7810500" y="3128963"/>
          <p14:tracePt t="17960" x="7797800" y="3154363"/>
          <p14:tracePt t="17977" x="7797800" y="3178175"/>
          <p14:tracePt t="17994" x="7797800" y="3203575"/>
          <p14:tracePt t="18010" x="7797800" y="3241675"/>
          <p14:tracePt t="18027" x="7785100" y="3254375"/>
          <p14:tracePt t="18057" x="7785100" y="3267075"/>
          <p14:tracePt t="18073" x="7785100" y="3278188"/>
          <p14:tracePt t="18080" x="7785100" y="3290888"/>
          <p14:tracePt t="18094" x="7823200" y="3303588"/>
          <p14:tracePt t="18097" x="7874000" y="3303588"/>
          <p14:tracePt t="18112" x="8010525" y="3267075"/>
          <p14:tracePt t="18128" x="8161338" y="3103563"/>
          <p14:tracePt t="18144" x="8435975" y="2916238"/>
          <p14:tracePt t="18161" x="8886825" y="2765425"/>
          <p14:tracePt t="18178" x="9212263" y="2665413"/>
          <p14:tracePt t="18194" x="9337675" y="2603500"/>
          <p14:tracePt t="18211" x="9375775" y="2565400"/>
          <p14:tracePt t="18228" x="9388475" y="2565400"/>
          <p14:tracePt t="18336" x="9388475" y="2552700"/>
          <p14:tracePt t="18384" x="9375775" y="2552700"/>
          <p14:tracePt t="18392" x="9363075" y="2552700"/>
          <p14:tracePt t="18625" x="9363075" y="2540000"/>
          <p14:tracePt t="18632" x="9401175" y="2527300"/>
          <p14:tracePt t="18646" x="9513888" y="2503488"/>
          <p14:tracePt t="18648" x="9726613" y="2465388"/>
          <p14:tracePt t="18662" x="10139363" y="2452688"/>
          <p14:tracePt t="18665" x="10764838" y="2427288"/>
          <p14:tracePt t="18679" x="11503025" y="2427288"/>
          <p14:tracePt t="31129" x="9663113" y="125413"/>
          <p14:tracePt t="31145" x="8737600" y="425450"/>
          <p14:tracePt t="31162" x="7897813" y="776288"/>
          <p14:tracePt t="31178" x="7235825" y="1038225"/>
          <p14:tracePt t="31195" x="6872288" y="1163638"/>
          <p14:tracePt t="31212" x="6784975" y="1201738"/>
          <p14:tracePt t="31228" x="6772275" y="1214438"/>
          <p14:tracePt t="31488" x="6772275" y="1227138"/>
          <p14:tracePt t="31496" x="6772275" y="1238250"/>
          <p14:tracePt t="31504" x="6784975" y="1238250"/>
          <p14:tracePt t="31512" x="6797675" y="1250950"/>
          <p14:tracePt t="31529" x="6846888" y="1263650"/>
          <p14:tracePt t="31546" x="6859588" y="1276350"/>
          <p14:tracePt t="31563" x="6884988" y="1276350"/>
          <p14:tracePt t="31579" x="6910388" y="1276350"/>
          <p14:tracePt t="31596" x="6934200" y="1289050"/>
          <p14:tracePt t="31612" x="6972300" y="1301750"/>
          <p14:tracePt t="31617" x="6972300" y="1314450"/>
          <p14:tracePt t="31629" x="6997700" y="1327150"/>
          <p14:tracePt t="31680" x="6997700" y="1339850"/>
          <p14:tracePt t="31688" x="7010400" y="1339850"/>
          <p14:tracePt t="31696" x="7010400" y="1363663"/>
          <p14:tracePt t="31713" x="7021513" y="1376363"/>
          <p14:tracePt t="31730" x="7034213" y="1401763"/>
          <p14:tracePt t="31746" x="7072313" y="1439863"/>
          <p14:tracePt t="31763" x="7085013" y="1463675"/>
          <p14:tracePt t="31780" x="7097713" y="1463675"/>
          <p14:tracePt t="31797" x="7097713" y="1476375"/>
          <p14:tracePt t="31984" x="7110413" y="1489075"/>
          <p14:tracePt t="31992" x="7110413" y="1501775"/>
          <p14:tracePt t="32000" x="7110413" y="1514475"/>
          <p14:tracePt t="32013" x="7110413" y="1527175"/>
          <p14:tracePt t="32016" x="7110413" y="1539875"/>
          <p14:tracePt t="32031" x="7110413" y="1589088"/>
          <p14:tracePt t="32048" x="7123113" y="1627188"/>
          <p14:tracePt t="32065" x="7134225" y="1701800"/>
          <p14:tracePt t="32080" x="7134225" y="1739900"/>
          <p14:tracePt t="32098" x="7134225" y="1776413"/>
          <p14:tracePt t="32114" x="7134225" y="1814513"/>
          <p14:tracePt t="32130" x="7146925" y="1827213"/>
          <p14:tracePt t="32147" x="7146925" y="1852613"/>
          <p14:tracePt t="32164" x="7146925" y="1865313"/>
          <p14:tracePt t="33528" x="7159625" y="1865313"/>
          <p14:tracePt t="33536" x="7197725" y="1865313"/>
          <p14:tracePt t="33552" x="7410450" y="1865313"/>
          <p14:tracePt t="33568" x="7673975" y="1865313"/>
          <p14:tracePt t="33585" x="7861300" y="1865313"/>
          <p14:tracePt t="33601" x="8048625" y="1865313"/>
          <p14:tracePt t="33618" x="8174038" y="1865313"/>
          <p14:tracePt t="33634" x="8274050" y="1876425"/>
          <p14:tracePt t="33651" x="8299450" y="1876425"/>
          <p14:tracePt t="33668" x="8324850" y="1889125"/>
          <p14:tracePt t="33685" x="8324850" y="1901825"/>
          <p14:tracePt t="33687" x="8335963" y="1901825"/>
          <p14:tracePt t="33816" x="8348663" y="1901825"/>
          <p14:tracePt t="33840" x="8361363" y="1901825"/>
          <p14:tracePt t="33865" x="8374063" y="1901825"/>
          <p14:tracePt t="33880" x="8386763" y="1901825"/>
          <p14:tracePt t="33890" x="8386763" y="1914525"/>
          <p14:tracePt t="33902" x="8399463" y="1914525"/>
          <p14:tracePt t="33919" x="8412163" y="1914525"/>
          <p14:tracePt t="33921" x="8424863" y="1914525"/>
          <p14:tracePt t="33936" x="8424863" y="1927225"/>
          <p14:tracePt t="33952" x="8435975" y="1939925"/>
          <p14:tracePt t="33969" x="8448675" y="1952625"/>
          <p14:tracePt t="33986" x="8474075" y="1965325"/>
          <p14:tracePt t="34002" x="8486775" y="1989138"/>
          <p14:tracePt t="34018" x="8512175" y="2014538"/>
          <p14:tracePt t="34036" x="8512175" y="2027238"/>
          <p14:tracePt t="34052" x="8524875" y="2052638"/>
          <p14:tracePt t="34069" x="8524875" y="2089150"/>
          <p14:tracePt t="34072" x="8537575" y="2114550"/>
          <p14:tracePt t="34086" x="8537575" y="2139950"/>
          <p14:tracePt t="34088" x="8537575" y="2165350"/>
          <p14:tracePt t="34103" x="8561388" y="2239963"/>
          <p14:tracePt t="34120" x="8561388" y="2314575"/>
          <p14:tracePt t="34136" x="8561388" y="2378075"/>
          <p14:tracePt t="34152" x="8574088" y="2414588"/>
          <p14:tracePt t="34169" x="8574088" y="2427288"/>
          <p14:tracePt t="34186" x="8574088" y="2439988"/>
          <p14:tracePt t="34203" x="8574088" y="2452688"/>
          <p14:tracePt t="34232" x="8574088" y="2465388"/>
          <p14:tracePt t="34312" x="8574088" y="2478088"/>
          <p14:tracePt t="34328" x="8574088" y="2490788"/>
          <p14:tracePt t="34336" x="8586788" y="2503488"/>
          <p14:tracePt t="34344" x="8586788" y="2527300"/>
          <p14:tracePt t="34353" x="8586788" y="2552700"/>
          <p14:tracePt t="34369" x="8612188" y="2616200"/>
          <p14:tracePt t="34386" x="8624888" y="2652713"/>
          <p14:tracePt t="34403" x="8661400" y="2716213"/>
          <p14:tracePt t="34420" x="8674100" y="2752725"/>
          <p14:tracePt t="34437" x="8686800" y="2790825"/>
          <p14:tracePt t="34440" x="8686800" y="2803525"/>
          <p14:tracePt t="34453" x="8699500" y="2816225"/>
          <p14:tracePt t="34471" x="8699500" y="2828925"/>
          <p14:tracePt t="34552" x="8712200" y="2828925"/>
          <p14:tracePt t="34568" x="8724900" y="2840038"/>
          <p14:tracePt t="34592" x="8737600" y="2840038"/>
          <p14:tracePt t="34609" x="8750300" y="2852738"/>
          <p14:tracePt t="34616" x="8763000" y="2852738"/>
          <p14:tracePt t="34856" x="8763000" y="2865438"/>
          <p14:tracePt t="34864" x="8774113" y="2890838"/>
          <p14:tracePt t="34872" x="8774113" y="2928938"/>
          <p14:tracePt t="34888" x="8786813" y="3016250"/>
          <p14:tracePt t="34905" x="8812213" y="3103563"/>
          <p14:tracePt t="34921" x="8812213" y="3216275"/>
          <p14:tracePt t="34938" x="8812213" y="3278188"/>
          <p14:tracePt t="34954" x="8812213" y="3316288"/>
          <p14:tracePt t="34972" x="8812213" y="3341688"/>
          <p14:tracePt t="34988" x="8812213" y="3354388"/>
          <p14:tracePt t="35005" x="8812213" y="3367088"/>
          <p14:tracePt t="35288" x="8812213" y="3390900"/>
          <p14:tracePt t="35296" x="8812213" y="3403600"/>
          <p14:tracePt t="35305" x="8812213" y="3429000"/>
          <p14:tracePt t="35322" x="8799513" y="3490913"/>
          <p14:tracePt t="35339" x="8786813" y="3567113"/>
          <p14:tracePt t="35356" x="8763000" y="3641725"/>
          <p14:tracePt t="35373" x="8750300" y="3703638"/>
          <p14:tracePt t="35376" x="8750300" y="3729038"/>
          <p14:tracePt t="35389" x="8737600" y="3754438"/>
          <p14:tracePt t="35392" x="8724900" y="3779838"/>
          <p14:tracePt t="35406" x="8724900" y="3792538"/>
          <p14:tracePt t="35408" x="8724900" y="3803650"/>
          <p14:tracePt t="35422" x="8712200" y="3803650"/>
          <p14:tracePt t="35425" x="8712200" y="3816350"/>
          <p14:tracePt t="35864" x="8712200" y="3829050"/>
          <p14:tracePt t="35880" x="8712200" y="3841750"/>
          <p14:tracePt t="35896" x="8712200" y="3854450"/>
          <p14:tracePt t="35913" x="8712200" y="3867150"/>
          <p14:tracePt t="36280" x="8712200" y="3854450"/>
          <p14:tracePt t="36297" x="8712200" y="3841750"/>
          <p14:tracePt t="36304" x="8712200" y="3829050"/>
          <p14:tracePt t="36320" x="8712200" y="3816350"/>
          <p14:tracePt t="36328" x="8712200" y="3803650"/>
          <p14:tracePt t="36342" x="8724900" y="3779838"/>
          <p14:tracePt t="36344" x="8724900" y="3767138"/>
          <p14:tracePt t="36358" x="8737600" y="3754438"/>
          <p14:tracePt t="36376" x="8763000" y="3729038"/>
          <p14:tracePt t="36392" x="8786813" y="3703638"/>
          <p14:tracePt t="36408" x="8812213" y="3679825"/>
          <p14:tracePt t="36426" x="8837613" y="3654425"/>
          <p14:tracePt t="36441" x="8874125" y="3641725"/>
          <p14:tracePt t="36458" x="8899525" y="3629025"/>
          <p14:tracePt t="36476" x="8912225" y="3616325"/>
          <p14:tracePt t="36492" x="8924925" y="3616325"/>
          <p14:tracePt t="37656" x="8950325" y="3616325"/>
          <p14:tracePt t="37664" x="8950325" y="3603625"/>
          <p14:tracePt t="37679" x="8963025" y="3603625"/>
          <p14:tracePt t="37696" x="8963025" y="3590925"/>
          <p14:tracePt t="37712" x="8986838" y="3567113"/>
          <p14:tracePt t="37729" x="8986838" y="3541713"/>
          <p14:tracePt t="37745" x="8986838" y="3516313"/>
          <p14:tracePt t="37761" x="8999538" y="3490913"/>
          <p14:tracePt t="37778" x="9012238" y="3454400"/>
          <p14:tracePt t="37795" x="9024938" y="3416300"/>
          <p14:tracePt t="37813" x="9037638" y="3390900"/>
          <p14:tracePt t="37815" x="9050338" y="3367088"/>
          <p14:tracePt t="37829" x="9063038" y="3354388"/>
          <p14:tracePt t="37846" x="9075738" y="3316288"/>
          <p14:tracePt t="37848" x="9088438" y="3303588"/>
          <p14:tracePt t="37863" x="9112250" y="3267075"/>
          <p14:tracePt t="37880" x="9124950" y="3216275"/>
          <p14:tracePt t="37896" x="9150350" y="3178175"/>
          <p14:tracePt t="37912" x="9188450" y="3116263"/>
          <p14:tracePt t="37929" x="9224963" y="3078163"/>
          <p14:tracePt t="37946" x="9250363" y="3028950"/>
          <p14:tracePt t="37962" x="9263063" y="3003550"/>
          <p14:tracePt t="37979" x="9275763" y="2990850"/>
          <p14:tracePt t="37996" x="9275763" y="2978150"/>
          <p14:tracePt t="38013" x="9288463" y="2978150"/>
          <p14:tracePt t="38016" x="9288463" y="2965450"/>
          <p14:tracePt t="38049" x="9301163" y="2952750"/>
          <p14:tracePt t="38072" x="9312275" y="2952750"/>
          <p14:tracePt t="38080" x="9324975" y="2952750"/>
          <p14:tracePt t="38088" x="9324975" y="2941638"/>
          <p14:tracePt t="38096" x="9337675" y="2928938"/>
          <p14:tracePt t="38113" x="9363075" y="2928938"/>
          <p14:tracePt t="38129" x="9388475" y="2928938"/>
          <p14:tracePt t="38145" x="9437688" y="2916238"/>
          <p14:tracePt t="38163" x="9488488" y="2916238"/>
          <p14:tracePt t="38179" x="9588500" y="2903538"/>
          <p14:tracePt t="38197" x="9713913" y="2890838"/>
          <p14:tracePt t="38200" x="9775825" y="2890838"/>
          <p14:tracePt t="38214" x="9863138" y="2890838"/>
          <p14:tracePt t="38216" x="9952038" y="2890838"/>
          <p14:tracePt t="38230" x="10039350" y="2890838"/>
          <p14:tracePt t="38232" x="10113963" y="2890838"/>
          <p14:tracePt t="38247" x="10288588" y="2890838"/>
          <p14:tracePt t="38264" x="10464800" y="2916238"/>
          <p14:tracePt t="38280" x="10590213" y="2965450"/>
          <p14:tracePt t="38297" x="10677525" y="3003550"/>
          <p14:tracePt t="38313" x="10715625" y="3028950"/>
          <p14:tracePt t="38330" x="10764838" y="3054350"/>
          <p14:tracePt t="38346" x="10777538" y="3065463"/>
          <p14:tracePt t="38364" x="10790238" y="3065463"/>
          <p14:tracePt t="38380" x="10790238" y="3078163"/>
          <p14:tracePt t="38464" x="10777538" y="3090863"/>
          <p14:tracePt t="38472" x="10726738" y="3103563"/>
          <p14:tracePt t="38480" x="10652125" y="3103563"/>
          <p14:tracePt t="38498" x="10514013" y="3116263"/>
          <p14:tracePt t="38513" x="10352088" y="3141663"/>
          <p14:tracePt t="38530" x="10213975" y="3165475"/>
          <p14:tracePt t="38547" x="10113963" y="3178175"/>
          <p14:tracePt t="38564" x="10064750" y="3190875"/>
          <p14:tracePt t="38581" x="10039350" y="3203575"/>
          <p14:tracePt t="38584" x="10026650" y="3203575"/>
          <p14:tracePt t="38792" x="10026650" y="3216275"/>
          <p14:tracePt t="38848" x="10026650" y="3228975"/>
          <p14:tracePt t="38856" x="10026650" y="3241675"/>
          <p14:tracePt t="38865" x="10013950" y="3254375"/>
          <p14:tracePt t="38881" x="9952038" y="3316288"/>
          <p14:tracePt t="38898" x="9839325" y="3390900"/>
          <p14:tracePt t="38914" x="9750425" y="3454400"/>
          <p14:tracePt t="38932" x="9626600" y="3541713"/>
          <p14:tracePt t="38949" x="9537700" y="3616325"/>
          <p14:tracePt t="38952" x="9513888" y="3641725"/>
          <p14:tracePt t="38965" x="9475788" y="3692525"/>
          <p14:tracePt t="38967" x="9437688" y="3729038"/>
          <p14:tracePt t="38982" x="9401175" y="3754438"/>
          <p14:tracePt t="38984" x="9375775" y="3792538"/>
          <p14:tracePt t="38998" x="9337675" y="3829050"/>
          <p14:tracePt t="39000" x="9324975" y="3879850"/>
          <p14:tracePt t="39016" x="9250363" y="3954463"/>
          <p14:tracePt t="39032" x="9212263" y="4041775"/>
          <p14:tracePt t="39048" x="9175750" y="4129088"/>
          <p14:tracePt t="39066" x="9124950" y="4205288"/>
          <p14:tracePt t="39082" x="9088438" y="4292600"/>
          <p14:tracePt t="39098" x="9063038" y="4330700"/>
          <p14:tracePt t="39116" x="9050338" y="4367213"/>
          <p14:tracePt t="39132" x="9050338" y="4379913"/>
          <p14:tracePt t="39153" x="9050338" y="4392613"/>
          <p14:tracePt t="39320" x="9037638" y="4392613"/>
          <p14:tracePt t="39336" x="9024938" y="4392613"/>
          <p14:tracePt t="39344" x="9012238" y="4392613"/>
          <p14:tracePt t="39352" x="9012238" y="4405313"/>
          <p14:tracePt t="39367" x="8999538" y="4405313"/>
          <p14:tracePt t="39369" x="8975725" y="4405313"/>
          <p14:tracePt t="39383" x="8937625" y="4418013"/>
          <p14:tracePt t="39400" x="8886825" y="4430713"/>
          <p14:tracePt t="39416" x="8850313" y="4443413"/>
          <p14:tracePt t="39433" x="8786813" y="4454525"/>
          <p14:tracePt t="39449" x="8737600" y="4467225"/>
          <p14:tracePt t="39466" x="8624888" y="4479925"/>
          <p14:tracePt t="39483" x="8512175" y="4505325"/>
          <p14:tracePt t="39500" x="8386763" y="4518025"/>
          <p14:tracePt t="39517" x="8312150" y="4543425"/>
          <p14:tracePt t="39519" x="8274050" y="4543425"/>
          <p14:tracePt t="39534" x="8223250" y="4554538"/>
          <p14:tracePt t="39536" x="8186738" y="4567238"/>
          <p14:tracePt t="39550" x="8148638" y="4567238"/>
          <p14:tracePt t="39552" x="8099425" y="4567238"/>
          <p14:tracePt t="39567" x="7986713" y="4567238"/>
          <p14:tracePt t="39584" x="7897813" y="4567238"/>
          <p14:tracePt t="39600" x="7785100" y="4567238"/>
          <p14:tracePt t="39617" x="7661275" y="4567238"/>
          <p14:tracePt t="39634" x="7523163" y="4579938"/>
          <p14:tracePt t="39649" x="7385050" y="4579938"/>
          <p14:tracePt t="39667" x="7246938" y="4579938"/>
          <p14:tracePt t="39684" x="7085013" y="4579938"/>
          <p14:tracePt t="39701" x="6910388" y="4605338"/>
          <p14:tracePt t="39704" x="6846888" y="4605338"/>
          <p14:tracePt t="39717" x="6772275" y="4605338"/>
          <p14:tracePt t="39720" x="6708775" y="4605338"/>
          <p14:tracePt t="39734" x="6634163" y="4605338"/>
          <p14:tracePt t="39736" x="6584950" y="4605338"/>
          <p14:tracePt t="39751" x="6483350" y="4605338"/>
          <p14:tracePt t="39767" x="6408738" y="4605338"/>
          <p14:tracePt t="39785" x="6346825" y="4605338"/>
          <p14:tracePt t="39801" x="6296025" y="4605338"/>
          <p14:tracePt t="39817" x="6259513" y="4605338"/>
          <p14:tracePt t="39833" x="6221413" y="4605338"/>
          <p14:tracePt t="39851" x="6208713" y="4605338"/>
          <p14:tracePt t="39867" x="6183313" y="4605338"/>
          <p14:tracePt t="39928" x="6170613" y="4605338"/>
          <p14:tracePt t="39952" x="6170613" y="4592638"/>
          <p14:tracePt t="39960" x="6157913" y="4579938"/>
          <p14:tracePt t="39967" x="6157913" y="4567238"/>
          <p14:tracePt t="39984" x="6134100" y="4530725"/>
          <p14:tracePt t="40001" x="6108700" y="4467225"/>
          <p14:tracePt t="40018" x="6070600" y="4392613"/>
          <p14:tracePt t="40034" x="6021388" y="4305300"/>
          <p14:tracePt t="40051" x="5970588" y="4230688"/>
          <p14:tracePt t="40068" x="5932488" y="4167188"/>
          <p14:tracePt t="40085" x="5895975" y="4117975"/>
          <p14:tracePt t="40088" x="5883275" y="4092575"/>
          <p14:tracePt t="40102" x="5857875" y="4067175"/>
          <p14:tracePt t="40104" x="5845175" y="4041775"/>
          <p14:tracePt t="40119" x="5821363" y="4029075"/>
          <p14:tracePt t="40121" x="5808663" y="4017963"/>
          <p14:tracePt t="40136" x="5783263" y="3992563"/>
          <p14:tracePt t="40152" x="5770563" y="3967163"/>
          <p14:tracePt t="40168" x="5745163" y="3954463"/>
          <p14:tracePt t="40185" x="5732463" y="3941763"/>
          <p14:tracePt t="40201" x="5708650" y="3929063"/>
          <p14:tracePt t="40218" x="5695950" y="3916363"/>
          <p14:tracePt t="40235" x="5657850" y="3892550"/>
          <p14:tracePt t="40252" x="5632450" y="3867150"/>
          <p14:tracePt t="40268" x="5607050" y="3854450"/>
          <p14:tracePt t="40286" x="5595938" y="3841750"/>
          <p14:tracePt t="40289" x="5583238" y="3829050"/>
          <p14:tracePt t="40304" x="5570538" y="3829050"/>
          <p14:tracePt t="40319" x="5570538" y="3816350"/>
          <p14:tracePt t="40344" x="5570538" y="3803650"/>
          <p14:tracePt t="40360" x="5570538" y="3779838"/>
          <p14:tracePt t="40376" x="5570538" y="3767138"/>
          <p14:tracePt t="40386" x="5570538" y="3729038"/>
          <p14:tracePt t="40402" x="5583238" y="3703638"/>
          <p14:tracePt t="40419" x="5619750" y="3667125"/>
          <p14:tracePt t="40436" x="5645150" y="3641725"/>
          <p14:tracePt t="40452" x="5657850" y="3641725"/>
          <p14:tracePt t="40512" x="5683250" y="3629025"/>
          <p14:tracePt t="40520" x="5695950" y="3616325"/>
          <p14:tracePt t="40528" x="5719763" y="3616325"/>
          <p14:tracePt t="40536" x="5745163" y="3616325"/>
          <p14:tracePt t="40552" x="5783263" y="3616325"/>
          <p14:tracePt t="40569" x="5808663" y="3616325"/>
          <p14:tracePt t="40586" x="5845175" y="3616325"/>
          <p14:tracePt t="40602" x="5883275" y="3616325"/>
          <p14:tracePt t="40620" x="5945188" y="3616325"/>
          <p14:tracePt t="40637" x="6021388" y="3616325"/>
          <p14:tracePt t="40639" x="6070600" y="3616325"/>
          <p14:tracePt t="40653" x="6134100" y="3616325"/>
          <p14:tracePt t="40656" x="6208713" y="3641725"/>
          <p14:tracePt t="40669" x="6270625" y="3667125"/>
          <p14:tracePt t="40687" x="6346825" y="3703638"/>
          <p14:tracePt t="40689" x="6370638" y="3716338"/>
          <p14:tracePt t="40704" x="6383338" y="3729038"/>
          <p14:tracePt t="41288" x="6383338" y="3716338"/>
          <p14:tracePt t="41296" x="6370638" y="3703638"/>
          <p14:tracePt t="41305" x="6359525" y="3692525"/>
          <p14:tracePt t="41321" x="6321425" y="3654425"/>
          <p14:tracePt t="41337" x="6270625" y="3603625"/>
          <p14:tracePt t="41355" x="6221413" y="3567113"/>
          <p14:tracePt t="41371" x="6170613" y="3529013"/>
          <p14:tracePt t="41388" x="6157913" y="3516313"/>
          <p14:tracePt t="41406" x="6146800" y="3516313"/>
          <p14:tracePt t="41496" x="6121400" y="3516313"/>
          <p14:tracePt t="41505" x="6108700" y="3516313"/>
          <p14:tracePt t="41512" x="6083300" y="3516313"/>
          <p14:tracePt t="41522" x="6045200" y="3516313"/>
          <p14:tracePt t="41538" x="5970588" y="3516313"/>
          <p14:tracePt t="41556" x="5895975" y="3516313"/>
          <p14:tracePt t="41571" x="5832475" y="3516313"/>
          <p14:tracePt t="41588" x="5770563" y="3516313"/>
          <p14:tracePt t="41606" x="5719763" y="3516313"/>
          <p14:tracePt t="41608" x="5708650" y="3516313"/>
          <p14:tracePt t="41623" x="5695950" y="3516313"/>
          <p14:tracePt t="41625" x="5670550" y="3516313"/>
          <p14:tracePt t="41639" x="5645150" y="3554413"/>
          <p14:tracePt t="41656" x="5583238" y="3616325"/>
          <p14:tracePt t="41672" x="5519738" y="3767138"/>
          <p14:tracePt t="41689" x="5519738" y="3929063"/>
          <p14:tracePt t="41705" x="5532438" y="4005263"/>
          <p14:tracePt t="41722" x="5545138" y="4005263"/>
          <p14:tracePt t="41896" x="5545138" y="4017963"/>
          <p14:tracePt t="41904" x="5545138" y="4029075"/>
          <p14:tracePt t="41912" x="5519738" y="4041775"/>
          <p14:tracePt t="41922" x="5483225" y="4054475"/>
          <p14:tracePt t="41939" x="5407025" y="4054475"/>
          <p14:tracePt t="41956" x="5370513" y="4054475"/>
          <p14:tracePt t="42120" x="5357813" y="4054475"/>
          <p14:tracePt t="42144" x="5345113" y="4054475"/>
          <p14:tracePt t="42168" x="5332413" y="4054475"/>
          <p14:tracePt t="42176" x="5319713" y="4054475"/>
          <p14:tracePt t="42191" x="5294313" y="4054475"/>
          <p14:tracePt t="42208" x="5257800" y="4079875"/>
          <p14:tracePt t="42224" x="5219700" y="4079875"/>
          <p14:tracePt t="42240" x="5157788" y="4105275"/>
          <p14:tracePt t="42257" x="5068888" y="4129088"/>
          <p14:tracePt t="42273" x="4956175" y="4141788"/>
          <p14:tracePt t="42290" x="4832350" y="4167188"/>
          <p14:tracePt t="42307" x="4719638" y="4192588"/>
          <p14:tracePt t="42324" x="4619625" y="4217988"/>
          <p14:tracePt t="42341" x="4543425" y="4217988"/>
          <p14:tracePt t="42344" x="4481513" y="4230688"/>
          <p14:tracePt t="42357" x="4443413" y="4241800"/>
          <p14:tracePt t="42360" x="4418013" y="4241800"/>
          <p14:tracePt t="42374" x="4381500" y="4241800"/>
          <p14:tracePt t="42376" x="4343400" y="4254500"/>
          <p14:tracePt t="42391" x="4294188" y="4254500"/>
          <p14:tracePt t="42408" x="4230688" y="4254500"/>
          <p14:tracePt t="42424" x="4156075" y="4279900"/>
          <p14:tracePt t="42441" x="4105275" y="4279900"/>
          <p14:tracePt t="42457" x="4030663" y="4279900"/>
          <p14:tracePt t="42474" x="3956050" y="4292600"/>
          <p14:tracePt t="42491" x="3856038" y="4305300"/>
          <p14:tracePt t="42508" x="3743325" y="4305300"/>
          <p14:tracePt t="42525" x="3667125" y="4305300"/>
          <p14:tracePt t="42528" x="3617913" y="4305300"/>
          <p14:tracePt t="42541" x="3567113" y="4305300"/>
          <p14:tracePt t="42544" x="3530600" y="4305300"/>
          <p14:tracePt t="42558" x="3492500" y="4305300"/>
          <p14:tracePt t="42560" x="3454400" y="4305300"/>
          <p14:tracePt t="42576" x="3367088" y="4305300"/>
          <p14:tracePt t="42592" x="3305175" y="4305300"/>
          <p14:tracePt t="42608" x="3241675" y="4305300"/>
          <p14:tracePt t="42625" x="3216275" y="4305300"/>
          <p14:tracePt t="42641" x="3154363" y="4305300"/>
          <p14:tracePt t="42658" x="3092450" y="4305300"/>
          <p14:tracePt t="42675" x="3054350" y="4305300"/>
          <p14:tracePt t="42692" x="3016250" y="4305300"/>
          <p14:tracePt t="42708" x="2992438" y="4305300"/>
          <p14:tracePt t="42712" x="2979738" y="4305300"/>
          <p14:tracePt t="42725" x="2967038" y="4305300"/>
          <p14:tracePt t="42824" x="2967038" y="4318000"/>
          <p14:tracePt t="42832" x="2979738" y="4341813"/>
          <p14:tracePt t="42841" x="3016250" y="4354513"/>
          <p14:tracePt t="42858" x="3128963" y="4405313"/>
          <p14:tracePt t="42876" x="3279775" y="4454525"/>
          <p14:tracePt t="42892" x="3417888" y="4492625"/>
          <p14:tracePt t="42909" x="3554413" y="4518025"/>
          <p14:tracePt t="42912" x="3630613" y="4518025"/>
          <p14:tracePt t="42926" x="3692525" y="4530725"/>
          <p14:tracePt t="42928" x="3756025" y="4530725"/>
          <p14:tracePt t="42943" x="3867150" y="4530725"/>
          <p14:tracePt t="42960" x="3968750" y="4530725"/>
          <p14:tracePt t="42976" x="4081463" y="4530725"/>
          <p14:tracePt t="42992" x="4156075" y="4530725"/>
          <p14:tracePt t="43009" x="4205288" y="4530725"/>
          <p14:tracePt t="43026" x="4230688" y="4530725"/>
          <p14:tracePt t="43400" x="4243388" y="4530725"/>
          <p14:tracePt t="43409" x="4268788" y="4530725"/>
          <p14:tracePt t="43417" x="4305300" y="4530725"/>
          <p14:tracePt t="43426" x="4343400" y="4530725"/>
          <p14:tracePt t="43443" x="4418013" y="4530725"/>
          <p14:tracePt t="43460" x="4456113" y="4518025"/>
          <p14:tracePt t="43477" x="4481513" y="4518025"/>
          <p14:tracePt t="43968" x="4494213" y="4518025"/>
          <p14:tracePt t="43977" x="4518025" y="4518025"/>
          <p14:tracePt t="43984" x="4543425" y="4518025"/>
          <p14:tracePt t="43995" x="4568825" y="4518025"/>
          <p14:tracePt t="44012" x="4643438" y="4518025"/>
          <p14:tracePt t="44028" x="4719638" y="4518025"/>
          <p14:tracePt t="44032" x="4756150" y="4518025"/>
          <p14:tracePt t="44045" x="4794250" y="4518025"/>
          <p14:tracePt t="44048" x="4832350" y="4518025"/>
          <p14:tracePt t="44062" x="4868863" y="4518025"/>
          <p14:tracePt t="44064" x="4894263" y="4518025"/>
          <p14:tracePt t="44079" x="4981575" y="4518025"/>
          <p14:tracePt t="44096" x="5094288" y="4518025"/>
          <p14:tracePt t="44112" x="5232400" y="4518025"/>
          <p14:tracePt t="44129" x="5357813" y="4518025"/>
          <p14:tracePt t="44145" x="5483225" y="4530725"/>
          <p14:tracePt t="44162" x="5570538" y="4543425"/>
          <p14:tracePt t="44178" x="5670550" y="4543425"/>
          <p14:tracePt t="44196" x="5745163" y="4543425"/>
          <p14:tracePt t="44212" x="5832475" y="4543425"/>
          <p14:tracePt t="44229" x="5895975" y="4543425"/>
          <p14:tracePt t="44246" x="5970588" y="4543425"/>
          <p14:tracePt t="44248" x="5983288" y="4543425"/>
          <p14:tracePt t="44263" x="5995988" y="4543425"/>
          <p14:tracePt t="44279" x="6008688" y="4543425"/>
          <p14:tracePt t="44432" x="5995988" y="4543425"/>
          <p14:tracePt t="44440" x="5970588" y="4543425"/>
          <p14:tracePt t="44448" x="5932488" y="4554538"/>
          <p14:tracePt t="44464" x="5870575" y="4567238"/>
          <p14:tracePt t="44480" x="5821363" y="4567238"/>
          <p14:tracePt t="44496" x="5783263" y="4567238"/>
          <p14:tracePt t="44513" x="5757863" y="4567238"/>
          <p14:tracePt t="44529" x="5745163" y="4567238"/>
          <p14:tracePt t="44632" x="5757863" y="4567238"/>
          <p14:tracePt t="44640" x="5808663" y="4567238"/>
          <p14:tracePt t="44648" x="5883275" y="4567238"/>
          <p14:tracePt t="44664" x="6034088" y="4592638"/>
          <p14:tracePt t="44680" x="6196013" y="4592638"/>
          <p14:tracePt t="44697" x="6346825" y="4605338"/>
          <p14:tracePt t="44713" x="6434138" y="4605338"/>
          <p14:tracePt t="44729" x="6483350" y="4630738"/>
          <p14:tracePt t="44747" x="6496050" y="4630738"/>
          <p14:tracePt t="44776" x="6472238" y="4630738"/>
          <p14:tracePt t="44784" x="6434138" y="4630738"/>
          <p14:tracePt t="44797" x="6383338" y="4630738"/>
          <p14:tracePt t="44800" x="6296025" y="4643438"/>
          <p14:tracePt t="44814" x="6196013" y="4656138"/>
          <p14:tracePt t="44816" x="6096000" y="4656138"/>
          <p14:tracePt t="44832" x="5921375" y="4656138"/>
          <p14:tracePt t="44848" x="5757863" y="4656138"/>
          <p14:tracePt t="44864" x="5695950" y="4656138"/>
          <p14:tracePt t="44880" x="5670550" y="4656138"/>
          <p14:tracePt t="45024" x="5670550" y="4667250"/>
          <p14:tracePt t="45032" x="5670550" y="4679950"/>
          <p14:tracePt t="45047" x="5670550" y="4692650"/>
          <p14:tracePt t="45056" x="5657850" y="4692650"/>
          <p14:tracePt t="45064" x="5657850" y="4705350"/>
          <p14:tracePt t="45081" x="5607050" y="4718050"/>
          <p14:tracePt t="45097" x="5545138" y="4743450"/>
          <p14:tracePt t="45114" x="5407025" y="4756150"/>
          <p14:tracePt t="45131" x="5219700" y="4779963"/>
          <p14:tracePt t="45148" x="5019675" y="4779963"/>
          <p14:tracePt t="45165" x="4794250" y="4779963"/>
          <p14:tracePt t="45168" x="4681538" y="4779963"/>
          <p14:tracePt t="45182" x="4568825" y="4779963"/>
          <p14:tracePt t="45184" x="4456113" y="4779963"/>
          <p14:tracePt t="45199" x="4243388" y="4779963"/>
          <p14:tracePt t="45216" x="4043363" y="4805363"/>
          <p14:tracePt t="45232" x="3892550" y="4830763"/>
          <p14:tracePt t="45249" x="3730625" y="4856163"/>
          <p14:tracePt t="45264" x="3643313" y="4868863"/>
          <p14:tracePt t="45281" x="3579813" y="4892675"/>
          <p14:tracePt t="45298" x="3554413" y="4892675"/>
          <p14:tracePt t="45315" x="3541713" y="4905375"/>
          <p14:tracePt t="45332" x="3530600" y="4905375"/>
          <p14:tracePt t="45432" x="3505200" y="4905375"/>
          <p14:tracePt t="45440" x="3492500" y="4905375"/>
          <p14:tracePt t="45448" x="3479800" y="4905375"/>
          <p14:tracePt t="45466" x="3454400" y="4905375"/>
          <p14:tracePt t="45482" x="3429000" y="4905375"/>
          <p14:tracePt t="45498" x="3417888" y="4905375"/>
          <p14:tracePt t="45516" x="3405188" y="4905375"/>
          <p14:tracePt t="45532" x="3367088" y="4905375"/>
          <p14:tracePt t="45536" x="3354388" y="4905375"/>
          <p14:tracePt t="45549" x="3341688" y="4918075"/>
          <p14:tracePt t="45551" x="3317875" y="4918075"/>
          <p14:tracePt t="45568" x="3305175" y="4918075"/>
          <p14:tracePt t="45584" x="3279775" y="4918075"/>
          <p14:tracePt t="45600" x="3241675" y="4930775"/>
          <p14:tracePt t="45616" x="3216275" y="4943475"/>
          <p14:tracePt t="45632" x="3205163" y="4943475"/>
          <p14:tracePt t="45649" x="3192463" y="4943475"/>
          <p14:tracePt t="47120" x="3192463" y="4956175"/>
          <p14:tracePt t="47136" x="3179763" y="4956175"/>
          <p14:tracePt t="47152" x="3179763" y="4968875"/>
          <p14:tracePt t="47216" x="3167063" y="4968875"/>
          <p14:tracePt t="47232" x="3154363" y="4968875"/>
          <p14:tracePt t="47240" x="3128963" y="4968875"/>
          <p14:tracePt t="47254" x="3103563" y="4968875"/>
          <p14:tracePt t="47256" x="3092450" y="4968875"/>
          <p14:tracePt t="47271" x="3028950" y="4968875"/>
          <p14:tracePt t="47288" x="3003550" y="4968875"/>
          <p14:tracePt t="47304" x="2967038" y="4968875"/>
          <p14:tracePt t="47320" x="2941638" y="4981575"/>
          <p14:tracePt t="47337" x="2928938" y="4981575"/>
          <p14:tracePt t="47353" x="2916238" y="4992688"/>
          <p14:tracePt t="47370" x="2903538" y="4992688"/>
          <p14:tracePt t="47387" x="2890838" y="4992688"/>
          <p14:tracePt t="47404" x="2879725" y="4992688"/>
          <p14:tracePt t="47421" x="2854325" y="4992688"/>
          <p14:tracePt t="47440" x="2841625" y="4992688"/>
          <p14:tracePt t="47488" x="2828925" y="4992688"/>
          <p14:tracePt t="47496" x="2816225" y="4992688"/>
          <p14:tracePt t="47504" x="2803525" y="4992688"/>
          <p14:tracePt t="47521" x="2767013" y="4992688"/>
          <p14:tracePt t="47537" x="2728913" y="4992688"/>
          <p14:tracePt t="47554" x="2667000" y="4992688"/>
          <p14:tracePt t="47571" x="2628900" y="4992688"/>
          <p14:tracePt t="47587" x="2590800" y="4992688"/>
          <p14:tracePt t="47605" x="2554288" y="4992688"/>
          <p14:tracePt t="47608" x="2541588" y="4992688"/>
          <p14:tracePt t="47621" x="2528888" y="4992688"/>
          <p14:tracePt t="47638" x="2516188" y="4992688"/>
          <p14:tracePt t="47655" x="2503488" y="4992688"/>
          <p14:tracePt t="47680" x="2490788" y="4992688"/>
          <p14:tracePt t="47728" x="2478088" y="4992688"/>
          <p14:tracePt t="48592" x="2503488" y="4992688"/>
          <p14:tracePt t="48600" x="2516188" y="4992688"/>
          <p14:tracePt t="48616" x="2541588" y="4992688"/>
          <p14:tracePt t="48624" x="2565400" y="4992688"/>
          <p14:tracePt t="48640" x="2616200" y="4992688"/>
          <p14:tracePt t="48657" x="2678113" y="4992688"/>
          <p14:tracePt t="48673" x="2754313" y="4992688"/>
          <p14:tracePt t="48690" x="2841625" y="4992688"/>
          <p14:tracePt t="48707" x="2954338" y="4992688"/>
          <p14:tracePt t="48724" x="3116263" y="4992688"/>
          <p14:tracePt t="48740" x="3254375" y="4992688"/>
          <p14:tracePt t="48743" x="3317875" y="4992688"/>
          <p14:tracePt t="48758" x="3392488" y="4992688"/>
          <p14:tracePt t="48760" x="3454400" y="5005388"/>
          <p14:tracePt t="48775" x="3567113" y="5018088"/>
          <p14:tracePt t="48792" x="3667125" y="5018088"/>
          <p14:tracePt t="48808" x="3743325" y="5030788"/>
          <p14:tracePt t="48824" x="3817938" y="5043488"/>
          <p14:tracePt t="48841" x="3892550" y="5043488"/>
          <p14:tracePt t="48857" x="3943350" y="5043488"/>
          <p14:tracePt t="48874" x="3979863" y="5043488"/>
          <p14:tracePt t="48891" x="4017963" y="5043488"/>
          <p14:tracePt t="48908" x="4030663" y="5043488"/>
          <p14:tracePt t="48925" x="4043363" y="5043488"/>
          <p14:tracePt t="48984" x="4056063" y="5043488"/>
          <p14:tracePt t="49096" x="4068763" y="5043488"/>
          <p14:tracePt t="50592" x="4068763" y="5056188"/>
          <p14:tracePt t="50600" x="4081463" y="5092700"/>
          <p14:tracePt t="50612" x="4105275" y="5156200"/>
          <p14:tracePt t="50615" x="4143375" y="5243513"/>
          <p14:tracePt t="50629" x="4168775" y="5318125"/>
          <p14:tracePt t="50632" x="4181475" y="5356225"/>
          <p14:tracePt t="50646" x="4181475" y="5394325"/>
          <p14:tracePt t="50648" x="4181475" y="5418138"/>
          <p14:tracePt t="50663" x="4181475" y="5456238"/>
          <p14:tracePt t="50688" x="4181475" y="5468938"/>
          <p14:tracePt t="50784" x="4168775" y="5468938"/>
          <p14:tracePt t="50792" x="4156075" y="5468938"/>
          <p14:tracePt t="50800" x="4143375" y="5468938"/>
          <p14:tracePt t="50813" x="4117975" y="5468938"/>
          <p14:tracePt t="50816" x="4092575" y="5456238"/>
          <p14:tracePt t="50830" x="4068763" y="5443538"/>
          <p14:tracePt t="50832" x="4043363" y="5407025"/>
          <p14:tracePt t="50846" x="4005263" y="5368925"/>
          <p14:tracePt t="50848" x="3979863" y="5343525"/>
          <p14:tracePt t="50864" x="3892550" y="5256213"/>
          <p14:tracePt t="50880" x="3805238" y="5181600"/>
          <p14:tracePt t="50897" x="3717925" y="5118100"/>
          <p14:tracePt t="50913" x="3667125" y="5056188"/>
          <p14:tracePt t="50929" x="3617913" y="5018088"/>
          <p14:tracePt t="50946" x="3592513" y="4992688"/>
          <p14:tracePt t="50963" x="3567113" y="4968875"/>
          <p14:tracePt t="50979" x="3554413" y="4956175"/>
          <p14:tracePt t="50997" x="3541713" y="4956175"/>
          <p14:tracePt t="50999" x="3541713" y="4943475"/>
          <p14:tracePt t="51014" x="3530600" y="4943475"/>
          <p14:tracePt t="51680" x="3517900" y="4943475"/>
          <p14:tracePt t="51704" x="3505200" y="4943475"/>
          <p14:tracePt t="51713" x="3505200" y="4956175"/>
          <p14:tracePt t="51728" x="3505200" y="4981575"/>
          <p14:tracePt t="51736" x="3492500" y="4992688"/>
          <p14:tracePt t="51749" x="3479800" y="5005388"/>
          <p14:tracePt t="51751" x="3467100" y="5030788"/>
          <p14:tracePt t="51764" x="3467100" y="5043488"/>
          <p14:tracePt t="51782" x="3454400" y="5081588"/>
          <p14:tracePt t="51784" x="3441700" y="5092700"/>
          <p14:tracePt t="51800" x="3441700" y="5105400"/>
          <p14:tracePt t="51816" x="3429000" y="5118100"/>
          <p14:tracePt t="51840" x="3417888" y="5130800"/>
          <p14:tracePt t="52216" x="3417888" y="5118100"/>
          <p14:tracePt t="52232" x="3417888" y="5105400"/>
          <p14:tracePt t="52240" x="3417888" y="5092700"/>
          <p14:tracePt t="52248" x="3417888" y="5081588"/>
          <p14:tracePt t="52265" x="3417888" y="5068888"/>
          <p14:tracePt t="52281" x="3392488" y="5030788"/>
          <p14:tracePt t="52298" x="3354388" y="5005388"/>
          <p14:tracePt t="52319" x="3341688" y="4992688"/>
          <p14:tracePt t="53064" x="3341688" y="4968875"/>
          <p14:tracePt t="53071" x="3392488" y="4943475"/>
          <p14:tracePt t="53085" x="3441700" y="4918075"/>
          <p14:tracePt t="53088" x="3492500" y="4892675"/>
          <p14:tracePt t="53102" x="3541713" y="4856163"/>
          <p14:tracePt t="53105" x="3605213" y="4830763"/>
          <p14:tracePt t="53119" x="3717925" y="4779963"/>
          <p14:tracePt t="53136" x="3843338" y="4743450"/>
          <p14:tracePt t="53152" x="3968750" y="4718050"/>
          <p14:tracePt t="53169" x="4043363" y="4705350"/>
          <p14:tracePt t="53185" x="4092575" y="4692650"/>
          <p14:tracePt t="53264" x="4105275" y="4692650"/>
          <p14:tracePt t="53280" x="4117975" y="4679950"/>
          <p14:tracePt t="53288" x="4130675" y="4679950"/>
          <p14:tracePt t="53303" x="4156075" y="4679950"/>
          <p14:tracePt t="53305" x="4156075" y="4667250"/>
          <p14:tracePt t="53320" x="4181475" y="4656138"/>
          <p14:tracePt t="53336" x="4192588" y="4643438"/>
          <p14:tracePt t="53353" x="4205288" y="4630738"/>
          <p14:tracePt t="53369" x="4217988" y="4630738"/>
          <p14:tracePt t="53386" x="4243388" y="4618038"/>
          <p14:tracePt t="53402" x="4256088" y="4605338"/>
          <p14:tracePt t="53420" x="4281488" y="4592638"/>
          <p14:tracePt t="53437" x="4294188" y="4579938"/>
          <p14:tracePt t="53439" x="4318000" y="4567238"/>
          <p14:tracePt t="53453" x="4330700" y="4567238"/>
          <p14:tracePt t="53456" x="4343400" y="4567238"/>
          <p14:tracePt t="53470" x="4356100" y="4567238"/>
          <p14:tracePt t="53486" x="4368800" y="4567238"/>
          <p14:tracePt t="53504" x="4381500" y="4567238"/>
          <p14:tracePt t="53520" x="4406900" y="4554538"/>
          <p14:tracePt t="53537" x="4443413" y="4554538"/>
          <p14:tracePt t="53553" x="4506913" y="4543425"/>
          <p14:tracePt t="53569" x="4594225" y="4530725"/>
          <p14:tracePt t="53586" x="4694238" y="4505325"/>
          <p14:tracePt t="53603" x="4881563" y="4479925"/>
          <p14:tracePt t="53620" x="5119688" y="4454525"/>
          <p14:tracePt t="53637" x="5407025" y="4418013"/>
          <p14:tracePt t="53639" x="5583238" y="4405313"/>
          <p14:tracePt t="53654" x="5745163" y="4405313"/>
          <p14:tracePt t="53656" x="5908675" y="4405313"/>
          <p14:tracePt t="53671" x="6196013" y="4405313"/>
          <p14:tracePt t="53687" x="6396038" y="4392613"/>
          <p14:tracePt t="53705" x="6534150" y="4379913"/>
          <p14:tracePt t="53720" x="6608763" y="4354513"/>
          <p14:tracePt t="53737" x="6646863" y="4354513"/>
          <p14:tracePt t="53753" x="6672263" y="4354513"/>
          <p14:tracePt t="53770" x="6684963" y="4354513"/>
          <p14:tracePt t="53787" x="6708775" y="4354513"/>
          <p14:tracePt t="53804" x="6721475" y="4341813"/>
          <p14:tracePt t="53821" x="6759575" y="4330700"/>
          <p14:tracePt t="53823" x="6784975" y="4318000"/>
          <p14:tracePt t="53837" x="6834188" y="4279900"/>
          <p14:tracePt t="53840" x="6884988" y="4254500"/>
          <p14:tracePt t="53855" x="6959600" y="4217988"/>
          <p14:tracePt t="53857" x="7046913" y="4154488"/>
          <p14:tracePt t="53871" x="7246938" y="4054475"/>
          <p14:tracePt t="53887" x="7410450" y="3967163"/>
          <p14:tracePt t="53905" x="7535863" y="3892550"/>
          <p14:tracePt t="53921" x="7585075" y="3854450"/>
          <p14:tracePt t="53937" x="7635875" y="3841750"/>
          <p14:tracePt t="53954" x="7648575" y="3829050"/>
          <p14:tracePt t="53971" x="7685088" y="3803650"/>
          <p14:tracePt t="53987" x="7748588" y="3754438"/>
          <p14:tracePt t="54004" x="7835900" y="3692525"/>
          <p14:tracePt t="54008" x="7886700" y="3654425"/>
          <p14:tracePt t="54021" x="7923213" y="3616325"/>
          <p14:tracePt t="54024" x="7948613" y="3603625"/>
          <p14:tracePt t="54038" x="7986713" y="3579813"/>
          <p14:tracePt t="54040" x="8010525" y="3579813"/>
          <p14:tracePt t="54056" x="8048625" y="3554413"/>
          <p14:tracePt t="54072" x="8061325" y="3541713"/>
          <p14:tracePt t="54224" x="8074025" y="3541713"/>
          <p14:tracePt t="54232" x="8086725" y="3541713"/>
          <p14:tracePt t="54248" x="8110538" y="3541713"/>
          <p14:tracePt t="54255" x="8148638" y="3541713"/>
          <p14:tracePt t="54272" x="8199438" y="3541713"/>
          <p14:tracePt t="54288" x="8248650" y="3541713"/>
          <p14:tracePt t="54305" x="8261350" y="3541713"/>
          <p14:tracePt t="54322" x="8274050" y="3541713"/>
          <p14:tracePt t="54392" x="8286750" y="3554413"/>
          <p14:tracePt t="54409" x="8286750" y="3567113"/>
          <p14:tracePt t="54416" x="8286750" y="3579813"/>
          <p14:tracePt t="54424" x="8299450" y="3603625"/>
          <p14:tracePt t="54439" x="8324850" y="3667125"/>
          <p14:tracePt t="54456" x="8348663" y="3716338"/>
          <p14:tracePt t="54472" x="8348663" y="3767138"/>
          <p14:tracePt t="54489" x="8374063" y="3816350"/>
          <p14:tracePt t="54506" x="8374063" y="3841750"/>
          <p14:tracePt t="54522" x="8374063" y="3854450"/>
          <p14:tracePt t="54600" x="8374063" y="3867150"/>
          <p14:tracePt t="54992" x="8399463" y="3867150"/>
          <p14:tracePt t="55000" x="8412163" y="3841750"/>
          <p14:tracePt t="55008" x="8448675" y="3816350"/>
          <p14:tracePt t="55024" x="8499475" y="3779838"/>
          <p14:tracePt t="55040" x="8548688" y="3741738"/>
          <p14:tracePt t="55057" x="8574088" y="3716338"/>
          <p14:tracePt t="55074" x="8599488" y="3703638"/>
          <p14:tracePt t="55160" x="8612188" y="3703638"/>
          <p14:tracePt t="55167" x="8624888" y="3692525"/>
          <p14:tracePt t="55176" x="8637588" y="3692525"/>
          <p14:tracePt t="55191" x="8712200" y="3679825"/>
          <p14:tracePt t="55208" x="8774113" y="3654425"/>
          <p14:tracePt t="55224" x="8863013" y="3641725"/>
          <p14:tracePt t="55241" x="8975725" y="3616325"/>
          <p14:tracePt t="55257" x="9037638" y="3590925"/>
          <p14:tracePt t="55274" x="9063038" y="3590925"/>
          <p14:tracePt t="55290" x="9075738" y="3590925"/>
          <p14:tracePt t="55560" x="9050338" y="3590925"/>
          <p14:tracePt t="55568" x="9024938" y="3590925"/>
          <p14:tracePt t="55575" x="8999538" y="3590925"/>
          <p14:tracePt t="55592" x="8937625" y="3590925"/>
          <p14:tracePt t="55608" x="8874125" y="3616325"/>
          <p14:tracePt t="55626" x="8799513" y="3616325"/>
          <p14:tracePt t="55642" x="8763000" y="3629025"/>
          <p14:tracePt t="55658" x="8724900" y="3629025"/>
          <p14:tracePt t="55675" x="8699500" y="3629025"/>
          <p14:tracePt t="55692" x="8686800" y="3629025"/>
          <p14:tracePt t="55808" x="8712200" y="3629025"/>
          <p14:tracePt t="55816" x="8750300" y="3603625"/>
          <p14:tracePt t="55825" x="8812213" y="3567113"/>
          <p14:tracePt t="55842" x="8963025" y="3490913"/>
          <p14:tracePt t="55859" x="9099550" y="3416300"/>
          <p14:tracePt t="55875" x="9224963" y="3354388"/>
          <p14:tracePt t="55892" x="9375775" y="3278188"/>
          <p14:tracePt t="55895" x="9437688" y="3241675"/>
          <p14:tracePt t="55909" x="9537700" y="3203575"/>
          <p14:tracePt t="55912" x="9626600" y="3165475"/>
          <p14:tracePt t="55927" x="9788525" y="3116263"/>
          <p14:tracePt t="55943" x="9963150" y="3065463"/>
          <p14:tracePt t="55960" x="10164763" y="3003550"/>
          <p14:tracePt t="55976" x="10301288" y="2952750"/>
          <p14:tracePt t="55993" x="10414000" y="2903538"/>
          <p14:tracePt t="56009" x="10490200" y="2878138"/>
          <p14:tracePt t="56026" x="10552113" y="2852738"/>
          <p14:tracePt t="56043" x="10577513" y="2852738"/>
          <p14:tracePt t="56060" x="10602913" y="2840038"/>
          <p14:tracePt t="56076" x="10614025" y="2840038"/>
          <p14:tracePt t="56224" x="10626725" y="2840038"/>
          <p14:tracePt t="56232" x="10639425" y="2840038"/>
          <p14:tracePt t="56256" x="10639425" y="2890838"/>
          <p14:tracePt t="56264" x="10652125" y="2978150"/>
          <p14:tracePt t="56277" x="10652125" y="3090863"/>
          <p14:tracePt t="56280" x="10664825" y="3241675"/>
          <p14:tracePt t="56293" x="10690225" y="3416300"/>
          <p14:tracePt t="56296" x="10690225" y="3567113"/>
          <p14:tracePt t="56311" x="10690225" y="3879850"/>
          <p14:tracePt t="56327" x="10690225" y="4129088"/>
          <p14:tracePt t="56344" x="10690225" y="4341813"/>
          <p14:tracePt t="56361" x="10690225" y="4554538"/>
          <p14:tracePt t="56377" x="10690225" y="4756150"/>
          <p14:tracePt t="56394" x="10690225" y="4930775"/>
          <p14:tracePt t="56410" x="10690225" y="5043488"/>
          <p14:tracePt t="56427" x="10677525" y="5092700"/>
          <p14:tracePt t="56444" x="10677525" y="5118100"/>
          <p14:tracePt t="56696" x="10652125" y="5118100"/>
          <p14:tracePt t="56704" x="10626725" y="5118100"/>
          <p14:tracePt t="56712" x="10590213" y="5118100"/>
          <p14:tracePt t="56728" x="10439400" y="5118100"/>
          <p14:tracePt t="56745" x="10226675" y="5105400"/>
          <p14:tracePt t="56761" x="9963150" y="5105400"/>
          <p14:tracePt t="56778" x="9663113" y="5105400"/>
          <p14:tracePt t="56795" x="9363075" y="5105400"/>
          <p14:tracePt t="56812" x="9075738" y="5105400"/>
          <p14:tracePt t="56828" x="8837613" y="5118100"/>
          <p14:tracePt t="56846" x="8586788" y="5168900"/>
          <p14:tracePt t="56848" x="8486775" y="5194300"/>
          <p14:tracePt t="56862" x="8361363" y="5230813"/>
          <p14:tracePt t="56864" x="8248650" y="5256213"/>
          <p14:tracePt t="56880" x="7999413" y="5330825"/>
          <p14:tracePt t="56896" x="7797800" y="5381625"/>
          <p14:tracePt t="56912" x="7635875" y="5407025"/>
          <p14:tracePt t="56929" x="7535863" y="5430838"/>
          <p14:tracePt t="56945" x="7472363" y="5443538"/>
          <p14:tracePt t="56962" x="7423150" y="5443538"/>
          <p14:tracePt t="56978" x="7410450" y="5456238"/>
          <p14:tracePt t="56996" x="7372350" y="5456238"/>
          <p14:tracePt t="57012" x="7335838" y="5468938"/>
          <p14:tracePt t="57015" x="7297738" y="5481638"/>
          <p14:tracePt t="57029" x="7259638" y="5494338"/>
          <p14:tracePt t="57031" x="7210425" y="5507038"/>
          <p14:tracePt t="57046" x="7159625" y="5518150"/>
          <p14:tracePt t="57048" x="7085013" y="5530850"/>
          <p14:tracePt t="57064" x="6946900" y="5568950"/>
          <p14:tracePt t="57080" x="6821488" y="5619750"/>
          <p14:tracePt t="57096" x="6672263" y="5668963"/>
          <p14:tracePt t="57112" x="6508750" y="5707063"/>
          <p14:tracePt t="57129" x="6383338" y="5732463"/>
          <p14:tracePt t="57145" x="6283325" y="5743575"/>
          <p14:tracePt t="57162" x="6170613" y="5768975"/>
          <p14:tracePt t="57179" x="6070600" y="5768975"/>
          <p14:tracePt t="57196" x="5995988" y="5781675"/>
          <p14:tracePt t="57213" x="5945188" y="5794375"/>
          <p14:tracePt t="57216" x="5908675" y="5794375"/>
          <p14:tracePt t="57230" x="5870575" y="5794375"/>
          <p14:tracePt t="57232" x="5832475" y="5794375"/>
          <p14:tracePt t="57247" x="5757863" y="5794375"/>
          <p14:tracePt t="57264" x="5683250" y="5794375"/>
          <p14:tracePt t="57280" x="5619750" y="5794375"/>
          <p14:tracePt t="57296" x="5545138" y="5781675"/>
          <p14:tracePt t="57313" x="5483225" y="5781675"/>
          <p14:tracePt t="57329" x="5419725" y="5756275"/>
          <p14:tracePt t="57346" x="5370513" y="5743575"/>
          <p14:tracePt t="57363" x="5345113" y="5743575"/>
          <p14:tracePt t="57384" x="5332413" y="5743575"/>
          <p14:tracePt t="57632" x="5319713" y="5743575"/>
          <p14:tracePt t="57664" x="5307013" y="5743575"/>
          <p14:tracePt t="57696" x="5294313" y="5743575"/>
          <p14:tracePt t="58016" x="5294313" y="5732463"/>
          <p14:tracePt t="58024" x="5294313" y="5719763"/>
          <p14:tracePt t="58032" x="5294313" y="5694363"/>
          <p14:tracePt t="58048" x="5294313" y="5643563"/>
          <p14:tracePt t="58066" x="5281613" y="5568950"/>
          <p14:tracePt t="58081" x="5270500" y="5494338"/>
          <p14:tracePt t="58098" x="5270500" y="5418138"/>
          <p14:tracePt t="58115" x="5257800" y="5343525"/>
          <p14:tracePt t="58132" x="5245100" y="5268913"/>
          <p14:tracePt t="58147" x="5219700" y="5205413"/>
          <p14:tracePt t="58166" x="5207000" y="5143500"/>
          <p14:tracePt t="58168" x="5194300" y="5118100"/>
          <p14:tracePt t="58183" x="5181600" y="5068888"/>
          <p14:tracePt t="58199" x="5170488" y="5043488"/>
          <p14:tracePt t="58216" x="5145088" y="4992688"/>
          <p14:tracePt t="58232" x="5132388" y="4956175"/>
          <p14:tracePt t="58248" x="5106988" y="4918075"/>
          <p14:tracePt t="58265" x="5068888" y="4879975"/>
          <p14:tracePt t="58282" x="5006975" y="4818063"/>
          <p14:tracePt t="58299" x="4968875" y="4779963"/>
          <p14:tracePt t="58316" x="4932363" y="4730750"/>
          <p14:tracePt t="58332" x="4919663" y="4692650"/>
          <p14:tracePt t="58336" x="4894263" y="4679950"/>
          <p14:tracePt t="58349" x="4881563" y="4656138"/>
          <p14:tracePt t="58351" x="4868863" y="4643438"/>
          <p14:tracePt t="58367" x="4868863" y="4630738"/>
          <p14:tracePt t="58369" x="4856163" y="4630738"/>
          <p14:tracePt t="58383" x="4832350" y="4618038"/>
          <p14:tracePt t="58400" x="4806950" y="4592638"/>
          <p14:tracePt t="58416" x="4768850" y="4567238"/>
          <p14:tracePt t="58432" x="4732338" y="4554538"/>
          <p14:tracePt t="58449" x="4719638" y="4543425"/>
          <p14:tracePt t="58466" x="4694238" y="4543425"/>
          <p14:tracePt t="58482" x="4656138" y="4518025"/>
          <p14:tracePt t="58499" x="4619625" y="4505325"/>
          <p14:tracePt t="58516" x="4594225" y="4505325"/>
          <p14:tracePt t="58520" x="4556125" y="4492625"/>
          <p14:tracePt t="58532" x="4530725" y="4492625"/>
          <p14:tracePt t="58535" x="4518025" y="4492625"/>
          <p14:tracePt t="58549" x="4506913" y="4492625"/>
          <p14:tracePt t="58552" x="4481513" y="4479925"/>
          <p14:tracePt t="58567" x="4418013" y="4467225"/>
          <p14:tracePt t="58584" x="4368800" y="4454525"/>
          <p14:tracePt t="58600" x="4305300" y="4454525"/>
          <p14:tracePt t="58616" x="4256088" y="4443413"/>
          <p14:tracePt t="58633" x="4217988" y="4430713"/>
          <p14:tracePt t="58649" x="4181475" y="4418013"/>
          <p14:tracePt t="58666" x="4143375" y="4418013"/>
          <p14:tracePt t="58683" x="4130675" y="4405313"/>
          <p14:tracePt t="58700" x="4105275" y="4405313"/>
          <p14:tracePt t="58717" x="4092575" y="4392613"/>
          <p14:tracePt t="58719" x="4092575" y="4379913"/>
          <p14:tracePt t="58734" x="4081463" y="4379913"/>
          <p14:tracePt t="58736" x="4068763" y="4379913"/>
          <p14:tracePt t="59240" x="4081463" y="4379913"/>
          <p14:tracePt t="59256" x="4092575" y="4379913"/>
          <p14:tracePt t="59272" x="4105275" y="4379913"/>
          <p14:tracePt t="59280" x="4117975" y="4379913"/>
          <p14:tracePt t="59288" x="4130675" y="4379913"/>
          <p14:tracePt t="59302" x="4156075" y="4379913"/>
          <p14:tracePt t="59304" x="4168775" y="4379913"/>
          <p14:tracePt t="59319" x="4205288" y="4367213"/>
          <p14:tracePt t="59336" x="4230688" y="4367213"/>
          <p14:tracePt t="59352" x="4256088" y="4354513"/>
          <p14:tracePt t="59368" x="4281488" y="4354513"/>
          <p14:tracePt t="59386" x="4305300" y="4341813"/>
          <p14:tracePt t="59401" x="4330700" y="4330700"/>
          <p14:tracePt t="59418" x="4356100" y="4318000"/>
          <p14:tracePt t="59436" x="4394200" y="4292600"/>
          <p14:tracePt t="59451" x="4418013" y="4292600"/>
          <p14:tracePt t="59469" x="4430713" y="4292600"/>
          <p14:tracePt t="59472" x="4443413" y="4292600"/>
          <p14:tracePt t="59680" x="4456113" y="4279900"/>
          <p14:tracePt t="59688" x="4456113" y="4267200"/>
          <p14:tracePt t="59703" x="4481513" y="4267200"/>
          <p14:tracePt t="59719" x="4494213" y="4267200"/>
          <p14:tracePt t="59744" x="4506913" y="4267200"/>
          <p14:tracePt t="59768" x="4506913" y="4254500"/>
          <p14:tracePt t="59776" x="4518025" y="4254500"/>
          <p14:tracePt t="59785" x="4530725" y="4254500"/>
          <p14:tracePt t="59803" x="4556125" y="4254500"/>
          <p14:tracePt t="59820" x="4606925" y="4241800"/>
          <p14:tracePt t="59836" x="4668838" y="4241800"/>
          <p14:tracePt t="59839" x="4694238" y="4230688"/>
          <p14:tracePt t="59853" x="4719638" y="4217988"/>
          <p14:tracePt t="59856" x="4743450" y="4217988"/>
          <p14:tracePt t="59870" x="4768850" y="4217988"/>
          <p14:tracePt t="59872" x="4794250" y="4217988"/>
          <p14:tracePt t="59888" x="4806950" y="4217988"/>
          <p14:tracePt t="59904" x="4832350" y="4205288"/>
          <p14:tracePt t="59921" x="4881563" y="4205288"/>
          <p14:tracePt t="59937" x="4932363" y="4205288"/>
          <p14:tracePt t="59953" x="4981575" y="4192588"/>
          <p14:tracePt t="59970" x="5006975" y="4192588"/>
          <p14:tracePt t="59986" x="5019675" y="4192588"/>
          <p14:tracePt t="60003" x="5057775" y="4192588"/>
          <p14:tracePt t="60020" x="5068888" y="4192588"/>
          <p14:tracePt t="60024" x="5081588" y="4192588"/>
          <p14:tracePt t="60264" x="5081588" y="4217988"/>
          <p14:tracePt t="60272" x="5081588" y="4230688"/>
          <p14:tracePt t="60280" x="5081588" y="4241800"/>
          <p14:tracePt t="60288" x="5068888" y="4254500"/>
          <p14:tracePt t="60305" x="5068888" y="4267200"/>
          <p14:tracePt t="60321" x="5057775" y="4267200"/>
          <p14:tracePt t="60337" x="5057775" y="4279900"/>
          <p14:tracePt t="60472" x="5057775" y="4292600"/>
          <p14:tracePt t="60488" x="5045075" y="4305300"/>
          <p14:tracePt t="60495" x="5032375" y="4318000"/>
          <p14:tracePt t="60505" x="5019675" y="4330700"/>
          <p14:tracePt t="60521" x="4994275" y="4367213"/>
          <p14:tracePt t="60537" x="4945063" y="4392613"/>
          <p14:tracePt t="60555" x="4919663" y="4430713"/>
          <p14:tracePt t="60572" x="4856163" y="4467225"/>
          <p14:tracePt t="60588" x="4794250" y="4505325"/>
          <p14:tracePt t="60591" x="4756150" y="4518025"/>
          <p14:tracePt t="60605" x="4732338" y="4530725"/>
          <p14:tracePt t="60608" x="4694238" y="4543425"/>
          <p14:tracePt t="60622" x="4668838" y="4554538"/>
          <p14:tracePt t="60624" x="4643438" y="4567238"/>
          <p14:tracePt t="60639" x="4568825" y="4592638"/>
          <p14:tracePt t="60655" x="4543425" y="4592638"/>
          <p14:tracePt t="60672" x="4494213" y="4605338"/>
          <p14:tracePt t="60689" x="4443413" y="4618038"/>
          <p14:tracePt t="60706" x="4381500" y="4618038"/>
          <p14:tracePt t="60721" x="4330700" y="4618038"/>
          <p14:tracePt t="60738" x="4294188" y="4630738"/>
          <p14:tracePt t="60755" x="4243388" y="4643438"/>
          <p14:tracePt t="60772" x="4205288" y="4643438"/>
          <p14:tracePt t="60775" x="4192588" y="4643438"/>
          <p14:tracePt t="60788" x="4168775" y="4656138"/>
          <p14:tracePt t="60806" x="4143375" y="4656138"/>
          <p14:tracePt t="60808" x="4117975" y="4656138"/>
          <p14:tracePt t="60823" x="4056063" y="4679950"/>
          <p14:tracePt t="60839" x="4005263" y="4679950"/>
          <p14:tracePt t="60856" x="3930650" y="4705350"/>
          <p14:tracePt t="60872" x="3856038" y="4718050"/>
          <p14:tracePt t="60889" x="3805238" y="4730750"/>
          <p14:tracePt t="60906" x="3756025" y="4756150"/>
          <p14:tracePt t="60922" x="3730625" y="4768850"/>
          <p14:tracePt t="60939" x="3705225" y="4768850"/>
          <p14:tracePt t="60955" x="3667125" y="4792663"/>
          <p14:tracePt t="60973" x="3630613" y="4805363"/>
          <p14:tracePt t="60976" x="3617913" y="4818063"/>
          <p14:tracePt t="60990" x="3605213" y="4818063"/>
          <p14:tracePt t="60992" x="3579813" y="4830763"/>
          <p14:tracePt t="61006" x="3567113" y="4830763"/>
          <p14:tracePt t="61009" x="3554413" y="4830763"/>
          <p14:tracePt t="61023" x="3541713" y="4843463"/>
          <p14:tracePt t="61039" x="3530600" y="4843463"/>
          <p14:tracePt t="61056" x="3517900" y="4843463"/>
          <p14:tracePt t="61216" x="3517900" y="4856163"/>
          <p14:tracePt t="61223" x="3517900" y="4879975"/>
          <p14:tracePt t="61232" x="3505200" y="4905375"/>
          <p14:tracePt t="61240" x="3492500" y="4918075"/>
          <p14:tracePt t="61256" x="3492500" y="4968875"/>
          <p14:tracePt t="61273" x="3492500" y="4992688"/>
          <p14:tracePt t="61289" x="3492500" y="5005388"/>
          <p14:tracePt t="61320" x="3492500" y="5018088"/>
          <p14:tracePt t="61455" x="3505200" y="5018088"/>
          <p14:tracePt t="61464" x="3530600" y="5018088"/>
          <p14:tracePt t="61473" x="3541713" y="5018088"/>
          <p14:tracePt t="61490" x="3567113" y="5018088"/>
          <p14:tracePt t="61508" x="3617913" y="5043488"/>
          <p14:tracePt t="61524" x="3679825" y="5043488"/>
          <p14:tracePt t="61527" x="3705225" y="5043488"/>
          <p14:tracePt t="61541" x="3743325" y="5056188"/>
          <p14:tracePt t="61544" x="3779838" y="5056188"/>
          <p14:tracePt t="61557" x="3830638" y="5056188"/>
          <p14:tracePt t="61560" x="3867150" y="5056188"/>
          <p14:tracePt t="61575" x="3943350" y="5068888"/>
          <p14:tracePt t="61591" x="3979863" y="5081588"/>
          <p14:tracePt t="61608" x="4005263" y="5081588"/>
          <p14:tracePt t="61625" x="4017963" y="5081588"/>
          <p14:tracePt t="61641" x="4030663" y="5081588"/>
          <p14:tracePt t="61736" x="4043363" y="5081588"/>
          <p14:tracePt t="61760" x="4056063" y="5081588"/>
          <p14:tracePt t="61768" x="4068763" y="5081588"/>
          <p14:tracePt t="61800" x="4081463" y="5081588"/>
          <p14:tracePt t="61824" x="4092575" y="5081588"/>
          <p14:tracePt t="61856" x="4105275" y="5081588"/>
          <p14:tracePt t="61863" x="4117975" y="5081588"/>
          <p14:tracePt t="61875" x="4130675" y="5081588"/>
          <p14:tracePt t="61892" x="4143375" y="5081588"/>
          <p14:tracePt t="61907" x="4156075" y="5081588"/>
          <p14:tracePt t="61923" x="4168775" y="5081588"/>
          <p14:tracePt t="61940" x="4181475" y="5081588"/>
          <p14:tracePt t="61956" x="4192588" y="5081588"/>
          <p14:tracePt t="62152" x="4205288" y="5081588"/>
          <p14:tracePt t="62744" x="4205288" y="5068888"/>
          <p14:tracePt t="62760" x="4205288" y="5056188"/>
          <p14:tracePt t="62767" x="4205288" y="5043488"/>
          <p14:tracePt t="62777" x="4205288" y="5030788"/>
          <p14:tracePt t="62793" x="4205288" y="5005388"/>
          <p14:tracePt t="62810" x="4205288" y="4992688"/>
          <p14:tracePt t="62828" x="4192588" y="4992688"/>
          <p14:tracePt t="62944" x="4181475" y="4992688"/>
          <p14:tracePt t="63272" x="4181475" y="4981575"/>
          <p14:tracePt t="63288" x="4181475" y="4968875"/>
          <p14:tracePt t="63295" x="4181475" y="4956175"/>
          <p14:tracePt t="63312" x="4181475" y="4943475"/>
          <p14:tracePt t="63600" x="4192588" y="4943475"/>
          <p14:tracePt t="63608" x="4217988" y="4930775"/>
          <p14:tracePt t="63616" x="4243388" y="4918075"/>
          <p14:tracePt t="63630" x="4268788" y="4918075"/>
          <p14:tracePt t="63632" x="4305300" y="4905375"/>
          <p14:tracePt t="63647" x="4381500" y="4879975"/>
          <p14:tracePt t="63663" x="4494213" y="4868863"/>
          <p14:tracePt t="63680" x="4568825" y="4856163"/>
          <p14:tracePt t="63697" x="4643438" y="4830763"/>
          <p14:tracePt t="63713" x="4706938" y="4818063"/>
          <p14:tracePt t="63729" x="4768850" y="4805363"/>
          <p14:tracePt t="63746" x="4832350" y="4792663"/>
          <p14:tracePt t="63763" x="4894263" y="4779963"/>
          <p14:tracePt t="63780" x="4945063" y="4768850"/>
          <p14:tracePt t="63797" x="5019675" y="4756150"/>
          <p14:tracePt t="63799" x="5045075" y="4756150"/>
          <p14:tracePt t="63814" x="5068888" y="4756150"/>
          <p14:tracePt t="63816" x="5094288" y="4756150"/>
          <p14:tracePt t="63830" x="5106988" y="4756150"/>
          <p14:tracePt t="63832" x="5132388" y="4756150"/>
          <p14:tracePt t="63847" x="5194300" y="4743450"/>
          <p14:tracePt t="63863" x="5245100" y="4743450"/>
          <p14:tracePt t="63880" x="5281613" y="4743450"/>
          <p14:tracePt t="63897" x="5307013" y="4743450"/>
          <p14:tracePt t="63913" x="5319713" y="4743450"/>
          <p14:tracePt t="63930" x="5345113" y="4743450"/>
          <p14:tracePt t="63976" x="5357813" y="4743450"/>
          <p14:tracePt t="63992" x="5370513" y="4743450"/>
          <p14:tracePt t="64000" x="5383213" y="4743450"/>
          <p14:tracePt t="64014" x="5394325" y="4743450"/>
          <p14:tracePt t="64031" x="5407025" y="4743450"/>
          <p14:tracePt t="64048" x="5432425" y="4743450"/>
          <p14:tracePt t="64064" x="5445125" y="4743450"/>
          <p14:tracePt t="64088" x="5457825" y="4743450"/>
          <p14:tracePt t="64104" x="5470525" y="4743450"/>
          <p14:tracePt t="64400" x="5483225" y="4743450"/>
          <p14:tracePt t="64416" x="5495925" y="4743450"/>
          <p14:tracePt t="64424" x="5507038" y="4743450"/>
          <p14:tracePt t="64440" x="5519738" y="4743450"/>
          <p14:tracePt t="64448" x="5532438" y="4743450"/>
          <p14:tracePt t="64465" x="5545138" y="4743450"/>
          <p14:tracePt t="64496" x="5557838" y="4743450"/>
          <p14:tracePt t="64551" x="5583238" y="4743450"/>
          <p14:tracePt t="64560" x="5595938" y="4756150"/>
          <p14:tracePt t="64567" x="5619750" y="4756150"/>
          <p14:tracePt t="64583" x="5645150" y="4756150"/>
          <p14:tracePt t="64599" x="5657850" y="4768850"/>
          <p14:tracePt t="64616" x="5670550" y="4779963"/>
          <p14:tracePt t="64744" x="5670550" y="4792663"/>
          <p14:tracePt t="64760" x="5670550" y="4805363"/>
          <p14:tracePt t="64776" x="5670550" y="4818063"/>
          <p14:tracePt t="64952" x="5657850" y="4818063"/>
          <p14:tracePt t="64960" x="5645150" y="4818063"/>
          <p14:tracePt t="64984" x="5632450" y="4818063"/>
          <p14:tracePt t="65400" x="5645150" y="4818063"/>
          <p14:tracePt t="65408" x="5657850" y="4818063"/>
          <p14:tracePt t="65417" x="5657850" y="4830763"/>
          <p14:tracePt t="65434" x="5695950" y="4830763"/>
          <p14:tracePt t="65451" x="5719763" y="4856163"/>
          <p14:tracePt t="65467" x="5757863" y="4856163"/>
          <p14:tracePt t="65484" x="5770563" y="4868863"/>
          <p14:tracePt t="65487" x="5783263" y="4868863"/>
          <p14:tracePt t="65504" x="5795963" y="4868863"/>
          <p14:tracePt t="65520" x="5795963" y="4879975"/>
          <p14:tracePt t="65536" x="5808663" y="4879975"/>
          <p14:tracePt t="65551" x="5808663" y="4892675"/>
          <p14:tracePt t="65568" x="5821363" y="4892675"/>
          <p14:tracePt t="65600" x="5821363" y="4905375"/>
          <p14:tracePt t="65752" x="5832475" y="4905375"/>
          <p14:tracePt t="65768" x="5845175" y="4905375"/>
          <p14:tracePt t="65775" x="5857875" y="4905375"/>
          <p14:tracePt t="65792" x="5883275" y="4905375"/>
          <p14:tracePt t="65802" x="5921375" y="4905375"/>
          <p14:tracePt t="65818" x="5995988" y="4930775"/>
          <p14:tracePt t="65836" x="6083300" y="4956175"/>
          <p14:tracePt t="65851" x="6134100" y="4992688"/>
          <p14:tracePt t="65868" x="6183313" y="5018088"/>
          <p14:tracePt t="65871" x="6221413" y="5018088"/>
          <p14:tracePt t="65886" x="6221413" y="5030788"/>
          <p14:tracePt t="66048" x="6234113" y="5030788"/>
          <p14:tracePt t="66064" x="6246813" y="5030788"/>
          <p14:tracePt t="66071" x="6259513" y="5030788"/>
          <p14:tracePt t="66087" x="6270625" y="5043488"/>
          <p14:tracePt t="66089" x="6308725" y="5056188"/>
          <p14:tracePt t="66103" x="6408738" y="5092700"/>
          <p14:tracePt t="66120" x="6483350" y="5105400"/>
          <p14:tracePt t="66136" x="6508750" y="5118100"/>
          <p14:tracePt t="66153" x="6521450" y="5130800"/>
          <p14:tracePt t="66368" x="6534150" y="5130800"/>
          <p14:tracePt t="69479" x="6534150" y="5143500"/>
          <p14:tracePt t="69495" x="6534150" y="5156200"/>
          <p14:tracePt t="70856" x="6534150" y="5143500"/>
          <p14:tracePt t="70896" x="6534150" y="5130800"/>
          <p14:tracePt t="70920" x="6534150" y="5118100"/>
          <p14:tracePt t="70928" x="6534150" y="5105400"/>
          <p14:tracePt t="70936" x="6534150" y="5092700"/>
          <p14:tracePt t="70952" x="6534150" y="5081588"/>
          <p14:tracePt t="70967" x="6534150" y="5068888"/>
          <p14:tracePt t="70992" x="6534150" y="5056188"/>
          <p14:tracePt t="71120" x="6521450" y="5056188"/>
          <p14:tracePt t="71128" x="6521450" y="5043488"/>
          <p14:tracePt t="71136" x="6508750" y="5043488"/>
          <p14:tracePt t="71150" x="6496050" y="5043488"/>
          <p14:tracePt t="71152" x="6483350" y="5043488"/>
          <p14:tracePt t="71166" x="6459538" y="5043488"/>
          <p14:tracePt t="71168" x="6434138" y="5030788"/>
          <p14:tracePt t="71184" x="6346825" y="5018088"/>
          <p14:tracePt t="71199" x="6221413" y="5005388"/>
          <p14:tracePt t="71216" x="6121400" y="5005388"/>
          <p14:tracePt t="71232" x="6083300" y="5005388"/>
          <p14:tracePt t="71280" x="6057900" y="5005388"/>
          <p14:tracePt t="71287" x="6021388" y="5005388"/>
          <p14:tracePt t="71299" x="5970588" y="5005388"/>
          <p14:tracePt t="71316" x="5883275" y="5005388"/>
          <p14:tracePt t="71333" x="5832475" y="5005388"/>
          <p14:tracePt t="71336" x="5821363" y="5005388"/>
          <p14:tracePt t="71350" x="5808663" y="5005388"/>
          <p14:tracePt t="71352" x="5783263" y="5005388"/>
          <p14:tracePt t="71384" x="5770563" y="5005388"/>
          <p14:tracePt t="71448" x="5757863" y="5005388"/>
          <p14:tracePt t="71456" x="5745163" y="5005388"/>
          <p14:tracePt t="71466" x="5732463" y="5005388"/>
          <p14:tracePt t="71483" x="5657850" y="5005388"/>
          <p14:tracePt t="71500" x="5570538" y="5005388"/>
          <p14:tracePt t="71516" x="5445125" y="5005388"/>
          <p14:tracePt t="71533" x="5270500" y="5005388"/>
          <p14:tracePt t="71536" x="5219700" y="5005388"/>
          <p14:tracePt t="71551" x="5081588" y="5005388"/>
          <p14:tracePt t="71567" x="5006975" y="5005388"/>
          <p14:tracePt t="71584" x="4932363" y="5005388"/>
          <p14:tracePt t="71600" x="4894263" y="5005388"/>
          <p14:tracePt t="71617" x="4856163" y="5005388"/>
          <p14:tracePt t="71633" x="4843463" y="5005388"/>
          <p14:tracePt t="71943" x="4856163" y="5005388"/>
          <p14:tracePt t="71951" x="4868863" y="5005388"/>
          <p14:tracePt t="71960" x="4881563" y="5005388"/>
          <p14:tracePt t="71968" x="4906963" y="5005388"/>
          <p14:tracePt t="71985" x="4945063" y="5005388"/>
          <p14:tracePt t="72001" x="4994275" y="5005388"/>
          <p14:tracePt t="72017" x="5068888" y="5005388"/>
          <p14:tracePt t="72034" x="5145088" y="5005388"/>
          <p14:tracePt t="72052" x="5232400" y="5005388"/>
          <p14:tracePt t="72068" x="5332413" y="5005388"/>
          <p14:tracePt t="72071" x="5383213" y="5005388"/>
          <p14:tracePt t="72086" x="5432425" y="5005388"/>
          <p14:tracePt t="72088" x="5483225" y="5005388"/>
          <p14:tracePt t="72102" x="5519738" y="5005388"/>
          <p14:tracePt t="72104" x="5545138" y="5005388"/>
          <p14:tracePt t="72119" x="5607050" y="5005388"/>
          <p14:tracePt t="72136" x="5657850" y="5005388"/>
          <p14:tracePt t="72152" x="5683250" y="5005388"/>
          <p14:tracePt t="72169" x="5708650" y="5005388"/>
          <p14:tracePt t="72186" x="5719763" y="5005388"/>
          <p14:tracePt t="72202" x="5745163" y="5005388"/>
          <p14:tracePt t="72218" x="5757863" y="5005388"/>
          <p14:tracePt t="72236" x="5770563" y="5005388"/>
          <p14:tracePt t="72252" x="5783263" y="5005388"/>
          <p14:tracePt t="72255" x="5795963" y="5005388"/>
          <p14:tracePt t="72591" x="5808663" y="5005388"/>
          <p14:tracePt t="72608" x="5821363" y="5005388"/>
          <p14:tracePt t="72616" x="5832475" y="5005388"/>
          <p14:tracePt t="72624" x="5845175" y="5005388"/>
          <p14:tracePt t="72636" x="5870575" y="5005388"/>
          <p14:tracePt t="72639" x="5883275" y="5005388"/>
          <p14:tracePt t="72654" x="5908675" y="5005388"/>
          <p14:tracePt t="72656" x="5932488" y="5005388"/>
          <p14:tracePt t="72671" x="5995988" y="5005388"/>
          <p14:tracePt t="72687" x="6034088" y="5005388"/>
          <p14:tracePt t="72704" x="6057900" y="5005388"/>
          <p14:tracePt t="72728" x="6070600" y="5005388"/>
          <p14:tracePt t="72737" x="6083300" y="5005388"/>
          <p14:tracePt t="72759" x="6096000" y="5005388"/>
          <p14:tracePt t="72784" x="6108700" y="5005388"/>
          <p14:tracePt t="72791" x="6121400" y="5005388"/>
          <p14:tracePt t="72804" x="6134100" y="5005388"/>
          <p14:tracePt t="73103" x="6146800" y="5005388"/>
          <p14:tracePt t="73127" x="6157913" y="5005388"/>
          <p14:tracePt t="73137" x="6196013" y="5005388"/>
          <p14:tracePt t="73145" x="6208713" y="5005388"/>
          <p14:tracePt t="73154" x="6234113" y="5005388"/>
          <p14:tracePt t="73171" x="6283325" y="5005388"/>
          <p14:tracePt t="73188" x="6334125" y="5030788"/>
          <p14:tracePt t="73191" x="6346825" y="5030788"/>
          <p14:tracePt t="73205" x="6383338" y="5030788"/>
          <p14:tracePt t="73207" x="6396038" y="5043488"/>
          <p14:tracePt t="73223" x="6421438" y="5043488"/>
          <p14:tracePt t="73237" x="6434138" y="5043488"/>
          <p14:tracePt t="73240" x="6434138" y="5056188"/>
          <p14:tracePt t="73255" x="6459538" y="5056188"/>
          <p14:tracePt t="73280" x="6472238" y="5056188"/>
          <p14:tracePt t="73296" x="6472238" y="5068888"/>
          <p14:tracePt t="73448" x="6483350" y="5068888"/>
          <p14:tracePt t="73480" x="6496050" y="5068888"/>
          <p14:tracePt t="73496" x="6508750" y="5068888"/>
          <p14:tracePt t="73511" x="6521450" y="5068888"/>
          <p14:tracePt t="73520" x="6534150" y="5068888"/>
          <p14:tracePt t="73527" x="6546850" y="5068888"/>
          <p14:tracePt t="73538" x="6572250" y="5068888"/>
          <p14:tracePt t="73555" x="6584950" y="5068888"/>
          <p14:tracePt t="73572" x="6596063" y="5068888"/>
          <p14:tracePt t="73575" x="6608763" y="5068888"/>
          <p14:tracePt t="73589" x="6621463" y="5068888"/>
          <p14:tracePt t="73607" x="6634163" y="5068888"/>
          <p14:tracePt t="73664" x="6646863" y="5068888"/>
          <p14:tracePt t="73688" x="6659563" y="5068888"/>
          <p14:tracePt t="74047" x="6646863" y="5068888"/>
          <p14:tracePt t="74056" x="6621463" y="5068888"/>
          <p14:tracePt t="74063" x="6596063" y="5068888"/>
          <p14:tracePt t="74073" x="6572250" y="5081588"/>
          <p14:tracePt t="74090" x="6496050" y="5092700"/>
          <p14:tracePt t="74107" x="6408738" y="5092700"/>
          <p14:tracePt t="74123" x="6270625" y="5092700"/>
          <p14:tracePt t="74140" x="6096000" y="5092700"/>
          <p14:tracePt t="74156" x="5932488" y="5118100"/>
          <p14:tracePt t="74159" x="5845175" y="5130800"/>
          <p14:tracePt t="74173" x="5757863" y="5143500"/>
          <p14:tracePt t="74176" x="5657850" y="5156200"/>
          <p14:tracePt t="74192" x="5419725" y="5181600"/>
          <p14:tracePt t="74207" x="5181600" y="5230813"/>
          <p14:tracePt t="74224" x="5006975" y="5256213"/>
          <p14:tracePt t="74241" x="4868863" y="5294313"/>
          <p14:tracePt t="74257" x="4719638" y="5318125"/>
          <p14:tracePt t="74274" x="4606925" y="5330825"/>
          <p14:tracePt t="74291" x="4518025" y="5330825"/>
          <p14:tracePt t="74307" x="4456113" y="5356225"/>
          <p14:tracePt t="74324" x="4381500" y="5356225"/>
          <p14:tracePt t="74327" x="4343400" y="5356225"/>
          <p14:tracePt t="74341" x="4305300" y="5368925"/>
          <p14:tracePt t="74344" x="4268788" y="5368925"/>
          <p14:tracePt t="74358" x="4243388" y="5368925"/>
          <p14:tracePt t="74360" x="4205288" y="5368925"/>
          <p14:tracePt t="74375" x="4156075" y="5368925"/>
          <p14:tracePt t="74392" x="4092575" y="5368925"/>
          <p14:tracePt t="74408" x="4043363" y="5368925"/>
          <p14:tracePt t="74425" x="3968750" y="5368925"/>
          <p14:tracePt t="74441" x="3917950" y="5368925"/>
          <p14:tracePt t="74457" x="3805238" y="5394325"/>
          <p14:tracePt t="74474" x="3692525" y="5394325"/>
          <p14:tracePt t="74492" x="3541713" y="5394325"/>
          <p14:tracePt t="74508" x="3379788" y="5418138"/>
          <p14:tracePt t="74525" x="3267075" y="5418138"/>
          <p14:tracePt t="74528" x="3205163" y="5430838"/>
          <p14:tracePt t="74542" x="3141663" y="5443538"/>
          <p14:tracePt t="74544" x="3067050" y="5443538"/>
          <p14:tracePt t="74559" x="2979738" y="5456238"/>
          <p14:tracePt t="74575" x="2903538" y="5481638"/>
          <p14:tracePt t="74592" x="2828925" y="5507038"/>
          <p14:tracePt t="74608" x="2790825" y="5518150"/>
          <p14:tracePt t="74626" x="2741613" y="5530850"/>
          <p14:tracePt t="74641" x="2703513" y="5556250"/>
          <p14:tracePt t="74658" x="2678113" y="5581650"/>
          <p14:tracePt t="74675" x="2667000" y="5581650"/>
          <p14:tracePt t="74692" x="2628900" y="5607050"/>
          <p14:tracePt t="74696" x="2616200" y="5607050"/>
          <p14:tracePt t="74708" x="2578100" y="5630863"/>
          <p14:tracePt t="74711" x="2541588" y="5643563"/>
          <p14:tracePt t="74725" x="2503488" y="5643563"/>
          <p14:tracePt t="74728" x="2452688" y="5656263"/>
          <p14:tracePt t="74743" x="2328863" y="5668963"/>
          <p14:tracePt t="74759" x="2228850" y="5681663"/>
          <p14:tracePt t="74776" x="2116138" y="5681663"/>
          <p14:tracePt t="74792" x="2052638" y="5681663"/>
          <p14:tracePt t="74809" x="2003425" y="5681663"/>
          <p14:tracePt t="74825" x="1965325" y="5681663"/>
          <p14:tracePt t="75351" x="1978025" y="5681663"/>
          <p14:tracePt t="75368" x="1990725" y="5681663"/>
          <p14:tracePt t="75376" x="2003425" y="5681663"/>
          <p14:tracePt t="75384" x="2014538" y="5681663"/>
          <p14:tracePt t="75394" x="2039938" y="5681663"/>
          <p14:tracePt t="75410" x="2103438" y="5681663"/>
          <p14:tracePt t="75427" x="2152650" y="5681663"/>
          <p14:tracePt t="75444" x="2228850" y="5681663"/>
          <p14:tracePt t="75460" x="2278063" y="5681663"/>
          <p14:tracePt t="75463" x="2316163" y="5681663"/>
          <p14:tracePt t="75478" x="2352675" y="5681663"/>
          <p14:tracePt t="75480" x="2390775" y="5681663"/>
          <p14:tracePt t="75495" x="2428875" y="5694363"/>
          <p14:tracePt t="75497" x="2478088" y="5707063"/>
          <p14:tracePt t="75511" x="2578100" y="5707063"/>
          <p14:tracePt t="75528" x="2690813" y="5719763"/>
          <p14:tracePt t="75543" x="2816225" y="5743575"/>
          <p14:tracePt t="75561" x="2928938" y="5743575"/>
          <p14:tracePt t="75577" x="3003550" y="5768975"/>
          <p14:tracePt t="75594" x="3103563" y="5768975"/>
          <p14:tracePt t="75611" x="3141663" y="5768975"/>
          <p14:tracePt t="75628" x="3205163" y="5768975"/>
          <p14:tracePt t="75645" x="3228975" y="5768975"/>
          <p14:tracePt t="75648" x="3241675" y="5768975"/>
          <p14:tracePt t="75661" x="3267075" y="5768975"/>
          <p14:tracePt t="75664" x="3292475" y="5768975"/>
          <p14:tracePt t="75678" x="3317875" y="5756275"/>
          <p14:tracePt t="75680" x="3328988" y="5756275"/>
          <p14:tracePt t="75695" x="3354388" y="5743575"/>
          <p14:tracePt t="75712" x="3392488" y="5743575"/>
          <p14:tracePt t="75728" x="3417888" y="5732463"/>
          <p14:tracePt t="75799" x="3429000" y="5732463"/>
          <p14:tracePt t="75824" x="3441700" y="5732463"/>
          <p14:tracePt t="75831" x="3454400" y="5732463"/>
          <p14:tracePt t="75845" x="3467100" y="5732463"/>
          <p14:tracePt t="75847" x="3492500" y="5732463"/>
          <p14:tracePt t="75862" x="3517900" y="5732463"/>
          <p14:tracePt t="75864" x="3541713" y="5732463"/>
          <p14:tracePt t="75879" x="3592513" y="5732463"/>
          <p14:tracePt t="75896" x="3630613" y="5732463"/>
          <p14:tracePt t="75912" x="3679825" y="5756275"/>
          <p14:tracePt t="75928" x="3743325" y="5756275"/>
          <p14:tracePt t="75946" x="3767138" y="5756275"/>
          <p14:tracePt t="75961" x="3805238" y="5756275"/>
          <p14:tracePt t="75978" x="3830638" y="5756275"/>
          <p14:tracePt t="75996" x="3867150" y="5756275"/>
          <p14:tracePt t="76012" x="3905250" y="5756275"/>
          <p14:tracePt t="76028" x="3943350" y="5756275"/>
          <p14:tracePt t="76046" x="3968750" y="5756275"/>
          <p14:tracePt t="76048" x="3979863" y="5756275"/>
          <p14:tracePt t="76062" x="3992563" y="5756275"/>
          <p14:tracePt t="76065" x="4005263" y="5756275"/>
          <p14:tracePt t="76079" x="4043363" y="5756275"/>
          <p14:tracePt t="76096" x="4081463" y="5756275"/>
          <p14:tracePt t="76112" x="4130675" y="5756275"/>
          <p14:tracePt t="76129" x="4156075" y="5756275"/>
          <p14:tracePt t="76145" x="4181475" y="5756275"/>
          <p14:tracePt t="76432" x="4192588" y="5756275"/>
          <p14:tracePt t="76447" x="4205288" y="5756275"/>
          <p14:tracePt t="76455" x="4230688" y="5756275"/>
          <p14:tracePt t="76463" x="4256088" y="5756275"/>
          <p14:tracePt t="76480" x="4318000" y="5768975"/>
          <p14:tracePt t="76496" x="4368800" y="5768975"/>
          <p14:tracePt t="76513" x="4394200" y="5768975"/>
          <p14:tracePt t="76530" x="4406900" y="5768975"/>
          <p14:tracePt t="76592" x="4394200" y="5768975"/>
          <p14:tracePt t="76599" x="4381500" y="5768975"/>
          <p14:tracePt t="76624" x="4381500" y="5781675"/>
          <p14:tracePt t="76631" x="4368800" y="5781675"/>
          <p14:tracePt t="76655" x="4356100" y="5781675"/>
          <p14:tracePt t="76680" x="4343400" y="5794375"/>
          <p14:tracePt t="76712" x="4343400" y="5807075"/>
          <p14:tracePt t="76719" x="4343400" y="5819775"/>
          <p14:tracePt t="76736" x="4343400" y="5832475"/>
          <p14:tracePt t="76752" x="4343400" y="5843588"/>
          <p14:tracePt t="76776" x="4343400" y="5856288"/>
          <p14:tracePt t="76784" x="4356100" y="5856288"/>
          <p14:tracePt t="76800" x="4356100" y="5868988"/>
          <p14:tracePt t="76814" x="4368800" y="5868988"/>
          <p14:tracePt t="76847" x="4381500" y="5881688"/>
          <p14:tracePt t="76872" x="4394200" y="5881688"/>
          <p14:tracePt t="76880" x="4406900" y="5881688"/>
          <p14:tracePt t="76897" x="4406900" y="5894388"/>
          <p14:tracePt t="76905" x="4418013" y="5894388"/>
          <p14:tracePt t="76928" x="4430713" y="5894388"/>
          <p14:tracePt t="76944" x="4456113" y="5894388"/>
          <p14:tracePt t="76952" x="4456113" y="5907088"/>
          <p14:tracePt t="76965" x="4468813" y="5919788"/>
          <p14:tracePt t="76983" x="4481513" y="5919788"/>
          <p14:tracePt t="76999" x="4494213" y="5919788"/>
          <p14:tracePt t="77015" x="4506913" y="5919788"/>
          <p14:tracePt t="77208" x="4518025" y="5919788"/>
          <p14:tracePt t="77215" x="4518025" y="5907088"/>
          <p14:tracePt t="77231" x="4518025" y="5894388"/>
          <p14:tracePt t="77264" x="4518025" y="5881688"/>
          <p14:tracePt t="77280" x="4530725" y="5881688"/>
          <p14:tracePt t="77303" x="4530725" y="5868988"/>
          <p14:tracePt t="77648" x="4530725" y="5856288"/>
          <p14:tracePt t="77664" x="4530725" y="5843588"/>
          <p14:tracePt t="77671" x="4518025" y="5843588"/>
          <p14:tracePt t="77696" x="4506913" y="5832475"/>
          <p14:tracePt t="77727" x="4506913" y="5819775"/>
          <p14:tracePt t="77735" x="4494213" y="5807075"/>
          <p14:tracePt t="77750" x="4481513" y="5807075"/>
          <p14:tracePt t="77776" x="4468813" y="5807075"/>
          <p14:tracePt t="77799" x="4456113" y="5807075"/>
          <p14:tracePt t="77816" x="4443413" y="5807075"/>
          <p14:tracePt t="77823" x="4430713" y="5807075"/>
          <p14:tracePt t="77848" x="4418013" y="5807075"/>
          <p14:tracePt t="78224" x="4418013" y="5794375"/>
          <p14:tracePt t="78232" x="4406900" y="5794375"/>
          <p14:tracePt t="78256" x="4406900" y="5781675"/>
          <p14:tracePt t="79111" x="4406900" y="5756275"/>
          <p14:tracePt t="79119" x="4406900" y="5743575"/>
          <p14:tracePt t="79127" x="4406900" y="5732463"/>
          <p14:tracePt t="79137" x="4406900" y="5719763"/>
          <p14:tracePt t="79153" x="4406900" y="5681663"/>
          <p14:tracePt t="79170" x="4406900" y="5668963"/>
          <p14:tracePt t="79187" x="4406900" y="5656263"/>
          <p14:tracePt t="79720" x="4394200" y="5656263"/>
          <p14:tracePt t="79728" x="4381500" y="5656263"/>
          <p14:tracePt t="79738" x="4381500" y="5668963"/>
          <p14:tracePt t="79755" x="4381500" y="5681663"/>
          <p14:tracePt t="79772" x="4368800" y="5694363"/>
          <p14:tracePt t="79788" x="4356100" y="5707063"/>
          <p14:tracePt t="79791" x="4356100" y="5732463"/>
          <p14:tracePt t="79808" x="4343400" y="5743575"/>
          <p14:tracePt t="79823" x="4343400" y="5807075"/>
          <p14:tracePt t="79839" x="4318000" y="5856288"/>
          <p14:tracePt t="79856" x="4318000" y="5932488"/>
          <p14:tracePt t="79872" x="4318000" y="6007100"/>
          <p14:tracePt t="79889" x="4330700" y="6094413"/>
          <p14:tracePt t="79905" x="4394200" y="6207125"/>
          <p14:tracePt t="79921" x="4443413" y="6345238"/>
          <p14:tracePt t="79938" x="4481513" y="6407150"/>
          <p14:tracePt t="79955" x="4506913" y="6432550"/>
          <p14:tracePt t="79972" x="4506913" y="6445250"/>
          <p14:tracePt t="79975" x="4518025" y="6457950"/>
          <p14:tracePt t="79988" x="4518025" y="6470650"/>
          <p14:tracePt t="80006" x="4518025" y="6483350"/>
          <p14:tracePt t="80023" x="4518025" y="6494463"/>
          <p14:tracePt t="80039" x="4518025" y="6519863"/>
          <p14:tracePt t="80056" x="4530725" y="6532563"/>
          <p14:tracePt t="80072" x="4530725" y="6557963"/>
          <p14:tracePt t="80089" x="4543425" y="6607175"/>
          <p14:tracePt t="80105" x="4556125" y="6657975"/>
          <p14:tracePt t="80122" x="4568825" y="6707188"/>
          <p14:tracePt t="80139" x="4568825" y="6732588"/>
          <p14:tracePt t="80156" x="4568825" y="6770688"/>
          <p14:tracePt t="80175" x="4556125" y="6783388"/>
          <p14:tracePt t="80216" x="4543425" y="6783388"/>
          <p14:tracePt t="80223" x="4530725" y="6783388"/>
          <p14:tracePt t="80232" x="4518025" y="6783388"/>
          <p14:tracePt t="80264" x="4506913" y="6783388"/>
          <p14:tracePt t="86600" x="4506913" y="6796088"/>
          <p14:tracePt t="86608" x="4506913" y="6807200"/>
          <p14:tracePt t="86952" x="4506913" y="6819900"/>
          <p14:tracePt t="89951" x="4530725" y="6819900"/>
          <p14:tracePt t="89960" x="4556125" y="6819900"/>
          <p14:tracePt t="89967" x="4568825" y="6819900"/>
          <p14:tracePt t="89982" x="4581525" y="6819900"/>
          <p14:tracePt t="89984" x="4606925" y="6819900"/>
          <p14:tracePt t="89998" x="4619625" y="6819900"/>
          <p14:tracePt t="90000" x="4630738" y="6819900"/>
          <p14:tracePt t="90016" x="4681538" y="6819900"/>
          <p14:tracePt t="90032" x="4732338" y="6819900"/>
          <p14:tracePt t="90048" x="4768850" y="6819900"/>
          <p14:tracePt t="90065" x="4781550" y="6819900"/>
          <p14:tracePt t="90081" x="4806950" y="6819900"/>
          <p14:tracePt t="90098" x="4819650" y="6819900"/>
          <p14:tracePt t="90115" x="4832350" y="6819900"/>
          <p14:tracePt t="90132" x="4856163" y="6819900"/>
          <p14:tracePt t="90148" x="4868863" y="6819900"/>
          <p14:tracePt t="90166" x="4881563" y="6819900"/>
          <p14:tracePt t="90168" x="4906963" y="6819900"/>
          <p14:tracePt t="90183" x="4945063" y="6819900"/>
          <p14:tracePt t="90199" x="4994275" y="6819900"/>
          <p14:tracePt t="90215" x="5045075" y="6819900"/>
          <p14:tracePt t="90232" x="5068888" y="6819900"/>
          <p14:tracePt t="90249" x="5081588" y="6819900"/>
          <p14:tracePt t="90265" x="5106988" y="6819900"/>
          <p14:tracePt t="91024" x="5094288" y="6819900"/>
          <p14:tracePt t="91032" x="5081588" y="6819900"/>
          <p14:tracePt t="91048" x="5068888" y="6819900"/>
          <p14:tracePt t="91056" x="5045075" y="6819900"/>
          <p14:tracePt t="91068" x="5032375" y="6819900"/>
          <p14:tracePt t="91085" x="4981575" y="6807200"/>
          <p14:tracePt t="91087" x="4968875" y="680720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2328" r="1621"/>
          <a:stretch/>
        </p:blipFill>
        <p:spPr>
          <a:xfrm>
            <a:off x="1047731" y="1149310"/>
            <a:ext cx="9612412" cy="4755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4557010" y="2458387"/>
            <a:ext cx="6103133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lexandria"/>
              </a:rPr>
              <a:t>Difference between the compared paired samples data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57009" y="4756630"/>
            <a:ext cx="6103133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lexandria"/>
              </a:rPr>
              <a:t>Difference between the compared paired samples data</a:t>
            </a:r>
          </a:p>
        </p:txBody>
      </p:sp>
    </p:spTree>
    <p:extLst>
      <p:ext uri="{BB962C8B-B14F-4D97-AF65-F5344CB8AC3E}">
        <p14:creationId xmlns:p14="http://schemas.microsoft.com/office/powerpoint/2010/main" val="132574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262"/>
    </mc:Choice>
    <mc:Fallback xmlns="">
      <p:transition spd="slow" advTm="130262"/>
    </mc:Fallback>
  </mc:AlternateContent>
  <p:extLst>
    <p:ext uri="{3A86A75C-4F4B-4683-9AE1-C65F6400EC91}">
      <p14:laserTraceLst xmlns:p14="http://schemas.microsoft.com/office/powerpoint/2010/main">
        <p14:tracePtLst>
          <p14:tracePt t="3240" x="4956175" y="6807200"/>
          <p14:tracePt t="3247" x="4945063" y="6807200"/>
          <p14:tracePt t="3296" x="4932363" y="6807200"/>
          <p14:tracePt t="3304" x="4894263" y="6819900"/>
          <p14:tracePt t="3312" x="4856163" y="6845300"/>
          <p14:tracePt t="4496" x="3856038" y="6432550"/>
          <p14:tracePt t="4511" x="3856038" y="6107113"/>
          <p14:tracePt t="4528" x="3830638" y="5894388"/>
          <p14:tracePt t="4544" x="3817938" y="5756275"/>
          <p14:tracePt t="4561" x="3767138" y="5668963"/>
          <p14:tracePt t="4577" x="3743325" y="5619750"/>
          <p14:tracePt t="4594" x="3730625" y="5594350"/>
          <p14:tracePt t="4704" x="3730625" y="5581650"/>
          <p14:tracePt t="4711" x="3717925" y="5581650"/>
          <p14:tracePt t="4728" x="3717925" y="5568950"/>
          <p14:tracePt t="4745" x="3717925" y="5530850"/>
          <p14:tracePt t="4761" x="3717925" y="5481638"/>
          <p14:tracePt t="4778" x="3717925" y="5443538"/>
          <p14:tracePt t="4795" x="3717925" y="5407025"/>
          <p14:tracePt t="4811" x="3717925" y="5381625"/>
          <p14:tracePt t="4828" x="3717925" y="5368925"/>
          <p14:tracePt t="5176" x="3705225" y="5368925"/>
          <p14:tracePt t="5192" x="3692525" y="5368925"/>
          <p14:tracePt t="5200" x="3679825" y="5368925"/>
          <p14:tracePt t="5216" x="3667125" y="5381625"/>
          <p14:tracePt t="5229" x="3643313" y="5407025"/>
          <p14:tracePt t="5232" x="3643313" y="5418138"/>
          <p14:tracePt t="5247" x="3592513" y="5456238"/>
          <p14:tracePt t="5263" x="3530600" y="5494338"/>
          <p14:tracePt t="5280" x="3492500" y="5530850"/>
          <p14:tracePt t="5296" x="3441700" y="5568950"/>
          <p14:tracePt t="5313" x="3405188" y="5607050"/>
          <p14:tracePt t="5329" x="3392488" y="5630863"/>
          <p14:tracePt t="5346" x="3379788" y="5630863"/>
          <p14:tracePt t="5376" x="3367088" y="5643563"/>
          <p14:tracePt t="5552" x="3367088" y="5656263"/>
          <p14:tracePt t="5576" x="3354388" y="5668963"/>
          <p14:tracePt t="5592" x="3354388" y="5681663"/>
          <p14:tracePt t="5608" x="3354388" y="5694363"/>
          <p14:tracePt t="5616" x="3341688" y="5694363"/>
          <p14:tracePt t="5631" x="3328988" y="5707063"/>
          <p14:tracePt t="5647" x="3317875" y="5732463"/>
          <p14:tracePt t="5664" x="3305175" y="5743575"/>
          <p14:tracePt t="5681" x="3279775" y="5756275"/>
          <p14:tracePt t="5697" x="3279775" y="5768975"/>
          <p14:tracePt t="5713" x="3267075" y="5781675"/>
          <p14:tracePt t="5730" x="3254375" y="5807075"/>
          <p14:tracePt t="5747" x="3228975" y="5819775"/>
          <p14:tracePt t="5763" x="3216275" y="5856288"/>
          <p14:tracePt t="5781" x="3205163" y="5894388"/>
          <p14:tracePt t="5784" x="3205163" y="5919788"/>
          <p14:tracePt t="5798" x="3192463" y="5945188"/>
          <p14:tracePt t="5800" x="3192463" y="5956300"/>
          <p14:tracePt t="5815" x="3179763" y="5994400"/>
          <p14:tracePt t="5831" x="3179763" y="6019800"/>
          <p14:tracePt t="5848" x="3179763" y="6032500"/>
          <p14:tracePt t="5864" x="3154363" y="6045200"/>
          <p14:tracePt t="5881" x="3154363" y="6056313"/>
          <p14:tracePt t="10336" x="3154363" y="6069013"/>
          <p14:tracePt t="10640" x="3154363" y="6081713"/>
          <p14:tracePt t="10672" x="3154363" y="6094413"/>
          <p14:tracePt t="10679" x="3154363" y="6107113"/>
          <p14:tracePt t="11152" x="3154363" y="6119813"/>
          <p14:tracePt t="11168" x="3154363" y="6132513"/>
          <p14:tracePt t="11192" x="3154363" y="6145213"/>
          <p14:tracePt t="11232" x="3154363" y="6157913"/>
          <p14:tracePt t="11240" x="3167063" y="6157913"/>
          <p14:tracePt t="11271" x="3167063" y="6169025"/>
          <p14:tracePt t="14168" x="3179763" y="6169025"/>
          <p14:tracePt t="14184" x="3192463" y="6169025"/>
          <p14:tracePt t="14480" x="3205163" y="6169025"/>
          <p14:tracePt t="14496" x="3216275" y="6169025"/>
          <p14:tracePt t="14503" x="3228975" y="6169025"/>
          <p14:tracePt t="14511" x="3241675" y="6169025"/>
          <p14:tracePt t="14520" x="3254375" y="6169025"/>
          <p14:tracePt t="14537" x="3279775" y="6169025"/>
          <p14:tracePt t="14553" x="3328988" y="6169025"/>
          <p14:tracePt t="14570" x="3405188" y="6181725"/>
          <p14:tracePt t="14587" x="3541713" y="6207125"/>
          <p14:tracePt t="14604" x="3692525" y="6219825"/>
          <p14:tracePt t="14620" x="3817938" y="6245225"/>
          <p14:tracePt t="14623" x="3892550" y="6245225"/>
          <p14:tracePt t="14637" x="3943350" y="6245225"/>
          <p14:tracePt t="14640" x="3992563" y="6257925"/>
          <p14:tracePt t="14654" x="4068763" y="6257925"/>
          <p14:tracePt t="14656" x="4156075" y="6269038"/>
          <p14:tracePt t="14671" x="4356100" y="6281738"/>
          <p14:tracePt t="14688" x="4594225" y="6281738"/>
          <p14:tracePt t="14704" x="4819650" y="6319838"/>
          <p14:tracePt t="14721" x="5032375" y="6332538"/>
          <p14:tracePt t="14737" x="5194300" y="6345238"/>
          <p14:tracePt t="14754" x="5281613" y="6345238"/>
          <p14:tracePt t="14771" x="5345113" y="6357938"/>
          <p14:tracePt t="14787" x="5394325" y="6357938"/>
          <p14:tracePt t="14804" x="5407025" y="6357938"/>
          <p14:tracePt t="14807" x="5419725" y="6357938"/>
          <p14:tracePt t="19752" x="5419725" y="6370638"/>
          <p14:tracePt t="20335" x="5419725" y="6381750"/>
          <p14:tracePt t="20344" x="5419725" y="6394450"/>
          <p14:tracePt t="20352" x="5419725" y="6407150"/>
          <p14:tracePt t="20369" x="5407025" y="6483350"/>
          <p14:tracePt t="20385" x="5407025" y="6532563"/>
          <p14:tracePt t="20402" x="5407025" y="6557963"/>
          <p14:tracePt t="20419" x="5407025" y="6583363"/>
          <p14:tracePt t="20436" x="5394325" y="6607175"/>
          <p14:tracePt t="20452" x="5394325" y="6619875"/>
          <p14:tracePt t="21008" x="5407025" y="6619875"/>
          <p14:tracePt t="21376" x="5419725" y="6619875"/>
          <p14:tracePt t="21392" x="5432425" y="6619875"/>
          <p14:tracePt t="21400" x="5445125" y="6619875"/>
          <p14:tracePt t="21416" x="5457825" y="6619875"/>
          <p14:tracePt t="21432" x="5470525" y="6619875"/>
          <p14:tracePt t="21440" x="5495925" y="6619875"/>
          <p14:tracePt t="21455" x="5545138" y="6632575"/>
          <p14:tracePt t="21472" x="5583238" y="6645275"/>
          <p14:tracePt t="21496" x="5595938" y="6645275"/>
          <p14:tracePt t="21736" x="5595938" y="6657975"/>
          <p14:tracePt t="32407" x="5595938" y="6670675"/>
          <p14:tracePt t="32416" x="5595938" y="6683375"/>
          <p14:tracePt t="32423" x="5595938" y="6707188"/>
          <p14:tracePt t="32433" x="5607050" y="6732588"/>
          <p14:tracePt t="32450" x="5632450" y="6757988"/>
          <p14:tracePt t="32466" x="5632450" y="6796088"/>
          <p14:tracePt t="32483" x="5645150" y="6832600"/>
          <p14:tracePt t="32500" x="5645150" y="6845300"/>
          <p14:tracePt t="69159" x="12117388" y="6032500"/>
          <p14:tracePt t="69168" x="12079288" y="5994400"/>
          <p14:tracePt t="69179" x="12066588" y="5969000"/>
          <p14:tracePt t="69182" x="12041188" y="5945188"/>
          <p14:tracePt t="69196" x="12028488" y="5945188"/>
          <p14:tracePt t="69199" x="12017375" y="5945188"/>
          <p14:tracePt t="69213" x="12017375" y="5919788"/>
          <p14:tracePt t="69215" x="12004675" y="5907088"/>
          <p14:tracePt t="69230" x="11979275" y="5856288"/>
          <p14:tracePt t="69247" x="11953875" y="5819775"/>
          <p14:tracePt t="69263" x="11904663" y="5743575"/>
          <p14:tracePt t="69280" x="11866563" y="5681663"/>
          <p14:tracePt t="69296" x="11779250" y="5543550"/>
          <p14:tracePt t="69312" x="11679238" y="5394325"/>
          <p14:tracePt t="69329" x="11541125" y="5243513"/>
          <p14:tracePt t="69346" x="11428413" y="5092700"/>
          <p14:tracePt t="69363" x="11303000" y="4930775"/>
          <p14:tracePt t="69380" x="11190288" y="4756150"/>
          <p14:tracePt t="69383" x="11141075" y="4667250"/>
          <p14:tracePt t="69397" x="11090275" y="4592638"/>
          <p14:tracePt t="69399" x="11041063" y="4530725"/>
          <p14:tracePt t="69413" x="10990263" y="4454525"/>
          <p14:tracePt t="69415" x="10939463" y="4392613"/>
          <p14:tracePt t="69431" x="10790238" y="4254500"/>
          <p14:tracePt t="69447" x="10502900" y="4017963"/>
          <p14:tracePt t="69463" x="9926638" y="3616325"/>
          <p14:tracePt t="69480" x="9088438" y="3141663"/>
          <p14:tracePt t="69497" x="8312150" y="2790825"/>
          <p14:tracePt t="69513" x="7710488" y="2540000"/>
          <p14:tracePt t="69530" x="7246938" y="2390775"/>
          <p14:tracePt t="69547" x="6997700" y="2327275"/>
          <p14:tracePt t="69564" x="6884988" y="2278063"/>
          <p14:tracePt t="69567" x="6859588" y="2265363"/>
          <p14:tracePt t="69581" x="6834188" y="2265363"/>
          <p14:tracePt t="69663" x="6821488" y="2265363"/>
          <p14:tracePt t="69671" x="6784975" y="2265363"/>
          <p14:tracePt t="69680" x="6696075" y="2252663"/>
          <p14:tracePt t="69697" x="6346825" y="2227263"/>
          <p14:tracePt t="69714" x="5683250" y="2190750"/>
          <p14:tracePt t="69730" x="4843463" y="2152650"/>
          <p14:tracePt t="69747" x="4017963" y="2101850"/>
          <p14:tracePt t="69765" x="3405188" y="2039938"/>
          <p14:tracePt t="69767" x="3179763" y="2001838"/>
          <p14:tracePt t="69781" x="3016250" y="1989138"/>
          <p14:tracePt t="69783" x="2879725" y="1978025"/>
          <p14:tracePt t="69799" x="2716213" y="1978025"/>
          <p14:tracePt t="69815" x="2641600" y="1952625"/>
          <p14:tracePt t="69831" x="2628900" y="1952625"/>
          <p14:tracePt t="69951" x="2616200" y="1952625"/>
          <p14:tracePt t="69959" x="2578100" y="1952625"/>
          <p14:tracePt t="69967" x="2541588" y="1952625"/>
          <p14:tracePt t="69982" x="2452688" y="1989138"/>
          <p14:tracePt t="69999" x="2416175" y="1989138"/>
          <p14:tracePt t="70001" x="2352675" y="2014538"/>
          <p14:tracePt t="70015" x="2252663" y="2027238"/>
          <p14:tracePt t="70032" x="2152650" y="2039938"/>
          <p14:tracePt t="70048" x="2052638" y="2065338"/>
          <p14:tracePt t="70065" x="1952625" y="2078038"/>
          <p14:tracePt t="70081" x="1903413" y="2089150"/>
          <p14:tracePt t="70099" x="1852613" y="2101850"/>
          <p14:tracePt t="70115" x="1827213" y="2127250"/>
          <p14:tracePt t="70132" x="1814513" y="2127250"/>
          <p14:tracePt t="70149" x="1801813" y="2139950"/>
          <p14:tracePt t="70229" x="1801813" y="2152650"/>
          <p14:tracePt t="70263" x="1801813" y="2165350"/>
          <p14:tracePt t="70287" x="1801813" y="2178050"/>
          <p14:tracePt t="70295" x="1790700" y="2178050"/>
          <p14:tracePt t="70303" x="1778000" y="2178050"/>
          <p14:tracePt t="70351" x="1778000" y="2190750"/>
          <p14:tracePt t="70367" x="1778000" y="2201863"/>
          <p14:tracePt t="70375" x="1765300" y="2214563"/>
          <p14:tracePt t="70382" x="1765300" y="2227263"/>
          <p14:tracePt t="70400" x="1739900" y="2252663"/>
          <p14:tracePt t="70416" x="1739900" y="2278063"/>
          <p14:tracePt t="70432" x="1727200" y="2290763"/>
          <p14:tracePt t="70449" x="1714500" y="2303463"/>
          <p14:tracePt t="70466" x="1701800" y="2314575"/>
          <p14:tracePt t="70482" x="1689100" y="2314575"/>
          <p14:tracePt t="70855" x="1689100" y="2303463"/>
          <p14:tracePt t="70863" x="1689100" y="2278063"/>
          <p14:tracePt t="70871" x="1701800" y="2252663"/>
          <p14:tracePt t="70884" x="1714500" y="2227263"/>
          <p14:tracePt t="70887" x="1714500" y="2214563"/>
          <p14:tracePt t="70900" x="1727200" y="2201863"/>
          <p14:tracePt t="70906" x="1739900" y="2165350"/>
          <p14:tracePt t="70916" x="1765300" y="2139950"/>
          <p14:tracePt t="70933" x="1778000" y="2101850"/>
          <p14:tracePt t="70934" x="1790700" y="2089150"/>
          <p14:tracePt t="70949" x="1801813" y="2078038"/>
          <p14:tracePt t="70950" x="1801813" y="2065338"/>
          <p14:tracePt t="70965" x="1814513" y="2052638"/>
          <p14:tracePt t="70982" x="1827213" y="2039938"/>
          <p14:tracePt t="70998" x="1839913" y="2027238"/>
          <p14:tracePt t="71018" x="1852613" y="2027238"/>
          <p14:tracePt t="71034" x="1865313" y="2014538"/>
          <p14:tracePt t="71051" x="1865313" y="2001838"/>
          <p14:tracePt t="71068" x="1914525" y="1989138"/>
          <p14:tracePt t="71071" x="1927225" y="1965325"/>
          <p14:tracePt t="71085" x="1939925" y="1965325"/>
          <p14:tracePt t="71087" x="1952625" y="1952625"/>
          <p14:tracePt t="71102" x="1965325" y="1939925"/>
          <p14:tracePt t="71104" x="1990725" y="1927225"/>
          <p14:tracePt t="71119" x="2003425" y="1914525"/>
          <p14:tracePt t="71135" x="2003425" y="1901825"/>
          <p14:tracePt t="71151" x="2027238" y="1901825"/>
          <p14:tracePt t="71168" x="2027238" y="1889125"/>
          <p14:tracePt t="71311" x="2039938" y="1889125"/>
          <p14:tracePt t="71319" x="2065338" y="1889125"/>
          <p14:tracePt t="71327" x="2090738" y="1889125"/>
          <p14:tracePt t="71335" x="2116138" y="1889125"/>
          <p14:tracePt t="71352" x="2127250" y="1889125"/>
          <p14:tracePt t="71368" x="2139950" y="1889125"/>
          <p14:tracePt t="72023" x="2127250" y="1889125"/>
          <p14:tracePt t="72031" x="2116138" y="1889125"/>
          <p14:tracePt t="72039" x="2090738" y="1889125"/>
          <p14:tracePt t="72054" x="2065338" y="1901825"/>
          <p14:tracePt t="72071" x="2003425" y="1927225"/>
          <p14:tracePt t="72087" x="1965325" y="1952625"/>
          <p14:tracePt t="72104" x="1939925" y="1965325"/>
          <p14:tracePt t="72121" x="1903413" y="2001838"/>
          <p14:tracePt t="72137" x="1839913" y="2027238"/>
          <p14:tracePt t="72153" x="1790700" y="2052638"/>
          <p14:tracePt t="72170" x="1752600" y="2101850"/>
          <p14:tracePt t="72188" x="1714500" y="2127250"/>
          <p14:tracePt t="72191" x="1701800" y="2165350"/>
          <p14:tracePt t="72205" x="1689100" y="2190750"/>
          <p14:tracePt t="72208" x="1677988" y="2214563"/>
          <p14:tracePt t="72221" x="1665288" y="2252663"/>
          <p14:tracePt t="72223" x="1639888" y="2290763"/>
          <p14:tracePt t="72238" x="1627188" y="2365375"/>
          <p14:tracePt t="72254" x="1614488" y="2414588"/>
          <p14:tracePt t="72271" x="1614488" y="2452688"/>
          <p14:tracePt t="72288" x="1601788" y="2478088"/>
          <p14:tracePt t="72359" x="1601788" y="2490788"/>
          <p14:tracePt t="72367" x="1627188" y="2490788"/>
          <p14:tracePt t="72375" x="1639888" y="2490788"/>
          <p14:tracePt t="72388" x="1652588" y="2490788"/>
          <p14:tracePt t="72391" x="1677988" y="2503488"/>
          <p14:tracePt t="72405" x="1701800" y="2503488"/>
          <p14:tracePt t="72407" x="1714500" y="2503488"/>
          <p14:tracePt t="72422" x="1752600" y="2503488"/>
          <p14:tracePt t="72439" x="1778000" y="2503488"/>
          <p14:tracePt t="72454" x="1801813" y="2503488"/>
          <p14:tracePt t="72471" x="1839913" y="2503488"/>
          <p14:tracePt t="72575" x="1852613" y="2503488"/>
          <p14:tracePt t="72591" x="1865313" y="2503488"/>
          <p14:tracePt t="72599" x="1903413" y="2503488"/>
          <p14:tracePt t="72608" x="1927225" y="2503488"/>
          <p14:tracePt t="72622" x="1978025" y="2527300"/>
          <p14:tracePt t="72639" x="2090738" y="2540000"/>
          <p14:tracePt t="72655" x="2165350" y="2565400"/>
          <p14:tracePt t="72672" x="2228850" y="2578100"/>
          <p14:tracePt t="72688" x="2303463" y="2603500"/>
          <p14:tracePt t="72704" x="2339975" y="2603500"/>
          <p14:tracePt t="72722" x="2378075" y="2616200"/>
          <p14:tracePt t="72739" x="2428875" y="2616200"/>
          <p14:tracePt t="72755" x="2441575" y="2627313"/>
          <p14:tracePt t="72775" x="2452688" y="2627313"/>
          <p14:tracePt t="72789" x="2465388" y="2627313"/>
          <p14:tracePt t="74135" x="2478088" y="2627313"/>
          <p14:tracePt t="74142" x="2490788" y="2616200"/>
          <p14:tracePt t="74151" x="2503488" y="2603500"/>
          <p14:tracePt t="74159" x="2541588" y="2590800"/>
          <p14:tracePt t="74176" x="2578100" y="2578100"/>
          <p14:tracePt t="74192" x="2641600" y="2540000"/>
          <p14:tracePt t="74209" x="2716213" y="2527300"/>
          <p14:tracePt t="74226" x="2790825" y="2527300"/>
          <p14:tracePt t="74242" x="2854325" y="2527300"/>
          <p14:tracePt t="74259" x="2879725" y="2527300"/>
          <p14:tracePt t="74276" x="2890838" y="2527300"/>
          <p14:tracePt t="74279" x="2903538" y="2527300"/>
          <p14:tracePt t="74293" x="2916238" y="2527300"/>
          <p14:tracePt t="76087" x="2928938" y="2527300"/>
          <p14:tracePt t="76095" x="2941638" y="2527300"/>
          <p14:tracePt t="76103" x="2954338" y="2527300"/>
          <p14:tracePt t="76119" x="2979738" y="2527300"/>
          <p14:tracePt t="76131" x="3003550" y="2527300"/>
          <p14:tracePt t="76148" x="3067050" y="2527300"/>
          <p14:tracePt t="76151" x="3103563" y="2527300"/>
          <p14:tracePt t="76164" x="3141663" y="2527300"/>
          <p14:tracePt t="76167" x="3179763" y="2527300"/>
          <p14:tracePt t="76181" x="3216275" y="2516188"/>
          <p14:tracePt t="76183" x="3254375" y="2503488"/>
          <p14:tracePt t="76198" x="3328988" y="2503488"/>
          <p14:tracePt t="76215" x="3405188" y="2490788"/>
          <p14:tracePt t="76231" x="3467100" y="2490788"/>
          <p14:tracePt t="76248" x="3517900" y="2465388"/>
          <p14:tracePt t="76264" x="3567113" y="2452688"/>
          <p14:tracePt t="76280" x="3617913" y="2452688"/>
          <p14:tracePt t="76298" x="3654425" y="2427288"/>
          <p14:tracePt t="76315" x="3679825" y="2427288"/>
          <p14:tracePt t="76331" x="3692525" y="2427288"/>
          <p14:tracePt t="76349" x="3705225" y="2427288"/>
          <p14:tracePt t="76367" x="3717925" y="2414588"/>
          <p14:tracePt t="76382" x="3730625" y="2414588"/>
          <p14:tracePt t="76384" x="3743325" y="2414588"/>
          <p14:tracePt t="76399" x="3779838" y="2414588"/>
          <p14:tracePt t="76415" x="3830638" y="2403475"/>
          <p14:tracePt t="76432" x="3856038" y="2403475"/>
          <p14:tracePt t="76448" x="3879850" y="2403475"/>
          <p14:tracePt t="76465" x="3892550" y="2403475"/>
          <p14:tracePt t="76735" x="3905250" y="2403475"/>
          <p14:tracePt t="76743" x="3917950" y="2403475"/>
          <p14:tracePt t="76751" x="3943350" y="2390775"/>
          <p14:tracePt t="76766" x="3968750" y="2378075"/>
          <p14:tracePt t="76783" x="4017963" y="2378075"/>
          <p14:tracePt t="76800" x="4056063" y="2378075"/>
          <p14:tracePt t="76816" x="4081463" y="2378075"/>
          <p14:tracePt t="76832" x="4092575" y="2378075"/>
          <p14:tracePt t="76903" x="4105275" y="2378075"/>
          <p14:tracePt t="76911" x="4105275" y="2365375"/>
          <p14:tracePt t="76920" x="4117975" y="2365375"/>
          <p14:tracePt t="76933" x="4130675" y="2365375"/>
          <p14:tracePt t="76935" x="4143375" y="2365375"/>
          <p14:tracePt t="76951" x="4181475" y="2365375"/>
          <p14:tracePt t="76967" x="4205288" y="2365375"/>
          <p14:tracePt t="76983" x="4217988" y="2365375"/>
          <p14:tracePt t="77000" x="4256088" y="2365375"/>
          <p14:tracePt t="77016" x="4268788" y="2365375"/>
          <p14:tracePt t="77033" x="4294188" y="2365375"/>
          <p14:tracePt t="77049" x="4305300" y="2365375"/>
          <p14:tracePt t="77067" x="4330700" y="2365375"/>
          <p14:tracePt t="77083" x="4343400" y="2365375"/>
          <p14:tracePt t="77086" x="4356100" y="2365375"/>
          <p14:tracePt t="77100" x="4368800" y="2365375"/>
          <p14:tracePt t="77117" x="4381500" y="2365375"/>
          <p14:tracePt t="77134" x="4394200" y="2365375"/>
          <p14:tracePt t="77150" x="4406900" y="2365375"/>
          <p14:tracePt t="77167" x="4418013" y="2365375"/>
          <p14:tracePt t="77184" x="4430713" y="2365375"/>
          <p14:tracePt t="77200" x="4456113" y="2365375"/>
          <p14:tracePt t="77216" x="4468813" y="2365375"/>
          <p14:tracePt t="77233" x="4481513" y="2365375"/>
          <p14:tracePt t="77250" x="4506913" y="2365375"/>
          <p14:tracePt t="77267" x="4518025" y="2365375"/>
          <p14:tracePt t="77284" x="4581525" y="2365375"/>
          <p14:tracePt t="77287" x="4606925" y="2403475"/>
          <p14:tracePt t="77301" x="4630738" y="2490788"/>
          <p14:tracePt t="77303" x="4643438" y="2627313"/>
          <p14:tracePt t="77318" x="4606925" y="2903538"/>
          <p14:tracePt t="77335" x="4518025" y="3078163"/>
          <p14:tracePt t="77351" x="4494213" y="3116263"/>
          <p14:tracePt t="77487" x="4481513" y="3116263"/>
          <p14:tracePt t="77495" x="4468813" y="3103563"/>
          <p14:tracePt t="77502" x="4443413" y="3078163"/>
          <p14:tracePt t="77519" x="4418013" y="3028950"/>
          <p14:tracePt t="77535" x="4418013" y="3016250"/>
          <p14:tracePt t="77551" x="4418013" y="3003550"/>
          <p14:tracePt t="77569" x="4418013" y="2990850"/>
          <p14:tracePt t="77585" x="4418013" y="2978150"/>
          <p14:tracePt t="77759" x="4418013" y="2965450"/>
          <p14:tracePt t="77768" x="4418013" y="2952750"/>
          <p14:tracePt t="77775" x="4430713" y="2941638"/>
          <p14:tracePt t="77784" x="4443413" y="2928938"/>
          <p14:tracePt t="77801" x="4481513" y="2890838"/>
          <p14:tracePt t="77819" x="4518025" y="2852738"/>
          <p14:tracePt t="77835" x="4556125" y="2840038"/>
          <p14:tracePt t="77839" x="4568825" y="2816225"/>
          <p14:tracePt t="77852" x="4594225" y="2816225"/>
          <p14:tracePt t="77855" x="4606925" y="2803525"/>
          <p14:tracePt t="77869" x="4619625" y="2790825"/>
          <p14:tracePt t="77887" x="4630738" y="2778125"/>
          <p14:tracePt t="77902" x="4643438" y="2765425"/>
          <p14:tracePt t="77951" x="4656138" y="2765425"/>
          <p14:tracePt t="77959" x="4656138" y="2752725"/>
          <p14:tracePt t="77983" x="4668838" y="2740025"/>
          <p14:tracePt t="77991" x="4668838" y="2728913"/>
          <p14:tracePt t="78002" x="4681538" y="2716213"/>
          <p14:tracePt t="78019" x="4694238" y="2703513"/>
          <p14:tracePt t="78023" x="4706938" y="2690813"/>
          <p14:tracePt t="78036" x="4706938" y="2678113"/>
          <p14:tracePt t="78039" x="4719638" y="2678113"/>
          <p14:tracePt t="78053" x="4719638" y="2665413"/>
          <p14:tracePt t="78055" x="4732338" y="2652713"/>
          <p14:tracePt t="78079" x="4756150" y="2640013"/>
          <p14:tracePt t="78086" x="4756150" y="2627313"/>
          <p14:tracePt t="78103" x="4781550" y="2603500"/>
          <p14:tracePt t="78119" x="4843463" y="2578100"/>
          <p14:tracePt t="78136" x="4894263" y="2516188"/>
          <p14:tracePt t="78153" x="4956175" y="2478088"/>
          <p14:tracePt t="78169" x="5019675" y="2452688"/>
          <p14:tracePt t="78186" x="5068888" y="2427288"/>
          <p14:tracePt t="78203" x="5094288" y="2414588"/>
          <p14:tracePt t="78220" x="5119688" y="2403475"/>
          <p14:tracePt t="78237" x="5132388" y="2390775"/>
          <p14:tracePt t="78239" x="5145088" y="2390775"/>
          <p14:tracePt t="78263" x="5157788" y="2390775"/>
          <p14:tracePt t="78359" x="5157788" y="2378075"/>
          <p14:tracePt t="78376" x="5181600" y="2378075"/>
          <p14:tracePt t="78383" x="5207000" y="2365375"/>
          <p14:tracePt t="78391" x="5232400" y="2352675"/>
          <p14:tracePt t="78403" x="5245100" y="2352675"/>
          <p14:tracePt t="78407" x="5257800" y="2352675"/>
          <p14:tracePt t="78420" x="5281613" y="2339975"/>
          <p14:tracePt t="78423" x="5294313" y="2339975"/>
          <p14:tracePt t="78438" x="5307013" y="2339975"/>
          <p14:tracePt t="78440" x="5332413" y="2339975"/>
          <p14:tracePt t="78454" x="5357813" y="2339975"/>
          <p14:tracePt t="78471" x="5383213" y="2327275"/>
          <p14:tracePt t="78487" x="5407025" y="2327275"/>
          <p14:tracePt t="78504" x="5432425" y="2327275"/>
          <p14:tracePt t="78521" x="5470525" y="2327275"/>
          <p14:tracePt t="78537" x="5495925" y="2327275"/>
          <p14:tracePt t="78554" x="5532438" y="2303463"/>
          <p14:tracePt t="78571" x="5583238" y="2303463"/>
          <p14:tracePt t="78587" x="5619750" y="2303463"/>
          <p14:tracePt t="78590" x="5632450" y="2303463"/>
          <p14:tracePt t="78604" x="5657850" y="2303463"/>
          <p14:tracePt t="78607" x="5670550" y="2303463"/>
          <p14:tracePt t="78621" x="5683250" y="2303463"/>
          <p14:tracePt t="78623" x="5695950" y="2303463"/>
          <p14:tracePt t="78639" x="5745163" y="2303463"/>
          <p14:tracePt t="78655" x="5783263" y="2303463"/>
          <p14:tracePt t="78671" x="5845175" y="2303463"/>
          <p14:tracePt t="78688" x="5870575" y="2303463"/>
          <p14:tracePt t="78705" x="5908675" y="2303463"/>
          <p14:tracePt t="78721" x="5932488" y="2303463"/>
          <p14:tracePt t="78737" x="5957888" y="2303463"/>
          <p14:tracePt t="78754" x="5970588" y="2303463"/>
          <p14:tracePt t="80359" x="5957888" y="2303463"/>
          <p14:tracePt t="80367" x="5957888" y="2314575"/>
          <p14:tracePt t="80375" x="5957888" y="2327275"/>
          <p14:tracePt t="80391" x="5945188" y="2327275"/>
          <p14:tracePt t="80408" x="5932488" y="2339975"/>
          <p14:tracePt t="80425" x="5908675" y="2352675"/>
          <p14:tracePt t="80442" x="5895975" y="2352675"/>
          <p14:tracePt t="80459" x="5857875" y="2365375"/>
          <p14:tracePt t="80462" x="5832475" y="2378075"/>
          <p14:tracePt t="80475" x="5808663" y="2390775"/>
          <p14:tracePt t="80478" x="5783263" y="2403475"/>
          <p14:tracePt t="80492" x="5757863" y="2414588"/>
          <p14:tracePt t="80495" x="5732463" y="2427288"/>
          <p14:tracePt t="80509" x="5708650" y="2427288"/>
          <p14:tracePt t="80512" x="5695950" y="2439988"/>
          <p14:tracePt t="80526" x="5645150" y="2452688"/>
          <p14:tracePt t="80542" x="5607050" y="2478088"/>
          <p14:tracePt t="80559" x="5557838" y="2490788"/>
          <p14:tracePt t="80576" x="5483225" y="2527300"/>
          <p14:tracePt t="80592" x="5419725" y="2552700"/>
          <p14:tracePt t="80609" x="5345113" y="2565400"/>
          <p14:tracePt t="80626" x="5270500" y="2590800"/>
          <p14:tracePt t="80642" x="5194300" y="2603500"/>
          <p14:tracePt t="80659" x="5119688" y="2627313"/>
          <p14:tracePt t="80662" x="5094288" y="2627313"/>
          <p14:tracePt t="80676" x="5068888" y="2640013"/>
          <p14:tracePt t="80679" x="5032375" y="2640013"/>
          <p14:tracePt t="80693" x="5019675" y="2640013"/>
          <p14:tracePt t="80695" x="4994275" y="2640013"/>
          <p14:tracePt t="80710" x="4932363" y="2665413"/>
          <p14:tracePt t="80727" x="4894263" y="2678113"/>
          <p14:tracePt t="80743" x="4843463" y="2678113"/>
          <p14:tracePt t="80760" x="4806950" y="2703513"/>
          <p14:tracePt t="80776" x="4768850" y="2703513"/>
          <p14:tracePt t="80792" x="4719638" y="2716213"/>
          <p14:tracePt t="80810" x="4694238" y="2728913"/>
          <p14:tracePt t="80827" x="4656138" y="2740025"/>
          <p14:tracePt t="80843" x="4619625" y="2765425"/>
          <p14:tracePt t="80860" x="4581525" y="2790825"/>
          <p14:tracePt t="80863" x="4568825" y="2790825"/>
          <p14:tracePt t="80877" x="4543425" y="2803525"/>
          <p14:tracePt t="80879" x="4530725" y="2816225"/>
          <p14:tracePt t="80894" x="4506913" y="2816225"/>
          <p14:tracePt t="80910" x="4494213" y="2840038"/>
          <p14:tracePt t="80935" x="4481513" y="2840038"/>
          <p14:tracePt t="80944" x="4481513" y="2852738"/>
          <p14:tracePt t="80960" x="4468813" y="2852738"/>
          <p14:tracePt t="80977" x="4456113" y="2865438"/>
          <p14:tracePt t="80993" x="4443413" y="2890838"/>
          <p14:tracePt t="81010" x="4430713" y="2916238"/>
          <p14:tracePt t="81027" x="4394200" y="2952750"/>
          <p14:tracePt t="81044" x="4394200" y="2990850"/>
          <p14:tracePt t="81046" x="4381500" y="2990850"/>
          <p14:tracePt t="81061" x="4381500" y="3003550"/>
          <p14:tracePt t="81079" x="4368800" y="3003550"/>
          <p14:tracePt t="81094" x="4368800" y="3016250"/>
          <p14:tracePt t="81175" x="4368800" y="3028950"/>
          <p14:tracePt t="81183" x="4368800" y="3041650"/>
          <p14:tracePt t="81194" x="4368800" y="3065463"/>
          <p14:tracePt t="81210" x="4368800" y="3090863"/>
          <p14:tracePt t="81228" x="4368800" y="3128963"/>
          <p14:tracePt t="81231" x="4368800" y="3141663"/>
          <p14:tracePt t="81245" x="4368800" y="3154363"/>
          <p14:tracePt t="81247" x="4368800" y="3165475"/>
          <p14:tracePt t="81262" x="4368800" y="3190875"/>
          <p14:tracePt t="81279" x="4381500" y="3190875"/>
          <p14:tracePt t="81295" x="4406900" y="3203575"/>
          <p14:tracePt t="81311" x="4456113" y="3216275"/>
          <p14:tracePt t="81328" x="4518025" y="3228975"/>
          <p14:tracePt t="81344" x="4581525" y="3228975"/>
          <p14:tracePt t="81361" x="4656138" y="3228975"/>
          <p14:tracePt t="81377" x="4756150" y="3228975"/>
          <p14:tracePt t="81395" x="4868863" y="3228975"/>
          <p14:tracePt t="81411" x="4968875" y="3228975"/>
          <p14:tracePt t="81428" x="5068888" y="3228975"/>
          <p14:tracePt t="81432" x="5119688" y="3228975"/>
          <p14:tracePt t="81445" x="5170488" y="3228975"/>
          <p14:tracePt t="81447" x="5232400" y="3228975"/>
          <p14:tracePt t="81462" x="5332413" y="3228975"/>
          <p14:tracePt t="81478" x="5470525" y="3228975"/>
          <p14:tracePt t="81495" x="5607050" y="3228975"/>
          <p14:tracePt t="81511" x="5732463" y="3228975"/>
          <p14:tracePt t="81528" x="5845175" y="3228975"/>
          <p14:tracePt t="81545" x="5932488" y="3216275"/>
          <p14:tracePt t="81561" x="5995988" y="3216275"/>
          <p14:tracePt t="81579" x="6034088" y="3216275"/>
          <p14:tracePt t="81595" x="6057900" y="3216275"/>
          <p14:tracePt t="81647" x="6070600" y="3216275"/>
          <p14:tracePt t="81655" x="6108700" y="3216275"/>
          <p14:tracePt t="81662" x="6157913" y="3216275"/>
          <p14:tracePt t="81679" x="6270625" y="3216275"/>
          <p14:tracePt t="81695" x="6370638" y="3216275"/>
          <p14:tracePt t="81712" x="6446838" y="3216275"/>
          <p14:tracePt t="81729" x="6483350" y="3216275"/>
          <p14:tracePt t="81746" x="6496050" y="3216275"/>
          <p14:tracePt t="81762" x="6534150" y="3216275"/>
          <p14:tracePt t="81779" x="6572250" y="3216275"/>
          <p14:tracePt t="81796" x="6584950" y="3216275"/>
          <p14:tracePt t="81798" x="6596063" y="3216275"/>
          <p14:tracePt t="81812" x="6608763" y="3216275"/>
          <p14:tracePt t="81815" x="6621463" y="3216275"/>
          <p14:tracePt t="81967" x="6634163" y="3216275"/>
          <p14:tracePt t="81983" x="6646863" y="3216275"/>
          <p14:tracePt t="81991" x="6659563" y="3216275"/>
          <p14:tracePt t="81999" x="6672263" y="3216275"/>
          <p14:tracePt t="82013" x="6684963" y="3216275"/>
          <p14:tracePt t="82015" x="6708775" y="3216275"/>
          <p14:tracePt t="82030" x="6784975" y="3216275"/>
          <p14:tracePt t="82047" x="6910388" y="3216275"/>
          <p14:tracePt t="82063" x="7123113" y="3216275"/>
          <p14:tracePt t="82080" x="7448550" y="3278188"/>
          <p14:tracePt t="82096" x="7935913" y="3454400"/>
          <p14:tracePt t="82113" x="8286750" y="3616325"/>
          <p14:tracePt t="82130" x="8335963" y="3679825"/>
          <p14:tracePt t="82351" x="8335963" y="3667125"/>
          <p14:tracePt t="82359" x="8335963" y="3629025"/>
          <p14:tracePt t="82367" x="8335963" y="3590925"/>
          <p14:tracePt t="82381" x="8335963" y="3567113"/>
          <p14:tracePt t="82383" x="8335963" y="3554413"/>
          <p14:tracePt t="82423" x="8335963" y="3541713"/>
          <p14:tracePt t="82431" x="8335963" y="3529013"/>
          <p14:tracePt t="82447" x="8335963" y="3516313"/>
          <p14:tracePt t="82455" x="8348663" y="3516313"/>
          <p14:tracePt t="82464" x="8361363" y="3503613"/>
          <p14:tracePt t="82480" x="8399463" y="3490913"/>
          <p14:tracePt t="82497" x="8424863" y="3467100"/>
          <p14:tracePt t="82514" x="8461375" y="3467100"/>
          <p14:tracePt t="82531" x="8474075" y="3467100"/>
          <p14:tracePt t="82548" x="8486775" y="3467100"/>
          <p14:tracePt t="82550" x="8486775" y="3454400"/>
          <p14:tracePt t="82565" x="8499475" y="3441700"/>
          <p14:tracePt t="82581" x="8524875" y="3441700"/>
          <p14:tracePt t="82583" x="8537575" y="3441700"/>
          <p14:tracePt t="82598" x="8548688" y="3429000"/>
          <p14:tracePt t="82614" x="8561388" y="3429000"/>
          <p14:tracePt t="82631" x="8574088" y="3416300"/>
          <p14:tracePt t="82648" x="8599488" y="3416300"/>
          <p14:tracePt t="82664" x="8624888" y="3403600"/>
          <p14:tracePt t="82681" x="8637588" y="3403600"/>
          <p14:tracePt t="82698" x="8686800" y="3378200"/>
          <p14:tracePt t="82715" x="8737600" y="3378200"/>
          <p14:tracePt t="82732" x="8799513" y="3354388"/>
          <p14:tracePt t="82735" x="8824913" y="3354388"/>
          <p14:tracePt t="82748" x="8863013" y="3354388"/>
          <p14:tracePt t="82751" x="8912225" y="3341688"/>
          <p14:tracePt t="82765" x="8950325" y="3328988"/>
          <p14:tracePt t="82767" x="8975725" y="3328988"/>
          <p14:tracePt t="82782" x="9024938" y="3303588"/>
          <p14:tracePt t="82799" x="9063038" y="3303588"/>
          <p14:tracePt t="82815" x="9088438" y="3290888"/>
          <p14:tracePt t="82831" x="9099550" y="3290888"/>
          <p14:tracePt t="82848" x="9124950" y="3290888"/>
          <p14:tracePt t="82865" x="9137650" y="3290888"/>
          <p14:tracePt t="82881" x="9163050" y="3278188"/>
          <p14:tracePt t="82899" x="9188450" y="3278188"/>
          <p14:tracePt t="82915" x="9224963" y="3278188"/>
          <p14:tracePt t="82920" x="9263063" y="3278188"/>
          <p14:tracePt t="82932" x="9288463" y="3278188"/>
          <p14:tracePt t="82934" x="9312275" y="3278188"/>
          <p14:tracePt t="82949" x="9350375" y="3278188"/>
          <p14:tracePt t="82951" x="9388475" y="3278188"/>
          <p14:tracePt t="82966" x="9437688" y="3278188"/>
          <p14:tracePt t="82983" x="9501188" y="3278188"/>
          <p14:tracePt t="82999" x="9563100" y="3278188"/>
          <p14:tracePt t="83015" x="9588500" y="3278188"/>
          <p14:tracePt t="83032" x="9613900" y="3278188"/>
          <p14:tracePt t="83623" x="9601200" y="3278188"/>
          <p14:tracePt t="83639" x="9588500" y="3278188"/>
          <p14:tracePt t="83655" x="9575800" y="3278188"/>
          <p14:tracePt t="83663" x="9563100" y="3278188"/>
          <p14:tracePt t="83671" x="9550400" y="3290888"/>
          <p14:tracePt t="83687" x="9537700" y="3290888"/>
          <p14:tracePt t="83702" x="9525000" y="3303588"/>
          <p14:tracePt t="85223" x="9513888" y="3328988"/>
          <p14:tracePt t="85230" x="9488488" y="3403600"/>
          <p14:tracePt t="85238" x="9413875" y="3490913"/>
          <p14:tracePt t="85255" x="9324975" y="3692525"/>
          <p14:tracePt t="85271" x="9301163" y="3741738"/>
          <p14:tracePt t="85471" x="9288463" y="3741738"/>
          <p14:tracePt t="85488" x="9263063" y="3741738"/>
          <p14:tracePt t="85495" x="9237663" y="3729038"/>
          <p14:tracePt t="85511" x="9224963" y="3729038"/>
          <p14:tracePt t="85831" x="9212263" y="3729038"/>
          <p14:tracePt t="85847" x="9188450" y="3716338"/>
          <p14:tracePt t="85856" x="9175750" y="3716338"/>
          <p14:tracePt t="85864" x="9163050" y="3716338"/>
          <p14:tracePt t="85872" x="9137650" y="3703638"/>
          <p14:tracePt t="85889" x="9112250" y="3703638"/>
          <p14:tracePt t="85906" x="9050338" y="3679825"/>
          <p14:tracePt t="85923" x="8963025" y="3667125"/>
          <p14:tracePt t="85927" x="8912225" y="3654425"/>
          <p14:tracePt t="85940" x="8863013" y="3654425"/>
          <p14:tracePt t="85942" x="8812213" y="3654425"/>
          <p14:tracePt t="85957" x="8737600" y="3654425"/>
          <p14:tracePt t="85959" x="8674100" y="3654425"/>
          <p14:tracePt t="85974" x="8499475" y="3654425"/>
          <p14:tracePt t="85990" x="8335963" y="3654425"/>
          <p14:tracePt t="86007" x="8161338" y="3654425"/>
          <p14:tracePt t="86023" x="8035925" y="3654425"/>
          <p14:tracePt t="86040" x="7897813" y="3654425"/>
          <p14:tracePt t="86056" x="7797800" y="3667125"/>
          <p14:tracePt t="86073" x="7723188" y="3679825"/>
          <p14:tracePt t="86090" x="7673975" y="3692525"/>
          <p14:tracePt t="86107" x="7597775" y="3703638"/>
          <p14:tracePt t="86124" x="7523163" y="3729038"/>
          <p14:tracePt t="86126" x="7472363" y="3729038"/>
          <p14:tracePt t="86141" x="7423150" y="3754438"/>
          <p14:tracePt t="86143" x="7359650" y="3779838"/>
          <p14:tracePt t="86157" x="7297738" y="3803650"/>
          <p14:tracePt t="86159" x="7223125" y="3829050"/>
          <p14:tracePt t="86174" x="7072313" y="3905250"/>
          <p14:tracePt t="86191" x="6910388" y="3967163"/>
          <p14:tracePt t="86207" x="6759575" y="4041775"/>
          <p14:tracePt t="86224" x="6572250" y="4141788"/>
          <p14:tracePt t="86240" x="6359525" y="4254500"/>
          <p14:tracePt t="86257" x="6108700" y="4379913"/>
          <p14:tracePt t="86274" x="5883275" y="4492625"/>
          <p14:tracePt t="86291" x="5683250" y="4592638"/>
          <p14:tracePt t="86308" x="5519738" y="4692650"/>
          <p14:tracePt t="86310" x="5457825" y="4718050"/>
          <p14:tracePt t="86325" x="5394325" y="4768850"/>
          <p14:tracePt t="86327" x="5345113" y="4805363"/>
          <p14:tracePt t="86341" x="5307013" y="4818063"/>
          <p14:tracePt t="86343" x="5281613" y="4843463"/>
          <p14:tracePt t="86359" x="5245100" y="4868863"/>
          <p14:tracePt t="86375" x="5207000" y="4892675"/>
          <p14:tracePt t="86391" x="5181600" y="4905375"/>
          <p14:tracePt t="86408" x="5170488" y="4918075"/>
          <p14:tracePt t="86431" x="5157788" y="4930775"/>
          <p14:tracePt t="86455" x="5145088" y="4930775"/>
          <p14:tracePt t="86463" x="5132388" y="4930775"/>
          <p14:tracePt t="86474" x="5132388" y="4943475"/>
          <p14:tracePt t="86491" x="5081588" y="4968875"/>
          <p14:tracePt t="86494" x="5057775" y="4981575"/>
          <p14:tracePt t="86509" x="5045075" y="4992688"/>
          <p14:tracePt t="86511" x="5019675" y="5005388"/>
          <p14:tracePt t="86525" x="5006975" y="5005388"/>
          <p14:tracePt t="86527" x="4981575" y="5018088"/>
          <p14:tracePt t="86542" x="4894263" y="5056188"/>
          <p14:tracePt t="86559" x="4832350" y="5068888"/>
          <p14:tracePt t="86575" x="4768850" y="5092700"/>
          <p14:tracePt t="86592" x="4668838" y="5105400"/>
          <p14:tracePt t="86608" x="4556125" y="5156200"/>
          <p14:tracePt t="86624" x="4456113" y="5181600"/>
          <p14:tracePt t="86641" x="4305300" y="5205413"/>
          <p14:tracePt t="86658" x="4192588" y="5205413"/>
          <p14:tracePt t="86675" x="4117975" y="5205413"/>
          <p14:tracePt t="86691" x="4043363" y="5205413"/>
          <p14:tracePt t="86709" x="3979863" y="5205413"/>
          <p14:tracePt t="86711" x="3956050" y="5205413"/>
          <p14:tracePt t="86726" x="3879850" y="5205413"/>
          <p14:tracePt t="86742" x="3792538" y="5181600"/>
          <p14:tracePt t="86759" x="3743325" y="5156200"/>
          <p14:tracePt t="86775" x="3667125" y="5118100"/>
          <p14:tracePt t="86792" x="3617913" y="5081588"/>
          <p14:tracePt t="86809" x="3579813" y="5056188"/>
          <p14:tracePt t="86825" x="3541713" y="5030788"/>
          <p14:tracePt t="86842" x="3530600" y="5018088"/>
          <p14:tracePt t="86859" x="3505200" y="5005388"/>
          <p14:tracePt t="86875" x="3479800" y="4992688"/>
          <p14:tracePt t="86879" x="3467100" y="4981575"/>
          <p14:tracePt t="86890" x="3454400" y="4981575"/>
          <p14:tracePt t="86907" x="3417888" y="4943475"/>
          <p14:tracePt t="86924" x="3379788" y="4930775"/>
          <p14:tracePt t="86941" x="3354388" y="4918075"/>
          <p14:tracePt t="86958" x="3328988" y="4918075"/>
          <p14:tracePt t="86974" x="3317875" y="4905375"/>
          <p14:tracePt t="86991" x="3292475" y="4905375"/>
          <p14:tracePt t="87008" x="3254375" y="4892675"/>
          <p14:tracePt t="87026" x="3205163" y="4892675"/>
          <p14:tracePt t="87043" x="3154363" y="4879975"/>
          <p14:tracePt t="87059" x="3092450" y="4868863"/>
          <p14:tracePt t="87062" x="3079750" y="4868863"/>
          <p14:tracePt t="87076" x="3067050" y="4868863"/>
          <p14:tracePt t="87079" x="3028950" y="4868863"/>
          <p14:tracePt t="87093" x="3016250" y="4856163"/>
          <p14:tracePt t="87111" x="2992438" y="4856163"/>
          <p14:tracePt t="87151" x="2979738" y="4856163"/>
          <p14:tracePt t="87407" x="2979738" y="4843463"/>
          <p14:tracePt t="87447" x="2979738" y="4830763"/>
          <p14:tracePt t="87463" x="2992438" y="4830763"/>
          <p14:tracePt t="87487" x="3003550" y="4830763"/>
          <p14:tracePt t="87511" x="3003550" y="4818063"/>
          <p14:tracePt t="87535" x="3016250" y="4818063"/>
          <p14:tracePt t="87575" x="3028950" y="4805363"/>
          <p14:tracePt t="87599" x="3041650" y="4805363"/>
          <p14:tracePt t="87606" x="3054350" y="4805363"/>
          <p14:tracePt t="87615" x="3067050" y="4792663"/>
          <p14:tracePt t="87628" x="3092450" y="4779963"/>
          <p14:tracePt t="87644" x="3116263" y="4768850"/>
          <p14:tracePt t="87647" x="3141663" y="4768850"/>
          <p14:tracePt t="87661" x="3154363" y="4756150"/>
          <p14:tracePt t="87663" x="3179763" y="4756150"/>
          <p14:tracePt t="87678" x="3241675" y="4730750"/>
          <p14:tracePt t="87695" x="3305175" y="4718050"/>
          <p14:tracePt t="87711" x="3354388" y="4692650"/>
          <p14:tracePt t="87728" x="3405188" y="4679950"/>
          <p14:tracePt t="87744" x="3429000" y="4679950"/>
          <p14:tracePt t="87767" x="3441700" y="4679950"/>
          <p14:tracePt t="87778" x="3454400" y="4679950"/>
          <p14:tracePt t="87806" x="3467100" y="4679950"/>
          <p14:tracePt t="87831" x="3479800" y="4679950"/>
          <p14:tracePt t="87839" x="3479800" y="4667250"/>
          <p14:tracePt t="87943" x="3492500" y="4667250"/>
          <p14:tracePt t="90479" x="3505200" y="4667250"/>
          <p14:tracePt t="90503" x="3505200" y="4679950"/>
          <p14:tracePt t="90543" x="3505200" y="4692650"/>
          <p14:tracePt t="90718" x="3517900" y="4692650"/>
          <p14:tracePt t="90735" x="3530600" y="4705350"/>
          <p14:tracePt t="90743" x="3530600" y="4718050"/>
          <p14:tracePt t="90752" x="3541713" y="4718050"/>
          <p14:tracePt t="90769" x="3567113" y="4743450"/>
          <p14:tracePt t="90785" x="3592513" y="4768850"/>
          <p14:tracePt t="90802" x="3617913" y="4792663"/>
          <p14:tracePt t="90819" x="3643313" y="4805363"/>
          <p14:tracePt t="90839" x="3654425" y="4818063"/>
          <p14:tracePt t="90951" x="3667125" y="4818063"/>
          <p14:tracePt t="90959" x="3679825" y="4818063"/>
          <p14:tracePt t="90969" x="3692525" y="4818063"/>
          <p14:tracePt t="90986" x="3705225" y="4818063"/>
          <p14:tracePt t="91003" x="3743325" y="4830763"/>
          <p14:tracePt t="91006" x="3756025" y="4830763"/>
          <p14:tracePt t="91019" x="3779838" y="4830763"/>
          <p14:tracePt t="91022" x="3792538" y="4830763"/>
          <p14:tracePt t="91037" x="3805238" y="4830763"/>
          <p14:tracePt t="91039" x="3830638" y="4830763"/>
          <p14:tracePt t="91054" x="3843338" y="4830763"/>
          <p14:tracePt t="91070" x="3867150" y="4830763"/>
          <p14:tracePt t="91086" x="3879850" y="4830763"/>
          <p14:tracePt t="91103" x="3892550" y="4830763"/>
          <p14:tracePt t="91120" x="3905250" y="4830763"/>
          <p14:tracePt t="91143" x="3917950" y="4830763"/>
          <p14:tracePt t="91153" x="3930650" y="4830763"/>
          <p14:tracePt t="91175" x="3943350" y="4830763"/>
          <p14:tracePt t="91743" x="3956050" y="4830763"/>
          <p14:tracePt t="91751" x="3979863" y="4830763"/>
          <p14:tracePt t="91759" x="4017963" y="4830763"/>
          <p14:tracePt t="91772" x="4056063" y="4830763"/>
          <p14:tracePt t="91774" x="4092575" y="4830763"/>
          <p14:tracePt t="91789" x="4143375" y="4830763"/>
          <p14:tracePt t="91791" x="4205288" y="4843463"/>
          <p14:tracePt t="91806" x="4305300" y="4892675"/>
          <p14:tracePt t="91822" x="4343400" y="4918075"/>
          <p14:tracePt t="91839" x="4343400" y="4956175"/>
          <p14:tracePt t="91855" x="4343400" y="4968875"/>
          <p14:tracePt t="92047" x="4356100" y="4968875"/>
          <p14:tracePt t="92063" x="4368800" y="4956175"/>
          <p14:tracePt t="92072" x="4368800" y="4943475"/>
          <p14:tracePt t="92079" x="4381500" y="4943475"/>
          <p14:tracePt t="92089" x="4394200" y="4930775"/>
          <p14:tracePt t="92431" x="4406900" y="4918075"/>
          <p14:tracePt t="92440" x="4406900" y="4905375"/>
          <p14:tracePt t="92446" x="4430713" y="4905375"/>
          <p14:tracePt t="92456" x="4443413" y="4892675"/>
          <p14:tracePt t="92473" x="4494213" y="4856163"/>
          <p14:tracePt t="92490" x="4556125" y="4818063"/>
          <p14:tracePt t="92507" x="4619625" y="4779963"/>
          <p14:tracePt t="92510" x="4681538" y="4756150"/>
          <p14:tracePt t="92523" x="4719638" y="4743450"/>
          <p14:tracePt t="92541" x="4819650" y="4667250"/>
          <p14:tracePt t="92542" x="4881563" y="4643438"/>
          <p14:tracePt t="92556" x="4932363" y="4618038"/>
          <p14:tracePt t="92559" x="4981575" y="4605338"/>
          <p14:tracePt t="92574" x="5032375" y="4579938"/>
          <p14:tracePt t="92591" x="5081588" y="4554538"/>
          <p14:tracePt t="92607" x="5094288" y="4554538"/>
          <p14:tracePt t="92775" x="5106988" y="4554538"/>
          <p14:tracePt t="92783" x="5119688" y="4543425"/>
          <p14:tracePt t="92807" x="5132388" y="4543425"/>
          <p14:tracePt t="92823" x="5145088" y="4543425"/>
          <p14:tracePt t="92974" x="5157788" y="4543425"/>
          <p14:tracePt t="92991" x="5170488" y="4543425"/>
          <p14:tracePt t="93008" x="5181600" y="4543425"/>
          <p14:tracePt t="93015" x="5181600" y="4554538"/>
          <p14:tracePt t="93024" x="5194300" y="4567238"/>
          <p14:tracePt t="93041" x="5219700" y="4592638"/>
          <p14:tracePt t="93058" x="5232400" y="4605338"/>
          <p14:tracePt t="94207" x="5219700" y="4605338"/>
          <p14:tracePt t="94215" x="5207000" y="4605338"/>
          <p14:tracePt t="94228" x="5194300" y="4605338"/>
          <p14:tracePt t="94230" x="5170488" y="4618038"/>
          <p14:tracePt t="94245" x="5157788" y="4630738"/>
          <p14:tracePt t="94247" x="5145088" y="4630738"/>
          <p14:tracePt t="94262" x="5106988" y="4630738"/>
          <p14:tracePt t="94278" x="5081588" y="4643438"/>
          <p14:tracePt t="94295" x="5057775" y="4643438"/>
          <p14:tracePt t="94311" x="5057775" y="4656138"/>
          <p14:tracePt t="94399" x="5045075" y="4656138"/>
          <p14:tracePt t="94415" x="5032375" y="4656138"/>
          <p14:tracePt t="94519" x="5019675" y="4656138"/>
          <p14:tracePt t="94527" x="5006975" y="4656138"/>
          <p14:tracePt t="94543" x="4994275" y="4656138"/>
          <p14:tracePt t="94559" x="4981575" y="4656138"/>
          <p14:tracePt t="94583" x="4968875" y="4656138"/>
          <p14:tracePt t="94855" x="4981575" y="4656138"/>
          <p14:tracePt t="94862" x="5006975" y="4656138"/>
          <p14:tracePt t="94871" x="5032375" y="4656138"/>
          <p14:tracePt t="94880" x="5057775" y="4656138"/>
          <p14:tracePt t="94896" x="5119688" y="4656138"/>
          <p14:tracePt t="94913" x="5181600" y="4656138"/>
          <p14:tracePt t="94930" x="5194300" y="4656138"/>
          <p14:tracePt t="94946" x="5207000" y="4656138"/>
          <p14:tracePt t="94963" x="5219700" y="4656138"/>
          <p14:tracePt t="94991" x="5232400" y="4656138"/>
          <p14:tracePt t="94999" x="5257800" y="4656138"/>
          <p14:tracePt t="95013" x="5281613" y="4656138"/>
          <p14:tracePt t="95015" x="5332413" y="4656138"/>
          <p14:tracePt t="95031" x="5470525" y="4656138"/>
          <p14:tracePt t="95047" x="5570538" y="4656138"/>
          <p14:tracePt t="95063" x="5657850" y="4667250"/>
          <p14:tracePt t="95080" x="5757863" y="4679950"/>
          <p14:tracePt t="95096" x="5832475" y="4679950"/>
          <p14:tracePt t="95113" x="5870575" y="4692650"/>
          <p14:tracePt t="95130" x="5921375" y="4692650"/>
          <p14:tracePt t="95148" x="5932488" y="4692650"/>
          <p14:tracePt t="95535" x="5921375" y="4692650"/>
          <p14:tracePt t="95543" x="5883275" y="4692650"/>
          <p14:tracePt t="95551" x="5857875" y="4692650"/>
          <p14:tracePt t="95565" x="5821363" y="4692650"/>
          <p14:tracePt t="95567" x="5770563" y="4692650"/>
          <p14:tracePt t="95582" x="5695950" y="4705350"/>
          <p14:tracePt t="95599" x="5632450" y="4718050"/>
          <p14:tracePt t="95615" x="5570538" y="4718050"/>
          <p14:tracePt t="95632" x="5519738" y="4730750"/>
          <p14:tracePt t="95648" x="5457825" y="4730750"/>
          <p14:tracePt t="95665" x="5394325" y="4730750"/>
          <p14:tracePt t="95681" x="5345113" y="4756150"/>
          <p14:tracePt t="95699" x="5294313" y="4756150"/>
          <p14:tracePt t="95715" x="5232400" y="4756150"/>
          <p14:tracePt t="95731" x="5157788" y="4756150"/>
          <p14:tracePt t="95734" x="5119688" y="4768850"/>
          <p14:tracePt t="95749" x="5081588" y="4768850"/>
          <p14:tracePt t="95751" x="5045075" y="4768850"/>
          <p14:tracePt t="95766" x="4994275" y="4779963"/>
          <p14:tracePt t="95783" x="4945063" y="4792663"/>
          <p14:tracePt t="95799" x="4881563" y="4792663"/>
          <p14:tracePt t="95815" x="4832350" y="4805363"/>
          <p14:tracePt t="95831" x="4768850" y="4805363"/>
          <p14:tracePt t="95849" x="4719638" y="4830763"/>
          <p14:tracePt t="95865" x="4630738" y="4843463"/>
          <p14:tracePt t="95882" x="4556125" y="4856163"/>
          <p14:tracePt t="95899" x="4468813" y="4892675"/>
          <p14:tracePt t="95902" x="4418013" y="4892675"/>
          <p14:tracePt t="95916" x="4394200" y="4918075"/>
          <p14:tracePt t="95919" x="4381500" y="4930775"/>
          <p14:tracePt t="95932" x="4356100" y="4943475"/>
          <p14:tracePt t="95934" x="4318000" y="4956175"/>
          <p14:tracePt t="95950" x="4294188" y="4956175"/>
          <p14:tracePt t="95967" x="4281488" y="4981575"/>
          <p14:tracePt t="95983" x="4256088" y="4981575"/>
          <p14:tracePt t="95999" x="4243388" y="4981575"/>
          <p14:tracePt t="96016" x="4243388" y="4992688"/>
          <p14:tracePt t="96223" x="4243388" y="5005388"/>
          <p14:tracePt t="96247" x="4243388" y="5018088"/>
          <p14:tracePt t="96255" x="4243388" y="5030788"/>
          <p14:tracePt t="96267" x="4243388" y="5043488"/>
          <p14:tracePt t="96283" x="4268788" y="5081588"/>
          <p14:tracePt t="96286" x="4281488" y="5092700"/>
          <p14:tracePt t="96300" x="4305300" y="5105400"/>
          <p14:tracePt t="96302" x="4330700" y="5130800"/>
          <p14:tracePt t="96316" x="4356100" y="5143500"/>
          <p14:tracePt t="96319" x="4394200" y="5143500"/>
          <p14:tracePt t="96333" x="4418013" y="5156200"/>
          <p14:tracePt t="96335" x="4443413" y="5168900"/>
          <p14:tracePt t="96351" x="4518025" y="5181600"/>
          <p14:tracePt t="96367" x="4606925" y="5194300"/>
          <p14:tracePt t="96383" x="4656138" y="5205413"/>
          <p14:tracePt t="96400" x="4706938" y="5218113"/>
          <p14:tracePt t="96416" x="4768850" y="5218113"/>
          <p14:tracePt t="96433" x="4843463" y="5218113"/>
          <p14:tracePt t="96451" x="4932363" y="5230813"/>
          <p14:tracePt t="96467" x="5032375" y="5256213"/>
          <p14:tracePt t="96470" x="5094288" y="5256213"/>
          <p14:tracePt t="96484" x="5132388" y="5256213"/>
          <p14:tracePt t="96487" x="5181600" y="5268913"/>
          <p14:tracePt t="96501" x="5219700" y="5281613"/>
          <p14:tracePt t="96503" x="5257800" y="5281613"/>
          <p14:tracePt t="96517" x="5307013" y="5281613"/>
          <p14:tracePt t="96519" x="5345113" y="5281613"/>
          <p14:tracePt t="96535" x="5394325" y="5294313"/>
          <p14:tracePt t="96551" x="5470525" y="5294313"/>
          <p14:tracePt t="96568" x="5545138" y="5294313"/>
          <p14:tracePt t="96584" x="5583238" y="5294313"/>
          <p14:tracePt t="96601" x="5607050" y="5294313"/>
          <p14:tracePt t="96617" x="5632450" y="5294313"/>
          <p14:tracePt t="96634" x="5645150" y="5294313"/>
          <p14:tracePt t="96651" x="5670550" y="5294313"/>
          <p14:tracePt t="96654" x="5683250" y="5294313"/>
          <p14:tracePt t="96668" x="5708650" y="5294313"/>
          <p14:tracePt t="96671" x="5732463" y="5294313"/>
          <p14:tracePt t="96685" x="5745163" y="5294313"/>
          <p14:tracePt t="96687" x="5757863" y="5294313"/>
          <p14:tracePt t="96702" x="5821363" y="5294313"/>
          <p14:tracePt t="96718" x="5921375" y="5294313"/>
          <p14:tracePt t="96735" x="6045200" y="5268913"/>
          <p14:tracePt t="96751" x="6183313" y="5268913"/>
          <p14:tracePt t="96769" x="6308725" y="5268913"/>
          <p14:tracePt t="96784" x="6383338" y="5268913"/>
          <p14:tracePt t="96801" x="6446838" y="5268913"/>
          <p14:tracePt t="96818" x="6508750" y="5256213"/>
          <p14:tracePt t="96834" x="6559550" y="5243513"/>
          <p14:tracePt t="96852" x="6634163" y="5243513"/>
          <p14:tracePt t="96854" x="6659563" y="5243513"/>
          <p14:tracePt t="96868" x="6684963" y="5243513"/>
          <p14:tracePt t="96870" x="6696075" y="5243513"/>
          <p14:tracePt t="96886" x="6746875" y="5243513"/>
          <p14:tracePt t="96902" x="6784975" y="5243513"/>
          <p14:tracePt t="96918" x="6834188" y="5243513"/>
          <p14:tracePt t="96935" x="6872288" y="5243513"/>
          <p14:tracePt t="96952" x="6897688" y="5243513"/>
          <p14:tracePt t="96968" x="6921500" y="5243513"/>
          <p14:tracePt t="96985" x="6934200" y="5243513"/>
          <p14:tracePt t="97223" x="6946900" y="5243513"/>
          <p14:tracePt t="97231" x="6959600" y="5243513"/>
          <p14:tracePt t="97247" x="6972300" y="5243513"/>
          <p14:tracePt t="97255" x="6997700" y="5243513"/>
          <p14:tracePt t="97270" x="7034213" y="5243513"/>
          <p14:tracePt t="97286" x="7072313" y="5243513"/>
          <p14:tracePt t="97303" x="7110413" y="5243513"/>
          <p14:tracePt t="97319" x="7146925" y="5243513"/>
          <p14:tracePt t="97336" x="7197725" y="5243513"/>
          <p14:tracePt t="97353" x="7246938" y="5243513"/>
          <p14:tracePt t="97369" x="7297738" y="5243513"/>
          <p14:tracePt t="97386" x="7372350" y="5243513"/>
          <p14:tracePt t="97403" x="7472363" y="5230813"/>
          <p14:tracePt t="97406" x="7523163" y="5230813"/>
          <p14:tracePt t="97420" x="7572375" y="5230813"/>
          <p14:tracePt t="97422" x="7623175" y="5230813"/>
          <p14:tracePt t="97436" x="7697788" y="5230813"/>
          <p14:tracePt t="97439" x="7761288" y="5230813"/>
          <p14:tracePt t="97454" x="7823200" y="5230813"/>
          <p14:tracePt t="97470" x="7848600" y="5218113"/>
          <p14:tracePt t="97487" x="7874000" y="5218113"/>
          <p14:tracePt t="97543" x="7886700" y="5218113"/>
          <p14:tracePt t="97551" x="7897813" y="5218113"/>
          <p14:tracePt t="97567" x="7923213" y="5218113"/>
          <p14:tracePt t="97574" x="7948613" y="5218113"/>
          <p14:tracePt t="97587" x="7961313" y="5218113"/>
          <p14:tracePt t="97590" x="7986713" y="5218113"/>
          <p14:tracePt t="97604" x="7999413" y="5205413"/>
          <p14:tracePt t="97606" x="8023225" y="5194300"/>
          <p14:tracePt t="97621" x="8048625" y="5194300"/>
          <p14:tracePt t="97623" x="8074025" y="5194300"/>
          <p14:tracePt t="97637" x="8099425" y="5194300"/>
          <p14:tracePt t="97639" x="8123238" y="5194300"/>
          <p14:tracePt t="97654" x="8174038" y="5194300"/>
          <p14:tracePt t="97671" x="8212138" y="5194300"/>
          <p14:tracePt t="97687" x="8261350" y="5181600"/>
          <p14:tracePt t="97704" x="8286750" y="5181600"/>
          <p14:tracePt t="97720" x="8324850" y="5181600"/>
          <p14:tracePt t="97737" x="8335963" y="5181600"/>
          <p14:tracePt t="97754" x="8374063" y="5181600"/>
          <p14:tracePt t="97771" x="8386763" y="5181600"/>
          <p14:tracePt t="97788" x="8399463" y="5181600"/>
          <p14:tracePt t="97791" x="8412163" y="5181600"/>
          <p14:tracePt t="97804" x="8424863" y="5181600"/>
          <p14:tracePt t="97807" x="8448675" y="5181600"/>
          <p14:tracePt t="97822" x="8474075" y="5181600"/>
          <p14:tracePt t="97838" x="8512175" y="5181600"/>
          <p14:tracePt t="97855" x="8537575" y="5181600"/>
          <p14:tracePt t="97871" x="8548688" y="5181600"/>
          <p14:tracePt t="97888" x="8574088" y="5181600"/>
          <p14:tracePt t="98070" x="8586788" y="5181600"/>
          <p14:tracePt t="98088" x="8599488" y="5181600"/>
          <p14:tracePt t="98095" x="8637588" y="5181600"/>
          <p14:tracePt t="98104" x="8650288" y="5181600"/>
          <p14:tracePt t="98121" x="8674100" y="5181600"/>
          <p14:tracePt t="98138" x="8699500" y="5181600"/>
          <p14:tracePt t="98155" x="8724900" y="5181600"/>
          <p14:tracePt t="98171" x="8763000" y="5181600"/>
          <p14:tracePt t="98174" x="8774113" y="5181600"/>
          <p14:tracePt t="98189" x="8799513" y="5181600"/>
          <p14:tracePt t="98190" x="8824913" y="5181600"/>
          <p14:tracePt t="98206" x="8874125" y="5181600"/>
          <p14:tracePt t="98222" x="8912225" y="5181600"/>
          <p14:tracePt t="98239" x="8963025" y="5181600"/>
          <p14:tracePt t="98255" x="9037638" y="5181600"/>
          <p14:tracePt t="98272" x="9099550" y="5181600"/>
          <p14:tracePt t="98288" x="9163050" y="5194300"/>
          <p14:tracePt t="98305" x="9212263" y="5205413"/>
          <p14:tracePt t="98322" x="9237663" y="5205413"/>
          <p14:tracePt t="98338" x="9275763" y="5218113"/>
          <p14:tracePt t="98415" x="9288463" y="5218113"/>
          <p14:tracePt t="98438" x="9301163" y="5218113"/>
          <p14:tracePt t="98455" x="9312275" y="5218113"/>
          <p14:tracePt t="98462" x="9324975" y="5218113"/>
          <p14:tracePt t="98478" x="9337675" y="5218113"/>
          <p14:tracePt t="98489" x="9337675" y="5230813"/>
          <p14:tracePt t="98506" x="9350375" y="5230813"/>
          <p14:tracePt t="98895" x="9337675" y="5230813"/>
          <p14:tracePt t="98903" x="9312275" y="5230813"/>
          <p14:tracePt t="98911" x="9275763" y="5230813"/>
          <p14:tracePt t="98924" x="9224963" y="5230813"/>
          <p14:tracePt t="98941" x="9099550" y="5230813"/>
          <p14:tracePt t="98943" x="9050338" y="5230813"/>
          <p14:tracePt t="98958" x="8950325" y="5256213"/>
          <p14:tracePt t="98974" x="8850313" y="5281613"/>
          <p14:tracePt t="98990" x="8799513" y="5294313"/>
          <p14:tracePt t="99007" x="8737600" y="5305425"/>
          <p14:tracePt t="99024" x="8699500" y="5318125"/>
          <p14:tracePt t="99041" x="8661400" y="5330825"/>
          <p14:tracePt t="99057" x="8624888" y="5343525"/>
          <p14:tracePt t="99074" x="8599488" y="5356225"/>
          <p14:tracePt t="99091" x="8561388" y="5368925"/>
          <p14:tracePt t="99108" x="8524875" y="5381625"/>
          <p14:tracePt t="99110" x="8524875" y="5394325"/>
          <p14:tracePt t="99125" x="8512175" y="5394325"/>
          <p14:tracePt t="99127" x="8486775" y="5394325"/>
          <p14:tracePt t="99141" x="8486775" y="5407025"/>
          <p14:tracePt t="99143" x="8474075" y="5407025"/>
          <p14:tracePt t="99158" x="8435975" y="5407025"/>
          <p14:tracePt t="99174" x="8424863" y="5430838"/>
          <p14:tracePt t="99190" x="8412163" y="5430838"/>
          <p14:tracePt t="99415" x="8412163" y="5443538"/>
          <p14:tracePt t="99423" x="8424863" y="5443538"/>
          <p14:tracePt t="99430" x="8435975" y="5443538"/>
          <p14:tracePt t="99441" x="8474075" y="5443538"/>
          <p14:tracePt t="99458" x="8548688" y="5456238"/>
          <p14:tracePt t="99475" x="8599488" y="5468938"/>
          <p14:tracePt t="99478" x="8637588" y="5481638"/>
          <p14:tracePt t="99491" x="8674100" y="5481638"/>
          <p14:tracePt t="99494" x="8712200" y="5481638"/>
          <p14:tracePt t="99509" x="8763000" y="5481638"/>
          <p14:tracePt t="99511" x="8812213" y="5481638"/>
          <p14:tracePt t="99526" x="8899525" y="5481638"/>
          <p14:tracePt t="99542" x="8963025" y="5481638"/>
          <p14:tracePt t="99559" x="9037638" y="5494338"/>
          <p14:tracePt t="99575" x="9099550" y="5494338"/>
          <p14:tracePt t="99592" x="9150350" y="5494338"/>
          <p14:tracePt t="99609" x="9188450" y="5507038"/>
          <p14:tracePt t="99625" x="9199563" y="5507038"/>
          <p14:tracePt t="99642" x="9212263" y="5507038"/>
          <p14:tracePt t="100110" x="9199563" y="5507038"/>
          <p14:tracePt t="100119" x="9175750" y="5507038"/>
          <p14:tracePt t="100359" x="9163050" y="5507038"/>
          <p14:tracePt t="100367" x="9137650" y="5456238"/>
          <p14:tracePt t="100377" x="9112250" y="5407025"/>
          <p14:tracePt t="100394" x="9088438" y="5356225"/>
          <p14:tracePt t="100599" x="9075738" y="5343525"/>
          <p14:tracePt t="100607" x="9063038" y="5330825"/>
          <p14:tracePt t="100614" x="9050338" y="5330825"/>
          <p14:tracePt t="100629" x="9024938" y="5305425"/>
          <p14:tracePt t="100631" x="8986838" y="5294313"/>
          <p14:tracePt t="100645" x="8950325" y="5256213"/>
          <p14:tracePt t="100647" x="8874125" y="5205413"/>
          <p14:tracePt t="100662" x="8724900" y="5092700"/>
          <p14:tracePt t="100679" x="8574088" y="4968875"/>
          <p14:tracePt t="100694" x="8386763" y="4805363"/>
          <p14:tracePt t="100712" x="8223250" y="4656138"/>
          <p14:tracePt t="100728" x="8061325" y="4492625"/>
          <p14:tracePt t="100745" x="7923213" y="4367213"/>
          <p14:tracePt t="100761" x="7761288" y="4254500"/>
          <p14:tracePt t="100779" x="7610475" y="4154488"/>
          <p14:tracePt t="100795" x="7485063" y="4067175"/>
          <p14:tracePt t="100812" x="7423150" y="4029075"/>
          <p14:tracePt t="100814" x="7397750" y="4017963"/>
          <p14:tracePt t="100829" x="7372350" y="4005263"/>
          <p14:tracePt t="100831" x="7335838" y="3992563"/>
          <p14:tracePt t="100846" x="7297738" y="3967163"/>
          <p14:tracePt t="100862" x="7246938" y="3941763"/>
          <p14:tracePt t="100879" x="7197725" y="3929063"/>
          <p14:tracePt t="100895" x="7123113" y="3892550"/>
          <p14:tracePt t="100912" x="6997700" y="3854450"/>
          <p14:tracePt t="100928" x="6834188" y="3779838"/>
          <p14:tracePt t="100945" x="6659563" y="3692525"/>
          <p14:tracePt t="100962" x="6408738" y="3603625"/>
          <p14:tracePt t="100979" x="6121400" y="3467100"/>
          <p14:tracePt t="100983" x="5970588" y="3390900"/>
          <p14:tracePt t="100995" x="5821363" y="3316288"/>
          <p14:tracePt t="100998" x="5657850" y="3216275"/>
          <p14:tracePt t="101013" x="5483225" y="3103563"/>
          <p14:tracePt t="101015" x="5345113" y="3028950"/>
          <p14:tracePt t="101030" x="5068888" y="2852738"/>
          <p14:tracePt t="101046" x="4781550" y="2665413"/>
          <p14:tracePt t="101063" x="4518025" y="2490788"/>
          <p14:tracePt t="101079" x="4356100" y="2378075"/>
          <p14:tracePt t="101096" x="4205288" y="2278063"/>
          <p14:tracePt t="101112" x="4105275" y="2214563"/>
          <p14:tracePt t="101129" x="4017963" y="2139950"/>
          <p14:tracePt t="101146" x="3943350" y="2089150"/>
          <p14:tracePt t="101163" x="3905250" y="2065338"/>
          <p14:tracePt t="101180" x="3892550" y="2052638"/>
          <p14:tracePt t="101182" x="3879850" y="2052638"/>
          <p14:tracePt t="101462" x="3867150" y="2052638"/>
          <p14:tracePt t="101470" x="3856038" y="2052638"/>
          <p14:tracePt t="101480" x="3843338" y="2052638"/>
          <p14:tracePt t="101496" x="3817938" y="2052638"/>
          <p14:tracePt t="101513" x="3779838" y="2052638"/>
          <p14:tracePt t="101531" x="3756025" y="2052638"/>
          <p14:tracePt t="101548" x="3717925" y="2052638"/>
          <p14:tracePt t="101564" x="3705225" y="2052638"/>
          <p14:tracePt t="101566" x="3692525" y="2052638"/>
          <p14:tracePt t="101581" x="3679825" y="2052638"/>
          <p14:tracePt t="101583" x="3654425" y="2052638"/>
          <p14:tracePt t="101597" x="3643313" y="2052638"/>
          <p14:tracePt t="101599" x="3630613" y="2052638"/>
          <p14:tracePt t="101615" x="3617913" y="2052638"/>
          <p14:tracePt t="101631" x="3592513" y="2052638"/>
          <p14:tracePt t="101648" x="3567113" y="2052638"/>
          <p14:tracePt t="101664" x="3530600" y="2065338"/>
          <p14:tracePt t="101681" x="3505200" y="2078038"/>
          <p14:tracePt t="101697" x="3454400" y="2078038"/>
          <p14:tracePt t="101714" x="3405188" y="2078038"/>
          <p14:tracePt t="101731" x="3367088" y="2089150"/>
          <p14:tracePt t="101748" x="3328988" y="2089150"/>
          <p14:tracePt t="101750" x="3305175" y="2101850"/>
          <p14:tracePt t="101765" x="3279775" y="2101850"/>
          <p14:tracePt t="101767" x="3267075" y="2101850"/>
          <p14:tracePt t="101781" x="3241675" y="2101850"/>
          <p14:tracePt t="101783" x="3228975" y="2101850"/>
          <p14:tracePt t="101798" x="3192463" y="2127250"/>
          <p14:tracePt t="101815" x="3141663" y="2139950"/>
          <p14:tracePt t="101831" x="3092450" y="2152650"/>
          <p14:tracePt t="101848" x="3054350" y="2165350"/>
          <p14:tracePt t="101864" x="2992438" y="2178050"/>
          <p14:tracePt t="101881" x="2954338" y="2190750"/>
          <p14:tracePt t="101897" x="2890838" y="2201863"/>
          <p14:tracePt t="101915" x="2854325" y="2214563"/>
          <p14:tracePt t="101918" x="2841625" y="2214563"/>
          <p14:tracePt t="101932" x="2816225" y="2214563"/>
          <p14:tracePt t="101935" x="2803525" y="2214563"/>
          <p14:tracePt t="101949" x="2790825" y="2214563"/>
          <p14:tracePt t="101951" x="2767013" y="2227263"/>
          <p14:tracePt t="101966" x="2741613" y="2227263"/>
          <p14:tracePt t="101982" x="2716213" y="2227263"/>
          <p14:tracePt t="101999" x="2703513" y="2227263"/>
          <p14:tracePt t="102471" x="2716213" y="2227263"/>
          <p14:tracePt t="102487" x="2728913" y="2239963"/>
          <p14:tracePt t="102495" x="2741613" y="2252663"/>
          <p14:tracePt t="102511" x="2754313" y="2252663"/>
          <p14:tracePt t="102519" x="2767013" y="2252663"/>
          <p14:tracePt t="102534" x="2790825" y="2265363"/>
          <p14:tracePt t="102551" x="2816225" y="2265363"/>
          <p14:tracePt t="102567" x="2841625" y="2265363"/>
          <p14:tracePt t="102583" x="2867025" y="2278063"/>
          <p14:tracePt t="102599" x="2890838" y="2278063"/>
          <p14:tracePt t="102616" x="2903538" y="2290763"/>
          <p14:tracePt t="102633" x="2928938" y="2290763"/>
          <p14:tracePt t="102650" x="2954338" y="2290763"/>
          <p14:tracePt t="102666" x="2979738" y="2290763"/>
          <p14:tracePt t="102683" x="3003550" y="2290763"/>
          <p14:tracePt t="102686" x="3016250" y="2290763"/>
          <p14:tracePt t="102700" x="3028950" y="2303463"/>
          <p14:tracePt t="102702" x="3054350" y="2314575"/>
          <p14:tracePt t="102718" x="3079750" y="2314575"/>
          <p14:tracePt t="102734" x="3116263" y="2314575"/>
          <p14:tracePt t="102751" x="3154363" y="2314575"/>
          <p14:tracePt t="102767" x="3192463" y="2327275"/>
          <p14:tracePt t="102784" x="3228975" y="2327275"/>
          <p14:tracePt t="102800" x="3267075" y="2339975"/>
          <p14:tracePt t="102817" x="3317875" y="2365375"/>
          <p14:tracePt t="102834" x="3367088" y="2365375"/>
          <p14:tracePt t="102851" x="3405188" y="2378075"/>
          <p14:tracePt t="102868" x="3441700" y="2378075"/>
          <p14:tracePt t="102872" x="3454400" y="2378075"/>
          <p14:tracePt t="102885" x="3467100" y="2390775"/>
          <p14:tracePt t="102887" x="3479800" y="2403475"/>
          <p14:tracePt t="102900" x="3492500" y="2403475"/>
          <p14:tracePt t="102903" x="3505200" y="2403475"/>
          <p14:tracePt t="103167" x="3505200" y="2414588"/>
          <p14:tracePt t="103183" x="3492500" y="2414588"/>
          <p14:tracePt t="103199" x="3467100" y="2427288"/>
          <p14:tracePt t="103215" x="3454400" y="2427288"/>
          <p14:tracePt t="103231" x="3429000" y="2439988"/>
          <p14:tracePt t="103239" x="3417888" y="2439988"/>
          <p14:tracePt t="103252" x="3405188" y="2439988"/>
          <p14:tracePt t="103268" x="3392488" y="2439988"/>
          <p14:tracePt t="103407" x="3392488" y="2452688"/>
          <p14:tracePt t="103415" x="3417888" y="2452688"/>
          <p14:tracePt t="103423" x="3479800" y="2452688"/>
          <p14:tracePt t="103435" x="3554413" y="2452688"/>
          <p14:tracePt t="103438" x="3643313" y="2465388"/>
          <p14:tracePt t="103452" x="3705225" y="2478088"/>
          <p14:tracePt t="103455" x="3756025" y="2478088"/>
          <p14:tracePt t="103469" x="3792538" y="2478088"/>
          <p14:tracePt t="103471" x="3830638" y="2478088"/>
          <p14:tracePt t="103486" x="3843338" y="2478088"/>
          <p14:tracePt t="103502" x="3856038" y="2478088"/>
          <p14:tracePt t="104558" x="3856038" y="2490788"/>
          <p14:tracePt t="104567" x="3856038" y="2503488"/>
          <p14:tracePt t="104575" x="3856038" y="2516188"/>
          <p14:tracePt t="104589" x="3856038" y="2540000"/>
          <p14:tracePt t="104591" x="3856038" y="2552700"/>
          <p14:tracePt t="104605" x="3856038" y="2565400"/>
          <p14:tracePt t="104607" x="3856038" y="2590800"/>
          <p14:tracePt t="104622" x="3856038" y="2603500"/>
          <p14:tracePt t="104639" x="3856038" y="2627313"/>
          <p14:tracePt t="104656" x="3856038" y="2640013"/>
          <p14:tracePt t="104672" x="3856038" y="2652713"/>
          <p14:tracePt t="104694" x="3856038" y="2665413"/>
          <p14:tracePt t="105071" x="3867150" y="2665413"/>
          <p14:tracePt t="105079" x="3879850" y="2665413"/>
          <p14:tracePt t="105089" x="3905250" y="2665413"/>
          <p14:tracePt t="105106" x="3943350" y="2665413"/>
          <p14:tracePt t="105123" x="3992563" y="2652713"/>
          <p14:tracePt t="105126" x="4017963" y="2640013"/>
          <p14:tracePt t="105140" x="4043363" y="2640013"/>
          <p14:tracePt t="105142" x="4068763" y="2627313"/>
          <p14:tracePt t="105157" x="4105275" y="2627313"/>
          <p14:tracePt t="105159" x="4143375" y="2627313"/>
          <p14:tracePt t="105174" x="4230688" y="2603500"/>
          <p14:tracePt t="105190" x="4330700" y="2590800"/>
          <p14:tracePt t="105207" x="4430713" y="2578100"/>
          <p14:tracePt t="105223" x="4506913" y="2565400"/>
          <p14:tracePt t="105240" x="4568825" y="2565400"/>
          <p14:tracePt t="105256" x="4619625" y="2565400"/>
          <p14:tracePt t="105273" x="4681538" y="2565400"/>
          <p14:tracePt t="105290" x="4706938" y="2565400"/>
          <p14:tracePt t="105307" x="4719638" y="2552700"/>
          <p14:tracePt t="105310" x="4732338" y="2552700"/>
          <p14:tracePt t="105327" x="4743450" y="2552700"/>
          <p14:tracePt t="105341" x="4756150" y="2552700"/>
          <p14:tracePt t="105343" x="4781550" y="2552700"/>
          <p14:tracePt t="105358" x="4819650" y="2552700"/>
          <p14:tracePt t="105374" x="4856163" y="2540000"/>
          <p14:tracePt t="105391" x="4919663" y="2527300"/>
          <p14:tracePt t="105407" x="4968875" y="2527300"/>
          <p14:tracePt t="105424" x="5032375" y="2527300"/>
          <p14:tracePt t="105440" x="5081588" y="2527300"/>
          <p14:tracePt t="105457" x="5157788" y="2527300"/>
          <p14:tracePt t="105474" x="5207000" y="2527300"/>
          <p14:tracePt t="105490" x="5245100" y="2527300"/>
          <p14:tracePt t="105507" x="5281613" y="2527300"/>
          <p14:tracePt t="105510" x="5294313" y="2527300"/>
          <p14:tracePt t="105525" x="5307013" y="2527300"/>
          <p14:tracePt t="105527" x="5319713" y="2527300"/>
          <p14:tracePt t="105606" x="5332413" y="2527300"/>
          <p14:tracePt t="105624" x="5345113" y="2527300"/>
          <p14:tracePt t="105631" x="5357813" y="2527300"/>
          <p14:tracePt t="105647" x="5370513" y="2527300"/>
          <p14:tracePt t="105658" x="5383213" y="2527300"/>
          <p14:tracePt t="105675" x="5419725" y="2527300"/>
          <p14:tracePt t="105691" x="5470525" y="2527300"/>
          <p14:tracePt t="105708" x="5519738" y="2527300"/>
          <p14:tracePt t="105710" x="5545138" y="2540000"/>
          <p14:tracePt t="105726" x="5557838" y="2540000"/>
          <p14:tracePt t="105728" x="5583238" y="2540000"/>
          <p14:tracePt t="105742" x="5632450" y="2540000"/>
          <p14:tracePt t="105759" x="5645150" y="2552700"/>
          <p14:tracePt t="105761" x="5657850" y="2552700"/>
          <p14:tracePt t="105775" x="5695950" y="2552700"/>
          <p14:tracePt t="105792" x="5719763" y="2552700"/>
          <p14:tracePt t="105808" x="5757863" y="2552700"/>
          <p14:tracePt t="105825" x="5783263" y="2552700"/>
          <p14:tracePt t="105841" x="5795963" y="2552700"/>
          <p14:tracePt t="105859" x="5808663" y="2552700"/>
          <p14:tracePt t="105862" x="5821363" y="2552700"/>
          <p14:tracePt t="106159" x="5832475" y="2565400"/>
          <p14:tracePt t="106175" x="5845175" y="2565400"/>
          <p14:tracePt t="106183" x="5857875" y="2565400"/>
          <p14:tracePt t="106192" x="5883275" y="2578100"/>
          <p14:tracePt t="106210" x="5908675" y="2578100"/>
          <p14:tracePt t="106226" x="5921375" y="2578100"/>
          <p14:tracePt t="106243" x="5932488" y="2590800"/>
          <p14:tracePt t="106260" x="5945188" y="2603500"/>
          <p14:tracePt t="106927" x="5957888" y="2603500"/>
          <p14:tracePt t="106935" x="5995988" y="2603500"/>
          <p14:tracePt t="106946" x="6045200" y="2603500"/>
          <p14:tracePt t="106961" x="6170613" y="2603500"/>
          <p14:tracePt t="106978" x="6283325" y="2603500"/>
          <p14:tracePt t="106995" x="6421438" y="2616200"/>
          <p14:tracePt t="107012" x="6559550" y="2616200"/>
          <p14:tracePt t="107029" x="6672263" y="2627313"/>
          <p14:tracePt t="107031" x="6708775" y="2640013"/>
          <p14:tracePt t="107046" x="6784975" y="2652713"/>
          <p14:tracePt t="107062" x="6846888" y="2665413"/>
          <p14:tracePt t="107079" x="6897688" y="2678113"/>
          <p14:tracePt t="107095" x="6921500" y="2678113"/>
          <p14:tracePt t="107359" x="6934200" y="2678113"/>
          <p14:tracePt t="107374" x="6946900" y="2678113"/>
          <p14:tracePt t="107399" x="6959600" y="2678113"/>
          <p14:tracePt t="107407" x="6972300" y="2678113"/>
          <p14:tracePt t="107503" x="6985000" y="2678113"/>
          <p14:tracePt t="107519" x="6997700" y="2678113"/>
          <p14:tracePt t="107535" x="7010400" y="2690813"/>
          <p14:tracePt t="107543" x="7021513" y="2690813"/>
          <p14:tracePt t="107551" x="7046913" y="2690813"/>
          <p14:tracePt t="107563" x="7072313" y="2690813"/>
          <p14:tracePt t="107579" x="7123113" y="2690813"/>
          <p14:tracePt t="107582" x="7146925" y="2690813"/>
          <p14:tracePt t="107597" x="7159625" y="2690813"/>
          <p14:tracePt t="107599" x="7185025" y="2690813"/>
          <p14:tracePt t="107613" x="7223125" y="2690813"/>
          <p14:tracePt t="107615" x="7235825" y="2690813"/>
          <p14:tracePt t="107630" x="7259638" y="2690813"/>
          <p14:tracePt t="107814" x="7272338" y="2690813"/>
          <p14:tracePt t="107838" x="7285038" y="2690813"/>
          <p14:tracePt t="107855" x="7297738" y="2703513"/>
          <p14:tracePt t="107863" x="7310438" y="2703513"/>
          <p14:tracePt t="107880" x="7323138" y="2703513"/>
          <p14:tracePt t="107888" x="7335838" y="2703513"/>
          <p14:tracePt t="107912" x="7348538" y="2703513"/>
          <p14:tracePt t="107927" x="7359650" y="2703513"/>
          <p14:tracePt t="107943" x="7385050" y="2703513"/>
          <p14:tracePt t="107959" x="7397750" y="2703513"/>
          <p14:tracePt t="107967" x="7423150" y="2703513"/>
          <p14:tracePt t="107982" x="7435850" y="2703513"/>
          <p14:tracePt t="107998" x="7448550" y="2703513"/>
          <p14:tracePt t="108015" x="7459663" y="2703513"/>
          <p14:tracePt t="108151" x="7472363" y="2703513"/>
          <p14:tracePt t="108168" x="7485063" y="2703513"/>
          <p14:tracePt t="108182" x="7485063" y="2716213"/>
          <p14:tracePt t="108191" x="7485063" y="2728913"/>
          <p14:tracePt t="108383" x="7497763" y="2728913"/>
          <p14:tracePt t="108399" x="7510463" y="2728913"/>
          <p14:tracePt t="108407" x="7523163" y="2728913"/>
          <p14:tracePt t="108422" x="7535863" y="2728913"/>
          <p14:tracePt t="108575" x="7548563" y="2728913"/>
          <p14:tracePt t="108590" x="7561263" y="2728913"/>
          <p14:tracePt t="108598" x="7572375" y="2728913"/>
          <p14:tracePt t="108623" x="7585075" y="2728913"/>
          <p14:tracePt t="108967" x="7585075" y="2740025"/>
          <p14:tracePt t="108982" x="7585075" y="2752725"/>
          <p14:tracePt t="108990" x="7585075" y="2765425"/>
          <p14:tracePt t="109006" x="7585075" y="2778125"/>
          <p14:tracePt t="109751" x="7572375" y="2790825"/>
          <p14:tracePt t="109758" x="7561263" y="2803525"/>
          <p14:tracePt t="109768" x="7548563" y="2828925"/>
          <p14:tracePt t="109785" x="7485063" y="2865438"/>
          <p14:tracePt t="109802" x="7448550" y="2878138"/>
          <p14:tracePt t="109819" x="7397750" y="2916238"/>
          <p14:tracePt t="109822" x="7385050" y="2928938"/>
          <p14:tracePt t="109835" x="7372350" y="2928938"/>
          <p14:tracePt t="109852" x="7348538" y="2941638"/>
          <p14:tracePt t="109854" x="7348538" y="2952750"/>
          <p14:tracePt t="109870" x="7323138" y="2952750"/>
          <p14:tracePt t="109886" x="7310438" y="2965450"/>
          <p14:tracePt t="109902" x="7297738" y="2965450"/>
          <p14:tracePt t="109920" x="7272338" y="2965450"/>
          <p14:tracePt t="109936" x="7246938" y="2978150"/>
          <p14:tracePt t="109952" x="7235825" y="2978150"/>
          <p14:tracePt t="109969" x="7197725" y="2990850"/>
          <p14:tracePt t="109986" x="7146925" y="3003550"/>
          <p14:tracePt t="110002" x="7085013" y="3016250"/>
          <p14:tracePt t="110019" x="7021513" y="3028950"/>
          <p14:tracePt t="110022" x="6972300" y="3041650"/>
          <p14:tracePt t="110035" x="6910388" y="3054350"/>
          <p14:tracePt t="110053" x="6834188" y="3078163"/>
          <p14:tracePt t="110055" x="6797675" y="3090863"/>
          <p14:tracePt t="110070" x="6684963" y="3128963"/>
          <p14:tracePt t="110087" x="6608763" y="3141663"/>
          <p14:tracePt t="110103" x="6534150" y="3165475"/>
          <p14:tracePt t="110120" x="6459538" y="3178175"/>
          <p14:tracePt t="110136" x="6396038" y="3203575"/>
          <p14:tracePt t="110152" x="6334125" y="3216275"/>
          <p14:tracePt t="110169" x="6234113" y="3241675"/>
          <p14:tracePt t="110187" x="6146800" y="3267075"/>
          <p14:tracePt t="110203" x="6034088" y="3290888"/>
          <p14:tracePt t="110206" x="5983288" y="3303588"/>
          <p14:tracePt t="110220" x="5945188" y="3316288"/>
          <p14:tracePt t="110222" x="5883275" y="3341688"/>
          <p14:tracePt t="110236" x="5832475" y="3341688"/>
          <p14:tracePt t="110239" x="5795963" y="3354388"/>
          <p14:tracePt t="110254" x="5719763" y="3378200"/>
          <p14:tracePt t="110270" x="5645150" y="3390900"/>
          <p14:tracePt t="110287" x="5570538" y="3416300"/>
          <p14:tracePt t="110303" x="5507038" y="3429000"/>
          <p14:tracePt t="110320" x="5445125" y="3441700"/>
          <p14:tracePt t="110336" x="5394325" y="3467100"/>
          <p14:tracePt t="110353" x="5370513" y="3479800"/>
          <p14:tracePt t="110371" x="5345113" y="3479800"/>
          <p14:tracePt t="110387" x="5307013" y="3490913"/>
          <p14:tracePt t="110390" x="5294313" y="3503613"/>
          <p14:tracePt t="110404" x="5281613" y="3503613"/>
          <p14:tracePt t="110407" x="5270500" y="3516313"/>
          <p14:tracePt t="110421" x="5245100" y="3529013"/>
          <p14:tracePt t="110438" x="5207000" y="3541713"/>
          <p14:tracePt t="110454" x="5194300" y="3554413"/>
          <p14:tracePt t="110470" x="5181600" y="3567113"/>
          <p14:tracePt t="110488" x="5157788" y="3579813"/>
          <p14:tracePt t="110504" x="5132388" y="3603625"/>
          <p14:tracePt t="110520" x="5094288" y="3641725"/>
          <p14:tracePt t="110537" x="5032375" y="3692525"/>
          <p14:tracePt t="110554" x="4968875" y="3754438"/>
          <p14:tracePt t="110571" x="4932363" y="3803650"/>
          <p14:tracePt t="110588" x="4868863" y="3854450"/>
          <p14:tracePt t="110591" x="4856163" y="3879850"/>
          <p14:tracePt t="110605" x="4843463" y="3905250"/>
          <p14:tracePt t="110607" x="4832350" y="3929063"/>
          <p14:tracePt t="110622" x="4794250" y="3979863"/>
          <p14:tracePt t="110638" x="4781550" y="4029075"/>
          <p14:tracePt t="110654" x="4756150" y="4067175"/>
          <p14:tracePt t="110671" x="4732338" y="4105275"/>
          <p14:tracePt t="110688" x="4706938" y="4141788"/>
          <p14:tracePt t="110704" x="4681538" y="4179888"/>
          <p14:tracePt t="110721" x="4656138" y="4217988"/>
          <p14:tracePt t="110737" x="4630738" y="4241800"/>
          <p14:tracePt t="110755" x="4606925" y="4279900"/>
          <p14:tracePt t="110771" x="4581525" y="4318000"/>
          <p14:tracePt t="110775" x="4581525" y="4330700"/>
          <p14:tracePt t="110789" x="4568825" y="4354513"/>
          <p14:tracePt t="110790" x="4543425" y="4392613"/>
          <p14:tracePt t="110806" x="4530725" y="4430713"/>
          <p14:tracePt t="110822" x="4506913" y="4479925"/>
          <p14:tracePt t="110838" x="4481513" y="4530725"/>
          <p14:tracePt t="110855" x="4468813" y="4592638"/>
          <p14:tracePt t="110872" x="4468813" y="4618038"/>
          <p14:tracePt t="110888" x="4456113" y="4656138"/>
          <p14:tracePt t="110905" x="4456113" y="4679950"/>
          <p14:tracePt t="110922" x="4456113" y="4692650"/>
          <p14:tracePt t="110938" x="4456113" y="4705350"/>
          <p14:tracePt t="111750" x="4456113" y="4718050"/>
          <p14:tracePt t="111775" x="4456113" y="4730750"/>
          <p14:tracePt t="111806" x="4456113" y="4743450"/>
          <p14:tracePt t="112558" x="4443413" y="4743450"/>
          <p14:tracePt t="112567" x="4430713" y="4743450"/>
          <p14:tracePt t="115014" x="4443413" y="4743450"/>
          <p14:tracePt t="115022" x="4456113" y="4743450"/>
          <p14:tracePt t="115038" x="4481513" y="4743450"/>
          <p14:tracePt t="115049" x="4494213" y="4743450"/>
          <p14:tracePt t="115066" x="4518025" y="4743450"/>
          <p14:tracePt t="115082" x="4556125" y="4743450"/>
          <p14:tracePt t="115099" x="4594225" y="4743450"/>
          <p14:tracePt t="115102" x="4606925" y="4743450"/>
          <p14:tracePt t="115116" x="4619625" y="4743450"/>
          <p14:tracePt t="115119" x="4643438" y="4743450"/>
          <p14:tracePt t="115134" x="4681538" y="4743450"/>
          <p14:tracePt t="115136" x="4706938" y="4743450"/>
          <p14:tracePt t="115150" x="4756150" y="4730750"/>
          <p14:tracePt t="115166" x="4806950" y="4730750"/>
          <p14:tracePt t="115183" x="4881563" y="4705350"/>
          <p14:tracePt t="115199" x="4932363" y="4705350"/>
          <p14:tracePt t="115216" x="4981575" y="4692650"/>
          <p14:tracePt t="115233" x="5019675" y="4667250"/>
          <p14:tracePt t="115249" x="5057775" y="4667250"/>
          <p14:tracePt t="115266" x="5068888" y="4667250"/>
          <p14:tracePt t="115283" x="5081588" y="4656138"/>
          <p14:tracePt t="115991" x="5094288" y="4656138"/>
          <p14:tracePt t="115999" x="5106988" y="4656138"/>
          <p14:tracePt t="116008" x="5119688" y="4656138"/>
          <p14:tracePt t="116018" x="5145088" y="4656138"/>
          <p14:tracePt t="116035" x="5170488" y="4656138"/>
          <p14:tracePt t="116039" x="5194300" y="4656138"/>
          <p14:tracePt t="116054" x="5207000" y="4656138"/>
          <p14:tracePt t="116069" x="5219700" y="4656138"/>
          <p14:tracePt t="116070" x="5232400" y="4656138"/>
          <p14:tracePt t="116086" x="5245100" y="4656138"/>
          <p14:tracePt t="116102" x="5270500" y="4656138"/>
          <p14:tracePt t="116118" x="5294313" y="4656138"/>
          <p14:tracePt t="116135" x="5319713" y="4656138"/>
          <p14:tracePt t="116152" x="5357813" y="4656138"/>
          <p14:tracePt t="116169" x="5407025" y="4656138"/>
          <p14:tracePt t="116185" x="5445125" y="4656138"/>
          <p14:tracePt t="116202" x="5483225" y="4656138"/>
          <p14:tracePt t="116219" x="5507038" y="4656138"/>
          <p14:tracePt t="116222" x="5519738" y="4656138"/>
          <p14:tracePt t="116239" x="5532438" y="4656138"/>
          <p14:tracePt t="116542" x="5557838" y="4656138"/>
          <p14:tracePt t="116551" x="5570538" y="4656138"/>
          <p14:tracePt t="116558" x="5583238" y="4656138"/>
          <p14:tracePt t="116570" x="5595938" y="4656138"/>
          <p14:tracePt t="116586" x="5632450" y="4656138"/>
          <p14:tracePt t="116603" x="5657850" y="4656138"/>
          <p14:tracePt t="116606" x="5670550" y="4656138"/>
          <p14:tracePt t="116620" x="5683250" y="4656138"/>
          <p14:tracePt t="116622" x="5708650" y="4656138"/>
          <p14:tracePt t="116637" x="5719763" y="4656138"/>
          <p14:tracePt t="116654" x="5732463" y="4656138"/>
          <p14:tracePt t="117230" x="5719763" y="4656138"/>
          <p14:tracePt t="117238" x="5695950" y="4656138"/>
          <p14:tracePt t="117246" x="5657850" y="4656138"/>
          <p14:tracePt t="117255" x="5619750" y="4656138"/>
          <p14:tracePt t="117272" x="5545138" y="4656138"/>
          <p14:tracePt t="117288" x="5495925" y="4656138"/>
          <p14:tracePt t="117304" x="5457825" y="4656138"/>
          <p14:tracePt t="117322" x="5445125" y="4656138"/>
          <p14:tracePt t="117339" x="5432425" y="4656138"/>
          <p14:tracePt t="119030" x="5445125" y="4656138"/>
          <p14:tracePt t="119055" x="5457825" y="4656138"/>
          <p14:tracePt t="119934" x="5470525" y="4656138"/>
          <p14:tracePt t="119943" x="5495925" y="4656138"/>
          <p14:tracePt t="119951" x="5519738" y="4667250"/>
          <p14:tracePt t="119961" x="5557838" y="4667250"/>
          <p14:tracePt t="119979" x="5683250" y="4718050"/>
          <p14:tracePt t="119983" x="5757863" y="4730750"/>
          <p14:tracePt t="119995" x="5821363" y="4730750"/>
          <p14:tracePt t="119998" x="5870575" y="4743450"/>
          <p14:tracePt t="120012" x="5908675" y="4743450"/>
          <p14:tracePt t="120014" x="5945188" y="4743450"/>
          <p14:tracePt t="120029" x="5995988" y="4756150"/>
          <p14:tracePt t="120031" x="6034088" y="4768850"/>
          <p14:tracePt t="120046" x="6096000" y="4768850"/>
          <p14:tracePt t="120062" x="6146800" y="4768850"/>
          <p14:tracePt t="120079" x="6170613" y="4768850"/>
          <p14:tracePt t="120095" x="6196013" y="4768850"/>
          <p14:tracePt t="120112" x="6208713" y="4768850"/>
          <p14:tracePt t="120862" x="6196013" y="4768850"/>
          <p14:tracePt t="120870" x="6170613" y="4768850"/>
          <p14:tracePt t="120880" x="6134100" y="4768850"/>
          <p14:tracePt t="120898" x="6045200" y="4792663"/>
          <p14:tracePt t="120914" x="5970588" y="4792663"/>
          <p14:tracePt t="120931" x="5908675" y="4792663"/>
          <p14:tracePt t="120934" x="5870575" y="4792663"/>
          <p14:tracePt t="120948" x="5832475" y="4792663"/>
          <p14:tracePt t="120950" x="5795963" y="4792663"/>
          <p14:tracePt t="120965" x="5770563" y="4792663"/>
          <p14:tracePt t="120967" x="5745163" y="4792663"/>
          <p14:tracePt t="120982" x="5695950" y="4792663"/>
          <p14:tracePt t="120998" x="5657850" y="4792663"/>
          <p14:tracePt t="121014" x="5645150" y="4779963"/>
          <p14:tracePt t="121254" x="5645150" y="4768850"/>
          <p14:tracePt t="121270" x="5657850" y="4768850"/>
          <p14:tracePt t="121295" x="5670550" y="4768850"/>
          <p14:tracePt t="121558" x="5683250" y="4768850"/>
          <p14:tracePt t="121565" x="5695950" y="4768850"/>
          <p14:tracePt t="121574" x="5732463" y="4768850"/>
          <p14:tracePt t="121583" x="5795963" y="4768850"/>
          <p14:tracePt t="121600" x="5932488" y="4768850"/>
          <p14:tracePt t="121616" x="6070600" y="4792663"/>
          <p14:tracePt t="121632" x="6183313" y="4818063"/>
          <p14:tracePt t="121650" x="6259513" y="4830763"/>
          <p14:tracePt t="121666" x="6296025" y="4830763"/>
          <p14:tracePt t="121683" x="6296025" y="4843463"/>
          <p14:tracePt t="122430" x="6270625" y="4843463"/>
          <p14:tracePt t="122438" x="6259513" y="4843463"/>
          <p14:tracePt t="122451" x="6246813" y="4843463"/>
          <p14:tracePt t="122469" x="6196013" y="4843463"/>
          <p14:tracePt t="122471" x="6157913" y="4843463"/>
          <p14:tracePt t="122486" x="6096000" y="4843463"/>
          <p14:tracePt t="122502" x="6057900" y="4843463"/>
          <p14:tracePt t="122518" x="6008688" y="4843463"/>
          <p14:tracePt t="122535" x="5970588" y="4843463"/>
          <p14:tracePt t="122551" x="5957888" y="4843463"/>
          <p14:tracePt t="123775" x="5945188" y="4843463"/>
          <p14:tracePt t="123782" x="5932488" y="4843463"/>
          <p14:tracePt t="123790" x="5921375" y="4843463"/>
          <p14:tracePt t="123806" x="5845175" y="4843463"/>
          <p14:tracePt t="123822" x="5795963" y="4843463"/>
          <p14:tracePt t="123838" x="5783263" y="4843463"/>
          <p14:tracePt t="123855" x="5770563" y="4843463"/>
          <p14:tracePt t="124030" x="5795963" y="4843463"/>
          <p14:tracePt t="124038" x="5821363" y="4830763"/>
          <p14:tracePt t="124046" x="5845175" y="4818063"/>
          <p14:tracePt t="124055" x="5883275" y="4818063"/>
          <p14:tracePt t="124072" x="5970588" y="4818063"/>
          <p14:tracePt t="124089" x="6057900" y="4805363"/>
          <p14:tracePt t="124106" x="6146800" y="4779963"/>
          <p14:tracePt t="124123" x="6208713" y="4779963"/>
          <p14:tracePt t="124126" x="6221413" y="4779963"/>
          <p14:tracePt t="124139" x="6234113" y="4779963"/>
          <p14:tracePt t="124142" x="6246813" y="4779963"/>
          <p14:tracePt t="124158" x="6270625" y="4779963"/>
          <p14:tracePt t="124614" x="6259513" y="4779963"/>
          <p14:tracePt t="124623" x="6221413" y="4779963"/>
          <p14:tracePt t="124630" x="6183313" y="4779963"/>
          <p14:tracePt t="124640" x="6134100" y="4779963"/>
          <p14:tracePt t="124657" x="6021388" y="4779963"/>
          <p14:tracePt t="124674" x="5932488" y="4792663"/>
          <p14:tracePt t="124691" x="5832475" y="4792663"/>
          <p14:tracePt t="124694" x="5795963" y="4805363"/>
          <p14:tracePt t="124708" x="5719763" y="4818063"/>
          <p14:tracePt t="124710" x="5645150" y="4830763"/>
          <p14:tracePt t="124725" x="5583238" y="4843463"/>
          <p14:tracePt t="124727" x="5495925" y="4856163"/>
          <p14:tracePt t="124742" x="5319713" y="4868863"/>
          <p14:tracePt t="124758" x="5132388" y="4892675"/>
          <p14:tracePt t="124774" x="4956175" y="4892675"/>
          <p14:tracePt t="124791" x="4781550" y="4892675"/>
          <p14:tracePt t="124808" x="4606925" y="4918075"/>
          <p14:tracePt t="124824" x="4481513" y="4918075"/>
          <p14:tracePt t="124841" x="4368800" y="4918075"/>
          <p14:tracePt t="124858" x="4318000" y="4918075"/>
          <p14:tracePt t="124875" x="4294188" y="4918075"/>
          <p14:tracePt t="124892" x="4281488" y="4918075"/>
          <p14:tracePt t="124990" x="4268788" y="4918075"/>
          <p14:tracePt t="124998" x="4256088" y="4918075"/>
          <p14:tracePt t="125015" x="4243388" y="4918075"/>
          <p14:tracePt t="125246" x="4281488" y="4918075"/>
          <p14:tracePt t="125254" x="4318000" y="4943475"/>
          <p14:tracePt t="125262" x="4368800" y="4956175"/>
          <p14:tracePt t="125276" x="4443413" y="4968875"/>
          <p14:tracePt t="125279" x="4494213" y="4981575"/>
          <p14:tracePt t="125293" x="4568825" y="5005388"/>
          <p14:tracePt t="125295" x="4668838" y="5018088"/>
          <p14:tracePt t="125310" x="4894263" y="5068888"/>
          <p14:tracePt t="125326" x="5132388" y="5105400"/>
          <p14:tracePt t="125342" x="5370513" y="5118100"/>
          <p14:tracePt t="125359" x="5532438" y="5130800"/>
          <p14:tracePt t="125376" x="5632450" y="5130800"/>
          <p14:tracePt t="125392" x="5732463" y="5130800"/>
          <p14:tracePt t="125409" x="5783263" y="5130800"/>
          <p14:tracePt t="125426" x="5857875" y="5130800"/>
          <p14:tracePt t="125443" x="5932488" y="5130800"/>
          <p14:tracePt t="125446" x="5957888" y="5130800"/>
          <p14:tracePt t="125460" x="5970588" y="5130800"/>
          <p14:tracePt t="125462" x="5995988" y="5130800"/>
          <p14:tracePt t="125476" x="6021388" y="5130800"/>
          <p14:tracePt t="125479" x="6034088" y="5130800"/>
          <p14:tracePt t="125493" x="6057900" y="5130800"/>
          <p14:tracePt t="125510" x="6083300" y="5130800"/>
          <p14:tracePt t="125526" x="6096000" y="5130800"/>
          <p14:tracePt t="125543" x="6121400" y="5130800"/>
          <p14:tracePt t="125560" x="6146800" y="5130800"/>
          <p14:tracePt t="125576" x="6183313" y="5130800"/>
          <p14:tracePt t="125593" x="6221413" y="5130800"/>
          <p14:tracePt t="125610" x="6270625" y="5143500"/>
          <p14:tracePt t="125627" x="6359525" y="5156200"/>
          <p14:tracePt t="125630" x="6408738" y="5168900"/>
          <p14:tracePt t="125644" x="6472238" y="5168900"/>
          <p14:tracePt t="125646" x="6534150" y="5181600"/>
          <p14:tracePt t="125660" x="6584950" y="5194300"/>
          <p14:tracePt t="125663" x="6659563" y="5194300"/>
          <p14:tracePt t="125678" x="6759575" y="5205413"/>
          <p14:tracePt t="125694" x="6872288" y="5218113"/>
          <p14:tracePt t="125710" x="6972300" y="5230813"/>
          <p14:tracePt t="125727" x="7059613" y="5256213"/>
          <p14:tracePt t="125744" x="7134225" y="5256213"/>
          <p14:tracePt t="125760" x="7185025" y="5281613"/>
          <p14:tracePt t="125777" x="7235825" y="5294313"/>
          <p14:tracePt t="125794" x="7310438" y="5318125"/>
          <p14:tracePt t="125811" x="7385050" y="5330825"/>
          <p14:tracePt t="125827" x="7472363" y="5356225"/>
          <p14:tracePt t="125830" x="7535863" y="5368925"/>
          <p14:tracePt t="125844" x="7597775" y="5381625"/>
          <p14:tracePt t="125846" x="7685088" y="5394325"/>
          <p14:tracePt t="125861" x="7823200" y="5418138"/>
          <p14:tracePt t="125878" x="7948613" y="5430838"/>
          <p14:tracePt t="125894" x="8061325" y="5443538"/>
          <p14:tracePt t="125911" x="8161338" y="5456238"/>
          <p14:tracePt t="125928" x="8235950" y="5481638"/>
          <p14:tracePt t="125944" x="8286750" y="5481638"/>
          <p14:tracePt t="125960" x="8324850" y="5494338"/>
          <p14:tracePt t="125978" x="8374063" y="5518150"/>
          <p14:tracePt t="125994" x="8424863" y="5518150"/>
          <p14:tracePt t="126011" x="8486775" y="5518150"/>
          <p14:tracePt t="126014" x="8537575" y="5530850"/>
          <p14:tracePt t="126029" x="8574088" y="5530850"/>
          <p14:tracePt t="126031" x="8612188" y="5530850"/>
          <p14:tracePt t="126045" x="8699500" y="5543550"/>
          <p14:tracePt t="126062" x="8799513" y="5556250"/>
          <p14:tracePt t="126078" x="8874125" y="5556250"/>
          <p14:tracePt t="126094" x="8924925" y="5556250"/>
          <p14:tracePt t="126111" x="8986838" y="5556250"/>
          <p14:tracePt t="126127" x="9024938" y="5556250"/>
          <p14:tracePt t="126144" x="9075738" y="5556250"/>
          <p14:tracePt t="126161" x="9124950" y="5543550"/>
          <p14:tracePt t="126178" x="9163050" y="5530850"/>
          <p14:tracePt t="126195" x="9199563" y="5530850"/>
          <p14:tracePt t="126198" x="9199563" y="5518150"/>
          <p14:tracePt t="126366" x="9212263" y="5518150"/>
          <p14:tracePt t="126383" x="9224963" y="5518150"/>
          <p14:tracePt t="126414" x="9237663" y="5507038"/>
          <p14:tracePt t="126438" x="9250363" y="5507038"/>
          <p14:tracePt t="126454" x="9263063" y="5507038"/>
          <p14:tracePt t="126462" x="9275763" y="5507038"/>
          <p14:tracePt t="126478" x="9288463" y="5507038"/>
          <p14:tracePt t="126894" x="9301163" y="5507038"/>
          <p14:tracePt t="126910" x="9324975" y="5507038"/>
          <p14:tracePt t="126926" x="9337675" y="5507038"/>
          <p14:tracePt t="126934" x="9350375" y="5507038"/>
          <p14:tracePt t="126947" x="9363075" y="5507038"/>
          <p14:tracePt t="126964" x="9375775" y="5507038"/>
          <p14:tracePt t="126966" x="9401175" y="5518150"/>
          <p14:tracePt t="126981" x="9413875" y="5518150"/>
          <p14:tracePt t="126983" x="9424988" y="5518150"/>
          <p14:tracePt t="126998" x="9437688" y="5518150"/>
          <p14:tracePt t="127014" x="9463088" y="5530850"/>
          <p14:tracePt t="127030" x="9488488" y="5530850"/>
          <p14:tracePt t="127047" x="9525000" y="5530850"/>
          <p14:tracePt t="127064" x="9550400" y="5530850"/>
          <p14:tracePt t="127080" x="9588500" y="5530850"/>
          <p14:tracePt t="127097" x="9613900" y="5530850"/>
          <p14:tracePt t="127114" x="9626600" y="5530850"/>
          <p14:tracePt t="127131" x="9650413" y="5530850"/>
          <p14:tracePt t="127148" x="9663113" y="5530850"/>
          <p14:tracePt t="127151" x="9675813" y="5530850"/>
          <p14:tracePt t="127164" x="9688513" y="5530850"/>
          <p14:tracePt t="127182" x="9688513" y="554355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61791" y="939785"/>
            <a:ext cx="390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08707"/>
            <a:ext cx="10180394" cy="3711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58221"/>
                </a:solidFill>
                <a:latin typeface="Alexandria"/>
              </a:rPr>
              <a:t>It will be in terms of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Mean &amp; SD </a:t>
            </a:r>
            <a:r>
              <a:rPr lang="en-US" sz="2800" dirty="0">
                <a:solidFill>
                  <a:srgbClr val="F58221"/>
                </a:solidFill>
                <a:latin typeface="Alexandria"/>
              </a:rPr>
              <a:t>reporting for each time point measurement.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If </a:t>
            </a:r>
            <a:r>
              <a:rPr lang="en-US" sz="2800" b="1" dirty="0">
                <a:latin typeface="Alexandria"/>
              </a:rPr>
              <a:t>P-value &lt; 0.05 </a:t>
            </a:r>
            <a:r>
              <a:rPr lang="en-US" sz="2800" dirty="0">
                <a:latin typeface="Alexandria"/>
              </a:rPr>
              <a:t>so, </a:t>
            </a:r>
            <a:r>
              <a:rPr lang="en-US" sz="2800" b="1" dirty="0">
                <a:latin typeface="Alexandria"/>
              </a:rPr>
              <a:t>there is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a</a:t>
            </a:r>
            <a:r>
              <a:rPr lang="en-US" sz="2800" b="1" dirty="0">
                <a:latin typeface="Alexandria"/>
              </a:rPr>
              <a:t> statistically significant difference </a:t>
            </a:r>
            <a:r>
              <a:rPr lang="en-US" sz="2800" dirty="0">
                <a:latin typeface="Alexandria"/>
              </a:rPr>
              <a:t>between the BGL of patients after one month (Mean= ……., SD= ……..) and their BGL after 3 months (Mean= ……., SD= ……..), (P-value = ……….).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96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5017"/>
    </mc:Choice>
    <mc:Fallback xmlns="">
      <p:transition advTm="145017"/>
    </mc:Fallback>
  </mc:AlternateContent>
  <p:extLst>
    <p:ext uri="{3A86A75C-4F4B-4683-9AE1-C65F6400EC91}">
      <p14:laserTraceLst xmlns:p14="http://schemas.microsoft.com/office/powerpoint/2010/main">
        <p14:tracePtLst>
          <p14:tracePt t="1710" x="9688513" y="5530850"/>
          <p14:tracePt t="1734" x="9688513" y="5518150"/>
          <p14:tracePt t="4198" x="9675813" y="5518150"/>
          <p14:tracePt t="4207" x="9650413" y="5518150"/>
          <p14:tracePt t="4215" x="9637713" y="5518150"/>
          <p14:tracePt t="4227" x="9626600" y="5518150"/>
          <p14:tracePt t="4243" x="9588500" y="5518150"/>
          <p14:tracePt t="4246" x="9575800" y="5518150"/>
          <p14:tracePt t="4261" x="9563100" y="5518150"/>
          <p14:tracePt t="4263" x="9550400" y="5518150"/>
          <p14:tracePt t="4278" x="9525000" y="5518150"/>
          <p14:tracePt t="4294" x="9513888" y="5518150"/>
          <p14:tracePt t="4310" x="9488488" y="5530850"/>
          <p14:tracePt t="4327" x="9463088" y="5556250"/>
          <p14:tracePt t="4344" x="9437688" y="5568950"/>
          <p14:tracePt t="4360" x="9413875" y="5581650"/>
          <p14:tracePt t="4377" x="9401175" y="5581650"/>
          <p14:tracePt t="4394" x="9388475" y="5581650"/>
          <p14:tracePt t="4411" x="9388475" y="5594350"/>
          <p14:tracePt t="4894" x="9375775" y="5594350"/>
          <p14:tracePt t="4918" x="9363075" y="5594350"/>
          <p14:tracePt t="4942" x="9363075" y="5607050"/>
          <p14:tracePt t="5294" x="9350375" y="5607050"/>
          <p14:tracePt t="5302" x="9337675" y="5607050"/>
          <p14:tracePt t="5319" x="9324975" y="5607050"/>
          <p14:tracePt t="5329" x="9301163" y="5619750"/>
          <p14:tracePt t="5346" x="9275763" y="5630863"/>
          <p14:tracePt t="5362" x="9237663" y="5643563"/>
          <p14:tracePt t="5380" x="9199563" y="5668963"/>
          <p14:tracePt t="5382" x="9188450" y="5668963"/>
          <p14:tracePt t="5397" x="9175750" y="5668963"/>
          <p14:tracePt t="5399" x="9150350" y="5681663"/>
          <p14:tracePt t="5414" x="9088438" y="5694363"/>
          <p14:tracePt t="5430" x="9037638" y="5719763"/>
          <p14:tracePt t="5447" x="8986838" y="5732463"/>
          <p14:tracePt t="5463" x="8950325" y="5732463"/>
          <p14:tracePt t="5480" x="8924925" y="5743575"/>
          <p14:tracePt t="5496" x="8912225" y="5743575"/>
          <p14:tracePt t="5514" x="8899525" y="5743575"/>
          <p14:tracePt t="6838" x="8886825" y="5743575"/>
          <p14:tracePt t="6847" x="8874125" y="5743575"/>
          <p14:tracePt t="6855" x="8837613" y="5743575"/>
          <p14:tracePt t="6866" x="8824913" y="5743575"/>
          <p14:tracePt t="6884" x="8799513" y="5743575"/>
          <p14:tracePt t="6886" x="8774113" y="5743575"/>
          <p14:tracePt t="6901" x="8763000" y="5743575"/>
          <p14:tracePt t="6903" x="8750300" y="5743575"/>
          <p14:tracePt t="6918" x="8724900" y="5743575"/>
          <p14:tracePt t="6920" x="8712200" y="5743575"/>
          <p14:tracePt t="6934" x="8686800" y="5743575"/>
          <p14:tracePt t="7030" x="8674100" y="5743575"/>
          <p14:tracePt t="7046" x="8650288" y="5743575"/>
          <p14:tracePt t="7054" x="8637588" y="5743575"/>
          <p14:tracePt t="7067" x="8624888" y="5743575"/>
          <p14:tracePt t="7070" x="8612188" y="5743575"/>
          <p14:tracePt t="7084" x="8574088" y="5743575"/>
          <p14:tracePt t="7087" x="8548688" y="5743575"/>
          <p14:tracePt t="7101" x="8537575" y="5743575"/>
          <p14:tracePt t="7103" x="8512175" y="5743575"/>
          <p14:tracePt t="7118" x="8461375" y="5743575"/>
          <p14:tracePt t="7135" x="8386763" y="5743575"/>
          <p14:tracePt t="7151" x="8286750" y="5743575"/>
          <p14:tracePt t="7168" x="8110538" y="5743575"/>
          <p14:tracePt t="7184" x="7923213" y="5743575"/>
          <p14:tracePt t="7200" x="7661275" y="5743575"/>
          <p14:tracePt t="7218" x="7385050" y="5743575"/>
          <p14:tracePt t="7233" x="7110413" y="5743575"/>
          <p14:tracePt t="7251" x="6859588" y="5743575"/>
          <p14:tracePt t="7254" x="6746875" y="5743575"/>
          <p14:tracePt t="7267" x="6621463" y="5743575"/>
          <p14:tracePt t="7269" x="6496050" y="5743575"/>
          <p14:tracePt t="7285" x="6383338" y="5743575"/>
          <p14:tracePt t="7287" x="6259513" y="5756275"/>
          <p14:tracePt t="7302" x="6057900" y="5756275"/>
          <p14:tracePt t="7318" x="5908675" y="5756275"/>
          <p14:tracePt t="7334" x="5832475" y="5756275"/>
          <p14:tracePt t="7351" x="5795963" y="5743575"/>
          <p14:tracePt t="7368" x="5770563" y="5719763"/>
          <p14:tracePt t="7384" x="5770563" y="5694363"/>
          <p14:tracePt t="7401" x="5770563" y="5643563"/>
          <p14:tracePt t="7418" x="5770563" y="5607050"/>
          <p14:tracePt t="7435" x="5770563" y="5594350"/>
          <p14:tracePt t="7438" x="5770563" y="5581650"/>
          <p14:tracePt t="7702" x="5757863" y="5581650"/>
          <p14:tracePt t="7710" x="5757863" y="5568950"/>
          <p14:tracePt t="7726" x="5745163" y="5568950"/>
          <p14:tracePt t="7735" x="5745163" y="5556250"/>
          <p14:tracePt t="7758" x="5732463" y="5556250"/>
          <p14:tracePt t="7894" x="5732463" y="5543550"/>
          <p14:tracePt t="7902" x="5732463" y="5530850"/>
          <p14:tracePt t="7910" x="5732463" y="5518150"/>
          <p14:tracePt t="7920" x="5732463" y="5507038"/>
          <p14:tracePt t="7936" x="5719763" y="5494338"/>
          <p14:tracePt t="7953" x="5719763" y="5468938"/>
          <p14:tracePt t="7975" x="5719763" y="5456238"/>
          <p14:tracePt t="7986" x="5719763" y="5443538"/>
          <p14:tracePt t="8003" x="5719763" y="5430838"/>
          <p14:tracePt t="8006" x="5719763" y="5418138"/>
          <p14:tracePt t="8230" x="5719763" y="5394325"/>
          <p14:tracePt t="8238" x="5719763" y="5368925"/>
          <p14:tracePt t="8246" x="5719763" y="5330825"/>
          <p14:tracePt t="8254" x="5719763" y="5294313"/>
          <p14:tracePt t="8270" x="5757863" y="5205413"/>
          <p14:tracePt t="8287" x="5808663" y="5130800"/>
          <p14:tracePt t="8304" x="5821363" y="5092700"/>
          <p14:tracePt t="8321" x="5821363" y="5081588"/>
          <p14:tracePt t="8558" x="5821363" y="5068888"/>
          <p14:tracePt t="8567" x="5821363" y="5030788"/>
          <p14:tracePt t="8574" x="5821363" y="4943475"/>
          <p14:tracePt t="8588" x="5821363" y="4830763"/>
          <p14:tracePt t="8590" x="5783263" y="4692650"/>
          <p14:tracePt t="8605" x="5708650" y="4454525"/>
          <p14:tracePt t="8621" x="5657850" y="4192588"/>
          <p14:tracePt t="8638" x="5607050" y="4005263"/>
          <p14:tracePt t="8655" x="5583238" y="3867150"/>
          <p14:tracePt t="8671" x="5570538" y="3767138"/>
          <p14:tracePt t="8688" x="5557838" y="3703638"/>
          <p14:tracePt t="8704" x="5557838" y="3679825"/>
          <p14:tracePt t="8721" x="5557838" y="3667125"/>
          <p14:tracePt t="8798" x="5557838" y="3654425"/>
          <p14:tracePt t="8814" x="5557838" y="3629025"/>
          <p14:tracePt t="8822" x="5557838" y="3616325"/>
          <p14:tracePt t="8830" x="5557838" y="3603625"/>
          <p14:tracePt t="8838" x="5557838" y="3590925"/>
          <p14:tracePt t="8855" x="5557838" y="3554413"/>
          <p14:tracePt t="8872" x="5557838" y="3529013"/>
          <p14:tracePt t="8889" x="5557838" y="3516313"/>
          <p14:tracePt t="9047" x="5557838" y="3503613"/>
          <p14:tracePt t="9087" x="5557838" y="3490913"/>
          <p14:tracePt t="9118" x="5557838" y="3479800"/>
          <p14:tracePt t="9126" x="5557838" y="3467100"/>
          <p14:tracePt t="9142" x="5557838" y="3454400"/>
          <p14:tracePt t="9158" x="5557838" y="3441700"/>
          <p14:tracePt t="9174" x="5557838" y="3429000"/>
          <p14:tracePt t="9190" x="5557838" y="3416300"/>
          <p14:tracePt t="9206" x="5570538" y="3390900"/>
          <p14:tracePt t="9223" x="5570538" y="3378200"/>
          <p14:tracePt t="9240" x="5583238" y="3354388"/>
          <p14:tracePt t="9256" x="5607050" y="3328988"/>
          <p14:tracePt t="9272" x="5619750" y="3303588"/>
          <p14:tracePt t="9290" x="5645150" y="3267075"/>
          <p14:tracePt t="9307" x="5657850" y="3228975"/>
          <p14:tracePt t="9323" x="5683250" y="3190875"/>
          <p14:tracePt t="9340" x="5695950" y="3178175"/>
          <p14:tracePt t="9342" x="5695950" y="3165475"/>
          <p14:tracePt t="9358" x="5719763" y="3154363"/>
          <p14:tracePt t="9374" x="5732463" y="3141663"/>
          <p14:tracePt t="9390" x="5732463" y="3128963"/>
          <p14:tracePt t="9423" x="5745163" y="3128963"/>
          <p14:tracePt t="9430" x="5745163" y="3116263"/>
          <p14:tracePt t="9440" x="5745163" y="3103563"/>
          <p14:tracePt t="9456" x="5757863" y="3103563"/>
          <p14:tracePt t="9473" x="5757863" y="3090863"/>
          <p14:tracePt t="9490" x="5770563" y="3090863"/>
          <p14:tracePt t="9542" x="5770563" y="3078163"/>
          <p14:tracePt t="9550" x="5783263" y="3078163"/>
          <p14:tracePt t="9566" x="5795963" y="3078163"/>
          <p14:tracePt t="9573" x="5795963" y="3065463"/>
          <p14:tracePt t="9590" x="5808663" y="3054350"/>
          <p14:tracePt t="9608" x="5821363" y="3054350"/>
          <p14:tracePt t="9623" x="5832475" y="3054350"/>
          <p14:tracePt t="9654" x="5845175" y="3041650"/>
          <p14:tracePt t="9718" x="5857875" y="3041650"/>
          <p14:tracePt t="9726" x="5870575" y="3041650"/>
          <p14:tracePt t="9741" x="5883275" y="3041650"/>
          <p14:tracePt t="9758" x="5883275" y="3028950"/>
          <p14:tracePt t="10838" x="5870575" y="3028950"/>
          <p14:tracePt t="10846" x="5857875" y="3041650"/>
          <p14:tracePt t="10861" x="5832475" y="3054350"/>
          <p14:tracePt t="10879" x="5808663" y="3065463"/>
          <p14:tracePt t="10894" x="5783263" y="3065463"/>
          <p14:tracePt t="10912" x="5770563" y="3078163"/>
          <p14:tracePt t="10928" x="5757863" y="3078163"/>
          <p14:tracePt t="10944" x="5745163" y="3078163"/>
          <p14:tracePt t="10960" x="5732463" y="3078163"/>
          <p14:tracePt t="10977" x="5719763" y="3090863"/>
          <p14:tracePt t="10994" x="5695950" y="3090863"/>
          <p14:tracePt t="11011" x="5645150" y="3116263"/>
          <p14:tracePt t="11014" x="5619750" y="3116263"/>
          <p14:tracePt t="11028" x="5607050" y="3128963"/>
          <p14:tracePt t="11030" x="5595938" y="3128963"/>
          <p14:tracePt t="11045" x="5570538" y="3141663"/>
          <p14:tracePt t="11047" x="5557838" y="3154363"/>
          <p14:tracePt t="11061" x="5507038" y="3154363"/>
          <p14:tracePt t="11078" x="5470525" y="3165475"/>
          <p14:tracePt t="11094" x="5457825" y="3165475"/>
          <p14:tracePt t="11111" x="5419725" y="3165475"/>
          <p14:tracePt t="11127" x="5394325" y="3165475"/>
          <p14:tracePt t="11144" x="5332413" y="3165475"/>
          <p14:tracePt t="11161" x="5270500" y="3165475"/>
          <p14:tracePt t="11178" x="5194300" y="3165475"/>
          <p14:tracePt t="11195" x="5145088" y="3165475"/>
          <p14:tracePt t="11211" x="5106988" y="3165475"/>
          <p14:tracePt t="11214" x="5081588" y="3165475"/>
          <p14:tracePt t="11229" x="5057775" y="3165475"/>
          <p14:tracePt t="11231" x="5032375" y="3165475"/>
          <p14:tracePt t="11245" x="4994275" y="3165475"/>
          <p14:tracePt t="11262" x="4919663" y="3165475"/>
          <p14:tracePt t="11278" x="4868863" y="3165475"/>
          <p14:tracePt t="11295" x="4819650" y="3165475"/>
          <p14:tracePt t="11311" x="4781550" y="3165475"/>
          <p14:tracePt t="11328" x="4756150" y="3165475"/>
          <p14:tracePt t="11345" x="4719638" y="3165475"/>
          <p14:tracePt t="11361" x="4668838" y="3165475"/>
          <p14:tracePt t="11378" x="4581525" y="3165475"/>
          <p14:tracePt t="11395" x="4494213" y="3165475"/>
          <p14:tracePt t="11398" x="4430713" y="3165475"/>
          <p14:tracePt t="11412" x="4356100" y="3165475"/>
          <p14:tracePt t="11415" x="4294188" y="3165475"/>
          <p14:tracePt t="11429" x="4156075" y="3165475"/>
          <p14:tracePt t="11446" x="4017963" y="3165475"/>
          <p14:tracePt t="11462" x="3867150" y="3165475"/>
          <p14:tracePt t="11479" x="3743325" y="3165475"/>
          <p14:tracePt t="11495" x="3605213" y="3141663"/>
          <p14:tracePt t="11512" x="3467100" y="3116263"/>
          <p14:tracePt t="11529" x="3317875" y="3078163"/>
          <p14:tracePt t="11546" x="3179763" y="3065463"/>
          <p14:tracePt t="11562" x="3067050" y="3065463"/>
          <p14:tracePt t="11579" x="2967038" y="3041650"/>
          <p14:tracePt t="11582" x="2941638" y="3041650"/>
          <p14:tracePt t="11596" x="2903538" y="3041650"/>
          <p14:tracePt t="11598" x="2879725" y="3041650"/>
          <p14:tracePt t="11613" x="2828925" y="3041650"/>
          <p14:tracePt t="11630" x="2790825" y="3041650"/>
          <p14:tracePt t="11646" x="2767013" y="3028950"/>
          <p14:tracePt t="11662" x="2754313" y="3028950"/>
          <p14:tracePt t="11943" x="2741613" y="3028950"/>
          <p14:tracePt t="11950" x="2728913" y="3028950"/>
          <p14:tracePt t="11963" x="2716213" y="3028950"/>
          <p14:tracePt t="11966" x="2690813" y="3028950"/>
          <p14:tracePt t="11981" x="2654300" y="3028950"/>
          <p14:tracePt t="11982" x="2616200" y="3028950"/>
          <p14:tracePt t="11998" x="2554288" y="3028950"/>
          <p14:tracePt t="12014" x="2490788" y="3028950"/>
          <p14:tracePt t="12030" x="2478088" y="3028950"/>
          <p14:tracePt t="12047" x="2452688" y="3028950"/>
          <p14:tracePt t="12070" x="2441575" y="3028950"/>
          <p14:tracePt t="12350" x="2452688" y="3028950"/>
          <p14:tracePt t="12358" x="2478088" y="3028950"/>
          <p14:tracePt t="12366" x="2503488" y="3016250"/>
          <p14:tracePt t="12382" x="2603500" y="3003550"/>
          <p14:tracePt t="12399" x="2716213" y="2978150"/>
          <p14:tracePt t="12415" x="2790825" y="2965450"/>
          <p14:tracePt t="12431" x="2854325" y="2965450"/>
          <p14:tracePt t="12448" x="2903538" y="2965450"/>
          <p14:tracePt t="12464" x="2967038" y="2941638"/>
          <p14:tracePt t="12481" x="3016250" y="2941638"/>
          <p14:tracePt t="12498" x="3079750" y="2941638"/>
          <p14:tracePt t="12515" x="3167063" y="2941638"/>
          <p14:tracePt t="12518" x="3241675" y="2941638"/>
          <p14:tracePt t="12531" x="3292475" y="2941638"/>
          <p14:tracePt t="12534" x="3354388" y="2941638"/>
          <p14:tracePt t="12548" x="3429000" y="2941638"/>
          <p14:tracePt t="12550" x="3479800" y="2941638"/>
          <p14:tracePt t="12565" x="3554413" y="2941638"/>
          <p14:tracePt t="12582" x="3579813" y="2941638"/>
          <p14:tracePt t="12598" x="3617913" y="2941638"/>
          <p14:tracePt t="12615" x="3630613" y="2941638"/>
          <p14:tracePt t="12679" x="3643313" y="2941638"/>
          <p14:tracePt t="12694" x="3667125" y="2941638"/>
          <p14:tracePt t="12702" x="3692525" y="2941638"/>
          <p14:tracePt t="12715" x="3717925" y="2941638"/>
          <p14:tracePt t="12718" x="3756025" y="2941638"/>
          <p14:tracePt t="12732" x="3792538" y="2941638"/>
          <p14:tracePt t="12735" x="3830638" y="2941638"/>
          <p14:tracePt t="12750" x="3905250" y="2941638"/>
          <p14:tracePt t="12766" x="3968750" y="2941638"/>
          <p14:tracePt t="12783" x="4005263" y="2941638"/>
          <p14:tracePt t="12799" x="4030663" y="2941638"/>
          <p14:tracePt t="12816" x="4043363" y="2941638"/>
          <p14:tracePt t="12832" x="4056063" y="2941638"/>
          <p14:tracePt t="12942" x="4068763" y="2941638"/>
          <p14:tracePt t="12950" x="4081463" y="2941638"/>
          <p14:tracePt t="12958" x="4092575" y="2941638"/>
          <p14:tracePt t="12966" x="4117975" y="2941638"/>
          <p14:tracePt t="12983" x="4143375" y="2941638"/>
          <p14:tracePt t="13000" x="4168775" y="2941638"/>
          <p14:tracePt t="13016" x="4192588" y="2941638"/>
          <p14:tracePt t="13032" x="4243388" y="2941638"/>
          <p14:tracePt t="13049" x="4268788" y="2941638"/>
          <p14:tracePt t="13066" x="4294188" y="2941638"/>
          <p14:tracePt t="13083" x="4305300" y="2941638"/>
          <p14:tracePt t="13100" x="4318000" y="2941638"/>
          <p14:tracePt t="13102" x="4330700" y="2941638"/>
          <p14:tracePt t="13118" x="4343400" y="2941638"/>
          <p14:tracePt t="13134" x="4356100" y="2941638"/>
          <p14:tracePt t="13150" x="4381500" y="2941638"/>
          <p14:tracePt t="13167" x="4443413" y="2952750"/>
          <p14:tracePt t="13183" x="4518025" y="2952750"/>
          <p14:tracePt t="13200" x="4594225" y="2952750"/>
          <p14:tracePt t="13216" x="4668838" y="2965450"/>
          <p14:tracePt t="13233" x="4719638" y="2965450"/>
          <p14:tracePt t="13250" x="4768850" y="2990850"/>
          <p14:tracePt t="13267" x="4794250" y="2990850"/>
          <p14:tracePt t="13270" x="4806950" y="2990850"/>
          <p14:tracePt t="14862" x="4819650" y="2990850"/>
          <p14:tracePt t="14870" x="4832350" y="2990850"/>
          <p14:tracePt t="14926" x="4843463" y="2990850"/>
          <p14:tracePt t="14943" x="4856163" y="2990850"/>
          <p14:tracePt t="14950" x="4919663" y="3003550"/>
          <p14:tracePt t="14958" x="4994275" y="3016250"/>
          <p14:tracePt t="14971" x="5106988" y="3028950"/>
          <p14:tracePt t="14988" x="5307013" y="3054350"/>
          <p14:tracePt t="14991" x="5394325" y="3065463"/>
          <p14:tracePt t="15005" x="5570538" y="3090863"/>
          <p14:tracePt t="15022" x="5708650" y="3103563"/>
          <p14:tracePt t="15039" x="5808663" y="3116263"/>
          <p14:tracePt t="15055" x="5908675" y="3141663"/>
          <p14:tracePt t="15071" x="5932488" y="3154363"/>
          <p14:tracePt t="15088" x="5957888" y="3154363"/>
          <p14:tracePt t="16902" x="5945188" y="3154363"/>
          <p14:tracePt t="16910" x="5932488" y="3154363"/>
          <p14:tracePt t="16926" x="5921375" y="3154363"/>
          <p14:tracePt t="16934" x="5908675" y="3154363"/>
          <p14:tracePt t="17054" x="5895975" y="3154363"/>
          <p14:tracePt t="17062" x="5883275" y="3154363"/>
          <p14:tracePt t="17077" x="5845175" y="3154363"/>
          <p14:tracePt t="17094" x="5783263" y="3154363"/>
          <p14:tracePt t="17110" x="5708650" y="3154363"/>
          <p14:tracePt t="17127" x="5632450" y="3154363"/>
          <p14:tracePt t="17143" x="5570538" y="3165475"/>
          <p14:tracePt t="17160" x="5507038" y="3165475"/>
          <p14:tracePt t="17177" x="5445125" y="3165475"/>
          <p14:tracePt t="17194" x="5383213" y="3165475"/>
          <p14:tracePt t="17210" x="5319713" y="3165475"/>
          <p14:tracePt t="17227" x="5257800" y="3165475"/>
          <p14:tracePt t="17230" x="5245100" y="3165475"/>
          <p14:tracePt t="17244" x="5232400" y="3165475"/>
          <p14:tracePt t="17246" x="5207000" y="3154363"/>
          <p14:tracePt t="17261" x="5181600" y="3141663"/>
          <p14:tracePt t="17278" x="5170488" y="3141663"/>
          <p14:tracePt t="18822" x="5157788" y="3141663"/>
          <p14:tracePt t="18838" x="5145088" y="3141663"/>
          <p14:tracePt t="18854" x="5132388" y="3141663"/>
          <p14:tracePt t="18878" x="5119688" y="3141663"/>
          <p14:tracePt t="20510" x="5132388" y="3141663"/>
          <p14:tracePt t="20518" x="5145088" y="3141663"/>
          <p14:tracePt t="20535" x="5157788" y="3141663"/>
          <p14:tracePt t="20759" x="5170488" y="3141663"/>
          <p14:tracePt t="20814" x="5181600" y="3128963"/>
          <p14:tracePt t="20822" x="5194300" y="3128963"/>
          <p14:tracePt t="20855" x="5194300" y="3116263"/>
          <p14:tracePt t="20862" x="5207000" y="3116263"/>
          <p14:tracePt t="20878" x="5207000" y="3103563"/>
          <p14:tracePt t="20894" x="5219700" y="3103563"/>
          <p14:tracePt t="20910" x="5232400" y="3090863"/>
          <p14:tracePt t="20920" x="5245100" y="3090863"/>
          <p14:tracePt t="20936" x="5257800" y="3078163"/>
          <p14:tracePt t="20954" x="5270500" y="3078163"/>
          <p14:tracePt t="20970" x="5345113" y="3054350"/>
          <p14:tracePt t="20973" x="5394325" y="3041650"/>
          <p14:tracePt t="20988" x="5432425" y="3041650"/>
          <p14:tracePt t="20990" x="5470525" y="3028950"/>
          <p14:tracePt t="21004" x="5507038" y="3016250"/>
          <p14:tracePt t="21006" x="5532438" y="3016250"/>
          <p14:tracePt t="21021" x="5583238" y="3003550"/>
          <p14:tracePt t="21038" x="5607050" y="3003550"/>
          <p14:tracePt t="21054" x="5632450" y="3003550"/>
          <p14:tracePt t="21071" x="5645150" y="3003550"/>
          <p14:tracePt t="21142" x="5645150" y="2990850"/>
          <p14:tracePt t="21150" x="5645150" y="2978150"/>
          <p14:tracePt t="21159" x="5670550" y="2978150"/>
          <p14:tracePt t="21175" x="5683250" y="2978150"/>
          <p14:tracePt t="21190" x="5695950" y="2978150"/>
          <p14:tracePt t="21214" x="5708650" y="2978150"/>
          <p14:tracePt t="21222" x="5719763" y="2978150"/>
          <p14:tracePt t="21246" x="5732463" y="2978150"/>
          <p14:tracePt t="21902" x="5719763" y="2978150"/>
          <p14:tracePt t="21912" x="5708650" y="2978150"/>
          <p14:tracePt t="21922" x="5683250" y="2978150"/>
          <p14:tracePt t="21926" x="5670550" y="2978150"/>
          <p14:tracePt t="21940" x="5657850" y="2978150"/>
          <p14:tracePt t="21942" x="5645150" y="2978150"/>
          <p14:tracePt t="21957" x="5619750" y="2978150"/>
          <p14:tracePt t="21974" x="5607050" y="2978150"/>
          <p14:tracePt t="22862" x="5607050" y="2990850"/>
          <p14:tracePt t="22870" x="5595938" y="2990850"/>
          <p14:tracePt t="22879" x="5583238" y="2990850"/>
          <p14:tracePt t="22911" x="5570538" y="3003550"/>
          <p14:tracePt t="27710" x="5583238" y="3003550"/>
          <p14:tracePt t="27718" x="5595938" y="2990850"/>
          <p14:tracePt t="27727" x="5595938" y="2978150"/>
          <p14:tracePt t="27737" x="5607050" y="2978150"/>
          <p14:tracePt t="27755" x="5607050" y="2965450"/>
          <p14:tracePt t="27758" x="5619750" y="2965450"/>
          <p14:tracePt t="27771" x="5632450" y="2941638"/>
          <p14:tracePt t="27774" x="5645150" y="2941638"/>
          <p14:tracePt t="27788" x="5657850" y="2916238"/>
          <p14:tracePt t="27790" x="5670550" y="2903538"/>
          <p14:tracePt t="27805" x="5708650" y="2878138"/>
          <p14:tracePt t="27822" x="5732463" y="2840038"/>
          <p14:tracePt t="27838" x="5745163" y="2828925"/>
          <p14:tracePt t="27855" x="5783263" y="2790825"/>
          <p14:tracePt t="27872" x="5795963" y="2778125"/>
          <p14:tracePt t="27888" x="5808663" y="2765425"/>
          <p14:tracePt t="27905" x="5832475" y="2740025"/>
          <p14:tracePt t="27921" x="5857875" y="2728913"/>
          <p14:tracePt t="27939" x="5883275" y="2716213"/>
          <p14:tracePt t="27942" x="5908675" y="2716213"/>
          <p14:tracePt t="27955" x="5921375" y="2716213"/>
          <p14:tracePt t="27958" x="5932488" y="2716213"/>
          <p14:tracePt t="27972" x="5957888" y="2703513"/>
          <p14:tracePt t="27974" x="5995988" y="2690813"/>
          <p14:tracePt t="27989" x="6121400" y="2690813"/>
          <p14:tracePt t="28006" x="6270625" y="2690813"/>
          <p14:tracePt t="28022" x="6446838" y="2690813"/>
          <p14:tracePt t="28039" x="6608763" y="2690813"/>
          <p14:tracePt t="28055" x="6746875" y="2690813"/>
          <p14:tracePt t="28071" x="6834188" y="2690813"/>
          <p14:tracePt t="28089" x="6859588" y="2690813"/>
          <p14:tracePt t="28105" x="6872288" y="2690813"/>
          <p14:tracePt t="28238" x="6884988" y="2690813"/>
          <p14:tracePt t="28262" x="6897688" y="2690813"/>
          <p14:tracePt t="28270" x="6910388" y="2716213"/>
          <p14:tracePt t="28278" x="6934200" y="2740025"/>
          <p14:tracePt t="28289" x="6946900" y="2778125"/>
          <p14:tracePt t="28306" x="7034213" y="2928938"/>
          <p14:tracePt t="28323" x="7134225" y="3078163"/>
          <p14:tracePt t="28325" x="7172325" y="3141663"/>
          <p14:tracePt t="28339" x="7210425" y="3190875"/>
          <p14:tracePt t="28342" x="7259638" y="3254375"/>
          <p14:tracePt t="28356" x="7285038" y="3303588"/>
          <p14:tracePt t="28358" x="7323138" y="3341688"/>
          <p14:tracePt t="28374" x="7385050" y="3429000"/>
          <p14:tracePt t="28390" x="7448550" y="3529013"/>
          <p14:tracePt t="28407" x="7548563" y="3629025"/>
          <p14:tracePt t="28423" x="7648575" y="3729038"/>
          <p14:tracePt t="28439" x="7810500" y="3841750"/>
          <p14:tracePt t="28456" x="7923213" y="3941763"/>
          <p14:tracePt t="28473" x="8074025" y="4029075"/>
          <p14:tracePt t="28490" x="8148638" y="4079875"/>
          <p14:tracePt t="28507" x="8174038" y="4105275"/>
          <p14:tracePt t="28510" x="8174038" y="4117975"/>
          <p14:tracePt t="29702" x="8148638" y="4129088"/>
          <p14:tracePt t="29709" x="8123238" y="4141788"/>
          <p14:tracePt t="29718" x="8086725" y="4154488"/>
          <p14:tracePt t="29726" x="8061325" y="4167188"/>
          <p14:tracePt t="29743" x="7986713" y="4179888"/>
          <p14:tracePt t="29759" x="7897813" y="4205288"/>
          <p14:tracePt t="29776" x="7785100" y="4230688"/>
          <p14:tracePt t="29793" x="7661275" y="4241800"/>
          <p14:tracePt t="29810" x="7535863" y="4267200"/>
          <p14:tracePt t="29827" x="7423150" y="4267200"/>
          <p14:tracePt t="29830" x="7323138" y="4279900"/>
          <p14:tracePt t="29843" x="7235825" y="4292600"/>
          <p14:tracePt t="29846" x="7146925" y="4292600"/>
          <p14:tracePt t="29860" x="7046913" y="4292600"/>
          <p14:tracePt t="29862" x="6946900" y="4305300"/>
          <p14:tracePt t="29877" x="6797675" y="4318000"/>
          <p14:tracePt t="29894" x="6621463" y="4318000"/>
          <p14:tracePt t="29910" x="6434138" y="4318000"/>
          <p14:tracePt t="29928" x="6270625" y="4330700"/>
          <p14:tracePt t="29943" x="6070600" y="4341813"/>
          <p14:tracePt t="29960" x="5883275" y="4341813"/>
          <p14:tracePt t="29977" x="5695950" y="4341813"/>
          <p14:tracePt t="29994" x="5495925" y="4341813"/>
          <p14:tracePt t="30010" x="5281613" y="4341813"/>
          <p14:tracePt t="30014" x="5181600" y="4341813"/>
          <p14:tracePt t="30027" x="5081588" y="4341813"/>
          <p14:tracePt t="30030" x="4994275" y="4341813"/>
          <p14:tracePt t="30044" x="4906963" y="4341813"/>
          <p14:tracePt t="30046" x="4819650" y="4341813"/>
          <p14:tracePt t="30061" x="4668838" y="4341813"/>
          <p14:tracePt t="30078" x="4530725" y="4341813"/>
          <p14:tracePt t="30094" x="4430713" y="4341813"/>
          <p14:tracePt t="30111" x="4368800" y="4330700"/>
          <p14:tracePt t="30128" x="4318000" y="4330700"/>
          <p14:tracePt t="30144" x="4294188" y="4330700"/>
          <p14:tracePt t="30160" x="4256088" y="4330700"/>
          <p14:tracePt t="30178" x="4243388" y="4330700"/>
          <p14:tracePt t="30194" x="4217988" y="4318000"/>
          <p14:tracePt t="30210" x="4205288" y="4318000"/>
          <p14:tracePt t="30228" x="4181475" y="4318000"/>
          <p14:tracePt t="30244" x="4168775" y="4318000"/>
          <p14:tracePt t="30246" x="4130675" y="4318000"/>
          <p14:tracePt t="30262" x="4081463" y="4318000"/>
          <p14:tracePt t="30278" x="3979863" y="4305300"/>
          <p14:tracePt t="30294" x="3879850" y="4292600"/>
          <p14:tracePt t="30311" x="3792538" y="4267200"/>
          <p14:tracePt t="30328" x="3679825" y="4267200"/>
          <p14:tracePt t="30344" x="3479800" y="4217988"/>
          <p14:tracePt t="30361" x="3305175" y="4179888"/>
          <p14:tracePt t="30378" x="3103563" y="4129088"/>
          <p14:tracePt t="30395" x="2928938" y="4105275"/>
          <p14:tracePt t="30398" x="2854325" y="4079875"/>
          <p14:tracePt t="30412" x="2767013" y="4054475"/>
          <p14:tracePt t="30414" x="2678113" y="4029075"/>
          <p14:tracePt t="30428" x="2616200" y="4017963"/>
          <p14:tracePt t="30430" x="2541588" y="4005263"/>
          <p14:tracePt t="30445" x="2441575" y="3967163"/>
          <p14:tracePt t="30462" x="2365375" y="3954463"/>
          <p14:tracePt t="30478" x="2303463" y="3929063"/>
          <p14:tracePt t="30495" x="2278063" y="3916363"/>
          <p14:tracePt t="30511" x="2252663" y="3905250"/>
          <p14:tracePt t="30528" x="2239963" y="3905250"/>
          <p14:tracePt t="30545" x="2228850" y="3905250"/>
          <p14:tracePt t="30561" x="2228850" y="3892550"/>
          <p14:tracePt t="30578" x="2216150" y="3892550"/>
          <p14:tracePt t="30638" x="2216150" y="3879850"/>
          <p14:tracePt t="30646" x="2216150" y="3867150"/>
          <p14:tracePt t="30654" x="2216150" y="3854450"/>
          <p14:tracePt t="30662" x="2216150" y="3841750"/>
          <p14:tracePt t="30679" x="2228850" y="3803650"/>
          <p14:tracePt t="30695" x="2228850" y="3767138"/>
          <p14:tracePt t="30712" x="2252663" y="3741738"/>
          <p14:tracePt t="30728" x="2265363" y="3716338"/>
          <p14:tracePt t="31222" x="2278063" y="3716338"/>
          <p14:tracePt t="31230" x="2290763" y="3716338"/>
          <p14:tracePt t="31263" x="2303463" y="3716338"/>
          <p14:tracePt t="31279" x="2316163" y="3716338"/>
          <p14:tracePt t="31294" x="2328863" y="3716338"/>
          <p14:tracePt t="31310" x="2339975" y="3716338"/>
          <p14:tracePt t="31326" x="2352675" y="3716338"/>
          <p14:tracePt t="31342" x="2365375" y="3703638"/>
          <p14:tracePt t="31350" x="2378075" y="3703638"/>
          <p14:tracePt t="31364" x="2390775" y="3703638"/>
          <p14:tracePt t="31366" x="2428875" y="3692525"/>
          <p14:tracePt t="31380" x="2452688" y="3679825"/>
          <p14:tracePt t="31382" x="2478088" y="3679825"/>
          <p14:tracePt t="31397" x="2554288" y="3667125"/>
          <p14:tracePt t="31414" x="2628900" y="3654425"/>
          <p14:tracePt t="31431" x="2754313" y="3641725"/>
          <p14:tracePt t="31448" x="2867025" y="3616325"/>
          <p14:tracePt t="31464" x="3003550" y="3603625"/>
          <p14:tracePt t="31480" x="3116263" y="3590925"/>
          <p14:tracePt t="31498" x="3228975" y="3590925"/>
          <p14:tracePt t="31514" x="3292475" y="3590925"/>
          <p14:tracePt t="31518" x="3305175" y="3590925"/>
          <p14:tracePt t="31531" x="3328988" y="3590925"/>
          <p14:tracePt t="31534" x="3341688" y="3590925"/>
          <p14:tracePt t="31548" x="3354388" y="3590925"/>
          <p14:tracePt t="31550" x="3367088" y="3590925"/>
          <p14:tracePt t="31564" x="3367088" y="3579813"/>
          <p14:tracePt t="31566" x="3379788" y="3579813"/>
          <p14:tracePt t="31581" x="3392488" y="3579813"/>
          <p14:tracePt t="31598" x="3405188" y="3579813"/>
          <p14:tracePt t="31631" x="3417888" y="3579813"/>
          <p14:tracePt t="31647" x="3429000" y="3579813"/>
          <p14:tracePt t="31654" x="3441700" y="3579813"/>
          <p14:tracePt t="31678" x="3454400" y="3579813"/>
          <p14:tracePt t="31686" x="3467100" y="3579813"/>
          <p14:tracePt t="36646" x="3467100" y="3590925"/>
          <p14:tracePt t="36654" x="3467100" y="3603625"/>
          <p14:tracePt t="36662" x="3492500" y="3629025"/>
          <p14:tracePt t="36678" x="3505200" y="3654425"/>
          <p14:tracePt t="36694" x="3505200" y="3667125"/>
          <p14:tracePt t="36711" x="3505200" y="3679825"/>
          <p14:tracePt t="37102" x="3505200" y="3692525"/>
          <p14:tracePt t="37118" x="3505200" y="3716338"/>
          <p14:tracePt t="37126" x="3467100" y="3754438"/>
          <p14:tracePt t="37135" x="3441700" y="3792538"/>
          <p14:tracePt t="37145" x="3417888" y="3841750"/>
          <p14:tracePt t="37162" x="3392488" y="3892550"/>
          <p14:tracePt t="37179" x="3367088" y="3941763"/>
          <p14:tracePt t="37182" x="3354388" y="3954463"/>
          <p14:tracePt t="37196" x="3341688" y="3967163"/>
          <p14:tracePt t="37198" x="3341688" y="3979863"/>
          <p14:tracePt t="37213" x="3328988" y="3992563"/>
          <p14:tracePt t="37215" x="3317875" y="3992563"/>
          <p14:tracePt t="37430" x="3305175" y="3992563"/>
          <p14:tracePt t="37438" x="3279775" y="3992563"/>
          <p14:tracePt t="37446" x="3267075" y="3992563"/>
          <p14:tracePt t="37463" x="3228975" y="3992563"/>
          <p14:tracePt t="37479" x="3141663" y="3992563"/>
          <p14:tracePt t="37496" x="2979738" y="3979863"/>
          <p14:tracePt t="37513" x="2678113" y="3979863"/>
          <p14:tracePt t="37530" x="2065338" y="4141788"/>
          <p14:tracePt t="37547" x="1601788" y="4279900"/>
          <p14:tracePt t="37550" x="1539875" y="4305300"/>
          <p14:tracePt t="37564" x="1514475" y="4305300"/>
          <p14:tracePt t="37806" x="1489075" y="4305300"/>
          <p14:tracePt t="37814" x="1465263" y="4279900"/>
          <p14:tracePt t="37822" x="1439863" y="4241800"/>
          <p14:tracePt t="37830" x="1439863" y="4205288"/>
          <p14:tracePt t="37847" x="1427163" y="4167188"/>
          <p14:tracePt t="37902" x="1427163" y="4154488"/>
          <p14:tracePt t="38062" x="1427163" y="4141788"/>
          <p14:tracePt t="38078" x="1427163" y="4129088"/>
          <p14:tracePt t="38086" x="1427163" y="4117975"/>
          <p14:tracePt t="38097" x="1427163" y="4105275"/>
          <p14:tracePt t="38114" x="1427163" y="4054475"/>
          <p14:tracePt t="38117" x="1439863" y="4029075"/>
          <p14:tracePt t="38132" x="1452563" y="4017963"/>
          <p14:tracePt t="38134" x="1465263" y="3979863"/>
          <p14:tracePt t="38148" x="1465263" y="3954463"/>
          <p14:tracePt t="38150" x="1476375" y="3929063"/>
          <p14:tracePt t="38165" x="1514475" y="3854450"/>
          <p14:tracePt t="38182" x="1577975" y="3767138"/>
          <p14:tracePt t="38198" x="1627188" y="3654425"/>
          <p14:tracePt t="38215" x="1689100" y="3567113"/>
          <p14:tracePt t="38231" x="1765300" y="3479800"/>
          <p14:tracePt t="38248" x="1852613" y="3403600"/>
          <p14:tracePt t="38265" x="1914525" y="3367088"/>
          <p14:tracePt t="38282" x="1978025" y="3341688"/>
          <p14:tracePt t="38299" x="2039938" y="3328988"/>
          <p14:tracePt t="38301" x="2078038" y="3328988"/>
          <p14:tracePt t="38315" x="2127250" y="3316288"/>
          <p14:tracePt t="38318" x="2165350" y="3316288"/>
          <p14:tracePt t="38332" x="2190750" y="3316288"/>
          <p14:tracePt t="38334" x="2203450" y="3316288"/>
          <p14:tracePt t="38349" x="2239963" y="3316288"/>
          <p14:tracePt t="38366" x="2252663" y="3316288"/>
          <p14:tracePt t="38382" x="2278063" y="3316288"/>
          <p14:tracePt t="38399" x="2290763" y="3316288"/>
          <p14:tracePt t="38415" x="2303463" y="3316288"/>
          <p14:tracePt t="38558" x="2316163" y="3316288"/>
          <p14:tracePt t="38565" x="2328863" y="3316288"/>
          <p14:tracePt t="38574" x="2339975" y="3316288"/>
          <p14:tracePt t="38590" x="2352675" y="3316288"/>
          <p14:tracePt t="38599" x="2365375" y="3316288"/>
          <p14:tracePt t="38616" x="2416175" y="3316288"/>
          <p14:tracePt t="38633" x="2452688" y="3316288"/>
          <p14:tracePt t="38650" x="2490788" y="3316288"/>
          <p14:tracePt t="38667" x="2516188" y="3316288"/>
          <p14:tracePt t="38670" x="2541588" y="3316288"/>
          <p14:tracePt t="38683" x="2565400" y="3316288"/>
          <p14:tracePt t="38686" x="2590800" y="3316288"/>
          <p14:tracePt t="38700" x="2641600" y="3316288"/>
          <p14:tracePt t="38702" x="2703513" y="3316288"/>
          <p14:tracePt t="38716" x="2741613" y="3316288"/>
          <p14:tracePt t="38718" x="2803525" y="3316288"/>
          <p14:tracePt t="38734" x="2954338" y="3316288"/>
          <p14:tracePt t="38750" x="3141663" y="3316288"/>
          <p14:tracePt t="38767" x="3292475" y="3341688"/>
          <p14:tracePt t="38783" x="3417888" y="3354388"/>
          <p14:tracePt t="38800" x="3505200" y="3367088"/>
          <p14:tracePt t="38817" x="3567113" y="3367088"/>
          <p14:tracePt t="38833" x="3617913" y="3367088"/>
          <p14:tracePt t="38850" x="3654425" y="3390900"/>
          <p14:tracePt t="38867" x="3667125" y="3390900"/>
          <p14:tracePt t="38870" x="3692525" y="3390900"/>
          <p14:tracePt t="38884" x="3717925" y="3390900"/>
          <p14:tracePt t="38886" x="3743325" y="3390900"/>
          <p14:tracePt t="38901" x="3767138" y="3390900"/>
          <p14:tracePt t="38903" x="3792538" y="3390900"/>
          <p14:tracePt t="38917" x="3867150" y="3390900"/>
          <p14:tracePt t="38934" x="3930650" y="3390900"/>
          <p14:tracePt t="38950" x="3992563" y="3390900"/>
          <p14:tracePt t="38967" x="4068763" y="3390900"/>
          <p14:tracePt t="38983" x="4143375" y="3390900"/>
          <p14:tracePt t="39000" x="4192588" y="3390900"/>
          <p14:tracePt t="39017" x="4256088" y="3390900"/>
          <p14:tracePt t="39034" x="4330700" y="3479800"/>
          <p14:tracePt t="39051" x="4330700" y="3729038"/>
          <p14:tracePt t="39054" x="4281488" y="3854450"/>
          <p14:tracePt t="39068" x="4217988" y="3929063"/>
          <p14:tracePt t="39070" x="4156075" y="3967163"/>
          <p14:tracePt t="39084" x="4143375" y="3967163"/>
          <p14:tracePt t="39286" x="4143375" y="3929063"/>
          <p14:tracePt t="39294" x="4143375" y="3892550"/>
          <p14:tracePt t="39301" x="4143375" y="3854450"/>
          <p14:tracePt t="39318" x="4143375" y="3841750"/>
          <p14:tracePt t="39574" x="4143375" y="3829050"/>
          <p14:tracePt t="39598" x="4143375" y="3816350"/>
          <p14:tracePt t="39606" x="4143375" y="3803650"/>
          <p14:tracePt t="39619" x="4143375" y="3792538"/>
          <p14:tracePt t="39622" x="4143375" y="3779838"/>
          <p14:tracePt t="39636" x="4143375" y="3767138"/>
          <p14:tracePt t="39638" x="4143375" y="3754438"/>
          <p14:tracePt t="39653" x="4168775" y="3729038"/>
          <p14:tracePt t="39670" x="4192588" y="3692525"/>
          <p14:tracePt t="39686" x="4243388" y="3654425"/>
          <p14:tracePt t="39702" x="4330700" y="3603625"/>
          <p14:tracePt t="39719" x="4418013" y="3579813"/>
          <p14:tracePt t="39736" x="4518025" y="3554413"/>
          <p14:tracePt t="39752" x="4556125" y="3541713"/>
          <p14:tracePt t="39769" x="4606925" y="3516313"/>
          <p14:tracePt t="39786" x="4630738" y="3516313"/>
          <p14:tracePt t="39803" x="4643438" y="3503613"/>
          <p14:tracePt t="39806" x="4656138" y="3503613"/>
          <p14:tracePt t="40174" x="4681538" y="3503613"/>
          <p14:tracePt t="40182" x="4719638" y="3503613"/>
          <p14:tracePt t="40190" x="4768850" y="3503613"/>
          <p14:tracePt t="40204" x="4819650" y="3503613"/>
          <p14:tracePt t="40206" x="4868863" y="3503613"/>
          <p14:tracePt t="40221" x="4981575" y="3503613"/>
          <p14:tracePt t="40238" x="5106988" y="3503613"/>
          <p14:tracePt t="40254" x="5281613" y="3503613"/>
          <p14:tracePt t="40270" x="5445125" y="3503613"/>
          <p14:tracePt t="40287" x="5583238" y="3503613"/>
          <p14:tracePt t="40304" x="5708650" y="3503613"/>
          <p14:tracePt t="40320" x="5770563" y="3503613"/>
          <p14:tracePt t="40337" x="5795963" y="3503613"/>
          <p14:tracePt t="40354" x="5808663" y="3503613"/>
          <p14:tracePt t="40526" x="5821363" y="3503613"/>
          <p14:tracePt t="40534" x="5832475" y="3503613"/>
          <p14:tracePt t="40542" x="5845175" y="3503613"/>
          <p14:tracePt t="40555" x="5857875" y="3503613"/>
          <p14:tracePt t="40558" x="5870575" y="3503613"/>
          <p14:tracePt t="40571" x="5895975" y="3503613"/>
          <p14:tracePt t="40573" x="5908675" y="3503613"/>
          <p14:tracePt t="40588" x="5921375" y="3503613"/>
          <p14:tracePt t="40590" x="5932488" y="3503613"/>
          <p14:tracePt t="40606" x="5945188" y="3503613"/>
          <p14:tracePt t="40894" x="5957888" y="3503613"/>
          <p14:tracePt t="40902" x="5970588" y="3516313"/>
          <p14:tracePt t="40911" x="5983288" y="3529013"/>
          <p14:tracePt t="40923" x="6021388" y="3529013"/>
          <p14:tracePt t="40925" x="6045200" y="3541713"/>
          <p14:tracePt t="40939" x="6057900" y="3541713"/>
          <p14:tracePt t="40941" x="6083300" y="3554413"/>
          <p14:tracePt t="40956" x="6096000" y="3554413"/>
          <p14:tracePt t="41190" x="6108700" y="3554413"/>
          <p14:tracePt t="41198" x="6146800" y="3567113"/>
          <p14:tracePt t="41206" x="6221413" y="3579813"/>
          <p14:tracePt t="41223" x="6396038" y="3603625"/>
          <p14:tracePt t="41239" x="6459538" y="3629025"/>
          <p14:tracePt t="41318" x="6434138" y="3641725"/>
          <p14:tracePt t="41326" x="6370638" y="3641725"/>
          <p14:tracePt t="41340" x="6296025" y="3654425"/>
          <p14:tracePt t="41342" x="6234113" y="3667125"/>
          <p14:tracePt t="41358" x="6134100" y="3667125"/>
          <p14:tracePt t="41374" x="6096000" y="3667125"/>
          <p14:tracePt t="41390" x="6083300" y="3667125"/>
          <p14:tracePt t="41486" x="6108700" y="3667125"/>
          <p14:tracePt t="41494" x="6157913" y="3679825"/>
          <p14:tracePt t="41507" x="6234113" y="3692525"/>
          <p14:tracePt t="41510" x="6283325" y="3703638"/>
          <p14:tracePt t="41524" x="6308725" y="3703638"/>
          <p14:tracePt t="41526" x="6321425" y="3703638"/>
          <p14:tracePt t="41541" x="6334125" y="3703638"/>
          <p14:tracePt t="41766" x="6346825" y="3703638"/>
          <p14:tracePt t="41774" x="6359525" y="3703638"/>
          <p14:tracePt t="41782" x="6383338" y="3703638"/>
          <p14:tracePt t="41791" x="6421438" y="3703638"/>
          <p14:tracePt t="41807" x="6496050" y="3703638"/>
          <p14:tracePt t="41824" x="6559550" y="3703638"/>
          <p14:tracePt t="41840" x="6596063" y="3703638"/>
          <p14:tracePt t="41858" x="6608763" y="3703638"/>
          <p14:tracePt t="41875" x="6634163" y="3703638"/>
          <p14:tracePt t="41891" x="6646863" y="3703638"/>
          <p14:tracePt t="42238" x="6646863" y="3716338"/>
          <p14:tracePt t="42246" x="6634163" y="3716338"/>
          <p14:tracePt t="42259" x="6584950" y="3729038"/>
          <p14:tracePt t="42262" x="6508750" y="3741738"/>
          <p14:tracePt t="42276" x="6408738" y="3741738"/>
          <p14:tracePt t="42278" x="6308725" y="3754438"/>
          <p14:tracePt t="42293" x="6108700" y="3767138"/>
          <p14:tracePt t="42309" x="5883275" y="3767138"/>
          <p14:tracePt t="42327" x="5745163" y="3754438"/>
          <p14:tracePt t="42342" x="5670550" y="3741738"/>
          <p14:tracePt t="42359" x="5645150" y="3741738"/>
          <p14:tracePt t="42486" x="5657850" y="3741738"/>
          <p14:tracePt t="42494" x="5670550" y="3741738"/>
          <p14:tracePt t="42502" x="5695950" y="3741738"/>
          <p14:tracePt t="42510" x="5732463" y="3741738"/>
          <p14:tracePt t="42527" x="5783263" y="3741738"/>
          <p14:tracePt t="42543" x="5895975" y="3716338"/>
          <p14:tracePt t="42560" x="5970588" y="3716338"/>
          <p14:tracePt t="42575" x="6057900" y="3703638"/>
          <p14:tracePt t="42593" x="6121400" y="3692525"/>
          <p14:tracePt t="42610" x="6183313" y="3692525"/>
          <p14:tracePt t="42627" x="6208713" y="3692525"/>
          <p14:tracePt t="42686" x="6183313" y="3679825"/>
          <p14:tracePt t="42693" x="6045200" y="3679825"/>
          <p14:tracePt t="42702" x="5795963" y="3679825"/>
          <p14:tracePt t="42710" x="5407025" y="3654425"/>
          <p14:tracePt t="42727" x="4594225" y="3654425"/>
          <p14:tracePt t="42743" x="4105275" y="3654425"/>
          <p14:tracePt t="42760" x="3905250" y="3654425"/>
          <p14:tracePt t="42777" x="3856038" y="3654425"/>
          <p14:tracePt t="42794" x="3843338" y="3654425"/>
          <p14:tracePt t="42811" x="3843338" y="3667125"/>
          <p14:tracePt t="42814" x="3843338" y="3679825"/>
          <p14:tracePt t="42828" x="3867150" y="3692525"/>
          <p14:tracePt t="42830" x="3943350" y="3741738"/>
          <p14:tracePt t="42844" x="4056063" y="3792538"/>
          <p14:tracePt t="42846" x="4192588" y="3854450"/>
          <p14:tracePt t="42861" x="4443413" y="3967163"/>
          <p14:tracePt t="42878" x="4543425" y="3992563"/>
          <p14:tracePt t="42894" x="4556125" y="4005263"/>
          <p14:tracePt t="43158" x="4556125" y="4017963"/>
          <p14:tracePt t="43166" x="4581525" y="4017963"/>
          <p14:tracePt t="43178" x="4619625" y="4017963"/>
          <p14:tracePt t="43195" x="4694238" y="3979863"/>
          <p14:tracePt t="43198" x="4706938" y="3967163"/>
          <p14:tracePt t="43246" x="4706938" y="3954463"/>
          <p14:tracePt t="43261" x="4719638" y="3929063"/>
          <p14:tracePt t="43270" x="4743450" y="3879850"/>
          <p14:tracePt t="43278" x="4794250" y="3841750"/>
          <p14:tracePt t="43295" x="4956175" y="3716338"/>
          <p14:tracePt t="43311" x="5145088" y="3590925"/>
          <p14:tracePt t="43328" x="5319713" y="3479800"/>
          <p14:tracePt t="43345" x="5457825" y="3367088"/>
          <p14:tracePt t="43361" x="5532438" y="3303588"/>
          <p14:tracePt t="43378" x="5545138" y="3267075"/>
          <p14:tracePt t="43381" x="5557838" y="3254375"/>
          <p14:tracePt t="43396" x="5557838" y="3241675"/>
          <p14:tracePt t="43574" x="5570538" y="3241675"/>
          <p14:tracePt t="43590" x="5583238" y="3241675"/>
          <p14:tracePt t="43598" x="5607050" y="3241675"/>
          <p14:tracePt t="43613" x="5657850" y="3241675"/>
          <p14:tracePt t="43630" x="5719763" y="3241675"/>
          <p14:tracePt t="43646" x="5757863" y="3254375"/>
          <p14:tracePt t="43663" x="5770563" y="3267075"/>
          <p14:tracePt t="43679" x="5783263" y="3278188"/>
          <p14:tracePt t="43742" x="5783263" y="3290888"/>
          <p14:tracePt t="43750" x="5783263" y="3303588"/>
          <p14:tracePt t="43763" x="5783263" y="3316288"/>
          <p14:tracePt t="43765" x="5783263" y="3328988"/>
          <p14:tracePt t="43779" x="5795963" y="3354388"/>
          <p14:tracePt t="43797" x="5821363" y="3403600"/>
          <p14:tracePt t="43813" x="5845175" y="3429000"/>
          <p14:tracePt t="43830" x="5908675" y="3467100"/>
          <p14:tracePt t="43846" x="5957888" y="3479800"/>
          <p14:tracePt t="43863" x="6008688" y="3490913"/>
          <p14:tracePt t="43879" x="6021388" y="3490913"/>
          <p14:tracePt t="43950" x="6008688" y="3503613"/>
          <p14:tracePt t="43958" x="5970588" y="3516313"/>
          <p14:tracePt t="43966" x="5945188" y="3516313"/>
          <p14:tracePt t="43980" x="5921375" y="3529013"/>
          <p14:tracePt t="43982" x="5870575" y="3529013"/>
          <p14:tracePt t="43998" x="5845175" y="3541713"/>
          <p14:tracePt t="44014" x="5832475" y="3554413"/>
          <p14:tracePt t="44070" x="5832475" y="3567113"/>
          <p14:tracePt t="44078" x="5845175" y="3590925"/>
          <p14:tracePt t="44086" x="5895975" y="3603625"/>
          <p14:tracePt t="44097" x="5932488" y="3629025"/>
          <p14:tracePt t="44114" x="6008688" y="3667125"/>
          <p14:tracePt t="44131" x="6096000" y="3667125"/>
          <p14:tracePt t="44147" x="6196013" y="3679825"/>
          <p14:tracePt t="44150" x="6221413" y="3679825"/>
          <p14:tracePt t="44164" x="6234113" y="3679825"/>
          <p14:tracePt t="44166" x="6246813" y="3679825"/>
          <p14:tracePt t="44238" x="6221413" y="3679825"/>
          <p14:tracePt t="44247" x="6196013" y="3679825"/>
          <p14:tracePt t="44254" x="6183313" y="3692525"/>
          <p14:tracePt t="44264" x="6157913" y="3703638"/>
          <p14:tracePt t="44280" x="6134100" y="3703638"/>
          <p14:tracePt t="44298" x="6108700" y="3703638"/>
          <p14:tracePt t="44358" x="6121400" y="3703638"/>
          <p14:tracePt t="44366" x="6157913" y="3703638"/>
          <p14:tracePt t="44374" x="6208713" y="3703638"/>
          <p14:tracePt t="44382" x="6246813" y="3703638"/>
          <p14:tracePt t="44398" x="6346825" y="3703638"/>
          <p14:tracePt t="44415" x="6459538" y="3703638"/>
          <p14:tracePt t="44431" x="6521450" y="3703638"/>
          <p14:tracePt t="44590" x="6534150" y="3703638"/>
          <p14:tracePt t="44598" x="6584950" y="3703638"/>
          <p14:tracePt t="44606" x="6672263" y="3703638"/>
          <p14:tracePt t="44615" x="6797675" y="3703638"/>
          <p14:tracePt t="44632" x="7059613" y="3741738"/>
          <p14:tracePt t="44648" x="7272338" y="3767138"/>
          <p14:tracePt t="44665" x="7410450" y="3792538"/>
          <p14:tracePt t="44682" x="7472363" y="3792538"/>
          <p14:tracePt t="44699" x="7497763" y="3803650"/>
          <p14:tracePt t="44702" x="7497763" y="3816350"/>
          <p14:tracePt t="45390" x="7485063" y="3816350"/>
          <p14:tracePt t="45398" x="7472363" y="3816350"/>
          <p14:tracePt t="45406" x="7435850" y="3816350"/>
          <p14:tracePt t="45418" x="7385050" y="3816350"/>
          <p14:tracePt t="45434" x="7297738" y="3816350"/>
          <p14:tracePt t="45451" x="7185025" y="3816350"/>
          <p14:tracePt t="45453" x="7134225" y="3816350"/>
          <p14:tracePt t="45468" x="7072313" y="3816350"/>
          <p14:tracePt t="45470" x="6985000" y="3816350"/>
          <p14:tracePt t="45484" x="6910388" y="3803650"/>
          <p14:tracePt t="45486" x="6834188" y="3803650"/>
          <p14:tracePt t="45501" x="6634163" y="3803650"/>
          <p14:tracePt t="45518" x="6396038" y="3803650"/>
          <p14:tracePt t="45534" x="6157913" y="3803650"/>
          <p14:tracePt t="45551" x="5883275" y="3803650"/>
          <p14:tracePt t="45567" x="5619750" y="3803650"/>
          <p14:tracePt t="45584" x="5345113" y="3803650"/>
          <p14:tracePt t="45600" x="5081588" y="3803650"/>
          <p14:tracePt t="45618" x="4843463" y="3803650"/>
          <p14:tracePt t="45635" x="4681538" y="3803650"/>
          <p14:tracePt t="45652" x="4506913" y="3803650"/>
          <p14:tracePt t="45654" x="4443413" y="3803650"/>
          <p14:tracePt t="45668" x="4381500" y="3803650"/>
          <p14:tracePt t="45670" x="4305300" y="3803650"/>
          <p14:tracePt t="45685" x="4192588" y="3803650"/>
          <p14:tracePt t="45702" x="4081463" y="3803650"/>
          <p14:tracePt t="45718" x="3979863" y="3803650"/>
          <p14:tracePt t="45735" x="3867150" y="3803650"/>
          <p14:tracePt t="45751" x="3730625" y="3803650"/>
          <p14:tracePt t="45768" x="3592513" y="3803650"/>
          <p14:tracePt t="45784" x="3454400" y="3803650"/>
          <p14:tracePt t="45802" x="3317875" y="3803650"/>
          <p14:tracePt t="45818" x="3216275" y="3816350"/>
          <p14:tracePt t="45822" x="3141663" y="3816350"/>
          <p14:tracePt t="45835" x="3092450" y="3829050"/>
          <p14:tracePt t="45838" x="3028950" y="3841750"/>
          <p14:tracePt t="45852" x="2979738" y="3854450"/>
          <p14:tracePt t="45854" x="2928938" y="3867150"/>
          <p14:tracePt t="45869" x="2841625" y="3879850"/>
          <p14:tracePt t="45886" x="2754313" y="3905250"/>
          <p14:tracePt t="45902" x="2628900" y="3929063"/>
          <p14:tracePt t="45919" x="2490788" y="3979863"/>
          <p14:tracePt t="45935" x="2339975" y="4005263"/>
          <p14:tracePt t="45951" x="2239963" y="4041775"/>
          <p14:tracePt t="45968" x="2178050" y="4067175"/>
          <p14:tracePt t="45985" x="2152650" y="4067175"/>
          <p14:tracePt t="46002" x="2127250" y="4079875"/>
          <p14:tracePt t="46019" x="2116138" y="4079875"/>
          <p14:tracePt t="46470" x="2127250" y="4079875"/>
          <p14:tracePt t="46486" x="2152650" y="4079875"/>
          <p14:tracePt t="46494" x="2165350" y="4079875"/>
          <p14:tracePt t="46503" x="2178050" y="4079875"/>
          <p14:tracePt t="46520" x="2239963" y="4079875"/>
          <p14:tracePt t="46537" x="2365375" y="4092575"/>
          <p14:tracePt t="46553" x="2516188" y="4117975"/>
          <p14:tracePt t="46570" x="2728913" y="4154488"/>
          <p14:tracePt t="46573" x="2828925" y="4167188"/>
          <p14:tracePt t="46587" x="2928938" y="4192588"/>
          <p14:tracePt t="46589" x="3041650" y="4230688"/>
          <p14:tracePt t="46604" x="3141663" y="4241800"/>
          <p14:tracePt t="46606" x="3254375" y="4241800"/>
          <p14:tracePt t="46621" x="3492500" y="4267200"/>
          <p14:tracePt t="46638" x="3743325" y="4292600"/>
          <p14:tracePt t="46654" x="3943350" y="4292600"/>
          <p14:tracePt t="46671" x="4130675" y="4318000"/>
          <p14:tracePt t="46687" x="4243388" y="4318000"/>
          <p14:tracePt t="46703" x="4294188" y="4318000"/>
          <p14:tracePt t="46720" x="4318000" y="4318000"/>
          <p14:tracePt t="46738" x="4330700" y="4318000"/>
          <p14:tracePt t="46838" x="4356100" y="4318000"/>
          <p14:tracePt t="46854" x="4368800" y="4305300"/>
          <p14:tracePt t="46861" x="4381500" y="4292600"/>
          <p14:tracePt t="46870" x="4394200" y="4292600"/>
          <p14:tracePt t="46888" x="4430713" y="4292600"/>
          <p14:tracePt t="46904" x="4443413" y="4292600"/>
          <p14:tracePt t="48982" x="4430713" y="4292600"/>
          <p14:tracePt t="48990" x="4406900" y="4292600"/>
          <p14:tracePt t="48998" x="4368800" y="4292600"/>
          <p14:tracePt t="49010" x="4343400" y="4292600"/>
          <p14:tracePt t="49027" x="4294188" y="4292600"/>
          <p14:tracePt t="49029" x="4268788" y="4305300"/>
          <p14:tracePt t="49044" x="4243388" y="4305300"/>
          <p14:tracePt t="49046" x="4205288" y="4318000"/>
          <p14:tracePt t="49061" x="4143375" y="4330700"/>
          <p14:tracePt t="49078" x="4081463" y="4341813"/>
          <p14:tracePt t="49094" x="4030663" y="4354513"/>
          <p14:tracePt t="49110" x="3992563" y="4367213"/>
          <p14:tracePt t="49127" x="3956050" y="4379913"/>
          <p14:tracePt t="49143" x="3930650" y="4379913"/>
          <p14:tracePt t="49160" x="3867150" y="4379913"/>
          <p14:tracePt t="49178" x="3805238" y="4392613"/>
          <p14:tracePt t="49194" x="3730625" y="4392613"/>
          <p14:tracePt t="49211" x="3654425" y="4392613"/>
          <p14:tracePt t="49214" x="3630613" y="4392613"/>
          <p14:tracePt t="49228" x="3617913" y="4392613"/>
          <p14:tracePt t="49230" x="3605213" y="4392613"/>
          <p14:tracePt t="49244" x="3567113" y="4392613"/>
          <p14:tracePt t="49247" x="3554413" y="4392613"/>
          <p14:tracePt t="49262" x="3517900" y="4392613"/>
          <p14:tracePt t="49278" x="3505200" y="4392613"/>
          <p14:tracePt t="49294" x="3467100" y="4392613"/>
          <p14:tracePt t="49311" x="3441700" y="4392613"/>
          <p14:tracePt t="49327" x="3405188" y="4392613"/>
          <p14:tracePt t="49343" x="3379788" y="4392613"/>
          <p14:tracePt t="49361" x="3367088" y="4392613"/>
          <p14:tracePt t="49378" x="3354388" y="4392613"/>
          <p14:tracePt t="49462" x="3341688" y="4392613"/>
          <p14:tracePt t="49470" x="3328988" y="4392613"/>
          <p14:tracePt t="49478" x="3292475" y="4392613"/>
          <p14:tracePt t="49495" x="3192463" y="4392613"/>
          <p14:tracePt t="49511" x="3054350" y="4367213"/>
          <p14:tracePt t="49528" x="2867025" y="4318000"/>
          <p14:tracePt t="49544" x="2654300" y="4267200"/>
          <p14:tracePt t="49561" x="2441575" y="4205288"/>
          <p14:tracePt t="49578" x="2252663" y="4141788"/>
          <p14:tracePt t="49581" x="2178050" y="4117975"/>
          <p14:tracePt t="49595" x="2103438" y="4092575"/>
          <p14:tracePt t="49597" x="2039938" y="4067175"/>
          <p14:tracePt t="49611" x="2003425" y="4054475"/>
          <p14:tracePt t="49614" x="1965325" y="4054475"/>
          <p14:tracePt t="49629" x="1903413" y="4029075"/>
          <p14:tracePt t="49646" x="1865313" y="4017963"/>
          <p14:tracePt t="49662" x="1852613" y="4017963"/>
          <p14:tracePt t="49686" x="1852613" y="4005263"/>
          <p14:tracePt t="49695" x="1839913" y="4005263"/>
          <p14:tracePt t="50142" x="1852613" y="4005263"/>
          <p14:tracePt t="50150" x="1903413" y="4005263"/>
          <p14:tracePt t="50163" x="1978025" y="4005263"/>
          <p14:tracePt t="50166" x="2052638" y="4017963"/>
          <p14:tracePt t="50180" x="2165350" y="4029075"/>
          <p14:tracePt t="50182" x="2278063" y="4041775"/>
          <p14:tracePt t="50197" x="2516188" y="4079875"/>
          <p14:tracePt t="50213" x="2767013" y="4117975"/>
          <p14:tracePt t="50230" x="2967038" y="4129088"/>
          <p14:tracePt t="50246" x="3179763" y="4154488"/>
          <p14:tracePt t="50263" x="3379788" y="4179888"/>
          <p14:tracePt t="50280" x="3554413" y="4192588"/>
          <p14:tracePt t="50297" x="3705225" y="4205288"/>
          <p14:tracePt t="50314" x="3843338" y="4217988"/>
          <p14:tracePt t="50330" x="3992563" y="4230688"/>
          <p14:tracePt t="50347" x="4156075" y="4241800"/>
          <p14:tracePt t="50350" x="4230688" y="4254500"/>
          <p14:tracePt t="50364" x="4294188" y="4267200"/>
          <p14:tracePt t="50366" x="4368800" y="4279900"/>
          <p14:tracePt t="50381" x="4456113" y="4292600"/>
          <p14:tracePt t="50398" x="4506913" y="4305300"/>
          <p14:tracePt t="50942" x="4481513" y="4305300"/>
          <p14:tracePt t="50950" x="4406900" y="4305300"/>
          <p14:tracePt t="50966" x="4294188" y="4330700"/>
          <p14:tracePt t="50982" x="4281488" y="4330700"/>
          <p14:tracePt t="51150" x="4268788" y="4318000"/>
          <p14:tracePt t="51158" x="4256088" y="4292600"/>
          <p14:tracePt t="51166" x="4256088" y="4267200"/>
          <p14:tracePt t="51182" x="4243388" y="4241800"/>
          <p14:tracePt t="51222" x="4243388" y="4230688"/>
          <p14:tracePt t="51238" x="4243388" y="4217988"/>
          <p14:tracePt t="51246" x="4243388" y="4205288"/>
          <p14:tracePt t="51254" x="4243388" y="4192588"/>
          <p14:tracePt t="51266" x="4243388" y="4179888"/>
          <p14:tracePt t="51283" x="4268788" y="4167188"/>
          <p14:tracePt t="51301" x="4268788" y="4154488"/>
          <p14:tracePt t="51317" x="4281488" y="4154488"/>
          <p14:tracePt t="51333" x="4294188" y="4141788"/>
          <p14:tracePt t="51350" x="4318000" y="4141788"/>
          <p14:tracePt t="51366" x="4343400" y="4117975"/>
          <p14:tracePt t="51383" x="4381500" y="4117975"/>
          <p14:tracePt t="51400" x="4406900" y="4117975"/>
          <p14:tracePt t="51416" x="4418013" y="4105275"/>
          <p14:tracePt t="51432" x="4430713" y="4105275"/>
          <p14:tracePt t="51449" x="4456113" y="4092575"/>
          <p14:tracePt t="51467" x="4468813" y="4092575"/>
          <p14:tracePt t="51526" x="4481513" y="4092575"/>
          <p14:tracePt t="51533" x="4494213" y="4092575"/>
          <p14:tracePt t="51542" x="4506913" y="4092575"/>
          <p14:tracePt t="51550" x="4543425" y="4092575"/>
          <p14:tracePt t="51567" x="4594225" y="4092575"/>
          <p14:tracePt t="51583" x="4630738" y="4092575"/>
          <p14:tracePt t="51600" x="4668838" y="4092575"/>
          <p14:tracePt t="51616" x="4694238" y="4092575"/>
          <p14:tracePt t="51634" x="4719638" y="4092575"/>
          <p14:tracePt t="51650" x="4743450" y="4092575"/>
          <p14:tracePt t="51667" x="4794250" y="4092575"/>
          <p14:tracePt t="51670" x="4819650" y="4092575"/>
          <p14:tracePt t="51684" x="4843463" y="4092575"/>
          <p14:tracePt t="51686" x="4868863" y="4092575"/>
          <p14:tracePt t="51701" x="4894263" y="4092575"/>
          <p14:tracePt t="51717" x="4956175" y="4092575"/>
          <p14:tracePt t="51734" x="4994275" y="4092575"/>
          <p14:tracePt t="51750" x="5006975" y="4092575"/>
          <p14:tracePt t="51806" x="5019675" y="4092575"/>
          <p14:tracePt t="51822" x="5032375" y="4092575"/>
          <p14:tracePt t="51830" x="5057775" y="4092575"/>
          <p14:tracePt t="51838" x="5081588" y="4092575"/>
          <p14:tracePt t="51851" x="5094288" y="4092575"/>
          <p14:tracePt t="51854" x="5119688" y="4092575"/>
          <p14:tracePt t="51869" x="5132388" y="4092575"/>
          <p14:tracePt t="51982" x="5145088" y="4092575"/>
          <p14:tracePt t="51990" x="5157788" y="4092575"/>
          <p14:tracePt t="52022" x="5170488" y="4092575"/>
          <p14:tracePt t="52030" x="5181600" y="4092575"/>
          <p14:tracePt t="52038" x="5194300" y="4092575"/>
          <p14:tracePt t="52052" x="5219700" y="4092575"/>
          <p14:tracePt t="52054" x="5232400" y="4092575"/>
          <p14:tracePt t="52069" x="5270500" y="4092575"/>
          <p14:tracePt t="52085" x="5319713" y="4117975"/>
          <p14:tracePt t="52102" x="5394325" y="4117975"/>
          <p14:tracePt t="52118" x="5419725" y="4117975"/>
          <p14:tracePt t="52135" x="5445125" y="4117975"/>
          <p14:tracePt t="52151" x="5470525" y="4117975"/>
          <p14:tracePt t="52168" x="5483225" y="4117975"/>
          <p14:tracePt t="52302" x="5507038" y="4117975"/>
          <p14:tracePt t="52318" x="5519738" y="4117975"/>
          <p14:tracePt t="52326" x="5532438" y="4117975"/>
          <p14:tracePt t="52335" x="5545138" y="4117975"/>
          <p14:tracePt t="52351" x="5595938" y="4117975"/>
          <p14:tracePt t="52368" x="5632450" y="4117975"/>
          <p14:tracePt t="52385" x="5670550" y="4117975"/>
          <p14:tracePt t="52402" x="5695950" y="4117975"/>
          <p14:tracePt t="52405" x="5719763" y="4129088"/>
          <p14:tracePt t="52419" x="5732463" y="4129088"/>
          <p14:tracePt t="52421" x="5745163" y="4129088"/>
          <p14:tracePt t="52438" x="5757863" y="4129088"/>
          <p14:tracePt t="52774" x="5757863" y="4141788"/>
          <p14:tracePt t="52782" x="5757863" y="4167188"/>
          <p14:tracePt t="52790" x="5745163" y="4192588"/>
          <p14:tracePt t="52804" x="5719763" y="4217988"/>
          <p14:tracePt t="52806" x="5695950" y="4241800"/>
          <p14:tracePt t="52820" x="5683250" y="4267200"/>
          <p14:tracePt t="52822" x="5657850" y="4279900"/>
          <p14:tracePt t="52837" x="5570538" y="4367213"/>
          <p14:tracePt t="52853" x="5507038" y="4405313"/>
          <p14:tracePt t="52870" x="5432425" y="4454525"/>
          <p14:tracePt t="52887" x="5370513" y="4492625"/>
          <p14:tracePt t="52903" x="5345113" y="4505325"/>
          <p14:tracePt t="52920" x="5319713" y="4518025"/>
          <p14:tracePt t="53174" x="5294313" y="4530725"/>
          <p14:tracePt t="53182" x="5270500" y="4543425"/>
          <p14:tracePt t="53190" x="5257800" y="4567238"/>
          <p14:tracePt t="53205" x="5245100" y="4567238"/>
          <p14:tracePt t="53221" x="5245100" y="4579938"/>
          <p14:tracePt t="53358" x="5257800" y="4579938"/>
          <p14:tracePt t="53366" x="5281613" y="4579938"/>
          <p14:tracePt t="53382" x="5294313" y="4579938"/>
          <p14:tracePt t="53398" x="5307013" y="4579938"/>
          <p14:tracePt t="53405" x="5319713" y="4579938"/>
          <p14:tracePt t="53422" x="5332413" y="4579938"/>
          <p14:tracePt t="53486" x="5345113" y="4579938"/>
          <p14:tracePt t="53502" x="5370513" y="4579938"/>
          <p14:tracePt t="53510" x="5370513" y="4567238"/>
          <p14:tracePt t="53522" x="5394325" y="4567238"/>
          <p14:tracePt t="53538" x="5419725" y="4543425"/>
          <p14:tracePt t="53541" x="5445125" y="4530725"/>
          <p14:tracePt t="53555" x="5470525" y="4530725"/>
          <p14:tracePt t="53558" x="5483225" y="4518025"/>
          <p14:tracePt t="53573" x="5507038" y="4505325"/>
          <p14:tracePt t="53574" x="5507038" y="4492625"/>
          <p14:tracePt t="53589" x="5519738" y="4479925"/>
          <p14:tracePt t="53606" x="5532438" y="4467225"/>
          <p14:tracePt t="53622" x="5557838" y="4454525"/>
          <p14:tracePt t="53638" x="5557838" y="4443413"/>
          <p14:tracePt t="53654" x="5570538" y="4430713"/>
          <p14:tracePt t="53671" x="5583238" y="4405313"/>
          <p14:tracePt t="53689" x="5619750" y="4367213"/>
          <p14:tracePt t="53706" x="5657850" y="4330700"/>
          <p14:tracePt t="53709" x="5670550" y="4292600"/>
          <p14:tracePt t="53722" x="5683250" y="4279900"/>
          <p14:tracePt t="53725" x="5695950" y="4267200"/>
          <p14:tracePt t="53738" x="5719763" y="4230688"/>
          <p14:tracePt t="53741" x="5719763" y="4217988"/>
          <p14:tracePt t="53756" x="5732463" y="4205288"/>
          <p14:tracePt t="53759" x="5745163" y="4192588"/>
          <p14:tracePt t="53773" x="5745163" y="4179888"/>
          <p14:tracePt t="53789" x="5757863" y="4167188"/>
          <p14:tracePt t="53861" x="5757863" y="4154488"/>
          <p14:tracePt t="53870" x="5770563" y="4154488"/>
          <p14:tracePt t="53878" x="5783263" y="4154488"/>
          <p14:tracePt t="53889" x="5821363" y="4141788"/>
          <p14:tracePt t="53907" x="5895975" y="4105275"/>
          <p14:tracePt t="53910" x="5932488" y="4092575"/>
          <p14:tracePt t="53923" x="5970588" y="4079875"/>
          <p14:tracePt t="53925" x="6021388" y="4067175"/>
          <p14:tracePt t="53939" x="6070600" y="4067175"/>
          <p14:tracePt t="53942" x="6134100" y="4041775"/>
          <p14:tracePt t="53957" x="6208713" y="4017963"/>
          <p14:tracePt t="53974" x="6259513" y="4017963"/>
          <p14:tracePt t="53990" x="6308725" y="4017963"/>
          <p14:tracePt t="54007" x="6334125" y="3992563"/>
          <p14:tracePt t="54023" x="6346825" y="3992563"/>
          <p14:tracePt t="54039" x="6359525" y="3992563"/>
          <p14:tracePt t="54056" x="6370638" y="3992563"/>
          <p14:tracePt t="54073" x="6396038" y="3992563"/>
          <p14:tracePt t="54090" x="6408738" y="3979863"/>
          <p14:tracePt t="54107" x="6421438" y="3979863"/>
          <p14:tracePt t="54110" x="6434138" y="3979863"/>
          <p14:tracePt t="54124" x="6459538" y="3979863"/>
          <p14:tracePt t="54126" x="6483350" y="3979863"/>
          <p14:tracePt t="54140" x="6521450" y="3979863"/>
          <p14:tracePt t="54142" x="6572250" y="3979863"/>
          <p14:tracePt t="54157" x="6672263" y="3979863"/>
          <p14:tracePt t="54174" x="6797675" y="3979863"/>
          <p14:tracePt t="54190" x="6946900" y="3979863"/>
          <p14:tracePt t="54207" x="7059613" y="3979863"/>
          <p14:tracePt t="54223" x="7197725" y="3979863"/>
          <p14:tracePt t="54240" x="7323138" y="3992563"/>
          <p14:tracePt t="54257" x="7423150" y="3992563"/>
          <p14:tracePt t="54274" x="7485063" y="3992563"/>
          <p14:tracePt t="54290" x="7561263" y="3992563"/>
          <p14:tracePt t="54293" x="7597775" y="3992563"/>
          <p14:tracePt t="54308" x="7635875" y="3992563"/>
          <p14:tracePt t="54310" x="7673975" y="3992563"/>
          <p14:tracePt t="54324" x="7697788" y="3992563"/>
          <p14:tracePt t="54326" x="7735888" y="3992563"/>
          <p14:tracePt t="54341" x="7761288" y="3992563"/>
          <p14:tracePt t="54357" x="7773988" y="3992563"/>
          <p14:tracePt t="54798" x="7785100" y="3992563"/>
          <p14:tracePt t="54814" x="7810500" y="4005263"/>
          <p14:tracePt t="54822" x="7835900" y="4005263"/>
          <p14:tracePt t="54830" x="7874000" y="4017963"/>
          <p14:tracePt t="54842" x="7948613" y="4029075"/>
          <p14:tracePt t="54858" x="8035925" y="4067175"/>
          <p14:tracePt t="54862" x="8074025" y="4067175"/>
          <p14:tracePt t="54876" x="8110538" y="4079875"/>
          <p14:tracePt t="54878" x="8161338" y="4092575"/>
          <p14:tracePt t="54893" x="8248650" y="4117975"/>
          <p14:tracePt t="54909" x="8312150" y="4141788"/>
          <p14:tracePt t="54911" x="8335963" y="4154488"/>
          <p14:tracePt t="54926" x="8361363" y="4154488"/>
          <p14:tracePt t="54942" x="8374063" y="4167188"/>
          <p14:tracePt t="55582" x="8386763" y="4167188"/>
          <p14:tracePt t="55590" x="8448675" y="4167188"/>
          <p14:tracePt t="55598" x="8537575" y="4167188"/>
          <p14:tracePt t="55611" x="8624888" y="4179888"/>
          <p14:tracePt t="55628" x="8824913" y="4205288"/>
          <p14:tracePt t="55630" x="8924925" y="4217988"/>
          <p14:tracePt t="55644" x="9012238" y="4217988"/>
          <p14:tracePt t="55646" x="9075738" y="4217988"/>
          <p14:tracePt t="55662" x="9150350" y="4241800"/>
          <p14:tracePt t="56038" x="9163050" y="4241800"/>
          <p14:tracePt t="56045" x="9175750" y="4241800"/>
          <p14:tracePt t="56053" x="9188450" y="4241800"/>
          <p14:tracePt t="56062" x="9199563" y="4241800"/>
          <p14:tracePt t="56079" x="9224963" y="4241800"/>
          <p14:tracePt t="56095" x="9237663" y="4241800"/>
          <p14:tracePt t="56254" x="9250363" y="4241800"/>
          <p14:tracePt t="56270" x="9263063" y="4241800"/>
          <p14:tracePt t="56278" x="9275763" y="4241800"/>
          <p14:tracePt t="56295" x="9288463" y="4241800"/>
          <p14:tracePt t="56390" x="9301163" y="4241800"/>
          <p14:tracePt t="56862" x="9312275" y="4241800"/>
          <p14:tracePt t="56886" x="9324975" y="4241800"/>
          <p14:tracePt t="56894" x="9337675" y="4241800"/>
          <p14:tracePt t="56902" x="9350375" y="4241800"/>
          <p14:tracePt t="56914" x="9363075" y="4241800"/>
          <p14:tracePt t="56930" x="9388475" y="4241800"/>
          <p14:tracePt t="56948" x="9401175" y="4254500"/>
          <p14:tracePt t="56950" x="9413875" y="4254500"/>
          <p14:tracePt t="56964" x="9424988" y="4254500"/>
          <p14:tracePt t="56966" x="9437688" y="4254500"/>
          <p14:tracePt t="56981" x="9475788" y="4254500"/>
          <p14:tracePt t="56998" x="9488488" y="4254500"/>
          <p14:tracePt t="57015" x="9501188" y="4254500"/>
          <p14:tracePt t="57031" x="9525000" y="4254500"/>
          <p14:tracePt t="57048" x="9550400" y="4254500"/>
          <p14:tracePt t="57064" x="9575800" y="4254500"/>
          <p14:tracePt t="57081" x="9588500" y="4254500"/>
          <p14:tracePt t="57098" x="9601200" y="4254500"/>
          <p14:tracePt t="57119" x="9613900" y="4254500"/>
          <p14:tracePt t="57131" x="9626600" y="4254500"/>
          <p14:tracePt t="57148" x="9637713" y="4254500"/>
          <p14:tracePt t="57150" x="9650413" y="4241800"/>
          <p14:tracePt t="57165" x="9663113" y="4241800"/>
          <p14:tracePt t="57182" x="9701213" y="4241800"/>
          <p14:tracePt t="57198" x="9713913" y="4241800"/>
          <p14:tracePt t="57286" x="9726613" y="4230688"/>
          <p14:tracePt t="57294" x="9726613" y="4217988"/>
          <p14:tracePt t="57302" x="9739313" y="4217988"/>
          <p14:tracePt t="57315" x="9750425" y="4217988"/>
          <p14:tracePt t="57318" x="9788525" y="4217988"/>
          <p14:tracePt t="57332" x="9839325" y="4217988"/>
          <p14:tracePt t="57334" x="9875838" y="4217988"/>
          <p14:tracePt t="57349" x="9963150" y="4217988"/>
          <p14:tracePt t="57366" x="10052050" y="4217988"/>
          <p14:tracePt t="57382" x="10164763" y="4205288"/>
          <p14:tracePt t="57399" x="10264775" y="4205288"/>
          <p14:tracePt t="57416" x="10339388" y="4205288"/>
          <p14:tracePt t="57431" x="10377488" y="4205288"/>
          <p14:tracePt t="57448" x="10401300" y="4205288"/>
          <p14:tracePt t="57558" x="10390188" y="4205288"/>
          <p14:tracePt t="57565" x="10352088" y="4205288"/>
          <p14:tracePt t="57573" x="10301288" y="4205288"/>
          <p14:tracePt t="57582" x="10226675" y="4205288"/>
          <p14:tracePt t="57599" x="10039350" y="4217988"/>
          <p14:tracePt t="57615" x="9826625" y="4241800"/>
          <p14:tracePt t="57632" x="9550400" y="4267200"/>
          <p14:tracePt t="57649" x="9250363" y="4292600"/>
          <p14:tracePt t="57666" x="8950325" y="4292600"/>
          <p14:tracePt t="57683" x="8686800" y="4292600"/>
          <p14:tracePt t="57685" x="8561388" y="4292600"/>
          <p14:tracePt t="57700" x="8424863" y="4292600"/>
          <p14:tracePt t="57702" x="8286750" y="4292600"/>
          <p14:tracePt t="57717" x="8074025" y="4292600"/>
          <p14:tracePt t="57733" x="7874000" y="4292600"/>
          <p14:tracePt t="57750" x="7673975" y="4292600"/>
          <p14:tracePt t="57766" x="7472363" y="4292600"/>
          <p14:tracePt t="57783" x="7272338" y="4292600"/>
          <p14:tracePt t="57799" x="7085013" y="4292600"/>
          <p14:tracePt t="57816" x="6846888" y="4292600"/>
          <p14:tracePt t="57833" x="6621463" y="4292600"/>
          <p14:tracePt t="57850" x="6334125" y="4292600"/>
          <p14:tracePt t="57866" x="5995988" y="4318000"/>
          <p14:tracePt t="57869" x="5832475" y="4318000"/>
          <p14:tracePt t="57883" x="5670550" y="4318000"/>
          <p14:tracePt t="57886" x="5507038" y="4318000"/>
          <p14:tracePt t="57901" x="5170488" y="4318000"/>
          <p14:tracePt t="57917" x="4843463" y="4318000"/>
          <p14:tracePt t="57934" x="4543425" y="4318000"/>
          <p14:tracePt t="57950" x="4305300" y="4318000"/>
          <p14:tracePt t="57967" x="4130675" y="4330700"/>
          <p14:tracePt t="57983" x="3992563" y="4330700"/>
          <p14:tracePt t="57999" x="3905250" y="4330700"/>
          <p14:tracePt t="58017" x="3817938" y="4330700"/>
          <p14:tracePt t="58034" x="3705225" y="4330700"/>
          <p14:tracePt t="58050" x="3592513" y="4330700"/>
          <p14:tracePt t="58067" x="3517900" y="4330700"/>
          <p14:tracePt t="58069" x="3479800" y="4330700"/>
          <p14:tracePt t="58084" x="3454400" y="4330700"/>
          <p14:tracePt t="58086" x="3429000" y="4330700"/>
          <p14:tracePt t="58101" x="3367088" y="4330700"/>
          <p14:tracePt t="58118" x="3317875" y="4341813"/>
          <p14:tracePt t="58134" x="3267075" y="4354513"/>
          <p14:tracePt t="58150" x="3216275" y="4367213"/>
          <p14:tracePt t="58168" x="3154363" y="4367213"/>
          <p14:tracePt t="58183" x="3079750" y="4392613"/>
          <p14:tracePt t="58200" x="2992438" y="4418013"/>
          <p14:tracePt t="58218" x="2867025" y="4443413"/>
          <p14:tracePt t="58234" x="2716213" y="4467225"/>
          <p14:tracePt t="58237" x="2641600" y="4479925"/>
          <p14:tracePt t="58251" x="2590800" y="4492625"/>
          <p14:tracePt t="58253" x="2516188" y="4505325"/>
          <p14:tracePt t="58268" x="2452688" y="4518025"/>
          <p14:tracePt t="58270" x="2378075" y="4530725"/>
          <p14:tracePt t="58285" x="2265363" y="4543425"/>
          <p14:tracePt t="58301" x="2178050" y="4567238"/>
          <p14:tracePt t="58318" x="2127250" y="4592638"/>
          <p14:tracePt t="58334" x="2065338" y="4618038"/>
          <p14:tracePt t="58351" x="2027238" y="4630738"/>
          <p14:tracePt t="58367" x="1990725" y="4656138"/>
          <p14:tracePt t="58384" x="1978025" y="4667250"/>
          <p14:tracePt t="58401" x="1965325" y="4692650"/>
          <p14:tracePt t="58418" x="1952625" y="4705350"/>
          <p14:tracePt t="58438" x="1952625" y="4718050"/>
          <p14:tracePt t="58726" x="1965325" y="4718050"/>
          <p14:tracePt t="58734" x="1978025" y="4718050"/>
          <p14:tracePt t="58742" x="1990725" y="4718050"/>
          <p14:tracePt t="58758" x="2003425" y="4718050"/>
          <p14:tracePt t="58768" x="2014538" y="4718050"/>
          <p14:tracePt t="58785" x="2027238" y="4718050"/>
          <p14:tracePt t="58802" x="2052638" y="4718050"/>
          <p14:tracePt t="58819" x="2065338" y="4718050"/>
          <p14:tracePt t="58822" x="2078038" y="4718050"/>
          <p14:tracePt t="58846" x="2090738" y="4718050"/>
          <p14:tracePt t="58862" x="2103438" y="4718050"/>
          <p14:tracePt t="59670" x="2127250" y="4718050"/>
          <p14:tracePt t="59678" x="2178050" y="4718050"/>
          <p14:tracePt t="59688" x="2265363" y="4718050"/>
          <p14:tracePt t="59704" x="2528888" y="4667250"/>
          <p14:tracePt t="59721" x="2790825" y="4592638"/>
          <p14:tracePt t="59738" x="3067050" y="4518025"/>
          <p14:tracePt t="59741" x="3192463" y="4479925"/>
          <p14:tracePt t="59755" x="3317875" y="4430713"/>
          <p14:tracePt t="59758" x="3417888" y="4392613"/>
          <p14:tracePt t="59771" x="3492500" y="4354513"/>
          <p14:tracePt t="59774" x="3567113" y="4318000"/>
          <p14:tracePt t="59789" x="3630613" y="4292600"/>
          <p14:tracePt t="59790" x="3705225" y="4267200"/>
          <p14:tracePt t="59805" x="3805238" y="4230688"/>
          <p14:tracePt t="59822" x="3905250" y="4179888"/>
          <p14:tracePt t="59838" x="3968750" y="4167188"/>
          <p14:tracePt t="59855" x="4017963" y="4141788"/>
          <p14:tracePt t="59871" x="4068763" y="4117975"/>
          <p14:tracePt t="59888" x="4130675" y="4105275"/>
          <p14:tracePt t="59905" x="4168775" y="4079875"/>
          <p14:tracePt t="59922" x="4217988" y="4079875"/>
          <p14:tracePt t="59938" x="4243388" y="4067175"/>
          <p14:tracePt t="59955" x="4305300" y="4054475"/>
          <p14:tracePt t="59957" x="4343400" y="4054475"/>
          <p14:tracePt t="59971" x="4368800" y="4041775"/>
          <p14:tracePt t="59988" x="4418013" y="4017963"/>
          <p14:tracePt t="59990" x="4456113" y="4017963"/>
          <p14:tracePt t="60005" x="4518025" y="3992563"/>
          <p14:tracePt t="60022" x="4594225" y="3979863"/>
          <p14:tracePt t="60039" x="4643438" y="3967163"/>
          <p14:tracePt t="60055" x="4756150" y="3941763"/>
          <p14:tracePt t="60072" x="4843463" y="3929063"/>
          <p14:tracePt t="60089" x="4932363" y="3916363"/>
          <p14:tracePt t="60106" x="5006975" y="3916363"/>
          <p14:tracePt t="60122" x="5068888" y="3916363"/>
          <p14:tracePt t="60125" x="5094288" y="3916363"/>
          <p14:tracePt t="60139" x="5106988" y="3916363"/>
          <p14:tracePt t="60142" x="5119688" y="3916363"/>
          <p14:tracePt t="60157" x="5170488" y="3905250"/>
          <p14:tracePt t="60174" x="5245100" y="3892550"/>
          <p14:tracePt t="60190" x="5345113" y="3892550"/>
          <p14:tracePt t="60206" x="5432425" y="3892550"/>
          <p14:tracePt t="60222" x="5532438" y="3892550"/>
          <p14:tracePt t="60239" x="5619750" y="3892550"/>
          <p14:tracePt t="60255" x="5719763" y="3892550"/>
          <p14:tracePt t="60272" x="5795963" y="3892550"/>
          <p14:tracePt t="60289" x="5857875" y="3892550"/>
          <p14:tracePt t="60306" x="5895975" y="3892550"/>
          <p14:tracePt t="60309" x="5921375" y="3892550"/>
          <p14:tracePt t="60323" x="5932488" y="3892550"/>
          <p14:tracePt t="60325" x="5945188" y="3892550"/>
          <p14:tracePt t="60340" x="5957888" y="3892550"/>
          <p14:tracePt t="60414" x="5970588" y="3892550"/>
          <p14:tracePt t="60422" x="5970588" y="3879850"/>
          <p14:tracePt t="60430" x="5995988" y="3879850"/>
          <p14:tracePt t="60439" x="6034088" y="3879850"/>
          <p14:tracePt t="60456" x="6096000" y="3879850"/>
          <p14:tracePt t="60473" x="6196013" y="3879850"/>
          <p14:tracePt t="60490" x="6296025" y="3879850"/>
          <p14:tracePt t="60507" x="6383338" y="3879850"/>
          <p14:tracePt t="60510" x="6434138" y="3879850"/>
          <p14:tracePt t="60524" x="6483350" y="3879850"/>
          <p14:tracePt t="60526" x="6534150" y="3879850"/>
          <p14:tracePt t="60542" x="6596063" y="3879850"/>
          <p14:tracePt t="60557" x="6621463" y="3879850"/>
          <p14:tracePt t="60870" x="6634163" y="3879850"/>
          <p14:tracePt t="60878" x="6646863" y="3879850"/>
          <p14:tracePt t="60893" x="6659563" y="3892550"/>
          <p14:tracePt t="60908" x="6684963" y="3905250"/>
          <p14:tracePt t="60910" x="6708775" y="3905250"/>
          <p14:tracePt t="60925" x="6746875" y="3941763"/>
          <p14:tracePt t="60941" x="6784975" y="3954463"/>
          <p14:tracePt t="60958" x="6821488" y="3979863"/>
          <p14:tracePt t="60974" x="6872288" y="4005263"/>
          <p14:tracePt t="60991" x="6910388" y="4017963"/>
          <p14:tracePt t="61008" x="6921500" y="4017963"/>
          <p14:tracePt t="61024" x="6921500" y="4029075"/>
          <p14:tracePt t="61042" x="6921500" y="4041775"/>
          <p14:tracePt t="61926" x="6921500" y="4054475"/>
          <p14:tracePt t="61943" x="6897688" y="4067175"/>
          <p14:tracePt t="61966" x="6897688" y="4079875"/>
          <p14:tracePt t="61977" x="6884988" y="4092575"/>
          <p14:tracePt t="61994" x="6872288" y="4105275"/>
          <p14:tracePt t="62010" x="6859588" y="4129088"/>
          <p14:tracePt t="62028" x="6834188" y="4167188"/>
          <p14:tracePt t="62030" x="6821488" y="4179888"/>
          <p14:tracePt t="62045" x="6808788" y="4217988"/>
          <p14:tracePt t="62061" x="6784975" y="4254500"/>
          <p14:tracePt t="62078" x="6772275" y="4267200"/>
          <p14:tracePt t="62094" x="6759575" y="4279900"/>
          <p14:tracePt t="62111" x="6734175" y="4305300"/>
          <p14:tracePt t="62127" x="6708775" y="4318000"/>
          <p14:tracePt t="62144" x="6684963" y="4330700"/>
          <p14:tracePt t="62161" x="6672263" y="4341813"/>
          <p14:tracePt t="62178" x="6634163" y="4354513"/>
          <p14:tracePt t="62194" x="6621463" y="4354513"/>
          <p14:tracePt t="62197" x="6608763" y="4367213"/>
          <p14:tracePt t="62214" x="6596063" y="4367213"/>
          <p14:tracePt t="62238" x="6584950" y="4367213"/>
          <p14:tracePt t="62277" x="6572250" y="4367213"/>
          <p14:tracePt t="63014" x="6559550" y="4367213"/>
          <p14:tracePt t="63029" x="6546850" y="4367213"/>
          <p14:tracePt t="63039" x="6534150" y="4367213"/>
          <p14:tracePt t="63047" x="6521450" y="4367213"/>
          <p14:tracePt t="63078" x="6508750" y="4367213"/>
          <p14:tracePt t="63318" x="6496050" y="4367213"/>
          <p14:tracePt t="63534" x="6472238" y="4367213"/>
          <p14:tracePt t="63542" x="6446838" y="4367213"/>
          <p14:tracePt t="63549" x="6396038" y="4367213"/>
          <p14:tracePt t="63565" x="6246813" y="4367213"/>
          <p14:tracePt t="63582" x="6083300" y="4367213"/>
          <p14:tracePt t="63598" x="5895975" y="4267200"/>
          <p14:tracePt t="63615" x="5808663" y="4079875"/>
          <p14:tracePt t="63631" x="5770563" y="3929063"/>
          <p14:tracePt t="63648" x="5770563" y="3892550"/>
          <p14:tracePt t="63854" x="5757863" y="3879850"/>
          <p14:tracePt t="63862" x="5708650" y="3867150"/>
          <p14:tracePt t="63870" x="5645150" y="3829050"/>
          <p14:tracePt t="63882" x="5545138" y="3792538"/>
          <p14:tracePt t="63899" x="5495925" y="3779838"/>
          <p14:tracePt t="63901" x="5483225" y="3779838"/>
          <p14:tracePt t="63916" x="5483225" y="3767138"/>
          <p14:tracePt t="63933" x="5470525" y="3767138"/>
          <p14:tracePt t="69902" x="5457825" y="3767138"/>
          <p14:tracePt t="69910" x="5432425" y="3779838"/>
          <p14:tracePt t="69918" x="5407025" y="3792538"/>
          <p14:tracePt t="69932" x="5370513" y="3829050"/>
          <p14:tracePt t="69933" x="5294313" y="3867150"/>
          <p14:tracePt t="69948" x="5207000" y="3892550"/>
          <p14:tracePt t="69950" x="5119688" y="3916363"/>
          <p14:tracePt t="69965" x="4894263" y="3929063"/>
          <p14:tracePt t="69982" x="4630738" y="3954463"/>
          <p14:tracePt t="69998" x="4343400" y="3954463"/>
          <p14:tracePt t="70014" x="4192588" y="3954463"/>
          <p14:tracePt t="70031" x="4156075" y="3954463"/>
          <p14:tracePt t="70070" x="4143375" y="3954463"/>
          <p14:tracePt t="70078" x="4117975" y="3954463"/>
          <p14:tracePt t="70086" x="4092575" y="3954463"/>
          <p14:tracePt t="70098" x="4068763" y="3941763"/>
          <p14:tracePt t="70101" x="4056063" y="3929063"/>
          <p14:tracePt t="70115" x="4043363" y="3916363"/>
          <p14:tracePt t="70118" x="4017963" y="3916363"/>
          <p14:tracePt t="70133" x="3992563" y="3892550"/>
          <p14:tracePt t="70149" x="3956050" y="3854450"/>
          <p14:tracePt t="70166" x="3930650" y="3816350"/>
          <p14:tracePt t="70182" x="3930650" y="3803650"/>
          <p14:tracePt t="70199" x="3917950" y="3779838"/>
          <p14:tracePt t="70726" x="3905250" y="3779838"/>
          <p14:tracePt t="70733" x="3892550" y="3779838"/>
          <p14:tracePt t="74214" x="3905250" y="3779838"/>
          <p14:tracePt t="74222" x="3917950" y="3779838"/>
          <p14:tracePt t="74230" x="3956050" y="3779838"/>
          <p14:tracePt t="74242" x="3979863" y="3779838"/>
          <p14:tracePt t="74245" x="4005263" y="3779838"/>
          <p14:tracePt t="74259" x="4030663" y="3779838"/>
          <p14:tracePt t="74262" x="4043363" y="3779838"/>
          <p14:tracePt t="74277" x="4056063" y="3779838"/>
          <p14:tracePt t="74293" x="4068763" y="3779838"/>
          <p14:tracePt t="74310" x="4081463" y="3779838"/>
          <p14:tracePt t="74349" x="4081463" y="3767138"/>
          <p14:tracePt t="74373" x="4081463" y="3754438"/>
          <p14:tracePt t="74462" x="4092575" y="3741738"/>
          <p14:tracePt t="74470" x="4092575" y="3729038"/>
          <p14:tracePt t="74477" x="4117975" y="3703638"/>
          <p14:tracePt t="74494" x="4168775" y="3641725"/>
          <p14:tracePt t="74510" x="4268788" y="3567113"/>
          <p14:tracePt t="74527" x="4318000" y="3490913"/>
          <p14:tracePt t="74543" x="4381500" y="3403600"/>
          <p14:tracePt t="74559" x="4418013" y="3341688"/>
          <p14:tracePt t="74576" x="4456113" y="3278188"/>
          <p14:tracePt t="74593" x="4468813" y="3254375"/>
          <p14:tracePt t="74610" x="4481513" y="3241675"/>
          <p14:tracePt t="74613" x="4494213" y="3241675"/>
          <p14:tracePt t="74627" x="4494213" y="3228975"/>
          <p14:tracePt t="74686" x="4506913" y="3228975"/>
          <p14:tracePt t="76678" x="4506913" y="3267075"/>
          <p14:tracePt t="76685" x="4506913" y="3328988"/>
          <p14:tracePt t="76699" x="4506913" y="3416300"/>
          <p14:tracePt t="76701" x="4506913" y="3516313"/>
          <p14:tracePt t="76716" x="4494213" y="3603625"/>
          <p14:tracePt t="76718" x="4481513" y="3654425"/>
          <p14:tracePt t="76733" x="4456113" y="3716338"/>
          <p14:tracePt t="76909" x="4468813" y="3703638"/>
          <p14:tracePt t="76917" x="4468813" y="3679825"/>
          <p14:tracePt t="76933" x="4468813" y="3667125"/>
          <p14:tracePt t="76990" x="4468813" y="3654425"/>
          <p14:tracePt t="77005" x="4468813" y="3641725"/>
          <p14:tracePt t="77022" x="4468813" y="3629025"/>
          <p14:tracePt t="77349" x="4481513" y="3629025"/>
          <p14:tracePt t="77357" x="4506913" y="3629025"/>
          <p14:tracePt t="77367" x="4556125" y="3616325"/>
          <p14:tracePt t="77384" x="4732338" y="3579813"/>
          <p14:tracePt t="77400" x="5006975" y="3516313"/>
          <p14:tracePt t="77418" x="5219700" y="3490913"/>
          <p14:tracePt t="77434" x="5383213" y="3454400"/>
          <p14:tracePt t="77451" x="5519738" y="3429000"/>
          <p14:tracePt t="77468" x="5695950" y="3429000"/>
          <p14:tracePt t="77470" x="5757863" y="3416300"/>
          <p14:tracePt t="77485" x="5932488" y="3403600"/>
          <p14:tracePt t="77501" x="6121400" y="3403600"/>
          <p14:tracePt t="77518" x="6321425" y="3403600"/>
          <p14:tracePt t="77535" x="6572250" y="3403600"/>
          <p14:tracePt t="77551" x="6821488" y="3403600"/>
          <p14:tracePt t="77568" x="7059613" y="3429000"/>
          <p14:tracePt t="77584" x="7272338" y="3479800"/>
          <p14:tracePt t="77601" x="7497763" y="3490913"/>
          <p14:tracePt t="77618" x="7685088" y="3490913"/>
          <p14:tracePt t="77635" x="7823200" y="3516313"/>
          <p14:tracePt t="77637" x="7886700" y="3516313"/>
          <p14:tracePt t="77651" x="7935913" y="3516313"/>
          <p14:tracePt t="77654" x="7999413" y="3516313"/>
          <p14:tracePt t="77669" x="8086725" y="3516313"/>
          <p14:tracePt t="77685" x="8161338" y="3541713"/>
          <p14:tracePt t="77701" x="8212138" y="3541713"/>
          <p14:tracePt t="77718" x="8248650" y="3541713"/>
          <p14:tracePt t="77735" x="8274050" y="3541713"/>
          <p14:tracePt t="77751" x="8312150" y="3541713"/>
          <p14:tracePt t="77768" x="8374063" y="3541713"/>
          <p14:tracePt t="77785" x="8435975" y="3541713"/>
          <p14:tracePt t="77801" x="8512175" y="3541713"/>
          <p14:tracePt t="77818" x="8561388" y="3541713"/>
          <p14:tracePt t="77821" x="8586788" y="3541713"/>
          <p14:tracePt t="77836" x="8624888" y="3541713"/>
          <p14:tracePt t="77853" x="8674100" y="3541713"/>
          <p14:tracePt t="77869" x="8724900" y="3541713"/>
          <p14:tracePt t="77885" x="8763000" y="3541713"/>
          <p14:tracePt t="77902" x="8812213" y="3541713"/>
          <p14:tracePt t="77919" x="8874125" y="3541713"/>
          <p14:tracePt t="77935" x="8899525" y="3541713"/>
          <p14:tracePt t="77952" x="8912225" y="3541713"/>
          <p14:tracePt t="78094" x="8924925" y="3541713"/>
          <p14:tracePt t="78109" x="8950325" y="3541713"/>
          <p14:tracePt t="78118" x="8963025" y="3541713"/>
          <p14:tracePt t="78125" x="8975725" y="3554413"/>
          <p14:tracePt t="78136" x="8999538" y="3554413"/>
          <p14:tracePt t="78153" x="9012238" y="3567113"/>
          <p14:tracePt t="78169" x="9024938" y="3567113"/>
          <p14:tracePt t="78186" x="9037638" y="3567113"/>
          <p14:tracePt t="78189" x="9050338" y="3579813"/>
          <p14:tracePt t="78246" x="9063038" y="3579813"/>
          <p14:tracePt t="78253" x="9088438" y="3590925"/>
          <p14:tracePt t="78262" x="9099550" y="3603625"/>
          <p14:tracePt t="78270" x="9124950" y="3629025"/>
          <p14:tracePt t="78286" x="9163050" y="3641725"/>
          <p14:tracePt t="78302" x="9212263" y="3667125"/>
          <p14:tracePt t="78319" x="9250363" y="3703638"/>
          <p14:tracePt t="78336" x="9275763" y="3716338"/>
          <p14:tracePt t="78353" x="9288463" y="3729038"/>
          <p14:tracePt t="78370" x="9312275" y="3741738"/>
          <p14:tracePt t="78373" x="9324975" y="3754438"/>
          <p14:tracePt t="78390" x="9337675" y="3767138"/>
          <p14:tracePt t="78404" x="9337675" y="3779838"/>
          <p14:tracePt t="78406" x="9350375" y="3779838"/>
          <p14:tracePt t="78421" x="9363075" y="3792538"/>
          <p14:tracePt t="78438" x="9363075" y="3816350"/>
          <p14:tracePt t="78453" x="9375775" y="3829050"/>
          <p14:tracePt t="78470" x="9375775" y="3854450"/>
          <p14:tracePt t="78487" x="9388475" y="3905250"/>
          <p14:tracePt t="78503" x="9388475" y="3929063"/>
          <p14:tracePt t="78520" x="9413875" y="3979863"/>
          <p14:tracePt t="78537" x="9413875" y="4041775"/>
          <p14:tracePt t="78554" x="9413875" y="4067175"/>
          <p14:tracePt t="78570" x="9413875" y="4092575"/>
          <p14:tracePt t="78573" x="9413875" y="4105275"/>
          <p14:tracePt t="78587" x="9413875" y="4117975"/>
          <p14:tracePt t="78590" x="9413875" y="4129088"/>
          <p14:tracePt t="78605" x="9413875" y="4141788"/>
          <p14:tracePt t="78620" x="9413875" y="4154488"/>
          <p14:tracePt t="78638" x="9413875" y="4179888"/>
          <p14:tracePt t="78661" x="9413875" y="4192588"/>
          <p14:tracePt t="78677" x="9413875" y="4205288"/>
          <p14:tracePt t="78687" x="9401175" y="4217988"/>
          <p14:tracePt t="78704" x="9375775" y="4230688"/>
          <p14:tracePt t="78720" x="9363075" y="4241800"/>
          <p14:tracePt t="78738" x="9350375" y="4254500"/>
          <p14:tracePt t="78774" x="9337675" y="4267200"/>
          <p14:tracePt t="78798" x="9324975" y="4267200"/>
          <p14:tracePt t="78805" x="9312275" y="4267200"/>
          <p14:tracePt t="78821" x="9301163" y="4279900"/>
          <p14:tracePt t="78845" x="9288463" y="4279900"/>
          <p14:tracePt t="78861" x="9275763" y="4279900"/>
          <p14:tracePt t="80669" x="9275763" y="4267200"/>
          <p14:tracePt t="80677" x="9275763" y="4254500"/>
          <p14:tracePt t="80685" x="9275763" y="4241800"/>
          <p14:tracePt t="80693" x="9275763" y="4230688"/>
          <p14:tracePt t="80709" x="9275763" y="4205288"/>
          <p14:tracePt t="80726" x="9275763" y="4192588"/>
          <p14:tracePt t="81053" x="9275763" y="4179888"/>
          <p14:tracePt t="81061" x="9275763" y="4167188"/>
          <p14:tracePt t="81069" x="9301163" y="4154488"/>
          <p14:tracePt t="81077" x="9363075" y="4141788"/>
          <p14:tracePt t="81093" x="9563100" y="4029075"/>
          <p14:tracePt t="81110" x="9788525" y="3954463"/>
          <p14:tracePt t="81127" x="9988550" y="3867150"/>
          <p14:tracePt t="81143" x="10139363" y="3816350"/>
          <p14:tracePt t="81160" x="10226675" y="3792538"/>
          <p14:tracePt t="81177" x="10239375" y="3779838"/>
          <p14:tracePt t="81194" x="10252075" y="3779838"/>
          <p14:tracePt t="81606" x="10239375" y="3779838"/>
          <p14:tracePt t="81613" x="10226675" y="3792538"/>
          <p14:tracePt t="81629" x="10213975" y="3803650"/>
          <p14:tracePt t="81646" x="10177463" y="3829050"/>
          <p14:tracePt t="81662" x="10126663" y="3867150"/>
          <p14:tracePt t="81678" x="10088563" y="3905250"/>
          <p14:tracePt t="81695" x="10052050" y="3941763"/>
          <p14:tracePt t="81711" x="9988550" y="3979863"/>
          <p14:tracePt t="81729" x="9963150" y="4005263"/>
          <p14:tracePt t="81746" x="9939338" y="4041775"/>
          <p14:tracePt t="81762" x="9901238" y="4079875"/>
          <p14:tracePt t="81765" x="9888538" y="4092575"/>
          <p14:tracePt t="81779" x="9875838" y="4105275"/>
          <p14:tracePt t="81781" x="9875838" y="4117975"/>
          <p14:tracePt t="81795" x="9863138" y="4117975"/>
          <p14:tracePt t="81797" x="9863138" y="4129088"/>
          <p14:tracePt t="81812" x="9852025" y="4129088"/>
          <p14:tracePt t="83229" x="9852025" y="4117975"/>
          <p14:tracePt t="83237" x="9852025" y="4092575"/>
          <p14:tracePt t="83250" x="9852025" y="4067175"/>
          <p14:tracePt t="83266" x="9852025" y="4005263"/>
          <p14:tracePt t="83269" x="9839325" y="3954463"/>
          <p14:tracePt t="83283" x="9826625" y="3905250"/>
          <p14:tracePt t="83285" x="9813925" y="3841750"/>
          <p14:tracePt t="83299" x="9775825" y="3779838"/>
          <p14:tracePt t="83301" x="9739313" y="3741738"/>
          <p14:tracePt t="83317" x="9675813" y="3654425"/>
          <p14:tracePt t="83333" x="9626600" y="3567113"/>
          <p14:tracePt t="83350" x="9563100" y="3516313"/>
          <p14:tracePt t="83366" x="9550400" y="3490913"/>
          <p14:tracePt t="83383" x="9513888" y="3467100"/>
          <p14:tracePt t="83399" x="9488488" y="3429000"/>
          <p14:tracePt t="83416" x="9463088" y="3403600"/>
          <p14:tracePt t="83433" x="9437688" y="3367088"/>
          <p14:tracePt t="83449" x="9413875" y="3354388"/>
          <p14:tracePt t="83467" x="9401175" y="3341688"/>
          <p14:tracePt t="83470" x="9388475" y="3328988"/>
          <p14:tracePt t="83485" x="9375775" y="3328988"/>
          <p14:tracePt t="84189" x="9350375" y="3328988"/>
          <p14:tracePt t="84198" x="9337675" y="3341688"/>
          <p14:tracePt t="84205" x="9324975" y="3367088"/>
          <p14:tracePt t="84218" x="9301163" y="3378200"/>
          <p14:tracePt t="84221" x="9288463" y="3403600"/>
          <p14:tracePt t="84236" x="9250363" y="3441700"/>
          <p14:tracePt t="84238" x="9224963" y="3467100"/>
          <p14:tracePt t="84252" x="9199563" y="3490913"/>
          <p14:tracePt t="84255" x="9163050" y="3529013"/>
          <p14:tracePt t="84269" x="9088438" y="3603625"/>
          <p14:tracePt t="84285" x="8986838" y="3679825"/>
          <p14:tracePt t="84302" x="8899525" y="3741738"/>
          <p14:tracePt t="84319" x="8799513" y="3816350"/>
          <p14:tracePt t="84335" x="8686800" y="3879850"/>
          <p14:tracePt t="84352" x="8624888" y="3929063"/>
          <p14:tracePt t="84369" x="8561388" y="3967163"/>
          <p14:tracePt t="84386" x="8524875" y="3992563"/>
          <p14:tracePt t="84389" x="8512175" y="4005263"/>
          <p14:tracePt t="84402" x="8512175" y="4017963"/>
          <p14:tracePt t="84405" x="8499475" y="4029075"/>
          <p14:tracePt t="84419" x="8486775" y="4029075"/>
          <p14:tracePt t="84422" x="8486775" y="4041775"/>
          <p14:tracePt t="84437" x="8474075" y="4041775"/>
          <p14:tracePt t="84453" x="8474075" y="4054475"/>
          <p14:tracePt t="84613" x="8474075" y="4067175"/>
          <p14:tracePt t="84621" x="8461375" y="4079875"/>
          <p14:tracePt t="84637" x="8448675" y="4117975"/>
          <p14:tracePt t="84654" x="8424863" y="4141788"/>
          <p14:tracePt t="84670" x="8412163" y="4167188"/>
          <p14:tracePt t="84687" x="8399463" y="4205288"/>
          <p14:tracePt t="84703" x="8374063" y="4241800"/>
          <p14:tracePt t="84719" x="8361363" y="4267200"/>
          <p14:tracePt t="84737" x="8361363" y="4292600"/>
          <p14:tracePt t="84753" x="8348663" y="4305300"/>
          <p14:tracePt t="84770" x="8348663" y="4318000"/>
          <p14:tracePt t="84787" x="8348663" y="4330700"/>
          <p14:tracePt t="84789" x="8335963" y="4330700"/>
          <p14:tracePt t="84804" x="8324850" y="4341813"/>
          <p14:tracePt t="85629" x="8299450" y="4330700"/>
          <p14:tracePt t="85638" x="8274050" y="4318000"/>
          <p14:tracePt t="85646" x="8235950" y="4279900"/>
          <p14:tracePt t="85655" x="8199438" y="4254500"/>
          <p14:tracePt t="85672" x="8135938" y="4217988"/>
          <p14:tracePt t="85689" x="8086725" y="4154488"/>
          <p14:tracePt t="85706" x="7999413" y="4117975"/>
          <p14:tracePt t="85709" x="7974013" y="4092575"/>
          <p14:tracePt t="85723" x="7948613" y="4067175"/>
          <p14:tracePt t="85725" x="7897813" y="4029075"/>
          <p14:tracePt t="85740" x="7861300" y="4017963"/>
          <p14:tracePt t="85742" x="7810500" y="3979863"/>
          <p14:tracePt t="85757" x="7723188" y="3916363"/>
          <p14:tracePt t="85773" x="7685088" y="3867150"/>
          <p14:tracePt t="85789" x="7635875" y="3841750"/>
          <p14:tracePt t="85806" x="7585075" y="3816350"/>
          <p14:tracePt t="85823" x="7561263" y="3803650"/>
          <p14:tracePt t="85839" x="7523163" y="3767138"/>
          <p14:tracePt t="85855" x="7510463" y="3754438"/>
          <p14:tracePt t="85873" x="7472363" y="3754438"/>
          <p14:tracePt t="85880" x="7472363" y="3741738"/>
          <p14:tracePt t="85890" x="7459663" y="3741738"/>
          <p14:tracePt t="85907" x="7448550" y="3729038"/>
          <p14:tracePt t="85925" x="7435850" y="3729038"/>
          <p14:tracePt t="86909" x="7423150" y="3729038"/>
          <p14:tracePt t="86917" x="7385050" y="3716338"/>
          <p14:tracePt t="86926" x="7348538" y="3703638"/>
          <p14:tracePt t="86942" x="7246938" y="3654425"/>
          <p14:tracePt t="86958" x="7134225" y="3616325"/>
          <p14:tracePt t="86975" x="6997700" y="3567113"/>
          <p14:tracePt t="86992" x="6846888" y="3516313"/>
          <p14:tracePt t="87009" x="6746875" y="3467100"/>
          <p14:tracePt t="87026" x="6684963" y="3454400"/>
          <p14:tracePt t="87029" x="6672263" y="3441700"/>
          <p14:tracePt t="87042" x="6659563" y="3441700"/>
          <p14:tracePt t="87045" x="6634163" y="3441700"/>
          <p14:tracePt t="87060" x="6621463" y="3441700"/>
          <p14:tracePt t="87062" x="6608763" y="3429000"/>
          <p14:tracePt t="87453" x="6621463" y="3429000"/>
          <p14:tracePt t="87462" x="6646863" y="3467100"/>
          <p14:tracePt t="87478" x="6734175" y="3479800"/>
          <p14:tracePt t="87494" x="6797675" y="3503613"/>
          <p14:tracePt t="87511" x="6859588" y="3529013"/>
          <p14:tracePt t="87527" x="6910388" y="3541713"/>
          <p14:tracePt t="87543" x="6934200" y="3541713"/>
          <p14:tracePt t="87560" x="6972300" y="3541713"/>
          <p14:tracePt t="87577" x="7021513" y="3554413"/>
          <p14:tracePt t="87594" x="7097713" y="3567113"/>
          <p14:tracePt t="87597" x="7134225" y="3567113"/>
          <p14:tracePt t="87611" x="7172325" y="3567113"/>
          <p14:tracePt t="87613" x="7223125" y="3567113"/>
          <p14:tracePt t="87628" x="7272338" y="3567113"/>
          <p14:tracePt t="87630" x="7323138" y="3567113"/>
          <p14:tracePt t="87644" x="7385050" y="3579813"/>
          <p14:tracePt t="87645" x="7459663" y="3590925"/>
          <p14:tracePt t="87661" x="7561263" y="3603625"/>
          <p14:tracePt t="87678" x="7661275" y="3616325"/>
          <p14:tracePt t="87694" x="7723188" y="3641725"/>
          <p14:tracePt t="87711" x="7773988" y="3641725"/>
          <p14:tracePt t="87727" x="7797800" y="3667125"/>
          <p14:tracePt t="87750" x="7810500" y="3667125"/>
          <p14:tracePt t="87773" x="7810500" y="3679825"/>
          <p14:tracePt t="87782" x="7823200" y="3679825"/>
          <p14:tracePt t="87805" x="7835900" y="3679825"/>
          <p14:tracePt t="87813" x="7848600" y="3692525"/>
          <p14:tracePt t="87828" x="7861300" y="3703638"/>
          <p14:tracePt t="87844" x="7897813" y="3729038"/>
          <p14:tracePt t="87861" x="7948613" y="3754438"/>
          <p14:tracePt t="87878" x="7999413" y="3779838"/>
          <p14:tracePt t="87895" x="8061325" y="3803650"/>
          <p14:tracePt t="87911" x="8110538" y="3816350"/>
          <p14:tracePt t="87928" x="8148638" y="3829050"/>
          <p14:tracePt t="87945" x="8174038" y="3829050"/>
          <p14:tracePt t="87961" x="8186738" y="3841750"/>
          <p14:tracePt t="88085" x="8199438" y="3841750"/>
          <p14:tracePt t="88094" x="8212138" y="3841750"/>
          <p14:tracePt t="88101" x="8212138" y="3854450"/>
          <p14:tracePt t="88118" x="8223250" y="3867150"/>
          <p14:tracePt t="88129" x="8235950" y="3879850"/>
          <p14:tracePt t="88145" x="8261350" y="3905250"/>
          <p14:tracePt t="88162" x="8312150" y="3941763"/>
          <p14:tracePt t="88165" x="8335963" y="3941763"/>
          <p14:tracePt t="88179" x="8361363" y="3954463"/>
          <p14:tracePt t="88182" x="8386763" y="3967163"/>
          <p14:tracePt t="88196" x="8412163" y="3992563"/>
          <p14:tracePt t="88198" x="8424863" y="4005263"/>
          <p14:tracePt t="88213" x="8461375" y="4017963"/>
          <p14:tracePt t="88229" x="8486775" y="4029075"/>
          <p14:tracePt t="88246" x="8499475" y="4041775"/>
          <p14:tracePt t="88262" x="8512175" y="4041775"/>
          <p14:tracePt t="88279" x="8524875" y="4054475"/>
          <p14:tracePt t="88296" x="8524875" y="4067175"/>
          <p14:tracePt t="88313" x="8537575" y="4067175"/>
          <p14:tracePt t="88329" x="8537575" y="4079875"/>
          <p14:tracePt t="88346" x="8548688" y="4079875"/>
          <p14:tracePt t="88349" x="8548688" y="4092575"/>
          <p14:tracePt t="88363" x="8561388" y="4092575"/>
          <p14:tracePt t="88366" x="8574088" y="4092575"/>
          <p14:tracePt t="88380" x="8574088" y="4105275"/>
          <p14:tracePt t="88397" x="8586788" y="4105275"/>
          <p14:tracePt t="88413" x="8586788" y="4117975"/>
          <p14:tracePt t="88733" x="8561388" y="4117975"/>
          <p14:tracePt t="88741" x="8512175" y="4117975"/>
          <p14:tracePt t="88749" x="8435975" y="4117975"/>
          <p14:tracePt t="88764" x="8312150" y="4117975"/>
          <p14:tracePt t="88766" x="8174038" y="4117975"/>
          <p14:tracePt t="88781" x="7897813" y="4105275"/>
          <p14:tracePt t="88797" x="7548563" y="4105275"/>
          <p14:tracePt t="88814" x="7197725" y="4105275"/>
          <p14:tracePt t="88830" x="6859588" y="4105275"/>
          <p14:tracePt t="88847" x="6559550" y="4105275"/>
          <p14:tracePt t="88863" x="6334125" y="4129088"/>
          <p14:tracePt t="88880" x="6196013" y="4154488"/>
          <p14:tracePt t="88897" x="6134100" y="4167188"/>
          <p14:tracePt t="88903" x="6108700" y="4167188"/>
          <p14:tracePt t="88914" x="6096000" y="4167188"/>
          <p14:tracePt t="88917" x="6083300" y="4167188"/>
          <p14:tracePt t="88931" x="6070600" y="4167188"/>
          <p14:tracePt t="88933" x="6057900" y="4167188"/>
          <p14:tracePt t="88947" x="6045200" y="4179888"/>
          <p14:tracePt t="88949" x="6034088" y="4192588"/>
          <p14:tracePt t="88964" x="5995988" y="4192588"/>
          <p14:tracePt t="88982" x="5921375" y="4205288"/>
          <p14:tracePt t="88998" x="5821363" y="4230688"/>
          <p14:tracePt t="89015" x="5645150" y="4230688"/>
          <p14:tracePt t="89031" x="5457825" y="4254500"/>
          <p14:tracePt t="89048" x="5294313" y="4254500"/>
          <p14:tracePt t="89064" x="5145088" y="4254500"/>
          <p14:tracePt t="89081" x="5032375" y="4254500"/>
          <p14:tracePt t="89098" x="4981575" y="4254500"/>
          <p14:tracePt t="89101" x="4968875" y="4254500"/>
          <p14:tracePt t="89115" x="4945063" y="4254500"/>
          <p14:tracePt t="89117" x="4932363" y="4254500"/>
          <p14:tracePt t="89132" x="4919663" y="4254500"/>
          <p14:tracePt t="89134" x="4906963" y="4254500"/>
          <p14:tracePt t="89149" x="4881563" y="4254500"/>
          <p14:tracePt t="89165" x="4794250" y="4241800"/>
          <p14:tracePt t="89182" x="4668838" y="4217988"/>
          <p14:tracePt t="89198" x="4530725" y="4192588"/>
          <p14:tracePt t="89215" x="4381500" y="4167188"/>
          <p14:tracePt t="89231" x="4205288" y="4154488"/>
          <p14:tracePt t="89248" x="4005263" y="4154488"/>
          <p14:tracePt t="89265" x="3856038" y="4154488"/>
          <p14:tracePt t="89282" x="3679825" y="4154488"/>
          <p14:tracePt t="89285" x="3617913" y="4154488"/>
          <p14:tracePt t="89299" x="3530600" y="4154488"/>
          <p14:tracePt t="89301" x="3441700" y="4154488"/>
          <p14:tracePt t="89316" x="3379788" y="4154488"/>
          <p14:tracePt t="89318" x="3305175" y="4154488"/>
          <p14:tracePt t="89332" x="3167063" y="4179888"/>
          <p14:tracePt t="89349" x="3041650" y="4217988"/>
          <p14:tracePt t="89365" x="2928938" y="4230688"/>
          <p14:tracePt t="89382" x="2803525" y="4267200"/>
          <p14:tracePt t="89399" x="2678113" y="4318000"/>
          <p14:tracePt t="89415" x="2565400" y="4341813"/>
          <p14:tracePt t="89432" x="2465388" y="4354513"/>
          <p14:tracePt t="89449" x="2352675" y="4367213"/>
          <p14:tracePt t="89465" x="2265363" y="4392613"/>
          <p14:tracePt t="89483" x="2203450" y="4392613"/>
          <p14:tracePt t="89485" x="2178050" y="4392613"/>
          <p14:tracePt t="89499" x="2152650" y="4405313"/>
          <p14:tracePt t="89501" x="2139950" y="4405313"/>
          <p14:tracePt t="89517" x="2090738" y="4405313"/>
          <p14:tracePt t="89533" x="2039938" y="4405313"/>
          <p14:tracePt t="89549" x="1990725" y="4430713"/>
          <p14:tracePt t="89566" x="1927225" y="4430713"/>
          <p14:tracePt t="89582" x="1890713" y="4430713"/>
          <p14:tracePt t="89599" x="1878013" y="4443413"/>
          <p14:tracePt t="89616" x="1839913" y="4443413"/>
          <p14:tracePt t="89633" x="1814513" y="4443413"/>
          <p14:tracePt t="89650" x="1778000" y="4443413"/>
          <p14:tracePt t="89666" x="1739900" y="4443413"/>
          <p14:tracePt t="89669" x="1727200" y="4443413"/>
          <p14:tracePt t="89683" x="1714500" y="4443413"/>
          <p14:tracePt t="89685" x="1701800" y="4443413"/>
          <p14:tracePt t="89700" x="1677988" y="4443413"/>
          <p14:tracePt t="89702" x="1665288" y="4443413"/>
          <p14:tracePt t="89966" x="1665288" y="4430713"/>
          <p14:tracePt t="89973" x="1689100" y="4392613"/>
          <p14:tracePt t="89983" x="1714500" y="4379913"/>
          <p14:tracePt t="90000" x="1801813" y="4305300"/>
          <p14:tracePt t="90017" x="1890713" y="4217988"/>
          <p14:tracePt t="90034" x="1965325" y="4092575"/>
          <p14:tracePt t="90050" x="2039938" y="3992563"/>
          <p14:tracePt t="90053" x="2065338" y="3929063"/>
          <p14:tracePt t="90067" x="2103438" y="3879850"/>
          <p14:tracePt t="90070" x="2152650" y="3816350"/>
          <p14:tracePt t="90085" x="2265363" y="3703638"/>
          <p14:tracePt t="90102" x="2352675" y="3629025"/>
          <p14:tracePt t="90117" x="2452688" y="3554413"/>
          <p14:tracePt t="90134" x="2541588" y="3503613"/>
          <p14:tracePt t="90151" x="2590800" y="3479800"/>
          <p14:tracePt t="90166" x="2641600" y="3467100"/>
          <p14:tracePt t="90184" x="2667000" y="3441700"/>
          <p14:tracePt t="90201" x="2678113" y="3441700"/>
          <p14:tracePt t="90218" x="2690813" y="3441700"/>
          <p14:tracePt t="90261" x="2703513" y="3441700"/>
          <p14:tracePt t="90277" x="2716213" y="3441700"/>
          <p14:tracePt t="90284" x="2728913" y="3454400"/>
          <p14:tracePt t="90302" x="2754313" y="3541713"/>
          <p14:tracePt t="90318" x="2778125" y="3679825"/>
          <p14:tracePt t="90334" x="2778125" y="3854450"/>
          <p14:tracePt t="90351" x="2778125" y="4029075"/>
          <p14:tracePt t="90368" x="2767013" y="4241800"/>
          <p14:tracePt t="90385" x="2690813" y="4405313"/>
          <p14:tracePt t="90401" x="2603500" y="4518025"/>
          <p14:tracePt t="90418" x="2490788" y="4605338"/>
          <p14:tracePt t="90421" x="2452688" y="4630738"/>
          <p14:tracePt t="90435" x="2428875" y="4656138"/>
          <p14:tracePt t="90438" x="2390775" y="4667250"/>
          <p14:tracePt t="90452" x="2378075" y="4692650"/>
          <p14:tracePt t="90454" x="2365375" y="4705350"/>
          <p14:tracePt t="90469" x="2352675" y="4718050"/>
          <p14:tracePt t="90501" x="2352675" y="4730750"/>
          <p14:tracePt t="90597" x="2378075" y="4730750"/>
          <p14:tracePt t="90605" x="2416175" y="4730750"/>
          <p14:tracePt t="90619" x="2465388" y="4730750"/>
          <p14:tracePt t="90621" x="2528888" y="4743450"/>
          <p14:tracePt t="90636" x="2590800" y="4756150"/>
          <p14:tracePt t="90638" x="2678113" y="4756150"/>
          <p14:tracePt t="90653" x="2890838" y="4756150"/>
          <p14:tracePt t="90669" x="3167063" y="4756150"/>
          <p14:tracePt t="90685" x="3379788" y="4756150"/>
          <p14:tracePt t="90702" x="3505200" y="4743450"/>
          <p14:tracePt t="90719" x="3554413" y="4743450"/>
          <p14:tracePt t="90736" x="3567113" y="4743450"/>
          <p14:tracePt t="90782" x="3567113" y="4730750"/>
          <p14:tracePt t="90821" x="3554413" y="4730750"/>
          <p14:tracePt t="90829" x="3530600" y="4730750"/>
          <p14:tracePt t="90837" x="3505200" y="4718050"/>
          <p14:tracePt t="90853" x="3454400" y="4705350"/>
          <p14:tracePt t="90869" x="3417888" y="4705350"/>
          <p14:tracePt t="90886" x="3379788" y="4705350"/>
          <p14:tracePt t="90902" x="3367088" y="4705350"/>
          <p14:tracePt t="90919" x="3354388" y="4705350"/>
          <p14:tracePt t="90937" x="3341688" y="4705350"/>
          <p14:tracePt t="91174" x="3341688" y="4679950"/>
          <p14:tracePt t="91181" x="3341688" y="4667250"/>
          <p14:tracePt t="91190" x="3341688" y="4656138"/>
          <p14:tracePt t="91204" x="3341688" y="4643438"/>
          <p14:tracePt t="91206" x="3341688" y="4618038"/>
          <p14:tracePt t="91221" x="3341688" y="4567238"/>
          <p14:tracePt t="91237" x="3341688" y="4530725"/>
          <p14:tracePt t="91254" x="3279775" y="4467225"/>
          <p14:tracePt t="91270" x="3192463" y="4405313"/>
          <p14:tracePt t="91287" x="3079750" y="4341813"/>
          <p14:tracePt t="91303" x="2928938" y="4292600"/>
          <p14:tracePt t="91320" x="2790825" y="4254500"/>
          <p14:tracePt t="91337" x="2690813" y="4230688"/>
          <p14:tracePt t="91354" x="2628900" y="4217988"/>
          <p14:tracePt t="91357" x="2616200" y="4217988"/>
          <p14:tracePt t="91370" x="2603500" y="4217988"/>
          <p14:tracePt t="91373" x="2590800" y="4217988"/>
          <p14:tracePt t="91388" x="2578100" y="4217988"/>
          <p14:tracePt t="91405" x="2565400" y="4217988"/>
          <p14:tracePt t="91629" x="2554288" y="4217988"/>
          <p14:tracePt t="91637" x="2541588" y="4217988"/>
          <p14:tracePt t="91645" x="2528888" y="4217988"/>
          <p14:tracePt t="91655" x="2503488" y="4217988"/>
          <p14:tracePt t="91670" x="2478088" y="4217988"/>
          <p14:tracePt t="91687" x="2416175" y="4217988"/>
          <p14:tracePt t="91705" x="2365375" y="4205288"/>
          <p14:tracePt t="91722" x="2339975" y="4192588"/>
          <p14:tracePt t="91738" x="2328863" y="4179888"/>
          <p14:tracePt t="91757" x="2316163" y="4179888"/>
          <p14:tracePt t="91773" x="2316163" y="4167188"/>
          <p14:tracePt t="91821" x="2303463" y="4154488"/>
          <p14:tracePt t="91838" x="2290763" y="4141788"/>
          <p14:tracePt t="91854" x="2278063" y="4129088"/>
          <p14:tracePt t="91862" x="2265363" y="4129088"/>
          <p14:tracePt t="91871" x="2265363" y="4117975"/>
          <p14:tracePt t="91888" x="2265363" y="4105275"/>
          <p14:tracePt t="91894" x="2265363" y="4092575"/>
          <p14:tracePt t="91905" x="2252663" y="4092575"/>
          <p14:tracePt t="91922" x="2252663" y="4079875"/>
          <p14:tracePt t="91925" x="2252663" y="4067175"/>
          <p14:tracePt t="91939" x="2239963" y="4067175"/>
          <p14:tracePt t="91941" x="2239963" y="4054475"/>
          <p14:tracePt t="91955" x="2239963" y="4041775"/>
          <p14:tracePt t="92253" x="2239963" y="4029075"/>
          <p14:tracePt t="92278" x="2239963" y="4017963"/>
          <p14:tracePt t="92285" x="2239963" y="4005263"/>
          <p14:tracePt t="92294" x="2252663" y="3992563"/>
          <p14:tracePt t="92306" x="2265363" y="3992563"/>
          <p14:tracePt t="92322" x="2290763" y="3941763"/>
          <p14:tracePt t="92325" x="2316163" y="3905250"/>
          <p14:tracePt t="92341" x="2352675" y="3816350"/>
          <p14:tracePt t="92357" x="2365375" y="3754438"/>
          <p14:tracePt t="92373" x="2378075" y="3716338"/>
          <p14:tracePt t="92390" x="2378075" y="3692525"/>
          <p14:tracePt t="92406" x="2378075" y="3679825"/>
          <p14:tracePt t="92438" x="2378075" y="3667125"/>
          <p14:tracePt t="92717" x="2390775" y="3667125"/>
          <p14:tracePt t="92741" x="2390775" y="3654425"/>
          <p14:tracePt t="92749" x="2390775" y="3641725"/>
          <p14:tracePt t="92757" x="2390775" y="3629025"/>
          <p14:tracePt t="92781" x="2390775" y="3616325"/>
          <p14:tracePt t="92797" x="2390775" y="3603625"/>
          <p14:tracePt t="92807" x="2390775" y="3590925"/>
          <p14:tracePt t="92974" x="2378075" y="3590925"/>
          <p14:tracePt t="93006" x="2365375" y="3590925"/>
          <p14:tracePt t="93213" x="2365375" y="3603625"/>
          <p14:tracePt t="93230" x="2365375" y="3616325"/>
          <p14:tracePt t="93246" x="2365375" y="3629025"/>
          <p14:tracePt t="93262" x="2378075" y="3641725"/>
          <p14:tracePt t="93269" x="2378075" y="3654425"/>
          <p14:tracePt t="93285" x="2390775" y="3667125"/>
          <p14:tracePt t="93309" x="2390775" y="3679825"/>
          <p14:tracePt t="93317" x="2403475" y="3679825"/>
          <p14:tracePt t="93326" x="2403475" y="3692525"/>
          <p14:tracePt t="93342" x="2416175" y="3716338"/>
          <p14:tracePt t="93359" x="2428875" y="3741738"/>
          <p14:tracePt t="93375" x="2465388" y="3803650"/>
          <p14:tracePt t="93392" x="2516188" y="3892550"/>
          <p14:tracePt t="93409" x="2654300" y="4017963"/>
          <p14:tracePt t="93426" x="2879725" y="4179888"/>
          <p14:tracePt t="93430" x="3028950" y="4241800"/>
          <p14:tracePt t="93443" x="3228975" y="4318000"/>
          <p14:tracePt t="93446" x="3505200" y="4418013"/>
          <p14:tracePt t="93460" x="3879850" y="4518025"/>
          <p14:tracePt t="93462" x="4318000" y="4630738"/>
          <p14:tracePt t="93476" x="5294313" y="4830763"/>
          <p14:tracePt t="93493" x="6346825" y="4968875"/>
          <p14:tracePt t="93509" x="7223125" y="5092700"/>
          <p14:tracePt t="93527" x="7910513" y="5194300"/>
          <p14:tracePt t="93543" x="8386763" y="5243513"/>
          <p14:tracePt t="93559" x="8699500" y="5243513"/>
          <p14:tracePt t="93576" x="8912225" y="5243513"/>
          <p14:tracePt t="93593" x="9112250" y="5243513"/>
          <p14:tracePt t="93610" x="9288463" y="5243513"/>
          <p14:tracePt t="93627" x="9463088" y="5243513"/>
          <p14:tracePt t="93630" x="9550400" y="5243513"/>
          <p14:tracePt t="93644" x="9626600" y="5243513"/>
          <p14:tracePt t="93646" x="9726613" y="5243513"/>
          <p14:tracePt t="93660" x="9952038" y="5243513"/>
          <p14:tracePt t="93678" x="10252075" y="5243513"/>
          <p14:tracePt t="93693" x="10552113" y="5243513"/>
          <p14:tracePt t="93710" x="10877550" y="5243513"/>
          <p14:tracePt t="93727" x="11215688" y="5243513"/>
          <p14:tracePt t="93743" x="11528425" y="5243513"/>
          <p14:tracePt t="93759" x="11841163" y="5243513"/>
          <p14:tracePt t="93777" x="12141200" y="5243513"/>
          <p14:tracePt t="93965" x="11891963" y="4730750"/>
          <p14:tracePt t="93977" x="11741150" y="4679950"/>
          <p14:tracePt t="93994" x="11390313" y="4567238"/>
          <p14:tracePt t="93997" x="11253788" y="4518025"/>
          <p14:tracePt t="94011" x="11115675" y="4492625"/>
          <p14:tracePt t="94013" x="10990263" y="4467225"/>
          <p14:tracePt t="94028" x="10864850" y="4443413"/>
          <p14:tracePt t="94030" x="10777538" y="4418013"/>
          <p14:tracePt t="94045" x="10690225" y="4405313"/>
          <p14:tracePt t="94061" x="10639425" y="4392613"/>
          <p14:tracePt t="94077" x="10626725" y="4392613"/>
          <p14:tracePt t="94094" x="10614025" y="4392613"/>
          <p14:tracePt t="94117" x="10602913" y="4392613"/>
          <p14:tracePt t="94149" x="10602913" y="4379913"/>
          <p14:tracePt t="94157" x="10577513" y="4367213"/>
          <p14:tracePt t="94166" x="10564813" y="4367213"/>
          <p14:tracePt t="94178" x="10526713" y="4367213"/>
          <p14:tracePt t="94195" x="10426700" y="4354513"/>
          <p14:tracePt t="94197" x="10364788" y="4354513"/>
          <p14:tracePt t="94212" x="10301288" y="4354513"/>
          <p14:tracePt t="94214" x="10226675" y="4341813"/>
          <p14:tracePt t="94229" x="10088563" y="4318000"/>
          <p14:tracePt t="94245" x="9988550" y="4305300"/>
          <p14:tracePt t="94261" x="9913938" y="4305300"/>
          <p14:tracePt t="94278" x="9839325" y="4279900"/>
          <p14:tracePt t="94295" x="9813925" y="4279900"/>
          <p14:tracePt t="94311" x="9801225" y="4279900"/>
          <p14:tracePt t="94329" x="9788525" y="4279900"/>
          <p14:tracePt t="94345" x="9775825" y="4279900"/>
          <p14:tracePt t="94362" x="9750425" y="4279900"/>
          <p14:tracePt t="94378" x="9726613" y="4279900"/>
          <p14:tracePt t="94381" x="9713913" y="4279900"/>
          <p14:tracePt t="94396" x="9675813" y="4279900"/>
          <p14:tracePt t="94398" x="9637713" y="4279900"/>
          <p14:tracePt t="94413" x="9563100" y="4279900"/>
          <p14:tracePt t="94429" x="9463088" y="4279900"/>
          <p14:tracePt t="94445" x="9350375" y="4279900"/>
          <p14:tracePt t="94462" x="9212263" y="4279900"/>
          <p14:tracePt t="94478" x="9075738" y="4292600"/>
          <p14:tracePt t="94494" x="8937625" y="4305300"/>
          <p14:tracePt t="94511" x="8812213" y="4318000"/>
          <p14:tracePt t="94529" x="8712200" y="4318000"/>
          <p14:tracePt t="94546" x="8637588" y="4318000"/>
          <p14:tracePt t="94549" x="8586788" y="4318000"/>
          <p14:tracePt t="94562" x="8537575" y="4318000"/>
          <p14:tracePt t="94565" x="8486775" y="4318000"/>
          <p14:tracePt t="94579" x="8424863" y="4318000"/>
          <p14:tracePt t="94581" x="8386763" y="4318000"/>
          <p14:tracePt t="94596" x="8312150" y="4318000"/>
          <p14:tracePt t="94613" x="8235950" y="4318000"/>
          <p14:tracePt t="94629" x="8135938" y="4305300"/>
          <p14:tracePt t="94646" x="8023225" y="4279900"/>
          <p14:tracePt t="94662" x="7897813" y="4267200"/>
          <p14:tracePt t="94678" x="7785100" y="4241800"/>
          <p14:tracePt t="94695" x="7661275" y="4241800"/>
          <p14:tracePt t="94712" x="7523163" y="4241800"/>
          <p14:tracePt t="94729" x="7410450" y="4241800"/>
          <p14:tracePt t="94746" x="7297738" y="4241800"/>
          <p14:tracePt t="94749" x="7246938" y="4241800"/>
          <p14:tracePt t="94763" x="7185025" y="4241800"/>
          <p14:tracePt t="94765" x="7110413" y="4241800"/>
          <p14:tracePt t="94779" x="7059613" y="4241800"/>
          <p14:tracePt t="94781" x="7010400" y="4241800"/>
          <p14:tracePt t="94797" x="6897688" y="4254500"/>
          <p14:tracePt t="94813" x="6784975" y="4254500"/>
          <p14:tracePt t="94830" x="6708775" y="4279900"/>
          <p14:tracePt t="94847" x="6646863" y="4279900"/>
          <p14:tracePt t="94863" x="6608763" y="4279900"/>
          <p14:tracePt t="94879" x="6596063" y="4292600"/>
          <p14:tracePt t="94896" x="6584950" y="4292600"/>
          <p14:tracePt t="94913" x="6572250" y="4292600"/>
          <p14:tracePt t="95157" x="6559550" y="4292600"/>
          <p14:tracePt t="95165" x="6546850" y="4292600"/>
          <p14:tracePt t="95173" x="6534150" y="4292600"/>
          <p14:tracePt t="95180" x="6521450" y="4292600"/>
          <p14:tracePt t="95197" x="6459538" y="4292600"/>
          <p14:tracePt t="95214" x="6408738" y="4292600"/>
          <p14:tracePt t="95231" x="6296025" y="4292600"/>
          <p14:tracePt t="95247" x="6146800" y="4292600"/>
          <p14:tracePt t="95263" x="5995988" y="4292600"/>
          <p14:tracePt t="95280" x="5845175" y="4292600"/>
          <p14:tracePt t="95297" x="5708650" y="4292600"/>
          <p14:tracePt t="95314" x="5557838" y="4292600"/>
          <p14:tracePt t="95317" x="5507038" y="4292600"/>
          <p14:tracePt t="95331" x="5457825" y="4292600"/>
          <p14:tracePt t="95334" x="5419725" y="4292600"/>
          <p14:tracePt t="95349" x="5357813" y="4292600"/>
          <p14:tracePt t="95365" x="5319713" y="4292600"/>
          <p14:tracePt t="95381" x="5307013" y="4292600"/>
          <p14:tracePt t="95398" x="5270500" y="4292600"/>
          <p14:tracePt t="95414" x="5257800" y="4292600"/>
          <p14:tracePt t="95446" x="5245100" y="4292600"/>
          <p14:tracePt t="95478" x="5232400" y="4292600"/>
          <p14:tracePt t="95485" x="5219700" y="4292600"/>
          <p14:tracePt t="95509" x="5207000" y="4292600"/>
          <p14:tracePt t="95525" x="5181600" y="4292600"/>
          <p14:tracePt t="95534" x="5157788" y="4292600"/>
          <p14:tracePt t="95548" x="5119688" y="4292600"/>
          <p14:tracePt t="95565" x="5057775" y="4292600"/>
          <p14:tracePt t="95581" x="4981575" y="4292600"/>
          <p14:tracePt t="95598" x="4906963" y="4292600"/>
          <p14:tracePt t="95614" x="4819650" y="4292600"/>
          <p14:tracePt t="95631" x="4694238" y="4254500"/>
          <p14:tracePt t="95648" x="4568825" y="4217988"/>
          <p14:tracePt t="95665" x="4418013" y="4205288"/>
          <p14:tracePt t="95682" x="4330700" y="4179888"/>
          <p14:tracePt t="95686" x="4281488" y="4167188"/>
          <p14:tracePt t="95698" x="4217988" y="4154488"/>
          <p14:tracePt t="95701" x="4168775" y="4141788"/>
          <p14:tracePt t="95715" x="4117975" y="4141788"/>
          <p14:tracePt t="95717" x="4068763" y="4141788"/>
          <p14:tracePt t="95733" x="3968750" y="4129088"/>
          <p14:tracePt t="95749" x="3879850" y="4129088"/>
          <p14:tracePt t="95765" x="3817938" y="4129088"/>
          <p14:tracePt t="95782" x="3767138" y="4129088"/>
          <p14:tracePt t="95798" x="3743325" y="4129088"/>
          <p14:tracePt t="95815" x="3717925" y="4129088"/>
          <p14:tracePt t="96413" x="3730625" y="4129088"/>
          <p14:tracePt t="96573" x="3743325" y="4129088"/>
          <p14:tracePt t="96598" x="3743325" y="4141788"/>
          <p14:tracePt t="96605" x="3756025" y="4141788"/>
          <p14:tracePt t="96617" x="3767138" y="4141788"/>
          <p14:tracePt t="96638" x="3779838" y="4141788"/>
          <p14:tracePt t="96650" x="3779838" y="4154488"/>
          <p14:tracePt t="96669" x="3792538" y="4154488"/>
          <p14:tracePt t="96693" x="3805238" y="4154488"/>
          <p14:tracePt t="96701" x="3805238" y="4167188"/>
          <p14:tracePt t="96734" x="3817938" y="4167188"/>
          <p14:tracePt t="96757" x="3830638" y="4167188"/>
          <p14:tracePt t="96765" x="3843338" y="4179888"/>
          <p14:tracePt t="96773" x="3856038" y="4179888"/>
          <p14:tracePt t="96785" x="3867150" y="4192588"/>
          <p14:tracePt t="96801" x="3956050" y="4230688"/>
          <p14:tracePt t="96818" x="4081463" y="4279900"/>
          <p14:tracePt t="96821" x="4143375" y="4318000"/>
          <p14:tracePt t="96835" x="4205288" y="4354513"/>
          <p14:tracePt t="96838" x="4256088" y="4392613"/>
          <p14:tracePt t="96852" x="4294188" y="4418013"/>
          <p14:tracePt t="96854" x="4318000" y="4443413"/>
          <p14:tracePt t="96869" x="4381500" y="4479925"/>
          <p14:tracePt t="96885" x="4406900" y="4479925"/>
          <p14:tracePt t="96901" x="4418013" y="4492625"/>
          <p14:tracePt t="97285" x="4430713" y="4492625"/>
          <p14:tracePt t="97302" x="4443413" y="4492625"/>
          <p14:tracePt t="97309" x="4443413" y="4467225"/>
          <p14:tracePt t="97319" x="4456113" y="4454525"/>
          <p14:tracePt t="97336" x="4494213" y="4392613"/>
          <p14:tracePt t="97353" x="4543425" y="4341813"/>
          <p14:tracePt t="97370" x="4581525" y="4305300"/>
          <p14:tracePt t="97387" x="4619625" y="4267200"/>
          <p14:tracePt t="97389" x="4619625" y="4254500"/>
          <p14:tracePt t="97403" x="4630738" y="4254500"/>
          <p14:tracePt t="97405" x="4630738" y="4241800"/>
          <p14:tracePt t="97525" x="4643438" y="4241800"/>
          <p14:tracePt t="97533" x="4656138" y="4230688"/>
          <p14:tracePt t="97542" x="4681538" y="4230688"/>
          <p14:tracePt t="97553" x="4706938" y="4230688"/>
          <p14:tracePt t="97570" x="4794250" y="4205288"/>
          <p14:tracePt t="97573" x="4843463" y="4192588"/>
          <p14:tracePt t="97587" x="4919663" y="4179888"/>
          <p14:tracePt t="97589" x="4981575" y="4167188"/>
          <p14:tracePt t="97604" x="5106988" y="4154488"/>
          <p14:tracePt t="97621" x="5219700" y="4141788"/>
          <p14:tracePt t="97637" x="5270500" y="4129088"/>
          <p14:tracePt t="97653" x="5294313" y="4129088"/>
          <p14:tracePt t="97670" x="5307013" y="4117975"/>
          <p14:tracePt t="97694" x="5319713" y="4117975"/>
          <p14:tracePt t="97703" x="5332413" y="4117975"/>
          <p14:tracePt t="97733" x="5345113" y="4117975"/>
          <p14:tracePt t="97749" x="5357813" y="4117975"/>
          <p14:tracePt t="97765" x="5383213" y="4117975"/>
          <p14:tracePt t="97781" x="5394325" y="4105275"/>
          <p14:tracePt t="97789" x="5407025" y="4092575"/>
          <p14:tracePt t="97805" x="5445125" y="4092575"/>
          <p14:tracePt t="97821" x="5519738" y="4092575"/>
          <p14:tracePt t="97838" x="5595938" y="4092575"/>
          <p14:tracePt t="97854" x="5670550" y="4092575"/>
          <p14:tracePt t="97871" x="5745163" y="4092575"/>
          <p14:tracePt t="97887" x="5795963" y="4092575"/>
          <p14:tracePt t="97904" x="5845175" y="4092575"/>
          <p14:tracePt t="97920" x="5895975" y="4092575"/>
          <p14:tracePt t="97938" x="5921375" y="4092575"/>
          <p14:tracePt t="98013" x="5932488" y="4092575"/>
          <p14:tracePt t="98037" x="5945188" y="4092575"/>
          <p14:tracePt t="98054" x="5957888" y="4092575"/>
          <p14:tracePt t="98062" x="5970588" y="4092575"/>
          <p14:tracePt t="98071" x="5995988" y="4092575"/>
          <p14:tracePt t="98088" x="6045200" y="4079875"/>
          <p14:tracePt t="98105" x="6083300" y="4079875"/>
          <p14:tracePt t="98122" x="6108700" y="4079875"/>
          <p14:tracePt t="98125" x="6134100" y="4079875"/>
          <p14:tracePt t="98138" x="6157913" y="4079875"/>
          <p14:tracePt t="98141" x="6183313" y="4079875"/>
          <p14:tracePt t="98156" x="6208713" y="4079875"/>
          <p14:tracePt t="98158" x="6234113" y="4079875"/>
          <p14:tracePt t="98172" x="6283325" y="4079875"/>
          <p14:tracePt t="98189" x="6321425" y="4079875"/>
          <p14:tracePt t="98205" x="6334125" y="4079875"/>
          <p14:tracePt t="98222" x="6359525" y="4079875"/>
          <p14:tracePt t="98239" x="6370638" y="4079875"/>
          <p14:tracePt t="98349" x="6383338" y="4079875"/>
          <p14:tracePt t="98365" x="6408738" y="4079875"/>
          <p14:tracePt t="98373" x="6434138" y="4079875"/>
          <p14:tracePt t="98389" x="6483350" y="4079875"/>
          <p14:tracePt t="98405" x="6546850" y="4079875"/>
          <p14:tracePt t="98422" x="6608763" y="4079875"/>
          <p14:tracePt t="98439" x="6708775" y="4079875"/>
          <p14:tracePt t="98455" x="6797675" y="4079875"/>
          <p14:tracePt t="98472" x="6872288" y="4079875"/>
          <p14:tracePt t="98489" x="6946900" y="4079875"/>
          <p14:tracePt t="98506" x="7059613" y="4092575"/>
          <p14:tracePt t="98509" x="7123113" y="4105275"/>
          <p14:tracePt t="98523" x="7172325" y="4105275"/>
          <p14:tracePt t="98525" x="7223125" y="4105275"/>
          <p14:tracePt t="98540" x="7272338" y="4117975"/>
          <p14:tracePt t="98542" x="7323138" y="4129088"/>
          <p14:tracePt t="98557" x="7372350" y="4129088"/>
          <p14:tracePt t="98573" x="7397750" y="4129088"/>
          <p14:tracePt t="98589" x="7410450" y="4129088"/>
          <p14:tracePt t="99269" x="7423150" y="4129088"/>
          <p14:tracePt t="99277" x="7435850" y="4129088"/>
          <p14:tracePt t="99291" x="7472363" y="4129088"/>
          <p14:tracePt t="99293" x="7497763" y="4141788"/>
          <p14:tracePt t="99309" x="7535863" y="4141788"/>
          <p14:tracePt t="99325" x="7561263" y="4141788"/>
          <p14:tracePt t="99341" x="7572375" y="4141788"/>
          <p14:tracePt t="99358" x="7585075" y="4141788"/>
          <p14:tracePt t="99517" x="7597775" y="4141788"/>
          <p14:tracePt t="99525" x="7610475" y="4141788"/>
          <p14:tracePt t="99541" x="7623175" y="4154488"/>
          <p14:tracePt t="99549" x="7661275" y="4167188"/>
          <p14:tracePt t="99558" x="7685088" y="4167188"/>
          <p14:tracePt t="99575" x="7710488" y="4167188"/>
          <p14:tracePt t="99592" x="7773988" y="4179888"/>
          <p14:tracePt t="99608" x="7797800" y="4192588"/>
          <p14:tracePt t="99625" x="7810500" y="4192588"/>
          <p14:tracePt t="99837" x="7823200" y="4192588"/>
          <p14:tracePt t="99853" x="7835900" y="4192588"/>
          <p14:tracePt t="99869" x="7848600" y="4192588"/>
          <p14:tracePt t="99909" x="7861300" y="4192588"/>
          <p14:tracePt t="99926" x="7874000" y="4192588"/>
          <p14:tracePt t="99933" x="7886700" y="4192588"/>
          <p14:tracePt t="99942" x="7897813" y="4192588"/>
          <p14:tracePt t="99959" x="7948613" y="4192588"/>
          <p14:tracePt t="99976" x="8023225" y="4192588"/>
          <p14:tracePt t="99993" x="8135938" y="4192588"/>
          <p14:tracePt t="100010" x="8324850" y="4205288"/>
          <p14:tracePt t="100013" x="8412163" y="4230688"/>
          <p14:tracePt t="100027" x="8499475" y="4267200"/>
          <p14:tracePt t="100029" x="8574088" y="4305300"/>
          <p14:tracePt t="100043" x="8599488" y="4330700"/>
          <p14:tracePt t="100046" x="8612188" y="4330700"/>
          <p14:tracePt t="100333" x="8624888" y="4330700"/>
          <p14:tracePt t="100358" x="8637588" y="4330700"/>
          <p14:tracePt t="100413" x="8650288" y="4330700"/>
          <p14:tracePt t="100709" x="8637588" y="4330700"/>
          <p14:tracePt t="100717" x="8624888" y="4330700"/>
          <p14:tracePt t="100728" x="8612188" y="4318000"/>
          <p14:tracePt t="100745" x="8599488" y="4318000"/>
          <p14:tracePt t="100762" x="8574088" y="4318000"/>
          <p14:tracePt t="100779" x="8561388" y="4318000"/>
          <p14:tracePt t="100796" x="8548688" y="4318000"/>
          <p14:tracePt t="100798" x="8537575" y="4318000"/>
          <p14:tracePt t="100829" x="8524875" y="4318000"/>
          <p14:tracePt t="100845" x="8512175" y="4318000"/>
          <p14:tracePt t="100869" x="8499475" y="4318000"/>
          <p14:tracePt t="100878" x="8486775" y="4318000"/>
          <p14:tracePt t="100894" x="8474075" y="4318000"/>
          <p14:tracePt t="100909" x="8461375" y="4318000"/>
          <p14:tracePt t="100925" x="8435975" y="4318000"/>
          <p14:tracePt t="100941" x="8424863" y="4318000"/>
          <p14:tracePt t="100950" x="8412163" y="4318000"/>
          <p14:tracePt t="100962" x="8399463" y="4318000"/>
          <p14:tracePt t="100979" x="8386763" y="4318000"/>
          <p14:tracePt t="100997" x="8374063" y="4318000"/>
          <p14:tracePt t="101453" x="8386763" y="4318000"/>
          <p14:tracePt t="101469" x="8399463" y="4318000"/>
          <p14:tracePt t="101478" x="8412163" y="4318000"/>
          <p14:tracePt t="101485" x="8424863" y="4318000"/>
          <p14:tracePt t="101497" x="8435975" y="4318000"/>
          <p14:tracePt t="101514" x="8486775" y="4305300"/>
          <p14:tracePt t="101530" x="8524875" y="4305300"/>
          <p14:tracePt t="101533" x="8548688" y="4292600"/>
          <p14:tracePt t="101547" x="8574088" y="4279900"/>
          <p14:tracePt t="101550" x="8586788" y="4279900"/>
          <p14:tracePt t="101845" x="8586788" y="4267200"/>
          <p14:tracePt t="102101" x="8599488" y="4267200"/>
          <p14:tracePt t="102109" x="8612188" y="4267200"/>
          <p14:tracePt t="102117" x="8624888" y="4267200"/>
          <p14:tracePt t="102133" x="8650288" y="4254500"/>
          <p14:tracePt t="102149" x="8674100" y="4254500"/>
          <p14:tracePt t="102165" x="8712200" y="4241800"/>
          <p14:tracePt t="102182" x="8750300" y="4230688"/>
          <p14:tracePt t="102199" x="8774113" y="4217988"/>
          <p14:tracePt t="102215" x="8786813" y="4217988"/>
          <p14:tracePt t="102232" x="8799513" y="4205288"/>
          <p14:tracePt t="102249" x="8812213" y="4205288"/>
          <p14:tracePt t="102266" x="8824913" y="4205288"/>
          <p14:tracePt t="102285" x="8824913" y="4192588"/>
          <p14:tracePt t="102299" x="8837613" y="4192588"/>
          <p14:tracePt t="102317" x="8850313" y="4192588"/>
          <p14:tracePt t="102333" x="8863013" y="4179888"/>
          <p14:tracePt t="102349" x="8874125" y="4167188"/>
          <p14:tracePt t="102373" x="8886825" y="4167188"/>
          <p14:tracePt t="102383" x="8886825" y="4154488"/>
          <p14:tracePt t="102399" x="8899525" y="4141788"/>
          <p14:tracePt t="102421" x="8899525" y="4129088"/>
          <p14:tracePt t="102485" x="8912225" y="4129088"/>
          <p14:tracePt t="102509" x="8924925" y="4129088"/>
          <p14:tracePt t="102837" x="8924925" y="4117975"/>
          <p14:tracePt t="102845" x="8937625" y="4117975"/>
          <p14:tracePt t="102861" x="8950325" y="4117975"/>
          <p14:tracePt t="102870" x="8963025" y="4117975"/>
          <p14:tracePt t="102884" x="8999538" y="4117975"/>
          <p14:tracePt t="102901" x="9088438" y="4105275"/>
          <p14:tracePt t="102918" x="9175750" y="4105275"/>
          <p14:tracePt t="102934" x="9301163" y="4079875"/>
          <p14:tracePt t="102950" x="9363075" y="4079875"/>
          <p14:tracePt t="102967" x="9424988" y="4079875"/>
          <p14:tracePt t="102984" x="9475788" y="4079875"/>
          <p14:tracePt t="103001" x="9513888" y="4079875"/>
          <p14:tracePt t="103017" x="9537700" y="4079875"/>
          <p14:tracePt t="103034" x="9550400" y="4079875"/>
          <p14:tracePt t="103051" x="9563100" y="4079875"/>
          <p14:tracePt t="103077" x="9575800" y="4079875"/>
          <p14:tracePt t="103085" x="9588500" y="4079875"/>
          <p14:tracePt t="103117" x="9601200" y="4079875"/>
          <p14:tracePt t="103134" x="9613900" y="4079875"/>
          <p14:tracePt t="103141" x="9626600" y="4079875"/>
          <p14:tracePt t="103151" x="9650413" y="4079875"/>
          <p14:tracePt t="103167" x="9713913" y="4079875"/>
          <p14:tracePt t="103185" x="9788525" y="4079875"/>
          <p14:tracePt t="103202" x="9813925" y="4092575"/>
          <p14:tracePt t="103205" x="9839325" y="4105275"/>
          <p14:tracePt t="103218" x="9852025" y="4105275"/>
          <p14:tracePt t="103221" x="9863138" y="4105275"/>
          <p14:tracePt t="103237" x="9875838" y="4105275"/>
          <p14:tracePt t="103869" x="9852025" y="4105275"/>
          <p14:tracePt t="103877" x="9813925" y="4105275"/>
          <p14:tracePt t="103887" x="9775825" y="4105275"/>
          <p14:tracePt t="103903" x="9701213" y="4117975"/>
          <p14:tracePt t="103920" x="9588500" y="4117975"/>
          <p14:tracePt t="103937" x="9437688" y="4129088"/>
          <p14:tracePt t="103953" x="9275763" y="4154488"/>
          <p14:tracePt t="103970" x="9112250" y="4179888"/>
          <p14:tracePt t="103973" x="9012238" y="4192588"/>
          <p14:tracePt t="103987" x="8912225" y="4205288"/>
          <p14:tracePt t="103989" x="8786813" y="4217988"/>
          <p14:tracePt t="104004" x="8561388" y="4241800"/>
          <p14:tracePt t="104020" x="8335963" y="4267200"/>
          <p14:tracePt t="104037" x="8110538" y="4318000"/>
          <p14:tracePt t="104054" x="7897813" y="4330700"/>
          <p14:tracePt t="104070" x="7661275" y="4330700"/>
          <p14:tracePt t="104087" x="7423150" y="4341813"/>
          <p14:tracePt t="104103" x="7197725" y="4354513"/>
          <p14:tracePt t="104120" x="6946900" y="4354513"/>
          <p14:tracePt t="104137" x="6696075" y="4354513"/>
          <p14:tracePt t="104154" x="6408738" y="4354513"/>
          <p14:tracePt t="104157" x="6270625" y="4354513"/>
          <p14:tracePt t="104171" x="6146800" y="4330700"/>
          <p14:tracePt t="104173" x="6008688" y="4292600"/>
          <p14:tracePt t="104187" x="5870575" y="4279900"/>
          <p14:tracePt t="104189" x="5745163" y="4267200"/>
          <p14:tracePt t="104204" x="5495925" y="4230688"/>
          <p14:tracePt t="104221" x="5245100" y="4205288"/>
          <p14:tracePt t="104238" x="5006975" y="4205288"/>
          <p14:tracePt t="104254" x="4768850" y="4179888"/>
          <p14:tracePt t="104270" x="4568825" y="4179888"/>
          <p14:tracePt t="104287" x="4368800" y="4179888"/>
          <p14:tracePt t="104304" x="4192588" y="4179888"/>
          <p14:tracePt t="104321" x="4017963" y="4179888"/>
          <p14:tracePt t="104338" x="3917950" y="4179888"/>
          <p14:tracePt t="104340" x="3843338" y="4179888"/>
          <p14:tracePt t="104354" x="3792538" y="4179888"/>
          <p14:tracePt t="104357" x="3743325" y="4179888"/>
          <p14:tracePt t="104371" x="3679825" y="4179888"/>
          <p14:tracePt t="104373" x="3605213" y="4179888"/>
          <p14:tracePt t="104388" x="3505200" y="4179888"/>
          <p14:tracePt t="104405" x="3379788" y="4192588"/>
          <p14:tracePt t="104421" x="3267075" y="4192588"/>
          <p14:tracePt t="104438" x="3141663" y="4205288"/>
          <p14:tracePt t="104454" x="3016250" y="4217988"/>
          <p14:tracePt t="104470" x="2903538" y="4230688"/>
          <p14:tracePt t="104488" x="2767013" y="4254500"/>
          <p14:tracePt t="104505" x="2667000" y="4267200"/>
          <p14:tracePt t="104521" x="2565400" y="4279900"/>
          <p14:tracePt t="104524" x="2528888" y="4292600"/>
          <p14:tracePt t="104538" x="2490788" y="4292600"/>
          <p14:tracePt t="104541" x="2465388" y="4305300"/>
          <p14:tracePt t="104555" x="2441575" y="4318000"/>
          <p14:tracePt t="104558" x="2416175" y="4318000"/>
          <p14:tracePt t="104572" x="2365375" y="4330700"/>
          <p14:tracePt t="104589" x="2339975" y="4341813"/>
          <p14:tracePt t="104605" x="2328863" y="4354513"/>
          <p14:tracePt t="104622" x="2316163" y="4367213"/>
          <p14:tracePt t="104639" x="2290763" y="4379913"/>
          <p14:tracePt t="104661" x="2278063" y="4379913"/>
          <p14:tracePt t="104677" x="2265363" y="4392613"/>
          <p14:tracePt t="104688" x="2252663" y="4392613"/>
          <p14:tracePt t="104705" x="2239963" y="4405313"/>
          <p14:tracePt t="104709" x="2228850" y="4418013"/>
          <p14:tracePt t="104722" x="2216150" y="4418013"/>
          <p14:tracePt t="104724" x="2216150" y="4430713"/>
          <p14:tracePt t="104739" x="2203450" y="4430713"/>
          <p14:tracePt t="104741" x="2203450" y="4443413"/>
          <p14:tracePt t="104756" x="2190750" y="4443413"/>
          <p14:tracePt t="104773" x="2178050" y="4467225"/>
          <p14:tracePt t="104790" x="2165350" y="4479925"/>
          <p14:tracePt t="104806" x="2152650" y="4492625"/>
          <p14:tracePt t="104822" x="2139950" y="4492625"/>
          <p14:tracePt t="104838" x="2127250" y="4505325"/>
          <p14:tracePt t="104855" x="2116138" y="4518025"/>
          <p14:tracePt t="104872" x="2090738" y="4530725"/>
          <p14:tracePt t="104889" x="2065338" y="4543425"/>
          <p14:tracePt t="104895" x="2065338" y="4554538"/>
          <p14:tracePt t="104957" x="2052638" y="4554538"/>
          <p14:tracePt t="104965" x="2052638" y="4567238"/>
          <p14:tracePt t="104997" x="2052638" y="4579938"/>
          <p14:tracePt t="105653" x="2065338" y="4579938"/>
          <p14:tracePt t="105678" x="2078038" y="4579938"/>
          <p14:tracePt t="105685" x="2078038" y="4592638"/>
          <p14:tracePt t="106173" x="2090738" y="4605338"/>
          <p14:tracePt t="106181" x="2103438" y="4618038"/>
          <p14:tracePt t="106192" x="2116138" y="4630738"/>
          <p14:tracePt t="106209" x="2127250" y="4643438"/>
          <p14:tracePt t="106226" x="2152650" y="4656138"/>
          <p14:tracePt t="106229" x="2152650" y="4667250"/>
          <p14:tracePt t="106243" x="2165350" y="4667250"/>
          <p14:tracePt t="106245" x="2165350" y="4679950"/>
          <p14:tracePt t="106261" x="2178050" y="4679950"/>
          <p14:tracePt t="106277" x="2190750" y="4679950"/>
          <p14:tracePt t="106293" x="2203450" y="4692650"/>
          <p14:tracePt t="106317" x="2216150" y="4692650"/>
          <p14:tracePt t="106333" x="2228850" y="4692650"/>
          <p14:tracePt t="106342" x="2228850" y="4705350"/>
          <p14:tracePt t="106359" x="2252663" y="4705350"/>
          <p14:tracePt t="106377" x="2278063" y="4705350"/>
          <p14:tracePt t="106393" x="2316163" y="4705350"/>
          <p14:tracePt t="106410" x="2339975" y="4705350"/>
          <p14:tracePt t="106427" x="2390775" y="4718050"/>
          <p14:tracePt t="106429" x="2428875" y="4730750"/>
          <p14:tracePt t="106444" x="2465388" y="4730750"/>
          <p14:tracePt t="106446" x="2490788" y="4743450"/>
          <p14:tracePt t="106461" x="2554288" y="4756150"/>
          <p14:tracePt t="106477" x="2654300" y="4768850"/>
          <p14:tracePt t="106493" x="2716213" y="4792663"/>
          <p14:tracePt t="106510" x="2790825" y="4792663"/>
          <p14:tracePt t="106527" x="2867025" y="4792663"/>
          <p14:tracePt t="106543" x="2954338" y="4805363"/>
          <p14:tracePt t="106559" x="3054350" y="4805363"/>
          <p14:tracePt t="106577" x="3154363" y="4805363"/>
          <p14:tracePt t="106593" x="3192463" y="4805363"/>
          <p14:tracePt t="106597" x="3205163" y="4805363"/>
          <p14:tracePt t="106611" x="3228975" y="4805363"/>
          <p14:tracePt t="106613" x="3241675" y="4805363"/>
          <p14:tracePt t="108253" x="3254375" y="4805363"/>
          <p14:tracePt t="108261" x="3292475" y="4805363"/>
          <p14:tracePt t="108270" x="3341688" y="4805363"/>
          <p14:tracePt t="108281" x="3392488" y="4805363"/>
          <p14:tracePt t="108298" x="3517900" y="4792663"/>
          <p14:tracePt t="108300" x="3592513" y="4792663"/>
          <p14:tracePt t="108315" x="3667125" y="4792663"/>
          <p14:tracePt t="108317" x="3756025" y="4792663"/>
          <p14:tracePt t="108332" x="3905250" y="4779963"/>
          <p14:tracePt t="108348" x="4005263" y="4779963"/>
          <p14:tracePt t="108365" x="4092575" y="4779963"/>
          <p14:tracePt t="108381" x="4143375" y="4779963"/>
          <p14:tracePt t="108398" x="4192588" y="4768850"/>
          <p14:tracePt t="108414" x="4217988" y="4756150"/>
          <p14:tracePt t="108431" x="4243388" y="4756150"/>
          <p14:tracePt t="108448" x="4256088" y="4756150"/>
          <p14:tracePt t="108465" x="4281488" y="4756150"/>
          <p14:tracePt t="108482" x="4318000" y="4756150"/>
          <p14:tracePt t="108485" x="4330700" y="4756150"/>
          <p14:tracePt t="108501" x="4343400" y="4756150"/>
          <p14:tracePt t="108765" x="4356100" y="4756150"/>
          <p14:tracePt t="108789" x="4381500" y="4756150"/>
          <p14:tracePt t="108797" x="4394200" y="4743450"/>
          <p14:tracePt t="108805" x="4418013" y="4743450"/>
          <p14:tracePt t="108816" x="4443413" y="4743450"/>
          <p14:tracePt t="108832" x="4506913" y="4743450"/>
          <p14:tracePt t="108850" x="4568825" y="4743450"/>
          <p14:tracePt t="108853" x="4606925" y="4743450"/>
          <p14:tracePt t="108866" x="4643438" y="4743450"/>
          <p14:tracePt t="108869" x="4668838" y="4743450"/>
          <p14:tracePt t="108883" x="4681538" y="4743450"/>
          <p14:tracePt t="108885" x="4694238" y="4743450"/>
          <p14:tracePt t="108900" x="4732338" y="4743450"/>
          <p14:tracePt t="108917" x="4743450" y="4743450"/>
          <p14:tracePt t="108933" x="4756150" y="4743450"/>
          <p14:tracePt t="109037" x="4781550" y="4743450"/>
          <p14:tracePt t="109045" x="4806950" y="4743450"/>
          <p14:tracePt t="109053" x="4832350" y="4743450"/>
          <p14:tracePt t="109067" x="4868863" y="4743450"/>
          <p14:tracePt t="109069" x="4919663" y="4743450"/>
          <p14:tracePt t="109084" x="5032375" y="4743450"/>
          <p14:tracePt t="109101" x="5119688" y="4756150"/>
          <p14:tracePt t="109117" x="5219700" y="4756150"/>
          <p14:tracePt t="109133" x="5294313" y="4768850"/>
          <p14:tracePt t="109150" x="5370513" y="4768850"/>
          <p14:tracePt t="109167" x="5432425" y="4768850"/>
          <p14:tracePt t="109183" x="5483225" y="4768850"/>
          <p14:tracePt t="109200" x="5519738" y="4768850"/>
          <p14:tracePt t="109217" x="5583238" y="4792663"/>
          <p14:tracePt t="109233" x="5607050" y="4792663"/>
          <p14:tracePt t="109250" x="5632450" y="4792663"/>
          <p14:tracePt t="109268" x="5645150" y="4792663"/>
          <p14:tracePt t="109284" x="5670550" y="4792663"/>
          <p14:tracePt t="109301" x="5708650" y="4805363"/>
          <p14:tracePt t="109317" x="5719763" y="4805363"/>
          <p14:tracePt t="109334" x="5745163" y="4805363"/>
          <p14:tracePt t="109350" x="5783263" y="4805363"/>
          <p14:tracePt t="109367" x="5808663" y="4805363"/>
          <p14:tracePt t="109384" x="5821363" y="4805363"/>
          <p14:tracePt t="109401" x="5832475" y="4805363"/>
          <p14:tracePt t="110125" x="5845175" y="4805363"/>
          <p14:tracePt t="110133" x="5870575" y="4805363"/>
          <p14:tracePt t="110141" x="5921375" y="4805363"/>
          <p14:tracePt t="110153" x="5983288" y="4805363"/>
          <p14:tracePt t="110169" x="6134100" y="4805363"/>
          <p14:tracePt t="110187" x="6334125" y="4805363"/>
          <p14:tracePt t="110189" x="6446838" y="4805363"/>
          <p14:tracePt t="110203" x="6572250" y="4805363"/>
          <p14:tracePt t="110205" x="6684963" y="4805363"/>
          <p14:tracePt t="110220" x="6946900" y="4805363"/>
          <p14:tracePt t="110237" x="7146925" y="4805363"/>
          <p14:tracePt t="110253" x="7235825" y="4805363"/>
          <p14:tracePt t="110270" x="7259638" y="4805363"/>
          <p14:tracePt t="110341" x="7246938" y="4805363"/>
          <p14:tracePt t="110357" x="7235825" y="4805363"/>
          <p14:tracePt t="110374" x="7223125" y="4805363"/>
          <p14:tracePt t="110390" x="7210425" y="4805363"/>
          <p14:tracePt t="110413" x="7197725" y="4805363"/>
          <p14:tracePt t="110421" x="7197725" y="4818063"/>
          <p14:tracePt t="110437" x="7185025" y="4818063"/>
          <p14:tracePt t="110453" x="7185025" y="4830763"/>
          <p14:tracePt t="110470" x="7185025" y="4843463"/>
          <p14:tracePt t="110486" x="7172325" y="4843463"/>
          <p14:tracePt t="110493" x="7172325" y="4856163"/>
          <p14:tracePt t="110525" x="7172325" y="4868863"/>
          <p14:tracePt t="110534" x="7172325" y="4879975"/>
          <p14:tracePt t="110549" x="7172325" y="4892675"/>
          <p14:tracePt t="111045" x="7159625" y="4892675"/>
          <p14:tracePt t="111054" x="7134225" y="4892675"/>
          <p14:tracePt t="111061" x="7097713" y="4892675"/>
          <p14:tracePt t="111071" x="7059613" y="4905375"/>
          <p14:tracePt t="111088" x="6985000" y="4905375"/>
          <p14:tracePt t="111105" x="6934200" y="4905375"/>
          <p14:tracePt t="111122" x="6897688" y="4905375"/>
          <p14:tracePt t="111125" x="6884988" y="4905375"/>
          <p14:tracePt t="111142" x="6872288" y="4905375"/>
          <p14:tracePt t="111174" x="6859588" y="4905375"/>
          <p14:tracePt t="111197" x="6846888" y="4892675"/>
          <p14:tracePt t="111205" x="6834188" y="4892675"/>
          <p14:tracePt t="111213" x="6834188" y="4879975"/>
          <p14:tracePt t="111222" x="6834188" y="4868863"/>
          <p14:tracePt t="111239" x="6821488" y="4830763"/>
          <p14:tracePt t="111255" x="6808788" y="4805363"/>
          <p14:tracePt t="111272" x="6808788" y="4779963"/>
          <p14:tracePt t="111289" x="6808788" y="4768850"/>
          <p14:tracePt t="111306" x="6784975" y="4743450"/>
          <p14:tracePt t="111309" x="6784975" y="4730750"/>
          <p14:tracePt t="111333" x="6784975" y="4718050"/>
          <p14:tracePt t="111349" x="6784975" y="4705350"/>
          <p14:tracePt t="111357" x="6784975" y="4692650"/>
          <p14:tracePt t="111373" x="6772275" y="4679950"/>
          <p14:tracePt t="111390" x="6772275" y="4667250"/>
          <p14:tracePt t="111406" x="6759575" y="4643438"/>
          <p14:tracePt t="111422" x="6746875" y="4630738"/>
          <p14:tracePt t="111439" x="6721475" y="4605338"/>
          <p14:tracePt t="111456" x="6708775" y="4579938"/>
          <p14:tracePt t="111473" x="6672263" y="4543425"/>
          <p14:tracePt t="111490" x="6621463" y="4505325"/>
          <p14:tracePt t="111507" x="6546850" y="4467225"/>
          <p14:tracePt t="111509" x="6483350" y="4443413"/>
          <p14:tracePt t="111523" x="6421438" y="4418013"/>
          <p14:tracePt t="111525" x="6334125" y="4405313"/>
          <p14:tracePt t="111540" x="6234113" y="4392613"/>
          <p14:tracePt t="111542" x="6134100" y="4367213"/>
          <p14:tracePt t="111557" x="5995988" y="4354513"/>
          <p14:tracePt t="111573" x="5908675" y="4354513"/>
          <p14:tracePt t="111590" x="5845175" y="4354513"/>
          <p14:tracePt t="111607" x="5821363" y="4354513"/>
          <p14:tracePt t="111623" x="5808663" y="4354513"/>
          <p14:tracePt t="111640" x="5795963" y="4354513"/>
          <p14:tracePt t="111701" x="5783263" y="4354513"/>
          <p14:tracePt t="111717" x="5770563" y="4354513"/>
          <p14:tracePt t="111741" x="5770563" y="4367213"/>
          <p14:tracePt t="111765" x="5770563" y="4379913"/>
          <p14:tracePt t="111773" x="5770563" y="4392613"/>
          <p14:tracePt t="111790" x="5770563" y="4405313"/>
          <p14:tracePt t="111806" x="5770563" y="4418013"/>
          <p14:tracePt t="111813" x="5770563" y="4430713"/>
          <p14:tracePt t="111823" x="5770563" y="4443413"/>
          <p14:tracePt t="111840" x="5770563" y="4479925"/>
          <p14:tracePt t="111857" x="5770563" y="4518025"/>
          <p14:tracePt t="111874" x="5783263" y="4554538"/>
          <p14:tracePt t="111877" x="5795963" y="4579938"/>
          <p14:tracePt t="111890" x="5821363" y="4605338"/>
          <p14:tracePt t="111908" x="5908675" y="4692650"/>
          <p14:tracePt t="111925" x="6008688" y="4756150"/>
          <p14:tracePt t="111941" x="6157913" y="4830763"/>
          <p14:tracePt t="111958" x="6370638" y="4905375"/>
          <p14:tracePt t="111974" x="6584950" y="4956175"/>
          <p14:tracePt t="111991" x="6797675" y="4981575"/>
          <p14:tracePt t="112008" x="6946900" y="5005388"/>
          <p14:tracePt t="112024" x="7034213" y="5005388"/>
          <p14:tracePt t="112040" x="7110413" y="5005388"/>
          <p14:tracePt t="112058" x="7159625" y="5018088"/>
          <p14:tracePt t="112075" x="7172325" y="5018088"/>
          <p14:tracePt t="112077" x="7185025" y="5018088"/>
          <p14:tracePt t="112205" x="7197725" y="5018088"/>
          <p14:tracePt t="112213" x="7223125" y="5018088"/>
          <p14:tracePt t="112225" x="7235825" y="5018088"/>
          <p14:tracePt t="112241" x="7297738" y="5018088"/>
          <p14:tracePt t="112258" x="7348538" y="5018088"/>
          <p14:tracePt t="112261" x="7385050" y="5018088"/>
          <p14:tracePt t="112275" x="7423150" y="5018088"/>
          <p14:tracePt t="112277" x="7459663" y="5005388"/>
          <p14:tracePt t="112293" x="7485063" y="4992688"/>
          <p14:tracePt t="112309" x="7497763" y="4992688"/>
          <p14:tracePt t="112325" x="7523163" y="4992688"/>
          <p14:tracePt t="112341" x="7535863" y="4981575"/>
          <p14:tracePt t="112359" x="7548563" y="4981575"/>
          <p14:tracePt t="112374" x="7561263" y="4981575"/>
          <p14:tracePt t="112392" x="7572375" y="4981575"/>
          <p14:tracePt t="112409" x="7585075" y="4968875"/>
          <p14:tracePt t="112426" x="7597775" y="4956175"/>
          <p14:tracePt t="112442" x="7623175" y="4956175"/>
          <p14:tracePt t="112444" x="7635875" y="4943475"/>
          <p14:tracePt t="112459" x="7648575" y="4943475"/>
          <p14:tracePt t="112461" x="7661275" y="4943475"/>
          <p14:tracePt t="112476" x="7697788" y="4943475"/>
          <p14:tracePt t="112493" x="7748588" y="4943475"/>
          <p14:tracePt t="112509" x="7810500" y="4943475"/>
          <p14:tracePt t="112526" x="7848600" y="4943475"/>
          <p14:tracePt t="112542" x="7897813" y="4943475"/>
          <p14:tracePt t="112559" x="7948613" y="4943475"/>
          <p14:tracePt t="112576" x="7974013" y="4943475"/>
          <p14:tracePt t="112592" x="8035925" y="4943475"/>
          <p14:tracePt t="112609" x="8048625" y="4943475"/>
          <p14:tracePt t="112625" x="8074025" y="4943475"/>
          <p14:tracePt t="112646" x="8086725" y="4943475"/>
          <p14:tracePt t="112660" x="8086725" y="4956175"/>
          <p14:tracePt t="112677" x="8086725" y="4968875"/>
          <p14:tracePt t="112965" x="8086725" y="4956175"/>
          <p14:tracePt t="112973" x="8086725" y="4930775"/>
          <p14:tracePt t="112981" x="8086725" y="4892675"/>
          <p14:tracePt t="112994" x="8086725" y="4879975"/>
          <p14:tracePt t="113189" x="8099425" y="4879975"/>
          <p14:tracePt t="113205" x="8123238" y="4879975"/>
          <p14:tracePt t="113213" x="8135938" y="4879975"/>
          <p14:tracePt t="113228" x="8174038" y="4879975"/>
          <p14:tracePt t="113245" x="8223250" y="4879975"/>
          <p14:tracePt t="113261" x="8274050" y="4868863"/>
          <p14:tracePt t="113278" x="8324850" y="4856163"/>
          <p14:tracePt t="113294" x="8399463" y="4856163"/>
          <p14:tracePt t="113311" x="8461375" y="4856163"/>
          <p14:tracePt t="113328" x="8486775" y="4856163"/>
          <p14:tracePt t="113344" x="8512175" y="4843463"/>
          <p14:tracePt t="113361" x="8537575" y="4843463"/>
          <p14:tracePt t="113378" x="8574088" y="4843463"/>
          <p14:tracePt t="113380" x="8612188" y="4843463"/>
          <p14:tracePt t="113395" x="8650288" y="4843463"/>
          <p14:tracePt t="113397" x="8699500" y="4843463"/>
          <p14:tracePt t="113412" x="8812213" y="4843463"/>
          <p14:tracePt t="113429" x="8899525" y="4843463"/>
          <p14:tracePt t="113445" x="8999538" y="4843463"/>
          <p14:tracePt t="113461" x="9112250" y="4843463"/>
          <p14:tracePt t="113478" x="9237663" y="4843463"/>
          <p14:tracePt t="113494" x="9350375" y="4856163"/>
          <p14:tracePt t="113511" x="9424988" y="4856163"/>
          <p14:tracePt t="113528" x="9501188" y="4868863"/>
          <p14:tracePt t="113544" x="9575800" y="4868863"/>
          <p14:tracePt t="113562" x="9637713" y="4868863"/>
          <p14:tracePt t="113565" x="9663113" y="4868863"/>
          <p14:tracePt t="113579" x="9688513" y="4868863"/>
          <p14:tracePt t="113581" x="9701213" y="4868863"/>
          <p14:tracePt t="113596" x="9739313" y="4868863"/>
          <p14:tracePt t="113613" x="9775825" y="4892675"/>
          <p14:tracePt t="113629" x="9788525" y="4892675"/>
          <p14:tracePt t="113645" x="9813925" y="4892675"/>
          <p14:tracePt t="113662" x="9852025" y="4892675"/>
          <p14:tracePt t="113949" x="9863138" y="4892675"/>
          <p14:tracePt t="113957" x="9875838" y="4892675"/>
          <p14:tracePt t="113965" x="9901238" y="4892675"/>
          <p14:tracePt t="113980" x="9926638" y="4905375"/>
          <p14:tracePt t="113997" x="9975850" y="4905375"/>
          <p14:tracePt t="114013" x="10013950" y="4905375"/>
          <p14:tracePt t="114030" x="10075863" y="4905375"/>
          <p14:tracePt t="114046" x="10152063" y="4930775"/>
          <p14:tracePt t="114062" x="10226675" y="4930775"/>
          <p14:tracePt t="114079" x="10239375" y="4930775"/>
          <p14:tracePt t="114096" x="10252075" y="4930775"/>
          <p14:tracePt t="114261" x="10264775" y="4930775"/>
          <p14:tracePt t="114269" x="10277475" y="4930775"/>
          <p14:tracePt t="114280" x="10288588" y="4930775"/>
          <p14:tracePt t="114297" x="10352088" y="4943475"/>
          <p14:tracePt t="114314" x="10464800" y="4968875"/>
          <p14:tracePt t="114317" x="10514013" y="4968875"/>
          <p14:tracePt t="114330" x="10552113" y="4981575"/>
          <p14:tracePt t="114333" x="10590213" y="4992688"/>
          <p14:tracePt t="114347" x="10626725" y="4992688"/>
          <p14:tracePt t="114349" x="10652125" y="5005388"/>
          <p14:tracePt t="114364" x="10715625" y="5005388"/>
          <p14:tracePt t="114381" x="10739438" y="5018088"/>
          <p14:tracePt t="114813" x="10726738" y="5030788"/>
          <p14:tracePt t="114821" x="10702925" y="5043488"/>
          <p14:tracePt t="114830" x="10664825" y="5043488"/>
          <p14:tracePt t="114848" x="10602913" y="5068888"/>
          <p14:tracePt t="114865" x="10514013" y="5092700"/>
          <p14:tracePt t="114869" x="10452100" y="5092700"/>
          <p14:tracePt t="114882" x="10390188" y="5105400"/>
          <p14:tracePt t="114885" x="10301288" y="5118100"/>
          <p14:tracePt t="114898" x="10201275" y="5130800"/>
          <p14:tracePt t="114901" x="10075863" y="5156200"/>
          <p14:tracePt t="114916" x="9839325" y="5218113"/>
          <p14:tracePt t="114933" x="9626600" y="5281613"/>
          <p14:tracePt t="114949" x="9437688" y="5343525"/>
          <p14:tracePt t="114965" x="9288463" y="5394325"/>
          <p14:tracePt t="114982" x="9112250" y="5468938"/>
          <p14:tracePt t="114998" x="8937625" y="5543550"/>
          <p14:tracePt t="115016" x="8737600" y="5619750"/>
          <p14:tracePt t="115032" x="8548688" y="5668963"/>
          <p14:tracePt t="115049" x="8399463" y="5719763"/>
          <p14:tracePt t="115066" x="8248650" y="5768975"/>
          <p14:tracePt t="115068" x="8174038" y="5794375"/>
          <p14:tracePt t="115083" x="8086725" y="5819775"/>
          <p14:tracePt t="115086" x="8010525" y="5832475"/>
          <p14:tracePt t="115099" x="7923213" y="5843588"/>
          <p14:tracePt t="115101" x="7823200" y="5868988"/>
          <p14:tracePt t="115117" x="7623175" y="5894388"/>
          <p14:tracePt t="115133" x="7410450" y="5932488"/>
          <p14:tracePt t="115149" x="7223125" y="5969000"/>
          <p14:tracePt t="115166" x="7034213" y="5994400"/>
          <p14:tracePt t="115182" x="6834188" y="6019800"/>
          <p14:tracePt t="115199" x="6608763" y="6032500"/>
          <p14:tracePt t="115216" x="6346825" y="6069013"/>
          <p14:tracePt t="115233" x="6070600" y="6069013"/>
          <p14:tracePt t="115249" x="5832475" y="6069013"/>
          <p14:tracePt t="115266" x="5670550" y="6069013"/>
          <p14:tracePt t="115269" x="5607050" y="6056313"/>
          <p14:tracePt t="115283" x="5545138" y="6045200"/>
          <p14:tracePt t="115286" x="5519738" y="6032500"/>
          <p14:tracePt t="115300" x="5470525" y="6032500"/>
          <p14:tracePt t="115317" x="5432425" y="6019800"/>
          <p14:tracePt t="115333" x="5407025" y="6019800"/>
          <p14:tracePt t="115349" x="5357813" y="5994400"/>
          <p14:tracePt t="115367" x="5307013" y="5969000"/>
          <p14:tracePt t="115383" x="5270500" y="5956300"/>
          <p14:tracePt t="115399" x="5181600" y="5907088"/>
          <p14:tracePt t="115417" x="5094288" y="5843588"/>
          <p14:tracePt t="115433" x="4981575" y="5794375"/>
          <p14:tracePt t="115450" x="4894263" y="5719763"/>
          <p14:tracePt t="115467" x="4781550" y="5668963"/>
          <p14:tracePt t="115469" x="4743450" y="5643563"/>
          <p14:tracePt t="115485" x="4630738" y="5607050"/>
          <p14:tracePt t="115500" x="4518025" y="5556250"/>
          <p14:tracePt t="115517" x="4381500" y="5507038"/>
          <p14:tracePt t="115533" x="4268788" y="5468938"/>
          <p14:tracePt t="115551" x="4143375" y="5407025"/>
          <p14:tracePt t="115567" x="4005263" y="5343525"/>
          <p14:tracePt t="115583" x="3830638" y="5294313"/>
          <p14:tracePt t="115600" x="3643313" y="5218113"/>
          <p14:tracePt t="115617" x="3467100" y="5168900"/>
          <p14:tracePt t="115634" x="3254375" y="5143500"/>
          <p14:tracePt t="115637" x="3179763" y="5130800"/>
          <p14:tracePt t="115650" x="3092450" y="5118100"/>
          <p14:tracePt t="115652" x="3003550" y="5105400"/>
          <p14:tracePt t="115668" x="2841625" y="5081588"/>
          <p14:tracePt t="115685" x="2690813" y="5043488"/>
          <p14:tracePt t="115701" x="2528888" y="5018088"/>
          <p14:tracePt t="115717" x="2365375" y="5005388"/>
          <p14:tracePt t="115734" x="2190750" y="4981575"/>
          <p14:tracePt t="115751" x="2052638" y="4968875"/>
          <p14:tracePt t="115767" x="1890713" y="4943475"/>
          <p14:tracePt t="115784" x="1790700" y="4930775"/>
          <p14:tracePt t="115801" x="1677988" y="4930775"/>
          <p14:tracePt t="115817" x="1601788" y="4918075"/>
          <p14:tracePt t="115834" x="1539875" y="4892675"/>
          <p14:tracePt t="115837" x="1527175" y="4892675"/>
          <p14:tracePt t="115853" x="1514475" y="4892675"/>
          <p14:tracePt t="115869" x="1501775" y="4879975"/>
          <p14:tracePt t="115884" x="1489075" y="4879975"/>
          <p14:tracePt t="116029" x="1514475" y="4892675"/>
          <p14:tracePt t="116037" x="1539875" y="4918075"/>
          <p14:tracePt t="116051" x="1565275" y="4930775"/>
          <p14:tracePt t="116053" x="1577975" y="4943475"/>
          <p14:tracePt t="116069" x="1614488" y="4968875"/>
          <p14:tracePt t="116085" x="1652588" y="4992688"/>
          <p14:tracePt t="116101" x="1652588" y="5005388"/>
          <p14:tracePt t="116119" x="1665288" y="5005388"/>
          <p14:tracePt t="116134" x="1677988" y="5018088"/>
          <p14:tracePt t="116152" x="1689100" y="5030788"/>
          <p14:tracePt t="116169" x="1727200" y="5043488"/>
          <p14:tracePt t="116186" x="1739900" y="5056188"/>
          <p14:tracePt t="116189" x="1765300" y="5056188"/>
          <p14:tracePt t="116202" x="1778000" y="5068888"/>
          <p14:tracePt t="116205" x="1801813" y="5081588"/>
          <p14:tracePt t="116218" x="1839913" y="5092700"/>
          <p14:tracePt t="116221" x="1878013" y="5105400"/>
          <p14:tracePt t="116237" x="1952625" y="5130800"/>
          <p14:tracePt t="116252" x="2003425" y="5130800"/>
          <p14:tracePt t="116253" x="2052638" y="5143500"/>
          <p14:tracePt t="116269" x="2190750" y="5181600"/>
          <p14:tracePt t="116286" x="2290763" y="5205413"/>
          <p14:tracePt t="116302" x="2416175" y="5218113"/>
          <p14:tracePt t="116318" x="2541588" y="5243513"/>
          <p14:tracePt t="116335" x="2628900" y="5243513"/>
          <p14:tracePt t="116352" x="2703513" y="5256213"/>
          <p14:tracePt t="116369" x="2767013" y="5256213"/>
          <p14:tracePt t="116386" x="2803525" y="5256213"/>
          <p14:tracePt t="116389" x="2816225" y="5256213"/>
          <p14:tracePt t="116403" x="2828925" y="5256213"/>
          <p14:tracePt t="116420" x="2828925" y="5268913"/>
          <p14:tracePt t="116749" x="2841625" y="5268913"/>
          <p14:tracePt t="116773" x="2867025" y="5268913"/>
          <p14:tracePt t="116789" x="2879725" y="5281613"/>
          <p14:tracePt t="116797" x="2890838" y="5281613"/>
          <p14:tracePt t="116805" x="2903538" y="5281613"/>
          <p14:tracePt t="116821" x="2941638" y="5281613"/>
          <p14:tracePt t="116837" x="3003550" y="5281613"/>
          <p14:tracePt t="116854" x="3079750" y="5281613"/>
          <p14:tracePt t="116870" x="3192463" y="5281613"/>
          <p14:tracePt t="116887" x="3305175" y="5305425"/>
          <p14:tracePt t="116903" x="3429000" y="5305425"/>
          <p14:tracePt t="116920" x="3505200" y="5305425"/>
          <p14:tracePt t="116937" x="3592513" y="5305425"/>
          <p14:tracePt t="116953" x="3630613" y="5305425"/>
          <p14:tracePt t="116971" x="3654425" y="5305425"/>
          <p14:tracePt t="117237" x="3667125" y="5305425"/>
          <p14:tracePt t="117245" x="3679825" y="5305425"/>
          <p14:tracePt t="117255" x="3679825" y="5318125"/>
          <p14:tracePt t="117271" x="3679825" y="5330825"/>
          <p14:tracePt t="117288" x="3679825" y="5356225"/>
          <p14:tracePt t="117305" x="3705225" y="5368925"/>
          <p14:tracePt t="117322" x="3717925" y="5368925"/>
          <p14:tracePt t="117324" x="3730625" y="5381625"/>
          <p14:tracePt t="117413" x="3730625" y="5356225"/>
          <p14:tracePt t="117421" x="3730625" y="5330825"/>
          <p14:tracePt t="117429" x="3730625" y="5318125"/>
          <p14:tracePt t="117438" x="3730625" y="5305425"/>
          <p14:tracePt t="117455" x="3717925" y="5243513"/>
          <p14:tracePt t="117471" x="3705225" y="5218113"/>
          <p14:tracePt t="117489" x="3679825" y="5194300"/>
          <p14:tracePt t="117505" x="3654425" y="5168900"/>
          <p14:tracePt t="117522" x="3617913" y="5143500"/>
          <p14:tracePt t="117525" x="3605213" y="5143500"/>
          <p14:tracePt t="117539" x="3579813" y="5130800"/>
          <p14:tracePt t="117541" x="3579813" y="5118100"/>
          <p14:tracePt t="117556" x="3567113" y="5118100"/>
          <p14:tracePt t="117572" x="3554413" y="5118100"/>
          <p14:tracePt t="117597" x="3541713" y="5118100"/>
          <p14:tracePt t="117605" x="3530600" y="5118100"/>
          <p14:tracePt t="117629" x="3517900" y="5118100"/>
          <p14:tracePt t="117645" x="3505200" y="5118100"/>
          <p14:tracePt t="117655" x="3505200" y="5130800"/>
          <p14:tracePt t="117673" x="3479800" y="5181600"/>
          <p14:tracePt t="117689" x="3467100" y="5205413"/>
          <p14:tracePt t="117706" x="3454400" y="5256213"/>
          <p14:tracePt t="117708" x="3441700" y="5281613"/>
          <p14:tracePt t="117723" x="3441700" y="5318125"/>
          <p14:tracePt t="117725" x="3441700" y="5356225"/>
          <p14:tracePt t="117740" x="3417888" y="5418138"/>
          <p14:tracePt t="117757" x="3417888" y="5494338"/>
          <p14:tracePt t="117773" x="3417888" y="5556250"/>
          <p14:tracePt t="117789" x="3417888" y="5581650"/>
          <p14:tracePt t="117806" x="3417888" y="5607050"/>
          <p14:tracePt t="117822" x="3417888" y="5630863"/>
          <p14:tracePt t="117839" x="3429000" y="5668963"/>
          <p14:tracePt t="117856" x="3492500" y="5681663"/>
          <p14:tracePt t="117873" x="3592513" y="5694363"/>
          <p14:tracePt t="117890" x="3692525" y="5694363"/>
          <p14:tracePt t="117893" x="3756025" y="5694363"/>
          <p14:tracePt t="117906" x="3830638" y="5694363"/>
          <p14:tracePt t="117924" x="4068763" y="5694363"/>
          <p14:tracePt t="117940" x="4243388" y="5694363"/>
          <p14:tracePt t="117957" x="4418013" y="5668963"/>
          <p14:tracePt t="117973" x="4581525" y="5643563"/>
          <p14:tracePt t="117990" x="4694238" y="5630863"/>
          <p14:tracePt t="118007" x="4768850" y="5619750"/>
          <p14:tracePt t="118023" x="4843463" y="5619750"/>
          <p14:tracePt t="118039" x="4906963" y="5619750"/>
          <p14:tracePt t="118057" x="4945063" y="5619750"/>
          <p14:tracePt t="118074" x="4968875" y="5619750"/>
          <p14:tracePt t="118077" x="4981575" y="5619750"/>
          <p14:tracePt t="118093" x="4994275" y="5619750"/>
          <p14:tracePt t="118133" x="5006975" y="5619750"/>
          <p14:tracePt t="118141" x="5019675" y="5619750"/>
          <p14:tracePt t="118157" x="5032375" y="5619750"/>
          <p14:tracePt t="118165" x="5057775" y="5619750"/>
          <p14:tracePt t="118173" x="5094288" y="5619750"/>
          <p14:tracePt t="118190" x="5181600" y="5630863"/>
          <p14:tracePt t="118207" x="5257800" y="5656263"/>
          <p14:tracePt t="118223" x="5345113" y="5694363"/>
          <p14:tracePt t="118240" x="5407025" y="5732463"/>
          <p14:tracePt t="118257" x="5457825" y="5743575"/>
          <p14:tracePt t="118274" x="5495925" y="5756275"/>
          <p14:tracePt t="118277" x="5507038" y="5756275"/>
          <p14:tracePt t="118291" x="5532438" y="5768975"/>
          <p14:tracePt t="118293" x="5545138" y="5781675"/>
          <p14:tracePt t="118308" x="5583238" y="5794375"/>
          <p14:tracePt t="118325" x="5645150" y="5794375"/>
          <p14:tracePt t="118341" x="5708650" y="5807075"/>
          <p14:tracePt t="118358" x="5795963" y="5807075"/>
          <p14:tracePt t="118374" x="5870575" y="5807075"/>
          <p14:tracePt t="118390" x="5921375" y="5807075"/>
          <p14:tracePt t="118408" x="5945188" y="5807075"/>
          <p14:tracePt t="118424" x="5970588" y="5807075"/>
          <p14:tracePt t="118441" x="5995988" y="5768975"/>
          <p14:tracePt t="118445" x="6008688" y="5743575"/>
          <p14:tracePt t="118458" x="6008688" y="5732463"/>
          <p14:tracePt t="118461" x="6008688" y="5719763"/>
          <p14:tracePt t="118475" x="6008688" y="5707063"/>
          <p14:tracePt t="118477" x="6008688" y="5694363"/>
          <p14:tracePt t="118492" x="6008688" y="5681663"/>
          <p14:tracePt t="118508" x="6008688" y="5668963"/>
          <p14:tracePt t="118533" x="6008688" y="5656263"/>
          <p14:tracePt t="118605" x="6021388" y="5656263"/>
          <p14:tracePt t="118637" x="6021388" y="5643563"/>
          <p14:tracePt t="118645" x="6021388" y="5630863"/>
          <p14:tracePt t="118741" x="6021388" y="5619750"/>
          <p14:tracePt t="118749" x="6021388" y="5607050"/>
          <p14:tracePt t="118758" x="6021388" y="5594350"/>
          <p14:tracePt t="118775" x="6021388" y="5568950"/>
          <p14:tracePt t="118792" x="6021388" y="5530850"/>
          <p14:tracePt t="118808" x="6021388" y="5507038"/>
          <p14:tracePt t="118826" x="6021388" y="5468938"/>
          <p14:tracePt t="118842" x="6021388" y="5456238"/>
          <p14:tracePt t="118997" x="6021388" y="5468938"/>
          <p14:tracePt t="119005" x="6021388" y="5494338"/>
          <p14:tracePt t="119013" x="6021388" y="5518150"/>
          <p14:tracePt t="119026" x="5995988" y="5568950"/>
          <p14:tracePt t="119029" x="5970588" y="5607050"/>
          <p14:tracePt t="119043" x="5932488" y="5656263"/>
          <p14:tracePt t="119045" x="5883275" y="5694363"/>
          <p14:tracePt t="119059" x="5857875" y="5743575"/>
          <p14:tracePt t="119061" x="5808663" y="5781675"/>
          <p14:tracePt t="119077" x="5708650" y="5856288"/>
          <p14:tracePt t="119093" x="5583238" y="5907088"/>
          <p14:tracePt t="119109" x="5432425" y="5956300"/>
          <p14:tracePt t="119127" x="5294313" y="5994400"/>
          <p14:tracePt t="119143" x="5106988" y="6019800"/>
          <p14:tracePt t="119159" x="4906963" y="6019800"/>
          <p14:tracePt t="119177" x="4668838" y="6019800"/>
          <p14:tracePt t="119193" x="4468813" y="6019800"/>
          <p14:tracePt t="119209" x="4294188" y="6019800"/>
          <p14:tracePt t="119213" x="4205288" y="6019800"/>
          <p14:tracePt t="119227" x="4143375" y="6007100"/>
          <p14:tracePt t="119229" x="4092575" y="6007100"/>
          <p14:tracePt t="119244" x="3992563" y="5994400"/>
          <p14:tracePt t="119261" x="3968750" y="5969000"/>
          <p14:tracePt t="119333" x="3968750" y="5956300"/>
          <p14:tracePt t="119341" x="3968750" y="5932488"/>
          <p14:tracePt t="119349" x="3968750" y="5907088"/>
          <p14:tracePt t="119360" x="3968750" y="5881688"/>
          <p14:tracePt t="119377" x="3968750" y="5832475"/>
          <p14:tracePt t="119394" x="3968750" y="5781675"/>
          <p14:tracePt t="119397" x="3968750" y="5756275"/>
          <p14:tracePt t="119410" x="3968750" y="5732463"/>
          <p14:tracePt t="119428" x="3968750" y="5681663"/>
          <p14:tracePt t="119430" x="3968750" y="5656263"/>
          <p14:tracePt t="119444" x="3968750" y="5619750"/>
          <p14:tracePt t="119461" x="3979863" y="5594350"/>
          <p14:tracePt t="119477" x="3992563" y="5581650"/>
          <p14:tracePt t="119494" x="3992563" y="5568950"/>
          <p14:tracePt t="119510" x="4017963" y="5568950"/>
          <p14:tracePt t="119709" x="4005263" y="5568950"/>
          <p14:tracePt t="119725" x="3992563" y="5568950"/>
          <p14:tracePt t="119733" x="3979863" y="5568950"/>
          <p14:tracePt t="119745" x="3968750" y="5568950"/>
          <p14:tracePt t="119761" x="3917950" y="5568950"/>
          <p14:tracePt t="119764" x="3892550" y="5568950"/>
          <p14:tracePt t="119778" x="3879850" y="5568950"/>
          <p14:tracePt t="119781" x="3867150" y="5568950"/>
          <p14:tracePt t="119795" x="3843338" y="5568950"/>
          <p14:tracePt t="119797" x="3830638" y="5568950"/>
          <p14:tracePt t="119811" x="3817938" y="5568950"/>
          <p14:tracePt t="119813" x="3792538" y="5581650"/>
          <p14:tracePt t="119828" x="3779838" y="5581650"/>
          <p14:tracePt t="119845" x="3756025" y="5581650"/>
          <p14:tracePt t="119869" x="3743325" y="5581650"/>
          <p14:tracePt t="120021" x="3756025" y="5581650"/>
          <p14:tracePt t="120028" x="3779838" y="5581650"/>
          <p14:tracePt t="120037" x="3817938" y="5581650"/>
          <p14:tracePt t="120045" x="3856038" y="5581650"/>
          <p14:tracePt t="120063" x="3917950" y="5581650"/>
          <p14:tracePt t="120079" x="3979863" y="5581650"/>
          <p14:tracePt t="120095" x="4017963" y="5581650"/>
          <p14:tracePt t="121213" x="4030663" y="5581650"/>
          <p14:tracePt t="121221" x="4043363" y="5581650"/>
          <p14:tracePt t="121231" x="4056063" y="5581650"/>
          <p14:tracePt t="121248" x="4068763" y="5581650"/>
          <p14:tracePt t="121265" x="4081463" y="5581650"/>
          <p14:tracePt t="121268" x="4092575" y="5581650"/>
          <p14:tracePt t="121485" x="4105275" y="5581650"/>
          <p14:tracePt t="121501" x="4117975" y="5581650"/>
          <p14:tracePt t="121661" x="4130675" y="5581650"/>
          <p14:tracePt t="122821" x="4143375" y="5581650"/>
          <p14:tracePt t="122829" x="4156075" y="5581650"/>
          <p14:tracePt t="122836" x="4168775" y="5581650"/>
          <p14:tracePt t="122853" x="4205288" y="5581650"/>
          <p14:tracePt t="122869" x="4230688" y="5581650"/>
          <p14:tracePt t="122887" x="4268788" y="5594350"/>
          <p14:tracePt t="122902" x="4281488" y="5607050"/>
          <p14:tracePt t="123557" x="4294188" y="5607050"/>
          <p14:tracePt t="123581" x="4305300" y="5607050"/>
          <p14:tracePt t="123597" x="4318000" y="5607050"/>
          <p14:tracePt t="123604" x="4330700" y="5607050"/>
          <p14:tracePt t="123717" x="4343400" y="5607050"/>
          <p14:tracePt t="123741" x="4356100" y="5619750"/>
          <p14:tracePt t="123757" x="4368800" y="5619750"/>
          <p14:tracePt t="123765" x="4381500" y="5619750"/>
          <p14:tracePt t="124157" x="4394200" y="5619750"/>
          <p14:tracePt t="124173" x="4418013" y="5619750"/>
          <p14:tracePt t="124181" x="4430713" y="5619750"/>
          <p14:tracePt t="124189" x="4443413" y="5619750"/>
          <p14:tracePt t="124207" x="4468813" y="5619750"/>
          <p14:tracePt t="124223" x="4481513" y="5619750"/>
          <p14:tracePt t="124333" x="4494213" y="5619750"/>
          <p14:tracePt t="124349" x="4494213" y="5607050"/>
          <p14:tracePt t="124365" x="4494213" y="5594350"/>
          <p14:tracePt t="124373" x="4494213" y="5581650"/>
          <p14:tracePt t="124381" x="4494213" y="5568950"/>
          <p14:tracePt t="124390" x="4506913" y="5568950"/>
          <p14:tracePt t="124407" x="4506913" y="5543550"/>
          <p14:tracePt t="124429" x="4506913" y="5530850"/>
          <p14:tracePt t="124440" x="4518025" y="5530850"/>
          <p14:tracePt t="124749" x="4543425" y="5530850"/>
          <p14:tracePt t="124757" x="4581525" y="5530850"/>
          <p14:tracePt t="124765" x="4630738" y="5530850"/>
          <p14:tracePt t="124775" x="4694238" y="5530850"/>
          <p14:tracePt t="124791" x="4832350" y="5556250"/>
          <p14:tracePt t="124807" x="5006975" y="5568950"/>
          <p14:tracePt t="124824" x="5145088" y="5568950"/>
          <p14:tracePt t="124841" x="5270500" y="5581650"/>
          <p14:tracePt t="124858" x="5332413" y="5581650"/>
          <p14:tracePt t="124860" x="5345113" y="5581650"/>
          <p14:tracePt t="124875" x="5370513" y="5581650"/>
          <p14:tracePt t="125013" x="5357813" y="5581650"/>
          <p14:tracePt t="125021" x="5345113" y="5581650"/>
          <p14:tracePt t="125029" x="5332413" y="5581650"/>
          <p14:tracePt t="125042" x="5319713" y="5581650"/>
          <p14:tracePt t="125059" x="5307013" y="5581650"/>
          <p14:tracePt t="125075" x="5294313" y="5581650"/>
          <p14:tracePt t="125092" x="5281613" y="5581650"/>
          <p14:tracePt t="126301" x="5270500" y="5581650"/>
          <p14:tracePt t="126989" x="5270500" y="5594350"/>
          <p14:tracePt t="126997" x="5270500" y="5607050"/>
          <p14:tracePt t="127013" x="5270500" y="5619750"/>
          <p14:tracePt t="127030" x="5270500" y="5630863"/>
          <p14:tracePt t="127053" x="5270500" y="5643563"/>
          <p14:tracePt t="127069" x="5270500" y="5656263"/>
          <p14:tracePt t="127077" x="5270500" y="5668963"/>
          <p14:tracePt t="127093" x="5270500" y="5681663"/>
          <p14:tracePt t="127109" x="5270500" y="5694363"/>
          <p14:tracePt t="127125" x="5270500" y="5707063"/>
          <p14:tracePt t="127133" x="5270500" y="5719763"/>
          <p14:tracePt t="127148" x="5257800" y="5732463"/>
          <p14:tracePt t="127164" x="5257800" y="5756275"/>
          <p14:tracePt t="127181" x="5257800" y="5768975"/>
          <p14:tracePt t="127197" x="5245100" y="5781675"/>
          <p14:tracePt t="127214" x="5232400" y="5781675"/>
          <p14:tracePt t="127237" x="5219700" y="5794375"/>
          <p14:tracePt t="127247" x="5219700" y="5807075"/>
          <p14:tracePt t="127264" x="5207000" y="5807075"/>
          <p14:tracePt t="127285" x="5181600" y="5807075"/>
          <p14:tracePt t="127301" x="5170488" y="5807075"/>
          <p14:tracePt t="127317" x="5157788" y="5807075"/>
          <p14:tracePt t="127331" x="5145088" y="5807075"/>
          <p14:tracePt t="127349" x="5132388" y="5807075"/>
          <p14:tracePt t="127365" x="5106988" y="5807075"/>
          <p14:tracePt t="127381" x="5094288" y="5807075"/>
          <p14:tracePt t="127398" x="5081588" y="5807075"/>
          <p14:tracePt t="127414" x="5068888" y="5807075"/>
          <p14:tracePt t="127431" x="5045075" y="5807075"/>
          <p14:tracePt t="127447" x="5032375" y="5807075"/>
          <p14:tracePt t="127469" x="5019675" y="5807075"/>
          <p14:tracePt t="127501" x="5006975" y="5807075"/>
          <p14:tracePt t="127805" x="4994275" y="5807075"/>
          <p14:tracePt t="127845" x="4981575" y="5807075"/>
          <p14:tracePt t="127861" x="4968875" y="5807075"/>
          <p14:tracePt t="127877" x="4956175" y="5807075"/>
          <p14:tracePt t="127885" x="4945063" y="5807075"/>
          <p14:tracePt t="127899" x="4919663" y="5807075"/>
          <p14:tracePt t="127901" x="4906963" y="5807075"/>
          <p14:tracePt t="127917" x="4881563" y="5807075"/>
          <p14:tracePt t="127933" x="4843463" y="5819775"/>
          <p14:tracePt t="127949" x="4806950" y="5819775"/>
          <p14:tracePt t="127967" x="4781550" y="5832475"/>
          <p14:tracePt t="127982" x="4743450" y="5832475"/>
          <p14:tracePt t="127999" x="4706938" y="5843588"/>
          <p14:tracePt t="128016" x="4681538" y="5856288"/>
          <p14:tracePt t="128033" x="4619625" y="5868988"/>
          <p14:tracePt t="128049" x="4594225" y="5881688"/>
          <p14:tracePt t="128067" x="4581525" y="5881688"/>
          <p14:tracePt t="128069" x="4581525" y="5894388"/>
          <p14:tracePt t="128084" x="4543425" y="5907088"/>
          <p14:tracePt t="128109" x="4530725" y="5919788"/>
          <p14:tracePt t="128116" x="4518025" y="5919788"/>
          <p14:tracePt t="128141" x="4506913" y="5919788"/>
          <p14:tracePt t="128173" x="4494213" y="5919788"/>
          <p14:tracePt t="128189" x="4481513" y="5919788"/>
          <p14:tracePt t="128197" x="4468813" y="5919788"/>
          <p14:tracePt t="128213" x="4456113" y="5919788"/>
          <p14:tracePt t="128237" x="4443413" y="5919788"/>
          <p14:tracePt t="128493" x="4430713" y="5907088"/>
          <p14:tracePt t="128500" x="4430713" y="5894388"/>
          <p14:tracePt t="128581" x="4430713" y="5881688"/>
          <p14:tracePt t="128605" x="4430713" y="5856288"/>
          <p14:tracePt t="128622" x="4430713" y="5843588"/>
          <p14:tracePt t="128629" x="4443413" y="5832475"/>
          <p14:tracePt t="128637" x="4456113" y="5819775"/>
          <p14:tracePt t="128651" x="4456113" y="5807075"/>
          <p14:tracePt t="128669" x="4468813" y="5781675"/>
          <p14:tracePt t="128684" x="4468813" y="5768975"/>
          <p14:tracePt t="128701" x="4481513" y="5743575"/>
          <p14:tracePt t="128718" x="4481513" y="5732463"/>
          <p14:tracePt t="128734" x="4506913" y="5707063"/>
          <p14:tracePt t="128751" x="4518025" y="5694363"/>
          <p14:tracePt t="128768" x="4556125" y="5681663"/>
          <p14:tracePt t="128785" x="4594225" y="5668963"/>
          <p14:tracePt t="128802" x="4606925" y="5643563"/>
          <p14:tracePt t="128804" x="4619625" y="5643563"/>
          <p14:tracePt t="128818" x="4630738" y="5643563"/>
          <p14:tracePt t="128821" x="4656138" y="5630863"/>
          <p14:tracePt t="128837" x="4668838" y="5619750"/>
          <p14:tracePt t="128853" x="4681538" y="5607050"/>
          <p14:tracePt t="128869" x="4694238" y="5594350"/>
          <p14:tracePt t="128885" x="4706938" y="5581650"/>
          <p14:tracePt t="128904" x="4719638" y="5568950"/>
          <p14:tracePt t="128918" x="4732338" y="5568950"/>
          <p14:tracePt t="128936" x="4743450" y="5556250"/>
          <p14:tracePt t="128951" x="4756150" y="5543550"/>
          <p14:tracePt t="128968" x="4781550" y="5518150"/>
          <p14:tracePt t="128985" x="4819650" y="5518150"/>
          <p14:tracePt t="128989" x="4832350" y="5507038"/>
          <p14:tracePt t="129005" x="4843463" y="5507038"/>
          <p14:tracePt t="129021" x="4856163" y="5507038"/>
          <p14:tracePt t="129045" x="4868863" y="5507038"/>
          <p14:tracePt t="129109" x="4881563" y="5507038"/>
          <p14:tracePt t="129125" x="4894263" y="5507038"/>
          <p14:tracePt t="129133" x="4906963" y="5530850"/>
          <p14:tracePt t="129141" x="4932363" y="5556250"/>
          <p14:tracePt t="129152" x="4956175" y="5581650"/>
          <p14:tracePt t="129169" x="5006975" y="5630863"/>
          <p14:tracePt t="129173" x="5032375" y="5656263"/>
          <p14:tracePt t="129186" x="5068888" y="5656263"/>
          <p14:tracePt t="129189" x="5094288" y="5668963"/>
          <p14:tracePt t="129203" x="5119688" y="5681663"/>
          <p14:tracePt t="129205" x="5157788" y="5694363"/>
          <p14:tracePt t="129220" x="5194300" y="5694363"/>
          <p14:tracePt t="129222" x="5232400" y="5694363"/>
          <p14:tracePt t="129236" x="5270500" y="5694363"/>
          <p14:tracePt t="129253" x="5332413" y="5719763"/>
          <p14:tracePt t="129269" x="5357813" y="5719763"/>
          <p14:tracePt t="129389" x="5345113" y="5719763"/>
          <p14:tracePt t="129397" x="5307013" y="5719763"/>
          <p14:tracePt t="129405" x="5270500" y="5719763"/>
          <p14:tracePt t="129420" x="5170488" y="5707063"/>
          <p14:tracePt t="129437" x="4994275" y="5681663"/>
          <p14:tracePt t="129453" x="4832350" y="5668963"/>
          <p14:tracePt t="129469" x="4706938" y="5643563"/>
          <p14:tracePt t="129486" x="4643438" y="5643563"/>
          <p14:tracePt t="129503" x="4630738" y="5643563"/>
          <p14:tracePt t="129589" x="4643438" y="5643563"/>
          <p14:tracePt t="129597" x="4656138" y="5643563"/>
          <p14:tracePt t="129605" x="4681538" y="5643563"/>
          <p14:tracePt t="129621" x="4743450" y="5643563"/>
          <p14:tracePt t="129637" x="4794250" y="5643563"/>
          <p14:tracePt t="129654" x="4819650" y="5643563"/>
          <p14:tracePt t="129670" x="4832350" y="5643563"/>
          <p14:tracePt t="129821" x="4819650" y="5643563"/>
          <p14:tracePt t="129829" x="4781550" y="5643563"/>
          <p14:tracePt t="129838" x="4743450" y="5630863"/>
          <p14:tracePt t="129854" x="4668838" y="5619750"/>
          <p14:tracePt t="129871" x="4630738" y="5619750"/>
          <p14:tracePt t="129887" x="4619625" y="5619750"/>
          <p14:tracePt t="130069" x="4619625" y="5594350"/>
          <p14:tracePt t="130077" x="4619625" y="5556250"/>
          <p14:tracePt t="130088" x="4643438" y="5494338"/>
          <p14:tracePt t="130105" x="4719638" y="5330825"/>
          <p14:tracePt t="130122" x="4768850" y="5118100"/>
          <p14:tracePt t="130124" x="4794250" y="5005388"/>
          <p14:tracePt t="130139" x="4819650" y="4905375"/>
          <p14:tracePt t="130141" x="4843463" y="4830763"/>
          <p14:tracePt t="130156" x="4868863" y="4756150"/>
          <p14:tracePt t="130158" x="4894263" y="4692650"/>
          <p14:tracePt t="130172" x="4906963" y="4618038"/>
          <p14:tracePt t="130188" x="4945063" y="4505325"/>
          <p14:tracePt t="130205" x="4968875" y="4405313"/>
          <p14:tracePt t="130222" x="4981575" y="4292600"/>
          <p14:tracePt t="130239" x="5019675" y="4217988"/>
          <p14:tracePt t="130255" x="5032375" y="4141788"/>
          <p14:tracePt t="130272" x="5068888" y="4079875"/>
          <p14:tracePt t="130289" x="5119688" y="3992563"/>
          <p14:tracePt t="130306" x="5170488" y="3916363"/>
          <p14:tracePt t="130308" x="5194300" y="3879850"/>
          <p14:tracePt t="130322" x="5232400" y="3854450"/>
          <p14:tracePt t="130324" x="5257800" y="3829050"/>
          <p14:tracePt t="130339" x="5270500" y="3803650"/>
          <p14:tracePt t="130341" x="5307013" y="3779838"/>
          <p14:tracePt t="130357" x="5357813" y="3741738"/>
          <p14:tracePt t="130373" x="5407025" y="3716338"/>
          <p14:tracePt t="130389" x="5495925" y="3667125"/>
          <p14:tracePt t="130406" x="5545138" y="3641725"/>
          <p14:tracePt t="130422" x="5557838" y="3629025"/>
          <p14:tracePt t="130439" x="5570538" y="3616325"/>
          <p14:tracePt t="130461" x="5583238" y="3616325"/>
          <p14:tracePt t="130473" x="5595938" y="3616325"/>
          <p14:tracePt t="130489" x="5595938" y="3603625"/>
          <p14:tracePt t="130507" x="5619750" y="3603625"/>
          <p14:tracePt t="130523" x="5645150" y="3603625"/>
          <p14:tracePt t="130525" x="5657850" y="3603625"/>
          <p14:tracePt t="130540" x="5670550" y="3603625"/>
          <p14:tracePt t="130557" x="5683250" y="3603625"/>
          <p14:tracePt t="130573" x="5695950" y="3603625"/>
          <p14:tracePt t="130613" x="5695950" y="3590925"/>
          <p14:tracePt t="130622" x="5708650" y="3590925"/>
          <p14:tracePt t="130653" x="5719763" y="3590925"/>
          <p14:tracePt t="130677" x="5719763" y="3579813"/>
          <p14:tracePt t="130694" x="5732463" y="3579813"/>
          <p14:tracePt t="130733" x="5745163" y="3567113"/>
          <p14:tracePt t="130741" x="5745163" y="3554413"/>
          <p14:tracePt t="130757" x="5757863" y="3554413"/>
          <p14:tracePt t="130781" x="5770563" y="3554413"/>
          <p14:tracePt t="130790" x="5783263" y="3554413"/>
          <p14:tracePt t="130807" x="5795963" y="3554413"/>
          <p14:tracePt t="130823" x="5795963" y="3541713"/>
          <p14:tracePt t="131741" x="5821363" y="3541713"/>
          <p14:tracePt t="131749" x="5832475" y="3554413"/>
          <p14:tracePt t="131759" x="5845175" y="3567113"/>
          <p14:tracePt t="131776" x="5870575" y="3579813"/>
          <p14:tracePt t="131792" x="5895975" y="3579813"/>
          <p14:tracePt t="131809" x="5908675" y="3590925"/>
          <p14:tracePt t="131813" x="5921375" y="3603625"/>
          <p14:tracePt t="131827" x="5932488" y="3603625"/>
          <p14:tracePt t="131829" x="5945188" y="3603625"/>
          <p14:tracePt t="132101" x="5957888" y="3603625"/>
          <p14:tracePt t="132110" x="5970588" y="3603625"/>
          <p14:tracePt t="132117" x="5995988" y="3603625"/>
          <p14:tracePt t="132126" x="6034088" y="3603625"/>
          <p14:tracePt t="132143" x="6083300" y="3603625"/>
          <p14:tracePt t="132160" x="6157913" y="3603625"/>
          <p14:tracePt t="132177" x="6221413" y="3603625"/>
          <p14:tracePt t="132194" x="6259513" y="3603625"/>
          <p14:tracePt t="132197" x="6270625" y="3603625"/>
          <p14:tracePt t="132210" x="6296025" y="3603625"/>
          <p14:tracePt t="132453" x="6283325" y="3603625"/>
          <p14:tracePt t="132460" x="6270625" y="3603625"/>
          <p14:tracePt t="132469" x="6246813" y="3603625"/>
          <p14:tracePt t="132478" x="6221413" y="3603625"/>
          <p14:tracePt t="132494" x="6157913" y="3616325"/>
          <p14:tracePt t="132510" x="6070600" y="3641725"/>
          <p14:tracePt t="132528" x="5983288" y="3654425"/>
          <p14:tracePt t="132545" x="5895975" y="3679825"/>
          <p14:tracePt t="132548" x="5845175" y="3692525"/>
          <p14:tracePt t="132561" x="5795963" y="3692525"/>
          <p14:tracePt t="132564" x="5757863" y="3692525"/>
          <p14:tracePt t="132578" x="5732463" y="3703638"/>
          <p14:tracePt t="132581" x="5695950" y="3716338"/>
          <p14:tracePt t="132595" x="5657850" y="3729038"/>
          <p14:tracePt t="132597" x="5632450" y="3729038"/>
          <p14:tracePt t="132613" x="5595938" y="3729038"/>
          <p14:tracePt t="132629" x="5557838" y="3754438"/>
          <p14:tracePt t="132645" x="5545138" y="3754438"/>
          <p14:tracePt t="132669" x="5532438" y="3767138"/>
          <p14:tracePt t="132678" x="5519738" y="3767138"/>
          <p14:tracePt t="132701" x="5507038" y="3767138"/>
          <p14:tracePt t="132781" x="5545138" y="3767138"/>
          <p14:tracePt t="132789" x="5570538" y="3767138"/>
          <p14:tracePt t="132797" x="5619750" y="3767138"/>
          <p14:tracePt t="132813" x="5770563" y="3767138"/>
          <p14:tracePt t="132829" x="5945188" y="3767138"/>
          <p14:tracePt t="132846" x="6146800" y="3729038"/>
          <p14:tracePt t="132862" x="6321425" y="3692525"/>
          <p14:tracePt t="132878" x="6472238" y="3667125"/>
          <p14:tracePt t="132895" x="6572250" y="3654425"/>
          <p14:tracePt t="132912" x="6596063" y="3654425"/>
          <p14:tracePt t="133037" x="6559550" y="3654425"/>
          <p14:tracePt t="133045" x="6521450" y="3654425"/>
          <p14:tracePt t="133053" x="6472238" y="3654425"/>
          <p14:tracePt t="133062" x="6408738" y="3654425"/>
          <p14:tracePt t="133079" x="6208713" y="3692525"/>
          <p14:tracePt t="133097" x="6021388" y="3729038"/>
          <p14:tracePt t="133113" x="5908675" y="3741738"/>
          <p14:tracePt t="133129" x="5832475" y="3767138"/>
          <p14:tracePt t="133147" x="5821363" y="3767138"/>
          <p14:tracePt t="133205" x="5832475" y="3767138"/>
          <p14:tracePt t="133212" x="5870575" y="3767138"/>
          <p14:tracePt t="133221" x="5921375" y="3767138"/>
          <p14:tracePt t="133229" x="5983288" y="3767138"/>
          <p14:tracePt t="133246" x="6170613" y="3767138"/>
          <p14:tracePt t="133263" x="6370638" y="3767138"/>
          <p14:tracePt t="133279" x="6572250" y="3767138"/>
          <p14:tracePt t="133296" x="6708775" y="3767138"/>
          <p14:tracePt t="133313" x="6759575" y="3767138"/>
          <p14:tracePt t="133316" x="6772275" y="3767138"/>
          <p14:tracePt t="133330" x="6784975" y="3767138"/>
          <p14:tracePt t="133413" x="6772275" y="3767138"/>
          <p14:tracePt t="133421" x="6746875" y="3767138"/>
          <p14:tracePt t="133430" x="6734175" y="3767138"/>
          <p14:tracePt t="133447" x="6672263" y="3767138"/>
          <p14:tracePt t="133463" x="6596063" y="3767138"/>
          <p14:tracePt t="133480" x="6559550" y="3767138"/>
          <p14:tracePt t="133497" x="6546850" y="3767138"/>
          <p14:tracePt t="133557" x="6584950" y="3767138"/>
          <p14:tracePt t="133565" x="6621463" y="3767138"/>
          <p14:tracePt t="133573" x="6659563" y="3767138"/>
          <p14:tracePt t="133580" x="6696075" y="3767138"/>
          <p14:tracePt t="133597" x="6821488" y="3767138"/>
          <p14:tracePt t="133614" x="6921500" y="3767138"/>
          <p14:tracePt t="133630" x="7010400" y="3767138"/>
          <p14:tracePt t="133647" x="7046913" y="3767138"/>
          <p14:tracePt t="133664" x="7059613" y="3767138"/>
          <p14:tracePt t="133741" x="7021513" y="3767138"/>
          <p14:tracePt t="133749" x="6985000" y="3767138"/>
          <p14:tracePt t="133757" x="6921500" y="3767138"/>
          <p14:tracePt t="133765" x="6834188" y="3767138"/>
          <p14:tracePt t="133781" x="6634163" y="3779838"/>
          <p14:tracePt t="133798" x="6408738" y="3792538"/>
          <p14:tracePt t="133815" x="6208713" y="3803650"/>
          <p14:tracePt t="133831" x="6083300" y="3816350"/>
          <p14:tracePt t="133848" x="5995988" y="3816350"/>
          <p14:tracePt t="133865" x="5932488" y="3829050"/>
          <p14:tracePt t="133881" x="5908675" y="3829050"/>
          <p14:tracePt t="134037" x="5908675" y="3841750"/>
          <p14:tracePt t="134045" x="5883275" y="3841750"/>
          <p14:tracePt t="134053" x="5870575" y="3854450"/>
          <p14:tracePt t="134065" x="5845175" y="3879850"/>
          <p14:tracePt t="134082" x="5783263" y="3941763"/>
          <p14:tracePt t="134085" x="5719763" y="4005263"/>
          <p14:tracePt t="134098" x="5657850" y="4079875"/>
          <p14:tracePt t="134101" x="5607050" y="4167188"/>
          <p14:tracePt t="134116" x="5470525" y="4430713"/>
          <p14:tracePt t="134133" x="5319713" y="4679950"/>
          <p14:tracePt t="134149" x="5181600" y="4943475"/>
          <p14:tracePt t="134166" x="5081588" y="5168900"/>
          <p14:tracePt t="134182" x="5019675" y="5343525"/>
          <p14:tracePt t="134198" x="4994275" y="5443538"/>
          <p14:tracePt t="134215" x="4994275" y="5507038"/>
          <p14:tracePt t="134232" x="4994275" y="5518150"/>
          <p14:tracePt t="134248" x="4981575" y="5518150"/>
          <p14:tracePt t="134266" x="4981575" y="5530850"/>
          <p14:tracePt t="134389" x="4968875" y="5530850"/>
          <p14:tracePt t="134397" x="4945063" y="5530850"/>
          <p14:tracePt t="134405" x="4906963" y="5530850"/>
          <p14:tracePt t="134416" x="4868863" y="5518150"/>
          <p14:tracePt t="134433" x="4768850" y="5494338"/>
          <p14:tracePt t="134449" x="4656138" y="5494338"/>
          <p14:tracePt t="134467" x="4543425" y="5494338"/>
          <p14:tracePt t="134469" x="4506913" y="5481638"/>
          <p14:tracePt t="134484" x="4443413" y="5481638"/>
          <p14:tracePt t="134500" x="4430713" y="5481638"/>
          <p14:tracePt t="134516" x="4418013" y="5481638"/>
          <p14:tracePt t="134581" x="4443413" y="5481638"/>
          <p14:tracePt t="134589" x="4481513" y="5481638"/>
          <p14:tracePt t="134599" x="4530725" y="5481638"/>
          <p14:tracePt t="134617" x="4681538" y="5481638"/>
          <p14:tracePt t="134633" x="4881563" y="5481638"/>
          <p14:tracePt t="134637" x="4981575" y="5481638"/>
          <p14:tracePt t="134651" x="5081588" y="5481638"/>
          <p14:tracePt t="134653" x="5181600" y="5481638"/>
          <p14:tracePt t="134667" x="5307013" y="5481638"/>
          <p14:tracePt t="134669" x="5407025" y="5481638"/>
          <p14:tracePt t="134685" x="5570538" y="5481638"/>
          <p14:tracePt t="134700" x="5657850" y="5481638"/>
          <p14:tracePt t="134717" x="5683250" y="5481638"/>
          <p14:tracePt t="134773" x="5657850" y="5481638"/>
          <p14:tracePt t="134781" x="5619750" y="5481638"/>
          <p14:tracePt t="134789" x="5557838" y="5481638"/>
          <p14:tracePt t="134800" x="5470525" y="5481638"/>
          <p14:tracePt t="134817" x="5270500" y="5481638"/>
          <p14:tracePt t="134834" x="5045075" y="5481638"/>
          <p14:tracePt t="134836" x="4906963" y="5481638"/>
          <p14:tracePt t="134851" x="4794250" y="5507038"/>
          <p14:tracePt t="134853" x="4706938" y="5518150"/>
          <p14:tracePt t="134868" x="4581525" y="5518150"/>
          <p14:tracePt t="134885" x="4543425" y="5518150"/>
          <p14:tracePt t="134900" x="4530725" y="5518150"/>
          <p14:tracePt t="134934" x="4543425" y="5518150"/>
          <p14:tracePt t="134941" x="4568825" y="5518150"/>
          <p14:tracePt t="134950" x="4606925" y="5518150"/>
          <p14:tracePt t="134967" x="4743450" y="5518150"/>
          <p14:tracePt t="134984" x="4968875" y="5543550"/>
          <p14:tracePt t="135001" x="5194300" y="5543550"/>
          <p14:tracePt t="135018" x="5445125" y="5543550"/>
          <p14:tracePt t="135021" x="5545138" y="5543550"/>
          <p14:tracePt t="135035" x="5632450" y="5543550"/>
          <p14:tracePt t="135037" x="5695950" y="5543550"/>
          <p14:tracePt t="135052" x="5783263" y="5543550"/>
          <p14:tracePt t="135173" x="5770563" y="5543550"/>
          <p14:tracePt t="135181" x="5745163" y="5543550"/>
          <p14:tracePt t="135189" x="5708650" y="5543550"/>
          <p14:tracePt t="135201" x="5657850" y="5543550"/>
          <p14:tracePt t="135204" x="5595938" y="5543550"/>
          <p14:tracePt t="135218" x="5507038" y="5543550"/>
          <p14:tracePt t="135221" x="5407025" y="5543550"/>
          <p14:tracePt t="135235" x="5319713" y="5543550"/>
          <p14:tracePt t="135237" x="5245100" y="5543550"/>
          <p14:tracePt t="135252" x="5119688" y="5543550"/>
          <p14:tracePt t="135269" x="5006975" y="5543550"/>
          <p14:tracePt t="135285" x="4932363" y="5543550"/>
          <p14:tracePt t="135301" x="4906963" y="5543550"/>
          <p14:tracePt t="135318" x="4894263" y="5543550"/>
          <p14:tracePt t="135397" x="4919663" y="5543550"/>
          <p14:tracePt t="135404" x="4956175" y="5543550"/>
          <p14:tracePt t="135419" x="4994275" y="5543550"/>
          <p14:tracePt t="135421" x="5045075" y="5543550"/>
          <p14:tracePt t="135436" x="5181600" y="5543550"/>
          <p14:tracePt t="135453" x="5307013" y="5543550"/>
          <p14:tracePt t="135469" x="5394325" y="5543550"/>
          <p14:tracePt t="135486" x="5419725" y="5543550"/>
          <p14:tracePt t="135556" x="5407025" y="5543550"/>
          <p14:tracePt t="135565" x="5383213" y="5543550"/>
          <p14:tracePt t="135573" x="5357813" y="5543550"/>
          <p14:tracePt t="135586" x="5319713" y="5543550"/>
          <p14:tracePt t="135589" x="5270500" y="5543550"/>
          <p14:tracePt t="135603" x="5232400" y="5543550"/>
          <p14:tracePt t="135605" x="5194300" y="5543550"/>
          <p14:tracePt t="135620" x="5157788" y="5543550"/>
          <p14:tracePt t="135622" x="5106988" y="5543550"/>
          <p14:tracePt t="135636" x="5081588" y="5556250"/>
          <p14:tracePt t="135653" x="5068888" y="5556250"/>
          <p14:tracePt t="135717" x="5094288" y="5556250"/>
          <p14:tracePt t="135725" x="5106988" y="5556250"/>
          <p14:tracePt t="135737" x="5132388" y="5556250"/>
          <p14:tracePt t="135753" x="5232400" y="5556250"/>
          <p14:tracePt t="135756" x="5281613" y="5556250"/>
          <p14:tracePt t="135770" x="5357813" y="5556250"/>
          <p14:tracePt t="135787" x="5470525" y="5556250"/>
          <p14:tracePt t="135789" x="5532438" y="5556250"/>
          <p14:tracePt t="135803" x="5583238" y="5543550"/>
          <p14:tracePt t="135805" x="5607050" y="5543550"/>
          <p14:tracePt t="135820" x="5657850" y="5543550"/>
          <p14:tracePt t="135837" x="5670550" y="5543550"/>
          <p14:tracePt t="135853" x="5683250" y="5543550"/>
          <p14:tracePt t="135997" x="5670550" y="5543550"/>
          <p14:tracePt t="136005" x="5657850" y="5543550"/>
          <p14:tracePt t="136012" x="5645150" y="5543550"/>
          <p14:tracePt t="136021" x="5619750" y="5530850"/>
          <p14:tracePt t="136117" x="5632450" y="5530850"/>
          <p14:tracePt t="136125" x="5657850" y="5530850"/>
          <p14:tracePt t="136137" x="5695950" y="5518150"/>
          <p14:tracePt t="136154" x="5783263" y="5507038"/>
          <p14:tracePt t="136158" x="5857875" y="5494338"/>
          <p14:tracePt t="136172" x="5921375" y="5494338"/>
          <p14:tracePt t="136174" x="5995988" y="5494338"/>
          <p14:tracePt t="136188" x="6134100" y="5468938"/>
          <p14:tracePt t="136205" x="6259513" y="5443538"/>
          <p14:tracePt t="136221" x="6334125" y="5443538"/>
          <p14:tracePt t="136237" x="6370638" y="5443538"/>
          <p14:tracePt t="137885" x="6359525" y="5443538"/>
          <p14:tracePt t="137909" x="6346825" y="5443538"/>
          <p14:tracePt t="137917" x="6334125" y="5443538"/>
          <p14:tracePt t="137926" x="6308725" y="5443538"/>
          <p14:tracePt t="137942" x="6259513" y="5443538"/>
          <p14:tracePt t="137958" x="6196013" y="5443538"/>
          <p14:tracePt t="137975" x="6070600" y="5456238"/>
          <p14:tracePt t="137992" x="5895975" y="5456238"/>
          <p14:tracePt t="138009" x="5708650" y="5481638"/>
          <p14:tracePt t="138012" x="5607050" y="5481638"/>
          <p14:tracePt t="138026" x="5532438" y="5481638"/>
          <p14:tracePt t="138029" x="5457825" y="5481638"/>
          <p14:tracePt t="138042" x="5407025" y="5481638"/>
          <p14:tracePt t="138045" x="5370513" y="5481638"/>
          <p14:tracePt t="138060" x="5307013" y="5494338"/>
          <p14:tracePt t="138076" x="5281613" y="5494338"/>
          <p14:tracePt t="138093" x="5270500" y="5494338"/>
          <p14:tracePt t="138149" x="5257800" y="5494338"/>
          <p14:tracePt t="138164" x="5245100" y="5494338"/>
          <p14:tracePt t="138173" x="5232400" y="5494338"/>
          <p14:tracePt t="138181" x="5207000" y="5494338"/>
          <p14:tracePt t="138192" x="5194300" y="5494338"/>
          <p14:tracePt t="138209" x="5170488" y="5494338"/>
          <p14:tracePt t="138212" x="5145088" y="5494338"/>
          <p14:tracePt t="138226" x="5132388" y="5494338"/>
          <p14:tracePt t="138243" x="5119688" y="5494338"/>
          <p14:tracePt t="138245" x="5106988" y="5494338"/>
          <p14:tracePt t="138259" x="5081588" y="5494338"/>
          <p14:tracePt t="138261" x="5068888" y="5494338"/>
          <p14:tracePt t="138277" x="5045075" y="5494338"/>
          <p14:tracePt t="138293" x="5006975" y="5494338"/>
          <p14:tracePt t="138310" x="4981575" y="5494338"/>
          <p14:tracePt t="138327" x="4945063" y="5494338"/>
          <p14:tracePt t="138342" x="4906963" y="5494338"/>
          <p14:tracePt t="138360" x="4894263" y="5494338"/>
          <p14:tracePt t="138377" x="4868863" y="5494338"/>
          <p14:tracePt t="138393" x="4856163" y="5494338"/>
          <p14:tracePt t="138493" x="4856163" y="5507038"/>
          <p14:tracePt t="138509" x="4856163" y="5518150"/>
          <p14:tracePt t="138517" x="4868863" y="5518150"/>
          <p14:tracePt t="138526" x="4881563" y="5530850"/>
          <p14:tracePt t="138543" x="4919663" y="5543550"/>
          <p14:tracePt t="138560" x="4956175" y="5556250"/>
          <p14:tracePt t="138577" x="4994275" y="5581650"/>
          <p14:tracePt t="138580" x="5032375" y="5581650"/>
          <p14:tracePt t="138594" x="5057775" y="5581650"/>
          <p14:tracePt t="138597" x="5081588" y="5581650"/>
          <p14:tracePt t="138610" x="5106988" y="5581650"/>
          <p14:tracePt t="138613" x="5145088" y="5594350"/>
          <p14:tracePt t="138628" x="5232400" y="5594350"/>
          <p14:tracePt t="138644" x="5383213" y="5594350"/>
          <p14:tracePt t="138661" x="5619750" y="5594350"/>
          <p14:tracePt t="138677" x="5870575" y="5607050"/>
          <p14:tracePt t="138694" x="6170613" y="5619750"/>
          <p14:tracePt t="138710" x="6472238" y="5630863"/>
          <p14:tracePt t="138727" x="6784975" y="5681663"/>
          <p14:tracePt t="138744" x="7097713" y="5743575"/>
          <p14:tracePt t="138761" x="7335838" y="5819775"/>
          <p14:tracePt t="138778" x="7523163" y="5894388"/>
          <p14:tracePt t="138780" x="7610475" y="5919788"/>
          <p14:tracePt t="138795" x="7697788" y="5945188"/>
          <p14:tracePt t="138797" x="7773988" y="5969000"/>
          <p14:tracePt t="138812" x="7874000" y="5981700"/>
          <p14:tracePt t="138828" x="7935913" y="5994400"/>
          <p14:tracePt t="138845" x="7948613" y="5994400"/>
          <p14:tracePt t="138861" x="7986713" y="6007100"/>
          <p14:tracePt t="138878" x="8048625" y="6019800"/>
          <p14:tracePt t="138894" x="8174038" y="6045200"/>
          <p14:tracePt t="138910" x="8324850" y="6094413"/>
          <p14:tracePt t="138928" x="8512175" y="6157913"/>
          <p14:tracePt t="138945" x="8699500" y="6232525"/>
          <p14:tracePt t="138961" x="8886825" y="6345238"/>
          <p14:tracePt t="138965" x="8975725" y="6394450"/>
          <p14:tracePt t="138978" x="9063038" y="6445250"/>
          <p14:tracePt t="138981" x="9137650" y="6494463"/>
          <p14:tracePt t="138995" x="9224963" y="6545263"/>
          <p14:tracePt t="138997" x="9324975" y="6594475"/>
          <p14:tracePt t="139012" x="9513888" y="6707188"/>
          <p14:tracePt t="139029" x="9726613" y="6807200"/>
          <p14:tracePt t="139957" x="9713913" y="6845300"/>
          <p14:tracePt t="139964" x="9650413" y="6832600"/>
          <p14:tracePt t="139982" x="9537700" y="6807200"/>
          <p14:tracePt t="139997" x="9337675" y="6757988"/>
          <p14:tracePt t="140014" x="9088438" y="6707188"/>
          <p14:tracePt t="140030" x="8774113" y="6619875"/>
          <p14:tracePt t="140047" x="8474075" y="6557963"/>
          <p14:tracePt t="140064" x="8212138" y="6470650"/>
          <p14:tracePt t="140081" x="7961313" y="6394450"/>
          <p14:tracePt t="140098" x="7735888" y="6319838"/>
          <p14:tracePt t="140100" x="7648575" y="6281738"/>
          <p14:tracePt t="140115" x="7561263" y="6245225"/>
          <p14:tracePt t="140117" x="7485063" y="6219825"/>
          <p14:tracePt t="140132" x="7372350" y="6194425"/>
          <p14:tracePt t="140148" x="7310438" y="6169025"/>
          <p14:tracePt t="140165" x="7259638" y="6157913"/>
          <p14:tracePt t="140181" x="7235825" y="6157913"/>
          <p14:tracePt t="140198" x="7223125" y="6145213"/>
          <p14:tracePt t="140214" x="7210425" y="6145213"/>
          <p14:tracePt t="140231" x="7197725" y="6145213"/>
          <p14:tracePt t="140248" x="7185025" y="6132513"/>
          <p14:tracePt t="140265" x="7123113" y="6094413"/>
          <p14:tracePt t="140282" x="7021513" y="6056313"/>
          <p14:tracePt t="140284" x="6946900" y="6032500"/>
          <p14:tracePt t="140298" x="6859588" y="5994400"/>
          <p14:tracePt t="140301" x="6746875" y="5945188"/>
          <p14:tracePt t="140316" x="6646863" y="5881688"/>
          <p14:tracePt t="140318" x="6534150" y="5832475"/>
          <p14:tracePt t="140332" x="6321425" y="5694363"/>
          <p14:tracePt t="140349" x="6083300" y="5594350"/>
          <p14:tracePt t="140365" x="5832475" y="5481638"/>
          <p14:tracePt t="140382" x="5657850" y="5381625"/>
          <p14:tracePt t="140398" x="5495925" y="5305425"/>
          <p14:tracePt t="140415" x="5357813" y="5218113"/>
          <p14:tracePt t="140431" x="5245100" y="5143500"/>
          <p14:tracePt t="140448" x="5170488" y="5081588"/>
          <p14:tracePt t="140466" x="5094288" y="5043488"/>
          <p14:tracePt t="140469" x="5057775" y="5018088"/>
          <p14:tracePt t="140482" x="5019675" y="4968875"/>
          <p14:tracePt t="140485" x="4981575" y="4943475"/>
          <p14:tracePt t="140499" x="4919663" y="4892675"/>
          <p14:tracePt t="140501" x="4856163" y="4830763"/>
          <p14:tracePt t="140516" x="4743450" y="4743450"/>
          <p14:tracePt t="140533" x="4630738" y="4679950"/>
          <p14:tracePt t="140549" x="4518025" y="4618038"/>
          <p14:tracePt t="140565" x="4468813" y="4579938"/>
          <p14:tracePt t="140582" x="4418013" y="4554538"/>
          <p14:tracePt t="140599" x="4418013" y="4543425"/>
          <p14:tracePt t="140615" x="4394200" y="4543425"/>
          <p14:tracePt t="140701" x="4394200" y="4530725"/>
          <p14:tracePt t="140716" x="4394200" y="4518025"/>
          <p14:tracePt t="140724" x="4394200" y="4492625"/>
          <p14:tracePt t="140733" x="4394200" y="4479925"/>
          <p14:tracePt t="140749" x="4394200" y="4443413"/>
          <p14:tracePt t="140766" x="4394200" y="4392613"/>
          <p14:tracePt t="140782" x="4394200" y="4341813"/>
          <p14:tracePt t="140799" x="4394200" y="4305300"/>
          <p14:tracePt t="140816" x="4394200" y="4279900"/>
          <p14:tracePt t="140833" x="4394200" y="4267200"/>
          <p14:tracePt t="140850" x="4394200" y="4241800"/>
          <p14:tracePt t="140867" x="4394200" y="4230688"/>
          <p14:tracePt t="140884" x="4394200" y="4205288"/>
          <p14:tracePt t="140900" x="4394200" y="4192588"/>
          <p14:tracePt t="140917" x="4394200" y="4179888"/>
          <p14:tracePt t="140933" x="4394200" y="4167188"/>
          <p14:tracePt t="141093" x="4394200" y="4154488"/>
          <p14:tracePt t="141116" x="4381500" y="4154488"/>
          <p14:tracePt t="141125" x="4356100" y="4154488"/>
          <p14:tracePt t="141134" x="4330700" y="4141788"/>
          <p14:tracePt t="141150" x="4281488" y="4141788"/>
          <p14:tracePt t="141166" x="4230688" y="4141788"/>
          <p14:tracePt t="141183" x="4168775" y="4117975"/>
          <p14:tracePt t="141200" x="4117975" y="4117975"/>
          <p14:tracePt t="141217" x="4056063" y="4105275"/>
          <p14:tracePt t="141220" x="4017963" y="4105275"/>
          <p14:tracePt t="141234" x="3992563" y="4105275"/>
          <p14:tracePt t="141237" x="3956050" y="4105275"/>
          <p14:tracePt t="141250" x="3917950" y="4105275"/>
          <p14:tracePt t="141253" x="3905250" y="4105275"/>
          <p14:tracePt t="141268" x="3879850" y="4105275"/>
          <p14:tracePt t="141325" x="3892550" y="4092575"/>
          <p14:tracePt t="141334" x="3943350" y="4079875"/>
          <p14:tracePt t="141342" x="4030663" y="4067175"/>
          <p14:tracePt t="141350" x="4117975" y="4041775"/>
          <p14:tracePt t="141367" x="4330700" y="3992563"/>
          <p14:tracePt t="141384" x="4543425" y="3941763"/>
          <p14:tracePt t="141401" x="4719638" y="3905250"/>
          <p14:tracePt t="141404" x="4743450" y="3892550"/>
          <p14:tracePt t="141418" x="4756150" y="3879850"/>
          <p14:tracePt t="141420" x="4768850" y="3879850"/>
          <p14:tracePt t="141469" x="4768850" y="3867150"/>
          <p14:tracePt t="141477" x="4756150" y="3867150"/>
          <p14:tracePt t="141485" x="4706938" y="3854450"/>
          <p14:tracePt t="141501" x="4530725" y="3841750"/>
          <p14:tracePt t="141518" x="4281488" y="3841750"/>
          <p14:tracePt t="141534" x="4030663" y="3841750"/>
          <p14:tracePt t="141551" x="3843338" y="3867150"/>
          <p14:tracePt t="141568" x="3767138" y="3892550"/>
          <p14:tracePt t="141585" x="3756025" y="3905250"/>
          <p14:tracePt t="141588" x="3743325" y="3905250"/>
          <p14:tracePt t="141621" x="3756025" y="3905250"/>
          <p14:tracePt t="141628" x="3779838" y="3905250"/>
          <p14:tracePt t="141637" x="3817938" y="3905250"/>
          <p14:tracePt t="141652" x="3917950" y="3916363"/>
          <p14:tracePt t="141669" x="4043363" y="3916363"/>
          <p14:tracePt t="141685" x="4181475" y="3905250"/>
          <p14:tracePt t="141702" x="4281488" y="3892550"/>
          <p14:tracePt t="141718" x="4294188" y="3892550"/>
          <p14:tracePt t="141735" x="4305300" y="3892550"/>
          <p14:tracePt t="141813" x="4294188" y="3892550"/>
          <p14:tracePt t="141820" x="4268788" y="3892550"/>
          <p14:tracePt t="141837" x="4192588" y="3892550"/>
          <p14:tracePt t="141852" x="4130675" y="3892550"/>
          <p14:tracePt t="141869" x="4081463" y="3892550"/>
          <p14:tracePt t="141886" x="4043363" y="3892550"/>
          <p14:tracePt t="141902" x="4030663" y="3892550"/>
          <p14:tracePt t="141989" x="4056063" y="3892550"/>
          <p14:tracePt t="141997" x="4068763" y="3905250"/>
          <p14:tracePt t="142005" x="4105275" y="3916363"/>
          <p14:tracePt t="142020" x="4181475" y="3967163"/>
          <p14:tracePt t="142037" x="4256088" y="4005263"/>
          <p14:tracePt t="142053" x="4305300" y="4029075"/>
          <p14:tracePt t="142069" x="4330700" y="4041775"/>
          <p14:tracePt t="142141" x="4305300" y="4041775"/>
          <p14:tracePt t="142149" x="4268788" y="4041775"/>
          <p14:tracePt t="142157" x="4230688" y="4041775"/>
          <p14:tracePt t="142170" x="4192588" y="4041775"/>
          <p14:tracePt t="142173" x="4117975" y="4041775"/>
          <p14:tracePt t="142187" x="4068763" y="4054475"/>
          <p14:tracePt t="142189" x="4030663" y="4067175"/>
          <p14:tracePt t="142204" x="3968750" y="4067175"/>
          <p14:tracePt t="142220" x="3943350" y="4067175"/>
          <p14:tracePt t="142276" x="3956050" y="4067175"/>
          <p14:tracePt t="142293" x="3968750" y="4067175"/>
          <p14:tracePt t="142301" x="3979863" y="4067175"/>
          <p14:tracePt t="142308" x="3992563" y="4067175"/>
          <p14:tracePt t="142319" x="4017963" y="4054475"/>
          <p14:tracePt t="142337" x="4043363" y="4017963"/>
          <p14:tracePt t="142341" x="4043363" y="3992563"/>
          <p14:tracePt t="142353" x="4043363" y="3954463"/>
          <p14:tracePt t="142356" x="4043363" y="3916363"/>
          <p14:tracePt t="142371" x="4043363" y="3892550"/>
          <p14:tracePt t="142373" x="4043363" y="3854450"/>
          <p14:tracePt t="142387" x="4043363" y="3816350"/>
          <p14:tracePt t="142389" x="4043363" y="3792538"/>
          <p14:tracePt t="142404" x="4030663" y="3741738"/>
          <p14:tracePt t="142421" x="3968750" y="3703638"/>
          <p14:tracePt t="142437" x="3930650" y="3692525"/>
          <p14:tracePt t="142454" x="3867150" y="3679825"/>
          <p14:tracePt t="142470" x="3817938" y="3679825"/>
          <p14:tracePt t="142487" x="3767138" y="3679825"/>
          <p14:tracePt t="142504" x="3743325" y="3679825"/>
          <p14:tracePt t="142521" x="3730625" y="3679825"/>
          <p14:tracePt t="142538" x="3717925" y="3679825"/>
          <p14:tracePt t="142621" x="3717925" y="3667125"/>
          <p14:tracePt t="142789" x="3705225" y="3667125"/>
          <p14:tracePt t="142820" x="3692525" y="3667125"/>
          <p14:tracePt t="142917" x="3717925" y="3667125"/>
          <p14:tracePt t="142924" x="3756025" y="3667125"/>
          <p14:tracePt t="142939" x="3805238" y="3667125"/>
          <p14:tracePt t="142941" x="3856038" y="3667125"/>
          <p14:tracePt t="142956" x="4017963" y="3667125"/>
          <p14:tracePt t="142972" x="4168775" y="3667125"/>
          <p14:tracePt t="142989" x="4281488" y="3667125"/>
          <p14:tracePt t="143005" x="4330700" y="3667125"/>
          <p14:tracePt t="143022" x="4343400" y="3667125"/>
          <p14:tracePt t="143038" x="4368800" y="3667125"/>
          <p14:tracePt t="143055" x="4381500" y="3667125"/>
          <p14:tracePt t="143072" x="4443413" y="3667125"/>
          <p14:tracePt t="143089" x="4594225" y="3667125"/>
          <p14:tracePt t="143106" x="4832350" y="3716338"/>
          <p14:tracePt t="143108" x="4994275" y="3741738"/>
          <p14:tracePt t="143123" x="5170488" y="3779838"/>
          <p14:tracePt t="143125" x="5357813" y="3829050"/>
          <p14:tracePt t="143139" x="5557838" y="3879850"/>
          <p14:tracePt t="143141" x="5757863" y="3916363"/>
          <p14:tracePt t="143156" x="6208713" y="4005263"/>
          <p14:tracePt t="143173" x="6721475" y="4067175"/>
          <p14:tracePt t="143189" x="7259638" y="4129088"/>
          <p14:tracePt t="143206" x="7897813" y="4179888"/>
          <p14:tracePt t="143222" x="8574088" y="4254500"/>
          <p14:tracePt t="143239" x="9288463" y="4341813"/>
          <p14:tracePt t="143256" x="9913938" y="4430713"/>
          <p14:tracePt t="143273" x="10377488" y="4530725"/>
          <p14:tracePt t="143289" x="10664825" y="4618038"/>
          <p14:tracePt t="143292" x="10802938" y="4656138"/>
          <p14:tracePt t="143307" x="10902950" y="4679950"/>
          <p14:tracePt t="143309" x="10977563" y="4705350"/>
          <p14:tracePt t="143323" x="11015663" y="4730750"/>
          <p14:tracePt t="143326" x="11041063" y="4730750"/>
          <p14:tracePt t="143340" x="11052175" y="4756150"/>
          <p14:tracePt t="143405" x="11064875" y="4768850"/>
          <p14:tracePt t="143413" x="11077575" y="4779963"/>
          <p14:tracePt t="143429" x="11077575" y="4792663"/>
          <p14:tracePt t="143439" x="11077575" y="4805363"/>
          <p14:tracePt t="143456" x="11077575" y="4818063"/>
          <p14:tracePt t="143473" x="11077575" y="4843463"/>
          <p14:tracePt t="143490" x="11052175" y="4843463"/>
          <p14:tracePt t="143493" x="11015663" y="4856163"/>
          <p14:tracePt t="143507" x="10964863" y="4856163"/>
          <p14:tracePt t="143509" x="10915650" y="4856163"/>
          <p14:tracePt t="143524" x="10802938" y="4856163"/>
          <p14:tracePt t="143540" x="10777538" y="4843463"/>
          <p14:tracePt t="143557" x="10752138" y="4843463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61791" y="939785"/>
            <a:ext cx="390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2610" y="2137541"/>
            <a:ext cx="10180394" cy="2967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If </a:t>
            </a:r>
            <a:r>
              <a:rPr lang="en-US" sz="3200" b="1" dirty="0">
                <a:latin typeface="Alexandria"/>
              </a:rPr>
              <a:t>P-value &gt; 0.05 </a:t>
            </a:r>
            <a:r>
              <a:rPr lang="en-US" sz="3200" dirty="0">
                <a:latin typeface="Alexandria"/>
              </a:rPr>
              <a:t>so, </a:t>
            </a:r>
            <a:r>
              <a:rPr lang="en-US" sz="3200" b="1" dirty="0">
                <a:latin typeface="Alexandria"/>
              </a:rPr>
              <a:t>there is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No</a:t>
            </a:r>
            <a:r>
              <a:rPr lang="en-US" sz="3200" b="1" dirty="0">
                <a:latin typeface="Alexandria"/>
              </a:rPr>
              <a:t> statistically significant difference </a:t>
            </a:r>
            <a:r>
              <a:rPr lang="en-US" sz="3200" dirty="0">
                <a:latin typeface="Alexandria"/>
              </a:rPr>
              <a:t>between the BGL of patients after one month (Mean= ……., SD= ……..) and </a:t>
            </a:r>
            <a:r>
              <a:rPr lang="en-US" sz="2800" dirty="0">
                <a:latin typeface="Alexandria"/>
              </a:rPr>
              <a:t>their BGL after three months</a:t>
            </a:r>
            <a:r>
              <a:rPr lang="en-US" sz="3200" dirty="0">
                <a:latin typeface="Alexandria"/>
              </a:rPr>
              <a:t> (Mean= ……., SD= ……..), (P-value = ……….). </a:t>
            </a:r>
            <a:endParaRPr lang="ar-EG" sz="3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76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866"/>
    </mc:Choice>
    <mc:Fallback xmlns="">
      <p:transition advTm="68866"/>
    </mc:Fallback>
  </mc:AlternateContent>
  <p:extLst>
    <p:ext uri="{3A86A75C-4F4B-4683-9AE1-C65F6400EC91}">
      <p14:laserTraceLst xmlns:p14="http://schemas.microsoft.com/office/powerpoint/2010/main">
        <p14:tracePtLst>
          <p14:tracePt t="7100" x="10715625" y="4843463"/>
          <p14:tracePt t="7108" x="10652125" y="4843463"/>
          <p14:tracePt t="7116" x="10564813" y="4843463"/>
          <p14:tracePt t="7129" x="10464800" y="4843463"/>
          <p14:tracePt t="7131" x="10364788" y="4830763"/>
          <p14:tracePt t="7145" x="10252075" y="4818063"/>
          <p14:tracePt t="7147" x="10126663" y="4805363"/>
          <p14:tracePt t="7163" x="9888538" y="4779963"/>
          <p14:tracePt t="7179" x="9688513" y="4743450"/>
          <p14:tracePt t="7196" x="9588500" y="4718050"/>
          <p14:tracePt t="7212" x="9563100" y="4718050"/>
          <p14:tracePt t="7229" x="9550400" y="4718050"/>
          <p14:tracePt t="7252" x="9525000" y="4692650"/>
          <p14:tracePt t="7262" x="9450388" y="4656138"/>
          <p14:tracePt t="7279" x="9012238" y="4430713"/>
          <p14:tracePt t="7296" x="7823200" y="3854450"/>
          <p14:tracePt t="7312" x="6208713" y="3190875"/>
          <p14:tracePt t="7330" x="4643438" y="2728913"/>
          <p14:tracePt t="7332" x="4081463" y="2590800"/>
          <p14:tracePt t="7345" x="3705225" y="2503488"/>
          <p14:tracePt t="7347" x="3479800" y="2478088"/>
          <p14:tracePt t="7363" x="3254375" y="2465388"/>
          <p14:tracePt t="7379" x="3028950" y="2439988"/>
          <p14:tracePt t="7396" x="2890838" y="2439988"/>
          <p14:tracePt t="7413" x="2841625" y="2439988"/>
          <p14:tracePt t="7547" x="2854325" y="2439988"/>
          <p14:tracePt t="7572" x="2867025" y="2439988"/>
          <p14:tracePt t="7579" x="2879725" y="2439988"/>
          <p14:tracePt t="7587" x="2890838" y="2439988"/>
          <p14:tracePt t="7596" x="2903538" y="2439988"/>
          <p14:tracePt t="7613" x="2954338" y="2439988"/>
          <p14:tracePt t="7630" x="2967038" y="2452688"/>
          <p14:tracePt t="7646" x="2992438" y="2465388"/>
          <p14:tracePt t="7663" x="3003550" y="2478088"/>
          <p14:tracePt t="7680" x="3028950" y="2490788"/>
          <p14:tracePt t="7683" x="3054350" y="2503488"/>
          <p14:tracePt t="7697" x="3067050" y="2503488"/>
          <p14:tracePt t="7700" x="3079750" y="2527300"/>
          <p14:tracePt t="7714" x="3103563" y="2540000"/>
          <p14:tracePt t="7715" x="3128963" y="2565400"/>
          <p14:tracePt t="7731" x="3179763" y="2603500"/>
          <p14:tracePt t="7747" x="3228975" y="2665413"/>
          <p14:tracePt t="7763" x="3267075" y="2716213"/>
          <p14:tracePt t="7780" x="3305175" y="2765425"/>
          <p14:tracePt t="7797" x="3328988" y="2803525"/>
          <p14:tracePt t="7813" x="3328988" y="2828925"/>
          <p14:tracePt t="7830" x="3328988" y="2865438"/>
          <p14:tracePt t="7847" x="3328988" y="2952750"/>
          <p14:tracePt t="7864" x="3241675" y="3103563"/>
          <p14:tracePt t="7867" x="3154363" y="3203575"/>
          <p14:tracePt t="7880" x="3079750" y="3278188"/>
          <p14:tracePt t="7883" x="2979738" y="3367088"/>
          <p14:tracePt t="7897" x="2903538" y="3454400"/>
          <p14:tracePt t="7900" x="2841625" y="3516313"/>
          <p14:tracePt t="7915" x="2754313" y="3616325"/>
          <p14:tracePt t="7931" x="2728913" y="3654425"/>
          <p14:tracePt t="7947" x="2728913" y="3667125"/>
          <p14:tracePt t="7980" x="2767013" y="3667125"/>
          <p14:tracePt t="7988" x="2803525" y="3667125"/>
          <p14:tracePt t="7996" x="2854325" y="3679825"/>
          <p14:tracePt t="8014" x="3016250" y="3692525"/>
          <p14:tracePt t="8031" x="3167063" y="3692525"/>
          <p14:tracePt t="8047" x="3279775" y="3692525"/>
          <p14:tracePt t="8065" x="3354388" y="3692525"/>
          <p14:tracePt t="8067" x="3392488" y="3679825"/>
          <p14:tracePt t="8082" x="3405188" y="3679825"/>
          <p14:tracePt t="8131" x="3392488" y="3679825"/>
          <p14:tracePt t="8139" x="3341688" y="3679825"/>
          <p14:tracePt t="8147" x="3241675" y="3679825"/>
          <p14:tracePt t="8165" x="2967038" y="3679825"/>
          <p14:tracePt t="8181" x="2716213" y="3692525"/>
          <p14:tracePt t="8198" x="2565400" y="3703638"/>
          <p14:tracePt t="8215" x="2516188" y="3716338"/>
          <p14:tracePt t="8236" x="2554288" y="3716338"/>
          <p14:tracePt t="8249" x="2641600" y="3716338"/>
          <p14:tracePt t="8265" x="2941638" y="3716338"/>
          <p14:tracePt t="8267" x="3116263" y="3716338"/>
          <p14:tracePt t="8281" x="3317875" y="3716338"/>
          <p14:tracePt t="8283" x="3567113" y="3716338"/>
          <p14:tracePt t="8299" x="3917950" y="3692525"/>
          <p14:tracePt t="8316" x="4156075" y="3641725"/>
          <p14:tracePt t="8332" x="4243388" y="3629025"/>
          <p14:tracePt t="8348" x="4256088" y="3629025"/>
          <p14:tracePt t="8395" x="4230688" y="3629025"/>
          <p14:tracePt t="8404" x="4168775" y="3629025"/>
          <p14:tracePt t="8415" x="4092575" y="3629025"/>
          <p14:tracePt t="8432" x="3943350" y="3629025"/>
          <p14:tracePt t="8449" x="3856038" y="3629025"/>
          <p14:tracePt t="8451" x="3843338" y="3629025"/>
          <p14:tracePt t="8466" x="3830638" y="3629025"/>
          <p14:tracePt t="8482" x="3817938" y="3629025"/>
          <p14:tracePt t="8508" x="3843338" y="3629025"/>
          <p14:tracePt t="8516" x="3892550" y="3629025"/>
          <p14:tracePt t="8532" x="4043363" y="3641725"/>
          <p14:tracePt t="8549" x="4243388" y="3641725"/>
          <p14:tracePt t="8565" x="4430713" y="3641725"/>
          <p14:tracePt t="8582" x="4594225" y="3641725"/>
          <p14:tracePt t="8599" x="4681538" y="3641725"/>
          <p14:tracePt t="8644" x="4681538" y="3629025"/>
          <p14:tracePt t="8659" x="4668838" y="3629025"/>
          <p14:tracePt t="8668" x="4630738" y="3603625"/>
          <p14:tracePt t="8683" x="4556125" y="3579813"/>
          <p14:tracePt t="8699" x="4494213" y="3554413"/>
          <p14:tracePt t="8716" x="4443413" y="3541713"/>
          <p14:tracePt t="8733" x="4406900" y="3529013"/>
          <p14:tracePt t="8749" x="4394200" y="3529013"/>
          <p14:tracePt t="9364" x="4381500" y="3529013"/>
          <p14:tracePt t="9372" x="4368800" y="3529013"/>
          <p14:tracePt t="9385" x="4356100" y="3529013"/>
          <p14:tracePt t="9387" x="4330700" y="3529013"/>
          <p14:tracePt t="9401" x="4294188" y="3529013"/>
          <p14:tracePt t="9403" x="4268788" y="3529013"/>
          <p14:tracePt t="9419" x="4230688" y="3554413"/>
          <p14:tracePt t="9435" x="4181475" y="3567113"/>
          <p14:tracePt t="9451" x="4130675" y="3579813"/>
          <p14:tracePt t="9468" x="4081463" y="3616325"/>
          <p14:tracePt t="9485" x="4030663" y="3629025"/>
          <p14:tracePt t="9501" x="3992563" y="3654425"/>
          <p14:tracePt t="9518" x="3943350" y="3667125"/>
          <p14:tracePt t="9535" x="3905250" y="3679825"/>
          <p14:tracePt t="9551" x="3867150" y="3692525"/>
          <p14:tracePt t="9569" x="3843338" y="3703638"/>
          <p14:tracePt t="9691" x="3830638" y="3703638"/>
          <p14:tracePt t="9724" x="3817938" y="3716338"/>
          <p14:tracePt t="9731" x="3805238" y="3716338"/>
          <p14:tracePt t="9820" x="3792538" y="3716338"/>
          <p14:tracePt t="9844" x="3779838" y="3716338"/>
          <p14:tracePt t="9971" x="3767138" y="3716338"/>
          <p14:tracePt t="9980" x="3756025" y="3729038"/>
          <p14:tracePt t="9987" x="3730625" y="3741738"/>
          <p14:tracePt t="10003" x="3692525" y="3767138"/>
          <p14:tracePt t="10020" x="3617913" y="3779838"/>
          <p14:tracePt t="10036" x="3530600" y="3816350"/>
          <p14:tracePt t="10053" x="3454400" y="3841750"/>
          <p14:tracePt t="10069" x="3354388" y="3879850"/>
          <p14:tracePt t="10086" x="3228975" y="3905250"/>
          <p14:tracePt t="10102" x="3154363" y="3905250"/>
          <p14:tracePt t="10120" x="3092450" y="3916363"/>
          <p14:tracePt t="10136" x="3067050" y="3929063"/>
          <p14:tracePt t="10468" x="3079750" y="3929063"/>
          <p14:tracePt t="10475" x="3092450" y="3929063"/>
          <p14:tracePt t="10487" x="3103563" y="3929063"/>
          <p14:tracePt t="10503" x="3141663" y="3929063"/>
          <p14:tracePt t="10521" x="3205163" y="3929063"/>
          <p14:tracePt t="10523" x="3241675" y="3941763"/>
          <p14:tracePt t="10538" x="3267075" y="3954463"/>
          <p14:tracePt t="10540" x="3279775" y="3954463"/>
          <p14:tracePt t="10554" x="3317875" y="3954463"/>
          <p14:tracePt t="10555" x="3328988" y="3954463"/>
          <p14:tracePt t="10571" x="3367088" y="3967163"/>
          <p14:tracePt t="10588" x="3429000" y="3967163"/>
          <p14:tracePt t="10604" x="3492500" y="3979863"/>
          <p14:tracePt t="10621" x="3541713" y="3992563"/>
          <p14:tracePt t="10637" x="3579813" y="3992563"/>
          <p14:tracePt t="10654" x="3605213" y="3992563"/>
          <p14:tracePt t="10671" x="3630613" y="3992563"/>
          <p14:tracePt t="10688" x="3667125" y="3992563"/>
          <p14:tracePt t="10691" x="3679825" y="3992563"/>
          <p14:tracePt t="10705" x="3705225" y="3992563"/>
          <p14:tracePt t="10707" x="3730625" y="3992563"/>
          <p14:tracePt t="10722" x="3756025" y="3992563"/>
          <p14:tracePt t="10724" x="3767138" y="3992563"/>
          <p14:tracePt t="10739" x="3805238" y="3992563"/>
          <p14:tracePt t="10755" x="3856038" y="3992563"/>
          <p14:tracePt t="10771" x="3892550" y="3992563"/>
          <p14:tracePt t="10788" x="3956050" y="3992563"/>
          <p14:tracePt t="10804" x="4030663" y="3992563"/>
          <p14:tracePt t="10821" x="4081463" y="3992563"/>
          <p14:tracePt t="10838" x="4130675" y="3992563"/>
          <p14:tracePt t="10855" x="4205288" y="3967163"/>
          <p14:tracePt t="10871" x="4268788" y="3967163"/>
          <p14:tracePt t="10889" x="4368800" y="3941763"/>
          <p14:tracePt t="10891" x="4406900" y="3929063"/>
          <p14:tracePt t="10905" x="4430713" y="3916363"/>
          <p14:tracePt t="10907" x="4456113" y="3905250"/>
          <p14:tracePt t="10922" x="4494213" y="3892550"/>
          <p14:tracePt t="10924" x="4530725" y="3879850"/>
          <p14:tracePt t="10939" x="4619625" y="3841750"/>
          <p14:tracePt t="10955" x="4694238" y="3816350"/>
          <p14:tracePt t="10972" x="4756150" y="3779838"/>
          <p14:tracePt t="10989" x="4819650" y="3741738"/>
          <p14:tracePt t="11005" x="4856163" y="3716338"/>
          <p14:tracePt t="11021" x="4894263" y="3703638"/>
          <p14:tracePt t="11039" x="4906963" y="3692525"/>
          <p14:tracePt t="11055" x="4956175" y="3679825"/>
          <p14:tracePt t="11072" x="4994275" y="3667125"/>
          <p14:tracePt t="11075" x="4994275" y="3654425"/>
          <p14:tracePt t="11090" x="5006975" y="3654425"/>
          <p14:tracePt t="11092" x="5019675" y="3654425"/>
          <p14:tracePt t="11106" x="5032375" y="3641725"/>
          <p14:tracePt t="11108" x="5032375" y="3629025"/>
          <p14:tracePt t="11122" x="5045075" y="3629025"/>
          <p14:tracePt t="11148" x="5057775" y="3616325"/>
          <p14:tracePt t="11163" x="5068888" y="3616325"/>
          <p14:tracePt t="11172" x="5081588" y="3603625"/>
          <p14:tracePt t="11189" x="5094288" y="3603625"/>
          <p14:tracePt t="11205" x="5106988" y="3579813"/>
          <p14:tracePt t="11222" x="5132388" y="3567113"/>
          <p14:tracePt t="11239" x="5145088" y="3554413"/>
          <p14:tracePt t="11256" x="5170488" y="3541713"/>
          <p14:tracePt t="11273" x="5194300" y="3516313"/>
          <p14:tracePt t="11275" x="5207000" y="3503613"/>
          <p14:tracePt t="11291" x="5219700" y="3490913"/>
          <p14:tracePt t="11316" x="5232400" y="3490913"/>
          <p14:tracePt t="11523" x="5232400" y="3479800"/>
          <p14:tracePt t="11531" x="5232400" y="3467100"/>
          <p14:tracePt t="11540" x="5245100" y="3467100"/>
          <p14:tracePt t="11557" x="5245100" y="3454400"/>
          <p14:tracePt t="11573" x="5257800" y="3454400"/>
          <p14:tracePt t="11590" x="5257800" y="3441700"/>
          <p14:tracePt t="11607" x="5270500" y="3416300"/>
          <p14:tracePt t="11624" x="5281613" y="3403600"/>
          <p14:tracePt t="11640" x="5294313" y="3390900"/>
          <p14:tracePt t="11643" x="5307013" y="3390900"/>
          <p14:tracePt t="16259" x="5294313" y="3416300"/>
          <p14:tracePt t="16269" x="5281613" y="3429000"/>
          <p14:tracePt t="16277" x="5270500" y="3441700"/>
          <p14:tracePt t="16285" x="5245100" y="3441700"/>
          <p14:tracePt t="16302" x="5207000" y="3454400"/>
          <p14:tracePt t="16318" x="5181600" y="3467100"/>
          <p14:tracePt t="16336" x="5170488" y="3467100"/>
          <p14:tracePt t="16355" x="5157788" y="3467100"/>
          <p14:tracePt t="16370" x="5157788" y="3479800"/>
          <p14:tracePt t="16387" x="5145088" y="3479800"/>
          <p14:tracePt t="16403" x="5132388" y="3479800"/>
          <p14:tracePt t="16419" x="5119688" y="3479800"/>
          <p14:tracePt t="16443" x="5106988" y="3479800"/>
          <p14:tracePt t="16452" x="5094288" y="3479800"/>
          <p14:tracePt t="16469" x="5081588" y="3479800"/>
          <p14:tracePt t="16486" x="5068888" y="3490913"/>
          <p14:tracePt t="16503" x="5057775" y="3490913"/>
          <p14:tracePt t="16519" x="5045075" y="3516313"/>
          <p14:tracePt t="16539" x="5032375" y="3516313"/>
          <p14:tracePt t="16555" x="5019675" y="3529013"/>
          <p14:tracePt t="16571" x="4981575" y="3554413"/>
          <p14:tracePt t="16587" x="4906963" y="3590925"/>
          <p14:tracePt t="16603" x="4806950" y="3641725"/>
          <p14:tracePt t="16620" x="4694238" y="3716338"/>
          <p14:tracePt t="16637" x="4606925" y="3779838"/>
          <p14:tracePt t="16653" x="4518025" y="3829050"/>
          <p14:tracePt t="16670" x="4468813" y="3892550"/>
          <p14:tracePt t="16686" x="4406900" y="3916363"/>
          <p14:tracePt t="16704" x="4356100" y="3954463"/>
          <p14:tracePt t="16720" x="4281488" y="3992563"/>
          <p14:tracePt t="16723" x="4256088" y="3992563"/>
          <p14:tracePt t="16738" x="4230688" y="4005263"/>
          <p14:tracePt t="16740" x="4205288" y="4017963"/>
          <p14:tracePt t="16755" x="4143375" y="4029075"/>
          <p14:tracePt t="16771" x="4105275" y="4029075"/>
          <p14:tracePt t="16773" x="4081463" y="4029075"/>
          <p14:tracePt t="16787" x="4030663" y="4054475"/>
          <p14:tracePt t="16804" x="3992563" y="4054475"/>
          <p14:tracePt t="16820" x="3968750" y="4067175"/>
          <p14:tracePt t="16837" x="3943350" y="4067175"/>
          <p14:tracePt t="16853" x="3917950" y="4067175"/>
          <p14:tracePt t="16871" x="3879850" y="4092575"/>
          <p14:tracePt t="16887" x="3830638" y="4092575"/>
          <p14:tracePt t="16904" x="3779838" y="4105275"/>
          <p14:tracePt t="16920" x="3717925" y="4117975"/>
          <p14:tracePt t="16923" x="3692525" y="4117975"/>
          <p14:tracePt t="16937" x="3667125" y="4117975"/>
          <p14:tracePt t="16939" x="3643313" y="4129088"/>
          <p14:tracePt t="16955" x="3617913" y="4141788"/>
          <p14:tracePt t="16972" x="3567113" y="4154488"/>
          <p14:tracePt t="16987" x="3492500" y="4154488"/>
          <p14:tracePt t="17004" x="3454400" y="4167188"/>
          <p14:tracePt t="17020" x="3417888" y="4179888"/>
          <p14:tracePt t="17037" x="3392488" y="4179888"/>
          <p14:tracePt t="17054" x="3367088" y="4179888"/>
          <p14:tracePt t="17459" x="3354388" y="4179888"/>
          <p14:tracePt t="17499" x="3341688" y="4179888"/>
          <p14:tracePt t="17588" x="3328988" y="4179888"/>
          <p14:tracePt t="17596" x="3317875" y="4179888"/>
          <p14:tracePt t="17620" x="3305175" y="4167188"/>
          <p14:tracePt t="17628" x="3305175" y="4154488"/>
          <p14:tracePt t="17644" x="3292475" y="4154488"/>
          <p14:tracePt t="17787" x="3279775" y="4154488"/>
          <p14:tracePt t="17804" x="3267075" y="4154488"/>
          <p14:tracePt t="17828" x="3254375" y="4154488"/>
          <p14:tracePt t="17883" x="3241675" y="4154488"/>
          <p14:tracePt t="18347" x="3292475" y="4154488"/>
          <p14:tracePt t="18356" x="3354388" y="4154488"/>
          <p14:tracePt t="18363" x="3429000" y="4154488"/>
          <p14:tracePt t="18375" x="3492500" y="4154488"/>
          <p14:tracePt t="18391" x="3630613" y="4154488"/>
          <p14:tracePt t="18408" x="3756025" y="4154488"/>
          <p14:tracePt t="18411" x="3805238" y="4154488"/>
          <p14:tracePt t="18424" x="3856038" y="4154488"/>
          <p14:tracePt t="18427" x="3892550" y="4154488"/>
          <p14:tracePt t="18442" x="3930650" y="4154488"/>
          <p14:tracePt t="18444" x="3956050" y="4154488"/>
          <p14:tracePt t="18459" x="4005263" y="4154488"/>
          <p14:tracePt t="18475" x="4068763" y="4141788"/>
          <p14:tracePt t="18491" x="4092575" y="4129088"/>
          <p14:tracePt t="18509" x="4156075" y="4129088"/>
          <p14:tracePt t="18525" x="4192588" y="4117975"/>
          <p14:tracePt t="18541" x="4230688" y="4105275"/>
          <p14:tracePt t="18558" x="4268788" y="4092575"/>
          <p14:tracePt t="18575" x="4305300" y="4067175"/>
          <p14:tracePt t="18592" x="4318000" y="4067175"/>
          <p14:tracePt t="18596" x="4330700" y="4067175"/>
          <p14:tracePt t="18608" x="4330700" y="4054475"/>
          <p14:tracePt t="18625" x="4356100" y="4054475"/>
          <p14:tracePt t="18627" x="4368800" y="4054475"/>
          <p14:tracePt t="18643" x="4381500" y="4041775"/>
          <p14:tracePt t="18660" x="4406900" y="4041775"/>
          <p14:tracePt t="18676" x="4468813" y="4029075"/>
          <p14:tracePt t="18692" x="4518025" y="4017963"/>
          <p14:tracePt t="18709" x="4568825" y="4005263"/>
          <p14:tracePt t="18725" x="4630738" y="3992563"/>
          <p14:tracePt t="18742" x="4656138" y="3992563"/>
          <p14:tracePt t="18759" x="4694238" y="3979863"/>
          <p14:tracePt t="18776" x="4706938" y="3967163"/>
          <p14:tracePt t="18792" x="4719638" y="3967163"/>
          <p14:tracePt t="18795" x="4732338" y="3967163"/>
          <p14:tracePt t="18828" x="4743450" y="3967163"/>
          <p14:tracePt t="19715" x="4756150" y="3967163"/>
          <p14:tracePt t="19723" x="4768850" y="3967163"/>
          <p14:tracePt t="19740" x="4781550" y="3967163"/>
          <p14:tracePt t="19748" x="4794250" y="3967163"/>
          <p14:tracePt t="19762" x="4806950" y="3967163"/>
          <p14:tracePt t="19763" x="4832350" y="3967163"/>
          <p14:tracePt t="19779" x="4868863" y="3967163"/>
          <p14:tracePt t="19781" x="4906963" y="3979863"/>
          <p14:tracePt t="19795" x="5019675" y="3992563"/>
          <p14:tracePt t="19812" x="5106988" y="4005263"/>
          <p14:tracePt t="19829" x="5219700" y="4017963"/>
          <p14:tracePt t="19845" x="5307013" y="4041775"/>
          <p14:tracePt t="19861" x="5370513" y="4054475"/>
          <p14:tracePt t="19879" x="5407025" y="4054475"/>
          <p14:tracePt t="19895" x="5419725" y="4054475"/>
          <p14:tracePt t="19947" x="5432425" y="4054475"/>
          <p14:tracePt t="19955" x="5432425" y="4067175"/>
          <p14:tracePt t="19963" x="5457825" y="4079875"/>
          <p14:tracePt t="19979" x="5483225" y="4079875"/>
          <p14:tracePt t="19995" x="5519738" y="4092575"/>
          <p14:tracePt t="20012" x="5532438" y="4092575"/>
          <p14:tracePt t="20029" x="5545138" y="4092575"/>
          <p14:tracePt t="20045" x="5545138" y="4105275"/>
          <p14:tracePt t="20062" x="5557838" y="4117975"/>
          <p14:tracePt t="20595" x="5583238" y="4117975"/>
          <p14:tracePt t="20603" x="5595938" y="4117975"/>
          <p14:tracePt t="20613" x="5607050" y="4117975"/>
          <p14:tracePt t="20630" x="5632450" y="4117975"/>
          <p14:tracePt t="20652" x="5645150" y="4117975"/>
          <p14:tracePt t="20668" x="5657850" y="4117975"/>
          <p14:tracePt t="20691" x="5670550" y="4117975"/>
          <p14:tracePt t="20716" x="5683250" y="4117975"/>
          <p14:tracePt t="20731" x="5695950" y="4117975"/>
          <p14:tracePt t="20739" x="5708650" y="4117975"/>
          <p14:tracePt t="20955" x="5708650" y="4129088"/>
          <p14:tracePt t="20964" x="5695950" y="4129088"/>
          <p14:tracePt t="20971" x="5670550" y="4141788"/>
          <p14:tracePt t="20981" x="5657850" y="4154488"/>
          <p14:tracePt t="20998" x="5645150" y="4179888"/>
          <p14:tracePt t="21015" x="5632450" y="4179888"/>
          <p14:tracePt t="21155" x="5607050" y="4179888"/>
          <p14:tracePt t="21164" x="5583238" y="4154488"/>
          <p14:tracePt t="21172" x="5557838" y="4117975"/>
          <p14:tracePt t="21181" x="5532438" y="4067175"/>
          <p14:tracePt t="21199" x="5495925" y="4029075"/>
          <p14:tracePt t="21215" x="5483225" y="4017963"/>
          <p14:tracePt t="21284" x="5483225" y="4005263"/>
          <p14:tracePt t="21587" x="5483225" y="3992563"/>
          <p14:tracePt t="21755" x="5457825" y="3992563"/>
          <p14:tracePt t="21763" x="5419725" y="3992563"/>
          <p14:tracePt t="21771" x="5370513" y="3992563"/>
          <p14:tracePt t="21783" x="5281613" y="4017963"/>
          <p14:tracePt t="21800" x="5019675" y="4079875"/>
          <p14:tracePt t="21803" x="4868863" y="4141788"/>
          <p14:tracePt t="21817" x="4706938" y="4179888"/>
          <p14:tracePt t="21819" x="4530725" y="4241800"/>
          <p14:tracePt t="21834" x="4343400" y="4318000"/>
          <p14:tracePt t="21836" x="4168775" y="4354513"/>
          <p14:tracePt t="21851" x="3905250" y="4443413"/>
          <p14:tracePt t="21867" x="3805238" y="4454525"/>
          <p14:tracePt t="21883" x="3792538" y="4467225"/>
          <p14:tracePt t="22011" x="3792538" y="4454525"/>
          <p14:tracePt t="22019" x="3792538" y="4430713"/>
          <p14:tracePt t="22035" x="3792538" y="4392613"/>
          <p14:tracePt t="22051" x="3792538" y="4379913"/>
          <p14:tracePt t="22091" x="3792538" y="4354513"/>
          <p14:tracePt t="22100" x="3792538" y="4341813"/>
          <p14:tracePt t="22108" x="3792538" y="4318000"/>
          <p14:tracePt t="22117" x="3792538" y="4292600"/>
          <p14:tracePt t="22135" x="3817938" y="4217988"/>
          <p14:tracePt t="22151" x="3843338" y="4167188"/>
          <p14:tracePt t="22168" x="3879850" y="4117975"/>
          <p14:tracePt t="22171" x="3905250" y="4067175"/>
          <p14:tracePt t="22184" x="3943350" y="4029075"/>
          <p14:tracePt t="22187" x="3979863" y="3992563"/>
          <p14:tracePt t="22201" x="4030663" y="3941763"/>
          <p14:tracePt t="22203" x="4081463" y="3892550"/>
          <p14:tracePt t="22219" x="4217988" y="3792538"/>
          <p14:tracePt t="22236" x="4330700" y="3703638"/>
          <p14:tracePt t="22251" x="4481513" y="3616325"/>
          <p14:tracePt t="22268" x="4630738" y="3541713"/>
          <p14:tracePt t="22285" x="4768850" y="3454400"/>
          <p14:tracePt t="22301" x="4894263" y="3378200"/>
          <p14:tracePt t="22318" x="5045075" y="3303588"/>
          <p14:tracePt t="22335" x="5194300" y="3241675"/>
          <p14:tracePt t="22351" x="5307013" y="3190875"/>
          <p14:tracePt t="22369" x="5383213" y="3154363"/>
          <p14:tracePt t="22372" x="5407025" y="3141663"/>
          <p14:tracePt t="22483" x="5419725" y="3141663"/>
          <p14:tracePt t="22491" x="5432425" y="3141663"/>
          <p14:tracePt t="22588" x="5445125" y="3141663"/>
          <p14:tracePt t="22595" x="5457825" y="3141663"/>
          <p14:tracePt t="22611" x="5483225" y="3141663"/>
          <p14:tracePt t="22619" x="5495925" y="3141663"/>
          <p14:tracePt t="22636" x="5532438" y="3141663"/>
          <p14:tracePt t="22652" x="5545138" y="3141663"/>
          <p14:tracePt t="22669" x="5570538" y="3141663"/>
          <p14:tracePt t="22685" x="5595938" y="3141663"/>
          <p14:tracePt t="22703" x="5607050" y="3141663"/>
          <p14:tracePt t="22900" x="5619750" y="3141663"/>
          <p14:tracePt t="22907" x="5645150" y="3154363"/>
          <p14:tracePt t="22919" x="5683250" y="3178175"/>
          <p14:tracePt t="22937" x="5745163" y="3178175"/>
          <p14:tracePt t="22939" x="5770563" y="3178175"/>
          <p14:tracePt t="22952" x="5795963" y="3190875"/>
          <p14:tracePt t="22955" x="5795963" y="3203575"/>
          <p14:tracePt t="22970" x="5808663" y="3203575"/>
          <p14:tracePt t="23123" x="5821363" y="3203575"/>
          <p14:tracePt t="23131" x="5857875" y="3228975"/>
          <p14:tracePt t="23139" x="5921375" y="3254375"/>
          <p14:tracePt t="23154" x="5983288" y="3278188"/>
          <p14:tracePt t="23155" x="6070600" y="3303588"/>
          <p14:tracePt t="23171" x="6234113" y="3316288"/>
          <p14:tracePt t="23187" x="6321425" y="3354388"/>
          <p14:tracePt t="23268" x="6321425" y="3367088"/>
          <p14:tracePt t="23283" x="6308725" y="3367088"/>
          <p14:tracePt t="23292" x="6296025" y="3367088"/>
          <p14:tracePt t="23304" x="6283325" y="3378200"/>
          <p14:tracePt t="23307" x="6270625" y="3378200"/>
          <p14:tracePt t="23371" x="6321425" y="3390900"/>
          <p14:tracePt t="23379" x="6370638" y="3403600"/>
          <p14:tracePt t="23387" x="6434138" y="3416300"/>
          <p14:tracePt t="23405" x="6572250" y="3429000"/>
          <p14:tracePt t="23421" x="6684963" y="3454400"/>
          <p14:tracePt t="23438" x="6734175" y="3454400"/>
          <p14:tracePt t="23455" x="6746875" y="3454400"/>
          <p14:tracePt t="23611" x="6772275" y="3454400"/>
          <p14:tracePt t="23620" x="6834188" y="3467100"/>
          <p14:tracePt t="23627" x="6897688" y="3479800"/>
          <p14:tracePt t="23638" x="6985000" y="3490913"/>
          <p14:tracePt t="23655" x="7146925" y="3529013"/>
          <p14:tracePt t="23672" x="7259638" y="3541713"/>
          <p14:tracePt t="23675" x="7297738" y="3554413"/>
          <p14:tracePt t="23689" x="7335838" y="3554413"/>
          <p14:tracePt t="23692" x="7348538" y="3554413"/>
          <p14:tracePt t="23705" x="7359650" y="3554413"/>
          <p14:tracePt t="24323" x="7348538" y="3554413"/>
          <p14:tracePt t="24340" x="7335838" y="3554413"/>
          <p14:tracePt t="24347" x="7310438" y="3554413"/>
          <p14:tracePt t="24357" x="7285038" y="3554413"/>
          <p14:tracePt t="24373" x="7235825" y="3554413"/>
          <p14:tracePt t="24390" x="7172325" y="3554413"/>
          <p14:tracePt t="24407" x="7097713" y="3579813"/>
          <p14:tracePt t="24424" x="7034213" y="3579813"/>
          <p14:tracePt t="24427" x="6997700" y="3579813"/>
          <p14:tracePt t="24441" x="6985000" y="3579813"/>
          <p14:tracePt t="24443" x="6972300" y="3579813"/>
          <p14:tracePt t="24457" x="6946900" y="3590925"/>
          <p14:tracePt t="24474" x="6821488" y="3603625"/>
          <p14:tracePt t="24491" x="6721475" y="3629025"/>
          <p14:tracePt t="24508" x="6646863" y="3641725"/>
          <p14:tracePt t="24524" x="6559550" y="3667125"/>
          <p14:tracePt t="24541" x="6508750" y="3679825"/>
          <p14:tracePt t="24557" x="6446838" y="3703638"/>
          <p14:tracePt t="24574" x="6383338" y="3716338"/>
          <p14:tracePt t="24591" x="6308725" y="3741738"/>
          <p14:tracePt t="24608" x="6259513" y="3767138"/>
          <p14:tracePt t="24611" x="6234113" y="3779838"/>
          <p14:tracePt t="24624" x="6183313" y="3803650"/>
          <p14:tracePt t="24627" x="6146800" y="3803650"/>
          <p14:tracePt t="24641" x="6096000" y="3816350"/>
          <p14:tracePt t="24643" x="6034088" y="3841750"/>
          <p14:tracePt t="24659" x="5957888" y="3867150"/>
          <p14:tracePt t="24675" x="5895975" y="3892550"/>
          <p14:tracePt t="24691" x="5821363" y="3905250"/>
          <p14:tracePt t="24708" x="5757863" y="3941763"/>
          <p14:tracePt t="24724" x="5708650" y="3967163"/>
          <p14:tracePt t="24741" x="5670550" y="3979863"/>
          <p14:tracePt t="24757" x="5632450" y="3979863"/>
          <p14:tracePt t="24775" x="5570538" y="4005263"/>
          <p14:tracePt t="24791" x="5519738" y="4029075"/>
          <p14:tracePt t="24808" x="5457825" y="4041775"/>
          <p14:tracePt t="24811" x="5419725" y="4054475"/>
          <p14:tracePt t="24825" x="5383213" y="4067175"/>
          <p14:tracePt t="24827" x="5345113" y="4092575"/>
          <p14:tracePt t="24842" x="5307013" y="4092575"/>
          <p14:tracePt t="24844" x="5270500" y="4105275"/>
          <p14:tracePt t="24858" x="5170488" y="4154488"/>
          <p14:tracePt t="24875" x="5057775" y="4179888"/>
          <p14:tracePt t="24891" x="4956175" y="4217988"/>
          <p14:tracePt t="24909" x="4856163" y="4241800"/>
          <p14:tracePt t="24925" x="4756150" y="4254500"/>
          <p14:tracePt t="24941" x="4681538" y="4267200"/>
          <p14:tracePt t="24958" x="4619625" y="4279900"/>
          <p14:tracePt t="24975" x="4543425" y="4279900"/>
          <p14:tracePt t="24992" x="4494213" y="4292600"/>
          <p14:tracePt t="24995" x="4443413" y="4305300"/>
          <p14:tracePt t="25009" x="4418013" y="4305300"/>
          <p14:tracePt t="25012" x="4394200" y="4305300"/>
          <p14:tracePt t="25025" x="4356100" y="4305300"/>
          <p14:tracePt t="25027" x="4330700" y="4318000"/>
          <p14:tracePt t="25042" x="4268788" y="4330700"/>
          <p14:tracePt t="25060" x="4205288" y="4341813"/>
          <p14:tracePt t="25075" x="4130675" y="4354513"/>
          <p14:tracePt t="25092" x="4056063" y="4379913"/>
          <p14:tracePt t="25109" x="3930650" y="4405313"/>
          <p14:tracePt t="25125" x="3792538" y="4443413"/>
          <p14:tracePt t="25142" x="3692525" y="4467225"/>
          <p14:tracePt t="25159" x="3605213" y="4492625"/>
          <p14:tracePt t="25176" x="3541713" y="4505325"/>
          <p14:tracePt t="25179" x="3505200" y="4518025"/>
          <p14:tracePt t="25192" x="3492500" y="4530725"/>
          <p14:tracePt t="25195" x="3479800" y="4530725"/>
          <p14:tracePt t="25210" x="3467100" y="4530725"/>
          <p14:tracePt t="25227" x="3441700" y="4543425"/>
          <p14:tracePt t="25251" x="3429000" y="4543425"/>
          <p14:tracePt t="25283" x="3417888" y="4543425"/>
          <p14:tracePt t="25299" x="3405188" y="4543425"/>
          <p14:tracePt t="25309" x="3392488" y="4554538"/>
          <p14:tracePt t="25324" x="3379788" y="4554538"/>
          <p14:tracePt t="25339" x="3367088" y="4554538"/>
          <p14:tracePt t="25347" x="3341688" y="4554538"/>
          <p14:tracePt t="25360" x="3328988" y="4554538"/>
          <p14:tracePt t="25362" x="3317875" y="4554538"/>
          <p14:tracePt t="25376" x="3292475" y="4554538"/>
          <p14:tracePt t="25379" x="3279775" y="4554538"/>
          <p14:tracePt t="25393" x="3267075" y="4554538"/>
          <p14:tracePt t="25396" x="3254375" y="4554538"/>
          <p14:tracePt t="25410" x="3228975" y="4554538"/>
          <p14:tracePt t="25412" x="3216275" y="4554538"/>
          <p14:tracePt t="25427" x="3167063" y="4543425"/>
          <p14:tracePt t="25443" x="3141663" y="4530725"/>
          <p14:tracePt t="25460" x="3116263" y="4518025"/>
          <p14:tracePt t="25476" x="3079750" y="4518025"/>
          <p14:tracePt t="25492" x="3067050" y="4505325"/>
          <p14:tracePt t="25510" x="3041650" y="4505325"/>
          <p14:tracePt t="25527" x="3028950" y="4492625"/>
          <p14:tracePt t="25564" x="3016250" y="4492625"/>
          <p14:tracePt t="25587" x="3003550" y="4479925"/>
          <p14:tracePt t="25595" x="3003550" y="4467225"/>
          <p14:tracePt t="25627" x="2992438" y="4467225"/>
          <p14:tracePt t="25635" x="2992438" y="4454525"/>
          <p14:tracePt t="25659" x="2992438" y="4443413"/>
          <p14:tracePt t="25683" x="2979738" y="4443413"/>
          <p14:tracePt t="25692" x="2979738" y="4430713"/>
          <p14:tracePt t="26044" x="2979738" y="4418013"/>
          <p14:tracePt t="26060" x="2979738" y="4405313"/>
          <p14:tracePt t="26076" x="3003550" y="4405313"/>
          <p14:tracePt t="26083" x="3016250" y="4392613"/>
          <p14:tracePt t="26095" x="3041650" y="4379913"/>
          <p14:tracePt t="26112" x="3116263" y="4354513"/>
          <p14:tracePt t="26129" x="3167063" y="4341813"/>
          <p14:tracePt t="26131" x="3192463" y="4330700"/>
          <p14:tracePt t="26145" x="3228975" y="4318000"/>
          <p14:tracePt t="26147" x="3267075" y="4305300"/>
          <p14:tracePt t="26162" x="3341688" y="4279900"/>
          <p14:tracePt t="26179" x="3392488" y="4267200"/>
          <p14:tracePt t="26195" x="3429000" y="4241800"/>
          <p14:tracePt t="26212" x="3479800" y="4230688"/>
          <p14:tracePt t="26229" x="3517900" y="4205288"/>
          <p14:tracePt t="26246" x="3554413" y="4192588"/>
          <p14:tracePt t="26261" x="3630613" y="4167188"/>
          <p14:tracePt t="26279" x="3679825" y="4154488"/>
          <p14:tracePt t="26295" x="3743325" y="4141788"/>
          <p14:tracePt t="26312" x="3817938" y="4129088"/>
          <p14:tracePt t="26315" x="3856038" y="4129088"/>
          <p14:tracePt t="26329" x="3879850" y="4117975"/>
          <p14:tracePt t="26331" x="3905250" y="4105275"/>
          <p14:tracePt t="26346" x="3930650" y="4105275"/>
          <p14:tracePt t="26349" x="3956050" y="4105275"/>
          <p14:tracePt t="26363" x="4017963" y="4105275"/>
          <p14:tracePt t="26379" x="4068763" y="4092575"/>
          <p14:tracePt t="26395" x="4117975" y="4092575"/>
          <p14:tracePt t="26412" x="4143375" y="4092575"/>
          <p14:tracePt t="26429" x="4156075" y="4092575"/>
          <p14:tracePt t="26531" x="4156075" y="4079875"/>
          <p14:tracePt t="26539" x="4168775" y="4079875"/>
          <p14:tracePt t="26555" x="4181475" y="4079875"/>
          <p14:tracePt t="26563" x="4192588" y="4079875"/>
          <p14:tracePt t="26579" x="4217988" y="4079875"/>
          <p14:tracePt t="26596" x="4243388" y="4079875"/>
          <p14:tracePt t="26613" x="4281488" y="4079875"/>
          <p14:tracePt t="26629" x="4343400" y="4079875"/>
          <p14:tracePt t="26646" x="4406900" y="4079875"/>
          <p14:tracePt t="26663" x="4468813" y="4079875"/>
          <p14:tracePt t="26679" x="4518025" y="4079875"/>
          <p14:tracePt t="26696" x="4556125" y="4079875"/>
          <p14:tracePt t="26699" x="4581525" y="4079875"/>
          <p14:tracePt t="26713" x="4606925" y="4079875"/>
          <p14:tracePt t="26716" x="4630738" y="4079875"/>
          <p14:tracePt t="26730" x="4668838" y="4079875"/>
          <p14:tracePt t="26747" x="4706938" y="4079875"/>
          <p14:tracePt t="26763" x="4732338" y="4079875"/>
          <p14:tracePt t="26780" x="4756150" y="4079875"/>
          <p14:tracePt t="26796" x="4794250" y="4079875"/>
          <p14:tracePt t="26813" x="4843463" y="4079875"/>
          <p14:tracePt t="26830" x="4894263" y="4079875"/>
          <p14:tracePt t="26847" x="4932363" y="4067175"/>
          <p14:tracePt t="26863" x="4981575" y="4054475"/>
          <p14:tracePt t="26880" x="5019675" y="4054475"/>
          <p14:tracePt t="26883" x="5032375" y="4054475"/>
          <p14:tracePt t="26897" x="5045075" y="4054475"/>
          <p14:tracePt t="26900" x="5068888" y="4054475"/>
          <p14:tracePt t="26914" x="5094288" y="4054475"/>
          <p14:tracePt t="26931" x="5157788" y="4054475"/>
          <p14:tracePt t="26948" x="5194300" y="4054475"/>
          <p14:tracePt t="26964" x="5245100" y="4054475"/>
          <p14:tracePt t="26980" x="5294313" y="4054475"/>
          <p14:tracePt t="26996" x="5307013" y="4054475"/>
          <p14:tracePt t="27013" x="5332413" y="4054475"/>
          <p14:tracePt t="27030" x="5345113" y="4054475"/>
          <p14:tracePt t="27048" x="5383213" y="4054475"/>
          <p14:tracePt t="27051" x="5394325" y="4054475"/>
          <p14:tracePt t="27064" x="5419725" y="4054475"/>
          <p14:tracePt t="27066" x="5445125" y="4054475"/>
          <p14:tracePt t="27081" x="5457825" y="4054475"/>
          <p14:tracePt t="27083" x="5470525" y="4054475"/>
          <p14:tracePt t="27098" x="5483225" y="4054475"/>
          <p14:tracePt t="27100" x="5507038" y="4054475"/>
          <p14:tracePt t="27115" x="5545138" y="4054475"/>
          <p14:tracePt t="27131" x="5607050" y="4054475"/>
          <p14:tracePt t="27148" x="5670550" y="4054475"/>
          <p14:tracePt t="27164" x="5783263" y="4079875"/>
          <p14:tracePt t="27181" x="5921375" y="4141788"/>
          <p14:tracePt t="27197" x="6021388" y="4279900"/>
          <p14:tracePt t="27214" x="6070600" y="4418013"/>
          <p14:tracePt t="27231" x="6083300" y="4530725"/>
          <p14:tracePt t="27249" x="6083300" y="4554538"/>
          <p14:tracePt t="27523" x="6096000" y="4554538"/>
          <p14:tracePt t="27539" x="6108700" y="4554538"/>
          <p14:tracePt t="27548" x="6121400" y="4554538"/>
          <p14:tracePt t="27556" x="6146800" y="4530725"/>
          <p14:tracePt t="27571" x="6157913" y="4518025"/>
          <p14:tracePt t="27604" x="6157913" y="4505325"/>
          <p14:tracePt t="27620" x="6170613" y="4505325"/>
          <p14:tracePt t="27636" x="6183313" y="4505325"/>
          <p14:tracePt t="27643" x="6196013" y="4505325"/>
          <p14:tracePt t="27668" x="6208713" y="4505325"/>
          <p14:tracePt t="27931" x="6234113" y="4492625"/>
          <p14:tracePt t="27939" x="6246813" y="4479925"/>
          <p14:tracePt t="27949" x="6259513" y="4467225"/>
          <p14:tracePt t="27966" x="6321425" y="4443413"/>
          <p14:tracePt t="27983" x="6370638" y="4418013"/>
          <p14:tracePt t="28000" x="6421438" y="4392613"/>
          <p14:tracePt t="28003" x="6446838" y="4379913"/>
          <p14:tracePt t="28016" x="6472238" y="4379913"/>
          <p14:tracePt t="28019" x="6496050" y="4379913"/>
          <p14:tracePt t="28033" x="6521450" y="4367213"/>
          <p14:tracePt t="28035" x="6534150" y="4354513"/>
          <p14:tracePt t="28051" x="6572250" y="4341813"/>
          <p14:tracePt t="28067" x="6584950" y="4330700"/>
          <p14:tracePt t="28083" x="6596063" y="4318000"/>
          <p14:tracePt t="28100" x="6608763" y="4305300"/>
          <p14:tracePt t="28117" x="6621463" y="4292600"/>
          <p14:tracePt t="28132" x="6634163" y="4279900"/>
          <p14:tracePt t="28150" x="6646863" y="4267200"/>
          <p14:tracePt t="28275" x="6646863" y="4254500"/>
          <p14:tracePt t="28291" x="6659563" y="4254500"/>
          <p14:tracePt t="28300" x="6672263" y="4241800"/>
          <p14:tracePt t="28316" x="6684963" y="4230688"/>
          <p14:tracePt t="28325" x="6696075" y="4230688"/>
          <p14:tracePt t="28333" x="6708775" y="4230688"/>
          <p14:tracePt t="28351" x="6734175" y="4205288"/>
          <p14:tracePt t="28368" x="6784975" y="4192588"/>
          <p14:tracePt t="28384" x="6821488" y="4179888"/>
          <p14:tracePt t="28387" x="6834188" y="4179888"/>
          <p14:tracePt t="28400" x="6859588" y="4179888"/>
          <p14:tracePt t="28403" x="6884988" y="4179888"/>
          <p14:tracePt t="28419" x="6959600" y="4179888"/>
          <p14:tracePt t="28435" x="7172325" y="4205288"/>
          <p14:tracePt t="28452" x="7423150" y="4379913"/>
          <p14:tracePt t="28468" x="7623175" y="4630738"/>
          <p14:tracePt t="28484" x="7697788" y="4779963"/>
          <p14:tracePt t="28501" x="7697788" y="4792663"/>
          <p14:tracePt t="28731" x="7697788" y="4779963"/>
          <p14:tracePt t="28803" x="7697788" y="4768850"/>
          <p14:tracePt t="28827" x="7710488" y="4768850"/>
          <p14:tracePt t="28835" x="7723188" y="4756150"/>
          <p14:tracePt t="28843" x="7723188" y="4743450"/>
          <p14:tracePt t="28852" x="7748588" y="4730750"/>
          <p14:tracePt t="28869" x="7810500" y="4692650"/>
          <p14:tracePt t="28885" x="7897813" y="4643438"/>
          <p14:tracePt t="28901" x="8010525" y="4592638"/>
          <p14:tracePt t="28919" x="8110538" y="4518025"/>
          <p14:tracePt t="28936" x="8261350" y="4418013"/>
          <p14:tracePt t="28953" x="8399463" y="4318000"/>
          <p14:tracePt t="28969" x="8561388" y="4217988"/>
          <p14:tracePt t="28971" x="8637588" y="4167188"/>
          <p14:tracePt t="28986" x="8724900" y="4117975"/>
          <p14:tracePt t="28988" x="8799513" y="4079875"/>
          <p14:tracePt t="29002" x="8924925" y="4005263"/>
          <p14:tracePt t="29019" x="9024938" y="3941763"/>
          <p14:tracePt t="29036" x="9075738" y="3916363"/>
          <p14:tracePt t="29053" x="9112250" y="3892550"/>
          <p14:tracePt t="29069" x="9137650" y="3892550"/>
          <p14:tracePt t="29086" x="9137650" y="3879850"/>
          <p14:tracePt t="29102" x="9150350" y="3879850"/>
          <p14:tracePt t="29120" x="9163050" y="3867150"/>
          <p14:tracePt t="29122" x="9175750" y="3867150"/>
          <p14:tracePt t="29147" x="9175750" y="3854450"/>
          <p14:tracePt t="29156" x="9188450" y="3854450"/>
          <p14:tracePt t="29171" x="9199563" y="3854450"/>
          <p14:tracePt t="29187" x="9237663" y="3841750"/>
          <p14:tracePt t="29203" x="9263063" y="3816350"/>
          <p14:tracePt t="29220" x="9312275" y="3816350"/>
          <p14:tracePt t="29236" x="9350375" y="3803650"/>
          <p14:tracePt t="29253" x="9363075" y="3803650"/>
          <p14:tracePt t="29270" x="9375775" y="3792538"/>
          <p14:tracePt t="29286" x="9388475" y="3792538"/>
          <p14:tracePt t="29303" x="9401175" y="3792538"/>
          <p14:tracePt t="29708" x="9375775" y="3792538"/>
          <p14:tracePt t="29715" x="9350375" y="3792538"/>
          <p14:tracePt t="29723" x="9312275" y="3792538"/>
          <p14:tracePt t="29738" x="9237663" y="3792538"/>
          <p14:tracePt t="29756" x="9112250" y="3792538"/>
          <p14:tracePt t="29771" x="8975725" y="3829050"/>
          <p14:tracePt t="29788" x="8812213" y="3867150"/>
          <p14:tracePt t="29804" x="8637588" y="3905250"/>
          <p14:tracePt t="29821" x="8474075" y="3967163"/>
          <p14:tracePt t="29837" x="8335963" y="4017963"/>
          <p14:tracePt t="29855" x="8186738" y="4054475"/>
          <p14:tracePt t="29871" x="8048625" y="4105275"/>
          <p14:tracePt t="29889" x="7897813" y="4154488"/>
          <p14:tracePt t="29891" x="7823200" y="4179888"/>
          <p14:tracePt t="29905" x="7761288" y="4192588"/>
          <p14:tracePt t="29907" x="7697788" y="4205288"/>
          <p14:tracePt t="29923" x="7572375" y="4241800"/>
          <p14:tracePt t="29939" x="7435850" y="4267200"/>
          <p14:tracePt t="29956" x="7259638" y="4292600"/>
          <p14:tracePt t="29972" x="7123113" y="4305300"/>
          <p14:tracePt t="29989" x="6985000" y="4330700"/>
          <p14:tracePt t="30004" x="6834188" y="4354513"/>
          <p14:tracePt t="30021" x="6672263" y="4379913"/>
          <p14:tracePt t="30039" x="6534150" y="4392613"/>
          <p14:tracePt t="30055" x="6396038" y="4405313"/>
          <p14:tracePt t="30072" x="6259513" y="4418013"/>
          <p14:tracePt t="30089" x="6121400" y="4418013"/>
          <p14:tracePt t="30091" x="6045200" y="4430713"/>
          <p14:tracePt t="30105" x="5983288" y="4443413"/>
          <p14:tracePt t="30107" x="5908675" y="4443413"/>
          <p14:tracePt t="30123" x="5770563" y="4443413"/>
          <p14:tracePt t="30139" x="5619750" y="4443413"/>
          <p14:tracePt t="30155" x="5457825" y="4443413"/>
          <p14:tracePt t="30172" x="5232400" y="4467225"/>
          <p14:tracePt t="30189" x="5006975" y="4467225"/>
          <p14:tracePt t="30205" x="4781550" y="4467225"/>
          <p14:tracePt t="30222" x="4581525" y="4467225"/>
          <p14:tracePt t="30239" x="4381500" y="4467225"/>
          <p14:tracePt t="30256" x="4192588" y="4467225"/>
          <p14:tracePt t="30259" x="4117975" y="4467225"/>
          <p14:tracePt t="30272" x="4030663" y="4479925"/>
          <p14:tracePt t="30274" x="3943350" y="4492625"/>
          <p14:tracePt t="30289" x="3867150" y="4492625"/>
          <p14:tracePt t="30291" x="3817938" y="4492625"/>
          <p14:tracePt t="30306" x="3717925" y="4505325"/>
          <p14:tracePt t="30323" x="3630613" y="4518025"/>
          <p14:tracePt t="30339" x="3554413" y="4518025"/>
          <p14:tracePt t="30356" x="3492500" y="4518025"/>
          <p14:tracePt t="30373" x="3417888" y="4518025"/>
          <p14:tracePt t="30389" x="3341688" y="4518025"/>
          <p14:tracePt t="30405" x="3267075" y="4518025"/>
          <p14:tracePt t="30422" x="3192463" y="4518025"/>
          <p14:tracePt t="30439" x="3116263" y="4518025"/>
          <p14:tracePt t="30456" x="3016250" y="4518025"/>
          <p14:tracePt t="30459" x="2979738" y="4505325"/>
          <p14:tracePt t="30473" x="2941638" y="4505325"/>
          <p14:tracePt t="30475" x="2903538" y="4492625"/>
          <p14:tracePt t="30490" x="2828925" y="4492625"/>
          <p14:tracePt t="30507" x="2754313" y="4467225"/>
          <p14:tracePt t="30523" x="2703513" y="4467225"/>
          <p14:tracePt t="30540" x="2667000" y="4454525"/>
          <p14:tracePt t="30556" x="2628900" y="4454525"/>
          <p14:tracePt t="30572" x="2603500" y="4454525"/>
          <p14:tracePt t="30590" x="2578100" y="4430713"/>
          <p14:tracePt t="30606" x="2541588" y="4430713"/>
          <p14:tracePt t="30623" x="2490788" y="4418013"/>
          <p14:tracePt t="30640" x="2428875" y="4405313"/>
          <p14:tracePt t="30643" x="2416175" y="4405313"/>
          <p14:tracePt t="30658" x="2390775" y="4392613"/>
          <p14:tracePt t="30660" x="2365375" y="4379913"/>
          <p14:tracePt t="30674" x="2339975" y="4379913"/>
          <p14:tracePt t="30691" x="2328863" y="4379913"/>
          <p14:tracePt t="30787" x="2316163" y="4379913"/>
          <p14:tracePt t="36331" x="2328863" y="4379913"/>
          <p14:tracePt t="36339" x="2339975" y="4379913"/>
          <p14:tracePt t="36355" x="2352675" y="4392613"/>
          <p14:tracePt t="36371" x="2365375" y="4392613"/>
          <p14:tracePt t="36388" x="2378075" y="4418013"/>
          <p14:tracePt t="36405" x="2390775" y="4418013"/>
          <p14:tracePt t="36421" x="2403475" y="4430713"/>
          <p14:tracePt t="36451" x="2416175" y="4430713"/>
          <p14:tracePt t="36467" x="2416175" y="4443413"/>
          <p14:tracePt t="36483" x="2428875" y="4443413"/>
          <p14:tracePt t="36499" x="2428875" y="4454525"/>
          <p14:tracePt t="37531" x="2441575" y="4454525"/>
          <p14:tracePt t="37555" x="2452688" y="4454525"/>
          <p14:tracePt t="37571" x="2465388" y="4454525"/>
          <p14:tracePt t="37596" x="2478088" y="4443413"/>
          <p14:tracePt t="37603" x="2490788" y="4443413"/>
          <p14:tracePt t="37628" x="2490788" y="4430713"/>
          <p14:tracePt t="37635" x="2503488" y="4430713"/>
          <p14:tracePt t="38699" x="2503488" y="4443413"/>
          <p14:tracePt t="38707" x="2503488" y="4454525"/>
          <p14:tracePt t="38715" x="2490788" y="4479925"/>
          <p14:tracePt t="38971" x="2490788" y="4467225"/>
          <p14:tracePt t="38979" x="2490788" y="4454525"/>
          <p14:tracePt t="39403" x="2490788" y="4430713"/>
          <p14:tracePt t="39412" x="2490788" y="4405313"/>
          <p14:tracePt t="39419" x="2503488" y="4367213"/>
          <p14:tracePt t="39429" x="2516188" y="4330700"/>
          <p14:tracePt t="39446" x="2565400" y="4230688"/>
          <p14:tracePt t="39463" x="2667000" y="4117975"/>
          <p14:tracePt t="39480" x="2754313" y="3992563"/>
          <p14:tracePt t="39483" x="2816225" y="3916363"/>
          <p14:tracePt t="39496" x="2903538" y="3816350"/>
          <p14:tracePt t="39499" x="2979738" y="3729038"/>
          <p14:tracePt t="39513" x="3054350" y="3654425"/>
          <p14:tracePt t="39515" x="3141663" y="3590925"/>
          <p14:tracePt t="39530" x="3317875" y="3454400"/>
          <p14:tracePt t="39547" x="3517900" y="3354388"/>
          <p14:tracePt t="39563" x="3767138" y="3241675"/>
          <p14:tracePt t="39580" x="3956050" y="3165475"/>
          <p14:tracePt t="39596" x="4105275" y="3090863"/>
          <p14:tracePt t="39613" x="4217988" y="3028950"/>
          <p14:tracePt t="39630" x="4368800" y="2978150"/>
          <p14:tracePt t="39647" x="4506913" y="2916238"/>
          <p14:tracePt t="39664" x="4694238" y="2840038"/>
          <p14:tracePt t="39667" x="4756150" y="2816225"/>
          <p14:tracePt t="39680" x="4819650" y="2790825"/>
          <p14:tracePt t="39682" x="4881563" y="2765425"/>
          <p14:tracePt t="39697" x="4945063" y="2740025"/>
          <p14:tracePt t="39700" x="5019675" y="2716213"/>
          <p14:tracePt t="39715" x="5132388" y="2665413"/>
          <p14:tracePt t="39731" x="5232400" y="2652713"/>
          <p14:tracePt t="39747" x="5281613" y="2640013"/>
          <p14:tracePt t="39764" x="5332413" y="2627313"/>
          <p14:tracePt t="39781" x="5370513" y="2627313"/>
          <p14:tracePt t="39796" x="5407025" y="2616200"/>
          <p14:tracePt t="39813" x="5483225" y="2603500"/>
          <p14:tracePt t="39830" x="5545138" y="2603500"/>
          <p14:tracePt t="39848" x="5619750" y="2603500"/>
          <p14:tracePt t="39851" x="5645150" y="2603500"/>
          <p14:tracePt t="39864" x="5695950" y="2603500"/>
          <p14:tracePt t="39867" x="5745163" y="2603500"/>
          <p14:tracePt t="39881" x="5783263" y="2603500"/>
          <p14:tracePt t="39883" x="5821363" y="2603500"/>
          <p14:tracePt t="39898" x="5857875" y="2603500"/>
          <p14:tracePt t="39914" x="5870575" y="2603500"/>
          <p14:tracePt t="39931" x="5895975" y="2603500"/>
          <p14:tracePt t="40467" x="5895975" y="2616200"/>
          <p14:tracePt t="40475" x="5883275" y="2627313"/>
          <p14:tracePt t="40491" x="5870575" y="2640013"/>
          <p14:tracePt t="40499" x="5857875" y="2665413"/>
          <p14:tracePt t="40515" x="5845175" y="2690813"/>
          <p14:tracePt t="40532" x="5821363" y="2716213"/>
          <p14:tracePt t="40548" x="5795963" y="2778125"/>
          <p14:tracePt t="40565" x="5783263" y="2828925"/>
          <p14:tracePt t="40582" x="5757863" y="2890838"/>
          <p14:tracePt t="40599" x="5757863" y="2978150"/>
          <p14:tracePt t="40616" x="5757863" y="3078163"/>
          <p14:tracePt t="40619" x="5757863" y="3141663"/>
          <p14:tracePt t="40632" x="5770563" y="3216275"/>
          <p14:tracePt t="40635" x="5821363" y="3303588"/>
          <p14:tracePt t="40650" x="5983288" y="3541713"/>
          <p14:tracePt t="40666" x="6246813" y="3779838"/>
          <p14:tracePt t="40683" x="6621463" y="4029075"/>
          <p14:tracePt t="40699" x="6972300" y="4205288"/>
          <p14:tracePt t="40716" x="7246938" y="4341813"/>
          <p14:tracePt t="40732" x="7510463" y="4430713"/>
          <p14:tracePt t="40749" x="7723188" y="4454525"/>
          <p14:tracePt t="40766" x="7886700" y="4467225"/>
          <p14:tracePt t="40783" x="7961313" y="4492625"/>
          <p14:tracePt t="40800" x="7999413" y="4492625"/>
          <p14:tracePt t="40816" x="8010525" y="4492625"/>
          <p14:tracePt t="40819" x="8023225" y="4492625"/>
          <p14:tracePt t="40835" x="8035925" y="4492625"/>
          <p14:tracePt t="40851" x="8048625" y="4492625"/>
          <p14:tracePt t="40867" x="8086725" y="4492625"/>
          <p14:tracePt t="40883" x="8123238" y="4479925"/>
          <p14:tracePt t="40900" x="8186738" y="4454525"/>
          <p14:tracePt t="40916" x="8312150" y="4443413"/>
          <p14:tracePt t="40933" x="8461375" y="4430713"/>
          <p14:tracePt t="40950" x="8612188" y="4418013"/>
          <p14:tracePt t="40967" x="8750300" y="4418013"/>
          <p14:tracePt t="40984" x="8874125" y="4418013"/>
          <p14:tracePt t="40987" x="8912225" y="4418013"/>
          <p14:tracePt t="41000" x="8950325" y="4418013"/>
          <p14:tracePt t="41003" x="8975725" y="4418013"/>
          <p14:tracePt t="41017" x="8986838" y="4418013"/>
          <p14:tracePt t="41019" x="8999538" y="4418013"/>
          <p14:tracePt t="41035" x="9012238" y="4418013"/>
          <p14:tracePt t="41131" x="9012238" y="4405313"/>
          <p14:tracePt t="41147" x="9024938" y="4405313"/>
          <p14:tracePt t="41283" x="9012238" y="4405313"/>
          <p14:tracePt t="41291" x="8963025" y="4405313"/>
          <p14:tracePt t="41301" x="8874125" y="4392613"/>
          <p14:tracePt t="41318" x="8674100" y="4367213"/>
          <p14:tracePt t="41335" x="8499475" y="4354513"/>
          <p14:tracePt t="41351" x="8312150" y="4330700"/>
          <p14:tracePt t="41368" x="8048625" y="4318000"/>
          <p14:tracePt t="41371" x="7910513" y="4305300"/>
          <p14:tracePt t="41385" x="7785100" y="4292600"/>
          <p14:tracePt t="41387" x="7661275" y="4267200"/>
          <p14:tracePt t="41402" x="7423150" y="4241800"/>
          <p14:tracePt t="41418" x="7246938" y="4217988"/>
          <p14:tracePt t="41435" x="7085013" y="4192588"/>
          <p14:tracePt t="41451" x="6910388" y="4179888"/>
          <p14:tracePt t="41469" x="6772275" y="4179888"/>
          <p14:tracePt t="41484" x="6634163" y="4179888"/>
          <p14:tracePt t="41501" x="6459538" y="4179888"/>
          <p14:tracePt t="41519" x="6270625" y="4179888"/>
          <p14:tracePt t="41535" x="6070600" y="4179888"/>
          <p14:tracePt t="41551" x="5932488" y="4192588"/>
          <p14:tracePt t="41569" x="5770563" y="4217988"/>
          <p14:tracePt t="41571" x="5695950" y="4230688"/>
          <p14:tracePt t="41585" x="5607050" y="4241800"/>
          <p14:tracePt t="41587" x="5519738" y="4267200"/>
          <p14:tracePt t="41603" x="5370513" y="4318000"/>
          <p14:tracePt t="41619" x="5157788" y="4367213"/>
          <p14:tracePt t="41635" x="4932363" y="4405313"/>
          <p14:tracePt t="41652" x="4781550" y="4418013"/>
          <p14:tracePt t="41668" x="4681538" y="4418013"/>
          <p14:tracePt t="41685" x="4594225" y="4418013"/>
          <p14:tracePt t="41702" x="4543425" y="4418013"/>
          <p14:tracePt t="41915" x="4556125" y="4405313"/>
          <p14:tracePt t="41923" x="4568825" y="4379913"/>
          <p14:tracePt t="41936" x="4594225" y="4379913"/>
          <p14:tracePt t="41939" x="4594225" y="4367213"/>
          <p14:tracePt t="41952" x="4606925" y="4354513"/>
          <p14:tracePt t="41970" x="4643438" y="4318000"/>
          <p14:tracePt t="41987" x="4668838" y="4279900"/>
          <p14:tracePt t="42003" x="4681538" y="4254500"/>
          <p14:tracePt t="42020" x="4694238" y="4230688"/>
          <p14:tracePt t="42036" x="4719638" y="4217988"/>
          <p14:tracePt t="42052" x="4732338" y="4192588"/>
          <p14:tracePt t="42070" x="4768850" y="4192588"/>
          <p14:tracePt t="42087" x="4819650" y="4179888"/>
          <p14:tracePt t="42103" x="4881563" y="4167188"/>
          <p14:tracePt t="42120" x="4968875" y="4154488"/>
          <p14:tracePt t="42122" x="5057775" y="4141788"/>
          <p14:tracePt t="42137" x="5132388" y="4141788"/>
          <p14:tracePt t="42139" x="5207000" y="4129088"/>
          <p14:tracePt t="42153" x="5281613" y="4117975"/>
          <p14:tracePt t="42155" x="5345113" y="4105275"/>
          <p14:tracePt t="42171" x="5432425" y="4092575"/>
          <p14:tracePt t="42187" x="5519738" y="4079875"/>
          <p14:tracePt t="42203" x="5583238" y="4079875"/>
          <p14:tracePt t="42220" x="5632450" y="4067175"/>
          <p14:tracePt t="42237" x="5683250" y="4054475"/>
          <p14:tracePt t="42253" x="5719763" y="4054475"/>
          <p14:tracePt t="42270" x="5745163" y="4054475"/>
          <p14:tracePt t="42419" x="5745163" y="4041775"/>
          <p14:tracePt t="42435" x="5732463" y="4041775"/>
          <p14:tracePt t="42443" x="5708650" y="4029075"/>
          <p14:tracePt t="42454" x="5683250" y="4029075"/>
          <p14:tracePt t="42471" x="5583238" y="4005263"/>
          <p14:tracePt t="42488" x="5457825" y="3979863"/>
          <p14:tracePt t="42491" x="5394325" y="3979863"/>
          <p14:tracePt t="42504" x="5345113" y="3967163"/>
          <p14:tracePt t="42507" x="5281613" y="3954463"/>
          <p14:tracePt t="42521" x="5194300" y="3954463"/>
          <p14:tracePt t="42523" x="5119688" y="3954463"/>
          <p14:tracePt t="42539" x="4945063" y="3929063"/>
          <p14:tracePt t="42554" x="4806950" y="3916363"/>
          <p14:tracePt t="42571" x="4668838" y="3916363"/>
          <p14:tracePt t="42588" x="4581525" y="3916363"/>
          <p14:tracePt t="42604" x="4506913" y="3916363"/>
          <p14:tracePt t="42621" x="4430713" y="3916363"/>
          <p14:tracePt t="42638" x="4381500" y="3916363"/>
          <p14:tracePt t="42654" x="4368800" y="3916363"/>
          <p14:tracePt t="42859" x="4381500" y="3916363"/>
          <p14:tracePt t="42867" x="4394200" y="3916363"/>
          <p14:tracePt t="42875" x="4418013" y="3916363"/>
          <p14:tracePt t="42889" x="4443413" y="3916363"/>
          <p14:tracePt t="42891" x="4468813" y="3916363"/>
          <p14:tracePt t="42906" x="4494213" y="3916363"/>
          <p14:tracePt t="42908" x="4518025" y="3905250"/>
          <p14:tracePt t="42923" x="4594225" y="3879850"/>
          <p14:tracePt t="42939" x="4668838" y="3879850"/>
          <p14:tracePt t="42955" x="4743450" y="3854450"/>
          <p14:tracePt t="42972" x="4819650" y="3854450"/>
          <p14:tracePt t="42988" x="4881563" y="3854450"/>
          <p14:tracePt t="43005" x="4945063" y="3854450"/>
          <p14:tracePt t="43022" x="5019675" y="3854450"/>
          <p14:tracePt t="43039" x="5081588" y="3854450"/>
          <p14:tracePt t="43055" x="5145088" y="3854450"/>
          <p14:tracePt t="43072" x="5219700" y="3854450"/>
          <p14:tracePt t="43075" x="5270500" y="3854450"/>
          <p14:tracePt t="43089" x="5319713" y="3854450"/>
          <p14:tracePt t="43091" x="5383213" y="3854450"/>
          <p14:tracePt t="43107" x="5495925" y="3854450"/>
          <p14:tracePt t="43123" x="5595938" y="3854450"/>
          <p14:tracePt t="43139" x="5719763" y="3854450"/>
          <p14:tracePt t="43155" x="5808663" y="3854450"/>
          <p14:tracePt t="43173" x="5857875" y="3854450"/>
          <p14:tracePt t="43189" x="5883275" y="3854450"/>
          <p14:tracePt t="43355" x="5870575" y="3854450"/>
          <p14:tracePt t="43363" x="5845175" y="3854450"/>
          <p14:tracePt t="43373" x="5808663" y="3854450"/>
          <p14:tracePt t="43389" x="5770563" y="3854450"/>
          <p14:tracePt t="43407" x="5732463" y="3854450"/>
          <p14:tracePt t="43423" x="5708650" y="3854450"/>
          <p14:tracePt t="43440" x="5695950" y="3854450"/>
          <p14:tracePt t="43739" x="5670550" y="3854450"/>
          <p14:tracePt t="43747" x="5645150" y="3854450"/>
          <p14:tracePt t="43757" x="5595938" y="3867150"/>
          <p14:tracePt t="43774" x="5470525" y="3879850"/>
          <p14:tracePt t="43791" x="5332413" y="3905250"/>
          <p14:tracePt t="43808" x="5145088" y="3929063"/>
          <p14:tracePt t="43811" x="5057775" y="3941763"/>
          <p14:tracePt t="43824" x="4968875" y="3954463"/>
          <p14:tracePt t="43827" x="4881563" y="3967163"/>
          <p14:tracePt t="43841" x="4781550" y="3979863"/>
          <p14:tracePt t="43843" x="4719638" y="3992563"/>
          <p14:tracePt t="43859" x="4568825" y="4017963"/>
          <p14:tracePt t="43875" x="4430713" y="4041775"/>
          <p14:tracePt t="43891" x="4318000" y="4054475"/>
          <p14:tracePt t="43908" x="4217988" y="4092575"/>
          <p14:tracePt t="43924" x="4130675" y="4117975"/>
          <p14:tracePt t="43940" x="4068763" y="4129088"/>
          <p14:tracePt t="43958" x="4017963" y="4154488"/>
          <p14:tracePt t="43975" x="3979863" y="4154488"/>
          <p14:tracePt t="43992" x="3943350" y="4154488"/>
          <p14:tracePt t="44008" x="3930650" y="4167188"/>
          <p14:tracePt t="44025" x="3917950" y="4167188"/>
          <p14:tracePt t="44043" x="3892550" y="4179888"/>
          <p14:tracePt t="44058" x="3879850" y="4192588"/>
          <p14:tracePt t="44075" x="3867150" y="4205288"/>
          <p14:tracePt t="44092" x="3867150" y="4230688"/>
          <p14:tracePt t="44109" x="3856038" y="4254500"/>
          <p14:tracePt t="44124" x="3843338" y="4279900"/>
          <p14:tracePt t="44147" x="3843338" y="4292600"/>
          <p14:tracePt t="44171" x="3843338" y="4305300"/>
          <p14:tracePt t="44179" x="3843338" y="4318000"/>
          <p14:tracePt t="44212" x="3843338" y="4330700"/>
          <p14:tracePt t="44483" x="3879850" y="4330700"/>
          <p14:tracePt t="44492" x="3917950" y="4330700"/>
          <p14:tracePt t="44499" x="3968750" y="4330700"/>
          <p14:tracePt t="44509" x="4030663" y="4330700"/>
          <p14:tracePt t="44526" x="4168775" y="4330700"/>
          <p14:tracePt t="44543" x="4281488" y="4330700"/>
          <p14:tracePt t="44559" x="4368800" y="4341813"/>
          <p14:tracePt t="44562" x="4406900" y="4341813"/>
          <p14:tracePt t="44576" x="4418013" y="4341813"/>
          <p14:tracePt t="44579" x="4418013" y="4354513"/>
          <p14:tracePt t="44593" x="4430713" y="4354513"/>
          <p14:tracePt t="44699" x="4418013" y="4354513"/>
          <p14:tracePt t="44707" x="4406900" y="4354513"/>
          <p14:tracePt t="44715" x="4394200" y="4354513"/>
          <p14:tracePt t="44727" x="4368800" y="4354513"/>
          <p14:tracePt t="44743" x="4343400" y="4354513"/>
          <p14:tracePt t="44760" x="4330700" y="4354513"/>
          <p14:tracePt t="44777" x="4318000" y="4354513"/>
          <p14:tracePt t="44779" x="4318000" y="4367213"/>
          <p14:tracePt t="44794" x="4305300" y="4379913"/>
          <p14:tracePt t="44819" x="4294188" y="4379913"/>
          <p14:tracePt t="44908" x="4294188" y="4392613"/>
          <p14:tracePt t="44915" x="4318000" y="4392613"/>
          <p14:tracePt t="44927" x="4343400" y="4405313"/>
          <p14:tracePt t="44944" x="4443413" y="4430713"/>
          <p14:tracePt t="44947" x="4506913" y="4430713"/>
          <p14:tracePt t="44960" x="4581525" y="4430713"/>
          <p14:tracePt t="44978" x="4881563" y="4454525"/>
          <p14:tracePt t="44994" x="5081588" y="4454525"/>
          <p14:tracePt t="45011" x="5232400" y="4454525"/>
          <p14:tracePt t="45027" x="5281613" y="4454525"/>
          <p14:tracePt t="45131" x="5219700" y="4467225"/>
          <p14:tracePt t="45139" x="5094288" y="4479925"/>
          <p14:tracePt t="45147" x="4968875" y="4492625"/>
          <p14:tracePt t="45160" x="4819650" y="4505325"/>
          <p14:tracePt t="45178" x="4394200" y="4505325"/>
          <p14:tracePt t="45195" x="4217988" y="4505325"/>
          <p14:tracePt t="45211" x="4068763" y="4505325"/>
          <p14:tracePt t="45228" x="3956050" y="4505325"/>
          <p14:tracePt t="45244" x="3930650" y="4505325"/>
          <p14:tracePt t="45261" x="3917950" y="4505325"/>
          <p14:tracePt t="45371" x="3930650" y="4505325"/>
          <p14:tracePt t="45379" x="3956050" y="4505325"/>
          <p14:tracePt t="45387" x="3992563" y="4505325"/>
          <p14:tracePt t="45395" x="4043363" y="4505325"/>
          <p14:tracePt t="45412" x="4181475" y="4505325"/>
          <p14:tracePt t="45429" x="4356100" y="4492625"/>
          <p14:tracePt t="45444" x="4468813" y="4492625"/>
          <p14:tracePt t="45461" x="4530725" y="4492625"/>
          <p14:tracePt t="45479" x="4543425" y="4492625"/>
          <p14:tracePt t="45611" x="4530725" y="4492625"/>
          <p14:tracePt t="45715" x="4543425" y="4492625"/>
          <p14:tracePt t="45723" x="4594225" y="4492625"/>
          <p14:tracePt t="45731" x="4668838" y="4492625"/>
          <p14:tracePt t="45747" x="4843463" y="4492625"/>
          <p14:tracePt t="45763" x="5068888" y="4492625"/>
          <p14:tracePt t="45780" x="5319713" y="4492625"/>
          <p14:tracePt t="45796" x="5495925" y="4492625"/>
          <p14:tracePt t="45813" x="5632450" y="4492625"/>
          <p14:tracePt t="45829" x="5695950" y="4492625"/>
          <p14:tracePt t="45846" x="5719763" y="4492625"/>
          <p14:tracePt t="45862" x="5732463" y="4492625"/>
          <p14:tracePt t="46547" x="5757863" y="4492625"/>
          <p14:tracePt t="46555" x="5783263" y="4492625"/>
          <p14:tracePt t="46565" x="5821363" y="4492625"/>
          <p14:tracePt t="46581" x="5921375" y="4492625"/>
          <p14:tracePt t="46598" x="5995988" y="4492625"/>
          <p14:tracePt t="46615" x="6045200" y="4492625"/>
          <p14:tracePt t="46632" x="6070600" y="4492625"/>
          <p14:tracePt t="46648" x="6083300" y="4492625"/>
          <p14:tracePt t="46651" x="6096000" y="4492625"/>
          <p14:tracePt t="46723" x="6121400" y="4492625"/>
          <p14:tracePt t="46731" x="6146800" y="4492625"/>
          <p14:tracePt t="46739" x="6183313" y="4492625"/>
          <p14:tracePt t="46748" x="6234113" y="4492625"/>
          <p14:tracePt t="46765" x="6346825" y="4518025"/>
          <p14:tracePt t="46782" x="6472238" y="4543425"/>
          <p14:tracePt t="46799" x="6584950" y="4579938"/>
          <p14:tracePt t="46815" x="6672263" y="4592638"/>
          <p14:tracePt t="46832" x="6746875" y="4605338"/>
          <p14:tracePt t="46835" x="6784975" y="4605338"/>
          <p14:tracePt t="46849" x="6797675" y="4605338"/>
          <p14:tracePt t="46851" x="6808788" y="4605338"/>
          <p14:tracePt t="46865" x="6821488" y="4605338"/>
          <p14:tracePt t="46868" x="6834188" y="4605338"/>
          <p14:tracePt t="46939" x="6846888" y="4605338"/>
          <p14:tracePt t="46949" x="6859588" y="4605338"/>
          <p14:tracePt t="46956" x="6884988" y="4605338"/>
          <p14:tracePt t="46965" x="6934200" y="4605338"/>
          <p14:tracePt t="46982" x="7046913" y="4630738"/>
          <p14:tracePt t="46999" x="7172325" y="4630738"/>
          <p14:tracePt t="47016" x="7272338" y="4656138"/>
          <p14:tracePt t="47019" x="7323138" y="4656138"/>
          <p14:tracePt t="47033" x="7372350" y="4667250"/>
          <p14:tracePt t="47035" x="7397750" y="4667250"/>
          <p14:tracePt t="47050" x="7472363" y="4667250"/>
          <p14:tracePt t="47066" x="7572375" y="4692650"/>
          <p14:tracePt t="47083" x="7661275" y="4705350"/>
          <p14:tracePt t="47099" x="7723188" y="4718050"/>
          <p14:tracePt t="47116" x="7797800" y="4718050"/>
          <p14:tracePt t="47133" x="7874000" y="4730750"/>
          <p14:tracePt t="47149" x="7935913" y="4743450"/>
          <p14:tracePt t="47166" x="7986713" y="4756150"/>
          <p14:tracePt t="47183" x="8035925" y="4756150"/>
          <p14:tracePt t="47200" x="8099425" y="4756150"/>
          <p14:tracePt t="47202" x="8123238" y="4756150"/>
          <p14:tracePt t="47216" x="8161338" y="4756150"/>
          <p14:tracePt t="47234" x="8348663" y="4768850"/>
          <p14:tracePt t="47251" x="8537575" y="4768850"/>
          <p14:tracePt t="47267" x="8712200" y="4768850"/>
          <p14:tracePt t="47283" x="8874125" y="4779963"/>
          <p14:tracePt t="47300" x="8986838" y="4792663"/>
          <p14:tracePt t="47316" x="9063038" y="4792663"/>
          <p14:tracePt t="47333" x="9075738" y="4792663"/>
          <p14:tracePt t="47443" x="9088438" y="4792663"/>
          <p14:tracePt t="47451" x="9099550" y="4792663"/>
          <p14:tracePt t="47467" x="9112250" y="4792663"/>
          <p14:tracePt t="47475" x="9137650" y="4792663"/>
          <p14:tracePt t="47491" x="9150350" y="4792663"/>
          <p14:tracePt t="47500" x="9175750" y="4792663"/>
          <p14:tracePt t="47516" x="9224963" y="4792663"/>
          <p14:tracePt t="47534" x="9312275" y="4792663"/>
          <p14:tracePt t="47551" x="9501188" y="4792663"/>
          <p14:tracePt t="47567" x="9739313" y="4779963"/>
          <p14:tracePt t="47584" x="9939338" y="4768850"/>
          <p14:tracePt t="47587" x="10026650" y="4756150"/>
          <p14:tracePt t="47601" x="10126663" y="4743450"/>
          <p14:tracePt t="47603" x="10177463" y="4730750"/>
          <p14:tracePt t="47618" x="10301288" y="4718050"/>
          <p14:tracePt t="47635" x="10401300" y="4705350"/>
          <p14:tracePt t="47651" x="10464800" y="4705350"/>
          <p14:tracePt t="47668" x="10514013" y="4705350"/>
          <p14:tracePt t="47684" x="10539413" y="4705350"/>
          <p14:tracePt t="47707" x="10552113" y="4705350"/>
          <p14:tracePt t="47835" x="10564813" y="4705350"/>
          <p14:tracePt t="47851" x="10564813" y="4718050"/>
          <p14:tracePt t="47859" x="10564813" y="4730750"/>
          <p14:tracePt t="47868" x="10564813" y="4743450"/>
          <p14:tracePt t="48155" x="10564813" y="4756150"/>
          <p14:tracePt t="48171" x="10564813" y="4768850"/>
          <p14:tracePt t="48187" x="10552113" y="4768850"/>
          <p14:tracePt t="48202" x="10552113" y="4779963"/>
          <p14:tracePt t="48243" x="10552113" y="4792663"/>
          <p14:tracePt t="48252" x="10552113" y="4805363"/>
          <p14:tracePt t="48259" x="10564813" y="4805363"/>
          <p14:tracePt t="48276" x="10577513" y="4805363"/>
          <p14:tracePt t="48371" x="10590213" y="4805363"/>
          <p14:tracePt t="48395" x="10602913" y="4805363"/>
          <p14:tracePt t="48403" x="10614025" y="4792663"/>
          <p14:tracePt t="48411" x="10626725" y="4779963"/>
          <p14:tracePt t="48427" x="10652125" y="4756150"/>
          <p14:tracePt t="48436" x="10664825" y="4743450"/>
          <p14:tracePt t="48453" x="10677525" y="4718050"/>
          <p14:tracePt t="48469" x="10690225" y="4705350"/>
          <p14:tracePt t="48486" x="10702925" y="4692650"/>
          <p14:tracePt t="48503" x="10715625" y="4667250"/>
          <p14:tracePt t="48531" x="10715625" y="4656138"/>
          <p14:tracePt t="48595" x="10726738" y="4656138"/>
          <p14:tracePt t="48603" x="10726738" y="4643438"/>
          <p14:tracePt t="48627" x="10726738" y="4618038"/>
          <p14:tracePt t="48636" x="10739438" y="4605338"/>
          <p14:tracePt t="48645" x="10739438" y="4592638"/>
          <p14:tracePt t="48653" x="10752138" y="4592638"/>
          <p14:tracePt t="48670" x="10764838" y="4567238"/>
          <p14:tracePt t="48687" x="10777538" y="4543425"/>
          <p14:tracePt t="48704" x="10815638" y="4505325"/>
          <p14:tracePt t="48706" x="10815638" y="4492625"/>
          <p14:tracePt t="48720" x="10839450" y="4479925"/>
          <p14:tracePt t="48723" x="10839450" y="4467225"/>
          <p14:tracePt t="48739" x="10852150" y="4443413"/>
          <p14:tracePt t="48754" x="10852150" y="4430713"/>
          <p14:tracePt t="48771" x="10877550" y="4430713"/>
          <p14:tracePt t="48787" x="10877550" y="4418013"/>
          <p14:tracePt t="48804" x="10890250" y="4405313"/>
          <p14:tracePt t="48820" x="10890250" y="4392613"/>
          <p14:tracePt t="48837" x="10902950" y="4379913"/>
          <p14:tracePt t="48854" x="10915650" y="4379913"/>
          <p14:tracePt t="48871" x="10915650" y="4367213"/>
          <p14:tracePt t="49323" x="10902950" y="4367213"/>
          <p14:tracePt t="49331" x="10852150" y="4367213"/>
          <p14:tracePt t="49339" x="10802938" y="4379913"/>
          <p14:tracePt t="49355" x="10690225" y="4430713"/>
          <p14:tracePt t="49372" x="10577513" y="4479925"/>
          <p14:tracePt t="49389" x="10426700" y="4530725"/>
          <p14:tracePt t="49405" x="10264775" y="4605338"/>
          <p14:tracePt t="49422" x="10088563" y="4667250"/>
          <p14:tracePt t="49439" x="9963150" y="4743450"/>
          <p14:tracePt t="49456" x="9813925" y="4792663"/>
          <p14:tracePt t="49459" x="9739313" y="4818063"/>
          <p14:tracePt t="49472" x="9650413" y="4856163"/>
          <p14:tracePt t="49489" x="9525000" y="4918075"/>
          <p14:tracePt t="49491" x="9450388" y="4943475"/>
          <p14:tracePt t="49507" x="9337675" y="4981575"/>
          <p14:tracePt t="49523" x="9188450" y="5043488"/>
          <p14:tracePt t="49539" x="9012238" y="5118100"/>
          <p14:tracePt t="49556" x="8837613" y="5194300"/>
          <p14:tracePt t="49573" x="8637588" y="5268913"/>
          <p14:tracePt t="49589" x="8386763" y="5343525"/>
          <p14:tracePt t="49606" x="8110538" y="5418138"/>
          <p14:tracePt t="49622" x="7874000" y="5481638"/>
          <p14:tracePt t="49640" x="7648575" y="5507038"/>
          <p14:tracePt t="49643" x="7548563" y="5530850"/>
          <p14:tracePt t="49656" x="7459663" y="5556250"/>
          <p14:tracePt t="49659" x="7372350" y="5581650"/>
          <p14:tracePt t="49672" x="7285038" y="5594350"/>
          <p14:tracePt t="49675" x="7210425" y="5607050"/>
          <p14:tracePt t="49690" x="7034213" y="5656263"/>
          <p14:tracePt t="49707" x="6884988" y="5681663"/>
          <p14:tracePt t="49723" x="6672263" y="5694363"/>
          <p14:tracePt t="49740" x="6421438" y="5719763"/>
          <p14:tracePt t="49756" x="6146800" y="5719763"/>
          <p14:tracePt t="49773" x="5845175" y="5719763"/>
          <p14:tracePt t="49790" x="5507038" y="5719763"/>
          <p14:tracePt t="49806" x="5145088" y="5719763"/>
          <p14:tracePt t="49823" x="4806950" y="5719763"/>
          <p14:tracePt t="49840" x="4468813" y="5719763"/>
          <p14:tracePt t="49843" x="4343400" y="5719763"/>
          <p14:tracePt t="49857" x="4205288" y="5719763"/>
          <p14:tracePt t="49860" x="4056063" y="5719763"/>
          <p14:tracePt t="49873" x="3905250" y="5707063"/>
          <p14:tracePt t="49875" x="3779838" y="5694363"/>
          <p14:tracePt t="49891" x="3579813" y="5643563"/>
          <p14:tracePt t="49907" x="3417888" y="5594350"/>
          <p14:tracePt t="49923" x="3292475" y="5543550"/>
          <p14:tracePt t="49940" x="3205163" y="5518150"/>
          <p14:tracePt t="49956" x="3128963" y="5481638"/>
          <p14:tracePt t="49973" x="3054350" y="5456238"/>
          <p14:tracePt t="49990" x="2967038" y="5430838"/>
          <p14:tracePt t="50007" x="2928938" y="5418138"/>
          <p14:tracePt t="50024" x="2879725" y="5407025"/>
          <p14:tracePt t="50027" x="2854325" y="5394325"/>
          <p14:tracePt t="50041" x="2841625" y="5394325"/>
          <p14:tracePt t="50043" x="2816225" y="5394325"/>
          <p14:tracePt t="50058" x="2790825" y="5381625"/>
          <p14:tracePt t="50060" x="2767013" y="5381625"/>
          <p14:tracePt t="50074" x="2741613" y="5368925"/>
          <p14:tracePt t="50091" x="2703513" y="5368925"/>
          <p14:tracePt t="50108" x="2690813" y="5368925"/>
          <p14:tracePt t="50195" x="2678113" y="5368925"/>
          <p14:tracePt t="50747" x="2703513" y="5356225"/>
          <p14:tracePt t="50755" x="2754313" y="5330825"/>
          <p14:tracePt t="50764" x="2828925" y="5305425"/>
          <p14:tracePt t="50775" x="2903538" y="5281613"/>
          <p14:tracePt t="50778" x="2954338" y="5268913"/>
          <p14:tracePt t="50792" x="3028950" y="5243513"/>
          <p14:tracePt t="50795" x="3079750" y="5218113"/>
          <p14:tracePt t="50809" x="3141663" y="5181600"/>
          <p14:tracePt t="50811" x="3205163" y="5143500"/>
          <p14:tracePt t="50826" x="3305175" y="5056188"/>
          <p14:tracePt t="50843" x="3354388" y="4992688"/>
          <p14:tracePt t="50859" x="3379788" y="4981575"/>
          <p14:tracePt t="50876" x="3379788" y="4968875"/>
          <p14:tracePt t="51451" x="3392488" y="4968875"/>
          <p14:tracePt t="51460" x="3405188" y="4968875"/>
          <p14:tracePt t="51467" x="3417888" y="4968875"/>
          <p14:tracePt t="51477" x="3429000" y="4968875"/>
          <p14:tracePt t="51494" x="3492500" y="4968875"/>
          <p14:tracePt t="51511" x="3579813" y="4968875"/>
          <p14:tracePt t="51527" x="3717925" y="4968875"/>
          <p14:tracePt t="51530" x="3805238" y="4968875"/>
          <p14:tracePt t="51544" x="3905250" y="4968875"/>
          <p14:tracePt t="51547" x="4005263" y="4968875"/>
          <p14:tracePt t="51562" x="4105275" y="4968875"/>
          <p14:tracePt t="51563" x="4181475" y="4968875"/>
          <p14:tracePt t="51579" x="4305300" y="4968875"/>
          <p14:tracePt t="51595" x="4343400" y="4968875"/>
          <p14:tracePt t="51611" x="4356100" y="4968875"/>
          <p14:tracePt t="51795" x="4368800" y="4968875"/>
          <p14:tracePt t="51811" x="4381500" y="4968875"/>
          <p14:tracePt t="51819" x="4418013" y="4981575"/>
          <p14:tracePt t="51827" x="4443413" y="5005388"/>
          <p14:tracePt t="51844" x="4556125" y="5043488"/>
          <p14:tracePt t="51862" x="4681538" y="5068888"/>
          <p14:tracePt t="51878" x="4768850" y="5105400"/>
          <p14:tracePt t="51895" x="4819650" y="5105400"/>
          <p14:tracePt t="52043" x="4806950" y="5105400"/>
          <p14:tracePt t="52051" x="4768850" y="5105400"/>
          <p14:tracePt t="52062" x="4732338" y="5118100"/>
          <p14:tracePt t="52079" x="4619625" y="5130800"/>
          <p14:tracePt t="52082" x="4581525" y="5130800"/>
          <p14:tracePt t="52096" x="4530725" y="5130800"/>
          <p14:tracePt t="52099" x="4481513" y="5130800"/>
          <p14:tracePt t="52113" x="4443413" y="5143500"/>
          <p14:tracePt t="52115" x="4406900" y="5143500"/>
          <p14:tracePt t="52129" x="4368800" y="5143500"/>
          <p14:tracePt t="52131" x="4343400" y="5143500"/>
          <p14:tracePt t="52147" x="4281488" y="5143500"/>
          <p14:tracePt t="52163" x="4256088" y="5143500"/>
          <p14:tracePt t="52180" x="4243388" y="5156200"/>
          <p14:tracePt t="52196" x="4230688" y="5156200"/>
          <p14:tracePt t="52339" x="4268788" y="5156200"/>
          <p14:tracePt t="52346" x="4294188" y="5156200"/>
          <p14:tracePt t="52355" x="4318000" y="5168900"/>
          <p14:tracePt t="52363" x="4330700" y="5181600"/>
          <p14:tracePt t="52380" x="4343400" y="5181600"/>
          <p14:tracePt t="52396" x="4356100" y="5181600"/>
          <p14:tracePt t="52515" x="4330700" y="5181600"/>
          <p14:tracePt t="52523" x="4305300" y="5181600"/>
          <p14:tracePt t="52530" x="4268788" y="5181600"/>
          <p14:tracePt t="52547" x="4205288" y="5181600"/>
          <p14:tracePt t="52564" x="4168775" y="5181600"/>
          <p14:tracePt t="52580" x="4143375" y="5181600"/>
          <p14:tracePt t="53027" x="4156075" y="5181600"/>
          <p14:tracePt t="53035" x="4192588" y="5181600"/>
          <p14:tracePt t="53049" x="4256088" y="5194300"/>
          <p14:tracePt t="53051" x="4305300" y="5194300"/>
          <p14:tracePt t="53065" x="4356100" y="5194300"/>
          <p14:tracePt t="53067" x="4406900" y="5194300"/>
          <p14:tracePt t="53082" x="4456113" y="5205413"/>
          <p14:tracePt t="53099" x="4481513" y="5218113"/>
          <p14:tracePt t="53355" x="4494213" y="5218113"/>
          <p14:tracePt t="53363" x="4530725" y="5218113"/>
          <p14:tracePt t="53371" x="4594225" y="5218113"/>
          <p14:tracePt t="53382" x="4694238" y="5218113"/>
          <p14:tracePt t="53399" x="4932363" y="5218113"/>
          <p14:tracePt t="53402" x="5045075" y="5218113"/>
          <p14:tracePt t="53416" x="5132388" y="5218113"/>
          <p14:tracePt t="53419" x="5207000" y="5218113"/>
          <p14:tracePt t="53433" x="5257800" y="5218113"/>
          <p14:tracePt t="53435" x="5294313" y="5218113"/>
          <p14:tracePt t="53450" x="5319713" y="5218113"/>
          <p14:tracePt t="53563" x="5307013" y="5218113"/>
          <p14:tracePt t="53571" x="5270500" y="5218113"/>
          <p14:tracePt t="53583" x="5245100" y="5218113"/>
          <p14:tracePt t="53600" x="5207000" y="5230813"/>
          <p14:tracePt t="53603" x="5194300" y="5230813"/>
          <p14:tracePt t="53627" x="5181600" y="5230813"/>
          <p14:tracePt t="53675" x="5245100" y="5230813"/>
          <p14:tracePt t="53683" x="5370513" y="5230813"/>
          <p14:tracePt t="53691" x="5519738" y="5230813"/>
          <p14:tracePt t="53700" x="5683250" y="5230813"/>
          <p14:tracePt t="53716" x="5995988" y="5230813"/>
          <p14:tracePt t="53733" x="6146800" y="5230813"/>
          <p14:tracePt t="53750" x="6183313" y="5230813"/>
          <p14:tracePt t="53843" x="6157913" y="5230813"/>
          <p14:tracePt t="53850" x="6096000" y="5230813"/>
          <p14:tracePt t="53859" x="6008688" y="5230813"/>
          <p14:tracePt t="53867" x="5908675" y="5230813"/>
          <p14:tracePt t="53884" x="5708650" y="5230813"/>
          <p14:tracePt t="53900" x="5532438" y="5230813"/>
          <p14:tracePt t="53917" x="5394325" y="5230813"/>
          <p14:tracePt t="53933" x="5357813" y="5230813"/>
          <p14:tracePt t="54011" x="5394325" y="5230813"/>
          <p14:tracePt t="54019" x="5445125" y="5230813"/>
          <p14:tracePt t="54027" x="5507038" y="5230813"/>
          <p14:tracePt t="54034" x="5583238" y="5230813"/>
          <p14:tracePt t="54051" x="5708650" y="5230813"/>
          <p14:tracePt t="54068" x="5795963" y="5230813"/>
          <p14:tracePt t="54085" x="5821363" y="5230813"/>
          <p14:tracePt t="54163" x="5783263" y="5230813"/>
          <p14:tracePt t="54171" x="5719763" y="5230813"/>
          <p14:tracePt t="54185" x="5645150" y="5230813"/>
          <p14:tracePt t="54187" x="5519738" y="5218113"/>
          <p14:tracePt t="54201" x="5383213" y="5205413"/>
          <p14:tracePt t="54203" x="5257800" y="5205413"/>
          <p14:tracePt t="54218" x="4932363" y="5194300"/>
          <p14:tracePt t="54235" x="4656138" y="5194300"/>
          <p14:tracePt t="54252" x="4481513" y="5181600"/>
          <p14:tracePt t="54268" x="4381500" y="5168900"/>
          <p14:tracePt t="54285" x="4318000" y="5156200"/>
          <p14:tracePt t="54301" x="4256088" y="5143500"/>
          <p14:tracePt t="54319" x="4217988" y="5130800"/>
          <p14:tracePt t="54334" x="4181475" y="5105400"/>
          <p14:tracePt t="54352" x="4143375" y="5092700"/>
          <p14:tracePt t="54354" x="4130675" y="5081588"/>
          <p14:tracePt t="54369" x="4105275" y="5068888"/>
          <p14:tracePt t="54371" x="4056063" y="5030788"/>
          <p14:tracePt t="54386" x="3979863" y="4981575"/>
          <p14:tracePt t="54403" x="3856038" y="4943475"/>
          <p14:tracePt t="54419" x="3730625" y="4856163"/>
          <p14:tracePt t="54435" x="3579813" y="4779963"/>
          <p14:tracePt t="54452" x="3441700" y="4705350"/>
          <p14:tracePt t="54468" x="3328988" y="4643438"/>
          <p14:tracePt t="54485" x="3241675" y="4554538"/>
          <p14:tracePt t="54501" x="3179763" y="4492625"/>
          <p14:tracePt t="54519" x="3103563" y="4430713"/>
          <p14:tracePt t="54535" x="3067050" y="4367213"/>
          <p14:tracePt t="54552" x="3028950" y="4318000"/>
          <p14:tracePt t="54555" x="3028950" y="4279900"/>
          <p14:tracePt t="54569" x="3016250" y="4230688"/>
          <p14:tracePt t="54571" x="3003550" y="4205288"/>
          <p14:tracePt t="54586" x="3003550" y="4141788"/>
          <p14:tracePt t="54603" x="3003550" y="4105275"/>
          <p14:tracePt t="54619" x="3003550" y="4067175"/>
          <p14:tracePt t="54635" x="3003550" y="4041775"/>
          <p14:tracePt t="54652" x="3003550" y="4005263"/>
          <p14:tracePt t="54669" x="3003550" y="3967163"/>
          <p14:tracePt t="54686" x="3003550" y="3916363"/>
          <p14:tracePt t="54703" x="3003550" y="3854450"/>
          <p14:tracePt t="54719" x="3003550" y="3803650"/>
          <p14:tracePt t="54722" x="3003550" y="3767138"/>
          <p14:tracePt t="54735" x="3016250" y="3716338"/>
          <p14:tracePt t="54753" x="3067050" y="3641725"/>
          <p14:tracePt t="54756" x="3079750" y="3603625"/>
          <p14:tracePt t="54770" x="3141663" y="3529013"/>
          <p14:tracePt t="54787" x="3192463" y="3467100"/>
          <p14:tracePt t="54802" x="3254375" y="3416300"/>
          <p14:tracePt t="54820" x="3305175" y="3367088"/>
          <p14:tracePt t="54836" x="3392488" y="3316288"/>
          <p14:tracePt t="54852" x="3492500" y="3267075"/>
          <p14:tracePt t="54869" x="3630613" y="3216275"/>
          <p14:tracePt t="54887" x="3730625" y="3178175"/>
          <p14:tracePt t="54903" x="3843338" y="3141663"/>
          <p14:tracePt t="54920" x="3956050" y="3116263"/>
          <p14:tracePt t="54922" x="4005263" y="3116263"/>
          <p14:tracePt t="54936" x="4056063" y="3103563"/>
          <p14:tracePt t="54939" x="4117975" y="3090863"/>
          <p14:tracePt t="54954" x="4256088" y="3078163"/>
          <p14:tracePt t="54970" x="4394200" y="3054350"/>
          <p14:tracePt t="54987" x="4518025" y="3054350"/>
          <p14:tracePt t="55003" x="4619625" y="3054350"/>
          <p14:tracePt t="55020" x="4694238" y="3028950"/>
          <p14:tracePt t="55036" x="4768850" y="3028950"/>
          <p14:tracePt t="55053" x="4819650" y="3028950"/>
          <p14:tracePt t="55070" x="4843463" y="3028950"/>
          <p14:tracePt t="55087" x="4881563" y="3028950"/>
          <p14:tracePt t="55104" x="4906963" y="3028950"/>
          <p14:tracePt t="55107" x="4919663" y="3028950"/>
          <p14:tracePt t="55120" x="4956175" y="3028950"/>
          <p14:tracePt t="55123" x="4994275" y="3028950"/>
          <p14:tracePt t="55137" x="5019675" y="3028950"/>
          <p14:tracePt t="55139" x="5045075" y="3028950"/>
          <p14:tracePt t="55154" x="5119688" y="3028950"/>
          <p14:tracePt t="55171" x="5194300" y="3028950"/>
          <p14:tracePt t="55188" x="5281613" y="3028950"/>
          <p14:tracePt t="55204" x="5407025" y="3041650"/>
          <p14:tracePt t="55221" x="5495925" y="3041650"/>
          <p14:tracePt t="55237" x="5545138" y="3065463"/>
          <p14:tracePt t="55254" x="5570538" y="3065463"/>
          <p14:tracePt t="55271" x="5595938" y="3065463"/>
          <p14:tracePt t="55288" x="5607050" y="3078163"/>
          <p14:tracePt t="55290" x="5619750" y="3078163"/>
          <p14:tracePt t="55307" x="5632450" y="3078163"/>
          <p14:tracePt t="55459" x="5619750" y="3078163"/>
          <p14:tracePt t="55467" x="5607050" y="3090863"/>
          <p14:tracePt t="55476" x="5583238" y="3090863"/>
          <p14:tracePt t="55547" x="5583238" y="3103563"/>
          <p14:tracePt t="55554" x="5619750" y="3116263"/>
          <p14:tracePt t="55563" x="5657850" y="3116263"/>
          <p14:tracePt t="55571" x="5708650" y="3141663"/>
          <p14:tracePt t="55589" x="5808663" y="3154363"/>
          <p14:tracePt t="55605" x="5921375" y="3178175"/>
          <p14:tracePt t="55621" x="6070600" y="3203575"/>
          <p14:tracePt t="55638" x="6157913" y="3203575"/>
          <p14:tracePt t="55655" x="6221413" y="3216275"/>
          <p14:tracePt t="55672" x="6246813" y="3216275"/>
          <p14:tracePt t="55731" x="6234113" y="3216275"/>
          <p14:tracePt t="55738" x="6196013" y="3216275"/>
          <p14:tracePt t="55747" x="6157913" y="3216275"/>
          <p14:tracePt t="55755" x="6121400" y="3216275"/>
          <p14:tracePt t="55772" x="5995988" y="3216275"/>
          <p14:tracePt t="55789" x="5870575" y="3216275"/>
          <p14:tracePt t="55805" x="5783263" y="3216275"/>
          <p14:tracePt t="55822" x="5745163" y="3216275"/>
          <p14:tracePt t="55915" x="5757863" y="3216275"/>
          <p14:tracePt t="55922" x="5795963" y="3216275"/>
          <p14:tracePt t="55931" x="5832475" y="3216275"/>
          <p14:tracePt t="55939" x="5883275" y="3216275"/>
          <p14:tracePt t="55956" x="5970588" y="3216275"/>
          <p14:tracePt t="55972" x="6057900" y="3216275"/>
          <p14:tracePt t="55989" x="6121400" y="3216275"/>
          <p14:tracePt t="56099" x="6108700" y="3216275"/>
          <p14:tracePt t="56106" x="6096000" y="3216275"/>
          <p14:tracePt t="56115" x="6070600" y="3216275"/>
          <p14:tracePt t="56123" x="6034088" y="3216275"/>
          <p14:tracePt t="56139" x="5945188" y="3216275"/>
          <p14:tracePt t="56156" x="5845175" y="3216275"/>
          <p14:tracePt t="56173" x="5732463" y="3216275"/>
          <p14:tracePt t="56190" x="5632450" y="3216275"/>
          <p14:tracePt t="56207" x="5570538" y="3216275"/>
          <p14:tracePt t="56223" x="5532438" y="3216275"/>
          <p14:tracePt t="56240" x="5519738" y="3216275"/>
          <p14:tracePt t="56242" x="5507038" y="3216275"/>
          <p14:tracePt t="56643" x="5495925" y="3216275"/>
          <p14:tracePt t="56651" x="5483225" y="3216275"/>
          <p14:tracePt t="56658" x="5470525" y="3216275"/>
          <p14:tracePt t="56675" x="5419725" y="3216275"/>
          <p14:tracePt t="56692" x="5357813" y="3216275"/>
          <p14:tracePt t="56708" x="5281613" y="3216275"/>
          <p14:tracePt t="56724" x="5194300" y="3216275"/>
          <p14:tracePt t="56741" x="5106988" y="3216275"/>
          <p14:tracePt t="56758" x="5006975" y="3216275"/>
          <p14:tracePt t="56775" x="4919663" y="3216275"/>
          <p14:tracePt t="56791" x="4843463" y="3216275"/>
          <p14:tracePt t="56809" x="4768850" y="3216275"/>
          <p14:tracePt t="56811" x="4732338" y="3216275"/>
          <p14:tracePt t="56825" x="4694238" y="3216275"/>
          <p14:tracePt t="56827" x="4656138" y="3216275"/>
          <p14:tracePt t="56842" x="4594225" y="3216275"/>
          <p14:tracePt t="56859" x="4543425" y="3216275"/>
          <p14:tracePt t="56875" x="4468813" y="3216275"/>
          <p14:tracePt t="56892" x="4394200" y="3216275"/>
          <p14:tracePt t="56909" x="4330700" y="3216275"/>
          <p14:tracePt t="56925" x="4268788" y="3216275"/>
          <p14:tracePt t="56941" x="4205288" y="3216275"/>
          <p14:tracePt t="56959" x="4143375" y="3216275"/>
          <p14:tracePt t="56975" x="4092575" y="3216275"/>
          <p14:tracePt t="56979" x="4068763" y="3216275"/>
          <p14:tracePt t="56992" x="4043363" y="3216275"/>
          <p14:tracePt t="56995" x="4030663" y="3216275"/>
          <p14:tracePt t="57009" x="4017963" y="3216275"/>
          <p14:tracePt t="57011" x="4005263" y="3216275"/>
          <p14:tracePt t="57026" x="3968750" y="3216275"/>
          <p14:tracePt t="57043" x="3930650" y="3216275"/>
          <p14:tracePt t="57059" x="3879850" y="3216275"/>
          <p14:tracePt t="57076" x="3830638" y="3216275"/>
          <p14:tracePt t="57092" x="3779838" y="3216275"/>
          <p14:tracePt t="57109" x="3717925" y="3216275"/>
          <p14:tracePt t="57125" x="3654425" y="3216275"/>
          <p14:tracePt t="57141" x="3592513" y="3216275"/>
          <p14:tracePt t="57159" x="3517900" y="3216275"/>
          <p14:tracePt t="57176" x="3454400" y="3216275"/>
          <p14:tracePt t="57178" x="3429000" y="3216275"/>
          <p14:tracePt t="57193" x="3405188" y="3216275"/>
          <p14:tracePt t="57195" x="3367088" y="3216275"/>
          <p14:tracePt t="57210" x="3328988" y="3216275"/>
          <p14:tracePt t="57212" x="3305175" y="3216275"/>
          <p14:tracePt t="57226" x="3241675" y="3216275"/>
          <p14:tracePt t="57243" x="3205163" y="3216275"/>
          <p14:tracePt t="57259" x="3167063" y="3216275"/>
          <p14:tracePt t="57276" x="3128963" y="3216275"/>
          <p14:tracePt t="57292" x="3116263" y="3216275"/>
          <p14:tracePt t="57309" x="3103563" y="3216275"/>
          <p14:tracePt t="57379" x="3092450" y="3216275"/>
          <p14:tracePt t="57395" x="3067050" y="3216275"/>
          <p14:tracePt t="57411" x="3054350" y="3216275"/>
          <p14:tracePt t="57426" x="3041650" y="3216275"/>
          <p14:tracePt t="57435" x="3028950" y="3216275"/>
          <p14:tracePt t="57451" x="3016250" y="3216275"/>
          <p14:tracePt t="57460" x="3003550" y="3216275"/>
          <p14:tracePt t="57476" x="2992438" y="3216275"/>
          <p14:tracePt t="57493" x="2979738" y="3216275"/>
          <p14:tracePt t="57667" x="2967038" y="3216275"/>
          <p14:tracePt t="57675" x="2954338" y="3216275"/>
          <p14:tracePt t="57691" x="2941638" y="3216275"/>
          <p14:tracePt t="57699" x="2928938" y="3216275"/>
          <p14:tracePt t="57710" x="2916238" y="3216275"/>
          <p14:tracePt t="57727" x="2903538" y="3216275"/>
          <p14:tracePt t="57743" x="2890838" y="3216275"/>
          <p14:tracePt t="57851" x="2903538" y="3216275"/>
          <p14:tracePt t="57860" x="2941638" y="3216275"/>
          <p14:tracePt t="57867" x="3003550" y="3216275"/>
          <p14:tracePt t="57877" x="3067050" y="3216275"/>
          <p14:tracePt t="57895" x="3205163" y="3216275"/>
          <p14:tracePt t="57911" x="3267075" y="3216275"/>
          <p14:tracePt t="57927" x="3279775" y="3216275"/>
          <p14:tracePt t="58083" x="3267075" y="3216275"/>
          <p14:tracePt t="58099" x="3241675" y="3216275"/>
          <p14:tracePt t="58155" x="3241675" y="3228975"/>
          <p14:tracePt t="58163" x="3241675" y="3267075"/>
          <p14:tracePt t="58171" x="3241675" y="3341688"/>
          <p14:tracePt t="58179" x="3305175" y="3454400"/>
          <p14:tracePt t="58195" x="3441700" y="3792538"/>
          <p14:tracePt t="58212" x="3579813" y="4117975"/>
          <p14:tracePt t="58229" x="3705225" y="4379913"/>
          <p14:tracePt t="58245" x="3805238" y="4554538"/>
          <p14:tracePt t="58261" x="3879850" y="4643438"/>
          <p14:tracePt t="58279" x="3905250" y="4656138"/>
          <p14:tracePt t="58379" x="3917950" y="4656138"/>
          <p14:tracePt t="58387" x="3930650" y="4667250"/>
          <p14:tracePt t="58396" x="3956050" y="4679950"/>
          <p14:tracePt t="58413" x="4017963" y="4692650"/>
          <p14:tracePt t="58429" x="4143375" y="4730750"/>
          <p14:tracePt t="58445" x="4330700" y="4779963"/>
          <p14:tracePt t="58463" x="4543425" y="4856163"/>
          <p14:tracePt t="58479" x="4732338" y="4930775"/>
          <p14:tracePt t="58482" x="4806950" y="4956175"/>
          <p14:tracePt t="58496" x="4868863" y="4956175"/>
          <p14:tracePt t="58499" x="4906963" y="4968875"/>
          <p14:tracePt t="58513" x="4932363" y="4981575"/>
          <p14:tracePt t="58515" x="4945063" y="4992688"/>
          <p14:tracePt t="58530" x="4956175" y="4992688"/>
          <p14:tracePt t="58651" x="4932363" y="4992688"/>
          <p14:tracePt t="58659" x="4919663" y="4992688"/>
          <p14:tracePt t="58667" x="4894263" y="4992688"/>
          <p14:tracePt t="58680" x="4868863" y="4992688"/>
          <p14:tracePt t="58683" x="4843463" y="4992688"/>
          <p14:tracePt t="58697" x="4832350" y="4992688"/>
          <p14:tracePt t="58699" x="4819650" y="4992688"/>
          <p14:tracePt t="58714" x="4806950" y="4992688"/>
          <p14:tracePt t="58859" x="4794250" y="4992688"/>
          <p14:tracePt t="58867" x="4781550" y="4992688"/>
          <p14:tracePt t="58880" x="4768850" y="4981575"/>
          <p14:tracePt t="58883" x="4756150" y="4956175"/>
          <p14:tracePt t="58898" x="4719638" y="4905375"/>
          <p14:tracePt t="58915" x="4630738" y="4805363"/>
          <p14:tracePt t="58930" x="4543425" y="4679950"/>
          <p14:tracePt t="58948" x="4406900" y="4543425"/>
          <p14:tracePt t="58964" x="4243388" y="4430713"/>
          <p14:tracePt t="58980" x="4068763" y="4341813"/>
          <p14:tracePt t="58997" x="3956050" y="4267200"/>
          <p14:tracePt t="59014" x="3856038" y="4230688"/>
          <p14:tracePt t="59031" x="3767138" y="4192588"/>
          <p14:tracePt t="59047" x="3730625" y="4179888"/>
          <p14:tracePt t="59050" x="3717925" y="4167188"/>
          <p14:tracePt t="59064" x="3705225" y="4167188"/>
          <p14:tracePt t="59067" x="3692525" y="4154488"/>
          <p14:tracePt t="59081" x="3692525" y="4141788"/>
          <p14:tracePt t="59083" x="3679825" y="4141788"/>
          <p14:tracePt t="59098" x="3667125" y="4105275"/>
          <p14:tracePt t="59115" x="3643313" y="4041775"/>
          <p14:tracePt t="59131" x="3630613" y="3941763"/>
          <p14:tracePt t="59148" x="3579813" y="3803650"/>
          <p14:tracePt t="59165" x="3517900" y="3703638"/>
          <p14:tracePt t="59181" x="3454400" y="3603625"/>
          <p14:tracePt t="59197" x="3405188" y="3541713"/>
          <p14:tracePt t="59215" x="3379788" y="3516313"/>
          <p14:tracePt t="59231" x="3367088" y="3516313"/>
          <p14:tracePt t="59371" x="3392488" y="3579813"/>
          <p14:tracePt t="59379" x="3441700" y="3667125"/>
          <p14:tracePt t="59388" x="3505200" y="3767138"/>
          <p14:tracePt t="59398" x="3554413" y="3879850"/>
          <p14:tracePt t="59415" x="3692525" y="4092575"/>
          <p14:tracePt t="59432" x="3792538" y="4254500"/>
          <p14:tracePt t="59434" x="3843338" y="4318000"/>
          <p14:tracePt t="59448" x="3879850" y="4367213"/>
          <p14:tracePt t="59450" x="3905250" y="4392613"/>
          <p14:tracePt t="59466" x="3968750" y="4418013"/>
          <p14:tracePt t="59483" x="3979863" y="4443413"/>
          <p14:tracePt t="59587" x="3979863" y="4418013"/>
          <p14:tracePt t="59595" x="3979863" y="4392613"/>
          <p14:tracePt t="59603" x="3979863" y="4367213"/>
          <p14:tracePt t="59615" x="3956050" y="4305300"/>
          <p14:tracePt t="59632" x="3905250" y="4192588"/>
          <p14:tracePt t="59634" x="3879850" y="4141788"/>
          <p14:tracePt t="59649" x="3856038" y="4079875"/>
          <p14:tracePt t="59651" x="3843338" y="4029075"/>
          <p14:tracePt t="59666" x="3805238" y="3941763"/>
          <p14:tracePt t="59683" x="3779838" y="3867150"/>
          <p14:tracePt t="59699" x="3767138" y="3816350"/>
          <p14:tracePt t="59716" x="3756025" y="3754438"/>
          <p14:tracePt t="59732" x="3743325" y="3729038"/>
          <p14:tracePt t="59749" x="3743325" y="3703638"/>
          <p14:tracePt t="59766" x="3730625" y="3692525"/>
          <p14:tracePt t="59782" x="3705225" y="3654425"/>
          <p14:tracePt t="59799" x="3692525" y="3629025"/>
          <p14:tracePt t="59816" x="3679825" y="3603625"/>
          <p14:tracePt t="59835" x="3679825" y="3590925"/>
          <p14:tracePt t="59850" x="3667125" y="3590925"/>
          <p14:tracePt t="59866" x="3654425" y="3567113"/>
          <p14:tracePt t="59883" x="3643313" y="3554413"/>
          <p14:tracePt t="59899" x="3630613" y="3554413"/>
          <p14:tracePt t="59917" x="3579813" y="3516313"/>
          <p14:tracePt t="59932" x="3530600" y="3490913"/>
          <p14:tracePt t="59949" x="3467100" y="3479800"/>
          <p14:tracePt t="59966" x="3392488" y="3454400"/>
          <p14:tracePt t="59983" x="3328988" y="3441700"/>
          <p14:tracePt t="60000" x="3254375" y="3416300"/>
          <p14:tracePt t="60003" x="3228975" y="3416300"/>
          <p14:tracePt t="60017" x="3205163" y="3416300"/>
          <p14:tracePt t="60019" x="3192463" y="3416300"/>
          <p14:tracePt t="60034" x="3154363" y="3416300"/>
          <p14:tracePt t="60051" x="3141663" y="3416300"/>
          <p14:tracePt t="60067" x="3128963" y="3416300"/>
          <p14:tracePt t="60155" x="3154363" y="3416300"/>
          <p14:tracePt t="60163" x="3205163" y="3403600"/>
          <p14:tracePt t="60171" x="3292475" y="3390900"/>
          <p14:tracePt t="60184" x="3405188" y="3390900"/>
          <p14:tracePt t="60186" x="3567113" y="3390900"/>
          <p14:tracePt t="60201" x="3767138" y="3390900"/>
          <p14:tracePt t="60203" x="4005263" y="3390900"/>
          <p14:tracePt t="60218" x="4594225" y="3390900"/>
          <p14:tracePt t="60234" x="5045075" y="3390900"/>
          <p14:tracePt t="60251" x="5294313" y="3390900"/>
          <p14:tracePt t="60267" x="5370513" y="3390900"/>
          <p14:tracePt t="60307" x="5357813" y="3390900"/>
          <p14:tracePt t="60315" x="5307013" y="3390900"/>
          <p14:tracePt t="60323" x="5219700" y="3390900"/>
          <p14:tracePt t="60334" x="5106988" y="3390900"/>
          <p14:tracePt t="60352" x="4794250" y="3378200"/>
          <p14:tracePt t="60355" x="4606925" y="3378200"/>
          <p14:tracePt t="60368" x="4430713" y="3378200"/>
          <p14:tracePt t="60371" x="4256088" y="3378200"/>
          <p14:tracePt t="60385" x="4092575" y="3378200"/>
          <p14:tracePt t="60387" x="3943350" y="3378200"/>
          <p14:tracePt t="60402" x="3830638" y="3378200"/>
          <p14:tracePt t="60404" x="3743325" y="3378200"/>
          <p14:tracePt t="60418" x="3630613" y="3378200"/>
          <p14:tracePt t="60435" x="3567113" y="3378200"/>
          <p14:tracePt t="60452" x="3554413" y="3378200"/>
          <p14:tracePt t="60531" x="3567113" y="3367088"/>
          <p14:tracePt t="60539" x="3592513" y="3354388"/>
          <p14:tracePt t="60552" x="3630613" y="3354388"/>
          <p14:tracePt t="60554" x="3679825" y="3354388"/>
          <p14:tracePt t="60568" x="3767138" y="3354388"/>
          <p14:tracePt t="60571" x="3879850" y="3354388"/>
          <p14:tracePt t="60585" x="4017963" y="3354388"/>
          <p14:tracePt t="60587" x="4143375" y="3354388"/>
          <p14:tracePt t="60602" x="4394200" y="3354388"/>
          <p14:tracePt t="60619" x="4619625" y="3354388"/>
          <p14:tracePt t="60635" x="4694238" y="3354388"/>
          <p14:tracePt t="60652" x="4719638" y="3354388"/>
          <p14:tracePt t="60715" x="4706938" y="3354388"/>
          <p14:tracePt t="60723" x="4656138" y="3354388"/>
          <p14:tracePt t="60735" x="4568825" y="3354388"/>
          <p14:tracePt t="60752" x="4394200" y="3354388"/>
          <p14:tracePt t="60769" x="4192588" y="3354388"/>
          <p14:tracePt t="60771" x="4092575" y="3354388"/>
          <p14:tracePt t="60786" x="4005263" y="3354388"/>
          <p14:tracePt t="60788" x="3956050" y="3354388"/>
          <p14:tracePt t="60803" x="3905250" y="3354388"/>
          <p14:tracePt t="60819" x="3879850" y="3354388"/>
          <p14:tracePt t="61483" x="3905250" y="3354388"/>
          <p14:tracePt t="61491" x="3968750" y="3354388"/>
          <p14:tracePt t="61504" x="4068763" y="3354388"/>
          <p14:tracePt t="61507" x="4181475" y="3354388"/>
          <p14:tracePt t="61521" x="4281488" y="3354388"/>
          <p14:tracePt t="61523" x="4368800" y="3354388"/>
          <p14:tracePt t="61538" x="4481513" y="3367088"/>
          <p14:tracePt t="61555" x="4506913" y="3367088"/>
          <p14:tracePt t="61643" x="4506913" y="3378200"/>
          <p14:tracePt t="61651" x="4494213" y="3378200"/>
          <p14:tracePt t="61659" x="4468813" y="3378200"/>
          <p14:tracePt t="61671" x="4430713" y="3378200"/>
          <p14:tracePt t="61688" x="4356100" y="3378200"/>
          <p14:tracePt t="61690" x="4318000" y="3378200"/>
          <p14:tracePt t="61705" x="4281488" y="3378200"/>
          <p14:tracePt t="61708" x="4256088" y="3378200"/>
          <p14:tracePt t="61722" x="4230688" y="3378200"/>
          <p14:tracePt t="61738" x="4217988" y="3378200"/>
          <p14:tracePt t="61755" x="4205288" y="3378200"/>
          <p14:tracePt t="61875" x="4217988" y="3378200"/>
          <p14:tracePt t="61883" x="4230688" y="3378200"/>
          <p14:tracePt t="61891" x="4256088" y="3378200"/>
          <p14:tracePt t="61905" x="4281488" y="3378200"/>
          <p14:tracePt t="61907" x="4305300" y="3378200"/>
          <p14:tracePt t="62043" x="4305300" y="3390900"/>
          <p14:tracePt t="62051" x="4305300" y="3403600"/>
          <p14:tracePt t="62059" x="4294188" y="3403600"/>
          <p14:tracePt t="62072" x="4256088" y="3403600"/>
          <p14:tracePt t="62074" x="4243388" y="3403600"/>
          <p14:tracePt t="62089" x="4230688" y="3403600"/>
          <p14:tracePt t="62091" x="4217988" y="3403600"/>
          <p14:tracePt t="62106" x="4205288" y="3403600"/>
          <p14:tracePt t="62122" x="4192588" y="3403600"/>
          <p14:tracePt t="62195" x="4205288" y="3403600"/>
          <p14:tracePt t="62203" x="4256088" y="3403600"/>
          <p14:tracePt t="62213" x="4356100" y="3403600"/>
          <p14:tracePt t="62222" x="4494213" y="3403600"/>
          <p14:tracePt t="62240" x="4832350" y="3403600"/>
          <p14:tracePt t="62242" x="4994275" y="3403600"/>
          <p14:tracePt t="62256" x="5145088" y="3403600"/>
          <p14:tracePt t="62259" x="5270500" y="3403600"/>
          <p14:tracePt t="62272" x="5345113" y="3403600"/>
          <p14:tracePt t="62289" x="5394325" y="3403600"/>
          <p14:tracePt t="62403" x="5357813" y="3403600"/>
          <p14:tracePt t="62411" x="5319713" y="3403600"/>
          <p14:tracePt t="62423" x="5281613" y="3403600"/>
          <p14:tracePt t="62440" x="5157788" y="3403600"/>
          <p14:tracePt t="62442" x="5094288" y="3403600"/>
          <p14:tracePt t="62456" x="5019675" y="3403600"/>
          <p14:tracePt t="62459" x="4945063" y="3416300"/>
          <p14:tracePt t="62474" x="4856163" y="3416300"/>
          <p14:tracePt t="62476" x="4781550" y="3416300"/>
          <p14:tracePt t="62490" x="4694238" y="3416300"/>
          <p14:tracePt t="62507" x="4656138" y="3416300"/>
          <p14:tracePt t="62523" x="4643438" y="3416300"/>
          <p14:tracePt t="62627" x="4656138" y="3416300"/>
          <p14:tracePt t="62635" x="4694238" y="3416300"/>
          <p14:tracePt t="62643" x="4756150" y="3416300"/>
          <p14:tracePt t="62657" x="4843463" y="3416300"/>
          <p14:tracePt t="62659" x="4956175" y="3416300"/>
          <p14:tracePt t="62675" x="5219700" y="3416300"/>
          <p14:tracePt t="62691" x="5419725" y="3416300"/>
          <p14:tracePt t="62707" x="5507038" y="3416300"/>
          <p14:tracePt t="62803" x="5470525" y="3416300"/>
          <p14:tracePt t="62811" x="5419725" y="3416300"/>
          <p14:tracePt t="62824" x="5370513" y="3416300"/>
          <p14:tracePt t="62827" x="5319713" y="3416300"/>
          <p14:tracePt t="62841" x="5232400" y="3416300"/>
          <p14:tracePt t="62843" x="5145088" y="3416300"/>
          <p14:tracePt t="62858" x="5068888" y="3416300"/>
          <p14:tracePt t="62859" x="4968875" y="3416300"/>
          <p14:tracePt t="62874" x="4806950" y="3416300"/>
          <p14:tracePt t="62891" x="4706938" y="3416300"/>
          <p14:tracePt t="62908" x="4668838" y="3416300"/>
          <p14:tracePt t="62924" x="4656138" y="3416300"/>
          <p14:tracePt t="62995" x="4694238" y="3416300"/>
          <p14:tracePt t="63003" x="4756150" y="3416300"/>
          <p14:tracePt t="63012" x="4856163" y="3416300"/>
          <p14:tracePt t="63025" x="4968875" y="3416300"/>
          <p14:tracePt t="63027" x="5132388" y="3429000"/>
          <p14:tracePt t="63042" x="5583238" y="3441700"/>
          <p14:tracePt t="63059" x="6070600" y="3441700"/>
          <p14:tracePt t="63075" x="6296025" y="3441700"/>
          <p14:tracePt t="63091" x="6359525" y="3454400"/>
          <p14:tracePt t="63108" x="6370638" y="3454400"/>
          <p14:tracePt t="63163" x="6308725" y="3454400"/>
          <p14:tracePt t="63171" x="6208713" y="3454400"/>
          <p14:tracePt t="63179" x="6070600" y="3467100"/>
          <p14:tracePt t="63192" x="5908675" y="3490913"/>
          <p14:tracePt t="63195" x="5719763" y="3503613"/>
          <p14:tracePt t="63209" x="5507038" y="3516313"/>
          <p14:tracePt t="63212" x="5294313" y="3529013"/>
          <p14:tracePt t="63225" x="5106988" y="3554413"/>
          <p14:tracePt t="63227" x="4945063" y="3579813"/>
          <p14:tracePt t="63241" x="4806950" y="3590925"/>
          <p14:tracePt t="63244" x="4706938" y="3603625"/>
          <p14:tracePt t="63259" x="4556125" y="3629025"/>
          <p14:tracePt t="63275" x="4518025" y="3641725"/>
          <p14:tracePt t="63292" x="4506913" y="3654425"/>
          <p14:tracePt t="63355" x="4530725" y="3654425"/>
          <p14:tracePt t="63363" x="4568825" y="3667125"/>
          <p14:tracePt t="63375" x="4606925" y="3679825"/>
          <p14:tracePt t="63378" x="4656138" y="3692525"/>
          <p14:tracePt t="63392" x="4732338" y="3703638"/>
          <p14:tracePt t="63394" x="4819650" y="3716338"/>
          <p14:tracePt t="63409" x="4919663" y="3716338"/>
          <p14:tracePt t="63412" x="5045075" y="3716338"/>
          <p14:tracePt t="63426" x="5332413" y="3716338"/>
          <p14:tracePt t="63443" x="5570538" y="3716338"/>
          <p14:tracePt t="63459" x="5670550" y="3716338"/>
          <p14:tracePt t="63475" x="5695950" y="3716338"/>
          <p14:tracePt t="63539" x="5670550" y="3716338"/>
          <p14:tracePt t="63547" x="5619750" y="3716338"/>
          <p14:tracePt t="63559" x="5557838" y="3716338"/>
          <p14:tracePt t="63575" x="5357813" y="3729038"/>
          <p14:tracePt t="63593" x="5132388" y="3754438"/>
          <p14:tracePt t="63595" x="5045075" y="3779838"/>
          <p14:tracePt t="63610" x="4894263" y="3803650"/>
          <p14:tracePt t="63627" x="4819650" y="3816350"/>
          <p14:tracePt t="63643" x="4781550" y="3816350"/>
          <p14:tracePt t="63660" x="4768850" y="3829050"/>
          <p14:tracePt t="63843" x="4768850" y="3816350"/>
          <p14:tracePt t="63851" x="4768850" y="3803650"/>
          <p14:tracePt t="63867" x="4768850" y="3792538"/>
          <p14:tracePt t="63876" x="4768850" y="3767138"/>
          <p14:tracePt t="63893" x="4743450" y="3716338"/>
          <p14:tracePt t="63910" x="4719638" y="3679825"/>
          <p14:tracePt t="63927" x="4719638" y="3667125"/>
          <p14:tracePt t="63944" x="4694238" y="3654425"/>
          <p14:tracePt t="64019" x="4706938" y="3654425"/>
          <p14:tracePt t="64122" x="4706938" y="3641725"/>
          <p14:tracePt t="64130" x="4706938" y="3616325"/>
          <p14:tracePt t="64144" x="4706938" y="3603625"/>
          <p14:tracePt t="64161" x="4706938" y="3590925"/>
          <p14:tracePt t="64163" x="4706938" y="3579813"/>
          <p14:tracePt t="64178" x="4706938" y="3567113"/>
          <p14:tracePt t="64195" x="4706938" y="3554413"/>
          <p14:tracePt t="64283" x="4719638" y="3554413"/>
          <p14:tracePt t="64291" x="4743450" y="3554413"/>
          <p14:tracePt t="64299" x="4756150" y="3554413"/>
          <p14:tracePt t="64311" x="4768850" y="3554413"/>
          <p14:tracePt t="64328" x="4781550" y="3554413"/>
          <p14:tracePt t="64331" x="4806950" y="3554413"/>
          <p14:tracePt t="64346" x="4819650" y="3554413"/>
          <p14:tracePt t="64361" x="4832350" y="3554413"/>
          <p14:tracePt t="64378" x="4856163" y="3541713"/>
          <p14:tracePt t="64395" x="4868863" y="3529013"/>
          <p14:tracePt t="64411" x="4868863" y="3516313"/>
          <p14:tracePt t="64429" x="4868863" y="3490913"/>
          <p14:tracePt t="64675" x="4881563" y="3479800"/>
          <p14:tracePt t="64691" x="4881563" y="3467100"/>
          <p14:tracePt t="64707" x="4894263" y="3467100"/>
          <p14:tracePt t="64715" x="4894263" y="3441700"/>
          <p14:tracePt t="64729" x="4906963" y="3441700"/>
          <p14:tracePt t="64731" x="4906963" y="3429000"/>
          <p14:tracePt t="64747" x="4906963" y="3416300"/>
          <p14:tracePt t="64763" x="4919663" y="3403600"/>
          <p14:tracePt t="64779" x="4932363" y="3390900"/>
          <p14:tracePt t="64803" x="4932363" y="3378200"/>
          <p14:tracePt t="64819" x="4932363" y="3367088"/>
          <p14:tracePt t="64939" x="4945063" y="3367088"/>
          <p14:tracePt t="64947" x="4956175" y="3367088"/>
          <p14:tracePt t="64955" x="4956175" y="3354388"/>
          <p14:tracePt t="64963" x="4956175" y="3341688"/>
          <p14:tracePt t="64980" x="4981575" y="3341688"/>
          <p14:tracePt t="64996" x="5019675" y="3316288"/>
          <p14:tracePt t="65012" x="5081588" y="3303588"/>
          <p14:tracePt t="65030" x="5170488" y="3278188"/>
          <p14:tracePt t="65046" x="5270500" y="3278188"/>
          <p14:tracePt t="65063" x="5383213" y="3278188"/>
          <p14:tracePt t="65080" x="5470525" y="3278188"/>
          <p14:tracePt t="65082" x="5507038" y="3278188"/>
          <p14:tracePt t="65097" x="5532438" y="3278188"/>
          <p14:tracePt t="65099" x="5557838" y="3278188"/>
          <p14:tracePt t="65114" x="5607050" y="3278188"/>
          <p14:tracePt t="65130" x="5670550" y="3278188"/>
          <p14:tracePt t="65147" x="5745163" y="3290888"/>
          <p14:tracePt t="65163" x="5808663" y="3290888"/>
          <p14:tracePt t="65180" x="5883275" y="3303588"/>
          <p14:tracePt t="65196" x="5945188" y="3303588"/>
          <p14:tracePt t="65213" x="6008688" y="3303588"/>
          <p14:tracePt t="65230" x="6057900" y="3303588"/>
          <p14:tracePt t="65246" x="6108700" y="3303588"/>
          <p14:tracePt t="65264" x="6134100" y="3303588"/>
          <p14:tracePt t="65267" x="6157913" y="3303588"/>
          <p14:tracePt t="65282" x="6170613" y="3303588"/>
          <p14:tracePt t="65296" x="6208713" y="3303588"/>
          <p14:tracePt t="65299" x="6234113" y="3303588"/>
          <p14:tracePt t="65314" x="6308725" y="3303588"/>
          <p14:tracePt t="65331" x="6396038" y="3303588"/>
          <p14:tracePt t="65347" x="6483350" y="3303588"/>
          <p14:tracePt t="65364" x="6559550" y="3303588"/>
          <p14:tracePt t="65381" x="6634163" y="3316288"/>
          <p14:tracePt t="65396" x="6696075" y="3328988"/>
          <p14:tracePt t="65414" x="6759575" y="3328988"/>
          <p14:tracePt t="65431" x="6859588" y="3354388"/>
          <p14:tracePt t="65448" x="6959600" y="3367088"/>
          <p14:tracePt t="65451" x="7021513" y="3378200"/>
          <p14:tracePt t="65465" x="7072313" y="3390900"/>
          <p14:tracePt t="65467" x="7146925" y="3403600"/>
          <p14:tracePt t="65481" x="7197725" y="3416300"/>
          <p14:tracePt t="65483" x="7246938" y="3429000"/>
          <p14:tracePt t="65498" x="7348538" y="3441700"/>
          <p14:tracePt t="65514" x="7410450" y="3454400"/>
          <p14:tracePt t="65531" x="7459663" y="3479800"/>
          <p14:tracePt t="65548" x="7523163" y="3490913"/>
          <p14:tracePt t="65564" x="7561263" y="3503613"/>
          <p14:tracePt t="65581" x="7623175" y="3529013"/>
          <p14:tracePt t="65598" x="7673975" y="3541713"/>
          <p14:tracePt t="65614" x="7723188" y="3554413"/>
          <p14:tracePt t="65631" x="7773988" y="3567113"/>
          <p14:tracePt t="65634" x="7797800" y="3579813"/>
          <p14:tracePt t="65649" x="7810500" y="3579813"/>
          <p14:tracePt t="65651" x="7835900" y="3579813"/>
          <p14:tracePt t="65665" x="7848600" y="3579813"/>
          <p14:tracePt t="65667" x="7861300" y="3579813"/>
          <p14:tracePt t="65691" x="7861300" y="3590925"/>
          <p14:tracePt t="65779" x="7874000" y="3590925"/>
          <p14:tracePt t="65787" x="7874000" y="3603625"/>
          <p14:tracePt t="65798" x="7874000" y="3641725"/>
          <p14:tracePt t="65815" x="7897813" y="3754438"/>
          <p14:tracePt t="65831" x="7923213" y="3941763"/>
          <p14:tracePt t="65834" x="7923213" y="4041775"/>
          <p14:tracePt t="65849" x="7923213" y="4167188"/>
          <p14:tracePt t="65851" x="7923213" y="4267200"/>
          <p14:tracePt t="65866" x="7923213" y="4367213"/>
          <p14:tracePt t="65868" x="7923213" y="4467225"/>
          <p14:tracePt t="65882" x="7897813" y="4618038"/>
          <p14:tracePt t="65899" x="7848600" y="4768850"/>
          <p14:tracePt t="65915" x="7810500" y="4892675"/>
          <p14:tracePt t="65932" x="7773988" y="5005388"/>
          <p14:tracePt t="65948" x="7735888" y="5105400"/>
          <p14:tracePt t="65965" x="7697788" y="5181600"/>
          <p14:tracePt t="65982" x="7685088" y="5243513"/>
          <p14:tracePt t="65999" x="7685088" y="5268913"/>
          <p14:tracePt t="66015" x="7673975" y="5281613"/>
          <p14:tracePt t="66019" x="7673975" y="5294313"/>
          <p14:tracePt t="66035" x="7661275" y="5305425"/>
          <p14:tracePt t="66051" x="7661275" y="5318125"/>
          <p14:tracePt t="66067" x="7648575" y="5330825"/>
          <p14:tracePt t="66082" x="7635875" y="5343525"/>
          <p14:tracePt t="66099" x="7610475" y="5356225"/>
          <p14:tracePt t="66115" x="7572375" y="5394325"/>
          <p14:tracePt t="66132" x="7523163" y="5430838"/>
          <p14:tracePt t="66149" x="7485063" y="5456238"/>
          <p14:tracePt t="66166" x="7459663" y="5494338"/>
          <p14:tracePt t="66182" x="7423150" y="5518150"/>
          <p14:tracePt t="66199" x="7410450" y="5543550"/>
          <p14:tracePt t="66216" x="7410450" y="5556250"/>
          <p14:tracePt t="67011" x="7397750" y="5556250"/>
          <p14:tracePt t="67018" x="7385050" y="5543550"/>
          <p14:tracePt t="67027" x="7385050" y="5507038"/>
          <p14:tracePt t="67035" x="7372350" y="5494338"/>
          <p14:tracePt t="67051" x="7359650" y="5430838"/>
          <p14:tracePt t="67069" x="7323138" y="5368925"/>
          <p14:tracePt t="67085" x="7310438" y="5330825"/>
          <p14:tracePt t="67101" x="7272338" y="5268913"/>
          <p14:tracePt t="67119" x="7235825" y="5230813"/>
          <p14:tracePt t="67135" x="7223125" y="5194300"/>
          <p14:tracePt t="67139" x="7197725" y="5168900"/>
          <p14:tracePt t="67152" x="7185025" y="5130800"/>
          <p14:tracePt t="67154" x="7159625" y="5105400"/>
          <p14:tracePt t="67168" x="7146925" y="5081588"/>
          <p14:tracePt t="67171" x="7110413" y="5043488"/>
          <p14:tracePt t="67185" x="7097713" y="4992688"/>
          <p14:tracePt t="67186" x="7072313" y="4956175"/>
          <p14:tracePt t="67203" x="7034213" y="4892675"/>
          <p14:tracePt t="67219" x="6997700" y="4830763"/>
          <p14:tracePt t="67235" x="6997700" y="4779963"/>
          <p14:tracePt t="67252" x="6985000" y="4756150"/>
          <p14:tracePt t="67268" x="6972300" y="4730750"/>
          <p14:tracePt t="67285" x="6959600" y="4692650"/>
          <p14:tracePt t="67302" x="6934200" y="4656138"/>
          <p14:tracePt t="67318" x="6884988" y="4605338"/>
          <p14:tracePt t="67336" x="6797675" y="4530725"/>
          <p14:tracePt t="67338" x="6759575" y="4479925"/>
          <p14:tracePt t="67352" x="6696075" y="4418013"/>
          <p14:tracePt t="67355" x="6621463" y="4354513"/>
          <p14:tracePt t="67370" x="6483350" y="4279900"/>
          <p14:tracePt t="67386" x="6334125" y="4192588"/>
          <p14:tracePt t="67403" x="6221413" y="4129088"/>
          <p14:tracePt t="67419" x="6134100" y="4067175"/>
          <p14:tracePt t="67436" x="6057900" y="4029075"/>
          <p14:tracePt t="67452" x="5995988" y="4005263"/>
          <p14:tracePt t="67469" x="5895975" y="3954463"/>
          <p14:tracePt t="67486" x="5745163" y="3867150"/>
          <p14:tracePt t="67502" x="5557838" y="3792538"/>
          <p14:tracePt t="67519" x="5345113" y="3692525"/>
          <p14:tracePt t="67523" x="5207000" y="3629025"/>
          <p14:tracePt t="67536" x="5045075" y="3579813"/>
          <p14:tracePt t="67539" x="4894263" y="3516313"/>
          <p14:tracePt t="67553" x="4756150" y="3467100"/>
          <p14:tracePt t="67555" x="4619625" y="3429000"/>
          <p14:tracePt t="67570" x="4368800" y="3341688"/>
          <p14:tracePt t="67587" x="4092575" y="3267075"/>
          <p14:tracePt t="67603" x="3843338" y="3178175"/>
          <p14:tracePt t="67620" x="3617913" y="3128963"/>
          <p14:tracePt t="67636" x="3417888" y="3054350"/>
          <p14:tracePt t="67652" x="3228975" y="2952750"/>
          <p14:tracePt t="67669" x="3054350" y="2865438"/>
          <p14:tracePt t="67686" x="2841625" y="2716213"/>
          <p14:tracePt t="67703" x="2654300" y="2527300"/>
          <p14:tracePt t="67707" x="2554288" y="2427288"/>
          <p14:tracePt t="67720" x="2490788" y="2339975"/>
          <p14:tracePt t="67723" x="2428875" y="2265363"/>
          <p14:tracePt t="67737" x="2365375" y="2190750"/>
          <p14:tracePt t="67739" x="2316163" y="2127250"/>
          <p14:tracePt t="67754" x="2228850" y="1989138"/>
          <p14:tracePt t="67771" x="2152650" y="1852613"/>
          <p14:tracePt t="67787" x="2090738" y="1739900"/>
          <p14:tracePt t="67804" x="2065338" y="1627188"/>
          <p14:tracePt t="67820" x="2039938" y="1527175"/>
          <p14:tracePt t="67836" x="2003425" y="1414463"/>
          <p14:tracePt t="67853" x="1939925" y="1276350"/>
          <p14:tracePt t="67871" x="1865313" y="1114425"/>
          <p14:tracePt t="67875" x="1827213" y="1025525"/>
          <p14:tracePt t="67888" x="1765300" y="912813"/>
          <p14:tracePt t="67891" x="1701800" y="788988"/>
          <p14:tracePt t="67904" x="1652588" y="688975"/>
          <p14:tracePt t="67907" x="1589088" y="576263"/>
          <p14:tracePt t="67921" x="1539875" y="487363"/>
          <p14:tracePt t="67923" x="1476375" y="400050"/>
          <p14:tracePt t="67938" x="1427163" y="300038"/>
          <p14:tracePt t="67940" x="1376363" y="212725"/>
          <p14:tracePt t="67955" x="1263650" y="5080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4936" y="970179"/>
            <a:ext cx="6795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2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The Wilcoxon-signed rank t-test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17455" y="2288465"/>
            <a:ext cx="7889637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Rationale: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The </a:t>
            </a:r>
            <a:r>
              <a:rPr lang="en-US" sz="2800" b="1" dirty="0">
                <a:latin typeface="Alexandria"/>
              </a:rPr>
              <a:t>Wilcoxon signed-rank </a:t>
            </a:r>
            <a:r>
              <a:rPr lang="en-US" sz="2800" dirty="0">
                <a:latin typeface="Alexandria"/>
              </a:rPr>
              <a:t>test is a </a:t>
            </a:r>
            <a:r>
              <a:rPr lang="en-US" sz="2800" b="1" dirty="0">
                <a:latin typeface="Alexandria"/>
              </a:rPr>
              <a:t>non-parametric alternative </a:t>
            </a:r>
            <a:r>
              <a:rPr lang="en-US" sz="2800" dirty="0">
                <a:latin typeface="Alexandria"/>
              </a:rPr>
              <a:t>to the paired samples t-test, used </a:t>
            </a:r>
            <a:r>
              <a:rPr lang="en-US" sz="2800" b="1" dirty="0">
                <a:latin typeface="Alexandria"/>
              </a:rPr>
              <a:t>when the data does not meet the normality assumption</a:t>
            </a:r>
            <a:r>
              <a:rPr lang="en-US" sz="2800" dirty="0">
                <a:latin typeface="Alexandria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800" dirty="0">
              <a:latin typeface="Book Antiqua" panose="0204060205030503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2" descr="Paired t-test">
            <a:extLst>
              <a:ext uri="{FF2B5EF4-FFF2-40B4-BE49-F238E27FC236}">
                <a16:creationId xmlns:a16="http://schemas.microsoft.com/office/drawing/2014/main" id="{7CADBD9D-0C1C-2A2E-D423-630061F597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031" t="20293" r="2782" b="4706"/>
          <a:stretch/>
        </p:blipFill>
        <p:spPr bwMode="auto">
          <a:xfrm>
            <a:off x="8749499" y="1849422"/>
            <a:ext cx="2538094" cy="40425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892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5945"/>
    </mc:Choice>
    <mc:Fallback xmlns="">
      <p:transition advTm="185945"/>
    </mc:Fallback>
  </mc:AlternateContent>
  <p:extLst>
    <p:ext uri="{3A86A75C-4F4B-4683-9AE1-C65F6400EC91}">
      <p14:laserTraceLst xmlns:p14="http://schemas.microsoft.com/office/powerpoint/2010/main">
        <p14:tracePtLst>
          <p14:tracePt t="159178" x="3429000" y="6180138"/>
          <p14:tracePt t="159679" x="2541588" y="6832600"/>
          <p14:tracePt t="159695" x="2541588" y="6819900"/>
          <p14:tracePt t="159768" x="2541588" y="6807200"/>
          <p14:tracePt t="159775" x="2554288" y="6807200"/>
          <p14:tracePt t="159785" x="2554288" y="6796088"/>
          <p14:tracePt t="159801" x="2603500" y="6732588"/>
          <p14:tracePt t="159818" x="2728913" y="6594475"/>
          <p14:tracePt t="159835" x="2890838" y="6483350"/>
          <p14:tracePt t="159852" x="3092450" y="6370638"/>
          <p14:tracePt t="159854" x="3205163" y="6307138"/>
          <p14:tracePt t="159869" x="3292475" y="6232525"/>
          <p14:tracePt t="159870" x="3367088" y="6169025"/>
          <p14:tracePt t="159886" x="3505200" y="6045200"/>
          <p14:tracePt t="159903" x="3567113" y="5969000"/>
          <p14:tracePt t="159919" x="3605213" y="5907088"/>
          <p14:tracePt t="159936" x="3605213" y="5881688"/>
          <p14:tracePt t="160103" x="3617913" y="5881688"/>
          <p14:tracePt t="160111" x="3630613" y="5881688"/>
          <p14:tracePt t="160119" x="3630613" y="5868988"/>
          <p14:tracePt t="160136" x="3667125" y="5856288"/>
          <p14:tracePt t="160153" x="3705225" y="5843588"/>
          <p14:tracePt t="160169" x="3792538" y="5832475"/>
          <p14:tracePt t="160186" x="3992563" y="5832475"/>
          <p14:tracePt t="160203" x="4243388" y="5832475"/>
          <p14:tracePt t="160220" x="4443413" y="5832475"/>
          <p14:tracePt t="160223" x="4518025" y="5832475"/>
          <p14:tracePt t="160237" x="4581525" y="5856288"/>
          <p14:tracePt t="160239" x="4630738" y="5881688"/>
          <p14:tracePt t="160253" x="4668838" y="5907088"/>
          <p14:tracePt t="160255" x="4706938" y="5919788"/>
          <p14:tracePt t="160270" x="4732338" y="5945188"/>
          <p14:tracePt t="160287" x="4743450" y="5969000"/>
          <p14:tracePt t="160303" x="4743450" y="5994400"/>
          <p14:tracePt t="160327" x="4743450" y="6007100"/>
          <p14:tracePt t="160359" x="4756150" y="6007100"/>
          <p14:tracePt t="160367" x="4768850" y="6007100"/>
          <p14:tracePt t="160375" x="4781550" y="6007100"/>
          <p14:tracePt t="160387" x="4794250" y="6007100"/>
          <p14:tracePt t="160403" x="4806950" y="5969000"/>
          <p14:tracePt t="160420" x="4806950" y="5932488"/>
          <p14:tracePt t="160437" x="4806950" y="5919788"/>
          <p14:tracePt t="160439" x="4806950" y="5907088"/>
          <p14:tracePt t="160455" x="4794250" y="5894388"/>
          <p14:tracePt t="160470" x="4781550" y="5894388"/>
          <p14:tracePt t="160487" x="4756150" y="5881688"/>
          <p14:tracePt t="160503" x="4756150" y="5868988"/>
          <p14:tracePt t="160520" x="4743450" y="5832475"/>
          <p14:tracePt t="160537" x="4743450" y="5807075"/>
          <p14:tracePt t="160554" x="4743450" y="5743575"/>
          <p14:tracePt t="160570" x="4756150" y="5668963"/>
          <p14:tracePt t="160587" x="4781550" y="5568950"/>
          <p14:tracePt t="160591" x="4806950" y="5507038"/>
          <p14:tracePt t="160604" x="4832350" y="5481638"/>
          <p14:tracePt t="160607" x="4894263" y="5430838"/>
          <p14:tracePt t="160621" x="4956175" y="5381625"/>
          <p14:tracePt t="160623" x="5006975" y="5343525"/>
          <p14:tracePt t="160637" x="5032375" y="5281613"/>
          <p14:tracePt t="160640" x="5057775" y="5230813"/>
          <p14:tracePt t="160655" x="5106988" y="5056188"/>
          <p14:tracePt t="160671" x="5181600" y="4905375"/>
          <p14:tracePt t="160687" x="5270500" y="4718050"/>
          <p14:tracePt t="160704" x="5370513" y="4543425"/>
          <p14:tracePt t="160720" x="5445125" y="4405313"/>
          <p14:tracePt t="160738" x="5519738" y="4292600"/>
          <p14:tracePt t="160754" x="5595938" y="4205288"/>
          <p14:tracePt t="160771" x="5670550" y="4129088"/>
          <p14:tracePt t="160788" x="5732463" y="4092575"/>
          <p14:tracePt t="160791" x="5757863" y="4079875"/>
          <p14:tracePt t="160805" x="5783263" y="4067175"/>
          <p14:tracePt t="160807" x="5808663" y="4067175"/>
          <p14:tracePt t="160822" x="5832475" y="4067175"/>
          <p14:tracePt t="160838" x="5845175" y="4054475"/>
          <p14:tracePt t="160855" x="5857875" y="4054475"/>
          <p14:tracePt t="160871" x="5870575" y="4054475"/>
          <p14:tracePt t="160888" x="5883275" y="4054475"/>
          <p14:tracePt t="160904" x="5895975" y="4054475"/>
          <p14:tracePt t="160921" x="5908675" y="4054475"/>
          <p14:tracePt t="160938" x="5983288" y="4054475"/>
          <p14:tracePt t="160955" x="6045200" y="4041775"/>
          <p14:tracePt t="160971" x="6096000" y="4029075"/>
          <p14:tracePt t="160974" x="6121400" y="4029075"/>
          <p14:tracePt t="160988" x="6146800" y="4029075"/>
          <p14:tracePt t="160991" x="6170613" y="4029075"/>
          <p14:tracePt t="161005" x="6208713" y="4017963"/>
          <p14:tracePt t="161008" x="6221413" y="4017963"/>
          <p14:tracePt t="161022" x="6246813" y="4017963"/>
          <p14:tracePt t="161039" x="6259513" y="4017963"/>
          <p14:tracePt t="161191" x="6270625" y="4017963"/>
          <p14:tracePt t="161199" x="6296025" y="4005263"/>
          <p14:tracePt t="161207" x="6321425" y="3992563"/>
          <p14:tracePt t="161222" x="6383338" y="3992563"/>
          <p14:tracePt t="161239" x="6459538" y="3979863"/>
          <p14:tracePt t="161256" x="6534150" y="3967163"/>
          <p14:tracePt t="161272" x="6596063" y="3954463"/>
          <p14:tracePt t="161288" x="6659563" y="3954463"/>
          <p14:tracePt t="161305" x="6672263" y="3941763"/>
          <p14:tracePt t="161399" x="6684963" y="3941763"/>
          <p14:tracePt t="161407" x="6696075" y="3941763"/>
          <p14:tracePt t="161423" x="6746875" y="3941763"/>
          <p14:tracePt t="161439" x="6797675" y="3941763"/>
          <p14:tracePt t="161456" x="6859588" y="3941763"/>
          <p14:tracePt t="161472" x="6884988" y="3941763"/>
          <p14:tracePt t="161489" x="6910388" y="3941763"/>
          <p14:tracePt t="161505" x="6921500" y="3941763"/>
          <p14:tracePt t="161583" x="6934200" y="3941763"/>
          <p14:tracePt t="161591" x="6946900" y="3941763"/>
          <p14:tracePt t="161606" x="6959600" y="3941763"/>
          <p14:tracePt t="161615" x="6959600" y="3929063"/>
          <p14:tracePt t="161623" x="6985000" y="3929063"/>
          <p14:tracePt t="161640" x="6997700" y="3929063"/>
          <p14:tracePt t="161657" x="7010400" y="3929063"/>
          <p14:tracePt t="161673" x="7034213" y="3929063"/>
          <p14:tracePt t="161695" x="7046913" y="3929063"/>
          <p14:tracePt t="161707" x="7072313" y="3929063"/>
          <p14:tracePt t="161723" x="7097713" y="3929063"/>
          <p14:tracePt t="161727" x="7123113" y="3916363"/>
          <p14:tracePt t="161740" x="7134225" y="3905250"/>
          <p14:tracePt t="161743" x="7146925" y="3905250"/>
          <p14:tracePt t="161757" x="7159625" y="3905250"/>
          <p14:tracePt t="161760" x="7185025" y="3905250"/>
          <p14:tracePt t="161774" x="7210425" y="3905250"/>
          <p14:tracePt t="161790" x="7223125" y="3905250"/>
          <p14:tracePt t="162319" x="7197725" y="3905250"/>
          <p14:tracePt t="162327" x="7159625" y="3905250"/>
          <p14:tracePt t="162342" x="7123113" y="3905250"/>
          <p14:tracePt t="162359" x="7110413" y="3905250"/>
          <p14:tracePt t="162361" x="7085013" y="3905250"/>
          <p14:tracePt t="162375" x="7034213" y="3905250"/>
          <p14:tracePt t="162392" x="6997700" y="3916363"/>
          <p14:tracePt t="162408" x="6985000" y="3916363"/>
          <p14:tracePt t="162425" x="6959600" y="3916363"/>
          <p14:tracePt t="162441" x="6921500" y="3916363"/>
          <p14:tracePt t="162459" x="6897688" y="3916363"/>
          <p14:tracePt t="162475" x="6884988" y="3916363"/>
          <p14:tracePt t="162478" x="6859588" y="3916363"/>
          <p14:tracePt t="162492" x="6846888" y="3916363"/>
          <p14:tracePt t="162495" x="6834188" y="3916363"/>
          <p14:tracePt t="162511" x="6821488" y="3916363"/>
          <p14:tracePt t="162526" x="6784975" y="3916363"/>
          <p14:tracePt t="162542" x="6759575" y="3916363"/>
          <p14:tracePt t="162559" x="6746875" y="3916363"/>
          <p14:tracePt t="162575" x="6708775" y="3916363"/>
          <p14:tracePt t="162592" x="6696075" y="3929063"/>
          <p14:tracePt t="162663" x="6721475" y="3929063"/>
          <p14:tracePt t="162671" x="6759575" y="3929063"/>
          <p14:tracePt t="162678" x="6797675" y="3929063"/>
          <p14:tracePt t="162693" x="6821488" y="3929063"/>
          <p14:tracePt t="162695" x="6846888" y="3929063"/>
          <p14:tracePt t="162709" x="6872288" y="3929063"/>
          <p14:tracePt t="162711" x="6897688" y="3929063"/>
          <p14:tracePt t="162799" x="6897688" y="3941763"/>
          <p14:tracePt t="162807" x="6846888" y="3954463"/>
          <p14:tracePt t="162815" x="6772275" y="3979863"/>
          <p14:tracePt t="162826" x="6672263" y="3992563"/>
          <p14:tracePt t="162843" x="6370638" y="4041775"/>
          <p14:tracePt t="162860" x="5957888" y="4092575"/>
          <p14:tracePt t="162862" x="5695950" y="4129088"/>
          <p14:tracePt t="162877" x="5445125" y="4167188"/>
          <p14:tracePt t="162879" x="5157788" y="4205288"/>
          <p14:tracePt t="162893" x="4868863" y="4217988"/>
          <p14:tracePt t="162895" x="4594225" y="4241800"/>
          <p14:tracePt t="162910" x="4130675" y="4254500"/>
          <p14:tracePt t="162927" x="3779838" y="4254500"/>
          <p14:tracePt t="162943" x="3517900" y="4254500"/>
          <p14:tracePt t="162961" x="3367088" y="4254500"/>
          <p14:tracePt t="162976" x="3279775" y="4254500"/>
          <p14:tracePt t="162993" x="3216275" y="4267200"/>
          <p14:tracePt t="163009" x="3179763" y="4267200"/>
          <p14:tracePt t="163031" x="3167063" y="4267200"/>
          <p14:tracePt t="163044" x="3154363" y="4267200"/>
          <p14:tracePt t="163080" x="3141663" y="4267200"/>
          <p14:tracePt t="163087" x="3128963" y="4267200"/>
          <p14:tracePt t="163094" x="3116263" y="4267200"/>
          <p14:tracePt t="163111" x="3092450" y="4292600"/>
          <p14:tracePt t="163127" x="3054350" y="4292600"/>
          <p14:tracePt t="163144" x="3028950" y="4292600"/>
          <p14:tracePt t="163161" x="2992438" y="4305300"/>
          <p14:tracePt t="163177" x="2954338" y="4305300"/>
          <p14:tracePt t="163193" x="2928938" y="4305300"/>
          <p14:tracePt t="163210" x="2903538" y="4318000"/>
          <p14:tracePt t="163295" x="2890838" y="4318000"/>
          <p14:tracePt t="163311" x="2879725" y="4318000"/>
          <p14:tracePt t="163319" x="2867025" y="4330700"/>
          <p14:tracePt t="163328" x="2841625" y="4341813"/>
          <p14:tracePt t="163345" x="2767013" y="4341813"/>
          <p14:tracePt t="163361" x="2654300" y="4354513"/>
          <p14:tracePt t="163377" x="2541588" y="4354513"/>
          <p14:tracePt t="163394" x="2416175" y="4354513"/>
          <p14:tracePt t="163411" x="2339975" y="4379913"/>
          <p14:tracePt t="163428" x="2278063" y="4379913"/>
          <p14:tracePt t="163431" x="2265363" y="4379913"/>
          <p14:tracePt t="163445" x="2239963" y="4379913"/>
          <p14:tracePt t="163447" x="2216150" y="4379913"/>
          <p14:tracePt t="163463" x="2203450" y="4379913"/>
          <p14:tracePt t="163479" x="2190750" y="4379913"/>
          <p14:tracePt t="165359" x="2190750" y="4392613"/>
          <p14:tracePt t="165375" x="2190750" y="4405313"/>
          <p14:tracePt t="165391" x="2190750" y="4418013"/>
          <p14:tracePt t="165399" x="2190750" y="4430713"/>
          <p14:tracePt t="165407" x="2190750" y="4443413"/>
          <p14:tracePt t="165423" x="2203450" y="4454525"/>
          <p14:tracePt t="165432" x="2203450" y="4467225"/>
          <p14:tracePt t="165449" x="2216150" y="4492625"/>
          <p14:tracePt t="165467" x="2228850" y="4530725"/>
          <p14:tracePt t="165483" x="2265363" y="4554538"/>
          <p14:tracePt t="165488" x="2278063" y="4579938"/>
          <p14:tracePt t="165500" x="2290763" y="4592638"/>
          <p14:tracePt t="165503" x="2303463" y="4618038"/>
          <p14:tracePt t="165516" x="2316163" y="4630738"/>
          <p14:tracePt t="165534" x="2365375" y="4667250"/>
          <p14:tracePt t="165550" x="2365375" y="4679950"/>
          <p14:tracePt t="165695" x="2378075" y="4679950"/>
          <p14:tracePt t="165720" x="2378075" y="4656138"/>
          <p14:tracePt t="165727" x="2378075" y="4630738"/>
          <p14:tracePt t="165734" x="2378075" y="4605338"/>
          <p14:tracePt t="165751" x="2378075" y="4543425"/>
          <p14:tracePt t="165768" x="2378075" y="4492625"/>
          <p14:tracePt t="165784" x="2378075" y="4467225"/>
          <p14:tracePt t="165801" x="2378075" y="4430713"/>
          <p14:tracePt t="165817" x="2378075" y="4418013"/>
          <p14:tracePt t="165834" x="2378075" y="4405313"/>
          <p14:tracePt t="166455" x="2390775" y="4405313"/>
          <p14:tracePt t="166463" x="2428875" y="4405313"/>
          <p14:tracePt t="166471" x="2465388" y="4405313"/>
          <p14:tracePt t="166487" x="2541588" y="4405313"/>
          <p14:tracePt t="166502" x="2603500" y="4405313"/>
          <p14:tracePt t="166520" x="2654300" y="4418013"/>
          <p14:tracePt t="166536" x="2703513" y="4418013"/>
          <p14:tracePt t="166552" x="2767013" y="4430713"/>
          <p14:tracePt t="166569" x="2803525" y="4430713"/>
          <p14:tracePt t="166586" x="2828925" y="4430713"/>
          <p14:tracePt t="166602" x="2841625" y="4430713"/>
          <p14:tracePt t="166620" x="2854325" y="4430713"/>
          <p14:tracePt t="166639" x="2867025" y="4430713"/>
          <p14:tracePt t="166679" x="2879725" y="4430713"/>
          <p14:tracePt t="166751" x="2890838" y="4430713"/>
          <p14:tracePt t="166759" x="2903538" y="4430713"/>
          <p14:tracePt t="166783" x="2916238" y="4430713"/>
          <p14:tracePt t="166799" x="2928938" y="4430713"/>
          <p14:tracePt t="166806" x="2954338" y="4430713"/>
          <p14:tracePt t="166820" x="2979738" y="4430713"/>
          <p14:tracePt t="166823" x="3003550" y="4430713"/>
          <p14:tracePt t="166838" x="3028950" y="4430713"/>
          <p14:tracePt t="166840" x="3092450" y="4443413"/>
          <p14:tracePt t="166854" x="3317875" y="4454525"/>
          <p14:tracePt t="166871" x="3530600" y="4479925"/>
          <p14:tracePt t="166887" x="3743325" y="4505325"/>
          <p14:tracePt t="166903" x="3943350" y="4505325"/>
          <p14:tracePt t="166920" x="4105275" y="4505325"/>
          <p14:tracePt t="166936" x="4243388" y="4505325"/>
          <p14:tracePt t="166953" x="4318000" y="4505325"/>
          <p14:tracePt t="166971" x="4356100" y="4505325"/>
          <p14:tracePt t="166987" x="4381500" y="4505325"/>
          <p14:tracePt t="167127" x="4394200" y="4505325"/>
          <p14:tracePt t="167143" x="4406900" y="4505325"/>
          <p14:tracePt t="167159" x="4418013" y="4505325"/>
          <p14:tracePt t="167167" x="4430713" y="4505325"/>
          <p14:tracePt t="167183" x="4443413" y="4505325"/>
          <p14:tracePt t="167999" x="4468813" y="4505325"/>
          <p14:tracePt t="168006" x="4481513" y="4505325"/>
          <p14:tracePt t="168023" x="4494213" y="4505325"/>
          <p14:tracePt t="168030" x="4506913" y="4505325"/>
          <p14:tracePt t="168047" x="4518025" y="4505325"/>
          <p14:tracePt t="168079" x="4530725" y="4505325"/>
          <p14:tracePt t="168239" x="4543425" y="4505325"/>
          <p14:tracePt t="168911" x="4568825" y="4505325"/>
          <p14:tracePt t="168919" x="4594225" y="4505325"/>
          <p14:tracePt t="168927" x="4643438" y="4505325"/>
          <p14:tracePt t="168942" x="4706938" y="4505325"/>
          <p14:tracePt t="168959" x="4768850" y="4505325"/>
          <p14:tracePt t="168976" x="4819650" y="4505325"/>
          <p14:tracePt t="168993" x="4881563" y="4518025"/>
          <p14:tracePt t="169008" x="4906963" y="4518025"/>
          <p14:tracePt t="169025" x="4919663" y="4518025"/>
          <p14:tracePt t="169247" x="4932363" y="4518025"/>
          <p14:tracePt t="169287" x="4945063" y="4518025"/>
          <p14:tracePt t="169303" x="4945063" y="4530725"/>
          <p14:tracePt t="169343" x="4945063" y="4543425"/>
          <p14:tracePt t="169359" x="4945063" y="4554538"/>
          <p14:tracePt t="169366" x="4945063" y="4567238"/>
          <p14:tracePt t="169377" x="4956175" y="4579938"/>
          <p14:tracePt t="169393" x="4981575" y="4618038"/>
          <p14:tracePt t="169410" x="5045075" y="4656138"/>
          <p14:tracePt t="169427" x="5081588" y="4692650"/>
          <p14:tracePt t="169430" x="5094288" y="4705350"/>
          <p14:tracePt t="169443" x="5119688" y="4718050"/>
          <p14:tracePt t="169446" x="5132388" y="4743450"/>
          <p14:tracePt t="169460" x="5145088" y="4756150"/>
          <p14:tracePt t="169463" x="5145088" y="4779963"/>
          <p14:tracePt t="169478" x="5157788" y="4779963"/>
          <p14:tracePt t="169480" x="5157788" y="4792663"/>
          <p14:tracePt t="169495" x="5170488" y="4818063"/>
          <p14:tracePt t="169511" x="5181600" y="4830763"/>
          <p14:tracePt t="169527" x="5181600" y="4843463"/>
          <p14:tracePt t="169560" x="5194300" y="4856163"/>
          <p14:tracePt t="169911" x="5194300" y="4843463"/>
          <p14:tracePt t="169919" x="5194300" y="4830763"/>
          <p14:tracePt t="169928" x="5194300" y="4818063"/>
          <p14:tracePt t="169944" x="5194300" y="4768850"/>
          <p14:tracePt t="169960" x="5194300" y="4692650"/>
          <p14:tracePt t="169978" x="5194300" y="4643438"/>
          <p14:tracePt t="169995" x="5194300" y="4579938"/>
          <p14:tracePt t="170012" x="5194300" y="4530725"/>
          <p14:tracePt t="170014" x="5194300" y="4505325"/>
          <p14:tracePt t="170029" x="5194300" y="4492625"/>
          <p14:tracePt t="170031" x="5194300" y="4479925"/>
          <p14:tracePt t="170046" x="5194300" y="4467225"/>
          <p14:tracePt t="170062" x="5194300" y="4454525"/>
          <p14:tracePt t="170279" x="5194300" y="4443413"/>
          <p14:tracePt t="170311" x="5194300" y="4430713"/>
          <p14:tracePt t="170327" x="5194300" y="4418013"/>
          <p14:tracePt t="170343" x="5194300" y="4405313"/>
          <p14:tracePt t="170351" x="5194300" y="4392613"/>
          <p14:tracePt t="170363" x="5194300" y="4367213"/>
          <p14:tracePt t="170379" x="5194300" y="4354513"/>
          <p14:tracePt t="170396" x="5194300" y="4341813"/>
          <p14:tracePt t="170439" x="5207000" y="4341813"/>
          <p14:tracePt t="170446" x="5207000" y="4330700"/>
          <p14:tracePt t="170455" x="5207000" y="4318000"/>
          <p14:tracePt t="170471" x="5219700" y="4318000"/>
          <p14:tracePt t="170480" x="5232400" y="4318000"/>
          <p14:tracePt t="170496" x="5245100" y="4318000"/>
          <p14:tracePt t="170513" x="5257800" y="4318000"/>
          <p14:tracePt t="170530" x="5319713" y="4318000"/>
          <p14:tracePt t="170547" x="5383213" y="4318000"/>
          <p14:tracePt t="170563" x="5419725" y="4318000"/>
          <p14:tracePt t="170580" x="5470525" y="4330700"/>
          <p14:tracePt t="170583" x="5483225" y="4341813"/>
          <p14:tracePt t="170597" x="5507038" y="4341813"/>
          <p14:tracePt t="170599" x="5532438" y="4354513"/>
          <p14:tracePt t="170614" x="5583238" y="4379913"/>
          <p14:tracePt t="170631" x="5619750" y="4405313"/>
          <p14:tracePt t="170647" x="5657850" y="4430713"/>
          <p14:tracePt t="170663" x="5670550" y="4443413"/>
          <p14:tracePt t="170680" x="5695950" y="4454525"/>
          <p14:tracePt t="170697" x="5708650" y="4467225"/>
          <p14:tracePt t="170713" x="5732463" y="4505325"/>
          <p14:tracePt t="170730" x="5757863" y="4554538"/>
          <p14:tracePt t="170747" x="5783263" y="4618038"/>
          <p14:tracePt t="170751" x="5783263" y="4630738"/>
          <p14:tracePt t="170763" x="5795963" y="4656138"/>
          <p14:tracePt t="170767" x="5808663" y="4692650"/>
          <p14:tracePt t="170781" x="5808663" y="4718050"/>
          <p14:tracePt t="170783" x="5821363" y="4756150"/>
          <p14:tracePt t="170798" x="5832475" y="4779963"/>
          <p14:tracePt t="170800" x="5832475" y="4805363"/>
          <p14:tracePt t="170815" x="5857875" y="4868863"/>
          <p14:tracePt t="170831" x="5883275" y="4918075"/>
          <p14:tracePt t="170847" x="5921375" y="4968875"/>
          <p14:tracePt t="170864" x="5932488" y="4992688"/>
          <p14:tracePt t="170881" x="5945188" y="5018088"/>
          <p14:tracePt t="170897" x="5957888" y="5030788"/>
          <p14:tracePt t="170914" x="5970588" y="5030788"/>
          <p14:tracePt t="171007" x="5970588" y="5005388"/>
          <p14:tracePt t="171014" x="5970588" y="4992688"/>
          <p14:tracePt t="171023" x="5970588" y="4981575"/>
          <p14:tracePt t="171032" x="5970588" y="4968875"/>
          <p14:tracePt t="171048" x="5970588" y="4956175"/>
          <p14:tracePt t="171064" x="5970588" y="4943475"/>
          <p14:tracePt t="171081" x="5970588" y="4930775"/>
          <p14:tracePt t="171177" x="5970588" y="4918075"/>
          <p14:tracePt t="171206" x="5970588" y="4905375"/>
          <p14:tracePt t="171214" x="5970588" y="4892675"/>
          <p14:tracePt t="171375" x="5983288" y="4892675"/>
          <p14:tracePt t="171382" x="5995988" y="4892675"/>
          <p14:tracePt t="171391" x="6008688" y="4892675"/>
          <p14:tracePt t="171399" x="6021388" y="4892675"/>
          <p14:tracePt t="171415" x="6057900" y="4905375"/>
          <p14:tracePt t="171432" x="6146800" y="4918075"/>
          <p14:tracePt t="171448" x="6283325" y="4943475"/>
          <p14:tracePt t="171465" x="6446838" y="4968875"/>
          <p14:tracePt t="171482" x="6559550" y="4981575"/>
          <p14:tracePt t="171499" x="6646863" y="4992688"/>
          <p14:tracePt t="171516" x="6708775" y="4992688"/>
          <p14:tracePt t="171519" x="6721475" y="4992688"/>
          <p14:tracePt t="171535" x="6734175" y="4992688"/>
          <p14:tracePt t="171550" x="6746875" y="4992688"/>
          <p14:tracePt t="171567" x="6759575" y="4992688"/>
          <p14:tracePt t="171583" x="6772275" y="4992688"/>
          <p14:tracePt t="171599" x="6784975" y="4981575"/>
          <p14:tracePt t="171616" x="6797675" y="4968875"/>
          <p14:tracePt t="171632" x="6808788" y="4943475"/>
          <p14:tracePt t="171649" x="6821488" y="4918075"/>
          <p14:tracePt t="171666" x="6834188" y="4892675"/>
          <p14:tracePt t="171683" x="6846888" y="4856163"/>
          <p14:tracePt t="171699" x="6859588" y="4818063"/>
          <p14:tracePt t="171702" x="6859588" y="4805363"/>
          <p14:tracePt t="171717" x="6859588" y="4792663"/>
          <p14:tracePt t="171733" x="6859588" y="4779963"/>
          <p14:tracePt t="171750" x="6884988" y="4756150"/>
          <p14:tracePt t="171887" x="6884988" y="4743450"/>
          <p14:tracePt t="171905" x="6897688" y="4730750"/>
          <p14:tracePt t="171919" x="6897688" y="4718050"/>
          <p14:tracePt t="171927" x="6910388" y="4705350"/>
          <p14:tracePt t="171943" x="6910388" y="4692650"/>
          <p14:tracePt t="171958" x="6910388" y="4679950"/>
          <p14:tracePt t="171975" x="6921500" y="4667250"/>
          <p14:tracePt t="171983" x="6921500" y="4656138"/>
          <p14:tracePt t="172015" x="6921500" y="4643438"/>
          <p14:tracePt t="172095" x="6921500" y="4630738"/>
          <p14:tracePt t="172102" x="6934200" y="4630738"/>
          <p14:tracePt t="172118" x="6946900" y="4618038"/>
          <p14:tracePt t="172135" x="6959600" y="4605338"/>
          <p14:tracePt t="172159" x="6972300" y="4605338"/>
          <p14:tracePt t="172167" x="6985000" y="4592638"/>
          <p14:tracePt t="172184" x="6997700" y="4592638"/>
          <p14:tracePt t="172201" x="7010400" y="4579938"/>
          <p14:tracePt t="172287" x="7021513" y="4579938"/>
          <p14:tracePt t="172295" x="7034213" y="4579938"/>
          <p14:tracePt t="172311" x="7046913" y="4579938"/>
          <p14:tracePt t="172327" x="7059613" y="4579938"/>
          <p14:tracePt t="172335" x="7059613" y="4567238"/>
          <p14:tracePt t="172351" x="7085013" y="4567238"/>
          <p14:tracePt t="172368" x="7097713" y="4567238"/>
          <p14:tracePt t="172384" x="7110413" y="4554538"/>
          <p14:tracePt t="172799" x="7085013" y="4554538"/>
          <p14:tracePt t="172807" x="7046913" y="4554538"/>
          <p14:tracePt t="172819" x="6997700" y="4567238"/>
          <p14:tracePt t="172836" x="6797675" y="4618038"/>
          <p14:tracePt t="172853" x="6534150" y="4679950"/>
          <p14:tracePt t="172855" x="6383338" y="4705350"/>
          <p14:tracePt t="172869" x="6234113" y="4730750"/>
          <p14:tracePt t="172871" x="6070600" y="4779963"/>
          <p14:tracePt t="172887" x="5732463" y="4843463"/>
          <p14:tracePt t="172903" x="5445125" y="4905375"/>
          <p14:tracePt t="172919" x="5281613" y="4918075"/>
          <p14:tracePt t="172936" x="5219700" y="4930775"/>
          <p14:tracePt t="172952" x="5170488" y="4930775"/>
          <p14:tracePt t="172975" x="5157788" y="4930775"/>
          <p14:tracePt t="172986" x="5157788" y="4905375"/>
          <p14:tracePt t="173003" x="5145088" y="4868863"/>
          <p14:tracePt t="173020" x="5119688" y="4856163"/>
          <p14:tracePt t="173022" x="5094288" y="4830763"/>
          <p14:tracePt t="173037" x="5081588" y="4830763"/>
          <p14:tracePt t="173054" x="5032375" y="4805363"/>
          <p14:tracePt t="173057" x="5019675" y="4805363"/>
          <p14:tracePt t="173070" x="4994275" y="4792663"/>
          <p14:tracePt t="173087" x="4968875" y="4792663"/>
          <p14:tracePt t="173103" x="4932363" y="4792663"/>
          <p14:tracePt t="173120" x="4919663" y="4792663"/>
          <p14:tracePt t="173137" x="4906963" y="4792663"/>
          <p14:tracePt t="173153" x="4894263" y="4792663"/>
          <p14:tracePt t="173215" x="4881563" y="4792663"/>
          <p14:tracePt t="173231" x="4868863" y="4792663"/>
          <p14:tracePt t="173247" x="4856163" y="4792663"/>
          <p14:tracePt t="173279" x="4843463" y="4792663"/>
          <p14:tracePt t="173302" x="4832350" y="4792663"/>
          <p14:tracePt t="173311" x="4819650" y="4792663"/>
          <p14:tracePt t="173335" x="4806950" y="4792663"/>
          <p14:tracePt t="173351" x="4794250" y="4792663"/>
          <p14:tracePt t="173367" x="4781550" y="4792663"/>
          <p14:tracePt t="173383" x="4768850" y="4792663"/>
          <p14:tracePt t="173439" x="4756150" y="4792663"/>
          <p14:tracePt t="173447" x="4743450" y="4792663"/>
          <p14:tracePt t="173454" x="4732338" y="4792663"/>
          <p14:tracePt t="173471" x="4694238" y="4792663"/>
          <p14:tracePt t="173488" x="4630738" y="4792663"/>
          <p14:tracePt t="173504" x="4581525" y="4805363"/>
          <p14:tracePt t="173521" x="4494213" y="4843463"/>
          <p14:tracePt t="173538" x="4430713" y="4843463"/>
          <p14:tracePt t="173554" x="4381500" y="4856163"/>
          <p14:tracePt t="173571" x="4318000" y="4879975"/>
          <p14:tracePt t="173587" x="4256088" y="4879975"/>
          <p14:tracePt t="173590" x="4230688" y="4892675"/>
          <p14:tracePt t="173605" x="4205288" y="4892675"/>
          <p14:tracePt t="173607" x="4181475" y="4892675"/>
          <p14:tracePt t="173621" x="4156075" y="4905375"/>
          <p14:tracePt t="173623" x="4117975" y="4905375"/>
          <p14:tracePt t="173638" x="4105275" y="4905375"/>
          <p14:tracePt t="173655" x="4081463" y="4905375"/>
          <p14:tracePt t="173671" x="4068763" y="4918075"/>
          <p14:tracePt t="173688" x="4068763" y="4930775"/>
          <p14:tracePt t="173704" x="4056063" y="4930775"/>
          <p14:tracePt t="173903" x="4056063" y="4943475"/>
          <p14:tracePt t="173919" x="4068763" y="4956175"/>
          <p14:tracePt t="173927" x="4081463" y="4968875"/>
          <p14:tracePt t="173943" x="4092575" y="4968875"/>
          <p14:tracePt t="173960" x="4105275" y="4981575"/>
          <p14:tracePt t="173983" x="4117975" y="4981575"/>
          <p14:tracePt t="174008" x="4130675" y="4981575"/>
          <p14:tracePt t="174135" x="4117975" y="4981575"/>
          <p14:tracePt t="174142" x="4105275" y="4992688"/>
          <p14:tracePt t="174156" x="4092575" y="5005388"/>
          <p14:tracePt t="174159" x="4068763" y="5005388"/>
          <p14:tracePt t="174173" x="4056063" y="5005388"/>
          <p14:tracePt t="174175" x="4043363" y="5005388"/>
          <p14:tracePt t="174190" x="4030663" y="5005388"/>
          <p14:tracePt t="174207" x="4005263" y="5005388"/>
          <p14:tracePt t="174383" x="4017963" y="5018088"/>
          <p14:tracePt t="174390" x="4030663" y="5018088"/>
          <p14:tracePt t="174407" x="4068763" y="5018088"/>
          <p14:tracePt t="174423" x="4092575" y="5018088"/>
          <p14:tracePt t="174441" x="4130675" y="5030788"/>
          <p14:tracePt t="174456" x="4168775" y="5043488"/>
          <p14:tracePt t="174473" x="4217988" y="5056188"/>
          <p14:tracePt t="174490" x="4281488" y="5056188"/>
          <p14:tracePt t="174507" x="4356100" y="5068888"/>
          <p14:tracePt t="174524" x="4430713" y="5068888"/>
          <p14:tracePt t="174526" x="4468813" y="5068888"/>
          <p14:tracePt t="174541" x="4494213" y="5068888"/>
          <p14:tracePt t="174543" x="4530725" y="5068888"/>
          <p14:tracePt t="174558" x="4568825" y="5068888"/>
          <p14:tracePt t="174560" x="4581525" y="5068888"/>
          <p14:tracePt t="174575" x="4606925" y="5068888"/>
          <p14:tracePt t="174719" x="4619625" y="5068888"/>
          <p14:tracePt t="174744" x="4630738" y="5068888"/>
          <p14:tracePt t="174871" x="4643438" y="5068888"/>
          <p14:tracePt t="174879" x="4656138" y="5068888"/>
          <p14:tracePt t="174896" x="4668838" y="5068888"/>
          <p14:tracePt t="174929" x="4681538" y="5068888"/>
          <p14:tracePt t="174959" x="4694238" y="5068888"/>
          <p14:tracePt t="174974" x="4706938" y="5068888"/>
          <p14:tracePt t="174991" x="4719638" y="5068888"/>
          <p14:tracePt t="175046" x="4732338" y="5068888"/>
          <p14:tracePt t="175143" x="4743450" y="5068888"/>
          <p14:tracePt t="175151" x="4756150" y="5068888"/>
          <p14:tracePt t="175174" x="4768850" y="5068888"/>
          <p14:tracePt t="175198" x="4781550" y="5068888"/>
          <p14:tracePt t="175214" x="4794250" y="5068888"/>
          <p14:tracePt t="175231" x="4806950" y="5068888"/>
          <p14:tracePt t="175239" x="4819650" y="5068888"/>
          <p14:tracePt t="175263" x="4832350" y="5068888"/>
          <p14:tracePt t="175503" x="4843463" y="5068888"/>
          <p14:tracePt t="175511" x="4856163" y="5068888"/>
          <p14:tracePt t="175519" x="4868863" y="5068888"/>
          <p14:tracePt t="175526" x="4906963" y="5068888"/>
          <p14:tracePt t="175543" x="4994275" y="5081588"/>
          <p14:tracePt t="175560" x="5170488" y="5130800"/>
          <p14:tracePt t="175576" x="5370513" y="5194300"/>
          <p14:tracePt t="175593" x="5519738" y="5230813"/>
          <p14:tracePt t="175609" x="5657850" y="5256213"/>
          <p14:tracePt t="175627" x="5783263" y="5281613"/>
          <p14:tracePt t="175643" x="5857875" y="5294313"/>
          <p14:tracePt t="175660" x="5932488" y="5305425"/>
          <p14:tracePt t="175663" x="5957888" y="5305425"/>
          <p14:tracePt t="175677" x="5983288" y="5305425"/>
          <p14:tracePt t="175679" x="6021388" y="5305425"/>
          <p14:tracePt t="175694" x="6057900" y="5318125"/>
          <p14:tracePt t="175710" x="6108700" y="5318125"/>
          <p14:tracePt t="175727" x="6121400" y="5343525"/>
          <p14:tracePt t="175743" x="6146800" y="5343525"/>
          <p14:tracePt t="175775" x="6157913" y="5343525"/>
          <p14:tracePt t="175823" x="6170613" y="5343525"/>
          <p14:tracePt t="175839" x="6196013" y="5343525"/>
          <p14:tracePt t="175847" x="6208713" y="5343525"/>
          <p14:tracePt t="175860" x="6221413" y="5343525"/>
          <p14:tracePt t="175863" x="6246813" y="5343525"/>
          <p14:tracePt t="175878" x="6321425" y="5330825"/>
          <p14:tracePt t="175894" x="6396038" y="5305425"/>
          <p14:tracePt t="175911" x="6459538" y="5281613"/>
          <p14:tracePt t="175927" x="6508750" y="5268913"/>
          <p14:tracePt t="175944" x="6534150" y="5256213"/>
          <p14:tracePt t="175961" x="6559550" y="5243513"/>
          <p14:tracePt t="175977" x="6572250" y="5243513"/>
          <p14:tracePt t="175994" x="6584950" y="5243513"/>
          <p14:tracePt t="176011" x="6596063" y="5243513"/>
          <p14:tracePt t="176039" x="6608763" y="5243513"/>
          <p14:tracePt t="176055" x="6608763" y="5230813"/>
          <p14:tracePt t="176071" x="6621463" y="5230813"/>
          <p14:tracePt t="176095" x="6634163" y="5230813"/>
          <p14:tracePt t="176102" x="6646863" y="5230813"/>
          <p14:tracePt t="176143" x="6659563" y="5230813"/>
          <p14:tracePt t="176191" x="6672263" y="5230813"/>
          <p14:tracePt t="176207" x="6684963" y="5230813"/>
          <p14:tracePt t="176215" x="6696075" y="5230813"/>
          <p14:tracePt t="176231" x="6708775" y="5230813"/>
          <p14:tracePt t="176247" x="6734175" y="5230813"/>
          <p14:tracePt t="176262" x="6746875" y="5230813"/>
          <p14:tracePt t="176278" x="6797675" y="5243513"/>
          <p14:tracePt t="176295" x="6821488" y="5243513"/>
          <p14:tracePt t="176311" x="6859588" y="5268913"/>
          <p14:tracePt t="176328" x="6897688" y="5268913"/>
          <p14:tracePt t="176345" x="6910388" y="5268913"/>
          <p14:tracePt t="176543" x="6921500" y="5268913"/>
          <p14:tracePt t="176551" x="6934200" y="5268913"/>
          <p14:tracePt t="176599" x="6946900" y="5268913"/>
          <p14:tracePt t="176639" x="6959600" y="5268913"/>
          <p14:tracePt t="176679" x="6959600" y="5256213"/>
          <p14:tracePt t="176703" x="6972300" y="5256213"/>
          <p14:tracePt t="176711" x="6972300" y="5243513"/>
          <p14:tracePt t="176719" x="6972300" y="5230813"/>
          <p14:tracePt t="178007" x="6972300" y="5243513"/>
          <p14:tracePt t="178159" x="6959600" y="5243513"/>
          <p14:tracePt t="178191" x="6946900" y="5243513"/>
          <p14:tracePt t="178215" x="6934200" y="5230813"/>
          <p14:tracePt t="178223" x="6921500" y="5230813"/>
          <p14:tracePt t="178239" x="6910388" y="5230813"/>
          <p14:tracePt t="178250" x="6910388" y="5218113"/>
          <p14:tracePt t="178271" x="6897688" y="5218113"/>
          <p14:tracePt t="178283" x="6897688" y="5205413"/>
          <p14:tracePt t="178300" x="6884988" y="5205413"/>
          <p14:tracePt t="178318" x="6872288" y="5205413"/>
          <p14:tracePt t="178343" x="6859588" y="5205413"/>
          <p14:tracePt t="178350" x="6846888" y="5205413"/>
          <p14:tracePt t="178367" x="6834188" y="5205413"/>
          <p14:tracePt t="178383" x="6808788" y="5205413"/>
          <p14:tracePt t="178400" x="6784975" y="5205413"/>
          <p14:tracePt t="178416" x="6759575" y="5205413"/>
          <p14:tracePt t="178433" x="6708775" y="5205413"/>
          <p14:tracePt t="178450" x="6672263" y="5205413"/>
          <p14:tracePt t="178467" x="6634163" y="5205413"/>
          <p14:tracePt t="178471" x="6621463" y="5205413"/>
          <p14:tracePt t="178484" x="6608763" y="5205413"/>
          <p14:tracePt t="178487" x="6596063" y="5205413"/>
          <p14:tracePt t="178502" x="6584950" y="5205413"/>
          <p14:tracePt t="178543" x="6572250" y="5205413"/>
          <p14:tracePt t="178615" x="6559550" y="5205413"/>
          <p14:tracePt t="179095" x="6559550" y="5218113"/>
          <p14:tracePt t="179102" x="6559550" y="5230813"/>
          <p14:tracePt t="179110" x="6559550" y="5256213"/>
          <p14:tracePt t="179119" x="6572250" y="5268913"/>
          <p14:tracePt t="179135" x="6596063" y="5305425"/>
          <p14:tracePt t="179152" x="6608763" y="5343525"/>
          <p14:tracePt t="179169" x="6634163" y="5418138"/>
          <p14:tracePt t="179185" x="6659563" y="5494338"/>
          <p14:tracePt t="179202" x="6684963" y="5556250"/>
          <p14:tracePt t="179219" x="6684963" y="5607050"/>
          <p14:tracePt t="179236" x="6684963" y="5630863"/>
          <p14:tracePt t="179239" x="6684963" y="5643563"/>
          <p14:tracePt t="179253" x="6684963" y="5668963"/>
          <p14:tracePt t="179255" x="6696075" y="5681663"/>
          <p14:tracePt t="179270" x="6708775" y="5719763"/>
          <p14:tracePt t="179286" x="6708775" y="5743575"/>
          <p14:tracePt t="179303" x="6721475" y="5768975"/>
          <p14:tracePt t="179320" x="6721475" y="5781675"/>
          <p14:tracePt t="183639" x="6734175" y="5781675"/>
          <p14:tracePt t="183647" x="6746875" y="5781675"/>
          <p14:tracePt t="183654" x="6759575" y="5781675"/>
          <p14:tracePt t="183664" x="6772275" y="5781675"/>
          <p14:tracePt t="183681" x="6784975" y="5781675"/>
          <p14:tracePt t="183697" x="6797675" y="5781675"/>
          <p14:tracePt t="183714" x="6797675" y="5756275"/>
          <p14:tracePt t="183731" x="6797675" y="5719763"/>
          <p14:tracePt t="183748" x="6797675" y="5681663"/>
          <p14:tracePt t="183750" x="6797675" y="5643563"/>
          <p14:tracePt t="183765" x="6784975" y="5607050"/>
          <p14:tracePt t="183767" x="6772275" y="5556250"/>
          <p14:tracePt t="183782" x="6759575" y="5481638"/>
          <p14:tracePt t="183784" x="6734175" y="5418138"/>
          <p14:tracePt t="183798" x="6684963" y="5281613"/>
          <p14:tracePt t="183815" x="6659563" y="5194300"/>
          <p14:tracePt t="183831" x="6608763" y="5105400"/>
          <p14:tracePt t="183848" x="6546850" y="5005388"/>
          <p14:tracePt t="183864" x="6446838" y="4918075"/>
          <p14:tracePt t="183881" x="6321425" y="4843463"/>
          <p14:tracePt t="183898" x="6221413" y="4743450"/>
          <p14:tracePt t="183915" x="6134100" y="4667250"/>
          <p14:tracePt t="183931" x="6083300" y="4618038"/>
          <p14:tracePt t="183934" x="6070600" y="4579938"/>
          <p14:tracePt t="183948" x="6045200" y="4554538"/>
          <p14:tracePt t="183950" x="6034088" y="4530725"/>
          <p14:tracePt t="183965" x="6008688" y="4505325"/>
          <p14:tracePt t="183967" x="5995988" y="4492625"/>
          <p14:tracePt t="183982" x="5983288" y="4467225"/>
          <p14:tracePt t="183999" x="5983288" y="4443413"/>
          <p14:tracePt t="184015" x="5970588" y="4405313"/>
          <p14:tracePt t="184032" x="5970588" y="4367213"/>
          <p14:tracePt t="184048" x="5957888" y="4341813"/>
          <p14:tracePt t="184065" x="5957888" y="4305300"/>
          <p14:tracePt t="184081" x="5957888" y="4279900"/>
          <p14:tracePt t="184098" x="5957888" y="4217988"/>
          <p14:tracePt t="184115" x="5932488" y="4179888"/>
          <p14:tracePt t="184119" x="5932488" y="4154488"/>
          <p14:tracePt t="184132" x="5932488" y="4129088"/>
          <p14:tracePt t="184135" x="5932488" y="4105275"/>
          <p14:tracePt t="184149" x="5932488" y="4067175"/>
          <p14:tracePt t="184151" x="5932488" y="4041775"/>
          <p14:tracePt t="184166" x="5932488" y="3992563"/>
          <p14:tracePt t="184182" x="5932488" y="3929063"/>
          <p14:tracePt t="184199" x="5932488" y="3854450"/>
          <p14:tracePt t="184215" x="5957888" y="3779838"/>
          <p14:tracePt t="184232" x="6021388" y="3667125"/>
          <p14:tracePt t="184248" x="6070600" y="3567113"/>
          <p14:tracePt t="184265" x="6108700" y="3454400"/>
          <p14:tracePt t="184282" x="6134100" y="3378200"/>
          <p14:tracePt t="184299" x="6146800" y="3303588"/>
          <p14:tracePt t="184316" x="6170613" y="3228975"/>
          <p14:tracePt t="184319" x="6183313" y="3203575"/>
          <p14:tracePt t="184333" x="6183313" y="3165475"/>
          <p14:tracePt t="184335" x="6196013" y="3128963"/>
          <p14:tracePt t="184350" x="6221413" y="3065463"/>
          <p14:tracePt t="184366" x="6221413" y="3003550"/>
          <p14:tracePt t="184383" x="6234113" y="2941638"/>
          <p14:tracePt t="184399" x="6270625" y="2852738"/>
          <p14:tracePt t="184416" x="6283325" y="2752725"/>
          <p14:tracePt t="184432" x="6334125" y="2678113"/>
          <p14:tracePt t="184449" x="6370638" y="2590800"/>
          <p14:tracePt t="184466" x="6408738" y="2503488"/>
          <p14:tracePt t="184483" x="6434138" y="2427288"/>
          <p14:tracePt t="184499" x="6446838" y="2365375"/>
          <p14:tracePt t="184502" x="6446838" y="2352675"/>
          <p14:tracePt t="184517" x="6446838" y="2327275"/>
          <p14:tracePt t="184519" x="6446838" y="2290763"/>
          <p14:tracePt t="184534" x="6446838" y="2265363"/>
          <p14:tracePt t="184550" x="6446838" y="2227263"/>
          <p14:tracePt t="184567" x="6446838" y="2214563"/>
          <p14:tracePt t="184591" x="6446838" y="2201863"/>
          <p14:tracePt t="184600" x="6446838" y="2190750"/>
          <p14:tracePt t="184622" x="6446838" y="2178050"/>
          <p14:tracePt t="184663" x="6446838" y="216535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2328" r="1621"/>
          <a:stretch/>
        </p:blipFill>
        <p:spPr>
          <a:xfrm>
            <a:off x="1047731" y="1149310"/>
            <a:ext cx="9612412" cy="4755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4557010" y="2458387"/>
            <a:ext cx="6103133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lexandria"/>
              </a:rPr>
              <a:t>Difference between the compared paired samples data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57009" y="4756630"/>
            <a:ext cx="6103133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lexandria"/>
              </a:rPr>
              <a:t>Difference between the compared paired samples data</a:t>
            </a:r>
          </a:p>
        </p:txBody>
      </p:sp>
    </p:spTree>
    <p:extLst>
      <p:ext uri="{BB962C8B-B14F-4D97-AF65-F5344CB8AC3E}">
        <p14:creationId xmlns:p14="http://schemas.microsoft.com/office/powerpoint/2010/main" val="222044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262"/>
    </mc:Choice>
    <mc:Fallback xmlns="">
      <p:transition spd="slow" advTm="130262"/>
    </mc:Fallback>
  </mc:AlternateContent>
  <p:extLst>
    <p:ext uri="{3A86A75C-4F4B-4683-9AE1-C65F6400EC91}">
      <p14:laserTraceLst xmlns:p14="http://schemas.microsoft.com/office/powerpoint/2010/main">
        <p14:tracePtLst>
          <p14:tracePt t="3240" x="4956175" y="6807200"/>
          <p14:tracePt t="3247" x="4945063" y="6807200"/>
          <p14:tracePt t="3296" x="4932363" y="6807200"/>
          <p14:tracePt t="3304" x="4894263" y="6819900"/>
          <p14:tracePt t="3312" x="4856163" y="6845300"/>
          <p14:tracePt t="4496" x="3856038" y="6432550"/>
          <p14:tracePt t="4511" x="3856038" y="6107113"/>
          <p14:tracePt t="4528" x="3830638" y="5894388"/>
          <p14:tracePt t="4544" x="3817938" y="5756275"/>
          <p14:tracePt t="4561" x="3767138" y="5668963"/>
          <p14:tracePt t="4577" x="3743325" y="5619750"/>
          <p14:tracePt t="4594" x="3730625" y="5594350"/>
          <p14:tracePt t="4704" x="3730625" y="5581650"/>
          <p14:tracePt t="4711" x="3717925" y="5581650"/>
          <p14:tracePt t="4728" x="3717925" y="5568950"/>
          <p14:tracePt t="4745" x="3717925" y="5530850"/>
          <p14:tracePt t="4761" x="3717925" y="5481638"/>
          <p14:tracePt t="4778" x="3717925" y="5443538"/>
          <p14:tracePt t="4795" x="3717925" y="5407025"/>
          <p14:tracePt t="4811" x="3717925" y="5381625"/>
          <p14:tracePt t="4828" x="3717925" y="5368925"/>
          <p14:tracePt t="5176" x="3705225" y="5368925"/>
          <p14:tracePt t="5192" x="3692525" y="5368925"/>
          <p14:tracePt t="5200" x="3679825" y="5368925"/>
          <p14:tracePt t="5216" x="3667125" y="5381625"/>
          <p14:tracePt t="5229" x="3643313" y="5407025"/>
          <p14:tracePt t="5232" x="3643313" y="5418138"/>
          <p14:tracePt t="5247" x="3592513" y="5456238"/>
          <p14:tracePt t="5263" x="3530600" y="5494338"/>
          <p14:tracePt t="5280" x="3492500" y="5530850"/>
          <p14:tracePt t="5296" x="3441700" y="5568950"/>
          <p14:tracePt t="5313" x="3405188" y="5607050"/>
          <p14:tracePt t="5329" x="3392488" y="5630863"/>
          <p14:tracePt t="5346" x="3379788" y="5630863"/>
          <p14:tracePt t="5376" x="3367088" y="5643563"/>
          <p14:tracePt t="5552" x="3367088" y="5656263"/>
          <p14:tracePt t="5576" x="3354388" y="5668963"/>
          <p14:tracePt t="5592" x="3354388" y="5681663"/>
          <p14:tracePt t="5608" x="3354388" y="5694363"/>
          <p14:tracePt t="5616" x="3341688" y="5694363"/>
          <p14:tracePt t="5631" x="3328988" y="5707063"/>
          <p14:tracePt t="5647" x="3317875" y="5732463"/>
          <p14:tracePt t="5664" x="3305175" y="5743575"/>
          <p14:tracePt t="5681" x="3279775" y="5756275"/>
          <p14:tracePt t="5697" x="3279775" y="5768975"/>
          <p14:tracePt t="5713" x="3267075" y="5781675"/>
          <p14:tracePt t="5730" x="3254375" y="5807075"/>
          <p14:tracePt t="5747" x="3228975" y="5819775"/>
          <p14:tracePt t="5763" x="3216275" y="5856288"/>
          <p14:tracePt t="5781" x="3205163" y="5894388"/>
          <p14:tracePt t="5784" x="3205163" y="5919788"/>
          <p14:tracePt t="5798" x="3192463" y="5945188"/>
          <p14:tracePt t="5800" x="3192463" y="5956300"/>
          <p14:tracePt t="5815" x="3179763" y="5994400"/>
          <p14:tracePt t="5831" x="3179763" y="6019800"/>
          <p14:tracePt t="5848" x="3179763" y="6032500"/>
          <p14:tracePt t="5864" x="3154363" y="6045200"/>
          <p14:tracePt t="5881" x="3154363" y="6056313"/>
          <p14:tracePt t="10336" x="3154363" y="6069013"/>
          <p14:tracePt t="10640" x="3154363" y="6081713"/>
          <p14:tracePt t="10672" x="3154363" y="6094413"/>
          <p14:tracePt t="10679" x="3154363" y="6107113"/>
          <p14:tracePt t="11152" x="3154363" y="6119813"/>
          <p14:tracePt t="11168" x="3154363" y="6132513"/>
          <p14:tracePt t="11192" x="3154363" y="6145213"/>
          <p14:tracePt t="11232" x="3154363" y="6157913"/>
          <p14:tracePt t="11240" x="3167063" y="6157913"/>
          <p14:tracePt t="11271" x="3167063" y="6169025"/>
          <p14:tracePt t="14168" x="3179763" y="6169025"/>
          <p14:tracePt t="14184" x="3192463" y="6169025"/>
          <p14:tracePt t="14480" x="3205163" y="6169025"/>
          <p14:tracePt t="14496" x="3216275" y="6169025"/>
          <p14:tracePt t="14503" x="3228975" y="6169025"/>
          <p14:tracePt t="14511" x="3241675" y="6169025"/>
          <p14:tracePt t="14520" x="3254375" y="6169025"/>
          <p14:tracePt t="14537" x="3279775" y="6169025"/>
          <p14:tracePt t="14553" x="3328988" y="6169025"/>
          <p14:tracePt t="14570" x="3405188" y="6181725"/>
          <p14:tracePt t="14587" x="3541713" y="6207125"/>
          <p14:tracePt t="14604" x="3692525" y="6219825"/>
          <p14:tracePt t="14620" x="3817938" y="6245225"/>
          <p14:tracePt t="14623" x="3892550" y="6245225"/>
          <p14:tracePt t="14637" x="3943350" y="6245225"/>
          <p14:tracePt t="14640" x="3992563" y="6257925"/>
          <p14:tracePt t="14654" x="4068763" y="6257925"/>
          <p14:tracePt t="14656" x="4156075" y="6269038"/>
          <p14:tracePt t="14671" x="4356100" y="6281738"/>
          <p14:tracePt t="14688" x="4594225" y="6281738"/>
          <p14:tracePt t="14704" x="4819650" y="6319838"/>
          <p14:tracePt t="14721" x="5032375" y="6332538"/>
          <p14:tracePt t="14737" x="5194300" y="6345238"/>
          <p14:tracePt t="14754" x="5281613" y="6345238"/>
          <p14:tracePt t="14771" x="5345113" y="6357938"/>
          <p14:tracePt t="14787" x="5394325" y="6357938"/>
          <p14:tracePt t="14804" x="5407025" y="6357938"/>
          <p14:tracePt t="14807" x="5419725" y="6357938"/>
          <p14:tracePt t="19752" x="5419725" y="6370638"/>
          <p14:tracePt t="20335" x="5419725" y="6381750"/>
          <p14:tracePt t="20344" x="5419725" y="6394450"/>
          <p14:tracePt t="20352" x="5419725" y="6407150"/>
          <p14:tracePt t="20369" x="5407025" y="6483350"/>
          <p14:tracePt t="20385" x="5407025" y="6532563"/>
          <p14:tracePt t="20402" x="5407025" y="6557963"/>
          <p14:tracePt t="20419" x="5407025" y="6583363"/>
          <p14:tracePt t="20436" x="5394325" y="6607175"/>
          <p14:tracePt t="20452" x="5394325" y="6619875"/>
          <p14:tracePt t="21008" x="5407025" y="6619875"/>
          <p14:tracePt t="21376" x="5419725" y="6619875"/>
          <p14:tracePt t="21392" x="5432425" y="6619875"/>
          <p14:tracePt t="21400" x="5445125" y="6619875"/>
          <p14:tracePt t="21416" x="5457825" y="6619875"/>
          <p14:tracePt t="21432" x="5470525" y="6619875"/>
          <p14:tracePt t="21440" x="5495925" y="6619875"/>
          <p14:tracePt t="21455" x="5545138" y="6632575"/>
          <p14:tracePt t="21472" x="5583238" y="6645275"/>
          <p14:tracePt t="21496" x="5595938" y="6645275"/>
          <p14:tracePt t="21736" x="5595938" y="6657975"/>
          <p14:tracePt t="32407" x="5595938" y="6670675"/>
          <p14:tracePt t="32416" x="5595938" y="6683375"/>
          <p14:tracePt t="32423" x="5595938" y="6707188"/>
          <p14:tracePt t="32433" x="5607050" y="6732588"/>
          <p14:tracePt t="32450" x="5632450" y="6757988"/>
          <p14:tracePt t="32466" x="5632450" y="6796088"/>
          <p14:tracePt t="32483" x="5645150" y="6832600"/>
          <p14:tracePt t="32500" x="5645150" y="6845300"/>
          <p14:tracePt t="69159" x="12117388" y="6032500"/>
          <p14:tracePt t="69168" x="12079288" y="5994400"/>
          <p14:tracePt t="69179" x="12066588" y="5969000"/>
          <p14:tracePt t="69182" x="12041188" y="5945188"/>
          <p14:tracePt t="69196" x="12028488" y="5945188"/>
          <p14:tracePt t="69199" x="12017375" y="5945188"/>
          <p14:tracePt t="69213" x="12017375" y="5919788"/>
          <p14:tracePt t="69215" x="12004675" y="5907088"/>
          <p14:tracePt t="69230" x="11979275" y="5856288"/>
          <p14:tracePt t="69247" x="11953875" y="5819775"/>
          <p14:tracePt t="69263" x="11904663" y="5743575"/>
          <p14:tracePt t="69280" x="11866563" y="5681663"/>
          <p14:tracePt t="69296" x="11779250" y="5543550"/>
          <p14:tracePt t="69312" x="11679238" y="5394325"/>
          <p14:tracePt t="69329" x="11541125" y="5243513"/>
          <p14:tracePt t="69346" x="11428413" y="5092700"/>
          <p14:tracePt t="69363" x="11303000" y="4930775"/>
          <p14:tracePt t="69380" x="11190288" y="4756150"/>
          <p14:tracePt t="69383" x="11141075" y="4667250"/>
          <p14:tracePt t="69397" x="11090275" y="4592638"/>
          <p14:tracePt t="69399" x="11041063" y="4530725"/>
          <p14:tracePt t="69413" x="10990263" y="4454525"/>
          <p14:tracePt t="69415" x="10939463" y="4392613"/>
          <p14:tracePt t="69431" x="10790238" y="4254500"/>
          <p14:tracePt t="69447" x="10502900" y="4017963"/>
          <p14:tracePt t="69463" x="9926638" y="3616325"/>
          <p14:tracePt t="69480" x="9088438" y="3141663"/>
          <p14:tracePt t="69497" x="8312150" y="2790825"/>
          <p14:tracePt t="69513" x="7710488" y="2540000"/>
          <p14:tracePt t="69530" x="7246938" y="2390775"/>
          <p14:tracePt t="69547" x="6997700" y="2327275"/>
          <p14:tracePt t="69564" x="6884988" y="2278063"/>
          <p14:tracePt t="69567" x="6859588" y="2265363"/>
          <p14:tracePt t="69581" x="6834188" y="2265363"/>
          <p14:tracePt t="69663" x="6821488" y="2265363"/>
          <p14:tracePt t="69671" x="6784975" y="2265363"/>
          <p14:tracePt t="69680" x="6696075" y="2252663"/>
          <p14:tracePt t="69697" x="6346825" y="2227263"/>
          <p14:tracePt t="69714" x="5683250" y="2190750"/>
          <p14:tracePt t="69730" x="4843463" y="2152650"/>
          <p14:tracePt t="69747" x="4017963" y="2101850"/>
          <p14:tracePt t="69765" x="3405188" y="2039938"/>
          <p14:tracePt t="69767" x="3179763" y="2001838"/>
          <p14:tracePt t="69781" x="3016250" y="1989138"/>
          <p14:tracePt t="69783" x="2879725" y="1978025"/>
          <p14:tracePt t="69799" x="2716213" y="1978025"/>
          <p14:tracePt t="69815" x="2641600" y="1952625"/>
          <p14:tracePt t="69831" x="2628900" y="1952625"/>
          <p14:tracePt t="69951" x="2616200" y="1952625"/>
          <p14:tracePt t="69959" x="2578100" y="1952625"/>
          <p14:tracePt t="69967" x="2541588" y="1952625"/>
          <p14:tracePt t="69982" x="2452688" y="1989138"/>
          <p14:tracePt t="69999" x="2416175" y="1989138"/>
          <p14:tracePt t="70001" x="2352675" y="2014538"/>
          <p14:tracePt t="70015" x="2252663" y="2027238"/>
          <p14:tracePt t="70032" x="2152650" y="2039938"/>
          <p14:tracePt t="70048" x="2052638" y="2065338"/>
          <p14:tracePt t="70065" x="1952625" y="2078038"/>
          <p14:tracePt t="70081" x="1903413" y="2089150"/>
          <p14:tracePt t="70099" x="1852613" y="2101850"/>
          <p14:tracePt t="70115" x="1827213" y="2127250"/>
          <p14:tracePt t="70132" x="1814513" y="2127250"/>
          <p14:tracePt t="70149" x="1801813" y="2139950"/>
          <p14:tracePt t="70229" x="1801813" y="2152650"/>
          <p14:tracePt t="70263" x="1801813" y="2165350"/>
          <p14:tracePt t="70287" x="1801813" y="2178050"/>
          <p14:tracePt t="70295" x="1790700" y="2178050"/>
          <p14:tracePt t="70303" x="1778000" y="2178050"/>
          <p14:tracePt t="70351" x="1778000" y="2190750"/>
          <p14:tracePt t="70367" x="1778000" y="2201863"/>
          <p14:tracePt t="70375" x="1765300" y="2214563"/>
          <p14:tracePt t="70382" x="1765300" y="2227263"/>
          <p14:tracePt t="70400" x="1739900" y="2252663"/>
          <p14:tracePt t="70416" x="1739900" y="2278063"/>
          <p14:tracePt t="70432" x="1727200" y="2290763"/>
          <p14:tracePt t="70449" x="1714500" y="2303463"/>
          <p14:tracePt t="70466" x="1701800" y="2314575"/>
          <p14:tracePt t="70482" x="1689100" y="2314575"/>
          <p14:tracePt t="70855" x="1689100" y="2303463"/>
          <p14:tracePt t="70863" x="1689100" y="2278063"/>
          <p14:tracePt t="70871" x="1701800" y="2252663"/>
          <p14:tracePt t="70884" x="1714500" y="2227263"/>
          <p14:tracePt t="70887" x="1714500" y="2214563"/>
          <p14:tracePt t="70900" x="1727200" y="2201863"/>
          <p14:tracePt t="70906" x="1739900" y="2165350"/>
          <p14:tracePt t="70916" x="1765300" y="2139950"/>
          <p14:tracePt t="70933" x="1778000" y="2101850"/>
          <p14:tracePt t="70934" x="1790700" y="2089150"/>
          <p14:tracePt t="70949" x="1801813" y="2078038"/>
          <p14:tracePt t="70950" x="1801813" y="2065338"/>
          <p14:tracePt t="70965" x="1814513" y="2052638"/>
          <p14:tracePt t="70982" x="1827213" y="2039938"/>
          <p14:tracePt t="70998" x="1839913" y="2027238"/>
          <p14:tracePt t="71018" x="1852613" y="2027238"/>
          <p14:tracePt t="71034" x="1865313" y="2014538"/>
          <p14:tracePt t="71051" x="1865313" y="2001838"/>
          <p14:tracePt t="71068" x="1914525" y="1989138"/>
          <p14:tracePt t="71071" x="1927225" y="1965325"/>
          <p14:tracePt t="71085" x="1939925" y="1965325"/>
          <p14:tracePt t="71087" x="1952625" y="1952625"/>
          <p14:tracePt t="71102" x="1965325" y="1939925"/>
          <p14:tracePt t="71104" x="1990725" y="1927225"/>
          <p14:tracePt t="71119" x="2003425" y="1914525"/>
          <p14:tracePt t="71135" x="2003425" y="1901825"/>
          <p14:tracePt t="71151" x="2027238" y="1901825"/>
          <p14:tracePt t="71168" x="2027238" y="1889125"/>
          <p14:tracePt t="71311" x="2039938" y="1889125"/>
          <p14:tracePt t="71319" x="2065338" y="1889125"/>
          <p14:tracePt t="71327" x="2090738" y="1889125"/>
          <p14:tracePt t="71335" x="2116138" y="1889125"/>
          <p14:tracePt t="71352" x="2127250" y="1889125"/>
          <p14:tracePt t="71368" x="2139950" y="1889125"/>
          <p14:tracePt t="72023" x="2127250" y="1889125"/>
          <p14:tracePt t="72031" x="2116138" y="1889125"/>
          <p14:tracePt t="72039" x="2090738" y="1889125"/>
          <p14:tracePt t="72054" x="2065338" y="1901825"/>
          <p14:tracePt t="72071" x="2003425" y="1927225"/>
          <p14:tracePt t="72087" x="1965325" y="1952625"/>
          <p14:tracePt t="72104" x="1939925" y="1965325"/>
          <p14:tracePt t="72121" x="1903413" y="2001838"/>
          <p14:tracePt t="72137" x="1839913" y="2027238"/>
          <p14:tracePt t="72153" x="1790700" y="2052638"/>
          <p14:tracePt t="72170" x="1752600" y="2101850"/>
          <p14:tracePt t="72188" x="1714500" y="2127250"/>
          <p14:tracePt t="72191" x="1701800" y="2165350"/>
          <p14:tracePt t="72205" x="1689100" y="2190750"/>
          <p14:tracePt t="72208" x="1677988" y="2214563"/>
          <p14:tracePt t="72221" x="1665288" y="2252663"/>
          <p14:tracePt t="72223" x="1639888" y="2290763"/>
          <p14:tracePt t="72238" x="1627188" y="2365375"/>
          <p14:tracePt t="72254" x="1614488" y="2414588"/>
          <p14:tracePt t="72271" x="1614488" y="2452688"/>
          <p14:tracePt t="72288" x="1601788" y="2478088"/>
          <p14:tracePt t="72359" x="1601788" y="2490788"/>
          <p14:tracePt t="72367" x="1627188" y="2490788"/>
          <p14:tracePt t="72375" x="1639888" y="2490788"/>
          <p14:tracePt t="72388" x="1652588" y="2490788"/>
          <p14:tracePt t="72391" x="1677988" y="2503488"/>
          <p14:tracePt t="72405" x="1701800" y="2503488"/>
          <p14:tracePt t="72407" x="1714500" y="2503488"/>
          <p14:tracePt t="72422" x="1752600" y="2503488"/>
          <p14:tracePt t="72439" x="1778000" y="2503488"/>
          <p14:tracePt t="72454" x="1801813" y="2503488"/>
          <p14:tracePt t="72471" x="1839913" y="2503488"/>
          <p14:tracePt t="72575" x="1852613" y="2503488"/>
          <p14:tracePt t="72591" x="1865313" y="2503488"/>
          <p14:tracePt t="72599" x="1903413" y="2503488"/>
          <p14:tracePt t="72608" x="1927225" y="2503488"/>
          <p14:tracePt t="72622" x="1978025" y="2527300"/>
          <p14:tracePt t="72639" x="2090738" y="2540000"/>
          <p14:tracePt t="72655" x="2165350" y="2565400"/>
          <p14:tracePt t="72672" x="2228850" y="2578100"/>
          <p14:tracePt t="72688" x="2303463" y="2603500"/>
          <p14:tracePt t="72704" x="2339975" y="2603500"/>
          <p14:tracePt t="72722" x="2378075" y="2616200"/>
          <p14:tracePt t="72739" x="2428875" y="2616200"/>
          <p14:tracePt t="72755" x="2441575" y="2627313"/>
          <p14:tracePt t="72775" x="2452688" y="2627313"/>
          <p14:tracePt t="72789" x="2465388" y="2627313"/>
          <p14:tracePt t="74135" x="2478088" y="2627313"/>
          <p14:tracePt t="74142" x="2490788" y="2616200"/>
          <p14:tracePt t="74151" x="2503488" y="2603500"/>
          <p14:tracePt t="74159" x="2541588" y="2590800"/>
          <p14:tracePt t="74176" x="2578100" y="2578100"/>
          <p14:tracePt t="74192" x="2641600" y="2540000"/>
          <p14:tracePt t="74209" x="2716213" y="2527300"/>
          <p14:tracePt t="74226" x="2790825" y="2527300"/>
          <p14:tracePt t="74242" x="2854325" y="2527300"/>
          <p14:tracePt t="74259" x="2879725" y="2527300"/>
          <p14:tracePt t="74276" x="2890838" y="2527300"/>
          <p14:tracePt t="74279" x="2903538" y="2527300"/>
          <p14:tracePt t="74293" x="2916238" y="2527300"/>
          <p14:tracePt t="76087" x="2928938" y="2527300"/>
          <p14:tracePt t="76095" x="2941638" y="2527300"/>
          <p14:tracePt t="76103" x="2954338" y="2527300"/>
          <p14:tracePt t="76119" x="2979738" y="2527300"/>
          <p14:tracePt t="76131" x="3003550" y="2527300"/>
          <p14:tracePt t="76148" x="3067050" y="2527300"/>
          <p14:tracePt t="76151" x="3103563" y="2527300"/>
          <p14:tracePt t="76164" x="3141663" y="2527300"/>
          <p14:tracePt t="76167" x="3179763" y="2527300"/>
          <p14:tracePt t="76181" x="3216275" y="2516188"/>
          <p14:tracePt t="76183" x="3254375" y="2503488"/>
          <p14:tracePt t="76198" x="3328988" y="2503488"/>
          <p14:tracePt t="76215" x="3405188" y="2490788"/>
          <p14:tracePt t="76231" x="3467100" y="2490788"/>
          <p14:tracePt t="76248" x="3517900" y="2465388"/>
          <p14:tracePt t="76264" x="3567113" y="2452688"/>
          <p14:tracePt t="76280" x="3617913" y="2452688"/>
          <p14:tracePt t="76298" x="3654425" y="2427288"/>
          <p14:tracePt t="76315" x="3679825" y="2427288"/>
          <p14:tracePt t="76331" x="3692525" y="2427288"/>
          <p14:tracePt t="76349" x="3705225" y="2427288"/>
          <p14:tracePt t="76367" x="3717925" y="2414588"/>
          <p14:tracePt t="76382" x="3730625" y="2414588"/>
          <p14:tracePt t="76384" x="3743325" y="2414588"/>
          <p14:tracePt t="76399" x="3779838" y="2414588"/>
          <p14:tracePt t="76415" x="3830638" y="2403475"/>
          <p14:tracePt t="76432" x="3856038" y="2403475"/>
          <p14:tracePt t="76448" x="3879850" y="2403475"/>
          <p14:tracePt t="76465" x="3892550" y="2403475"/>
          <p14:tracePt t="76735" x="3905250" y="2403475"/>
          <p14:tracePt t="76743" x="3917950" y="2403475"/>
          <p14:tracePt t="76751" x="3943350" y="2390775"/>
          <p14:tracePt t="76766" x="3968750" y="2378075"/>
          <p14:tracePt t="76783" x="4017963" y="2378075"/>
          <p14:tracePt t="76800" x="4056063" y="2378075"/>
          <p14:tracePt t="76816" x="4081463" y="2378075"/>
          <p14:tracePt t="76832" x="4092575" y="2378075"/>
          <p14:tracePt t="76903" x="4105275" y="2378075"/>
          <p14:tracePt t="76911" x="4105275" y="2365375"/>
          <p14:tracePt t="76920" x="4117975" y="2365375"/>
          <p14:tracePt t="76933" x="4130675" y="2365375"/>
          <p14:tracePt t="76935" x="4143375" y="2365375"/>
          <p14:tracePt t="76951" x="4181475" y="2365375"/>
          <p14:tracePt t="76967" x="4205288" y="2365375"/>
          <p14:tracePt t="76983" x="4217988" y="2365375"/>
          <p14:tracePt t="77000" x="4256088" y="2365375"/>
          <p14:tracePt t="77016" x="4268788" y="2365375"/>
          <p14:tracePt t="77033" x="4294188" y="2365375"/>
          <p14:tracePt t="77049" x="4305300" y="2365375"/>
          <p14:tracePt t="77067" x="4330700" y="2365375"/>
          <p14:tracePt t="77083" x="4343400" y="2365375"/>
          <p14:tracePt t="77086" x="4356100" y="2365375"/>
          <p14:tracePt t="77100" x="4368800" y="2365375"/>
          <p14:tracePt t="77117" x="4381500" y="2365375"/>
          <p14:tracePt t="77134" x="4394200" y="2365375"/>
          <p14:tracePt t="77150" x="4406900" y="2365375"/>
          <p14:tracePt t="77167" x="4418013" y="2365375"/>
          <p14:tracePt t="77184" x="4430713" y="2365375"/>
          <p14:tracePt t="77200" x="4456113" y="2365375"/>
          <p14:tracePt t="77216" x="4468813" y="2365375"/>
          <p14:tracePt t="77233" x="4481513" y="2365375"/>
          <p14:tracePt t="77250" x="4506913" y="2365375"/>
          <p14:tracePt t="77267" x="4518025" y="2365375"/>
          <p14:tracePt t="77284" x="4581525" y="2365375"/>
          <p14:tracePt t="77287" x="4606925" y="2403475"/>
          <p14:tracePt t="77301" x="4630738" y="2490788"/>
          <p14:tracePt t="77303" x="4643438" y="2627313"/>
          <p14:tracePt t="77318" x="4606925" y="2903538"/>
          <p14:tracePt t="77335" x="4518025" y="3078163"/>
          <p14:tracePt t="77351" x="4494213" y="3116263"/>
          <p14:tracePt t="77487" x="4481513" y="3116263"/>
          <p14:tracePt t="77495" x="4468813" y="3103563"/>
          <p14:tracePt t="77502" x="4443413" y="3078163"/>
          <p14:tracePt t="77519" x="4418013" y="3028950"/>
          <p14:tracePt t="77535" x="4418013" y="3016250"/>
          <p14:tracePt t="77551" x="4418013" y="3003550"/>
          <p14:tracePt t="77569" x="4418013" y="2990850"/>
          <p14:tracePt t="77585" x="4418013" y="2978150"/>
          <p14:tracePt t="77759" x="4418013" y="2965450"/>
          <p14:tracePt t="77768" x="4418013" y="2952750"/>
          <p14:tracePt t="77775" x="4430713" y="2941638"/>
          <p14:tracePt t="77784" x="4443413" y="2928938"/>
          <p14:tracePt t="77801" x="4481513" y="2890838"/>
          <p14:tracePt t="77819" x="4518025" y="2852738"/>
          <p14:tracePt t="77835" x="4556125" y="2840038"/>
          <p14:tracePt t="77839" x="4568825" y="2816225"/>
          <p14:tracePt t="77852" x="4594225" y="2816225"/>
          <p14:tracePt t="77855" x="4606925" y="2803525"/>
          <p14:tracePt t="77869" x="4619625" y="2790825"/>
          <p14:tracePt t="77887" x="4630738" y="2778125"/>
          <p14:tracePt t="77902" x="4643438" y="2765425"/>
          <p14:tracePt t="77951" x="4656138" y="2765425"/>
          <p14:tracePt t="77959" x="4656138" y="2752725"/>
          <p14:tracePt t="77983" x="4668838" y="2740025"/>
          <p14:tracePt t="77991" x="4668838" y="2728913"/>
          <p14:tracePt t="78002" x="4681538" y="2716213"/>
          <p14:tracePt t="78019" x="4694238" y="2703513"/>
          <p14:tracePt t="78023" x="4706938" y="2690813"/>
          <p14:tracePt t="78036" x="4706938" y="2678113"/>
          <p14:tracePt t="78039" x="4719638" y="2678113"/>
          <p14:tracePt t="78053" x="4719638" y="2665413"/>
          <p14:tracePt t="78055" x="4732338" y="2652713"/>
          <p14:tracePt t="78079" x="4756150" y="2640013"/>
          <p14:tracePt t="78086" x="4756150" y="2627313"/>
          <p14:tracePt t="78103" x="4781550" y="2603500"/>
          <p14:tracePt t="78119" x="4843463" y="2578100"/>
          <p14:tracePt t="78136" x="4894263" y="2516188"/>
          <p14:tracePt t="78153" x="4956175" y="2478088"/>
          <p14:tracePt t="78169" x="5019675" y="2452688"/>
          <p14:tracePt t="78186" x="5068888" y="2427288"/>
          <p14:tracePt t="78203" x="5094288" y="2414588"/>
          <p14:tracePt t="78220" x="5119688" y="2403475"/>
          <p14:tracePt t="78237" x="5132388" y="2390775"/>
          <p14:tracePt t="78239" x="5145088" y="2390775"/>
          <p14:tracePt t="78263" x="5157788" y="2390775"/>
          <p14:tracePt t="78359" x="5157788" y="2378075"/>
          <p14:tracePt t="78376" x="5181600" y="2378075"/>
          <p14:tracePt t="78383" x="5207000" y="2365375"/>
          <p14:tracePt t="78391" x="5232400" y="2352675"/>
          <p14:tracePt t="78403" x="5245100" y="2352675"/>
          <p14:tracePt t="78407" x="5257800" y="2352675"/>
          <p14:tracePt t="78420" x="5281613" y="2339975"/>
          <p14:tracePt t="78423" x="5294313" y="2339975"/>
          <p14:tracePt t="78438" x="5307013" y="2339975"/>
          <p14:tracePt t="78440" x="5332413" y="2339975"/>
          <p14:tracePt t="78454" x="5357813" y="2339975"/>
          <p14:tracePt t="78471" x="5383213" y="2327275"/>
          <p14:tracePt t="78487" x="5407025" y="2327275"/>
          <p14:tracePt t="78504" x="5432425" y="2327275"/>
          <p14:tracePt t="78521" x="5470525" y="2327275"/>
          <p14:tracePt t="78537" x="5495925" y="2327275"/>
          <p14:tracePt t="78554" x="5532438" y="2303463"/>
          <p14:tracePt t="78571" x="5583238" y="2303463"/>
          <p14:tracePt t="78587" x="5619750" y="2303463"/>
          <p14:tracePt t="78590" x="5632450" y="2303463"/>
          <p14:tracePt t="78604" x="5657850" y="2303463"/>
          <p14:tracePt t="78607" x="5670550" y="2303463"/>
          <p14:tracePt t="78621" x="5683250" y="2303463"/>
          <p14:tracePt t="78623" x="5695950" y="2303463"/>
          <p14:tracePt t="78639" x="5745163" y="2303463"/>
          <p14:tracePt t="78655" x="5783263" y="2303463"/>
          <p14:tracePt t="78671" x="5845175" y="2303463"/>
          <p14:tracePt t="78688" x="5870575" y="2303463"/>
          <p14:tracePt t="78705" x="5908675" y="2303463"/>
          <p14:tracePt t="78721" x="5932488" y="2303463"/>
          <p14:tracePt t="78737" x="5957888" y="2303463"/>
          <p14:tracePt t="78754" x="5970588" y="2303463"/>
          <p14:tracePt t="80359" x="5957888" y="2303463"/>
          <p14:tracePt t="80367" x="5957888" y="2314575"/>
          <p14:tracePt t="80375" x="5957888" y="2327275"/>
          <p14:tracePt t="80391" x="5945188" y="2327275"/>
          <p14:tracePt t="80408" x="5932488" y="2339975"/>
          <p14:tracePt t="80425" x="5908675" y="2352675"/>
          <p14:tracePt t="80442" x="5895975" y="2352675"/>
          <p14:tracePt t="80459" x="5857875" y="2365375"/>
          <p14:tracePt t="80462" x="5832475" y="2378075"/>
          <p14:tracePt t="80475" x="5808663" y="2390775"/>
          <p14:tracePt t="80478" x="5783263" y="2403475"/>
          <p14:tracePt t="80492" x="5757863" y="2414588"/>
          <p14:tracePt t="80495" x="5732463" y="2427288"/>
          <p14:tracePt t="80509" x="5708650" y="2427288"/>
          <p14:tracePt t="80512" x="5695950" y="2439988"/>
          <p14:tracePt t="80526" x="5645150" y="2452688"/>
          <p14:tracePt t="80542" x="5607050" y="2478088"/>
          <p14:tracePt t="80559" x="5557838" y="2490788"/>
          <p14:tracePt t="80576" x="5483225" y="2527300"/>
          <p14:tracePt t="80592" x="5419725" y="2552700"/>
          <p14:tracePt t="80609" x="5345113" y="2565400"/>
          <p14:tracePt t="80626" x="5270500" y="2590800"/>
          <p14:tracePt t="80642" x="5194300" y="2603500"/>
          <p14:tracePt t="80659" x="5119688" y="2627313"/>
          <p14:tracePt t="80662" x="5094288" y="2627313"/>
          <p14:tracePt t="80676" x="5068888" y="2640013"/>
          <p14:tracePt t="80679" x="5032375" y="2640013"/>
          <p14:tracePt t="80693" x="5019675" y="2640013"/>
          <p14:tracePt t="80695" x="4994275" y="2640013"/>
          <p14:tracePt t="80710" x="4932363" y="2665413"/>
          <p14:tracePt t="80727" x="4894263" y="2678113"/>
          <p14:tracePt t="80743" x="4843463" y="2678113"/>
          <p14:tracePt t="80760" x="4806950" y="2703513"/>
          <p14:tracePt t="80776" x="4768850" y="2703513"/>
          <p14:tracePt t="80792" x="4719638" y="2716213"/>
          <p14:tracePt t="80810" x="4694238" y="2728913"/>
          <p14:tracePt t="80827" x="4656138" y="2740025"/>
          <p14:tracePt t="80843" x="4619625" y="2765425"/>
          <p14:tracePt t="80860" x="4581525" y="2790825"/>
          <p14:tracePt t="80863" x="4568825" y="2790825"/>
          <p14:tracePt t="80877" x="4543425" y="2803525"/>
          <p14:tracePt t="80879" x="4530725" y="2816225"/>
          <p14:tracePt t="80894" x="4506913" y="2816225"/>
          <p14:tracePt t="80910" x="4494213" y="2840038"/>
          <p14:tracePt t="80935" x="4481513" y="2840038"/>
          <p14:tracePt t="80944" x="4481513" y="2852738"/>
          <p14:tracePt t="80960" x="4468813" y="2852738"/>
          <p14:tracePt t="80977" x="4456113" y="2865438"/>
          <p14:tracePt t="80993" x="4443413" y="2890838"/>
          <p14:tracePt t="81010" x="4430713" y="2916238"/>
          <p14:tracePt t="81027" x="4394200" y="2952750"/>
          <p14:tracePt t="81044" x="4394200" y="2990850"/>
          <p14:tracePt t="81046" x="4381500" y="2990850"/>
          <p14:tracePt t="81061" x="4381500" y="3003550"/>
          <p14:tracePt t="81079" x="4368800" y="3003550"/>
          <p14:tracePt t="81094" x="4368800" y="3016250"/>
          <p14:tracePt t="81175" x="4368800" y="3028950"/>
          <p14:tracePt t="81183" x="4368800" y="3041650"/>
          <p14:tracePt t="81194" x="4368800" y="3065463"/>
          <p14:tracePt t="81210" x="4368800" y="3090863"/>
          <p14:tracePt t="81228" x="4368800" y="3128963"/>
          <p14:tracePt t="81231" x="4368800" y="3141663"/>
          <p14:tracePt t="81245" x="4368800" y="3154363"/>
          <p14:tracePt t="81247" x="4368800" y="3165475"/>
          <p14:tracePt t="81262" x="4368800" y="3190875"/>
          <p14:tracePt t="81279" x="4381500" y="3190875"/>
          <p14:tracePt t="81295" x="4406900" y="3203575"/>
          <p14:tracePt t="81311" x="4456113" y="3216275"/>
          <p14:tracePt t="81328" x="4518025" y="3228975"/>
          <p14:tracePt t="81344" x="4581525" y="3228975"/>
          <p14:tracePt t="81361" x="4656138" y="3228975"/>
          <p14:tracePt t="81377" x="4756150" y="3228975"/>
          <p14:tracePt t="81395" x="4868863" y="3228975"/>
          <p14:tracePt t="81411" x="4968875" y="3228975"/>
          <p14:tracePt t="81428" x="5068888" y="3228975"/>
          <p14:tracePt t="81432" x="5119688" y="3228975"/>
          <p14:tracePt t="81445" x="5170488" y="3228975"/>
          <p14:tracePt t="81447" x="5232400" y="3228975"/>
          <p14:tracePt t="81462" x="5332413" y="3228975"/>
          <p14:tracePt t="81478" x="5470525" y="3228975"/>
          <p14:tracePt t="81495" x="5607050" y="3228975"/>
          <p14:tracePt t="81511" x="5732463" y="3228975"/>
          <p14:tracePt t="81528" x="5845175" y="3228975"/>
          <p14:tracePt t="81545" x="5932488" y="3216275"/>
          <p14:tracePt t="81561" x="5995988" y="3216275"/>
          <p14:tracePt t="81579" x="6034088" y="3216275"/>
          <p14:tracePt t="81595" x="6057900" y="3216275"/>
          <p14:tracePt t="81647" x="6070600" y="3216275"/>
          <p14:tracePt t="81655" x="6108700" y="3216275"/>
          <p14:tracePt t="81662" x="6157913" y="3216275"/>
          <p14:tracePt t="81679" x="6270625" y="3216275"/>
          <p14:tracePt t="81695" x="6370638" y="3216275"/>
          <p14:tracePt t="81712" x="6446838" y="3216275"/>
          <p14:tracePt t="81729" x="6483350" y="3216275"/>
          <p14:tracePt t="81746" x="6496050" y="3216275"/>
          <p14:tracePt t="81762" x="6534150" y="3216275"/>
          <p14:tracePt t="81779" x="6572250" y="3216275"/>
          <p14:tracePt t="81796" x="6584950" y="3216275"/>
          <p14:tracePt t="81798" x="6596063" y="3216275"/>
          <p14:tracePt t="81812" x="6608763" y="3216275"/>
          <p14:tracePt t="81815" x="6621463" y="3216275"/>
          <p14:tracePt t="81967" x="6634163" y="3216275"/>
          <p14:tracePt t="81983" x="6646863" y="3216275"/>
          <p14:tracePt t="81991" x="6659563" y="3216275"/>
          <p14:tracePt t="81999" x="6672263" y="3216275"/>
          <p14:tracePt t="82013" x="6684963" y="3216275"/>
          <p14:tracePt t="82015" x="6708775" y="3216275"/>
          <p14:tracePt t="82030" x="6784975" y="3216275"/>
          <p14:tracePt t="82047" x="6910388" y="3216275"/>
          <p14:tracePt t="82063" x="7123113" y="3216275"/>
          <p14:tracePt t="82080" x="7448550" y="3278188"/>
          <p14:tracePt t="82096" x="7935913" y="3454400"/>
          <p14:tracePt t="82113" x="8286750" y="3616325"/>
          <p14:tracePt t="82130" x="8335963" y="3679825"/>
          <p14:tracePt t="82351" x="8335963" y="3667125"/>
          <p14:tracePt t="82359" x="8335963" y="3629025"/>
          <p14:tracePt t="82367" x="8335963" y="3590925"/>
          <p14:tracePt t="82381" x="8335963" y="3567113"/>
          <p14:tracePt t="82383" x="8335963" y="3554413"/>
          <p14:tracePt t="82423" x="8335963" y="3541713"/>
          <p14:tracePt t="82431" x="8335963" y="3529013"/>
          <p14:tracePt t="82447" x="8335963" y="3516313"/>
          <p14:tracePt t="82455" x="8348663" y="3516313"/>
          <p14:tracePt t="82464" x="8361363" y="3503613"/>
          <p14:tracePt t="82480" x="8399463" y="3490913"/>
          <p14:tracePt t="82497" x="8424863" y="3467100"/>
          <p14:tracePt t="82514" x="8461375" y="3467100"/>
          <p14:tracePt t="82531" x="8474075" y="3467100"/>
          <p14:tracePt t="82548" x="8486775" y="3467100"/>
          <p14:tracePt t="82550" x="8486775" y="3454400"/>
          <p14:tracePt t="82565" x="8499475" y="3441700"/>
          <p14:tracePt t="82581" x="8524875" y="3441700"/>
          <p14:tracePt t="82583" x="8537575" y="3441700"/>
          <p14:tracePt t="82598" x="8548688" y="3429000"/>
          <p14:tracePt t="82614" x="8561388" y="3429000"/>
          <p14:tracePt t="82631" x="8574088" y="3416300"/>
          <p14:tracePt t="82648" x="8599488" y="3416300"/>
          <p14:tracePt t="82664" x="8624888" y="3403600"/>
          <p14:tracePt t="82681" x="8637588" y="3403600"/>
          <p14:tracePt t="82698" x="8686800" y="3378200"/>
          <p14:tracePt t="82715" x="8737600" y="3378200"/>
          <p14:tracePt t="82732" x="8799513" y="3354388"/>
          <p14:tracePt t="82735" x="8824913" y="3354388"/>
          <p14:tracePt t="82748" x="8863013" y="3354388"/>
          <p14:tracePt t="82751" x="8912225" y="3341688"/>
          <p14:tracePt t="82765" x="8950325" y="3328988"/>
          <p14:tracePt t="82767" x="8975725" y="3328988"/>
          <p14:tracePt t="82782" x="9024938" y="3303588"/>
          <p14:tracePt t="82799" x="9063038" y="3303588"/>
          <p14:tracePt t="82815" x="9088438" y="3290888"/>
          <p14:tracePt t="82831" x="9099550" y="3290888"/>
          <p14:tracePt t="82848" x="9124950" y="3290888"/>
          <p14:tracePt t="82865" x="9137650" y="3290888"/>
          <p14:tracePt t="82881" x="9163050" y="3278188"/>
          <p14:tracePt t="82899" x="9188450" y="3278188"/>
          <p14:tracePt t="82915" x="9224963" y="3278188"/>
          <p14:tracePt t="82920" x="9263063" y="3278188"/>
          <p14:tracePt t="82932" x="9288463" y="3278188"/>
          <p14:tracePt t="82934" x="9312275" y="3278188"/>
          <p14:tracePt t="82949" x="9350375" y="3278188"/>
          <p14:tracePt t="82951" x="9388475" y="3278188"/>
          <p14:tracePt t="82966" x="9437688" y="3278188"/>
          <p14:tracePt t="82983" x="9501188" y="3278188"/>
          <p14:tracePt t="82999" x="9563100" y="3278188"/>
          <p14:tracePt t="83015" x="9588500" y="3278188"/>
          <p14:tracePt t="83032" x="9613900" y="3278188"/>
          <p14:tracePt t="83623" x="9601200" y="3278188"/>
          <p14:tracePt t="83639" x="9588500" y="3278188"/>
          <p14:tracePt t="83655" x="9575800" y="3278188"/>
          <p14:tracePt t="83663" x="9563100" y="3278188"/>
          <p14:tracePt t="83671" x="9550400" y="3290888"/>
          <p14:tracePt t="83687" x="9537700" y="3290888"/>
          <p14:tracePt t="83702" x="9525000" y="3303588"/>
          <p14:tracePt t="85223" x="9513888" y="3328988"/>
          <p14:tracePt t="85230" x="9488488" y="3403600"/>
          <p14:tracePt t="85238" x="9413875" y="3490913"/>
          <p14:tracePt t="85255" x="9324975" y="3692525"/>
          <p14:tracePt t="85271" x="9301163" y="3741738"/>
          <p14:tracePt t="85471" x="9288463" y="3741738"/>
          <p14:tracePt t="85488" x="9263063" y="3741738"/>
          <p14:tracePt t="85495" x="9237663" y="3729038"/>
          <p14:tracePt t="85511" x="9224963" y="3729038"/>
          <p14:tracePt t="85831" x="9212263" y="3729038"/>
          <p14:tracePt t="85847" x="9188450" y="3716338"/>
          <p14:tracePt t="85856" x="9175750" y="3716338"/>
          <p14:tracePt t="85864" x="9163050" y="3716338"/>
          <p14:tracePt t="85872" x="9137650" y="3703638"/>
          <p14:tracePt t="85889" x="9112250" y="3703638"/>
          <p14:tracePt t="85906" x="9050338" y="3679825"/>
          <p14:tracePt t="85923" x="8963025" y="3667125"/>
          <p14:tracePt t="85927" x="8912225" y="3654425"/>
          <p14:tracePt t="85940" x="8863013" y="3654425"/>
          <p14:tracePt t="85942" x="8812213" y="3654425"/>
          <p14:tracePt t="85957" x="8737600" y="3654425"/>
          <p14:tracePt t="85959" x="8674100" y="3654425"/>
          <p14:tracePt t="85974" x="8499475" y="3654425"/>
          <p14:tracePt t="85990" x="8335963" y="3654425"/>
          <p14:tracePt t="86007" x="8161338" y="3654425"/>
          <p14:tracePt t="86023" x="8035925" y="3654425"/>
          <p14:tracePt t="86040" x="7897813" y="3654425"/>
          <p14:tracePt t="86056" x="7797800" y="3667125"/>
          <p14:tracePt t="86073" x="7723188" y="3679825"/>
          <p14:tracePt t="86090" x="7673975" y="3692525"/>
          <p14:tracePt t="86107" x="7597775" y="3703638"/>
          <p14:tracePt t="86124" x="7523163" y="3729038"/>
          <p14:tracePt t="86126" x="7472363" y="3729038"/>
          <p14:tracePt t="86141" x="7423150" y="3754438"/>
          <p14:tracePt t="86143" x="7359650" y="3779838"/>
          <p14:tracePt t="86157" x="7297738" y="3803650"/>
          <p14:tracePt t="86159" x="7223125" y="3829050"/>
          <p14:tracePt t="86174" x="7072313" y="3905250"/>
          <p14:tracePt t="86191" x="6910388" y="3967163"/>
          <p14:tracePt t="86207" x="6759575" y="4041775"/>
          <p14:tracePt t="86224" x="6572250" y="4141788"/>
          <p14:tracePt t="86240" x="6359525" y="4254500"/>
          <p14:tracePt t="86257" x="6108700" y="4379913"/>
          <p14:tracePt t="86274" x="5883275" y="4492625"/>
          <p14:tracePt t="86291" x="5683250" y="4592638"/>
          <p14:tracePt t="86308" x="5519738" y="4692650"/>
          <p14:tracePt t="86310" x="5457825" y="4718050"/>
          <p14:tracePt t="86325" x="5394325" y="4768850"/>
          <p14:tracePt t="86327" x="5345113" y="4805363"/>
          <p14:tracePt t="86341" x="5307013" y="4818063"/>
          <p14:tracePt t="86343" x="5281613" y="4843463"/>
          <p14:tracePt t="86359" x="5245100" y="4868863"/>
          <p14:tracePt t="86375" x="5207000" y="4892675"/>
          <p14:tracePt t="86391" x="5181600" y="4905375"/>
          <p14:tracePt t="86408" x="5170488" y="4918075"/>
          <p14:tracePt t="86431" x="5157788" y="4930775"/>
          <p14:tracePt t="86455" x="5145088" y="4930775"/>
          <p14:tracePt t="86463" x="5132388" y="4930775"/>
          <p14:tracePt t="86474" x="5132388" y="4943475"/>
          <p14:tracePt t="86491" x="5081588" y="4968875"/>
          <p14:tracePt t="86494" x="5057775" y="4981575"/>
          <p14:tracePt t="86509" x="5045075" y="4992688"/>
          <p14:tracePt t="86511" x="5019675" y="5005388"/>
          <p14:tracePt t="86525" x="5006975" y="5005388"/>
          <p14:tracePt t="86527" x="4981575" y="5018088"/>
          <p14:tracePt t="86542" x="4894263" y="5056188"/>
          <p14:tracePt t="86559" x="4832350" y="5068888"/>
          <p14:tracePt t="86575" x="4768850" y="5092700"/>
          <p14:tracePt t="86592" x="4668838" y="5105400"/>
          <p14:tracePt t="86608" x="4556125" y="5156200"/>
          <p14:tracePt t="86624" x="4456113" y="5181600"/>
          <p14:tracePt t="86641" x="4305300" y="5205413"/>
          <p14:tracePt t="86658" x="4192588" y="5205413"/>
          <p14:tracePt t="86675" x="4117975" y="5205413"/>
          <p14:tracePt t="86691" x="4043363" y="5205413"/>
          <p14:tracePt t="86709" x="3979863" y="5205413"/>
          <p14:tracePt t="86711" x="3956050" y="5205413"/>
          <p14:tracePt t="86726" x="3879850" y="5205413"/>
          <p14:tracePt t="86742" x="3792538" y="5181600"/>
          <p14:tracePt t="86759" x="3743325" y="5156200"/>
          <p14:tracePt t="86775" x="3667125" y="5118100"/>
          <p14:tracePt t="86792" x="3617913" y="5081588"/>
          <p14:tracePt t="86809" x="3579813" y="5056188"/>
          <p14:tracePt t="86825" x="3541713" y="5030788"/>
          <p14:tracePt t="86842" x="3530600" y="5018088"/>
          <p14:tracePt t="86859" x="3505200" y="5005388"/>
          <p14:tracePt t="86875" x="3479800" y="4992688"/>
          <p14:tracePt t="86879" x="3467100" y="4981575"/>
          <p14:tracePt t="86890" x="3454400" y="4981575"/>
          <p14:tracePt t="86907" x="3417888" y="4943475"/>
          <p14:tracePt t="86924" x="3379788" y="4930775"/>
          <p14:tracePt t="86941" x="3354388" y="4918075"/>
          <p14:tracePt t="86958" x="3328988" y="4918075"/>
          <p14:tracePt t="86974" x="3317875" y="4905375"/>
          <p14:tracePt t="86991" x="3292475" y="4905375"/>
          <p14:tracePt t="87008" x="3254375" y="4892675"/>
          <p14:tracePt t="87026" x="3205163" y="4892675"/>
          <p14:tracePt t="87043" x="3154363" y="4879975"/>
          <p14:tracePt t="87059" x="3092450" y="4868863"/>
          <p14:tracePt t="87062" x="3079750" y="4868863"/>
          <p14:tracePt t="87076" x="3067050" y="4868863"/>
          <p14:tracePt t="87079" x="3028950" y="4868863"/>
          <p14:tracePt t="87093" x="3016250" y="4856163"/>
          <p14:tracePt t="87111" x="2992438" y="4856163"/>
          <p14:tracePt t="87151" x="2979738" y="4856163"/>
          <p14:tracePt t="87407" x="2979738" y="4843463"/>
          <p14:tracePt t="87447" x="2979738" y="4830763"/>
          <p14:tracePt t="87463" x="2992438" y="4830763"/>
          <p14:tracePt t="87487" x="3003550" y="4830763"/>
          <p14:tracePt t="87511" x="3003550" y="4818063"/>
          <p14:tracePt t="87535" x="3016250" y="4818063"/>
          <p14:tracePt t="87575" x="3028950" y="4805363"/>
          <p14:tracePt t="87599" x="3041650" y="4805363"/>
          <p14:tracePt t="87606" x="3054350" y="4805363"/>
          <p14:tracePt t="87615" x="3067050" y="4792663"/>
          <p14:tracePt t="87628" x="3092450" y="4779963"/>
          <p14:tracePt t="87644" x="3116263" y="4768850"/>
          <p14:tracePt t="87647" x="3141663" y="4768850"/>
          <p14:tracePt t="87661" x="3154363" y="4756150"/>
          <p14:tracePt t="87663" x="3179763" y="4756150"/>
          <p14:tracePt t="87678" x="3241675" y="4730750"/>
          <p14:tracePt t="87695" x="3305175" y="4718050"/>
          <p14:tracePt t="87711" x="3354388" y="4692650"/>
          <p14:tracePt t="87728" x="3405188" y="4679950"/>
          <p14:tracePt t="87744" x="3429000" y="4679950"/>
          <p14:tracePt t="87767" x="3441700" y="4679950"/>
          <p14:tracePt t="87778" x="3454400" y="4679950"/>
          <p14:tracePt t="87806" x="3467100" y="4679950"/>
          <p14:tracePt t="87831" x="3479800" y="4679950"/>
          <p14:tracePt t="87839" x="3479800" y="4667250"/>
          <p14:tracePt t="87943" x="3492500" y="4667250"/>
          <p14:tracePt t="90479" x="3505200" y="4667250"/>
          <p14:tracePt t="90503" x="3505200" y="4679950"/>
          <p14:tracePt t="90543" x="3505200" y="4692650"/>
          <p14:tracePt t="90718" x="3517900" y="4692650"/>
          <p14:tracePt t="90735" x="3530600" y="4705350"/>
          <p14:tracePt t="90743" x="3530600" y="4718050"/>
          <p14:tracePt t="90752" x="3541713" y="4718050"/>
          <p14:tracePt t="90769" x="3567113" y="4743450"/>
          <p14:tracePt t="90785" x="3592513" y="4768850"/>
          <p14:tracePt t="90802" x="3617913" y="4792663"/>
          <p14:tracePt t="90819" x="3643313" y="4805363"/>
          <p14:tracePt t="90839" x="3654425" y="4818063"/>
          <p14:tracePt t="90951" x="3667125" y="4818063"/>
          <p14:tracePt t="90959" x="3679825" y="4818063"/>
          <p14:tracePt t="90969" x="3692525" y="4818063"/>
          <p14:tracePt t="90986" x="3705225" y="4818063"/>
          <p14:tracePt t="91003" x="3743325" y="4830763"/>
          <p14:tracePt t="91006" x="3756025" y="4830763"/>
          <p14:tracePt t="91019" x="3779838" y="4830763"/>
          <p14:tracePt t="91022" x="3792538" y="4830763"/>
          <p14:tracePt t="91037" x="3805238" y="4830763"/>
          <p14:tracePt t="91039" x="3830638" y="4830763"/>
          <p14:tracePt t="91054" x="3843338" y="4830763"/>
          <p14:tracePt t="91070" x="3867150" y="4830763"/>
          <p14:tracePt t="91086" x="3879850" y="4830763"/>
          <p14:tracePt t="91103" x="3892550" y="4830763"/>
          <p14:tracePt t="91120" x="3905250" y="4830763"/>
          <p14:tracePt t="91143" x="3917950" y="4830763"/>
          <p14:tracePt t="91153" x="3930650" y="4830763"/>
          <p14:tracePt t="91175" x="3943350" y="4830763"/>
          <p14:tracePt t="91743" x="3956050" y="4830763"/>
          <p14:tracePt t="91751" x="3979863" y="4830763"/>
          <p14:tracePt t="91759" x="4017963" y="4830763"/>
          <p14:tracePt t="91772" x="4056063" y="4830763"/>
          <p14:tracePt t="91774" x="4092575" y="4830763"/>
          <p14:tracePt t="91789" x="4143375" y="4830763"/>
          <p14:tracePt t="91791" x="4205288" y="4843463"/>
          <p14:tracePt t="91806" x="4305300" y="4892675"/>
          <p14:tracePt t="91822" x="4343400" y="4918075"/>
          <p14:tracePt t="91839" x="4343400" y="4956175"/>
          <p14:tracePt t="91855" x="4343400" y="4968875"/>
          <p14:tracePt t="92047" x="4356100" y="4968875"/>
          <p14:tracePt t="92063" x="4368800" y="4956175"/>
          <p14:tracePt t="92072" x="4368800" y="4943475"/>
          <p14:tracePt t="92079" x="4381500" y="4943475"/>
          <p14:tracePt t="92089" x="4394200" y="4930775"/>
          <p14:tracePt t="92431" x="4406900" y="4918075"/>
          <p14:tracePt t="92440" x="4406900" y="4905375"/>
          <p14:tracePt t="92446" x="4430713" y="4905375"/>
          <p14:tracePt t="92456" x="4443413" y="4892675"/>
          <p14:tracePt t="92473" x="4494213" y="4856163"/>
          <p14:tracePt t="92490" x="4556125" y="4818063"/>
          <p14:tracePt t="92507" x="4619625" y="4779963"/>
          <p14:tracePt t="92510" x="4681538" y="4756150"/>
          <p14:tracePt t="92523" x="4719638" y="4743450"/>
          <p14:tracePt t="92541" x="4819650" y="4667250"/>
          <p14:tracePt t="92542" x="4881563" y="4643438"/>
          <p14:tracePt t="92556" x="4932363" y="4618038"/>
          <p14:tracePt t="92559" x="4981575" y="4605338"/>
          <p14:tracePt t="92574" x="5032375" y="4579938"/>
          <p14:tracePt t="92591" x="5081588" y="4554538"/>
          <p14:tracePt t="92607" x="5094288" y="4554538"/>
          <p14:tracePt t="92775" x="5106988" y="4554538"/>
          <p14:tracePt t="92783" x="5119688" y="4543425"/>
          <p14:tracePt t="92807" x="5132388" y="4543425"/>
          <p14:tracePt t="92823" x="5145088" y="4543425"/>
          <p14:tracePt t="92974" x="5157788" y="4543425"/>
          <p14:tracePt t="92991" x="5170488" y="4543425"/>
          <p14:tracePt t="93008" x="5181600" y="4543425"/>
          <p14:tracePt t="93015" x="5181600" y="4554538"/>
          <p14:tracePt t="93024" x="5194300" y="4567238"/>
          <p14:tracePt t="93041" x="5219700" y="4592638"/>
          <p14:tracePt t="93058" x="5232400" y="4605338"/>
          <p14:tracePt t="94207" x="5219700" y="4605338"/>
          <p14:tracePt t="94215" x="5207000" y="4605338"/>
          <p14:tracePt t="94228" x="5194300" y="4605338"/>
          <p14:tracePt t="94230" x="5170488" y="4618038"/>
          <p14:tracePt t="94245" x="5157788" y="4630738"/>
          <p14:tracePt t="94247" x="5145088" y="4630738"/>
          <p14:tracePt t="94262" x="5106988" y="4630738"/>
          <p14:tracePt t="94278" x="5081588" y="4643438"/>
          <p14:tracePt t="94295" x="5057775" y="4643438"/>
          <p14:tracePt t="94311" x="5057775" y="4656138"/>
          <p14:tracePt t="94399" x="5045075" y="4656138"/>
          <p14:tracePt t="94415" x="5032375" y="4656138"/>
          <p14:tracePt t="94519" x="5019675" y="4656138"/>
          <p14:tracePt t="94527" x="5006975" y="4656138"/>
          <p14:tracePt t="94543" x="4994275" y="4656138"/>
          <p14:tracePt t="94559" x="4981575" y="4656138"/>
          <p14:tracePt t="94583" x="4968875" y="4656138"/>
          <p14:tracePt t="94855" x="4981575" y="4656138"/>
          <p14:tracePt t="94862" x="5006975" y="4656138"/>
          <p14:tracePt t="94871" x="5032375" y="4656138"/>
          <p14:tracePt t="94880" x="5057775" y="4656138"/>
          <p14:tracePt t="94896" x="5119688" y="4656138"/>
          <p14:tracePt t="94913" x="5181600" y="4656138"/>
          <p14:tracePt t="94930" x="5194300" y="4656138"/>
          <p14:tracePt t="94946" x="5207000" y="4656138"/>
          <p14:tracePt t="94963" x="5219700" y="4656138"/>
          <p14:tracePt t="94991" x="5232400" y="4656138"/>
          <p14:tracePt t="94999" x="5257800" y="4656138"/>
          <p14:tracePt t="95013" x="5281613" y="4656138"/>
          <p14:tracePt t="95015" x="5332413" y="4656138"/>
          <p14:tracePt t="95031" x="5470525" y="4656138"/>
          <p14:tracePt t="95047" x="5570538" y="4656138"/>
          <p14:tracePt t="95063" x="5657850" y="4667250"/>
          <p14:tracePt t="95080" x="5757863" y="4679950"/>
          <p14:tracePt t="95096" x="5832475" y="4679950"/>
          <p14:tracePt t="95113" x="5870575" y="4692650"/>
          <p14:tracePt t="95130" x="5921375" y="4692650"/>
          <p14:tracePt t="95148" x="5932488" y="4692650"/>
          <p14:tracePt t="95535" x="5921375" y="4692650"/>
          <p14:tracePt t="95543" x="5883275" y="4692650"/>
          <p14:tracePt t="95551" x="5857875" y="4692650"/>
          <p14:tracePt t="95565" x="5821363" y="4692650"/>
          <p14:tracePt t="95567" x="5770563" y="4692650"/>
          <p14:tracePt t="95582" x="5695950" y="4705350"/>
          <p14:tracePt t="95599" x="5632450" y="4718050"/>
          <p14:tracePt t="95615" x="5570538" y="4718050"/>
          <p14:tracePt t="95632" x="5519738" y="4730750"/>
          <p14:tracePt t="95648" x="5457825" y="4730750"/>
          <p14:tracePt t="95665" x="5394325" y="4730750"/>
          <p14:tracePt t="95681" x="5345113" y="4756150"/>
          <p14:tracePt t="95699" x="5294313" y="4756150"/>
          <p14:tracePt t="95715" x="5232400" y="4756150"/>
          <p14:tracePt t="95731" x="5157788" y="4756150"/>
          <p14:tracePt t="95734" x="5119688" y="4768850"/>
          <p14:tracePt t="95749" x="5081588" y="4768850"/>
          <p14:tracePt t="95751" x="5045075" y="4768850"/>
          <p14:tracePt t="95766" x="4994275" y="4779963"/>
          <p14:tracePt t="95783" x="4945063" y="4792663"/>
          <p14:tracePt t="95799" x="4881563" y="4792663"/>
          <p14:tracePt t="95815" x="4832350" y="4805363"/>
          <p14:tracePt t="95831" x="4768850" y="4805363"/>
          <p14:tracePt t="95849" x="4719638" y="4830763"/>
          <p14:tracePt t="95865" x="4630738" y="4843463"/>
          <p14:tracePt t="95882" x="4556125" y="4856163"/>
          <p14:tracePt t="95899" x="4468813" y="4892675"/>
          <p14:tracePt t="95902" x="4418013" y="4892675"/>
          <p14:tracePt t="95916" x="4394200" y="4918075"/>
          <p14:tracePt t="95919" x="4381500" y="4930775"/>
          <p14:tracePt t="95932" x="4356100" y="4943475"/>
          <p14:tracePt t="95934" x="4318000" y="4956175"/>
          <p14:tracePt t="95950" x="4294188" y="4956175"/>
          <p14:tracePt t="95967" x="4281488" y="4981575"/>
          <p14:tracePt t="95983" x="4256088" y="4981575"/>
          <p14:tracePt t="95999" x="4243388" y="4981575"/>
          <p14:tracePt t="96016" x="4243388" y="4992688"/>
          <p14:tracePt t="96223" x="4243388" y="5005388"/>
          <p14:tracePt t="96247" x="4243388" y="5018088"/>
          <p14:tracePt t="96255" x="4243388" y="5030788"/>
          <p14:tracePt t="96267" x="4243388" y="5043488"/>
          <p14:tracePt t="96283" x="4268788" y="5081588"/>
          <p14:tracePt t="96286" x="4281488" y="5092700"/>
          <p14:tracePt t="96300" x="4305300" y="5105400"/>
          <p14:tracePt t="96302" x="4330700" y="5130800"/>
          <p14:tracePt t="96316" x="4356100" y="5143500"/>
          <p14:tracePt t="96319" x="4394200" y="5143500"/>
          <p14:tracePt t="96333" x="4418013" y="5156200"/>
          <p14:tracePt t="96335" x="4443413" y="5168900"/>
          <p14:tracePt t="96351" x="4518025" y="5181600"/>
          <p14:tracePt t="96367" x="4606925" y="5194300"/>
          <p14:tracePt t="96383" x="4656138" y="5205413"/>
          <p14:tracePt t="96400" x="4706938" y="5218113"/>
          <p14:tracePt t="96416" x="4768850" y="5218113"/>
          <p14:tracePt t="96433" x="4843463" y="5218113"/>
          <p14:tracePt t="96451" x="4932363" y="5230813"/>
          <p14:tracePt t="96467" x="5032375" y="5256213"/>
          <p14:tracePt t="96470" x="5094288" y="5256213"/>
          <p14:tracePt t="96484" x="5132388" y="5256213"/>
          <p14:tracePt t="96487" x="5181600" y="5268913"/>
          <p14:tracePt t="96501" x="5219700" y="5281613"/>
          <p14:tracePt t="96503" x="5257800" y="5281613"/>
          <p14:tracePt t="96517" x="5307013" y="5281613"/>
          <p14:tracePt t="96519" x="5345113" y="5281613"/>
          <p14:tracePt t="96535" x="5394325" y="5294313"/>
          <p14:tracePt t="96551" x="5470525" y="5294313"/>
          <p14:tracePt t="96568" x="5545138" y="5294313"/>
          <p14:tracePt t="96584" x="5583238" y="5294313"/>
          <p14:tracePt t="96601" x="5607050" y="5294313"/>
          <p14:tracePt t="96617" x="5632450" y="5294313"/>
          <p14:tracePt t="96634" x="5645150" y="5294313"/>
          <p14:tracePt t="96651" x="5670550" y="5294313"/>
          <p14:tracePt t="96654" x="5683250" y="5294313"/>
          <p14:tracePt t="96668" x="5708650" y="5294313"/>
          <p14:tracePt t="96671" x="5732463" y="5294313"/>
          <p14:tracePt t="96685" x="5745163" y="5294313"/>
          <p14:tracePt t="96687" x="5757863" y="5294313"/>
          <p14:tracePt t="96702" x="5821363" y="5294313"/>
          <p14:tracePt t="96718" x="5921375" y="5294313"/>
          <p14:tracePt t="96735" x="6045200" y="5268913"/>
          <p14:tracePt t="96751" x="6183313" y="5268913"/>
          <p14:tracePt t="96769" x="6308725" y="5268913"/>
          <p14:tracePt t="96784" x="6383338" y="5268913"/>
          <p14:tracePt t="96801" x="6446838" y="5268913"/>
          <p14:tracePt t="96818" x="6508750" y="5256213"/>
          <p14:tracePt t="96834" x="6559550" y="5243513"/>
          <p14:tracePt t="96852" x="6634163" y="5243513"/>
          <p14:tracePt t="96854" x="6659563" y="5243513"/>
          <p14:tracePt t="96868" x="6684963" y="5243513"/>
          <p14:tracePt t="96870" x="6696075" y="5243513"/>
          <p14:tracePt t="96886" x="6746875" y="5243513"/>
          <p14:tracePt t="96902" x="6784975" y="5243513"/>
          <p14:tracePt t="96918" x="6834188" y="5243513"/>
          <p14:tracePt t="96935" x="6872288" y="5243513"/>
          <p14:tracePt t="96952" x="6897688" y="5243513"/>
          <p14:tracePt t="96968" x="6921500" y="5243513"/>
          <p14:tracePt t="96985" x="6934200" y="5243513"/>
          <p14:tracePt t="97223" x="6946900" y="5243513"/>
          <p14:tracePt t="97231" x="6959600" y="5243513"/>
          <p14:tracePt t="97247" x="6972300" y="5243513"/>
          <p14:tracePt t="97255" x="6997700" y="5243513"/>
          <p14:tracePt t="97270" x="7034213" y="5243513"/>
          <p14:tracePt t="97286" x="7072313" y="5243513"/>
          <p14:tracePt t="97303" x="7110413" y="5243513"/>
          <p14:tracePt t="97319" x="7146925" y="5243513"/>
          <p14:tracePt t="97336" x="7197725" y="5243513"/>
          <p14:tracePt t="97353" x="7246938" y="5243513"/>
          <p14:tracePt t="97369" x="7297738" y="5243513"/>
          <p14:tracePt t="97386" x="7372350" y="5243513"/>
          <p14:tracePt t="97403" x="7472363" y="5230813"/>
          <p14:tracePt t="97406" x="7523163" y="5230813"/>
          <p14:tracePt t="97420" x="7572375" y="5230813"/>
          <p14:tracePt t="97422" x="7623175" y="5230813"/>
          <p14:tracePt t="97436" x="7697788" y="5230813"/>
          <p14:tracePt t="97439" x="7761288" y="5230813"/>
          <p14:tracePt t="97454" x="7823200" y="5230813"/>
          <p14:tracePt t="97470" x="7848600" y="5218113"/>
          <p14:tracePt t="97487" x="7874000" y="5218113"/>
          <p14:tracePt t="97543" x="7886700" y="5218113"/>
          <p14:tracePt t="97551" x="7897813" y="5218113"/>
          <p14:tracePt t="97567" x="7923213" y="5218113"/>
          <p14:tracePt t="97574" x="7948613" y="5218113"/>
          <p14:tracePt t="97587" x="7961313" y="5218113"/>
          <p14:tracePt t="97590" x="7986713" y="5218113"/>
          <p14:tracePt t="97604" x="7999413" y="5205413"/>
          <p14:tracePt t="97606" x="8023225" y="5194300"/>
          <p14:tracePt t="97621" x="8048625" y="5194300"/>
          <p14:tracePt t="97623" x="8074025" y="5194300"/>
          <p14:tracePt t="97637" x="8099425" y="5194300"/>
          <p14:tracePt t="97639" x="8123238" y="5194300"/>
          <p14:tracePt t="97654" x="8174038" y="5194300"/>
          <p14:tracePt t="97671" x="8212138" y="5194300"/>
          <p14:tracePt t="97687" x="8261350" y="5181600"/>
          <p14:tracePt t="97704" x="8286750" y="5181600"/>
          <p14:tracePt t="97720" x="8324850" y="5181600"/>
          <p14:tracePt t="97737" x="8335963" y="5181600"/>
          <p14:tracePt t="97754" x="8374063" y="5181600"/>
          <p14:tracePt t="97771" x="8386763" y="5181600"/>
          <p14:tracePt t="97788" x="8399463" y="5181600"/>
          <p14:tracePt t="97791" x="8412163" y="5181600"/>
          <p14:tracePt t="97804" x="8424863" y="5181600"/>
          <p14:tracePt t="97807" x="8448675" y="5181600"/>
          <p14:tracePt t="97822" x="8474075" y="5181600"/>
          <p14:tracePt t="97838" x="8512175" y="5181600"/>
          <p14:tracePt t="97855" x="8537575" y="5181600"/>
          <p14:tracePt t="97871" x="8548688" y="5181600"/>
          <p14:tracePt t="97888" x="8574088" y="5181600"/>
          <p14:tracePt t="98070" x="8586788" y="5181600"/>
          <p14:tracePt t="98088" x="8599488" y="5181600"/>
          <p14:tracePt t="98095" x="8637588" y="5181600"/>
          <p14:tracePt t="98104" x="8650288" y="5181600"/>
          <p14:tracePt t="98121" x="8674100" y="5181600"/>
          <p14:tracePt t="98138" x="8699500" y="5181600"/>
          <p14:tracePt t="98155" x="8724900" y="5181600"/>
          <p14:tracePt t="98171" x="8763000" y="5181600"/>
          <p14:tracePt t="98174" x="8774113" y="5181600"/>
          <p14:tracePt t="98189" x="8799513" y="5181600"/>
          <p14:tracePt t="98190" x="8824913" y="5181600"/>
          <p14:tracePt t="98206" x="8874125" y="5181600"/>
          <p14:tracePt t="98222" x="8912225" y="5181600"/>
          <p14:tracePt t="98239" x="8963025" y="5181600"/>
          <p14:tracePt t="98255" x="9037638" y="5181600"/>
          <p14:tracePt t="98272" x="9099550" y="5181600"/>
          <p14:tracePt t="98288" x="9163050" y="5194300"/>
          <p14:tracePt t="98305" x="9212263" y="5205413"/>
          <p14:tracePt t="98322" x="9237663" y="5205413"/>
          <p14:tracePt t="98338" x="9275763" y="5218113"/>
          <p14:tracePt t="98415" x="9288463" y="5218113"/>
          <p14:tracePt t="98438" x="9301163" y="5218113"/>
          <p14:tracePt t="98455" x="9312275" y="5218113"/>
          <p14:tracePt t="98462" x="9324975" y="5218113"/>
          <p14:tracePt t="98478" x="9337675" y="5218113"/>
          <p14:tracePt t="98489" x="9337675" y="5230813"/>
          <p14:tracePt t="98506" x="9350375" y="5230813"/>
          <p14:tracePt t="98895" x="9337675" y="5230813"/>
          <p14:tracePt t="98903" x="9312275" y="5230813"/>
          <p14:tracePt t="98911" x="9275763" y="5230813"/>
          <p14:tracePt t="98924" x="9224963" y="5230813"/>
          <p14:tracePt t="98941" x="9099550" y="5230813"/>
          <p14:tracePt t="98943" x="9050338" y="5230813"/>
          <p14:tracePt t="98958" x="8950325" y="5256213"/>
          <p14:tracePt t="98974" x="8850313" y="5281613"/>
          <p14:tracePt t="98990" x="8799513" y="5294313"/>
          <p14:tracePt t="99007" x="8737600" y="5305425"/>
          <p14:tracePt t="99024" x="8699500" y="5318125"/>
          <p14:tracePt t="99041" x="8661400" y="5330825"/>
          <p14:tracePt t="99057" x="8624888" y="5343525"/>
          <p14:tracePt t="99074" x="8599488" y="5356225"/>
          <p14:tracePt t="99091" x="8561388" y="5368925"/>
          <p14:tracePt t="99108" x="8524875" y="5381625"/>
          <p14:tracePt t="99110" x="8524875" y="5394325"/>
          <p14:tracePt t="99125" x="8512175" y="5394325"/>
          <p14:tracePt t="99127" x="8486775" y="5394325"/>
          <p14:tracePt t="99141" x="8486775" y="5407025"/>
          <p14:tracePt t="99143" x="8474075" y="5407025"/>
          <p14:tracePt t="99158" x="8435975" y="5407025"/>
          <p14:tracePt t="99174" x="8424863" y="5430838"/>
          <p14:tracePt t="99190" x="8412163" y="5430838"/>
          <p14:tracePt t="99415" x="8412163" y="5443538"/>
          <p14:tracePt t="99423" x="8424863" y="5443538"/>
          <p14:tracePt t="99430" x="8435975" y="5443538"/>
          <p14:tracePt t="99441" x="8474075" y="5443538"/>
          <p14:tracePt t="99458" x="8548688" y="5456238"/>
          <p14:tracePt t="99475" x="8599488" y="5468938"/>
          <p14:tracePt t="99478" x="8637588" y="5481638"/>
          <p14:tracePt t="99491" x="8674100" y="5481638"/>
          <p14:tracePt t="99494" x="8712200" y="5481638"/>
          <p14:tracePt t="99509" x="8763000" y="5481638"/>
          <p14:tracePt t="99511" x="8812213" y="5481638"/>
          <p14:tracePt t="99526" x="8899525" y="5481638"/>
          <p14:tracePt t="99542" x="8963025" y="5481638"/>
          <p14:tracePt t="99559" x="9037638" y="5494338"/>
          <p14:tracePt t="99575" x="9099550" y="5494338"/>
          <p14:tracePt t="99592" x="9150350" y="5494338"/>
          <p14:tracePt t="99609" x="9188450" y="5507038"/>
          <p14:tracePt t="99625" x="9199563" y="5507038"/>
          <p14:tracePt t="99642" x="9212263" y="5507038"/>
          <p14:tracePt t="100110" x="9199563" y="5507038"/>
          <p14:tracePt t="100119" x="9175750" y="5507038"/>
          <p14:tracePt t="100359" x="9163050" y="5507038"/>
          <p14:tracePt t="100367" x="9137650" y="5456238"/>
          <p14:tracePt t="100377" x="9112250" y="5407025"/>
          <p14:tracePt t="100394" x="9088438" y="5356225"/>
          <p14:tracePt t="100599" x="9075738" y="5343525"/>
          <p14:tracePt t="100607" x="9063038" y="5330825"/>
          <p14:tracePt t="100614" x="9050338" y="5330825"/>
          <p14:tracePt t="100629" x="9024938" y="5305425"/>
          <p14:tracePt t="100631" x="8986838" y="5294313"/>
          <p14:tracePt t="100645" x="8950325" y="5256213"/>
          <p14:tracePt t="100647" x="8874125" y="5205413"/>
          <p14:tracePt t="100662" x="8724900" y="5092700"/>
          <p14:tracePt t="100679" x="8574088" y="4968875"/>
          <p14:tracePt t="100694" x="8386763" y="4805363"/>
          <p14:tracePt t="100712" x="8223250" y="4656138"/>
          <p14:tracePt t="100728" x="8061325" y="4492625"/>
          <p14:tracePt t="100745" x="7923213" y="4367213"/>
          <p14:tracePt t="100761" x="7761288" y="4254500"/>
          <p14:tracePt t="100779" x="7610475" y="4154488"/>
          <p14:tracePt t="100795" x="7485063" y="4067175"/>
          <p14:tracePt t="100812" x="7423150" y="4029075"/>
          <p14:tracePt t="100814" x="7397750" y="4017963"/>
          <p14:tracePt t="100829" x="7372350" y="4005263"/>
          <p14:tracePt t="100831" x="7335838" y="3992563"/>
          <p14:tracePt t="100846" x="7297738" y="3967163"/>
          <p14:tracePt t="100862" x="7246938" y="3941763"/>
          <p14:tracePt t="100879" x="7197725" y="3929063"/>
          <p14:tracePt t="100895" x="7123113" y="3892550"/>
          <p14:tracePt t="100912" x="6997700" y="3854450"/>
          <p14:tracePt t="100928" x="6834188" y="3779838"/>
          <p14:tracePt t="100945" x="6659563" y="3692525"/>
          <p14:tracePt t="100962" x="6408738" y="3603625"/>
          <p14:tracePt t="100979" x="6121400" y="3467100"/>
          <p14:tracePt t="100983" x="5970588" y="3390900"/>
          <p14:tracePt t="100995" x="5821363" y="3316288"/>
          <p14:tracePt t="100998" x="5657850" y="3216275"/>
          <p14:tracePt t="101013" x="5483225" y="3103563"/>
          <p14:tracePt t="101015" x="5345113" y="3028950"/>
          <p14:tracePt t="101030" x="5068888" y="2852738"/>
          <p14:tracePt t="101046" x="4781550" y="2665413"/>
          <p14:tracePt t="101063" x="4518025" y="2490788"/>
          <p14:tracePt t="101079" x="4356100" y="2378075"/>
          <p14:tracePt t="101096" x="4205288" y="2278063"/>
          <p14:tracePt t="101112" x="4105275" y="2214563"/>
          <p14:tracePt t="101129" x="4017963" y="2139950"/>
          <p14:tracePt t="101146" x="3943350" y="2089150"/>
          <p14:tracePt t="101163" x="3905250" y="2065338"/>
          <p14:tracePt t="101180" x="3892550" y="2052638"/>
          <p14:tracePt t="101182" x="3879850" y="2052638"/>
          <p14:tracePt t="101462" x="3867150" y="2052638"/>
          <p14:tracePt t="101470" x="3856038" y="2052638"/>
          <p14:tracePt t="101480" x="3843338" y="2052638"/>
          <p14:tracePt t="101496" x="3817938" y="2052638"/>
          <p14:tracePt t="101513" x="3779838" y="2052638"/>
          <p14:tracePt t="101531" x="3756025" y="2052638"/>
          <p14:tracePt t="101548" x="3717925" y="2052638"/>
          <p14:tracePt t="101564" x="3705225" y="2052638"/>
          <p14:tracePt t="101566" x="3692525" y="2052638"/>
          <p14:tracePt t="101581" x="3679825" y="2052638"/>
          <p14:tracePt t="101583" x="3654425" y="2052638"/>
          <p14:tracePt t="101597" x="3643313" y="2052638"/>
          <p14:tracePt t="101599" x="3630613" y="2052638"/>
          <p14:tracePt t="101615" x="3617913" y="2052638"/>
          <p14:tracePt t="101631" x="3592513" y="2052638"/>
          <p14:tracePt t="101648" x="3567113" y="2052638"/>
          <p14:tracePt t="101664" x="3530600" y="2065338"/>
          <p14:tracePt t="101681" x="3505200" y="2078038"/>
          <p14:tracePt t="101697" x="3454400" y="2078038"/>
          <p14:tracePt t="101714" x="3405188" y="2078038"/>
          <p14:tracePt t="101731" x="3367088" y="2089150"/>
          <p14:tracePt t="101748" x="3328988" y="2089150"/>
          <p14:tracePt t="101750" x="3305175" y="2101850"/>
          <p14:tracePt t="101765" x="3279775" y="2101850"/>
          <p14:tracePt t="101767" x="3267075" y="2101850"/>
          <p14:tracePt t="101781" x="3241675" y="2101850"/>
          <p14:tracePt t="101783" x="3228975" y="2101850"/>
          <p14:tracePt t="101798" x="3192463" y="2127250"/>
          <p14:tracePt t="101815" x="3141663" y="2139950"/>
          <p14:tracePt t="101831" x="3092450" y="2152650"/>
          <p14:tracePt t="101848" x="3054350" y="2165350"/>
          <p14:tracePt t="101864" x="2992438" y="2178050"/>
          <p14:tracePt t="101881" x="2954338" y="2190750"/>
          <p14:tracePt t="101897" x="2890838" y="2201863"/>
          <p14:tracePt t="101915" x="2854325" y="2214563"/>
          <p14:tracePt t="101918" x="2841625" y="2214563"/>
          <p14:tracePt t="101932" x="2816225" y="2214563"/>
          <p14:tracePt t="101935" x="2803525" y="2214563"/>
          <p14:tracePt t="101949" x="2790825" y="2214563"/>
          <p14:tracePt t="101951" x="2767013" y="2227263"/>
          <p14:tracePt t="101966" x="2741613" y="2227263"/>
          <p14:tracePt t="101982" x="2716213" y="2227263"/>
          <p14:tracePt t="101999" x="2703513" y="2227263"/>
          <p14:tracePt t="102471" x="2716213" y="2227263"/>
          <p14:tracePt t="102487" x="2728913" y="2239963"/>
          <p14:tracePt t="102495" x="2741613" y="2252663"/>
          <p14:tracePt t="102511" x="2754313" y="2252663"/>
          <p14:tracePt t="102519" x="2767013" y="2252663"/>
          <p14:tracePt t="102534" x="2790825" y="2265363"/>
          <p14:tracePt t="102551" x="2816225" y="2265363"/>
          <p14:tracePt t="102567" x="2841625" y="2265363"/>
          <p14:tracePt t="102583" x="2867025" y="2278063"/>
          <p14:tracePt t="102599" x="2890838" y="2278063"/>
          <p14:tracePt t="102616" x="2903538" y="2290763"/>
          <p14:tracePt t="102633" x="2928938" y="2290763"/>
          <p14:tracePt t="102650" x="2954338" y="2290763"/>
          <p14:tracePt t="102666" x="2979738" y="2290763"/>
          <p14:tracePt t="102683" x="3003550" y="2290763"/>
          <p14:tracePt t="102686" x="3016250" y="2290763"/>
          <p14:tracePt t="102700" x="3028950" y="2303463"/>
          <p14:tracePt t="102702" x="3054350" y="2314575"/>
          <p14:tracePt t="102718" x="3079750" y="2314575"/>
          <p14:tracePt t="102734" x="3116263" y="2314575"/>
          <p14:tracePt t="102751" x="3154363" y="2314575"/>
          <p14:tracePt t="102767" x="3192463" y="2327275"/>
          <p14:tracePt t="102784" x="3228975" y="2327275"/>
          <p14:tracePt t="102800" x="3267075" y="2339975"/>
          <p14:tracePt t="102817" x="3317875" y="2365375"/>
          <p14:tracePt t="102834" x="3367088" y="2365375"/>
          <p14:tracePt t="102851" x="3405188" y="2378075"/>
          <p14:tracePt t="102868" x="3441700" y="2378075"/>
          <p14:tracePt t="102872" x="3454400" y="2378075"/>
          <p14:tracePt t="102885" x="3467100" y="2390775"/>
          <p14:tracePt t="102887" x="3479800" y="2403475"/>
          <p14:tracePt t="102900" x="3492500" y="2403475"/>
          <p14:tracePt t="102903" x="3505200" y="2403475"/>
          <p14:tracePt t="103167" x="3505200" y="2414588"/>
          <p14:tracePt t="103183" x="3492500" y="2414588"/>
          <p14:tracePt t="103199" x="3467100" y="2427288"/>
          <p14:tracePt t="103215" x="3454400" y="2427288"/>
          <p14:tracePt t="103231" x="3429000" y="2439988"/>
          <p14:tracePt t="103239" x="3417888" y="2439988"/>
          <p14:tracePt t="103252" x="3405188" y="2439988"/>
          <p14:tracePt t="103268" x="3392488" y="2439988"/>
          <p14:tracePt t="103407" x="3392488" y="2452688"/>
          <p14:tracePt t="103415" x="3417888" y="2452688"/>
          <p14:tracePt t="103423" x="3479800" y="2452688"/>
          <p14:tracePt t="103435" x="3554413" y="2452688"/>
          <p14:tracePt t="103438" x="3643313" y="2465388"/>
          <p14:tracePt t="103452" x="3705225" y="2478088"/>
          <p14:tracePt t="103455" x="3756025" y="2478088"/>
          <p14:tracePt t="103469" x="3792538" y="2478088"/>
          <p14:tracePt t="103471" x="3830638" y="2478088"/>
          <p14:tracePt t="103486" x="3843338" y="2478088"/>
          <p14:tracePt t="103502" x="3856038" y="2478088"/>
          <p14:tracePt t="104558" x="3856038" y="2490788"/>
          <p14:tracePt t="104567" x="3856038" y="2503488"/>
          <p14:tracePt t="104575" x="3856038" y="2516188"/>
          <p14:tracePt t="104589" x="3856038" y="2540000"/>
          <p14:tracePt t="104591" x="3856038" y="2552700"/>
          <p14:tracePt t="104605" x="3856038" y="2565400"/>
          <p14:tracePt t="104607" x="3856038" y="2590800"/>
          <p14:tracePt t="104622" x="3856038" y="2603500"/>
          <p14:tracePt t="104639" x="3856038" y="2627313"/>
          <p14:tracePt t="104656" x="3856038" y="2640013"/>
          <p14:tracePt t="104672" x="3856038" y="2652713"/>
          <p14:tracePt t="104694" x="3856038" y="2665413"/>
          <p14:tracePt t="105071" x="3867150" y="2665413"/>
          <p14:tracePt t="105079" x="3879850" y="2665413"/>
          <p14:tracePt t="105089" x="3905250" y="2665413"/>
          <p14:tracePt t="105106" x="3943350" y="2665413"/>
          <p14:tracePt t="105123" x="3992563" y="2652713"/>
          <p14:tracePt t="105126" x="4017963" y="2640013"/>
          <p14:tracePt t="105140" x="4043363" y="2640013"/>
          <p14:tracePt t="105142" x="4068763" y="2627313"/>
          <p14:tracePt t="105157" x="4105275" y="2627313"/>
          <p14:tracePt t="105159" x="4143375" y="2627313"/>
          <p14:tracePt t="105174" x="4230688" y="2603500"/>
          <p14:tracePt t="105190" x="4330700" y="2590800"/>
          <p14:tracePt t="105207" x="4430713" y="2578100"/>
          <p14:tracePt t="105223" x="4506913" y="2565400"/>
          <p14:tracePt t="105240" x="4568825" y="2565400"/>
          <p14:tracePt t="105256" x="4619625" y="2565400"/>
          <p14:tracePt t="105273" x="4681538" y="2565400"/>
          <p14:tracePt t="105290" x="4706938" y="2565400"/>
          <p14:tracePt t="105307" x="4719638" y="2552700"/>
          <p14:tracePt t="105310" x="4732338" y="2552700"/>
          <p14:tracePt t="105327" x="4743450" y="2552700"/>
          <p14:tracePt t="105341" x="4756150" y="2552700"/>
          <p14:tracePt t="105343" x="4781550" y="2552700"/>
          <p14:tracePt t="105358" x="4819650" y="2552700"/>
          <p14:tracePt t="105374" x="4856163" y="2540000"/>
          <p14:tracePt t="105391" x="4919663" y="2527300"/>
          <p14:tracePt t="105407" x="4968875" y="2527300"/>
          <p14:tracePt t="105424" x="5032375" y="2527300"/>
          <p14:tracePt t="105440" x="5081588" y="2527300"/>
          <p14:tracePt t="105457" x="5157788" y="2527300"/>
          <p14:tracePt t="105474" x="5207000" y="2527300"/>
          <p14:tracePt t="105490" x="5245100" y="2527300"/>
          <p14:tracePt t="105507" x="5281613" y="2527300"/>
          <p14:tracePt t="105510" x="5294313" y="2527300"/>
          <p14:tracePt t="105525" x="5307013" y="2527300"/>
          <p14:tracePt t="105527" x="5319713" y="2527300"/>
          <p14:tracePt t="105606" x="5332413" y="2527300"/>
          <p14:tracePt t="105624" x="5345113" y="2527300"/>
          <p14:tracePt t="105631" x="5357813" y="2527300"/>
          <p14:tracePt t="105647" x="5370513" y="2527300"/>
          <p14:tracePt t="105658" x="5383213" y="2527300"/>
          <p14:tracePt t="105675" x="5419725" y="2527300"/>
          <p14:tracePt t="105691" x="5470525" y="2527300"/>
          <p14:tracePt t="105708" x="5519738" y="2527300"/>
          <p14:tracePt t="105710" x="5545138" y="2540000"/>
          <p14:tracePt t="105726" x="5557838" y="2540000"/>
          <p14:tracePt t="105728" x="5583238" y="2540000"/>
          <p14:tracePt t="105742" x="5632450" y="2540000"/>
          <p14:tracePt t="105759" x="5645150" y="2552700"/>
          <p14:tracePt t="105761" x="5657850" y="2552700"/>
          <p14:tracePt t="105775" x="5695950" y="2552700"/>
          <p14:tracePt t="105792" x="5719763" y="2552700"/>
          <p14:tracePt t="105808" x="5757863" y="2552700"/>
          <p14:tracePt t="105825" x="5783263" y="2552700"/>
          <p14:tracePt t="105841" x="5795963" y="2552700"/>
          <p14:tracePt t="105859" x="5808663" y="2552700"/>
          <p14:tracePt t="105862" x="5821363" y="2552700"/>
          <p14:tracePt t="106159" x="5832475" y="2565400"/>
          <p14:tracePt t="106175" x="5845175" y="2565400"/>
          <p14:tracePt t="106183" x="5857875" y="2565400"/>
          <p14:tracePt t="106192" x="5883275" y="2578100"/>
          <p14:tracePt t="106210" x="5908675" y="2578100"/>
          <p14:tracePt t="106226" x="5921375" y="2578100"/>
          <p14:tracePt t="106243" x="5932488" y="2590800"/>
          <p14:tracePt t="106260" x="5945188" y="2603500"/>
          <p14:tracePt t="106927" x="5957888" y="2603500"/>
          <p14:tracePt t="106935" x="5995988" y="2603500"/>
          <p14:tracePt t="106946" x="6045200" y="2603500"/>
          <p14:tracePt t="106961" x="6170613" y="2603500"/>
          <p14:tracePt t="106978" x="6283325" y="2603500"/>
          <p14:tracePt t="106995" x="6421438" y="2616200"/>
          <p14:tracePt t="107012" x="6559550" y="2616200"/>
          <p14:tracePt t="107029" x="6672263" y="2627313"/>
          <p14:tracePt t="107031" x="6708775" y="2640013"/>
          <p14:tracePt t="107046" x="6784975" y="2652713"/>
          <p14:tracePt t="107062" x="6846888" y="2665413"/>
          <p14:tracePt t="107079" x="6897688" y="2678113"/>
          <p14:tracePt t="107095" x="6921500" y="2678113"/>
          <p14:tracePt t="107359" x="6934200" y="2678113"/>
          <p14:tracePt t="107374" x="6946900" y="2678113"/>
          <p14:tracePt t="107399" x="6959600" y="2678113"/>
          <p14:tracePt t="107407" x="6972300" y="2678113"/>
          <p14:tracePt t="107503" x="6985000" y="2678113"/>
          <p14:tracePt t="107519" x="6997700" y="2678113"/>
          <p14:tracePt t="107535" x="7010400" y="2690813"/>
          <p14:tracePt t="107543" x="7021513" y="2690813"/>
          <p14:tracePt t="107551" x="7046913" y="2690813"/>
          <p14:tracePt t="107563" x="7072313" y="2690813"/>
          <p14:tracePt t="107579" x="7123113" y="2690813"/>
          <p14:tracePt t="107582" x="7146925" y="2690813"/>
          <p14:tracePt t="107597" x="7159625" y="2690813"/>
          <p14:tracePt t="107599" x="7185025" y="2690813"/>
          <p14:tracePt t="107613" x="7223125" y="2690813"/>
          <p14:tracePt t="107615" x="7235825" y="2690813"/>
          <p14:tracePt t="107630" x="7259638" y="2690813"/>
          <p14:tracePt t="107814" x="7272338" y="2690813"/>
          <p14:tracePt t="107838" x="7285038" y="2690813"/>
          <p14:tracePt t="107855" x="7297738" y="2703513"/>
          <p14:tracePt t="107863" x="7310438" y="2703513"/>
          <p14:tracePt t="107880" x="7323138" y="2703513"/>
          <p14:tracePt t="107888" x="7335838" y="2703513"/>
          <p14:tracePt t="107912" x="7348538" y="2703513"/>
          <p14:tracePt t="107927" x="7359650" y="2703513"/>
          <p14:tracePt t="107943" x="7385050" y="2703513"/>
          <p14:tracePt t="107959" x="7397750" y="2703513"/>
          <p14:tracePt t="107967" x="7423150" y="2703513"/>
          <p14:tracePt t="107982" x="7435850" y="2703513"/>
          <p14:tracePt t="107998" x="7448550" y="2703513"/>
          <p14:tracePt t="108015" x="7459663" y="2703513"/>
          <p14:tracePt t="108151" x="7472363" y="2703513"/>
          <p14:tracePt t="108168" x="7485063" y="2703513"/>
          <p14:tracePt t="108182" x="7485063" y="2716213"/>
          <p14:tracePt t="108191" x="7485063" y="2728913"/>
          <p14:tracePt t="108383" x="7497763" y="2728913"/>
          <p14:tracePt t="108399" x="7510463" y="2728913"/>
          <p14:tracePt t="108407" x="7523163" y="2728913"/>
          <p14:tracePt t="108422" x="7535863" y="2728913"/>
          <p14:tracePt t="108575" x="7548563" y="2728913"/>
          <p14:tracePt t="108590" x="7561263" y="2728913"/>
          <p14:tracePt t="108598" x="7572375" y="2728913"/>
          <p14:tracePt t="108623" x="7585075" y="2728913"/>
          <p14:tracePt t="108967" x="7585075" y="2740025"/>
          <p14:tracePt t="108982" x="7585075" y="2752725"/>
          <p14:tracePt t="108990" x="7585075" y="2765425"/>
          <p14:tracePt t="109006" x="7585075" y="2778125"/>
          <p14:tracePt t="109751" x="7572375" y="2790825"/>
          <p14:tracePt t="109758" x="7561263" y="2803525"/>
          <p14:tracePt t="109768" x="7548563" y="2828925"/>
          <p14:tracePt t="109785" x="7485063" y="2865438"/>
          <p14:tracePt t="109802" x="7448550" y="2878138"/>
          <p14:tracePt t="109819" x="7397750" y="2916238"/>
          <p14:tracePt t="109822" x="7385050" y="2928938"/>
          <p14:tracePt t="109835" x="7372350" y="2928938"/>
          <p14:tracePt t="109852" x="7348538" y="2941638"/>
          <p14:tracePt t="109854" x="7348538" y="2952750"/>
          <p14:tracePt t="109870" x="7323138" y="2952750"/>
          <p14:tracePt t="109886" x="7310438" y="2965450"/>
          <p14:tracePt t="109902" x="7297738" y="2965450"/>
          <p14:tracePt t="109920" x="7272338" y="2965450"/>
          <p14:tracePt t="109936" x="7246938" y="2978150"/>
          <p14:tracePt t="109952" x="7235825" y="2978150"/>
          <p14:tracePt t="109969" x="7197725" y="2990850"/>
          <p14:tracePt t="109986" x="7146925" y="3003550"/>
          <p14:tracePt t="110002" x="7085013" y="3016250"/>
          <p14:tracePt t="110019" x="7021513" y="3028950"/>
          <p14:tracePt t="110022" x="6972300" y="3041650"/>
          <p14:tracePt t="110035" x="6910388" y="3054350"/>
          <p14:tracePt t="110053" x="6834188" y="3078163"/>
          <p14:tracePt t="110055" x="6797675" y="3090863"/>
          <p14:tracePt t="110070" x="6684963" y="3128963"/>
          <p14:tracePt t="110087" x="6608763" y="3141663"/>
          <p14:tracePt t="110103" x="6534150" y="3165475"/>
          <p14:tracePt t="110120" x="6459538" y="3178175"/>
          <p14:tracePt t="110136" x="6396038" y="3203575"/>
          <p14:tracePt t="110152" x="6334125" y="3216275"/>
          <p14:tracePt t="110169" x="6234113" y="3241675"/>
          <p14:tracePt t="110187" x="6146800" y="3267075"/>
          <p14:tracePt t="110203" x="6034088" y="3290888"/>
          <p14:tracePt t="110206" x="5983288" y="3303588"/>
          <p14:tracePt t="110220" x="5945188" y="3316288"/>
          <p14:tracePt t="110222" x="5883275" y="3341688"/>
          <p14:tracePt t="110236" x="5832475" y="3341688"/>
          <p14:tracePt t="110239" x="5795963" y="3354388"/>
          <p14:tracePt t="110254" x="5719763" y="3378200"/>
          <p14:tracePt t="110270" x="5645150" y="3390900"/>
          <p14:tracePt t="110287" x="5570538" y="3416300"/>
          <p14:tracePt t="110303" x="5507038" y="3429000"/>
          <p14:tracePt t="110320" x="5445125" y="3441700"/>
          <p14:tracePt t="110336" x="5394325" y="3467100"/>
          <p14:tracePt t="110353" x="5370513" y="3479800"/>
          <p14:tracePt t="110371" x="5345113" y="3479800"/>
          <p14:tracePt t="110387" x="5307013" y="3490913"/>
          <p14:tracePt t="110390" x="5294313" y="3503613"/>
          <p14:tracePt t="110404" x="5281613" y="3503613"/>
          <p14:tracePt t="110407" x="5270500" y="3516313"/>
          <p14:tracePt t="110421" x="5245100" y="3529013"/>
          <p14:tracePt t="110438" x="5207000" y="3541713"/>
          <p14:tracePt t="110454" x="5194300" y="3554413"/>
          <p14:tracePt t="110470" x="5181600" y="3567113"/>
          <p14:tracePt t="110488" x="5157788" y="3579813"/>
          <p14:tracePt t="110504" x="5132388" y="3603625"/>
          <p14:tracePt t="110520" x="5094288" y="3641725"/>
          <p14:tracePt t="110537" x="5032375" y="3692525"/>
          <p14:tracePt t="110554" x="4968875" y="3754438"/>
          <p14:tracePt t="110571" x="4932363" y="3803650"/>
          <p14:tracePt t="110588" x="4868863" y="3854450"/>
          <p14:tracePt t="110591" x="4856163" y="3879850"/>
          <p14:tracePt t="110605" x="4843463" y="3905250"/>
          <p14:tracePt t="110607" x="4832350" y="3929063"/>
          <p14:tracePt t="110622" x="4794250" y="3979863"/>
          <p14:tracePt t="110638" x="4781550" y="4029075"/>
          <p14:tracePt t="110654" x="4756150" y="4067175"/>
          <p14:tracePt t="110671" x="4732338" y="4105275"/>
          <p14:tracePt t="110688" x="4706938" y="4141788"/>
          <p14:tracePt t="110704" x="4681538" y="4179888"/>
          <p14:tracePt t="110721" x="4656138" y="4217988"/>
          <p14:tracePt t="110737" x="4630738" y="4241800"/>
          <p14:tracePt t="110755" x="4606925" y="4279900"/>
          <p14:tracePt t="110771" x="4581525" y="4318000"/>
          <p14:tracePt t="110775" x="4581525" y="4330700"/>
          <p14:tracePt t="110789" x="4568825" y="4354513"/>
          <p14:tracePt t="110790" x="4543425" y="4392613"/>
          <p14:tracePt t="110806" x="4530725" y="4430713"/>
          <p14:tracePt t="110822" x="4506913" y="4479925"/>
          <p14:tracePt t="110838" x="4481513" y="4530725"/>
          <p14:tracePt t="110855" x="4468813" y="4592638"/>
          <p14:tracePt t="110872" x="4468813" y="4618038"/>
          <p14:tracePt t="110888" x="4456113" y="4656138"/>
          <p14:tracePt t="110905" x="4456113" y="4679950"/>
          <p14:tracePt t="110922" x="4456113" y="4692650"/>
          <p14:tracePt t="110938" x="4456113" y="4705350"/>
          <p14:tracePt t="111750" x="4456113" y="4718050"/>
          <p14:tracePt t="111775" x="4456113" y="4730750"/>
          <p14:tracePt t="111806" x="4456113" y="4743450"/>
          <p14:tracePt t="112558" x="4443413" y="4743450"/>
          <p14:tracePt t="112567" x="4430713" y="4743450"/>
          <p14:tracePt t="115014" x="4443413" y="4743450"/>
          <p14:tracePt t="115022" x="4456113" y="4743450"/>
          <p14:tracePt t="115038" x="4481513" y="4743450"/>
          <p14:tracePt t="115049" x="4494213" y="4743450"/>
          <p14:tracePt t="115066" x="4518025" y="4743450"/>
          <p14:tracePt t="115082" x="4556125" y="4743450"/>
          <p14:tracePt t="115099" x="4594225" y="4743450"/>
          <p14:tracePt t="115102" x="4606925" y="4743450"/>
          <p14:tracePt t="115116" x="4619625" y="4743450"/>
          <p14:tracePt t="115119" x="4643438" y="4743450"/>
          <p14:tracePt t="115134" x="4681538" y="4743450"/>
          <p14:tracePt t="115136" x="4706938" y="4743450"/>
          <p14:tracePt t="115150" x="4756150" y="4730750"/>
          <p14:tracePt t="115166" x="4806950" y="4730750"/>
          <p14:tracePt t="115183" x="4881563" y="4705350"/>
          <p14:tracePt t="115199" x="4932363" y="4705350"/>
          <p14:tracePt t="115216" x="4981575" y="4692650"/>
          <p14:tracePt t="115233" x="5019675" y="4667250"/>
          <p14:tracePt t="115249" x="5057775" y="4667250"/>
          <p14:tracePt t="115266" x="5068888" y="4667250"/>
          <p14:tracePt t="115283" x="5081588" y="4656138"/>
          <p14:tracePt t="115991" x="5094288" y="4656138"/>
          <p14:tracePt t="115999" x="5106988" y="4656138"/>
          <p14:tracePt t="116008" x="5119688" y="4656138"/>
          <p14:tracePt t="116018" x="5145088" y="4656138"/>
          <p14:tracePt t="116035" x="5170488" y="4656138"/>
          <p14:tracePt t="116039" x="5194300" y="4656138"/>
          <p14:tracePt t="116054" x="5207000" y="4656138"/>
          <p14:tracePt t="116069" x="5219700" y="4656138"/>
          <p14:tracePt t="116070" x="5232400" y="4656138"/>
          <p14:tracePt t="116086" x="5245100" y="4656138"/>
          <p14:tracePt t="116102" x="5270500" y="4656138"/>
          <p14:tracePt t="116118" x="5294313" y="4656138"/>
          <p14:tracePt t="116135" x="5319713" y="4656138"/>
          <p14:tracePt t="116152" x="5357813" y="4656138"/>
          <p14:tracePt t="116169" x="5407025" y="4656138"/>
          <p14:tracePt t="116185" x="5445125" y="4656138"/>
          <p14:tracePt t="116202" x="5483225" y="4656138"/>
          <p14:tracePt t="116219" x="5507038" y="4656138"/>
          <p14:tracePt t="116222" x="5519738" y="4656138"/>
          <p14:tracePt t="116239" x="5532438" y="4656138"/>
          <p14:tracePt t="116542" x="5557838" y="4656138"/>
          <p14:tracePt t="116551" x="5570538" y="4656138"/>
          <p14:tracePt t="116558" x="5583238" y="4656138"/>
          <p14:tracePt t="116570" x="5595938" y="4656138"/>
          <p14:tracePt t="116586" x="5632450" y="4656138"/>
          <p14:tracePt t="116603" x="5657850" y="4656138"/>
          <p14:tracePt t="116606" x="5670550" y="4656138"/>
          <p14:tracePt t="116620" x="5683250" y="4656138"/>
          <p14:tracePt t="116622" x="5708650" y="4656138"/>
          <p14:tracePt t="116637" x="5719763" y="4656138"/>
          <p14:tracePt t="116654" x="5732463" y="4656138"/>
          <p14:tracePt t="117230" x="5719763" y="4656138"/>
          <p14:tracePt t="117238" x="5695950" y="4656138"/>
          <p14:tracePt t="117246" x="5657850" y="4656138"/>
          <p14:tracePt t="117255" x="5619750" y="4656138"/>
          <p14:tracePt t="117272" x="5545138" y="4656138"/>
          <p14:tracePt t="117288" x="5495925" y="4656138"/>
          <p14:tracePt t="117304" x="5457825" y="4656138"/>
          <p14:tracePt t="117322" x="5445125" y="4656138"/>
          <p14:tracePt t="117339" x="5432425" y="4656138"/>
          <p14:tracePt t="119030" x="5445125" y="4656138"/>
          <p14:tracePt t="119055" x="5457825" y="4656138"/>
          <p14:tracePt t="119934" x="5470525" y="4656138"/>
          <p14:tracePt t="119943" x="5495925" y="4656138"/>
          <p14:tracePt t="119951" x="5519738" y="4667250"/>
          <p14:tracePt t="119961" x="5557838" y="4667250"/>
          <p14:tracePt t="119979" x="5683250" y="4718050"/>
          <p14:tracePt t="119983" x="5757863" y="4730750"/>
          <p14:tracePt t="119995" x="5821363" y="4730750"/>
          <p14:tracePt t="119998" x="5870575" y="4743450"/>
          <p14:tracePt t="120012" x="5908675" y="4743450"/>
          <p14:tracePt t="120014" x="5945188" y="4743450"/>
          <p14:tracePt t="120029" x="5995988" y="4756150"/>
          <p14:tracePt t="120031" x="6034088" y="4768850"/>
          <p14:tracePt t="120046" x="6096000" y="4768850"/>
          <p14:tracePt t="120062" x="6146800" y="4768850"/>
          <p14:tracePt t="120079" x="6170613" y="4768850"/>
          <p14:tracePt t="120095" x="6196013" y="4768850"/>
          <p14:tracePt t="120112" x="6208713" y="4768850"/>
          <p14:tracePt t="120862" x="6196013" y="4768850"/>
          <p14:tracePt t="120870" x="6170613" y="4768850"/>
          <p14:tracePt t="120880" x="6134100" y="4768850"/>
          <p14:tracePt t="120898" x="6045200" y="4792663"/>
          <p14:tracePt t="120914" x="5970588" y="4792663"/>
          <p14:tracePt t="120931" x="5908675" y="4792663"/>
          <p14:tracePt t="120934" x="5870575" y="4792663"/>
          <p14:tracePt t="120948" x="5832475" y="4792663"/>
          <p14:tracePt t="120950" x="5795963" y="4792663"/>
          <p14:tracePt t="120965" x="5770563" y="4792663"/>
          <p14:tracePt t="120967" x="5745163" y="4792663"/>
          <p14:tracePt t="120982" x="5695950" y="4792663"/>
          <p14:tracePt t="120998" x="5657850" y="4792663"/>
          <p14:tracePt t="121014" x="5645150" y="4779963"/>
          <p14:tracePt t="121254" x="5645150" y="4768850"/>
          <p14:tracePt t="121270" x="5657850" y="4768850"/>
          <p14:tracePt t="121295" x="5670550" y="4768850"/>
          <p14:tracePt t="121558" x="5683250" y="4768850"/>
          <p14:tracePt t="121565" x="5695950" y="4768850"/>
          <p14:tracePt t="121574" x="5732463" y="4768850"/>
          <p14:tracePt t="121583" x="5795963" y="4768850"/>
          <p14:tracePt t="121600" x="5932488" y="4768850"/>
          <p14:tracePt t="121616" x="6070600" y="4792663"/>
          <p14:tracePt t="121632" x="6183313" y="4818063"/>
          <p14:tracePt t="121650" x="6259513" y="4830763"/>
          <p14:tracePt t="121666" x="6296025" y="4830763"/>
          <p14:tracePt t="121683" x="6296025" y="4843463"/>
          <p14:tracePt t="122430" x="6270625" y="4843463"/>
          <p14:tracePt t="122438" x="6259513" y="4843463"/>
          <p14:tracePt t="122451" x="6246813" y="4843463"/>
          <p14:tracePt t="122469" x="6196013" y="4843463"/>
          <p14:tracePt t="122471" x="6157913" y="4843463"/>
          <p14:tracePt t="122486" x="6096000" y="4843463"/>
          <p14:tracePt t="122502" x="6057900" y="4843463"/>
          <p14:tracePt t="122518" x="6008688" y="4843463"/>
          <p14:tracePt t="122535" x="5970588" y="4843463"/>
          <p14:tracePt t="122551" x="5957888" y="4843463"/>
          <p14:tracePt t="123775" x="5945188" y="4843463"/>
          <p14:tracePt t="123782" x="5932488" y="4843463"/>
          <p14:tracePt t="123790" x="5921375" y="4843463"/>
          <p14:tracePt t="123806" x="5845175" y="4843463"/>
          <p14:tracePt t="123822" x="5795963" y="4843463"/>
          <p14:tracePt t="123838" x="5783263" y="4843463"/>
          <p14:tracePt t="123855" x="5770563" y="4843463"/>
          <p14:tracePt t="124030" x="5795963" y="4843463"/>
          <p14:tracePt t="124038" x="5821363" y="4830763"/>
          <p14:tracePt t="124046" x="5845175" y="4818063"/>
          <p14:tracePt t="124055" x="5883275" y="4818063"/>
          <p14:tracePt t="124072" x="5970588" y="4818063"/>
          <p14:tracePt t="124089" x="6057900" y="4805363"/>
          <p14:tracePt t="124106" x="6146800" y="4779963"/>
          <p14:tracePt t="124123" x="6208713" y="4779963"/>
          <p14:tracePt t="124126" x="6221413" y="4779963"/>
          <p14:tracePt t="124139" x="6234113" y="4779963"/>
          <p14:tracePt t="124142" x="6246813" y="4779963"/>
          <p14:tracePt t="124158" x="6270625" y="4779963"/>
          <p14:tracePt t="124614" x="6259513" y="4779963"/>
          <p14:tracePt t="124623" x="6221413" y="4779963"/>
          <p14:tracePt t="124630" x="6183313" y="4779963"/>
          <p14:tracePt t="124640" x="6134100" y="4779963"/>
          <p14:tracePt t="124657" x="6021388" y="4779963"/>
          <p14:tracePt t="124674" x="5932488" y="4792663"/>
          <p14:tracePt t="124691" x="5832475" y="4792663"/>
          <p14:tracePt t="124694" x="5795963" y="4805363"/>
          <p14:tracePt t="124708" x="5719763" y="4818063"/>
          <p14:tracePt t="124710" x="5645150" y="4830763"/>
          <p14:tracePt t="124725" x="5583238" y="4843463"/>
          <p14:tracePt t="124727" x="5495925" y="4856163"/>
          <p14:tracePt t="124742" x="5319713" y="4868863"/>
          <p14:tracePt t="124758" x="5132388" y="4892675"/>
          <p14:tracePt t="124774" x="4956175" y="4892675"/>
          <p14:tracePt t="124791" x="4781550" y="4892675"/>
          <p14:tracePt t="124808" x="4606925" y="4918075"/>
          <p14:tracePt t="124824" x="4481513" y="4918075"/>
          <p14:tracePt t="124841" x="4368800" y="4918075"/>
          <p14:tracePt t="124858" x="4318000" y="4918075"/>
          <p14:tracePt t="124875" x="4294188" y="4918075"/>
          <p14:tracePt t="124892" x="4281488" y="4918075"/>
          <p14:tracePt t="124990" x="4268788" y="4918075"/>
          <p14:tracePt t="124998" x="4256088" y="4918075"/>
          <p14:tracePt t="125015" x="4243388" y="4918075"/>
          <p14:tracePt t="125246" x="4281488" y="4918075"/>
          <p14:tracePt t="125254" x="4318000" y="4943475"/>
          <p14:tracePt t="125262" x="4368800" y="4956175"/>
          <p14:tracePt t="125276" x="4443413" y="4968875"/>
          <p14:tracePt t="125279" x="4494213" y="4981575"/>
          <p14:tracePt t="125293" x="4568825" y="5005388"/>
          <p14:tracePt t="125295" x="4668838" y="5018088"/>
          <p14:tracePt t="125310" x="4894263" y="5068888"/>
          <p14:tracePt t="125326" x="5132388" y="5105400"/>
          <p14:tracePt t="125342" x="5370513" y="5118100"/>
          <p14:tracePt t="125359" x="5532438" y="5130800"/>
          <p14:tracePt t="125376" x="5632450" y="5130800"/>
          <p14:tracePt t="125392" x="5732463" y="5130800"/>
          <p14:tracePt t="125409" x="5783263" y="5130800"/>
          <p14:tracePt t="125426" x="5857875" y="5130800"/>
          <p14:tracePt t="125443" x="5932488" y="5130800"/>
          <p14:tracePt t="125446" x="5957888" y="5130800"/>
          <p14:tracePt t="125460" x="5970588" y="5130800"/>
          <p14:tracePt t="125462" x="5995988" y="5130800"/>
          <p14:tracePt t="125476" x="6021388" y="5130800"/>
          <p14:tracePt t="125479" x="6034088" y="5130800"/>
          <p14:tracePt t="125493" x="6057900" y="5130800"/>
          <p14:tracePt t="125510" x="6083300" y="5130800"/>
          <p14:tracePt t="125526" x="6096000" y="5130800"/>
          <p14:tracePt t="125543" x="6121400" y="5130800"/>
          <p14:tracePt t="125560" x="6146800" y="5130800"/>
          <p14:tracePt t="125576" x="6183313" y="5130800"/>
          <p14:tracePt t="125593" x="6221413" y="5130800"/>
          <p14:tracePt t="125610" x="6270625" y="5143500"/>
          <p14:tracePt t="125627" x="6359525" y="5156200"/>
          <p14:tracePt t="125630" x="6408738" y="5168900"/>
          <p14:tracePt t="125644" x="6472238" y="5168900"/>
          <p14:tracePt t="125646" x="6534150" y="5181600"/>
          <p14:tracePt t="125660" x="6584950" y="5194300"/>
          <p14:tracePt t="125663" x="6659563" y="5194300"/>
          <p14:tracePt t="125678" x="6759575" y="5205413"/>
          <p14:tracePt t="125694" x="6872288" y="5218113"/>
          <p14:tracePt t="125710" x="6972300" y="5230813"/>
          <p14:tracePt t="125727" x="7059613" y="5256213"/>
          <p14:tracePt t="125744" x="7134225" y="5256213"/>
          <p14:tracePt t="125760" x="7185025" y="5281613"/>
          <p14:tracePt t="125777" x="7235825" y="5294313"/>
          <p14:tracePt t="125794" x="7310438" y="5318125"/>
          <p14:tracePt t="125811" x="7385050" y="5330825"/>
          <p14:tracePt t="125827" x="7472363" y="5356225"/>
          <p14:tracePt t="125830" x="7535863" y="5368925"/>
          <p14:tracePt t="125844" x="7597775" y="5381625"/>
          <p14:tracePt t="125846" x="7685088" y="5394325"/>
          <p14:tracePt t="125861" x="7823200" y="5418138"/>
          <p14:tracePt t="125878" x="7948613" y="5430838"/>
          <p14:tracePt t="125894" x="8061325" y="5443538"/>
          <p14:tracePt t="125911" x="8161338" y="5456238"/>
          <p14:tracePt t="125928" x="8235950" y="5481638"/>
          <p14:tracePt t="125944" x="8286750" y="5481638"/>
          <p14:tracePt t="125960" x="8324850" y="5494338"/>
          <p14:tracePt t="125978" x="8374063" y="5518150"/>
          <p14:tracePt t="125994" x="8424863" y="5518150"/>
          <p14:tracePt t="126011" x="8486775" y="5518150"/>
          <p14:tracePt t="126014" x="8537575" y="5530850"/>
          <p14:tracePt t="126029" x="8574088" y="5530850"/>
          <p14:tracePt t="126031" x="8612188" y="5530850"/>
          <p14:tracePt t="126045" x="8699500" y="5543550"/>
          <p14:tracePt t="126062" x="8799513" y="5556250"/>
          <p14:tracePt t="126078" x="8874125" y="5556250"/>
          <p14:tracePt t="126094" x="8924925" y="5556250"/>
          <p14:tracePt t="126111" x="8986838" y="5556250"/>
          <p14:tracePt t="126127" x="9024938" y="5556250"/>
          <p14:tracePt t="126144" x="9075738" y="5556250"/>
          <p14:tracePt t="126161" x="9124950" y="5543550"/>
          <p14:tracePt t="126178" x="9163050" y="5530850"/>
          <p14:tracePt t="126195" x="9199563" y="5530850"/>
          <p14:tracePt t="126198" x="9199563" y="5518150"/>
          <p14:tracePt t="126366" x="9212263" y="5518150"/>
          <p14:tracePt t="126383" x="9224963" y="5518150"/>
          <p14:tracePt t="126414" x="9237663" y="5507038"/>
          <p14:tracePt t="126438" x="9250363" y="5507038"/>
          <p14:tracePt t="126454" x="9263063" y="5507038"/>
          <p14:tracePt t="126462" x="9275763" y="5507038"/>
          <p14:tracePt t="126478" x="9288463" y="5507038"/>
          <p14:tracePt t="126894" x="9301163" y="5507038"/>
          <p14:tracePt t="126910" x="9324975" y="5507038"/>
          <p14:tracePt t="126926" x="9337675" y="5507038"/>
          <p14:tracePt t="126934" x="9350375" y="5507038"/>
          <p14:tracePt t="126947" x="9363075" y="5507038"/>
          <p14:tracePt t="126964" x="9375775" y="5507038"/>
          <p14:tracePt t="126966" x="9401175" y="5518150"/>
          <p14:tracePt t="126981" x="9413875" y="5518150"/>
          <p14:tracePt t="126983" x="9424988" y="5518150"/>
          <p14:tracePt t="126998" x="9437688" y="5518150"/>
          <p14:tracePt t="127014" x="9463088" y="5530850"/>
          <p14:tracePt t="127030" x="9488488" y="5530850"/>
          <p14:tracePt t="127047" x="9525000" y="5530850"/>
          <p14:tracePt t="127064" x="9550400" y="5530850"/>
          <p14:tracePt t="127080" x="9588500" y="5530850"/>
          <p14:tracePt t="127097" x="9613900" y="5530850"/>
          <p14:tracePt t="127114" x="9626600" y="5530850"/>
          <p14:tracePt t="127131" x="9650413" y="5530850"/>
          <p14:tracePt t="127148" x="9663113" y="5530850"/>
          <p14:tracePt t="127151" x="9675813" y="5530850"/>
          <p14:tracePt t="127164" x="9688513" y="5530850"/>
          <p14:tracePt t="127182" x="9688513" y="554355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61791" y="939785"/>
            <a:ext cx="390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00139"/>
            <a:ext cx="1018039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58221"/>
                </a:solidFill>
                <a:latin typeface="Alexandria"/>
              </a:rPr>
              <a:t>It will be in terms of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Median &amp; Range/IQR </a:t>
            </a:r>
            <a:r>
              <a:rPr lang="en-US" sz="2800" dirty="0">
                <a:solidFill>
                  <a:srgbClr val="F58221"/>
                </a:solidFill>
                <a:latin typeface="Alexandria"/>
              </a:rPr>
              <a:t>reporting for each time point measurement.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If </a:t>
            </a:r>
            <a:r>
              <a:rPr lang="en-US" sz="2800" b="1" dirty="0">
                <a:latin typeface="Alexandria"/>
              </a:rPr>
              <a:t>P-value &lt; 0.05 </a:t>
            </a:r>
            <a:r>
              <a:rPr lang="en-US" sz="2800" dirty="0">
                <a:latin typeface="Alexandria"/>
              </a:rPr>
              <a:t>so, </a:t>
            </a:r>
            <a:r>
              <a:rPr lang="en-US" sz="2800" b="1" dirty="0">
                <a:latin typeface="Alexandria"/>
              </a:rPr>
              <a:t>there is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a</a:t>
            </a:r>
            <a:r>
              <a:rPr lang="en-US" sz="2800" b="1" dirty="0">
                <a:latin typeface="Alexandria"/>
              </a:rPr>
              <a:t> statistically significant difference </a:t>
            </a:r>
            <a:r>
              <a:rPr lang="en-US" sz="2800" dirty="0">
                <a:latin typeface="Alexandria"/>
              </a:rPr>
              <a:t>between the BGL of patients after one month (Median= ……., Range= ……..) and their BGL after 3 months (Median= ……., Range= ……..), (P-value = ……….).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44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936"/>
    </mc:Choice>
    <mc:Fallback xmlns="">
      <p:transition advTm="73936"/>
    </mc:Fallback>
  </mc:AlternateContent>
  <p:extLst>
    <p:ext uri="{3A86A75C-4F4B-4683-9AE1-C65F6400EC91}">
      <p14:laserTraceLst xmlns:p14="http://schemas.microsoft.com/office/powerpoint/2010/main">
        <p14:tracePtLst>
          <p14:tracePt t="17589" x="5407025" y="5430838"/>
          <p14:tracePt t="17606" x="5419725" y="5443538"/>
          <p14:tracePt t="17622" x="5419725" y="5456238"/>
          <p14:tracePt t="17637" x="5419725" y="5468938"/>
          <p14:tracePt t="17645" x="5419725" y="5481638"/>
          <p14:tracePt t="17652" x="5419725" y="5494338"/>
          <p14:tracePt t="17669" x="5419725" y="5530850"/>
          <p14:tracePt t="17685" x="5419725" y="5556250"/>
          <p14:tracePt t="17703" x="5419725" y="5581650"/>
          <p14:tracePt t="18429" x="5432425" y="5581650"/>
          <p14:tracePt t="18436" x="5457825" y="5581650"/>
          <p14:tracePt t="18444" x="5483225" y="5581650"/>
          <p14:tracePt t="18453" x="5507038" y="5594350"/>
          <p14:tracePt t="18470" x="5557838" y="5607050"/>
          <p14:tracePt t="18486" x="5570538" y="5607050"/>
          <p14:tracePt t="18504" x="5607050" y="5619750"/>
          <p14:tracePt t="18521" x="5632450" y="5619750"/>
          <p14:tracePt t="18537" x="5657850" y="5619750"/>
          <p14:tracePt t="18540" x="5683250" y="5619750"/>
          <p14:tracePt t="18557" x="5695950" y="5619750"/>
          <p14:tracePt t="18571" x="5732463" y="5619750"/>
          <p14:tracePt t="18572" x="5745163" y="5619750"/>
          <p14:tracePt t="18588" x="5783263" y="5619750"/>
          <p14:tracePt t="18604" x="5795963" y="5619750"/>
          <p14:tracePt t="18621" x="5808663" y="5619750"/>
          <p14:tracePt t="18724" x="5808663" y="5607050"/>
          <p14:tracePt t="18741" x="5821363" y="5607050"/>
          <p14:tracePt t="18749" x="5832475" y="5607050"/>
          <p14:tracePt t="18765" x="5845175" y="5607050"/>
          <p14:tracePt t="18772" x="5870575" y="5594350"/>
          <p14:tracePt t="18788" x="5895975" y="5581650"/>
          <p14:tracePt t="18804" x="5908675" y="5581650"/>
          <p14:tracePt t="18821" x="5921375" y="5581650"/>
          <p14:tracePt t="19053" x="5908675" y="5581650"/>
          <p14:tracePt t="19061" x="5895975" y="5568950"/>
          <p14:tracePt t="19071" x="5870575" y="5568950"/>
          <p14:tracePt t="19089" x="5821363" y="5568950"/>
          <p14:tracePt t="19105" x="5808663" y="5556250"/>
          <p14:tracePt t="19108" x="5795963" y="5556250"/>
          <p14:tracePt t="19122" x="5783263" y="5543550"/>
          <p14:tracePt t="19125" x="5745163" y="5530850"/>
          <p14:tracePt t="19139" x="5708650" y="5530850"/>
          <p14:tracePt t="19141" x="5670550" y="5507038"/>
          <p14:tracePt t="19156" x="5595938" y="5481638"/>
          <p14:tracePt t="19172" x="5483225" y="5443538"/>
          <p14:tracePt t="19189" x="5394325" y="5407025"/>
          <p14:tracePt t="19205" x="5319713" y="5356225"/>
          <p14:tracePt t="19223" x="5257800" y="5318125"/>
          <p14:tracePt t="19238" x="5219700" y="5294313"/>
          <p14:tracePt t="19255" x="5207000" y="5268913"/>
          <p14:tracePt t="19272" x="5194300" y="5268913"/>
          <p14:tracePt t="19333" x="5194300" y="5256213"/>
          <p14:tracePt t="19340" x="5194300" y="5243513"/>
          <p14:tracePt t="19349" x="5181600" y="5243513"/>
          <p14:tracePt t="19405" x="5181600" y="5230813"/>
          <p14:tracePt t="19421" x="5181600" y="5218113"/>
          <p14:tracePt t="19429" x="5181600" y="5205413"/>
          <p14:tracePt t="19439" x="5181600" y="5194300"/>
          <p14:tracePt t="19456" x="5181600" y="5181600"/>
          <p14:tracePt t="19472" x="5194300" y="5181600"/>
          <p14:tracePt t="21332" x="5181600" y="5194300"/>
          <p14:tracePt t="21341" x="5145088" y="5205413"/>
          <p14:tracePt t="21350" x="5132388" y="5218113"/>
          <p14:tracePt t="21361" x="5106988" y="5230813"/>
          <p14:tracePt t="21378" x="5057775" y="5243513"/>
          <p14:tracePt t="21381" x="5032375" y="5243513"/>
          <p14:tracePt t="21395" x="5006975" y="5256213"/>
          <p14:tracePt t="21397" x="4994275" y="5268913"/>
          <p14:tracePt t="21411" x="4968875" y="5268913"/>
          <p14:tracePt t="21414" x="4956175" y="5268913"/>
          <p14:tracePt t="21429" x="4919663" y="5268913"/>
          <p14:tracePt t="21444" x="4856163" y="5268913"/>
          <p14:tracePt t="21462" x="4781550" y="5243513"/>
          <p14:tracePt t="21478" x="4719638" y="5230813"/>
          <p14:tracePt t="21494" x="4643438" y="5194300"/>
          <p14:tracePt t="21511" x="4594225" y="5143500"/>
          <p14:tracePt t="21529" x="4543425" y="5105400"/>
          <p14:tracePt t="21532" x="4530725" y="5092700"/>
          <p14:tracePt t="21545" x="4506913" y="5081588"/>
          <p14:tracePt t="21548" x="4494213" y="5068888"/>
          <p14:tracePt t="21562" x="4468813" y="5056188"/>
          <p14:tracePt t="21579" x="4456113" y="5056188"/>
          <p14:tracePt t="25397" x="4443413" y="5056188"/>
          <p14:tracePt t="25404" x="4443413" y="5043488"/>
          <p14:tracePt t="25421" x="4443413" y="5030788"/>
          <p14:tracePt t="25461" x="4443413" y="5018088"/>
          <p14:tracePt t="25469" x="4443413" y="5005388"/>
          <p14:tracePt t="25476" x="4456113" y="5005388"/>
          <p14:tracePt t="25517" x="4456113" y="4992688"/>
          <p14:tracePt t="25542" x="4468813" y="4981575"/>
          <p14:tracePt t="25556" x="4468813" y="4956175"/>
          <p14:tracePt t="25564" x="4468813" y="4943475"/>
          <p14:tracePt t="25572" x="4468813" y="4930775"/>
          <p14:tracePt t="25589" x="4468813" y="4879975"/>
          <p14:tracePt t="25605" x="4468813" y="4805363"/>
          <p14:tracePt t="25622" x="4494213" y="4743450"/>
          <p14:tracePt t="25639" x="4494213" y="4679950"/>
          <p14:tracePt t="25655" x="4506913" y="4605338"/>
          <p14:tracePt t="25672" x="4530725" y="4543425"/>
          <p14:tracePt t="25689" x="4530725" y="4479925"/>
          <p14:tracePt t="25692" x="4530725" y="4467225"/>
          <p14:tracePt t="25706" x="4530725" y="4454525"/>
          <p14:tracePt t="25708" x="4530725" y="4443413"/>
          <p14:tracePt t="25724" x="4530725" y="4430713"/>
          <p14:tracePt t="25740" x="4530725" y="4405313"/>
          <p14:tracePt t="25756" x="4530725" y="4392613"/>
          <p14:tracePt t="25772" x="4530725" y="4379913"/>
          <p14:tracePt t="25789" x="4530725" y="4367213"/>
          <p14:tracePt t="25806" x="4530725" y="4354513"/>
          <p14:tracePt t="25822" x="4530725" y="4318000"/>
          <p14:tracePt t="25839" x="4543425" y="4292600"/>
          <p14:tracePt t="25856" x="4543425" y="4267200"/>
          <p14:tracePt t="25873" x="4543425" y="4241800"/>
          <p14:tracePt t="25889" x="4543425" y="4205288"/>
          <p14:tracePt t="25892" x="4556125" y="4192588"/>
          <p14:tracePt t="25907" x="4556125" y="4179888"/>
          <p14:tracePt t="25909" x="4556125" y="4154488"/>
          <p14:tracePt t="25923" x="4556125" y="4141788"/>
          <p14:tracePt t="25925" x="4556125" y="4129088"/>
          <p14:tracePt t="25941" x="4556125" y="4117975"/>
          <p14:tracePt t="25956" x="4556125" y="4067175"/>
          <p14:tracePt t="25973" x="4543425" y="4017963"/>
          <p14:tracePt t="25989" x="4506913" y="3929063"/>
          <p14:tracePt t="26006" x="4456113" y="3854450"/>
          <p14:tracePt t="26023" x="4418013" y="3767138"/>
          <p14:tracePt t="26040" x="4381500" y="3703638"/>
          <p14:tracePt t="26057" x="4330700" y="3641725"/>
          <p14:tracePt t="26073" x="4294188" y="3603625"/>
          <p14:tracePt t="26076" x="4256088" y="3590925"/>
          <p14:tracePt t="26090" x="4230688" y="3579813"/>
          <p14:tracePt t="26092" x="4205288" y="3567113"/>
          <p14:tracePt t="26108" x="4156075" y="3541713"/>
          <p14:tracePt t="26124" x="4105275" y="3529013"/>
          <p14:tracePt t="26140" x="4056063" y="3516313"/>
          <p14:tracePt t="26157" x="3992563" y="3490913"/>
          <p14:tracePt t="26174" x="3943350" y="3490913"/>
          <p14:tracePt t="26190" x="3892550" y="3490913"/>
          <p14:tracePt t="26206" x="3817938" y="3490913"/>
          <p14:tracePt t="26223" x="3756025" y="3490913"/>
          <p14:tracePt t="26240" x="3679825" y="3490913"/>
          <p14:tracePt t="26257" x="3617913" y="3490913"/>
          <p14:tracePt t="26261" x="3579813" y="3490913"/>
          <p14:tracePt t="26274" x="3554413" y="3490913"/>
          <p14:tracePt t="26276" x="3530600" y="3490913"/>
          <p14:tracePt t="26291" x="3505200" y="3490913"/>
          <p14:tracePt t="26293" x="3479800" y="3490913"/>
          <p14:tracePt t="26308" x="3429000" y="3490913"/>
          <p14:tracePt t="26324" x="3379788" y="3490913"/>
          <p14:tracePt t="26341" x="3354388" y="3490913"/>
          <p14:tracePt t="26358" x="3328988" y="3490913"/>
          <p14:tracePt t="26636" x="3317875" y="3490913"/>
          <p14:tracePt t="26669" x="3317875" y="3503613"/>
          <p14:tracePt t="26701" x="3317875" y="3516313"/>
          <p14:tracePt t="26741" x="3317875" y="3529013"/>
          <p14:tracePt t="26789" x="3317875" y="3541713"/>
          <p14:tracePt t="26796" x="3317875" y="3554413"/>
          <p14:tracePt t="26844" x="3317875" y="3567113"/>
          <p14:tracePt t="26964" x="3305175" y="3567113"/>
          <p14:tracePt t="26972" x="3292475" y="3567113"/>
          <p14:tracePt t="26989" x="3292475" y="3579813"/>
          <p14:tracePt t="27101" x="3292475" y="3590925"/>
          <p14:tracePt t="27117" x="3292475" y="3603625"/>
          <p14:tracePt t="27141" x="3279775" y="3616325"/>
          <p14:tracePt t="27492" x="3279775" y="3629025"/>
          <p14:tracePt t="28132" x="3292475" y="3629025"/>
          <p14:tracePt t="28141" x="3305175" y="3629025"/>
          <p14:tracePt t="28853" x="3317875" y="3641725"/>
          <p14:tracePt t="28861" x="3317875" y="3654425"/>
          <p14:tracePt t="28869" x="3328988" y="3654425"/>
          <p14:tracePt t="28885" x="3328988" y="3667125"/>
          <p14:tracePt t="28897" x="3341688" y="3667125"/>
          <p14:tracePt t="28914" x="3354388" y="3667125"/>
          <p14:tracePt t="28916" x="3354388" y="3679825"/>
          <p14:tracePt t="28932" x="3367088" y="3679825"/>
          <p14:tracePt t="29012" x="3379788" y="3679825"/>
          <p14:tracePt t="29020" x="3379788" y="3692525"/>
          <p14:tracePt t="29031" x="3379788" y="3703638"/>
          <p14:tracePt t="29048" x="3405188" y="3716338"/>
          <p14:tracePt t="29065" x="3417888" y="3729038"/>
          <p14:tracePt t="29081" x="3441700" y="3767138"/>
          <p14:tracePt t="29084" x="3467100" y="3779838"/>
          <p14:tracePt t="29098" x="3479800" y="3792538"/>
          <p14:tracePt t="29101" x="3505200" y="3829050"/>
          <p14:tracePt t="29115" x="3530600" y="3854450"/>
          <p14:tracePt t="29117" x="3554413" y="3879850"/>
          <p14:tracePt t="29132" x="3592513" y="3941763"/>
          <p14:tracePt t="29148" x="3654425" y="4029075"/>
          <p14:tracePt t="29165" x="3717925" y="4105275"/>
          <p14:tracePt t="29182" x="3767138" y="4179888"/>
          <p14:tracePt t="29198" x="3805238" y="4241800"/>
          <p14:tracePt t="29215" x="3830638" y="4267200"/>
          <p14:tracePt t="29231" x="3856038" y="4292600"/>
          <p14:tracePt t="29248" x="3867150" y="4318000"/>
          <p14:tracePt t="29265" x="3892550" y="4341813"/>
          <p14:tracePt t="29282" x="3892550" y="4367213"/>
          <p14:tracePt t="29284" x="3905250" y="4379913"/>
          <p14:tracePt t="29299" x="3905250" y="4392613"/>
          <p14:tracePt t="29301" x="3917950" y="4392613"/>
          <p14:tracePt t="29764" x="3943350" y="4392613"/>
          <p14:tracePt t="29772" x="3979863" y="4405313"/>
          <p14:tracePt t="29782" x="4030663" y="4430713"/>
          <p14:tracePt t="29800" x="4105275" y="4505325"/>
          <p14:tracePt t="29816" x="4156075" y="4605338"/>
          <p14:tracePt t="29833" x="4181475" y="4667250"/>
          <p14:tracePt t="29836" x="4181475" y="4705350"/>
          <p14:tracePt t="29850" x="4181475" y="4743450"/>
          <p14:tracePt t="29852" x="4181475" y="4779963"/>
          <p14:tracePt t="29867" x="4168775" y="4830763"/>
          <p14:tracePt t="29869" x="4130675" y="4856163"/>
          <p14:tracePt t="29884" x="4005263" y="4943475"/>
          <p14:tracePt t="29901" x="3879850" y="4968875"/>
          <p14:tracePt t="29916" x="3779838" y="4981575"/>
          <p14:tracePt t="29934" x="3705225" y="4992688"/>
          <p14:tracePt t="29949" x="3679825" y="4992688"/>
          <p14:tracePt t="29966" x="3667125" y="4992688"/>
          <p14:tracePt t="29983" x="3643313" y="4992688"/>
          <p14:tracePt t="30005" x="3643313" y="4981575"/>
          <p14:tracePt t="30017" x="3643313" y="4968875"/>
          <p14:tracePt t="30034" x="3643313" y="4943475"/>
          <p14:tracePt t="30037" x="3643313" y="4905375"/>
          <p14:tracePt t="30051" x="3643313" y="4879975"/>
          <p14:tracePt t="30053" x="3643313" y="4868863"/>
          <p14:tracePt t="30068" x="3643313" y="4830763"/>
          <p14:tracePt t="30084" x="3643313" y="4779963"/>
          <p14:tracePt t="30101" x="3643313" y="4730750"/>
          <p14:tracePt t="30117" x="3643313" y="4692650"/>
          <p14:tracePt t="30134" x="3643313" y="4667250"/>
          <p14:tracePt t="30150" x="3643313" y="4630738"/>
          <p14:tracePt t="30167" x="3643313" y="4618038"/>
          <p14:tracePt t="30184" x="3643313" y="4605338"/>
          <p14:tracePt t="30201" x="3630613" y="4592638"/>
          <p14:tracePt t="30284" x="3630613" y="4579938"/>
          <p14:tracePt t="30292" x="3643313" y="4579938"/>
          <p14:tracePt t="30301" x="3667125" y="4554538"/>
          <p14:tracePt t="30317" x="3730625" y="4543425"/>
          <p14:tracePt t="30334" x="3805238" y="4492625"/>
          <p14:tracePt t="30351" x="3879850" y="4454525"/>
          <p14:tracePt t="30368" x="3943350" y="4443413"/>
          <p14:tracePt t="30384" x="4005263" y="4405313"/>
          <p14:tracePt t="30401" x="4081463" y="4379913"/>
          <p14:tracePt t="30404" x="4117975" y="4367213"/>
          <p14:tracePt t="30418" x="4130675" y="4367213"/>
          <p14:tracePt t="30421" x="4156075" y="4354513"/>
          <p14:tracePt t="30435" x="4181475" y="4354513"/>
          <p14:tracePt t="30437" x="4192588" y="4341813"/>
          <p14:tracePt t="30452" x="4217988" y="4330700"/>
          <p14:tracePt t="30469" x="4230688" y="4330700"/>
          <p14:tracePt t="30485" x="4243388" y="4305300"/>
          <p14:tracePt t="30502" x="4268788" y="4305300"/>
          <p14:tracePt t="30518" x="4281488" y="4292600"/>
          <p14:tracePt t="30534" x="4318000" y="4267200"/>
          <p14:tracePt t="30552" x="4356100" y="4267200"/>
          <p14:tracePt t="30568" x="4381500" y="4267200"/>
          <p14:tracePt t="30585" x="4394200" y="4267200"/>
          <p14:tracePt t="30602" x="4418013" y="4267200"/>
          <p14:tracePt t="30620" x="4468813" y="4267200"/>
          <p14:tracePt t="30636" x="4494213" y="4267200"/>
          <p14:tracePt t="30652" x="4506913" y="4267200"/>
          <p14:tracePt t="30669" x="4518025" y="4267200"/>
          <p14:tracePt t="30813" x="4530725" y="4267200"/>
          <p14:tracePt t="30829" x="4530725" y="4279900"/>
          <p14:tracePt t="30836" x="4543425" y="4279900"/>
          <p14:tracePt t="30852" x="4568825" y="4305300"/>
          <p14:tracePt t="30869" x="4606925" y="4305300"/>
          <p14:tracePt t="30886" x="4630738" y="4330700"/>
          <p14:tracePt t="30902" x="4656138" y="4330700"/>
          <p14:tracePt t="30920" x="4668838" y="4330700"/>
          <p14:tracePt t="30936" x="4694238" y="4330700"/>
          <p14:tracePt t="30952" x="4706938" y="4330700"/>
          <p14:tracePt t="30969" x="4719638" y="4330700"/>
          <p14:tracePt t="30972" x="4732338" y="4330700"/>
          <p14:tracePt t="31020" x="4756150" y="4330700"/>
          <p14:tracePt t="31029" x="4768850" y="4330700"/>
          <p14:tracePt t="31036" x="4794250" y="4330700"/>
          <p14:tracePt t="31053" x="4843463" y="4330700"/>
          <p14:tracePt t="31069" x="4919663" y="4330700"/>
          <p14:tracePt t="31086" x="5019675" y="4330700"/>
          <p14:tracePt t="31103" x="5207000" y="4330700"/>
          <p14:tracePt t="31120" x="5457825" y="4318000"/>
          <p14:tracePt t="31137" x="5695950" y="4267200"/>
          <p14:tracePt t="31153" x="5957888" y="4241800"/>
          <p14:tracePt t="31156" x="6070600" y="4217988"/>
          <p14:tracePt t="31170" x="6170613" y="4192588"/>
          <p14:tracePt t="31172" x="6283325" y="4179888"/>
          <p14:tracePt t="31188" x="6346825" y="4167188"/>
          <p14:tracePt t="31190" x="6396038" y="4154488"/>
          <p14:tracePt t="31204" x="6483350" y="4154488"/>
          <p14:tracePt t="31221" x="6508750" y="4141788"/>
          <p14:tracePt t="31237" x="6521450" y="4141788"/>
          <p14:tracePt t="31261" x="6534150" y="4129088"/>
          <p14:tracePt t="31285" x="6534150" y="4117975"/>
          <p14:tracePt t="31292" x="6546850" y="4105275"/>
          <p14:tracePt t="31303" x="6546850" y="4079875"/>
          <p14:tracePt t="31320" x="6559550" y="4029075"/>
          <p14:tracePt t="31337" x="6572250" y="4005263"/>
          <p14:tracePt t="31340" x="6584950" y="3979863"/>
          <p14:tracePt t="31354" x="6584950" y="3967163"/>
          <p14:tracePt t="31357" x="6584950" y="3954463"/>
          <p14:tracePt t="31371" x="6596063" y="3954463"/>
          <p14:tracePt t="31373" x="6596063" y="3941763"/>
          <p14:tracePt t="31508" x="6608763" y="3941763"/>
          <p14:tracePt t="31516" x="6621463" y="3941763"/>
          <p14:tracePt t="31532" x="6634163" y="3941763"/>
          <p14:tracePt t="31541" x="6659563" y="3941763"/>
          <p14:tracePt t="31555" x="6672263" y="3941763"/>
          <p14:tracePt t="31557" x="6684963" y="3941763"/>
          <p14:tracePt t="31572" x="6721475" y="3929063"/>
          <p14:tracePt t="31588" x="6734175" y="3929063"/>
          <p14:tracePt t="31604" x="6746875" y="3929063"/>
          <p14:tracePt t="31621" x="6772275" y="3916363"/>
          <p14:tracePt t="31637" x="6797675" y="3916363"/>
          <p14:tracePt t="31654" x="6834188" y="3905250"/>
          <p14:tracePt t="31671" x="6884988" y="3892550"/>
          <p14:tracePt t="31688" x="6946900" y="3879850"/>
          <p14:tracePt t="31705" x="6997700" y="3867150"/>
          <p14:tracePt t="31721" x="7072313" y="3854450"/>
          <p14:tracePt t="31739" x="7123113" y="3854450"/>
          <p14:tracePt t="31741" x="7134225" y="3854450"/>
          <p14:tracePt t="31756" x="7159625" y="3841750"/>
          <p14:tracePt t="31844" x="7172325" y="3829050"/>
          <p14:tracePt t="31853" x="7185025" y="3829050"/>
          <p14:tracePt t="31860" x="7185025" y="3816350"/>
          <p14:tracePt t="31872" x="7197725" y="3816350"/>
          <p14:tracePt t="31889" x="7223125" y="3803650"/>
          <p14:tracePt t="31893" x="7246938" y="3792538"/>
          <p14:tracePt t="31909" x="7259638" y="3779838"/>
          <p14:tracePt t="31922" x="7272338" y="3779838"/>
          <p14:tracePt t="31940" x="7297738" y="3779838"/>
          <p14:tracePt t="31956" x="7297738" y="3767138"/>
          <p14:tracePt t="32069" x="7323138" y="3767138"/>
          <p14:tracePt t="32084" x="7335838" y="3767138"/>
          <p14:tracePt t="32100" x="7348538" y="3767138"/>
          <p14:tracePt t="32117" x="7359650" y="3767138"/>
          <p14:tracePt t="32124" x="7372350" y="3767138"/>
          <p14:tracePt t="32140" x="7385050" y="3767138"/>
          <p14:tracePt t="32156" x="7385050" y="3754438"/>
          <p14:tracePt t="32172" x="7397750" y="3754438"/>
          <p14:tracePt t="33732" x="7397750" y="3741738"/>
          <p14:tracePt t="33749" x="7397750" y="3729038"/>
          <p14:tracePt t="33765" x="7397750" y="3716338"/>
          <p14:tracePt t="33772" x="7397750" y="3703638"/>
          <p14:tracePt t="33901" x="7397750" y="3716338"/>
          <p14:tracePt t="33933" x="7397750" y="3729038"/>
          <p14:tracePt t="33972" x="7397750" y="3741738"/>
          <p14:tracePt t="33988" x="7397750" y="3767138"/>
          <p14:tracePt t="33997" x="7385050" y="3779838"/>
          <p14:tracePt t="34011" x="7348538" y="3816350"/>
          <p14:tracePt t="34027" x="7297738" y="3867150"/>
          <p14:tracePt t="34044" x="7246938" y="3905250"/>
          <p14:tracePt t="34061" x="7197725" y="3941763"/>
          <p14:tracePt t="34078" x="7134225" y="3954463"/>
          <p14:tracePt t="34094" x="7059613" y="3979863"/>
          <p14:tracePt t="34111" x="6959600" y="3979863"/>
          <p14:tracePt t="34127" x="6872288" y="3979863"/>
          <p14:tracePt t="34144" x="6797675" y="3979863"/>
          <p14:tracePt t="34161" x="6721475" y="3954463"/>
          <p14:tracePt t="34178" x="6621463" y="3905250"/>
          <p14:tracePt t="34181" x="6596063" y="3879850"/>
          <p14:tracePt t="34195" x="6572250" y="3867150"/>
          <p14:tracePt t="34197" x="6559550" y="3841750"/>
          <p14:tracePt t="34211" x="6534150" y="3779838"/>
          <p14:tracePt t="34228" x="6534150" y="3729038"/>
          <p14:tracePt t="34244" x="6534150" y="3703638"/>
          <p14:tracePt t="34262" x="6534150" y="3692525"/>
          <p14:tracePt t="34278" x="6483350" y="3692525"/>
          <p14:tracePt t="34294" x="6408738" y="3692525"/>
          <p14:tracePt t="34311" x="6346825" y="3692525"/>
          <p14:tracePt t="34328" x="6321425" y="3692525"/>
          <p14:tracePt t="34345" x="6308725" y="3692525"/>
          <p14:tracePt t="34348" x="6296025" y="3692525"/>
          <p14:tracePt t="34362" x="6296025" y="3703638"/>
          <p14:tracePt t="34379" x="6296025" y="3716338"/>
          <p14:tracePt t="34548" x="6283325" y="3716338"/>
          <p14:tracePt t="34556" x="6246813" y="3729038"/>
          <p14:tracePt t="34565" x="6157913" y="3741738"/>
          <p14:tracePt t="34580" x="5883275" y="3767138"/>
          <p14:tracePt t="34596" x="5545138" y="3792538"/>
          <p14:tracePt t="34612" x="5207000" y="3829050"/>
          <p14:tracePt t="34629" x="4968875" y="3854450"/>
          <p14:tracePt t="34645" x="4768850" y="3892550"/>
          <p14:tracePt t="34662" x="4581525" y="3892550"/>
          <p14:tracePt t="34679" x="4494213" y="3905250"/>
          <p14:tracePt t="34696" x="4443413" y="3905250"/>
          <p14:tracePt t="34712" x="4430713" y="3905250"/>
          <p14:tracePt t="34729" x="4394200" y="3905250"/>
          <p14:tracePt t="34732" x="4381500" y="3905250"/>
          <p14:tracePt t="34746" x="4356100" y="3905250"/>
          <p14:tracePt t="34749" x="4330700" y="3905250"/>
          <p14:tracePt t="34763" x="4305300" y="3892550"/>
          <p14:tracePt t="34764" x="4243388" y="3879850"/>
          <p14:tracePt t="34780" x="4092575" y="3879850"/>
          <p14:tracePt t="34796" x="3930650" y="3879850"/>
          <p14:tracePt t="34812" x="3730625" y="3879850"/>
          <p14:tracePt t="34829" x="3530600" y="3879850"/>
          <p14:tracePt t="34846" x="3317875" y="3905250"/>
          <p14:tracePt t="34862" x="3141663" y="3954463"/>
          <p14:tracePt t="34880" x="3016250" y="4005263"/>
          <p14:tracePt t="34896" x="2916238" y="4054475"/>
          <p14:tracePt t="34913" x="2867025" y="4092575"/>
          <p14:tracePt t="34916" x="2867025" y="4117975"/>
          <p14:tracePt t="34929" x="2867025" y="4129088"/>
          <p14:tracePt t="34932" x="2854325" y="4141788"/>
          <p14:tracePt t="34948" x="2854325" y="4167188"/>
          <p14:tracePt t="34964" x="2854325" y="4179888"/>
          <p14:tracePt t="34980" x="2854325" y="4192588"/>
          <p14:tracePt t="35044" x="2841625" y="4192588"/>
          <p14:tracePt t="35052" x="2816225" y="4205288"/>
          <p14:tracePt t="35063" x="2790825" y="4205288"/>
          <p14:tracePt t="35080" x="2741613" y="4230688"/>
          <p14:tracePt t="35097" x="2628900" y="4241800"/>
          <p14:tracePt t="35100" x="2590800" y="4241800"/>
          <p14:tracePt t="35114" x="2554288" y="4254500"/>
          <p14:tracePt t="35116" x="2516188" y="4267200"/>
          <p14:tracePt t="35130" x="2478088" y="4279900"/>
          <p14:tracePt t="35147" x="2416175" y="4292600"/>
          <p14:tracePt t="35164" x="2378075" y="4305300"/>
          <p14:tracePt t="35180" x="2316163" y="4318000"/>
          <p14:tracePt t="35197" x="2239963" y="4354513"/>
          <p14:tracePt t="35214" x="2190750" y="4354513"/>
          <p14:tracePt t="35230" x="2127250" y="4379913"/>
          <p14:tracePt t="35247" x="2078038" y="4379913"/>
          <p14:tracePt t="35264" x="2014538" y="4392613"/>
          <p14:tracePt t="35281" x="1990725" y="4392613"/>
          <p14:tracePt t="35285" x="1978025" y="4392613"/>
          <p14:tracePt t="35619" x="1965325" y="4392613"/>
          <p14:tracePt t="35628" x="1952625" y="4379913"/>
          <p14:tracePt t="35643" x="1952625" y="4367213"/>
          <p14:tracePt t="35659" x="1952625" y="4354513"/>
          <p14:tracePt t="35812" x="1952625" y="4341813"/>
          <p14:tracePt t="35820" x="1952625" y="4330700"/>
          <p14:tracePt t="36036" x="1965325" y="4330700"/>
          <p14:tracePt t="36053" x="1978025" y="4330700"/>
          <p14:tracePt t="36069" x="1978025" y="4318000"/>
          <p14:tracePt t="36077" x="1990725" y="4318000"/>
          <p14:tracePt t="36092" x="2003425" y="4318000"/>
          <p14:tracePt t="36108" x="2014538" y="4318000"/>
          <p14:tracePt t="36116" x="2027238" y="4318000"/>
          <p14:tracePt t="36133" x="2052638" y="4318000"/>
          <p14:tracePt t="36150" x="2090738" y="4318000"/>
          <p14:tracePt t="36165" x="2103438" y="4318000"/>
          <p14:tracePt t="36183" x="2139950" y="4318000"/>
          <p14:tracePt t="36200" x="2152650" y="4318000"/>
          <p14:tracePt t="36217" x="2178050" y="4318000"/>
          <p14:tracePt t="36234" x="2190750" y="4305300"/>
          <p14:tracePt t="36249" x="2203450" y="4305300"/>
          <p14:tracePt t="36266" x="2216150" y="4292600"/>
          <p14:tracePt t="36284" x="2228850" y="4292600"/>
          <p14:tracePt t="36300" x="2239963" y="4279900"/>
          <p14:tracePt t="36477" x="2252663" y="4267200"/>
          <p14:tracePt t="36492" x="2265363" y="4267200"/>
          <p14:tracePt t="36500" x="2278063" y="4267200"/>
          <p14:tracePt t="36517" x="2316163" y="4267200"/>
          <p14:tracePt t="36534" x="2339975" y="4241800"/>
          <p14:tracePt t="36550" x="2378075" y="4241800"/>
          <p14:tracePt t="36567" x="2416175" y="4230688"/>
          <p14:tracePt t="36584" x="2428875" y="4230688"/>
          <p14:tracePt t="36605" x="2441575" y="4230688"/>
          <p14:tracePt t="36617" x="2452688" y="4230688"/>
          <p14:tracePt t="36645" x="2465388" y="4230688"/>
          <p14:tracePt t="36652" x="2465388" y="4217988"/>
          <p14:tracePt t="36668" x="2478088" y="4217988"/>
          <p14:tracePt t="36684" x="2503488" y="4217988"/>
          <p14:tracePt t="36702" x="2528888" y="4205288"/>
          <p14:tracePt t="36718" x="2565400" y="4205288"/>
          <p14:tracePt t="36734" x="2590800" y="4192588"/>
          <p14:tracePt t="36751" x="2603500" y="4179888"/>
          <p14:tracePt t="36768" x="2616200" y="4179888"/>
          <p14:tracePt t="36860" x="2628900" y="4179888"/>
          <p14:tracePt t="36868" x="2641600" y="4179888"/>
          <p14:tracePt t="36876" x="2678113" y="4179888"/>
          <p14:tracePt t="36887" x="2728913" y="4179888"/>
          <p14:tracePt t="36902" x="2928938" y="4192588"/>
          <p14:tracePt t="36919" x="3216275" y="4217988"/>
          <p14:tracePt t="36934" x="3567113" y="4230688"/>
          <p14:tracePt t="36952" x="3905250" y="4230688"/>
          <p14:tracePt t="36969" x="4156075" y="4230688"/>
          <p14:tracePt t="36972" x="4243388" y="4241800"/>
          <p14:tracePt t="36985" x="4305300" y="4254500"/>
          <p14:tracePt t="36988" x="4381500" y="4267200"/>
          <p14:tracePt t="37002" x="4430713" y="4267200"/>
          <p14:tracePt t="37004" x="4456113" y="4279900"/>
          <p14:tracePt t="37019" x="4494213" y="4292600"/>
          <p14:tracePt t="37021" x="4518025" y="4292600"/>
          <p14:tracePt t="37035" x="4530725" y="4292600"/>
          <p14:tracePt t="37052" x="4530725" y="4305300"/>
          <p14:tracePt t="37444" x="4543425" y="4305300"/>
          <p14:tracePt t="37452" x="4556125" y="4305300"/>
          <p14:tracePt t="37460" x="4568825" y="4305300"/>
          <p14:tracePt t="37469" x="4581525" y="4305300"/>
          <p14:tracePt t="37486" x="4619625" y="4305300"/>
          <p14:tracePt t="37503" x="4681538" y="4279900"/>
          <p14:tracePt t="37519" x="4743450" y="4267200"/>
          <p14:tracePt t="37536" x="4806950" y="4230688"/>
          <p14:tracePt t="37553" x="4856163" y="4217988"/>
          <p14:tracePt t="37556" x="4881563" y="4205288"/>
          <p14:tracePt t="37570" x="4906963" y="4205288"/>
          <p14:tracePt t="37572" x="4945063" y="4192588"/>
          <p14:tracePt t="37587" x="4956175" y="4192588"/>
          <p14:tracePt t="37604" x="4981575" y="4179888"/>
          <p14:tracePt t="37620" x="5006975" y="4179888"/>
          <p14:tracePt t="37637" x="5019675" y="4179888"/>
          <p14:tracePt t="37669" x="5032375" y="4179888"/>
          <p14:tracePt t="37692" x="5045075" y="4179888"/>
          <p14:tracePt t="37709" x="5057775" y="4179888"/>
          <p14:tracePt t="37716" x="5068888" y="4179888"/>
          <p14:tracePt t="37733" x="5081588" y="4179888"/>
          <p14:tracePt t="37740" x="5106988" y="4167188"/>
          <p14:tracePt t="37754" x="5119688" y="4154488"/>
          <p14:tracePt t="37756" x="5132388" y="4154488"/>
          <p14:tracePt t="37771" x="5145088" y="4154488"/>
          <p14:tracePt t="37773" x="5157788" y="4154488"/>
          <p14:tracePt t="37787" x="5170488" y="4154488"/>
          <p14:tracePt t="39644" x="5170488" y="4179888"/>
          <p14:tracePt t="39652" x="5157788" y="4205288"/>
          <p14:tracePt t="39660" x="5132388" y="4217988"/>
          <p14:tracePt t="39676" x="5045075" y="4279900"/>
          <p14:tracePt t="39692" x="4919663" y="4354513"/>
          <p14:tracePt t="39709" x="4743450" y="4443413"/>
          <p14:tracePt t="39726" x="4556125" y="4505325"/>
          <p14:tracePt t="39743" x="4406900" y="4567238"/>
          <p14:tracePt t="39759" x="4305300" y="4592638"/>
          <p14:tracePt t="39776" x="4143375" y="4618038"/>
          <p14:tracePt t="39792" x="3979863" y="4618038"/>
          <p14:tracePt t="39809" x="3830638" y="4618038"/>
          <p14:tracePt t="39812" x="3743325" y="4618038"/>
          <p14:tracePt t="39826" x="3654425" y="4618038"/>
          <p14:tracePt t="39828" x="3567113" y="4618038"/>
          <p14:tracePt t="39843" x="3467100" y="4618038"/>
          <p14:tracePt t="39845" x="3392488" y="4618038"/>
          <p14:tracePt t="39860" x="3216275" y="4618038"/>
          <p14:tracePt t="39876" x="3079750" y="4618038"/>
          <p14:tracePt t="39892" x="2941638" y="4618038"/>
          <p14:tracePt t="39910" x="2867025" y="4618038"/>
          <p14:tracePt t="39926" x="2828925" y="4618038"/>
          <p14:tracePt t="39943" x="2816225" y="4618038"/>
          <p14:tracePt t="39996" x="2854325" y="4630738"/>
          <p14:tracePt t="40004" x="2890838" y="4630738"/>
          <p14:tracePt t="40012" x="2928938" y="4643438"/>
          <p14:tracePt t="40027" x="2967038" y="4656138"/>
          <p14:tracePt t="40029" x="3003550" y="4667250"/>
          <p14:tracePt t="40043" x="3041650" y="4679950"/>
          <p14:tracePt t="40045" x="3079750" y="4679950"/>
          <p14:tracePt t="40060" x="3167063" y="4679950"/>
          <p14:tracePt t="40076" x="3317875" y="4679950"/>
          <p14:tracePt t="40093" x="3517900" y="4667250"/>
          <p14:tracePt t="40109" x="3743325" y="4643438"/>
          <p14:tracePt t="40126" x="4017963" y="4592638"/>
          <p14:tracePt t="40143" x="4330700" y="4567238"/>
          <p14:tracePt t="40160" x="4619625" y="4567238"/>
          <p14:tracePt t="40177" x="4832350" y="4567238"/>
          <p14:tracePt t="40180" x="4932363" y="4567238"/>
          <p14:tracePt t="40194" x="5032375" y="4567238"/>
          <p14:tracePt t="40196" x="5119688" y="4567238"/>
          <p14:tracePt t="40211" x="5194300" y="4567238"/>
          <p14:tracePt t="40213" x="5281613" y="4567238"/>
          <p14:tracePt t="40228" x="5432425" y="4567238"/>
          <p14:tracePt t="40244" x="5545138" y="4567238"/>
          <p14:tracePt t="40261" x="5595938" y="4567238"/>
          <p14:tracePt t="40277" x="5619750" y="4567238"/>
          <p14:tracePt t="40293" x="5645150" y="4567238"/>
          <p14:tracePt t="40310" x="5657850" y="4567238"/>
          <p14:tracePt t="40327" x="5683250" y="4554538"/>
          <p14:tracePt t="40344" x="5695950" y="4554538"/>
          <p14:tracePt t="40396" x="5708650" y="4554538"/>
          <p14:tracePt t="40404" x="5708650" y="4543425"/>
          <p14:tracePt t="40412" x="5719763" y="4543425"/>
          <p14:tracePt t="40428" x="5745163" y="4543425"/>
          <p14:tracePt t="40445" x="5832475" y="4530725"/>
          <p14:tracePt t="40461" x="5932488" y="4518025"/>
          <p14:tracePt t="40478" x="6070600" y="4492625"/>
          <p14:tracePt t="40494" x="6170613" y="4467225"/>
          <p14:tracePt t="40510" x="6246813" y="4454525"/>
          <p14:tracePt t="40528" x="6296025" y="4454525"/>
          <p14:tracePt t="40544" x="6346825" y="4430713"/>
          <p14:tracePt t="40561" x="6370638" y="4430713"/>
          <p14:tracePt t="40564" x="6383338" y="4430713"/>
          <p14:tracePt t="40578" x="6383338" y="4418013"/>
          <p14:tracePt t="40581" x="6408738" y="4418013"/>
          <p14:tracePt t="40596" x="6421438" y="4418013"/>
          <p14:tracePt t="40620" x="6434138" y="4418013"/>
          <p14:tracePt t="40628" x="6446838" y="4418013"/>
          <p14:tracePt t="40645" x="6459538" y="4405313"/>
          <p14:tracePt t="40668" x="6472238" y="4405313"/>
          <p14:tracePt t="40678" x="6496050" y="4405313"/>
          <p14:tracePt t="40694" x="6508750" y="4405313"/>
          <p14:tracePt t="40711" x="6534150" y="4392613"/>
          <p14:tracePt t="40729" x="6546850" y="4392613"/>
          <p14:tracePt t="40732" x="6559550" y="4392613"/>
          <p14:tracePt t="40812" x="6546850" y="4392613"/>
          <p14:tracePt t="40820" x="6508750" y="4392613"/>
          <p14:tracePt t="40828" x="6446838" y="4392613"/>
          <p14:tracePt t="40845" x="6308725" y="4392613"/>
          <p14:tracePt t="40861" x="6121400" y="4330700"/>
          <p14:tracePt t="40878" x="5957888" y="4292600"/>
          <p14:tracePt t="40895" x="5921375" y="4292600"/>
          <p14:tracePt t="40948" x="5921375" y="4279900"/>
          <p14:tracePt t="40956" x="5908675" y="4267200"/>
          <p14:tracePt t="40964" x="5883275" y="4241800"/>
          <p14:tracePt t="40980" x="5770563" y="4192588"/>
          <p14:tracePt t="40996" x="5719763" y="4167188"/>
          <p14:tracePt t="41036" x="5732463" y="4167188"/>
          <p14:tracePt t="41046" x="5757863" y="4167188"/>
          <p14:tracePt t="41053" x="5783263" y="4167188"/>
          <p14:tracePt t="41063" x="5808663" y="4167188"/>
          <p14:tracePt t="41079" x="5845175" y="4167188"/>
          <p14:tracePt t="41095" x="5883275" y="4167188"/>
          <p14:tracePt t="41113" x="5895975" y="4167188"/>
          <p14:tracePt t="41130" x="5908675" y="4167188"/>
          <p14:tracePt t="41146" x="5921375" y="4167188"/>
          <p14:tracePt t="41163" x="5932488" y="4167188"/>
          <p14:tracePt t="41180" x="5945188" y="4167188"/>
          <p14:tracePt t="41196" x="5945188" y="4154488"/>
          <p14:tracePt t="41213" x="5957888" y="4154488"/>
          <p14:tracePt t="41230" x="5957888" y="4141788"/>
          <p14:tracePt t="41261" x="5970588" y="4141788"/>
          <p14:tracePt t="41268" x="5970588" y="4129088"/>
          <p14:tracePt t="41293" x="5983288" y="4129088"/>
          <p14:tracePt t="41301" x="5995988" y="4129088"/>
          <p14:tracePt t="41313" x="6008688" y="4117975"/>
          <p14:tracePt t="41330" x="6021388" y="4117975"/>
          <p14:tracePt t="41332" x="6045200" y="4117975"/>
          <p14:tracePt t="41347" x="6057900" y="4117975"/>
          <p14:tracePt t="41349" x="6070600" y="4105275"/>
          <p14:tracePt t="41364" x="6134100" y="4105275"/>
          <p14:tracePt t="41380" x="6170613" y="4079875"/>
          <p14:tracePt t="41397" x="6234113" y="4067175"/>
          <p14:tracePt t="41414" x="6308725" y="4041775"/>
          <p14:tracePt t="41430" x="6396038" y="4029075"/>
          <p14:tracePt t="41447" x="6521450" y="4017963"/>
          <p14:tracePt t="41463" x="6596063" y="4017963"/>
          <p14:tracePt t="41480" x="6646863" y="4017963"/>
          <p14:tracePt t="41496" x="6672263" y="4017963"/>
          <p14:tracePt t="41514" x="6684963" y="4017963"/>
          <p14:tracePt t="41516" x="6696075" y="4017963"/>
          <p14:tracePt t="41530" x="6708775" y="4017963"/>
          <p14:tracePt t="41548" x="6721475" y="4017963"/>
          <p14:tracePt t="41756" x="6734175" y="4017963"/>
          <p14:tracePt t="41780" x="6746875" y="4017963"/>
          <p14:tracePt t="41820" x="6759575" y="4017963"/>
          <p14:tracePt t="41861" x="6772275" y="4017963"/>
          <p14:tracePt t="41980" x="6772275" y="4029075"/>
          <p14:tracePt t="41988" x="6772275" y="4041775"/>
          <p14:tracePt t="41998" x="6772275" y="4067175"/>
          <p14:tracePt t="42014" x="6772275" y="4129088"/>
          <p14:tracePt t="42032" x="6772275" y="4167188"/>
          <p14:tracePt t="42049" x="6746875" y="4217988"/>
          <p14:tracePt t="42065" x="6708775" y="4241800"/>
          <p14:tracePt t="42067" x="6696075" y="4254500"/>
          <p14:tracePt t="42082" x="6696075" y="4267200"/>
          <p14:tracePt t="42084" x="6684963" y="4267200"/>
          <p14:tracePt t="42212" x="6696075" y="4267200"/>
          <p14:tracePt t="42220" x="6696075" y="4254500"/>
          <p14:tracePt t="42232" x="6721475" y="4241800"/>
          <p14:tracePt t="42249" x="6746875" y="4217988"/>
          <p14:tracePt t="42251" x="6759575" y="4217988"/>
          <p14:tracePt t="42266" x="6784975" y="4205288"/>
          <p14:tracePt t="42268" x="6797675" y="4192588"/>
          <p14:tracePt t="42283" x="6808788" y="4179888"/>
          <p14:tracePt t="42284" x="6808788" y="4167188"/>
          <p14:tracePt t="42299" x="6821488" y="4154488"/>
          <p14:tracePt t="43020" x="6834188" y="4154488"/>
          <p14:tracePt t="43028" x="6846888" y="4154488"/>
          <p14:tracePt t="43036" x="6859588" y="4154488"/>
          <p14:tracePt t="43052" x="6884988" y="4141788"/>
          <p14:tracePt t="43068" x="6921500" y="4129088"/>
          <p14:tracePt t="43084" x="6946900" y="4129088"/>
          <p14:tracePt t="43101" x="6959600" y="4117975"/>
          <p14:tracePt t="43118" x="6985000" y="4117975"/>
          <p14:tracePt t="43140" x="6997700" y="4117975"/>
          <p14:tracePt t="43381" x="7010400" y="4117975"/>
          <p14:tracePt t="43388" x="7021513" y="4117975"/>
          <p14:tracePt t="43421" x="7034213" y="4117975"/>
          <p14:tracePt t="43596" x="7021513" y="4117975"/>
          <p14:tracePt t="43604" x="7010400" y="4117975"/>
          <p14:tracePt t="43620" x="6997700" y="4117975"/>
          <p14:tracePt t="43636" x="6959600" y="4117975"/>
          <p14:tracePt t="43653" x="6921500" y="4129088"/>
          <p14:tracePt t="43670" x="6872288" y="4129088"/>
          <p14:tracePt t="43685" x="6834188" y="4141788"/>
          <p14:tracePt t="43702" x="6821488" y="4141788"/>
          <p14:tracePt t="43719" x="6797675" y="4141788"/>
          <p14:tracePt t="43736" x="6784975" y="4141788"/>
          <p14:tracePt t="43753" x="6759575" y="4141788"/>
          <p14:tracePt t="43769" x="6746875" y="4141788"/>
          <p14:tracePt t="43772" x="6734175" y="4141788"/>
          <p14:tracePt t="43788" x="6721475" y="4141788"/>
          <p14:tracePt t="43803" x="6708775" y="4141788"/>
          <p14:tracePt t="43828" x="6696075" y="4141788"/>
          <p14:tracePt t="43844" x="6684963" y="4141788"/>
          <p14:tracePt t="43860" x="6672263" y="4141788"/>
          <p14:tracePt t="43870" x="6659563" y="4141788"/>
          <p14:tracePt t="43886" x="6621463" y="4141788"/>
          <p14:tracePt t="43903" x="6584950" y="4141788"/>
          <p14:tracePt t="43920" x="6521450" y="4141788"/>
          <p14:tracePt t="43937" x="6472238" y="4141788"/>
          <p14:tracePt t="43953" x="6421438" y="4141788"/>
          <p14:tracePt t="43956" x="6383338" y="4141788"/>
          <p14:tracePt t="43970" x="6346825" y="4141788"/>
          <p14:tracePt t="43972" x="6321425" y="4141788"/>
          <p14:tracePt t="43988" x="6246813" y="4141788"/>
          <p14:tracePt t="44004" x="6183313" y="4154488"/>
          <p14:tracePt t="44021" x="6083300" y="4192588"/>
          <p14:tracePt t="44037" x="5995988" y="4230688"/>
          <p14:tracePt t="44054" x="5921375" y="4279900"/>
          <p14:tracePt t="44070" x="5795963" y="4318000"/>
          <p14:tracePt t="44087" x="5745163" y="4379913"/>
          <p14:tracePt t="44103" x="5695950" y="4392613"/>
          <p14:tracePt t="44120" x="5657850" y="4418013"/>
          <p14:tracePt t="44137" x="5645150" y="4430713"/>
          <p14:tracePt t="44140" x="5632450" y="4443413"/>
          <p14:tracePt t="44236" x="5619750" y="4443413"/>
          <p14:tracePt t="44244" x="5607050" y="4443413"/>
          <p14:tracePt t="44254" x="5583238" y="4443413"/>
          <p14:tracePt t="44270" x="5507038" y="4443413"/>
          <p14:tracePt t="44287" x="5445125" y="4443413"/>
          <p14:tracePt t="44304" x="5394325" y="4430713"/>
          <p14:tracePt t="44321" x="5345113" y="4418013"/>
          <p14:tracePt t="44338" x="5294313" y="4405313"/>
          <p14:tracePt t="44341" x="5281613" y="4392613"/>
          <p14:tracePt t="44355" x="5257800" y="4392613"/>
          <p14:tracePt t="44357" x="5219700" y="4392613"/>
          <p14:tracePt t="44371" x="5194300" y="4379913"/>
          <p14:tracePt t="44388" x="5132388" y="4354513"/>
          <p14:tracePt t="44404" x="5106988" y="4354513"/>
          <p14:tracePt t="44421" x="5057775" y="4354513"/>
          <p14:tracePt t="44438" x="4994275" y="4341813"/>
          <p14:tracePt t="44455" x="4945063" y="4341813"/>
          <p14:tracePt t="44471" x="4906963" y="4341813"/>
          <p14:tracePt t="44488" x="4881563" y="4341813"/>
          <p14:tracePt t="44504" x="4868863" y="4330700"/>
          <p14:tracePt t="44522" x="4856163" y="4330700"/>
          <p14:tracePt t="44668" x="4843463" y="4330700"/>
          <p14:tracePt t="44717" x="4843463" y="4341813"/>
          <p14:tracePt t="44724" x="4843463" y="4354513"/>
          <p14:tracePt t="44740" x="4832350" y="4354513"/>
          <p14:tracePt t="44756" x="4832350" y="4367213"/>
          <p14:tracePt t="45180" x="4832350" y="4354513"/>
          <p14:tracePt t="45190" x="4819650" y="4341813"/>
          <p14:tracePt t="45196" x="4806950" y="4330700"/>
          <p14:tracePt t="45206" x="4806950" y="4318000"/>
          <p14:tracePt t="45222" x="4794250" y="4305300"/>
          <p14:tracePt t="45240" x="4781550" y="4292600"/>
          <p14:tracePt t="45261" x="4768850" y="4292600"/>
          <p14:tracePt t="45364" x="4768850" y="4305300"/>
          <p14:tracePt t="45373" x="4781550" y="4305300"/>
          <p14:tracePt t="45380" x="4781550" y="4318000"/>
          <p14:tracePt t="45428" x="4794250" y="4318000"/>
          <p14:tracePt t="45445" x="4806950" y="4318000"/>
          <p14:tracePt t="45452" x="4819650" y="4318000"/>
          <p14:tracePt t="45460" x="4843463" y="4318000"/>
          <p14:tracePt t="45474" x="4894263" y="4305300"/>
          <p14:tracePt t="45476" x="4919663" y="4279900"/>
          <p14:tracePt t="45492" x="4981575" y="4241800"/>
          <p14:tracePt t="45507" x="5057775" y="4217988"/>
          <p14:tracePt t="45524" x="5106988" y="4205288"/>
          <p14:tracePt t="45541" x="5157788" y="4192588"/>
          <p14:tracePt t="45558" x="5194300" y="4179888"/>
          <p14:tracePt t="45573" x="5232400" y="4179888"/>
          <p14:tracePt t="45708" x="5245100" y="4167188"/>
          <p14:tracePt t="45716" x="5245100" y="4154488"/>
          <p14:tracePt t="45724" x="5257800" y="4129088"/>
          <p14:tracePt t="45742" x="5294313" y="4092575"/>
          <p14:tracePt t="45758" x="5345113" y="4054475"/>
          <p14:tracePt t="45774" x="5419725" y="4029075"/>
          <p14:tracePt t="45791" x="5532438" y="4005263"/>
          <p14:tracePt t="45808" x="5632450" y="3979863"/>
          <p14:tracePt t="45825" x="5695950" y="3967163"/>
          <p14:tracePt t="45828" x="5732463" y="3954463"/>
          <p14:tracePt t="45842" x="5757863" y="3954463"/>
          <p14:tracePt t="45844" x="5770563" y="3954463"/>
          <p14:tracePt t="45859" x="5783263" y="3954463"/>
          <p14:tracePt t="45876" x="5795963" y="3954463"/>
          <p14:tracePt t="45892" x="5808663" y="3954463"/>
          <p14:tracePt t="45909" x="5832475" y="3954463"/>
          <p14:tracePt t="45925" x="5845175" y="3954463"/>
          <p14:tracePt t="45942" x="5857875" y="3954463"/>
          <p14:tracePt t="45965" x="5870575" y="3954463"/>
          <p14:tracePt t="45975" x="5883275" y="3954463"/>
          <p14:tracePt t="45992" x="5908675" y="3954463"/>
          <p14:tracePt t="46009" x="5945188" y="3954463"/>
          <p14:tracePt t="46012" x="5957888" y="3954463"/>
          <p14:tracePt t="46025" x="5995988" y="3954463"/>
          <p14:tracePt t="46028" x="6034088" y="3954463"/>
          <p14:tracePt t="46042" x="6070600" y="3954463"/>
          <p14:tracePt t="46045" x="6108700" y="3954463"/>
          <p14:tracePt t="46059" x="6134100" y="3954463"/>
          <p14:tracePt t="46062" x="6157913" y="3954463"/>
          <p14:tracePt t="46076" x="6221413" y="3967163"/>
          <p14:tracePt t="46092" x="6259513" y="3967163"/>
          <p14:tracePt t="46109" x="6283325" y="3967163"/>
          <p14:tracePt t="46125" x="6321425" y="3967163"/>
          <p14:tracePt t="46142" x="6334125" y="3979863"/>
          <p14:tracePt t="46159" x="6370638" y="3979863"/>
          <p14:tracePt t="46176" x="6383338" y="3979863"/>
          <p14:tracePt t="46197" x="6396038" y="3992563"/>
          <p14:tracePt t="46209" x="6408738" y="3992563"/>
          <p14:tracePt t="46212" x="6421438" y="4005263"/>
          <p14:tracePt t="46228" x="6446838" y="4029075"/>
          <p14:tracePt t="46243" x="6459538" y="4054475"/>
          <p14:tracePt t="46260" x="6483350" y="4105275"/>
          <p14:tracePt t="46276" x="6508750" y="4141788"/>
          <p14:tracePt t="46293" x="6534150" y="4179888"/>
          <p14:tracePt t="46310" x="6559550" y="4205288"/>
          <p14:tracePt t="46326" x="6596063" y="4217988"/>
          <p14:tracePt t="46342" x="6634163" y="4230688"/>
          <p14:tracePt t="46360" x="6646863" y="4254500"/>
          <p14:tracePt t="46376" x="6659563" y="4254500"/>
          <p14:tracePt t="46397" x="6659563" y="4267200"/>
          <p14:tracePt t="46410" x="6672263" y="4267200"/>
          <p14:tracePt t="46427" x="6684963" y="4267200"/>
          <p14:tracePt t="46444" x="6708775" y="4279900"/>
          <p14:tracePt t="46460" x="6721475" y="4279900"/>
          <p14:tracePt t="46476" x="6734175" y="4279900"/>
          <p14:tracePt t="46493" x="6746875" y="4279900"/>
          <p14:tracePt t="46510" x="6772275" y="4279900"/>
          <p14:tracePt t="46526" x="6784975" y="4279900"/>
          <p14:tracePt t="46543" x="6808788" y="4279900"/>
          <p14:tracePt t="46561" x="6821488" y="4279900"/>
          <p14:tracePt t="46772" x="6797675" y="4279900"/>
          <p14:tracePt t="46780" x="6746875" y="4279900"/>
          <p14:tracePt t="46794" x="6684963" y="4279900"/>
          <p14:tracePt t="46796" x="6646863" y="4279900"/>
          <p14:tracePt t="46811" x="6608763" y="4279900"/>
          <p14:tracePt t="46813" x="6559550" y="4254500"/>
          <p14:tracePt t="46828" x="6383338" y="4230688"/>
          <p14:tracePt t="46844" x="6208713" y="4217988"/>
          <p14:tracePt t="46861" x="6183313" y="4217988"/>
          <p14:tracePt t="46909" x="6170613" y="4217988"/>
          <p14:tracePt t="46916" x="6134100" y="4217988"/>
          <p14:tracePt t="46928" x="6108700" y="4217988"/>
          <p14:tracePt t="46944" x="6108700" y="4230688"/>
          <p14:tracePt t="46949" x="6108700" y="4241800"/>
          <p14:tracePt t="46962" x="6108700" y="4254500"/>
          <p14:tracePt t="46979" x="6108700" y="4267200"/>
          <p14:tracePt t="46981" x="6121400" y="4267200"/>
          <p14:tracePt t="46995" x="6146800" y="4267200"/>
          <p14:tracePt t="46998" x="6157913" y="4267200"/>
          <p14:tracePt t="47012" x="6183313" y="4267200"/>
          <p14:tracePt t="47029" x="6196013" y="4267200"/>
          <p14:tracePt t="47052" x="6208713" y="4267200"/>
          <p14:tracePt t="47062" x="6221413" y="4267200"/>
          <p14:tracePt t="47077" x="6270625" y="4267200"/>
          <p14:tracePt t="47094" x="6346825" y="4267200"/>
          <p14:tracePt t="47111" x="6434138" y="4267200"/>
          <p14:tracePt t="47129" x="6584950" y="4267200"/>
          <p14:tracePt t="47132" x="6684963" y="4267200"/>
          <p14:tracePt t="47145" x="6784975" y="4267200"/>
          <p14:tracePt t="47148" x="6884988" y="4267200"/>
          <p14:tracePt t="47162" x="6985000" y="4267200"/>
          <p14:tracePt t="47165" x="7072313" y="4267200"/>
          <p14:tracePt t="47179" x="7146925" y="4267200"/>
          <p14:tracePt t="47181" x="7246938" y="4267200"/>
          <p14:tracePt t="47195" x="7459663" y="4254500"/>
          <p14:tracePt t="47212" x="7661275" y="4241800"/>
          <p14:tracePt t="47229" x="7897813" y="4230688"/>
          <p14:tracePt t="47245" x="8123238" y="4217988"/>
          <p14:tracePt t="47262" x="8335963" y="4205288"/>
          <p14:tracePt t="47278" x="8512175" y="4205288"/>
          <p14:tracePt t="47295" x="8686800" y="4192588"/>
          <p14:tracePt t="47312" x="8863013" y="4167188"/>
          <p14:tracePt t="47329" x="9024938" y="4154488"/>
          <p14:tracePt t="47332" x="9112250" y="4141788"/>
          <p14:tracePt t="47346" x="9199563" y="4129088"/>
          <p14:tracePt t="47348" x="9250363" y="4117975"/>
          <p14:tracePt t="47363" x="9312275" y="4105275"/>
          <p14:tracePt t="47365" x="9350375" y="4105275"/>
          <p14:tracePt t="47380" x="9401175" y="4105275"/>
          <p14:tracePt t="47396" x="9413875" y="4105275"/>
          <p14:tracePt t="47540" x="9424988" y="4105275"/>
          <p14:tracePt t="47556" x="9424988" y="4092575"/>
          <p14:tracePt t="47572" x="9437688" y="4092575"/>
          <p14:tracePt t="47588" x="9450388" y="4079875"/>
          <p14:tracePt t="47596" x="9463088" y="4079875"/>
          <p14:tracePt t="48020" x="9463088" y="4067175"/>
          <p14:tracePt t="48044" x="9463088" y="4054475"/>
          <p14:tracePt t="48052" x="9463088" y="4041775"/>
          <p14:tracePt t="48069" x="9463088" y="4029075"/>
          <p14:tracePt t="48081" x="9463088" y="4017963"/>
          <p14:tracePt t="48100" x="9463088" y="4005263"/>
          <p14:tracePt t="48116" x="9463088" y="3992563"/>
          <p14:tracePt t="48284" x="9450388" y="3992563"/>
          <p14:tracePt t="48301" x="9437688" y="3992563"/>
          <p14:tracePt t="48308" x="9424988" y="3992563"/>
          <p14:tracePt t="48316" x="9413875" y="3992563"/>
          <p14:tracePt t="48332" x="9401175" y="3992563"/>
          <p14:tracePt t="48348" x="9375775" y="3992563"/>
          <p14:tracePt t="48365" x="9350375" y="3992563"/>
          <p14:tracePt t="48382" x="9337675" y="3992563"/>
          <p14:tracePt t="48398" x="9324975" y="3992563"/>
          <p14:tracePt t="48421" x="9312275" y="3992563"/>
          <p14:tracePt t="48508" x="9324975" y="3992563"/>
          <p14:tracePt t="48516" x="9337675" y="3992563"/>
          <p14:tracePt t="48524" x="9350375" y="3979863"/>
          <p14:tracePt t="48532" x="9375775" y="3979863"/>
          <p14:tracePt t="48549" x="9401175" y="3967163"/>
          <p14:tracePt t="48566" x="9413875" y="3967163"/>
          <p14:tracePt t="49380" x="9424988" y="3967163"/>
          <p14:tracePt t="49405" x="9437688" y="3967163"/>
          <p14:tracePt t="49548" x="9437688" y="3979863"/>
          <p14:tracePt t="49573" x="9437688" y="3992563"/>
          <p14:tracePt t="49589" x="9450388" y="3992563"/>
          <p14:tracePt t="49596" x="9450388" y="4005263"/>
          <p14:tracePt t="49612" x="9463088" y="4005263"/>
          <p14:tracePt t="49620" x="9475788" y="4005263"/>
          <p14:tracePt t="49636" x="9488488" y="4017963"/>
          <p14:tracePt t="49652" x="9501188" y="4041775"/>
          <p14:tracePt t="49668" x="9501188" y="4079875"/>
          <p14:tracePt t="49685" x="9501188" y="4117975"/>
          <p14:tracePt t="49702" x="9475788" y="4167188"/>
          <p14:tracePt t="49719" x="9388475" y="4205288"/>
          <p14:tracePt t="49735" x="9324975" y="4241800"/>
          <p14:tracePt t="49751" x="9263063" y="4267200"/>
          <p14:tracePt t="49769" x="9212263" y="4292600"/>
          <p14:tracePt t="49772" x="9199563" y="4292600"/>
          <p14:tracePt t="49785" x="9188450" y="4292600"/>
          <p14:tracePt t="49788" x="9175750" y="4305300"/>
          <p14:tracePt t="50068" x="9188450" y="4305300"/>
          <p14:tracePt t="50124" x="9199563" y="4305300"/>
          <p14:tracePt t="50268" x="9199563" y="4318000"/>
          <p14:tracePt t="50276" x="9212263" y="4318000"/>
          <p14:tracePt t="50286" x="9212263" y="4330700"/>
          <p14:tracePt t="50340" x="9212263" y="4341813"/>
          <p14:tracePt t="50357" x="9224963" y="4341813"/>
          <p14:tracePt t="50364" x="9237663" y="4341813"/>
          <p14:tracePt t="50396" x="9237663" y="4354513"/>
          <p14:tracePt t="50444" x="9237663" y="4367213"/>
          <p14:tracePt t="50453" x="9237663" y="4379913"/>
          <p14:tracePt t="50460" x="9250363" y="4379913"/>
          <p14:tracePt t="50492" x="9263063" y="4379913"/>
          <p14:tracePt t="50517" x="9275763" y="4379913"/>
          <p14:tracePt t="53148" x="9263063" y="4379913"/>
          <p14:tracePt t="53156" x="9250363" y="4379913"/>
          <p14:tracePt t="53165" x="9224963" y="4379913"/>
          <p14:tracePt t="53177" x="9175750" y="4379913"/>
          <p14:tracePt t="53180" x="9124950" y="4379913"/>
          <p14:tracePt t="53194" x="9063038" y="4392613"/>
          <p14:tracePt t="53196" x="9012238" y="4405313"/>
          <p14:tracePt t="53211" x="8886825" y="4443413"/>
          <p14:tracePt t="53228" x="8737600" y="4467225"/>
          <p14:tracePt t="53244" x="8548688" y="4492625"/>
          <p14:tracePt t="53261" x="8324850" y="4492625"/>
          <p14:tracePt t="53278" x="8074025" y="4505325"/>
          <p14:tracePt t="53294" x="7785100" y="4518025"/>
          <p14:tracePt t="53311" x="7523163" y="4518025"/>
          <p14:tracePt t="53328" x="7235825" y="4530725"/>
          <p14:tracePt t="53345" x="6946900" y="4543425"/>
          <p14:tracePt t="53361" x="6684963" y="4543425"/>
          <p14:tracePt t="53364" x="6559550" y="4543425"/>
          <p14:tracePt t="53378" x="6459538" y="4543425"/>
          <p14:tracePt t="53381" x="6359525" y="4543425"/>
          <p14:tracePt t="53395" x="6196013" y="4567238"/>
          <p14:tracePt t="53412" x="6070600" y="4579938"/>
          <p14:tracePt t="53429" x="6008688" y="4592638"/>
          <p14:tracePt t="53445" x="5983288" y="4592638"/>
          <p14:tracePt t="53462" x="5945188" y="4592638"/>
          <p14:tracePt t="53477" x="5932488" y="4592638"/>
          <p14:tracePt t="53495" x="5895975" y="4592638"/>
          <p14:tracePt t="53512" x="5870575" y="4605338"/>
          <p14:tracePt t="53529" x="5832475" y="4605338"/>
          <p14:tracePt t="53531" x="5808663" y="4618038"/>
          <p14:tracePt t="53545" x="5783263" y="4618038"/>
          <p14:tracePt t="53548" x="5757863" y="4618038"/>
          <p14:tracePt t="53562" x="5719763" y="4618038"/>
          <p14:tracePt t="53564" x="5683250" y="4618038"/>
          <p14:tracePt t="53579" x="5657850" y="4630738"/>
          <p14:tracePt t="53581" x="5632450" y="4643438"/>
          <p14:tracePt t="53596" x="5595938" y="4643438"/>
          <p14:tracePt t="53612" x="5557838" y="4656138"/>
          <p14:tracePt t="53629" x="5532438" y="4656138"/>
          <p14:tracePt t="53645" x="5519738" y="4656138"/>
          <p14:tracePt t="53708" x="5507038" y="4656138"/>
          <p14:tracePt t="53724" x="5495925" y="4656138"/>
          <p14:tracePt t="53733" x="5483225" y="4656138"/>
          <p14:tracePt t="53746" x="5470525" y="4667250"/>
          <p14:tracePt t="53748" x="5457825" y="4667250"/>
          <p14:tracePt t="53762" x="5432425" y="4667250"/>
          <p14:tracePt t="53764" x="5407025" y="4667250"/>
          <p14:tracePt t="53779" x="5357813" y="4667250"/>
          <p14:tracePt t="53796" x="5307013" y="4692650"/>
          <p14:tracePt t="53812" x="5270500" y="4692650"/>
          <p14:tracePt t="53829" x="5207000" y="4705350"/>
          <p14:tracePt t="53845" x="5157788" y="4718050"/>
          <p14:tracePt t="53862" x="5106988" y="4730750"/>
          <p14:tracePt t="53879" x="5057775" y="4756150"/>
          <p14:tracePt t="53896" x="5019675" y="4768850"/>
          <p14:tracePt t="53912" x="4994275" y="4779963"/>
          <p14:tracePt t="53930" x="4968875" y="4792663"/>
          <p14:tracePt t="53933" x="4956175" y="4792663"/>
          <p14:tracePt t="53948" x="4932363" y="4805363"/>
          <p14:tracePt t="53963" x="4919663" y="4805363"/>
          <p14:tracePt t="53980" x="4894263" y="4805363"/>
          <p14:tracePt t="53996" x="4843463" y="4818063"/>
          <p14:tracePt t="54013" x="4794250" y="4830763"/>
          <p14:tracePt t="54030" x="4719638" y="4843463"/>
          <p14:tracePt t="54045" x="4643438" y="4856163"/>
          <p14:tracePt t="54063" x="4556125" y="4879975"/>
          <p14:tracePt t="54080" x="4481513" y="4892675"/>
          <p14:tracePt t="54096" x="4406900" y="4930775"/>
          <p14:tracePt t="54113" x="4294188" y="4943475"/>
          <p14:tracePt t="54117" x="4256088" y="4956175"/>
          <p14:tracePt t="54130" x="4230688" y="4968875"/>
          <p14:tracePt t="54133" x="4205288" y="4968875"/>
          <p14:tracePt t="54147" x="4143375" y="4981575"/>
          <p14:tracePt t="54164" x="4105275" y="4981575"/>
          <p14:tracePt t="54180" x="4092575" y="4981575"/>
          <p14:tracePt t="54196" x="4081463" y="4981575"/>
          <p14:tracePt t="54229" x="4068763" y="4981575"/>
          <p14:tracePt t="54268" x="4056063" y="4981575"/>
          <p14:tracePt t="54285" x="4043363" y="4981575"/>
          <p14:tracePt t="54301" x="4030663" y="4981575"/>
          <p14:tracePt t="54308" x="4017963" y="4981575"/>
          <p14:tracePt t="54316" x="4005263" y="4981575"/>
          <p14:tracePt t="54331" x="3979863" y="4981575"/>
          <p14:tracePt t="54333" x="3956050" y="4981575"/>
          <p14:tracePt t="54348" x="3905250" y="4981575"/>
          <p14:tracePt t="54364" x="3843338" y="4956175"/>
          <p14:tracePt t="54380" x="3779838" y="4956175"/>
          <p14:tracePt t="54397" x="3743325" y="4956175"/>
          <p14:tracePt t="54413" x="3730625" y="4956175"/>
          <p14:tracePt t="54508" x="3730625" y="4943475"/>
          <p14:tracePt t="54524" x="3730625" y="4930775"/>
          <p14:tracePt t="54549" x="3730625" y="4918075"/>
          <p14:tracePt t="54828" x="3743325" y="4905375"/>
          <p14:tracePt t="54844" x="3756025" y="4905375"/>
          <p14:tracePt t="54860" x="3767138" y="4905375"/>
          <p14:tracePt t="54868" x="3779838" y="4905375"/>
          <p14:tracePt t="54884" x="3805238" y="4892675"/>
          <p14:tracePt t="54899" x="3879850" y="4879975"/>
          <p14:tracePt t="54916" x="3930650" y="4879975"/>
          <p14:tracePt t="54933" x="4005263" y="4879975"/>
          <p14:tracePt t="54949" x="4056063" y="4868863"/>
          <p14:tracePt t="54965" x="4092575" y="4868863"/>
          <p14:tracePt t="54982" x="4130675" y="4856163"/>
          <p14:tracePt t="54999" x="4156075" y="4856163"/>
          <p14:tracePt t="55015" x="4168775" y="4856163"/>
          <p14:tracePt t="55033" x="4181475" y="4856163"/>
          <p14:tracePt t="55036" x="4192588" y="4856163"/>
          <p14:tracePt t="55076" x="4205288" y="4843463"/>
          <p14:tracePt t="55084" x="4205288" y="4830763"/>
          <p14:tracePt t="55099" x="4217988" y="4830763"/>
          <p14:tracePt t="55116" x="4230688" y="4830763"/>
          <p14:tracePt t="55132" x="4243388" y="4830763"/>
          <p14:tracePt t="55149" x="4256088" y="4830763"/>
          <p14:tracePt t="55166" x="4281488" y="4830763"/>
          <p14:tracePt t="55182" x="4305300" y="4830763"/>
          <p14:tracePt t="55199" x="4330700" y="4830763"/>
          <p14:tracePt t="55216" x="4368800" y="4830763"/>
          <p14:tracePt t="55233" x="4394200" y="4830763"/>
          <p14:tracePt t="55236" x="4418013" y="4843463"/>
          <p14:tracePt t="55249" x="4430713" y="4843463"/>
          <p14:tracePt t="55252" x="4443413" y="4843463"/>
          <p14:tracePt t="55266" x="4456113" y="4843463"/>
          <p14:tracePt t="55268" x="4481513" y="4843463"/>
          <p14:tracePt t="55284" x="4506913" y="4856163"/>
          <p14:tracePt t="55300" x="4543425" y="4868863"/>
          <p14:tracePt t="55316" x="4594225" y="4879975"/>
          <p14:tracePt t="55333" x="4656138" y="4879975"/>
          <p14:tracePt t="55350" x="4706938" y="4879975"/>
          <p14:tracePt t="55365" x="4756150" y="4879975"/>
          <p14:tracePt t="55383" x="4806950" y="4879975"/>
          <p14:tracePt t="55400" x="4881563" y="4879975"/>
          <p14:tracePt t="55417" x="4981575" y="4905375"/>
          <p14:tracePt t="55420" x="5057775" y="4918075"/>
          <p14:tracePt t="55434" x="5106988" y="4918075"/>
          <p14:tracePt t="55437" x="5181600" y="4930775"/>
          <p14:tracePt t="55450" x="5232400" y="4943475"/>
          <p14:tracePt t="55452" x="5281613" y="4943475"/>
          <p14:tracePt t="55468" x="5419725" y="4968875"/>
          <p14:tracePt t="55484" x="5519738" y="4968875"/>
          <p14:tracePt t="55500" x="5570538" y="4981575"/>
          <p14:tracePt t="55517" x="5607050" y="4992688"/>
          <p14:tracePt t="55534" x="5645150" y="4992688"/>
          <p14:tracePt t="55550" x="5657850" y="4992688"/>
          <p14:tracePt t="55652" x="5670550" y="4992688"/>
          <p14:tracePt t="55684" x="5683250" y="4992688"/>
          <p14:tracePt t="55980" x="5695950" y="4992688"/>
          <p14:tracePt t="56108" x="5708650" y="4992688"/>
          <p14:tracePt t="56116" x="5719763" y="4992688"/>
          <p14:tracePt t="56124" x="5732463" y="4992688"/>
          <p14:tracePt t="56134" x="5745163" y="4992688"/>
          <p14:tracePt t="56152" x="5783263" y="4992688"/>
          <p14:tracePt t="56169" x="5832475" y="4992688"/>
          <p14:tracePt t="56172" x="5870575" y="4992688"/>
          <p14:tracePt t="56185" x="5921375" y="4992688"/>
          <p14:tracePt t="56188" x="5957888" y="4992688"/>
          <p14:tracePt t="56202" x="5995988" y="4992688"/>
          <p14:tracePt t="56204" x="6034088" y="4992688"/>
          <p14:tracePt t="56219" x="6108700" y="4992688"/>
          <p14:tracePt t="56236" x="6221413" y="4992688"/>
          <p14:tracePt t="56252" x="6296025" y="4992688"/>
          <p14:tracePt t="56269" x="6370638" y="4968875"/>
          <p14:tracePt t="56285" x="6434138" y="4968875"/>
          <p14:tracePt t="56301" x="6496050" y="4968875"/>
          <p14:tracePt t="56318" x="6546850" y="4956175"/>
          <p14:tracePt t="56336" x="6608763" y="4956175"/>
          <p14:tracePt t="56352" x="6621463" y="4956175"/>
          <p14:tracePt t="56380" x="6634163" y="4943475"/>
          <p14:tracePt t="56388" x="6672263" y="4930775"/>
          <p14:tracePt t="56403" x="6696075" y="4930775"/>
          <p14:tracePt t="56405" x="6746875" y="4918075"/>
          <p14:tracePt t="56420" x="6834188" y="4879975"/>
          <p14:tracePt t="56436" x="6946900" y="4856163"/>
          <p14:tracePt t="56452" x="7059613" y="4830763"/>
          <p14:tracePt t="56469" x="7134225" y="4805363"/>
          <p14:tracePt t="56485" x="7197725" y="4792663"/>
          <p14:tracePt t="56502" x="7235825" y="4792663"/>
          <p14:tracePt t="56520" x="7285038" y="4779963"/>
          <p14:tracePt t="56536" x="7323138" y="4768850"/>
          <p14:tracePt t="56540" x="7335838" y="4768850"/>
          <p14:tracePt t="56553" x="7359650" y="4768850"/>
          <p14:tracePt t="56556" x="7385050" y="4768850"/>
          <p14:tracePt t="56570" x="7410450" y="4768850"/>
          <p14:tracePt t="56586" x="7423150" y="4768850"/>
          <p14:tracePt t="56588" x="7435850" y="4768850"/>
          <p14:tracePt t="56604" x="7448550" y="4756150"/>
          <p14:tracePt t="56620" x="7459663" y="4756150"/>
          <p14:tracePt t="56636" x="7485063" y="4756150"/>
          <p14:tracePt t="56653" x="7497763" y="4743450"/>
          <p14:tracePt t="56669" x="7523163" y="4718050"/>
          <p14:tracePt t="56686" x="7535863" y="4705350"/>
          <p14:tracePt t="56703" x="7548563" y="4679950"/>
          <p14:tracePt t="56720" x="7561263" y="4667250"/>
          <p14:tracePt t="56737" x="7585075" y="4656138"/>
          <p14:tracePt t="56753" x="7597775" y="4643438"/>
          <p14:tracePt t="56756" x="7610475" y="4643438"/>
          <p14:tracePt t="56860" x="7610475" y="4630738"/>
          <p14:tracePt t="56884" x="7610475" y="4618038"/>
          <p14:tracePt t="56908" x="7610475" y="4605338"/>
          <p14:tracePt t="56916" x="7610475" y="4592638"/>
          <p14:tracePt t="56940" x="7610475" y="4579938"/>
          <p14:tracePt t="56980" x="7597775" y="4567238"/>
          <p14:tracePt t="56988" x="7572375" y="4567238"/>
          <p14:tracePt t="57004" x="7548563" y="4567238"/>
          <p14:tracePt t="57021" x="7510463" y="4567238"/>
          <p14:tracePt t="57037" x="7497763" y="4567238"/>
          <p14:tracePt t="57053" x="7472363" y="4567238"/>
          <p14:tracePt t="57196" x="7472363" y="4579938"/>
          <p14:tracePt t="57212" x="7472363" y="4592638"/>
          <p14:tracePt t="57221" x="7459663" y="4605338"/>
          <p14:tracePt t="57244" x="7459663" y="4618038"/>
          <p14:tracePt t="57268" x="7459663" y="4630738"/>
          <p14:tracePt t="57293" x="7459663" y="4643438"/>
          <p14:tracePt t="57300" x="7448550" y="4656138"/>
          <p14:tracePt t="57325" x="7448550" y="4667250"/>
          <p14:tracePt t="57364" x="7448550" y="4679950"/>
          <p14:tracePt t="58229" x="7448550" y="4667250"/>
          <p14:tracePt t="58239" x="7459663" y="4667250"/>
          <p14:tracePt t="58255" x="7459663" y="4656138"/>
          <p14:tracePt t="58804" x="7472363" y="4656138"/>
          <p14:tracePt t="58812" x="7485063" y="4656138"/>
          <p14:tracePt t="58825" x="7497763" y="4656138"/>
          <p14:tracePt t="58828" x="7523163" y="4656138"/>
          <p14:tracePt t="58842" x="7535863" y="4656138"/>
          <p14:tracePt t="58845" x="7548563" y="4656138"/>
          <p14:tracePt t="58859" x="7585075" y="4656138"/>
          <p14:tracePt t="58861" x="7610475" y="4656138"/>
          <p14:tracePt t="58876" x="7648575" y="4679950"/>
          <p14:tracePt t="58892" x="7723188" y="4679950"/>
          <p14:tracePt t="58909" x="7797800" y="4679950"/>
          <p14:tracePt t="58925" x="7848600" y="4643438"/>
          <p14:tracePt t="58942" x="7874000" y="4630738"/>
          <p14:tracePt t="58959" x="7874000" y="4605338"/>
          <p14:tracePt t="58976" x="7874000" y="4567238"/>
          <p14:tracePt t="58993" x="7797800" y="4492625"/>
          <p14:tracePt t="58995" x="7723188" y="4443413"/>
          <p14:tracePt t="59009" x="7635875" y="4392613"/>
          <p14:tracePt t="59012" x="7535863" y="4341813"/>
          <p14:tracePt t="59026" x="7397750" y="4305300"/>
          <p14:tracePt t="59029" x="7259638" y="4279900"/>
          <p14:tracePt t="59044" x="7072313" y="4254500"/>
          <p14:tracePt t="59060" x="6997700" y="4254500"/>
          <p14:tracePt t="59076" x="6972300" y="4254500"/>
          <p14:tracePt t="59844" x="6997700" y="4254500"/>
          <p14:tracePt t="59852" x="7034213" y="4254500"/>
          <p14:tracePt t="59861" x="7059613" y="4254500"/>
          <p14:tracePt t="59878" x="7085013" y="4254500"/>
          <p14:tracePt t="59901" x="7085013" y="4267200"/>
          <p14:tracePt t="59917" x="7097713" y="4267200"/>
          <p14:tracePt t="59964" x="7110413" y="4267200"/>
          <p14:tracePt t="59989" x="7134225" y="4267200"/>
          <p14:tracePt t="59996" x="7146925" y="4267200"/>
          <p14:tracePt t="60004" x="7159625" y="4267200"/>
          <p14:tracePt t="60012" x="7185025" y="4267200"/>
          <p14:tracePt t="60029" x="7259638" y="4267200"/>
          <p14:tracePt t="60045" x="7348538" y="4267200"/>
          <p14:tracePt t="60062" x="7485063" y="4267200"/>
          <p14:tracePt t="60078" x="7610475" y="4267200"/>
          <p14:tracePt t="60095" x="7710488" y="4267200"/>
          <p14:tracePt t="60112" x="7810500" y="4267200"/>
          <p14:tracePt t="60129" x="7886700" y="4279900"/>
          <p14:tracePt t="60132" x="7910513" y="4292600"/>
          <p14:tracePt t="60146" x="7935913" y="4292600"/>
          <p14:tracePt t="60149" x="7961313" y="4292600"/>
          <p14:tracePt t="60163" x="7999413" y="4305300"/>
          <p14:tracePt t="60165" x="8023225" y="4305300"/>
          <p14:tracePt t="60180" x="8074025" y="4305300"/>
          <p14:tracePt t="60196" x="8086725" y="4305300"/>
          <p14:tracePt t="60212" x="8099425" y="4305300"/>
          <p14:tracePt t="60308" x="8110538" y="4305300"/>
          <p14:tracePt t="60316" x="8123238" y="4305300"/>
          <p14:tracePt t="60330" x="8135938" y="4305300"/>
          <p14:tracePt t="60332" x="8148638" y="4305300"/>
          <p14:tracePt t="60348" x="8174038" y="4305300"/>
          <p14:tracePt t="60363" x="8223250" y="4305300"/>
          <p14:tracePt t="60380" x="8235950" y="4305300"/>
          <p14:tracePt t="60404" x="8248650" y="4305300"/>
          <p14:tracePt t="60413" x="8261350" y="4305300"/>
          <p14:tracePt t="60429" x="8312150" y="4305300"/>
          <p14:tracePt t="60446" x="8361363" y="4330700"/>
          <p14:tracePt t="60463" x="8412163" y="4367213"/>
          <p14:tracePt t="60480" x="8461375" y="4418013"/>
          <p14:tracePt t="60496" x="8499475" y="4467225"/>
          <p14:tracePt t="60513" x="8548688" y="4492625"/>
          <p14:tracePt t="60516" x="8548688" y="4505325"/>
          <p14:tracePt t="60530" x="8561388" y="4505325"/>
          <p14:tracePt t="60547" x="8586788" y="4518025"/>
          <p14:tracePt t="60564" x="8612188" y="4518025"/>
          <p14:tracePt t="60588" x="8624888" y="4518025"/>
          <p14:tracePt t="60629" x="8637588" y="4518025"/>
          <p14:tracePt t="60732" x="8637588" y="4530725"/>
          <p14:tracePt t="60740" x="8650288" y="4543425"/>
          <p14:tracePt t="60756" x="8661400" y="4543425"/>
          <p14:tracePt t="60764" x="8674100" y="4543425"/>
          <p14:tracePt t="60781" x="8686800" y="4554538"/>
          <p14:tracePt t="60797" x="8724900" y="4554538"/>
          <p14:tracePt t="60814" x="8750300" y="4554538"/>
          <p14:tracePt t="60830" x="8786813" y="4567238"/>
          <p14:tracePt t="60847" x="8812213" y="4567238"/>
          <p14:tracePt t="60864" x="8837613" y="4567238"/>
          <p14:tracePt t="60881" x="8863013" y="4567238"/>
          <p14:tracePt t="60884" x="8874125" y="4567238"/>
          <p14:tracePt t="60900" x="8886825" y="4567238"/>
          <p14:tracePt t="60915" x="8912225" y="4579938"/>
          <p14:tracePt t="60932" x="8924925" y="4579938"/>
          <p14:tracePt t="60956" x="8937625" y="4579938"/>
          <p14:tracePt t="60972" x="8950325" y="4579938"/>
          <p14:tracePt t="60982" x="8963025" y="4592638"/>
          <p14:tracePt t="61284" x="8975725" y="4592638"/>
          <p14:tracePt t="61324" x="8986838" y="4592638"/>
          <p14:tracePt t="62364" x="9012238" y="4592638"/>
          <p14:tracePt t="62372" x="9037638" y="4605338"/>
          <p14:tracePt t="62385" x="9088438" y="4630738"/>
          <p14:tracePt t="62387" x="9163050" y="4667250"/>
          <p14:tracePt t="62401" x="9250363" y="4705350"/>
          <p14:tracePt t="62419" x="9424988" y="4756150"/>
          <p14:tracePt t="62421" x="9501188" y="4779963"/>
          <p14:tracePt t="62435" x="9601200" y="4818063"/>
          <p14:tracePt t="62452" x="9675813" y="4843463"/>
          <p14:tracePt t="62469" x="9739313" y="4856163"/>
          <p14:tracePt t="62485" x="9788525" y="4868863"/>
          <p14:tracePt t="62652" x="9775825" y="4879975"/>
          <p14:tracePt t="62660" x="9739313" y="4892675"/>
          <p14:tracePt t="62669" x="9663113" y="4930775"/>
          <p14:tracePt t="62685" x="9401175" y="5005388"/>
          <p14:tracePt t="62702" x="9250363" y="5043488"/>
          <p14:tracePt t="62719" x="9224963" y="5043488"/>
          <p14:tracePt t="62828" x="9188450" y="5043488"/>
          <p14:tracePt t="62836" x="9124950" y="5056188"/>
          <p14:tracePt t="62844" x="9012238" y="5068888"/>
          <p14:tracePt t="62852" x="8886825" y="5081588"/>
          <p14:tracePt t="62869" x="8724900" y="5092700"/>
          <p14:tracePt t="62885" x="8674100" y="5092700"/>
          <p14:tracePt t="62902" x="8661400" y="5092700"/>
          <p14:tracePt t="62920" x="8650288" y="5092700"/>
          <p14:tracePt t="62936" x="8650288" y="5068888"/>
          <p14:tracePt t="62953" x="8724900" y="5018088"/>
          <p14:tracePt t="62955" x="8774113" y="5005388"/>
          <p14:tracePt t="62970" x="8824913" y="4992688"/>
          <p14:tracePt t="62972" x="8886825" y="4981575"/>
          <p14:tracePt t="62986" x="8950325" y="4968875"/>
          <p14:tracePt t="62988" x="9037638" y="4968875"/>
          <p14:tracePt t="63004" x="9237663" y="4968875"/>
          <p14:tracePt t="63020" x="9475788" y="4968875"/>
          <p14:tracePt t="63036" x="9688513" y="4968875"/>
          <p14:tracePt t="63053" x="9926638" y="4968875"/>
          <p14:tracePt t="63069" x="10177463" y="4968875"/>
          <p14:tracePt t="63086" x="10364788" y="4981575"/>
          <p14:tracePt t="63103" x="10502900" y="4981575"/>
          <p14:tracePt t="63120" x="10652125" y="5005388"/>
          <p14:tracePt t="63137" x="10715625" y="5005388"/>
          <p14:tracePt t="63140" x="10739438" y="5018088"/>
          <p14:tracePt t="63154" x="10752138" y="5018088"/>
          <p14:tracePt t="63156" x="10764838" y="5018088"/>
          <p14:tracePt t="63170" x="10777538" y="5018088"/>
          <p14:tracePt t="63187" x="10790238" y="5018088"/>
          <p14:tracePt t="63212" x="10802938" y="5018088"/>
          <p14:tracePt t="63228" x="10815638" y="5018088"/>
          <p14:tracePt t="63236" x="10828338" y="5018088"/>
          <p14:tracePt t="63253" x="10839450" y="5018088"/>
          <p14:tracePt t="63270" x="10877550" y="5018088"/>
          <p14:tracePt t="63287" x="10928350" y="5005388"/>
          <p14:tracePt t="63304" x="10964863" y="5005388"/>
          <p14:tracePt t="63320" x="10990263" y="4981575"/>
          <p14:tracePt t="63323" x="11015663" y="4981575"/>
          <p14:tracePt t="63348" x="11028363" y="4981575"/>
          <p14:tracePt t="63373" x="11028363" y="4968875"/>
          <p14:tracePt t="63461" x="11015663" y="4968875"/>
          <p14:tracePt t="63468" x="11002963" y="4968875"/>
          <p14:tracePt t="63476" x="10990263" y="4968875"/>
          <p14:tracePt t="63488" x="10977563" y="4956175"/>
          <p14:tracePt t="63504" x="10952163" y="4956175"/>
          <p14:tracePt t="63521" x="10915650" y="4956175"/>
          <p14:tracePt t="63538" x="10877550" y="4956175"/>
          <p14:tracePt t="63540" x="10864850" y="4956175"/>
          <p14:tracePt t="63555" x="10815638" y="4943475"/>
          <p14:tracePt t="63572" x="10790238" y="4930775"/>
          <p14:tracePt t="63588" x="10777538" y="4930775"/>
          <p14:tracePt t="63605" x="10752138" y="4930775"/>
          <p14:tracePt t="64140" x="10764838" y="4930775"/>
          <p14:tracePt t="64148" x="10777538" y="4930775"/>
          <p14:tracePt t="64156" x="10802938" y="4930775"/>
          <p14:tracePt t="64173" x="10852150" y="4905375"/>
          <p14:tracePt t="64189" x="10890250" y="4879975"/>
          <p14:tracePt t="64206" x="10915650" y="4868863"/>
          <p14:tracePt t="64222" x="10928350" y="4856163"/>
          <p14:tracePt t="64300" x="10915650" y="4856163"/>
          <p14:tracePt t="64307" x="10877550" y="4856163"/>
          <p14:tracePt t="64324" x="10777538" y="4856163"/>
          <p14:tracePt t="64340" x="10690225" y="4892675"/>
          <p14:tracePt t="64356" x="10626725" y="4905375"/>
          <p14:tracePt t="64373" x="10602913" y="4918075"/>
          <p14:tracePt t="65340" x="10602913" y="4930775"/>
          <p14:tracePt t="65372" x="10602913" y="4943475"/>
          <p14:tracePt t="65388" x="10590213" y="4943475"/>
          <p14:tracePt t="65396" x="10577513" y="4943475"/>
          <p14:tracePt t="65429" x="10564813" y="4943475"/>
          <p14:tracePt t="65500" x="10552113" y="4956175"/>
          <p14:tracePt t="65532" x="10539413" y="4956175"/>
          <p14:tracePt t="65612" x="10526713" y="4956175"/>
          <p14:tracePt t="65652" x="10514013" y="4956175"/>
          <p14:tracePt t="65884" x="10502900" y="4956175"/>
          <p14:tracePt t="65900" x="10490200" y="4968875"/>
          <p14:tracePt t="65908" x="10477500" y="4968875"/>
          <p14:tracePt t="65916" x="10452100" y="4981575"/>
          <p14:tracePt t="65927" x="10452100" y="4992688"/>
          <p14:tracePt t="65944" x="10439400" y="4992688"/>
          <p14:tracePt t="65961" x="10439400" y="5005388"/>
          <p14:tracePt t="65978" x="10426700" y="5005388"/>
          <p14:tracePt t="65994" x="10426700" y="5018088"/>
          <p14:tracePt t="66052" x="10414000" y="5018088"/>
          <p14:tracePt t="66061" x="10401300" y="5018088"/>
          <p14:tracePt t="66068" x="10390188" y="5018088"/>
          <p14:tracePt t="66077" x="10364788" y="5030788"/>
          <p14:tracePt t="66094" x="10326688" y="5030788"/>
          <p14:tracePt t="66111" x="10264775" y="5056188"/>
          <p14:tracePt t="66128" x="10213975" y="5068888"/>
          <p14:tracePt t="66145" x="10139363" y="5068888"/>
          <p14:tracePt t="66148" x="10101263" y="5068888"/>
          <p14:tracePt t="66161" x="10052050" y="5081588"/>
          <p14:tracePt t="66164" x="10013950" y="5092700"/>
          <p14:tracePt t="66178" x="9975850" y="5092700"/>
          <p14:tracePt t="66181" x="9926638" y="5092700"/>
          <p14:tracePt t="66196" x="9852025" y="5092700"/>
          <p14:tracePt t="66212" x="9739313" y="5105400"/>
          <p14:tracePt t="66228" x="9663113" y="5118100"/>
          <p14:tracePt t="66245" x="9588500" y="5118100"/>
          <p14:tracePt t="66262" x="9513888" y="5130800"/>
          <p14:tracePt t="66278" x="9463088" y="5143500"/>
          <p14:tracePt t="66295" x="9413875" y="5156200"/>
          <p14:tracePt t="66312" x="9363075" y="5156200"/>
          <p14:tracePt t="66328" x="9324975" y="5156200"/>
          <p14:tracePt t="66332" x="9288463" y="5168900"/>
          <p14:tracePt t="66345" x="9263063" y="5168900"/>
          <p14:tracePt t="66348" x="9224963" y="5168900"/>
          <p14:tracePt t="66362" x="9199563" y="5168900"/>
          <p14:tracePt t="66364" x="9175750" y="5168900"/>
          <p14:tracePt t="66380" x="9099550" y="5194300"/>
          <p14:tracePt t="66396" x="9037638" y="5194300"/>
          <p14:tracePt t="66412" x="8975725" y="5194300"/>
          <p14:tracePt t="66428" x="8912225" y="5205413"/>
          <p14:tracePt t="66445" x="8874125" y="5205413"/>
          <p14:tracePt t="66462" x="8837613" y="5205413"/>
          <p14:tracePt t="66478" x="8812213" y="5205413"/>
          <p14:tracePt t="66495" x="8799513" y="5205413"/>
          <p14:tracePt t="66512" x="8786813" y="5205413"/>
          <p14:tracePt t="66529" x="8774113" y="5205413"/>
          <p14:tracePt t="66532" x="8763000" y="5205413"/>
          <p14:tracePt t="66556" x="8750300" y="5205413"/>
          <p14:tracePt t="66572" x="8737600" y="5205413"/>
          <p14:tracePt t="66579" x="8724900" y="5205413"/>
          <p14:tracePt t="66596" x="8712200" y="5205413"/>
          <p14:tracePt t="66612" x="8699500" y="5205413"/>
          <p14:tracePt t="66629" x="8661400" y="5205413"/>
          <p14:tracePt t="66646" x="8612188" y="5218113"/>
          <p14:tracePt t="66662" x="8574088" y="5230813"/>
          <p14:tracePt t="66680" x="8548688" y="5243513"/>
          <p14:tracePt t="66696" x="8524875" y="5243513"/>
          <p14:tracePt t="66713" x="8512175" y="5243513"/>
          <p14:tracePt t="66732" x="8499475" y="5243513"/>
          <p14:tracePt t="66747" x="8486775" y="5243513"/>
          <p14:tracePt t="66763" x="8474075" y="5243513"/>
          <p14:tracePt t="66788" x="8461375" y="5243513"/>
          <p14:tracePt t="66828" x="8448675" y="5243513"/>
          <p14:tracePt t="66852" x="8435975" y="5243513"/>
          <p14:tracePt t="66908" x="8424863" y="5243513"/>
          <p14:tracePt t="66932" x="8412163" y="5243513"/>
          <p14:tracePt t="66956" x="8399463" y="5243513"/>
          <p14:tracePt t="66964" x="8386763" y="5243513"/>
          <p14:tracePt t="66980" x="8374063" y="5243513"/>
          <p14:tracePt t="67004" x="8361363" y="5243513"/>
          <p14:tracePt t="67020" x="8335963" y="5243513"/>
          <p14:tracePt t="67036" x="8324850" y="5243513"/>
          <p14:tracePt t="67044" x="8299450" y="5243513"/>
          <p14:tracePt t="67052" x="8286750" y="5243513"/>
          <p14:tracePt t="67063" x="8274050" y="5256213"/>
          <p14:tracePt t="67080" x="8223250" y="5256213"/>
          <p14:tracePt t="67097" x="8199438" y="5268913"/>
          <p14:tracePt t="67100" x="8174038" y="5281613"/>
          <p14:tracePt t="67114" x="8161338" y="5281613"/>
          <p14:tracePt t="67116" x="8148638" y="5281613"/>
          <p14:tracePt t="67149" x="8135938" y="5281613"/>
          <p14:tracePt t="67252" x="8123238" y="5281613"/>
          <p14:tracePt t="67260" x="8123238" y="5294313"/>
          <p14:tracePt t="67268" x="8110538" y="5294313"/>
          <p14:tracePt t="67301" x="8099425" y="5294313"/>
          <p14:tracePt t="67324" x="8086725" y="5294313"/>
          <p14:tracePt t="67348" x="8074025" y="5294313"/>
          <p14:tracePt t="67364" x="8061325" y="5294313"/>
          <p14:tracePt t="67372" x="8048625" y="5294313"/>
          <p14:tracePt t="67388" x="8035925" y="5294313"/>
          <p14:tracePt t="67404" x="8023225" y="5294313"/>
          <p14:tracePt t="67420" x="8010525" y="5294313"/>
          <p14:tracePt t="67431" x="7999413" y="5294313"/>
          <p14:tracePt t="67448" x="7986713" y="5294313"/>
          <p14:tracePt t="67465" x="7961313" y="5294313"/>
          <p14:tracePt t="67468" x="7948613" y="5294313"/>
          <p14:tracePt t="67482" x="7923213" y="5294313"/>
          <p14:tracePt t="67499" x="7910513" y="5294313"/>
          <p14:tracePt t="67501" x="7897813" y="5294313"/>
          <p14:tracePt t="67516" x="7874000" y="5294313"/>
          <p14:tracePt t="67532" x="7848600" y="5294313"/>
          <p14:tracePt t="67548" x="7823200" y="5294313"/>
          <p14:tracePt t="67565" x="7810500" y="5294313"/>
          <p14:tracePt t="67581" x="7797800" y="5294313"/>
          <p14:tracePt t="67598" x="7773988" y="5294313"/>
          <p14:tracePt t="67614" x="7748588" y="5294313"/>
          <p14:tracePt t="67632" x="7735888" y="5294313"/>
          <p14:tracePt t="67649" x="7697788" y="5294313"/>
          <p14:tracePt t="67651" x="7685088" y="5294313"/>
          <p14:tracePt t="67665" x="7673975" y="5294313"/>
          <p14:tracePt t="67668" x="7661275" y="5294313"/>
          <p14:tracePt t="67684" x="7648575" y="5294313"/>
          <p14:tracePt t="67699" x="7635875" y="5294313"/>
          <p14:tracePt t="67732" x="7623175" y="5294313"/>
          <p14:tracePt t="67788" x="7610475" y="5294313"/>
          <p14:tracePt t="67804" x="7597775" y="5294313"/>
          <p14:tracePt t="67812" x="7585075" y="5294313"/>
          <p14:tracePt t="67828" x="7572375" y="5294313"/>
          <p14:tracePt t="67853" x="7561263" y="5294313"/>
          <p14:tracePt t="67876" x="7548563" y="5294313"/>
          <p14:tracePt t="68100" x="7548563" y="5281613"/>
          <p14:tracePt t="68108" x="7548563" y="5268913"/>
          <p14:tracePt t="68116" x="7561263" y="5268913"/>
          <p14:tracePt t="68133" x="7597775" y="5218113"/>
          <p14:tracePt t="68149" x="7610475" y="5181600"/>
          <p14:tracePt t="68166" x="7635875" y="5143500"/>
          <p14:tracePt t="68183" x="7648575" y="5105400"/>
          <p14:tracePt t="68200" x="7673975" y="5068888"/>
          <p14:tracePt t="68217" x="7685088" y="5043488"/>
          <p14:tracePt t="68220" x="7685088" y="5030788"/>
          <p14:tracePt t="68364" x="7697788" y="5030788"/>
          <p14:tracePt t="68388" x="7710488" y="5030788"/>
          <p14:tracePt t="68404" x="7723188" y="5030788"/>
          <p14:tracePt t="68412" x="7735888" y="5030788"/>
          <p14:tracePt t="68428" x="7748588" y="5030788"/>
          <p14:tracePt t="68460" x="7761288" y="5030788"/>
          <p14:tracePt t="68500" x="7773988" y="5030788"/>
          <p14:tracePt t="68508" x="7785100" y="5030788"/>
          <p14:tracePt t="68524" x="7797800" y="5030788"/>
          <p14:tracePt t="68534" x="7797800" y="5018088"/>
          <p14:tracePt t="68550" x="7810500" y="4992688"/>
          <p14:tracePt t="68568" x="7835900" y="4956175"/>
          <p14:tracePt t="68584" x="7835900" y="4930775"/>
          <p14:tracePt t="68601" x="7835900" y="4892675"/>
          <p14:tracePt t="68603" x="7835900" y="4879975"/>
          <p14:tracePt t="68618" x="7835900" y="4868863"/>
          <p14:tracePt t="68635" x="7785100" y="4856163"/>
          <p14:tracePt t="68652" x="7723188" y="4843463"/>
          <p14:tracePt t="68668" x="7623175" y="4843463"/>
          <p14:tracePt t="68684" x="7485063" y="4843463"/>
          <p14:tracePt t="68701" x="7285038" y="4843463"/>
          <p14:tracePt t="68718" x="7021513" y="4843463"/>
          <p14:tracePt t="68734" x="6708775" y="4879975"/>
          <p14:tracePt t="68751" x="6396038" y="4879975"/>
          <p14:tracePt t="68768" x="6134100" y="4879975"/>
          <p14:tracePt t="68784" x="5908675" y="4905375"/>
          <p14:tracePt t="68801" x="5795963" y="4905375"/>
          <p14:tracePt t="68804" x="5757863" y="4905375"/>
          <p14:tracePt t="68819" x="5708650" y="4905375"/>
          <p14:tracePt t="68835" x="5657850" y="4879975"/>
          <p14:tracePt t="68852" x="5583238" y="4830763"/>
          <p14:tracePt t="68869" x="5507038" y="4718050"/>
          <p14:tracePt t="68885" x="5370513" y="4592638"/>
          <p14:tracePt t="68902" x="5194300" y="4443413"/>
          <p14:tracePt t="68918" x="4968875" y="4305300"/>
          <p14:tracePt t="68935" x="4606925" y="4105275"/>
          <p14:tracePt t="68952" x="4256088" y="3916363"/>
          <p14:tracePt t="68969" x="3767138" y="3692525"/>
          <p14:tracePt t="68972" x="3517900" y="3554413"/>
          <p14:tracePt t="68985" x="3292475" y="3454400"/>
          <p14:tracePt t="68988" x="3103563" y="3378200"/>
          <p14:tracePt t="69002" x="2954338" y="3303588"/>
          <p14:tracePt t="69004" x="2816225" y="3254375"/>
          <p14:tracePt t="69020" x="2616200" y="3154363"/>
          <p14:tracePt t="69035" x="2503488" y="3090863"/>
          <p14:tracePt t="69052" x="2465388" y="3065463"/>
          <p14:tracePt t="69069" x="2452688" y="3065463"/>
          <p14:tracePt t="69085" x="2452688" y="3054350"/>
          <p14:tracePt t="69252" x="2465388" y="3054350"/>
          <p14:tracePt t="69260" x="2478088" y="3054350"/>
          <p14:tracePt t="69269" x="2490788" y="3054350"/>
          <p14:tracePt t="69285" x="2516188" y="3065463"/>
          <p14:tracePt t="69302" x="2541588" y="3078163"/>
          <p14:tracePt t="69320" x="2578100" y="3103563"/>
          <p14:tracePt t="69336" x="2628900" y="3116263"/>
          <p14:tracePt t="69353" x="2678113" y="3128963"/>
          <p14:tracePt t="69355" x="2703513" y="3141663"/>
          <p14:tracePt t="69370" x="2741613" y="3141663"/>
          <p14:tracePt t="69372" x="2790825" y="3165475"/>
          <p14:tracePt t="69387" x="2879725" y="3216275"/>
          <p14:tracePt t="69403" x="3003550" y="3278188"/>
          <p14:tracePt t="69420" x="3079750" y="3316288"/>
          <p14:tracePt t="69436" x="3154363" y="3354388"/>
          <p14:tracePt t="69453" x="3192463" y="3367088"/>
          <p14:tracePt t="69470" x="3192463" y="3378200"/>
          <p14:tracePt t="69500" x="3192463" y="3390900"/>
          <p14:tracePt t="69508" x="3179763" y="3403600"/>
          <p14:tracePt t="69520" x="3128963" y="3416300"/>
          <p14:tracePt t="69536" x="2928938" y="3454400"/>
          <p14:tracePt t="69540" x="2803525" y="3479800"/>
          <p14:tracePt t="69554" x="2667000" y="3516313"/>
          <p14:tracePt t="69556" x="2528888" y="3541713"/>
          <p14:tracePt t="69570" x="2428875" y="3567113"/>
          <p14:tracePt t="69572" x="2339975" y="3590925"/>
          <p14:tracePt t="69588" x="2203450" y="3641725"/>
          <p14:tracePt t="69604" x="2165350" y="3641725"/>
          <p14:tracePt t="69652" x="2178050" y="3641725"/>
          <p14:tracePt t="69660" x="2239963" y="3641725"/>
          <p14:tracePt t="69670" x="2339975" y="3641725"/>
          <p14:tracePt t="69687" x="2590800" y="3641725"/>
          <p14:tracePt t="69704" x="2879725" y="3616325"/>
          <p14:tracePt t="69720" x="3154363" y="3603625"/>
          <p14:tracePt t="69724" x="3254375" y="3590925"/>
          <p14:tracePt t="69737" x="3328988" y="3590925"/>
          <p14:tracePt t="69740" x="3405188" y="3590925"/>
          <p14:tracePt t="69754" x="3441700" y="3590925"/>
          <p14:tracePt t="69756" x="3454400" y="3590925"/>
          <p14:tracePt t="69771" x="3467100" y="3590925"/>
          <p14:tracePt t="69812" x="3454400" y="3579813"/>
          <p14:tracePt t="69820" x="3405188" y="3579813"/>
          <p14:tracePt t="69828" x="3354388" y="3579813"/>
          <p14:tracePt t="69837" x="3292475" y="3579813"/>
          <p14:tracePt t="69854" x="3116263" y="3579813"/>
          <p14:tracePt t="69871" x="2941638" y="3579813"/>
          <p14:tracePt t="69888" x="2767013" y="3567113"/>
          <p14:tracePt t="69894" x="2690813" y="3554413"/>
          <p14:tracePt t="69904" x="2641600" y="3554413"/>
          <p14:tracePt t="69921" x="2603500" y="3554413"/>
          <p14:tracePt t="69938" x="2578100" y="3554413"/>
          <p14:tracePt t="69972" x="2578100" y="3541713"/>
          <p14:tracePt t="69987" x="2603500" y="3529013"/>
          <p14:tracePt t="69996" x="2667000" y="3516313"/>
          <p14:tracePt t="70005" x="2703513" y="3516313"/>
          <p14:tracePt t="70022" x="2803525" y="3490913"/>
          <p14:tracePt t="70038" x="2903538" y="3490913"/>
          <p14:tracePt t="70054" x="2954338" y="3479800"/>
          <p14:tracePt t="70072" x="2979738" y="3479800"/>
          <p14:tracePt t="70116" x="2967038" y="3479800"/>
          <p14:tracePt t="70124" x="2916238" y="3479800"/>
          <p14:tracePt t="70139" x="2803525" y="3490913"/>
          <p14:tracePt t="70155" x="2641600" y="3503613"/>
          <p14:tracePt t="70172" x="2528888" y="3503613"/>
          <p14:tracePt t="70188" x="2452688" y="3516313"/>
          <p14:tracePt t="70205" x="2452688" y="3529013"/>
          <p14:tracePt t="70260" x="2503488" y="3529013"/>
          <p14:tracePt t="70268" x="2590800" y="3529013"/>
          <p14:tracePt t="70276" x="2703513" y="3529013"/>
          <p14:tracePt t="70289" x="2841625" y="3529013"/>
          <p14:tracePt t="70291" x="2954338" y="3529013"/>
          <p14:tracePt t="70306" x="3054350" y="3529013"/>
          <p14:tracePt t="70308" x="3154363" y="3529013"/>
          <p14:tracePt t="70322" x="3241675" y="3529013"/>
          <p14:tracePt t="70324" x="3328988" y="3541713"/>
          <p14:tracePt t="70339" x="3467100" y="3567113"/>
          <p14:tracePt t="70356" x="3530600" y="3603625"/>
          <p14:tracePt t="70372" x="3541713" y="3629025"/>
          <p14:tracePt t="70389" x="3541713" y="3703638"/>
          <p14:tracePt t="70405" x="3479800" y="3754438"/>
          <p14:tracePt t="70422" x="3341688" y="3816350"/>
          <p14:tracePt t="70439" x="3141663" y="3892550"/>
          <p14:tracePt t="70456" x="2992438" y="3916363"/>
          <p14:tracePt t="70472" x="2890838" y="3941763"/>
          <p14:tracePt t="70475" x="2854325" y="3954463"/>
          <p14:tracePt t="70489" x="2841625" y="3954463"/>
          <p14:tracePt t="70492" x="2828925" y="3954463"/>
          <p14:tracePt t="70556" x="2841625" y="3954463"/>
          <p14:tracePt t="70564" x="2867025" y="3954463"/>
          <p14:tracePt t="70572" x="2890838" y="3954463"/>
          <p14:tracePt t="70589" x="2954338" y="3954463"/>
          <p14:tracePt t="70605" x="3054350" y="3954463"/>
          <p14:tracePt t="70622" x="3128963" y="3929063"/>
          <p14:tracePt t="70639" x="3205163" y="3916363"/>
          <p14:tracePt t="70656" x="3267075" y="3892550"/>
          <p14:tracePt t="70673" x="3305175" y="3892550"/>
          <p14:tracePt t="70676" x="3317875" y="3892550"/>
          <p14:tracePt t="70690" x="3328988" y="3892550"/>
          <p14:tracePt t="70740" x="3328988" y="3879850"/>
          <p14:tracePt t="70748" x="3328988" y="3867150"/>
          <p14:tracePt t="70756" x="3305175" y="3867150"/>
          <p14:tracePt t="70773" x="3179763" y="3867150"/>
          <p14:tracePt t="70790" x="3016250" y="3841750"/>
          <p14:tracePt t="70806" x="2841625" y="3829050"/>
          <p14:tracePt t="70823" x="2690813" y="3829050"/>
          <p14:tracePt t="70840" x="2578100" y="3803650"/>
          <p14:tracePt t="70857" x="2528888" y="3779838"/>
          <p14:tracePt t="70860" x="2503488" y="3779838"/>
          <p14:tracePt t="70916" x="2541588" y="3767138"/>
          <p14:tracePt t="70923" x="2590800" y="3767138"/>
          <p14:tracePt t="70940" x="2767013" y="3767138"/>
          <p14:tracePt t="70957" x="2928938" y="3767138"/>
          <p14:tracePt t="70973" x="3016250" y="3767138"/>
          <p14:tracePt t="70990" x="3079750" y="3767138"/>
          <p14:tracePt t="71007" x="3092450" y="3767138"/>
          <p14:tracePt t="71068" x="3067050" y="3767138"/>
          <p14:tracePt t="71076" x="3028950" y="3767138"/>
          <p14:tracePt t="71091" x="2928938" y="3767138"/>
          <p14:tracePt t="71108" x="2828925" y="3767138"/>
          <p14:tracePt t="71124" x="2778125" y="3767138"/>
          <p14:tracePt t="71140" x="2741613" y="3767138"/>
          <p14:tracePt t="71157" x="2728913" y="3779838"/>
          <p14:tracePt t="71174" x="2728913" y="3792538"/>
          <p14:tracePt t="71191" x="2741613" y="3792538"/>
          <p14:tracePt t="71208" x="2828925" y="3792538"/>
          <p14:tracePt t="71211" x="2879725" y="3792538"/>
          <p14:tracePt t="71224" x="2928938" y="3792538"/>
          <p14:tracePt t="71227" x="2967038" y="3792538"/>
          <p14:tracePt t="71241" x="2992438" y="3792538"/>
          <p14:tracePt t="71243" x="3003550" y="3792538"/>
          <p14:tracePt t="71258" x="3016250" y="3792538"/>
          <p14:tracePt t="71308" x="2979738" y="3792538"/>
          <p14:tracePt t="71316" x="2967038" y="3792538"/>
          <p14:tracePt t="71325" x="2954338" y="3792538"/>
          <p14:tracePt t="71341" x="2941638" y="3792538"/>
          <p14:tracePt t="71396" x="2967038" y="3792538"/>
          <p14:tracePt t="71404" x="3003550" y="3779838"/>
          <p14:tracePt t="71412" x="3041650" y="3767138"/>
          <p14:tracePt t="71425" x="3079750" y="3767138"/>
          <p14:tracePt t="71428" x="3103563" y="3754438"/>
          <p14:tracePt t="71441" x="3128963" y="3741738"/>
          <p14:tracePt t="71444" x="3167063" y="3729038"/>
          <p14:tracePt t="71459" x="3179763" y="3729038"/>
          <p14:tracePt t="71580" x="3192463" y="3729038"/>
          <p14:tracePt t="71588" x="3205163" y="3729038"/>
          <p14:tracePt t="71596" x="3216275" y="3729038"/>
          <p14:tracePt t="71609" x="3241675" y="3729038"/>
          <p14:tracePt t="71612" x="3254375" y="3729038"/>
          <p14:tracePt t="71626" x="3267075" y="3729038"/>
          <p14:tracePt t="71628" x="3292475" y="3729038"/>
          <p14:tracePt t="71641" x="3305175" y="3729038"/>
          <p14:tracePt t="71660" x="3354388" y="3729038"/>
          <p14:tracePt t="71676" x="3379788" y="3754438"/>
          <p14:tracePt t="71692" x="3417888" y="3779838"/>
          <p14:tracePt t="71709" x="3492500" y="3816350"/>
          <p14:tracePt t="71726" x="3592513" y="3879850"/>
          <p14:tracePt t="71742" x="3617913" y="3892550"/>
          <p14:tracePt t="71759" x="3617913" y="390525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61791" y="939785"/>
            <a:ext cx="390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2610" y="2441585"/>
            <a:ext cx="10180394" cy="26080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If </a:t>
            </a:r>
            <a:r>
              <a:rPr lang="en-US" sz="2800" b="1" dirty="0">
                <a:latin typeface="Alexandria"/>
              </a:rPr>
              <a:t>P-value &gt; 0.05 </a:t>
            </a:r>
            <a:r>
              <a:rPr lang="en-US" sz="2800" dirty="0">
                <a:latin typeface="Alexandria"/>
              </a:rPr>
              <a:t>so, there is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No</a:t>
            </a:r>
            <a:r>
              <a:rPr lang="en-US" sz="2800" b="1" dirty="0">
                <a:latin typeface="Alexandria"/>
              </a:rPr>
              <a:t> statistically significant difference </a:t>
            </a:r>
            <a:r>
              <a:rPr lang="en-US" sz="2800" dirty="0">
                <a:latin typeface="Alexandria"/>
              </a:rPr>
              <a:t>between the BGL of patients after one month (Median= ……., Range= ……..) and their BGL after 3 months (Median= ……., Range= ……..), (P-value = ……….).</a:t>
            </a:r>
            <a:endParaRPr lang="ar-EG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1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864"/>
    </mc:Choice>
    <mc:Fallback xmlns="">
      <p:transition advTm="70864"/>
    </mc:Fallback>
  </mc:AlternateContent>
  <p:extLst>
    <p:ext uri="{3A86A75C-4F4B-4683-9AE1-C65F6400EC91}">
      <p14:laserTraceLst xmlns:p14="http://schemas.microsoft.com/office/powerpoint/2010/main">
        <p14:tracePtLst>
          <p14:tracePt t="1169" x="3630613" y="3905250"/>
          <p14:tracePt t="1177" x="3654425" y="3892550"/>
          <p14:tracePt t="1185" x="3679825" y="3854450"/>
          <p14:tracePt t="1202" x="3756025" y="3716338"/>
          <p14:tracePt t="1218" x="3779838" y="3603625"/>
          <p14:tracePt t="1235" x="3779838" y="3503613"/>
          <p14:tracePt t="1251" x="3779838" y="3429000"/>
          <p14:tracePt t="1269" x="3779838" y="3390900"/>
          <p14:tracePt t="1286" x="3743325" y="3354388"/>
          <p14:tracePt t="1433" x="3743325" y="3341688"/>
          <p14:tracePt t="1441" x="3730625" y="3341688"/>
          <p14:tracePt t="1452" x="3717925" y="3328988"/>
          <p14:tracePt t="1470" x="3667125" y="3254375"/>
          <p14:tracePt t="1472" x="3630613" y="3203575"/>
          <p14:tracePt t="1486" x="3605213" y="3178175"/>
          <p14:tracePt t="1488" x="3579813" y="3154363"/>
          <p14:tracePt t="1503" x="3567113" y="3116263"/>
          <p14:tracePt t="1505" x="3541713" y="3103563"/>
          <p14:tracePt t="1521" x="3541713" y="3078163"/>
          <p14:tracePt t="1537" x="3517900" y="3054350"/>
          <p14:tracePt t="1552" x="3505200" y="3054350"/>
          <p14:tracePt t="1969" x="3505200" y="3041650"/>
          <p14:tracePt t="1977" x="3505200" y="3028950"/>
          <p14:tracePt t="1987" x="3505200" y="3016250"/>
          <p14:tracePt t="2033" x="3505200" y="3003550"/>
          <p14:tracePt t="2049" x="3505200" y="2978150"/>
          <p14:tracePt t="2056" x="3505200" y="2965450"/>
          <p14:tracePt t="2072" x="3505200" y="2941638"/>
          <p14:tracePt t="2321" x="3505200" y="2952750"/>
          <p14:tracePt t="2329" x="3505200" y="2965450"/>
          <p14:tracePt t="2337" x="3505200" y="2990850"/>
          <p14:tracePt t="2355" x="3505200" y="3003550"/>
          <p14:tracePt t="2371" x="3505200" y="3028950"/>
          <p14:tracePt t="2388" x="3505200" y="3041650"/>
          <p14:tracePt t="2405" x="3505200" y="3054350"/>
          <p14:tracePt t="2465" x="3517900" y="3054350"/>
          <p14:tracePt t="2472" x="3530600" y="3054350"/>
          <p14:tracePt t="2481" x="3541713" y="3054350"/>
          <p14:tracePt t="2497" x="3554413" y="3054350"/>
          <p14:tracePt t="2505" x="3579813" y="3054350"/>
          <p14:tracePt t="2522" x="3605213" y="3054350"/>
          <p14:tracePt t="2538" x="3643313" y="3054350"/>
          <p14:tracePt t="2555" x="3654425" y="3054350"/>
          <p14:tracePt t="2572" x="3667125" y="3054350"/>
          <p14:tracePt t="2721" x="3654425" y="3054350"/>
          <p14:tracePt t="2729" x="3643313" y="3065463"/>
          <p14:tracePt t="2739" x="3617913" y="3065463"/>
          <p14:tracePt t="2756" x="3617913" y="3090863"/>
          <p14:tracePt t="2773" x="3592513" y="3090863"/>
          <p14:tracePt t="2789" x="3592513" y="3103563"/>
          <p14:tracePt t="2921" x="3579813" y="3116263"/>
          <p14:tracePt t="2937" x="3567113" y="3141663"/>
          <p14:tracePt t="2945" x="3567113" y="3154363"/>
          <p14:tracePt t="2957" x="3554413" y="3165475"/>
          <p14:tracePt t="2973" x="3554413" y="3228975"/>
          <p14:tracePt t="2976" x="3554413" y="3241675"/>
          <p14:tracePt t="2990" x="3554413" y="3254375"/>
          <p14:tracePt t="2992" x="3554413" y="3278188"/>
          <p14:tracePt t="3007" x="3554413" y="3303588"/>
          <p14:tracePt t="3009" x="3554413" y="3328988"/>
          <p14:tracePt t="3024" x="3554413" y="3354388"/>
          <p14:tracePt t="3041" x="3554413" y="3390900"/>
          <p14:tracePt t="3064" x="3554413" y="3403600"/>
          <p14:tracePt t="3073" x="3554413" y="3416300"/>
          <p14:tracePt t="3090" x="3567113" y="3416300"/>
          <p14:tracePt t="3465" x="3567113" y="3403600"/>
          <p14:tracePt t="3474" x="3567113" y="3390900"/>
          <p14:tracePt t="18664" x="3554413" y="3367088"/>
          <p14:tracePt t="18672" x="3530600" y="3316288"/>
          <p14:tracePt t="18681" x="3517900" y="3278188"/>
          <p14:tracePt t="18698" x="3479800" y="3216275"/>
          <p14:tracePt t="18714" x="3454400" y="3141663"/>
          <p14:tracePt t="18731" x="3441700" y="3090863"/>
          <p14:tracePt t="18748" x="3405188" y="3028950"/>
          <p14:tracePt t="18764" x="3405188" y="2990850"/>
          <p14:tracePt t="18781" x="3392488" y="2952750"/>
          <p14:tracePt t="18798" x="3379788" y="2941638"/>
          <p14:tracePt t="18840" x="3379788" y="2928938"/>
          <p14:tracePt t="18848" x="3379788" y="2916238"/>
          <p14:tracePt t="18856" x="3379788" y="2903538"/>
          <p14:tracePt t="18865" x="3379788" y="2890838"/>
          <p14:tracePt t="18882" x="3379788" y="2878138"/>
          <p14:tracePt t="18897" x="3379788" y="2865438"/>
          <p14:tracePt t="19081" x="3379788" y="2878138"/>
          <p14:tracePt t="19088" x="3392488" y="2890838"/>
          <p14:tracePt t="19098" x="3392488" y="2903538"/>
          <p14:tracePt t="19115" x="3405188" y="2941638"/>
          <p14:tracePt t="19132" x="3417888" y="2965450"/>
          <p14:tracePt t="19149" x="3441700" y="2978150"/>
          <p14:tracePt t="19166" x="3441700" y="2990850"/>
          <p14:tracePt t="19168" x="3454400" y="2990850"/>
          <p14:tracePt t="19184" x="3467100" y="3003550"/>
          <p14:tracePt t="19200" x="3492500" y="3016250"/>
          <p14:tracePt t="19216" x="3505200" y="3016250"/>
          <p14:tracePt t="19232" x="3541713" y="3041650"/>
          <p14:tracePt t="19249" x="3554413" y="3041650"/>
          <p14:tracePt t="19265" x="3567113" y="3041650"/>
          <p14:tracePt t="19282" x="3567113" y="3054350"/>
          <p14:tracePt t="19401" x="3541713" y="3054350"/>
          <p14:tracePt t="19408" x="3517900" y="3054350"/>
          <p14:tracePt t="19416" x="3505200" y="3054350"/>
          <p14:tracePt t="19433" x="3467100" y="3054350"/>
          <p14:tracePt t="19450" x="3454400" y="3054350"/>
          <p14:tracePt t="19466" x="3454400" y="3065463"/>
          <p14:tracePt t="19483" x="3441700" y="3065463"/>
          <p14:tracePt t="19529" x="3441700" y="3078163"/>
          <p14:tracePt t="19536" x="3441700" y="3090863"/>
          <p14:tracePt t="19553" x="3441700" y="3103563"/>
          <p14:tracePt t="19567" x="3441700" y="3116263"/>
          <p14:tracePt t="19569" x="3441700" y="3128963"/>
          <p14:tracePt t="19584" x="3441700" y="3165475"/>
          <p14:tracePt t="19601" x="3441700" y="3190875"/>
          <p14:tracePt t="19632" x="3441700" y="3203575"/>
          <p14:tracePt t="28368" x="3441700" y="3178175"/>
          <p14:tracePt t="28376" x="3441700" y="3141663"/>
          <p14:tracePt t="28390" x="3441700" y="3103563"/>
          <p14:tracePt t="28392" x="3454400" y="3065463"/>
          <p14:tracePt t="28406" x="3467100" y="3041650"/>
          <p14:tracePt t="28409" x="3492500" y="3028950"/>
          <p14:tracePt t="28424" x="3492500" y="3016250"/>
          <p14:tracePt t="28616" x="3505200" y="3016250"/>
          <p14:tracePt t="28624" x="3517900" y="3016250"/>
          <p14:tracePt t="28632" x="3541713" y="3016250"/>
          <p14:tracePt t="28640" x="3605213" y="3016250"/>
          <p14:tracePt t="28657" x="3792538" y="3016250"/>
          <p14:tracePt t="28673" x="4043363" y="3016250"/>
          <p14:tracePt t="28690" x="4256088" y="3016250"/>
          <p14:tracePt t="28707" x="4381500" y="3016250"/>
          <p14:tracePt t="28724" x="4443413" y="3028950"/>
          <p14:tracePt t="28740" x="4481513" y="3028950"/>
          <p14:tracePt t="28757" x="4506913" y="3028950"/>
          <p14:tracePt t="28760" x="4506913" y="3041650"/>
          <p14:tracePt t="28774" x="4518025" y="3041650"/>
          <p14:tracePt t="28776" x="4518025" y="3054350"/>
          <p14:tracePt t="28791" x="4530725" y="3054350"/>
          <p14:tracePt t="28792" x="4530725" y="3078163"/>
          <p14:tracePt t="28808" x="4543425" y="3090863"/>
          <p14:tracePt t="28824" x="4556125" y="3116263"/>
          <p14:tracePt t="28841" x="4556125" y="3154363"/>
          <p14:tracePt t="28858" x="4568825" y="3190875"/>
          <p14:tracePt t="28874" x="4581525" y="3216275"/>
          <p14:tracePt t="28890" x="4594225" y="3241675"/>
          <p14:tracePt t="28908" x="4594225" y="3254375"/>
          <p14:tracePt t="28924" x="4606925" y="3254375"/>
          <p14:tracePt t="29264" x="4619625" y="3254375"/>
          <p14:tracePt t="29273" x="4630738" y="3254375"/>
          <p14:tracePt t="29281" x="4668838" y="3254375"/>
          <p14:tracePt t="29292" x="4732338" y="3254375"/>
          <p14:tracePt t="29309" x="4881563" y="3254375"/>
          <p14:tracePt t="29312" x="4981575" y="3254375"/>
          <p14:tracePt t="29325" x="5068888" y="3254375"/>
          <p14:tracePt t="29328" x="5145088" y="3254375"/>
          <p14:tracePt t="29342" x="5257800" y="3254375"/>
          <p14:tracePt t="29344" x="5370513" y="3254375"/>
          <p14:tracePt t="29360" x="5645150" y="3254375"/>
          <p14:tracePt t="29376" x="6034088" y="3254375"/>
          <p14:tracePt t="29392" x="6546850" y="3254375"/>
          <p14:tracePt t="29409" x="7059613" y="3254375"/>
          <p14:tracePt t="29425" x="7323138" y="3254375"/>
          <p14:tracePt t="29442" x="7448550" y="3254375"/>
          <p14:tracePt t="29459" x="7459663" y="3254375"/>
          <p14:tracePt t="29504" x="7459663" y="3267075"/>
          <p14:tracePt t="29512" x="7397750" y="3290888"/>
          <p14:tracePt t="29526" x="7297738" y="3316288"/>
          <p14:tracePt t="29528" x="7172325" y="3328988"/>
          <p14:tracePt t="29542" x="7021513" y="3341688"/>
          <p14:tracePt t="29544" x="6872288" y="3367088"/>
          <p14:tracePt t="29560" x="6534150" y="3378200"/>
          <p14:tracePt t="29576" x="6221413" y="3378200"/>
          <p14:tracePt t="29593" x="5957888" y="3378200"/>
          <p14:tracePt t="29610" x="5770563" y="3390900"/>
          <p14:tracePt t="29625" x="5657850" y="3403600"/>
          <p14:tracePt t="29642" x="5645150" y="3403600"/>
          <p14:tracePt t="29680" x="5670550" y="3390900"/>
          <p14:tracePt t="29688" x="5757863" y="3367088"/>
          <p14:tracePt t="29697" x="5857875" y="3341688"/>
          <p14:tracePt t="29710" x="5995988" y="3316288"/>
          <p14:tracePt t="29712" x="6146800" y="3290888"/>
          <p14:tracePt t="29727" x="6283325" y="3278188"/>
          <p14:tracePt t="29729" x="6396038" y="3278188"/>
          <p14:tracePt t="29744" x="6546850" y="3254375"/>
          <p14:tracePt t="29760" x="6572250" y="3254375"/>
          <p14:tracePt t="29809" x="6559550" y="3254375"/>
          <p14:tracePt t="29816" x="6521450" y="3267075"/>
          <p14:tracePt t="29826" x="6459538" y="3290888"/>
          <p14:tracePt t="29843" x="6296025" y="3341688"/>
          <p14:tracePt t="29860" x="6121400" y="3367088"/>
          <p14:tracePt t="29876" x="5932488" y="3416300"/>
          <p14:tracePt t="29894" x="5795963" y="3454400"/>
          <p14:tracePt t="29896" x="5732463" y="3467100"/>
          <p14:tracePt t="29910" x="5695950" y="3467100"/>
          <p14:tracePt t="29912" x="5670550" y="3467100"/>
          <p14:tracePt t="29927" x="5657850" y="3479800"/>
          <p14:tracePt t="30008" x="5683250" y="3479800"/>
          <p14:tracePt t="30016" x="5695950" y="3479800"/>
          <p14:tracePt t="30027" x="5708650" y="3479800"/>
          <p14:tracePt t="30044" x="5719763" y="3479800"/>
          <p14:tracePt t="30060" x="5732463" y="3467100"/>
          <p14:tracePt t="30077" x="5757863" y="3467100"/>
          <p14:tracePt t="30080" x="5757863" y="3454400"/>
          <p14:tracePt t="30094" x="5770563" y="3454400"/>
          <p14:tracePt t="30160" x="5732463" y="3454400"/>
          <p14:tracePt t="30168" x="5695950" y="3454400"/>
          <p14:tracePt t="30177" x="5657850" y="3454400"/>
          <p14:tracePt t="30193" x="5607050" y="3429000"/>
          <p14:tracePt t="30211" x="5595938" y="3429000"/>
          <p14:tracePt t="30228" x="5595938" y="3378200"/>
          <p14:tracePt t="30244" x="5695950" y="3303588"/>
          <p14:tracePt t="30261" x="5932488" y="3254375"/>
          <p14:tracePt t="30263" x="6083300" y="3228975"/>
          <p14:tracePt t="30278" x="6234113" y="3203575"/>
          <p14:tracePt t="30281" x="6370638" y="3190875"/>
          <p14:tracePt t="30295" x="6472238" y="3178175"/>
          <p14:tracePt t="30297" x="6559550" y="3165475"/>
          <p14:tracePt t="30312" x="6608763" y="3165475"/>
          <p14:tracePt t="30328" x="6621463" y="3165475"/>
          <p14:tracePt t="30344" x="6608763" y="3165475"/>
          <p14:tracePt t="30361" x="6508750" y="3178175"/>
          <p14:tracePt t="30378" x="6296025" y="3228975"/>
          <p14:tracePt t="30394" x="6083300" y="3290888"/>
          <p14:tracePt t="30411" x="5908675" y="3328988"/>
          <p14:tracePt t="30429" x="5821363" y="3367088"/>
          <p14:tracePt t="30432" x="5795963" y="3367088"/>
          <p14:tracePt t="30472" x="5808663" y="3367088"/>
          <p14:tracePt t="30479" x="5895975" y="3367088"/>
          <p14:tracePt t="30496" x="6170613" y="3378200"/>
          <p14:tracePt t="30512" x="6534150" y="3390900"/>
          <p14:tracePt t="30528" x="6846888" y="3390900"/>
          <p14:tracePt t="30545" x="7097713" y="3390900"/>
          <p14:tracePt t="30562" x="7272338" y="3416300"/>
          <p14:tracePt t="30578" x="7359650" y="3454400"/>
          <p14:tracePt t="30595" x="7410450" y="3490913"/>
          <p14:tracePt t="30612" x="7459663" y="3529013"/>
          <p14:tracePt t="30629" x="7497763" y="3554413"/>
          <p14:tracePt t="30632" x="7510463" y="3579813"/>
          <p14:tracePt t="30645" x="7523163" y="3603625"/>
          <p14:tracePt t="30662" x="7535863" y="3654425"/>
          <p14:tracePt t="30664" x="7535863" y="3667125"/>
          <p14:tracePt t="30680" x="7535863" y="3692525"/>
          <p14:tracePt t="30696" x="7535863" y="3703638"/>
          <p14:tracePt t="30712" x="7548563" y="3716338"/>
          <p14:tracePt t="30729" x="7697788" y="3716338"/>
          <p14:tracePt t="30745" x="8110538" y="3703638"/>
          <p14:tracePt t="30762" x="8686800" y="3603625"/>
          <p14:tracePt t="30779" x="9275763" y="3541713"/>
          <p14:tracePt t="30796" x="9739313" y="3441700"/>
          <p14:tracePt t="30813" x="10039350" y="3378200"/>
          <p14:tracePt t="30829" x="10213975" y="3354388"/>
          <p14:tracePt t="30832" x="10239375" y="3354388"/>
          <p14:tracePt t="30845" x="10252075" y="3354388"/>
          <p14:tracePt t="30863" x="10264775" y="3354388"/>
          <p14:tracePt t="31000" x="10277475" y="3354388"/>
          <p14:tracePt t="31024" x="10288588" y="3354388"/>
          <p14:tracePt t="31049" x="10277475" y="3354388"/>
          <p14:tracePt t="31056" x="10201275" y="3354388"/>
          <p14:tracePt t="31063" x="10101263" y="3354388"/>
          <p14:tracePt t="31081" x="9801225" y="3378200"/>
          <p14:tracePt t="31096" x="9324975" y="3390900"/>
          <p14:tracePt t="31114" x="8637588" y="3390900"/>
          <p14:tracePt t="31129" x="7848600" y="3416300"/>
          <p14:tracePt t="31146" x="6997700" y="3441700"/>
          <p14:tracePt t="31163" x="6296025" y="3490913"/>
          <p14:tracePt t="31180" x="5695950" y="3529013"/>
          <p14:tracePt t="31197" x="5245100" y="3529013"/>
          <p14:tracePt t="31200" x="5068888" y="3529013"/>
          <p14:tracePt t="31214" x="4906963" y="3529013"/>
          <p14:tracePt t="31216" x="4768850" y="3529013"/>
          <p14:tracePt t="31231" x="4668838" y="3529013"/>
          <p14:tracePt t="31233" x="4594225" y="3529013"/>
          <p14:tracePt t="31246" x="4518025" y="3529013"/>
          <p14:tracePt t="31249" x="4468813" y="3529013"/>
          <p14:tracePt t="31264" x="4418013" y="3529013"/>
          <p14:tracePt t="31280" x="4394200" y="3529013"/>
          <p14:tracePt t="31297" x="4381500" y="3529013"/>
          <p14:tracePt t="31313" x="4368800" y="3541713"/>
          <p14:tracePt t="31330" x="4318000" y="3554413"/>
          <p14:tracePt t="31347" x="4268788" y="3590925"/>
          <p14:tracePt t="31364" x="4205288" y="3629025"/>
          <p14:tracePt t="31381" x="4105275" y="3692525"/>
          <p14:tracePt t="31384" x="4056063" y="3716338"/>
          <p14:tracePt t="31398" x="3992563" y="3754438"/>
          <p14:tracePt t="31400" x="3917950" y="3792538"/>
          <p14:tracePt t="31415" x="3843338" y="3816350"/>
          <p14:tracePt t="31417" x="3756025" y="3841750"/>
          <p14:tracePt t="31431" x="3692525" y="3867150"/>
          <p14:tracePt t="31433" x="3630613" y="3892550"/>
          <p14:tracePt t="31448" x="3505200" y="3916363"/>
          <p14:tracePt t="31464" x="3441700" y="3916363"/>
          <p14:tracePt t="31481" x="3405188" y="3941763"/>
          <p14:tracePt t="31720" x="3392488" y="3941763"/>
          <p14:tracePt t="31728" x="3379788" y="3941763"/>
          <p14:tracePt t="31736" x="3354388" y="3941763"/>
          <p14:tracePt t="31748" x="3317875" y="3941763"/>
          <p14:tracePt t="31765" x="3228975" y="3929063"/>
          <p14:tracePt t="31768" x="3192463" y="3929063"/>
          <p14:tracePt t="31782" x="3141663" y="3929063"/>
          <p14:tracePt t="31784" x="3079750" y="3916363"/>
          <p14:tracePt t="31799" x="3028950" y="3905250"/>
          <p14:tracePt t="31801" x="2992438" y="3905250"/>
          <p14:tracePt t="31816" x="2903538" y="3905250"/>
          <p14:tracePt t="31832" x="2828925" y="3905250"/>
          <p14:tracePt t="31848" x="2767013" y="3905250"/>
          <p14:tracePt t="31865" x="2716213" y="3905250"/>
          <p14:tracePt t="31881" x="2678113" y="3905250"/>
          <p14:tracePt t="31899" x="2654300" y="3892550"/>
          <p14:tracePt t="32064" x="2654300" y="3905250"/>
          <p14:tracePt t="32072" x="2654300" y="3916363"/>
          <p14:tracePt t="32082" x="2654300" y="3929063"/>
          <p14:tracePt t="32099" x="2654300" y="3941763"/>
          <p14:tracePt t="32121" x="2654300" y="3954463"/>
          <p14:tracePt t="32536" x="2667000" y="3929063"/>
          <p14:tracePt t="32544" x="2703513" y="3905250"/>
          <p14:tracePt t="32552" x="2716213" y="3879850"/>
          <p14:tracePt t="32568" x="2754313" y="3829050"/>
          <p14:tracePt t="32584" x="2767013" y="3829050"/>
          <p14:tracePt t="32601" x="2778125" y="3829050"/>
          <p14:tracePt t="32640" x="2790825" y="3829050"/>
          <p14:tracePt t="32649" x="2828925" y="3829050"/>
          <p14:tracePt t="32657" x="2854325" y="3841750"/>
          <p14:tracePt t="32668" x="2879725" y="3854450"/>
          <p14:tracePt t="32684" x="2941638" y="3867150"/>
          <p14:tracePt t="32701" x="3016250" y="3892550"/>
          <p14:tracePt t="32703" x="3067050" y="3892550"/>
          <p14:tracePt t="32718" x="3103563" y="3892550"/>
          <p14:tracePt t="32720" x="3141663" y="3892550"/>
          <p14:tracePt t="32734" x="3179763" y="3892550"/>
          <p14:tracePt t="32736" x="3205163" y="3892550"/>
          <p14:tracePt t="32751" x="3267075" y="3892550"/>
          <p14:tracePt t="32768" x="3305175" y="3892550"/>
          <p14:tracePt t="32784" x="3317875" y="3892550"/>
          <p14:tracePt t="32801" x="3379788" y="3892550"/>
          <p14:tracePt t="32818" x="3505200" y="3892550"/>
          <p14:tracePt t="32834" x="3692525" y="3905250"/>
          <p14:tracePt t="32851" x="3892550" y="3916363"/>
          <p14:tracePt t="32868" x="4117975" y="3941763"/>
          <p14:tracePt t="32884" x="4330700" y="3954463"/>
          <p14:tracePt t="32901" x="4506913" y="3967163"/>
          <p14:tracePt t="32904" x="4568825" y="3967163"/>
          <p14:tracePt t="32919" x="4630738" y="3967163"/>
          <p14:tracePt t="32921" x="4681538" y="3967163"/>
          <p14:tracePt t="32935" x="4768850" y="3967163"/>
          <p14:tracePt t="32952" x="4832350" y="3967163"/>
          <p14:tracePt t="32969" x="4856163" y="3967163"/>
          <p14:tracePt t="32985" x="4881563" y="3967163"/>
          <p14:tracePt t="33002" x="4894263" y="3979863"/>
          <p14:tracePt t="33018" x="4906963" y="3992563"/>
          <p14:tracePt t="33035" x="4919663" y="4005263"/>
          <p14:tracePt t="33051" x="4919663" y="4017963"/>
          <p14:tracePt t="33069" x="4932363" y="4017963"/>
          <p14:tracePt t="33085" x="4932363" y="4029075"/>
          <p14:tracePt t="33088" x="4932363" y="4041775"/>
          <p14:tracePt t="33304" x="4945063" y="4041775"/>
          <p14:tracePt t="33320" x="4968875" y="4041775"/>
          <p14:tracePt t="33335" x="4981575" y="4041775"/>
          <p14:tracePt t="33424" x="4994275" y="4041775"/>
          <p14:tracePt t="33433" x="5006975" y="4041775"/>
          <p14:tracePt t="33457" x="5019675" y="4041775"/>
          <p14:tracePt t="33465" x="5032375" y="4041775"/>
          <p14:tracePt t="33480" x="5057775" y="4041775"/>
          <p14:tracePt t="33497" x="5068888" y="4041775"/>
          <p14:tracePt t="33503" x="5081588" y="4041775"/>
          <p14:tracePt t="33520" x="5119688" y="4041775"/>
          <p14:tracePt t="33536" x="5157788" y="4041775"/>
          <p14:tracePt t="33553" x="5207000" y="4029075"/>
          <p14:tracePt t="33570" x="5270500" y="4029075"/>
          <p14:tracePt t="33586" x="5319713" y="4029075"/>
          <p14:tracePt t="33602" x="5370513" y="4029075"/>
          <p14:tracePt t="33620" x="5432425" y="4029075"/>
          <p14:tracePt t="33636" x="5507038" y="4029075"/>
          <p14:tracePt t="33653" x="5583238" y="4029075"/>
          <p14:tracePt t="33656" x="5619750" y="4029075"/>
          <p14:tracePt t="33670" x="5657850" y="4029075"/>
          <p14:tracePt t="33672" x="5683250" y="4029075"/>
          <p14:tracePt t="33688" x="5732463" y="4029075"/>
          <p14:tracePt t="33704" x="5757863" y="4029075"/>
          <p14:tracePt t="33721" x="5770563" y="4029075"/>
          <p14:tracePt t="33736" x="5783263" y="4029075"/>
          <p14:tracePt t="33769" x="5795963" y="4029075"/>
          <p14:tracePt t="33800" x="5808663" y="4029075"/>
          <p14:tracePt t="33816" x="5821363" y="4029075"/>
          <p14:tracePt t="33824" x="5832475" y="4029075"/>
          <p14:tracePt t="33837" x="5845175" y="4029075"/>
          <p14:tracePt t="33840" x="5870575" y="4029075"/>
          <p14:tracePt t="33853" x="5883275" y="4029075"/>
          <p14:tracePt t="33856" x="5895975" y="4029075"/>
          <p14:tracePt t="33870" x="5932488" y="4017963"/>
          <p14:tracePt t="33873" x="5957888" y="4017963"/>
          <p14:tracePt t="33888" x="6034088" y="4005263"/>
          <p14:tracePt t="33904" x="6134100" y="3992563"/>
          <p14:tracePt t="33921" x="6270625" y="3992563"/>
          <p14:tracePt t="33937" x="6408738" y="3992563"/>
          <p14:tracePt t="33954" x="6546850" y="3992563"/>
          <p14:tracePt t="33970" x="6684963" y="3992563"/>
          <p14:tracePt t="33988" x="6797675" y="3992563"/>
          <p14:tracePt t="34004" x="6910388" y="3992563"/>
          <p14:tracePt t="34021" x="6985000" y="3992563"/>
          <p14:tracePt t="34024" x="7021513" y="3992563"/>
          <p14:tracePt t="34037" x="7046913" y="3992563"/>
          <p14:tracePt t="34040" x="7059613" y="3992563"/>
          <p14:tracePt t="34054" x="7072313" y="3992563"/>
          <p14:tracePt t="34056" x="7097713" y="3992563"/>
          <p14:tracePt t="34071" x="7123113" y="3992563"/>
          <p14:tracePt t="34088" x="7134225" y="3992563"/>
          <p14:tracePt t="34104" x="7159625" y="3992563"/>
          <p14:tracePt t="34121" x="7185025" y="3992563"/>
          <p14:tracePt t="34137" x="7210425" y="3992563"/>
          <p14:tracePt t="34154" x="7246938" y="3992563"/>
          <p14:tracePt t="34171" x="7272338" y="3992563"/>
          <p14:tracePt t="34188" x="7310438" y="3992563"/>
          <p14:tracePt t="34205" x="7359650" y="3992563"/>
          <p14:tracePt t="34222" x="7397750" y="3992563"/>
          <p14:tracePt t="34224" x="7410450" y="3992563"/>
          <p14:tracePt t="34239" x="7423150" y="3992563"/>
          <p14:tracePt t="34241" x="7448550" y="3992563"/>
          <p14:tracePt t="34255" x="7459663" y="3992563"/>
          <p14:tracePt t="34257" x="7485063" y="3979863"/>
          <p14:tracePt t="34272" x="7535863" y="3979863"/>
          <p14:tracePt t="34288" x="7561263" y="3954463"/>
          <p14:tracePt t="34305" x="7597775" y="3954463"/>
          <p14:tracePt t="34322" x="7635875" y="3954463"/>
          <p14:tracePt t="34338" x="7661275" y="3941763"/>
          <p14:tracePt t="34355" x="7723188" y="3941763"/>
          <p14:tracePt t="34372" x="7748588" y="3929063"/>
          <p14:tracePt t="34389" x="7761288" y="3929063"/>
          <p14:tracePt t="34392" x="7773988" y="3929063"/>
          <p14:tracePt t="34405" x="7797800" y="3929063"/>
          <p14:tracePt t="34409" x="7810500" y="3929063"/>
          <p14:tracePt t="34422" x="7823200" y="3929063"/>
          <p14:tracePt t="34424" x="7835900" y="3929063"/>
          <p14:tracePt t="34440" x="7861300" y="3929063"/>
          <p14:tracePt t="34455" x="7874000" y="3929063"/>
          <p14:tracePt t="34472" x="7886700" y="3929063"/>
          <p14:tracePt t="34489" x="7897813" y="3929063"/>
          <p14:tracePt t="34505" x="7910513" y="3929063"/>
          <p14:tracePt t="34522" x="7923213" y="3929063"/>
          <p14:tracePt t="34539" x="7935913" y="3929063"/>
          <p14:tracePt t="34555" x="7961313" y="3929063"/>
          <p14:tracePt t="34572" x="7974013" y="3929063"/>
          <p14:tracePt t="34589" x="7999413" y="3929063"/>
          <p14:tracePt t="34606" x="8010525" y="3929063"/>
          <p14:tracePt t="34622" x="8035925" y="3929063"/>
          <p14:tracePt t="34625" x="8061325" y="3916363"/>
          <p14:tracePt t="34640" x="8123238" y="3905250"/>
          <p14:tracePt t="34656" x="8161338" y="3905250"/>
          <p14:tracePt t="34672" x="8212138" y="3905250"/>
          <p14:tracePt t="34689" x="8235950" y="3905250"/>
          <p14:tracePt t="34706" x="8248650" y="3905250"/>
          <p14:tracePt t="34722" x="8274050" y="3905250"/>
          <p14:tracePt t="34739" x="8286750" y="3905250"/>
          <p14:tracePt t="34755" x="8299450" y="3905250"/>
          <p14:tracePt t="34777" x="8312150" y="3905250"/>
          <p14:tracePt t="34790" x="8324850" y="3905250"/>
          <p14:tracePt t="34807" x="8335963" y="3892550"/>
          <p14:tracePt t="34824" x="8374063" y="3892550"/>
          <p14:tracePt t="34840" x="8399463" y="3892550"/>
          <p14:tracePt t="34857" x="8448675" y="3879850"/>
          <p14:tracePt t="34873" x="8486775" y="3879850"/>
          <p14:tracePt t="34889" x="8512175" y="3879850"/>
          <p14:tracePt t="34906" x="8537575" y="3854450"/>
          <p14:tracePt t="34923" x="8561388" y="3854450"/>
          <p14:tracePt t="34940" x="8599488" y="3854450"/>
          <p14:tracePt t="34956" x="8637588" y="3854450"/>
          <p14:tracePt t="34973" x="8650288" y="3854450"/>
          <p14:tracePt t="34976" x="8674100" y="3854450"/>
          <p14:tracePt t="34990" x="8686800" y="3854450"/>
          <p14:tracePt t="35007" x="8724900" y="3854450"/>
          <p14:tracePt t="35024" x="8737600" y="3854450"/>
          <p14:tracePt t="35041" x="8774113" y="3854450"/>
          <p14:tracePt t="35057" x="8837613" y="3854450"/>
          <p14:tracePt t="35073" x="8886825" y="3854450"/>
          <p14:tracePt t="35090" x="8924925" y="3854450"/>
          <p14:tracePt t="35107" x="8986838" y="3841750"/>
          <p14:tracePt t="35124" x="9050338" y="3829050"/>
          <p14:tracePt t="35140" x="9099550" y="3816350"/>
          <p14:tracePt t="35157" x="9175750" y="3816350"/>
          <p14:tracePt t="35159" x="9199563" y="3816350"/>
          <p14:tracePt t="35174" x="9224963" y="3816350"/>
          <p14:tracePt t="35224" x="9212263" y="3816350"/>
          <p14:tracePt t="35232" x="9163050" y="3803650"/>
          <p14:tracePt t="35240" x="9088438" y="3792538"/>
          <p14:tracePt t="35257" x="8963025" y="3767138"/>
          <p14:tracePt t="35273" x="8912225" y="3741738"/>
          <p14:tracePt t="35291" x="8912225" y="3729038"/>
          <p14:tracePt t="35448" x="8924925" y="3729038"/>
          <p14:tracePt t="35457" x="8975725" y="3729038"/>
          <p14:tracePt t="35464" x="9037638" y="3767138"/>
          <p14:tracePt t="35474" x="9088438" y="3803650"/>
          <p14:tracePt t="35491" x="9112250" y="3867150"/>
          <p14:tracePt t="35508" x="9112250" y="3879850"/>
          <p14:tracePt t="35601" x="9124950" y="3879850"/>
          <p14:tracePt t="35608" x="9137650" y="3879850"/>
          <p14:tracePt t="35632" x="9150350" y="3879850"/>
          <p14:tracePt t="35648" x="9163050" y="3879850"/>
          <p14:tracePt t="35657" x="9188450" y="3879850"/>
          <p14:tracePt t="35665" x="9199563" y="3879850"/>
          <p14:tracePt t="35675" x="9212263" y="3879850"/>
          <p14:tracePt t="35692" x="9224963" y="3879850"/>
          <p14:tracePt t="35709" x="9263063" y="3879850"/>
          <p14:tracePt t="35712" x="9275763" y="3879850"/>
          <p14:tracePt t="35725" x="9301163" y="3867150"/>
          <p14:tracePt t="35728" x="9301163" y="3854450"/>
          <p14:tracePt t="35742" x="9312275" y="3854450"/>
          <p14:tracePt t="35744" x="9324975" y="3854450"/>
          <p14:tracePt t="35759" x="9337675" y="3854450"/>
          <p14:tracePt t="35761" x="9363075" y="3854450"/>
          <p14:tracePt t="35776" x="9424988" y="3841750"/>
          <p14:tracePt t="35792" x="9463088" y="3841750"/>
          <p14:tracePt t="35809" x="9488488" y="3841750"/>
          <p14:tracePt t="35873" x="9501188" y="3841750"/>
          <p14:tracePt t="35896" x="9513888" y="3829050"/>
          <p14:tracePt t="35912" x="9525000" y="3829050"/>
          <p14:tracePt t="35920" x="9537700" y="3829050"/>
          <p14:tracePt t="35929" x="9550400" y="3816350"/>
          <p14:tracePt t="35944" x="9563100" y="3816350"/>
          <p14:tracePt t="35960" x="9588500" y="3816350"/>
          <p14:tracePt t="35961" x="9601200" y="3803650"/>
          <p14:tracePt t="35976" x="9626600" y="3792538"/>
          <p14:tracePt t="35992" x="9637713" y="3792538"/>
          <p14:tracePt t="36010" x="9650413" y="3792538"/>
          <p14:tracePt t="36152" x="9663113" y="3792538"/>
          <p14:tracePt t="36168" x="9675813" y="3792538"/>
          <p14:tracePt t="36176" x="9688513" y="3792538"/>
          <p14:tracePt t="36184" x="9688513" y="3779838"/>
          <p14:tracePt t="36193" x="9701213" y="3779838"/>
          <p14:tracePt t="36209" x="9713913" y="3779838"/>
          <p14:tracePt t="36226" x="9739313" y="3779838"/>
          <p14:tracePt t="36242" x="9763125" y="3779838"/>
          <p14:tracePt t="36260" x="9801225" y="3779838"/>
          <p14:tracePt t="36277" x="9839325" y="3779838"/>
          <p14:tracePt t="36280" x="9875838" y="3779838"/>
          <p14:tracePt t="36294" x="9901238" y="3779838"/>
          <p14:tracePt t="36296" x="9926638" y="3779838"/>
          <p14:tracePt t="36310" x="9952038" y="3779838"/>
          <p14:tracePt t="36312" x="9988550" y="3779838"/>
          <p14:tracePt t="36328" x="10064750" y="3779838"/>
          <p14:tracePt t="36344" x="10139363" y="3779838"/>
          <p14:tracePt t="36361" x="10226675" y="3779838"/>
          <p14:tracePt t="36377" x="10288588" y="3779838"/>
          <p14:tracePt t="36393" x="10364788" y="3779838"/>
          <p14:tracePt t="36410" x="10390188" y="3779838"/>
          <p14:tracePt t="36427" x="10414000" y="3779838"/>
          <p14:tracePt t="36568" x="10426700" y="3779838"/>
          <p14:tracePt t="36593" x="10439400" y="3779838"/>
          <p14:tracePt t="36704" x="10401300" y="3779838"/>
          <p14:tracePt t="36711" x="10364788" y="3779838"/>
          <p14:tracePt t="36729" x="10264775" y="3803650"/>
          <p14:tracePt t="36745" x="10152063" y="3841750"/>
          <p14:tracePt t="36762" x="10001250" y="3892550"/>
          <p14:tracePt t="36778" x="9875838" y="3916363"/>
          <p14:tracePt t="36794" x="9788525" y="3941763"/>
          <p14:tracePt t="36811" x="9675813" y="3967163"/>
          <p14:tracePt t="36829" x="9601200" y="3979863"/>
          <p14:tracePt t="36832" x="9537700" y="3992563"/>
          <p14:tracePt t="36845" x="9488488" y="3992563"/>
          <p14:tracePt t="36848" x="9437688" y="3992563"/>
          <p14:tracePt t="36862" x="9375775" y="3992563"/>
          <p14:tracePt t="36865" x="9288463" y="3992563"/>
          <p14:tracePt t="36879" x="9199563" y="3992563"/>
          <p14:tracePt t="36880" x="9137650" y="3992563"/>
          <p14:tracePt t="36895" x="9037638" y="3992563"/>
          <p14:tracePt t="36912" x="8850313" y="3992563"/>
          <p14:tracePt t="36929" x="8624888" y="4017963"/>
          <p14:tracePt t="36945" x="8386763" y="4041775"/>
          <p14:tracePt t="36962" x="8148638" y="4079875"/>
          <p14:tracePt t="36978" x="7910513" y="4129088"/>
          <p14:tracePt t="36995" x="7735888" y="4154488"/>
          <p14:tracePt t="37012" x="7535863" y="4179888"/>
          <p14:tracePt t="37029" x="7323138" y="4205288"/>
          <p14:tracePt t="37032" x="7185025" y="4241800"/>
          <p14:tracePt t="37046" x="7046913" y="4267200"/>
          <p14:tracePt t="37049" x="6910388" y="4292600"/>
          <p14:tracePt t="37062" x="6759575" y="4318000"/>
          <p14:tracePt t="37064" x="6584950" y="4341813"/>
          <p14:tracePt t="37080" x="6234113" y="4405313"/>
          <p14:tracePt t="37096" x="5857875" y="4443413"/>
          <p14:tracePt t="37112" x="5432425" y="4479925"/>
          <p14:tracePt t="37129" x="5068888" y="4518025"/>
          <p14:tracePt t="37145" x="4706938" y="4567238"/>
          <p14:tracePt t="37163" x="4356100" y="4567238"/>
          <p14:tracePt t="37179" x="4105275" y="4567238"/>
          <p14:tracePt t="37196" x="3930650" y="4567238"/>
          <p14:tracePt t="37212" x="3843338" y="4567238"/>
          <p14:tracePt t="37229" x="3779838" y="4567238"/>
          <p14:tracePt t="37232" x="3767138" y="4567238"/>
          <p14:tracePt t="37246" x="3756025" y="4567238"/>
          <p14:tracePt t="37352" x="3743325" y="4567238"/>
          <p14:tracePt t="37369" x="3717925" y="4567238"/>
          <p14:tracePt t="37376" x="3679825" y="4567238"/>
          <p14:tracePt t="37384" x="3643313" y="4567238"/>
          <p14:tracePt t="37396" x="3592513" y="4567238"/>
          <p14:tracePt t="37413" x="3454400" y="4579938"/>
          <p14:tracePt t="37416" x="3392488" y="4592638"/>
          <p14:tracePt t="37430" x="3305175" y="4605338"/>
          <p14:tracePt t="37432" x="3216275" y="4605338"/>
          <p14:tracePt t="37446" x="3154363" y="4618038"/>
          <p14:tracePt t="37449" x="3092450" y="4630738"/>
          <p14:tracePt t="37464" x="3016250" y="4630738"/>
          <p14:tracePt t="37481" x="2992438" y="4630738"/>
          <p14:tracePt t="37584" x="3003550" y="4630738"/>
          <p14:tracePt t="37592" x="3016250" y="4630738"/>
          <p14:tracePt t="37609" x="3028950" y="4630738"/>
          <p14:tracePt t="37616" x="3041650" y="4618038"/>
          <p14:tracePt t="37631" x="3067050" y="4618038"/>
          <p14:tracePt t="37633" x="3079750" y="4605338"/>
          <p14:tracePt t="37648" x="3103563" y="4592638"/>
          <p14:tracePt t="37664" x="3128963" y="4592638"/>
          <p14:tracePt t="37681" x="3141663" y="4579938"/>
          <p14:tracePt t="37697" x="3141663" y="4567238"/>
          <p14:tracePt t="38552" x="3154363" y="4567238"/>
          <p14:tracePt t="38560" x="3179763" y="4567238"/>
          <p14:tracePt t="38568" x="3228975" y="4567238"/>
          <p14:tracePt t="38583" x="3328988" y="4567238"/>
          <p14:tracePt t="38600" x="3392488" y="4543425"/>
          <p14:tracePt t="38616" x="3454400" y="4543425"/>
          <p14:tracePt t="38633" x="3492500" y="4543425"/>
          <p14:tracePt t="38649" x="3517900" y="4543425"/>
          <p14:tracePt t="38666" x="3530600" y="4543425"/>
          <p14:tracePt t="38683" x="3541713" y="4543425"/>
          <p14:tracePt t="38704" x="3554413" y="4543425"/>
          <p14:tracePt t="38721" x="3567113" y="4554538"/>
          <p14:tracePt t="38733" x="3579813" y="4554538"/>
          <p14:tracePt t="38752" x="3592513" y="4554538"/>
          <p14:tracePt t="38767" x="3605213" y="4554538"/>
          <p14:tracePt t="38783" x="3617913" y="4554538"/>
          <p14:tracePt t="38800" x="3630613" y="4554538"/>
          <p14:tracePt t="39000" x="3643313" y="4554538"/>
          <p14:tracePt t="39016" x="3654425" y="4554538"/>
          <p14:tracePt t="39024" x="3667125" y="4554538"/>
          <p14:tracePt t="39033" x="3692525" y="4579938"/>
          <p14:tracePt t="39050" x="3717925" y="4592638"/>
          <p14:tracePt t="39068" x="3779838" y="4605338"/>
          <p14:tracePt t="39084" x="3805238" y="4643438"/>
          <p14:tracePt t="39101" x="3830638" y="4643438"/>
          <p14:tracePt t="39103" x="3843338" y="4643438"/>
          <p14:tracePt t="39128" x="3856038" y="4643438"/>
          <p14:tracePt t="39136" x="3867150" y="4643438"/>
          <p14:tracePt t="39151" x="3879850" y="4630738"/>
          <p14:tracePt t="39168" x="3905250" y="4605338"/>
          <p14:tracePt t="39184" x="3905250" y="4592638"/>
          <p14:tracePt t="39248" x="3917950" y="4592638"/>
          <p14:tracePt t="39256" x="3930650" y="4592638"/>
          <p14:tracePt t="39268" x="3956050" y="4592638"/>
          <p14:tracePt t="39285" x="4043363" y="4592638"/>
          <p14:tracePt t="39288" x="4117975" y="4592638"/>
          <p14:tracePt t="39301" x="4192588" y="4605338"/>
          <p14:tracePt t="39304" x="4230688" y="4618038"/>
          <p14:tracePt t="39318" x="4268788" y="4618038"/>
          <p14:tracePt t="39321" x="4318000" y="4630738"/>
          <p14:tracePt t="39336" x="4406900" y="4643438"/>
          <p14:tracePt t="39352" x="4506913" y="4643438"/>
          <p14:tracePt t="39369" x="4594225" y="4643438"/>
          <p14:tracePt t="39385" x="4630738" y="4643438"/>
          <p14:tracePt t="39504" x="4643438" y="4643438"/>
          <p14:tracePt t="39520" x="4656138" y="4643438"/>
          <p14:tracePt t="39528" x="4668838" y="4643438"/>
          <p14:tracePt t="39535" x="4681538" y="4643438"/>
          <p14:tracePt t="39552" x="4694238" y="4643438"/>
          <p14:tracePt t="39569" x="4706938" y="4643438"/>
          <p14:tracePt t="39585" x="4719638" y="4643438"/>
          <p14:tracePt t="39680" x="4732338" y="4643438"/>
          <p14:tracePt t="39696" x="4743450" y="4643438"/>
          <p14:tracePt t="39712" x="4756150" y="4643438"/>
          <p14:tracePt t="39728" x="4768850" y="4643438"/>
          <p14:tracePt t="39736" x="4781550" y="4643438"/>
          <p14:tracePt t="39752" x="4794250" y="4643438"/>
          <p14:tracePt t="39770" x="4819650" y="4643438"/>
          <p14:tracePt t="39848" x="4819650" y="4630738"/>
          <p14:tracePt t="39856" x="4832350" y="4630738"/>
          <p14:tracePt t="39896" x="4843463" y="4618038"/>
          <p14:tracePt t="39903" x="4843463" y="4605338"/>
          <p14:tracePt t="39936" x="4843463" y="4592638"/>
          <p14:tracePt t="40168" x="4856163" y="4592638"/>
          <p14:tracePt t="40176" x="4868863" y="4592638"/>
          <p14:tracePt t="40200" x="4881563" y="4592638"/>
          <p14:tracePt t="40209" x="4906963" y="4579938"/>
          <p14:tracePt t="40220" x="4919663" y="4579938"/>
          <p14:tracePt t="40237" x="4956175" y="4567238"/>
          <p14:tracePt t="40240" x="4968875" y="4567238"/>
          <p14:tracePt t="40254" x="4981575" y="4567238"/>
          <p14:tracePt t="40256" x="5006975" y="4567238"/>
          <p14:tracePt t="40272" x="5019675" y="4554538"/>
          <p14:tracePt t="40288" x="5032375" y="4543425"/>
          <p14:tracePt t="40304" x="5045075" y="4543425"/>
          <p14:tracePt t="40320" x="5057775" y="4543425"/>
          <p14:tracePt t="40344" x="5068888" y="4543425"/>
          <p14:tracePt t="40584" x="5094288" y="4543425"/>
          <p14:tracePt t="40592" x="5106988" y="4543425"/>
          <p14:tracePt t="40605" x="5119688" y="4543425"/>
          <p14:tracePt t="40608" x="5132388" y="4543425"/>
          <p14:tracePt t="40621" x="5157788" y="4543425"/>
          <p14:tracePt t="40624" x="5170488" y="4543425"/>
          <p14:tracePt t="40720" x="5181600" y="4543425"/>
          <p14:tracePt t="40728" x="5194300" y="4543425"/>
          <p14:tracePt t="40738" x="5219700" y="4543425"/>
          <p14:tracePt t="40755" x="5307013" y="4543425"/>
          <p14:tracePt t="40771" x="5407025" y="4530725"/>
          <p14:tracePt t="40788" x="5495925" y="4530725"/>
          <p14:tracePt t="40805" x="5583238" y="4530725"/>
          <p14:tracePt t="40808" x="5632450" y="4530725"/>
          <p14:tracePt t="40821" x="5683250" y="4530725"/>
          <p14:tracePt t="40840" x="5770563" y="4530725"/>
          <p14:tracePt t="40856" x="5808663" y="4530725"/>
          <p14:tracePt t="40872" x="5821363" y="4530725"/>
          <p14:tracePt t="40889" x="5832475" y="4530725"/>
          <p14:tracePt t="40912" x="5845175" y="4530725"/>
          <p14:tracePt t="40936" x="5857875" y="4530725"/>
          <p14:tracePt t="40944" x="5870575" y="4530725"/>
          <p14:tracePt t="40955" x="5895975" y="4530725"/>
          <p14:tracePt t="40972" x="5970588" y="4530725"/>
          <p14:tracePt t="40975" x="6008688" y="4530725"/>
          <p14:tracePt t="40989" x="6057900" y="4530725"/>
          <p14:tracePt t="40992" x="6134100" y="4530725"/>
          <p14:tracePt t="41006" x="6196013" y="4530725"/>
          <p14:tracePt t="41008" x="6270625" y="4530725"/>
          <p14:tracePt t="41022" x="6359525" y="4543425"/>
          <p14:tracePt t="41024" x="6459538" y="4543425"/>
          <p14:tracePt t="41040" x="6672263" y="4543425"/>
          <p14:tracePt t="41056" x="6910388" y="4543425"/>
          <p14:tracePt t="41073" x="7146925" y="4530725"/>
          <p14:tracePt t="41089" x="7359650" y="4505325"/>
          <p14:tracePt t="41105" x="7597775" y="4467225"/>
          <p14:tracePt t="41122" x="7761288" y="4454525"/>
          <p14:tracePt t="41140" x="7886700" y="4454525"/>
          <p14:tracePt t="41156" x="7974013" y="4454525"/>
          <p14:tracePt t="41173" x="8023225" y="4454525"/>
          <p14:tracePt t="41176" x="8035925" y="4454525"/>
          <p14:tracePt t="41190" x="8048625" y="4454525"/>
          <p14:tracePt t="41304" x="8048625" y="4443413"/>
          <p14:tracePt t="41312" x="8061325" y="4430713"/>
          <p14:tracePt t="41336" x="8074025" y="4430713"/>
          <p14:tracePt t="41345" x="8086725" y="4430713"/>
          <p14:tracePt t="41361" x="8099425" y="4430713"/>
          <p14:tracePt t="41374" x="8099425" y="4418013"/>
          <p14:tracePt t="41432" x="8110538" y="4418013"/>
          <p14:tracePt t="41440" x="8123238" y="4418013"/>
          <p14:tracePt t="41448" x="8135938" y="4418013"/>
          <p14:tracePt t="41457" x="8174038" y="4418013"/>
          <p14:tracePt t="41474" x="8248650" y="4430713"/>
          <p14:tracePt t="41490" x="8299450" y="4443413"/>
          <p14:tracePt t="41507" x="8335963" y="4443413"/>
          <p14:tracePt t="41523" x="8374063" y="4443413"/>
          <p14:tracePt t="41540" x="8399463" y="4454525"/>
          <p14:tracePt t="41557" x="8412163" y="4454525"/>
          <p14:tracePt t="41574" x="8424863" y="4454525"/>
          <p14:tracePt t="41591" x="8435975" y="4454525"/>
          <p14:tracePt t="41624" x="8448675" y="4454525"/>
          <p14:tracePt t="41640" x="8461375" y="4454525"/>
          <p14:tracePt t="41648" x="8474075" y="4454525"/>
          <p14:tracePt t="41658" x="8486775" y="4454525"/>
          <p14:tracePt t="41674" x="8512175" y="4454525"/>
          <p14:tracePt t="41691" x="8537575" y="4454525"/>
          <p14:tracePt t="41708" x="8586788" y="4454525"/>
          <p14:tracePt t="41724" x="8624888" y="4454525"/>
          <p14:tracePt t="41741" x="8650288" y="4443413"/>
          <p14:tracePt t="41744" x="8661400" y="4443413"/>
          <p14:tracePt t="42152" x="8674100" y="4443413"/>
          <p14:tracePt t="42176" x="8686800" y="4443413"/>
          <p14:tracePt t="42464" x="8661400" y="4443413"/>
          <p14:tracePt t="42472" x="8599488" y="4443413"/>
          <p14:tracePt t="42480" x="8548688" y="4443413"/>
          <p14:tracePt t="42493" x="8524875" y="4443413"/>
          <p14:tracePt t="42496" x="8512175" y="4443413"/>
          <p14:tracePt t="42624" x="8486775" y="4443413"/>
          <p14:tracePt t="42632" x="8435975" y="4443413"/>
          <p14:tracePt t="42643" x="8374063" y="4430713"/>
          <p14:tracePt t="42660" x="8299450" y="4430713"/>
          <p14:tracePt t="42677" x="8261350" y="4443413"/>
          <p14:tracePt t="42694" x="8235950" y="4479925"/>
          <p14:tracePt t="42696" x="8223250" y="4505325"/>
          <p14:tracePt t="42710" x="8212138" y="4530725"/>
          <p14:tracePt t="42727" x="8212138" y="4543425"/>
          <p14:tracePt t="42752" x="8223250" y="4554538"/>
          <p14:tracePt t="42760" x="8235950" y="4554538"/>
          <p14:tracePt t="42777" x="8261350" y="4554538"/>
          <p14:tracePt t="42793" x="8274050" y="4554538"/>
          <p14:tracePt t="42810" x="8286750" y="4554538"/>
          <p14:tracePt t="42833" x="8286750" y="4567238"/>
          <p14:tracePt t="43144" x="8286750" y="4554538"/>
          <p14:tracePt t="43152" x="8299450" y="4554538"/>
          <p14:tracePt t="43168" x="8312150" y="4543425"/>
          <p14:tracePt t="43178" x="8324850" y="4543425"/>
          <p14:tracePt t="43194" x="8348663" y="4543425"/>
          <p14:tracePt t="43211" x="8361363" y="4530725"/>
          <p14:tracePt t="43228" x="8374063" y="4530725"/>
          <p14:tracePt t="43232" x="8386763" y="4530725"/>
          <p14:tracePt t="43249" x="8399463" y="4530725"/>
          <p14:tracePt t="43262" x="8412163" y="4530725"/>
          <p14:tracePt t="43280" x="8424863" y="4530725"/>
          <p14:tracePt t="43304" x="8435975" y="4530725"/>
          <p14:tracePt t="43328" x="8448675" y="4530725"/>
          <p14:tracePt t="43481" x="8461375" y="4530725"/>
          <p14:tracePt t="43496" x="8474075" y="4530725"/>
          <p14:tracePt t="43512" x="8486775" y="4543425"/>
          <p14:tracePt t="44104" x="8499475" y="4543425"/>
          <p14:tracePt t="44113" x="8524875" y="4543425"/>
          <p14:tracePt t="44121" x="8574088" y="4543425"/>
          <p14:tracePt t="44130" x="8674100" y="4543425"/>
          <p14:tracePt t="44147" x="8899525" y="4530725"/>
          <p14:tracePt t="44164" x="9037638" y="4505325"/>
          <p14:tracePt t="44181" x="9075738" y="4492625"/>
          <p14:tracePt t="44184" x="9099550" y="4492625"/>
          <p14:tracePt t="44198" x="9112250" y="4492625"/>
          <p14:tracePt t="44200" x="9124950" y="4492625"/>
          <p14:tracePt t="44215" x="9137650" y="4492625"/>
          <p14:tracePt t="44232" x="9163050" y="4492625"/>
          <p14:tracePt t="44248" x="9175750" y="4492625"/>
          <p14:tracePt t="44264" x="9199563" y="4492625"/>
          <p14:tracePt t="44287" x="9212263" y="4492625"/>
          <p14:tracePt t="44311" x="9224963" y="4492625"/>
          <p14:tracePt t="44328" x="9250363" y="4492625"/>
          <p14:tracePt t="44344" x="9263063" y="4492625"/>
          <p14:tracePt t="44352" x="9301163" y="4492625"/>
          <p14:tracePt t="44365" x="9312275" y="4492625"/>
          <p14:tracePt t="44367" x="9324975" y="4492625"/>
          <p14:tracePt t="44382" x="9337675" y="4492625"/>
          <p14:tracePt t="44385" x="9363075" y="4492625"/>
          <p14:tracePt t="44399" x="9375775" y="4492625"/>
          <p14:tracePt t="44401" x="9388475" y="4479925"/>
          <p14:tracePt t="44415" x="9424988" y="4479925"/>
          <p14:tracePt t="44432" x="9463088" y="4479925"/>
          <p14:tracePt t="44448" x="9475788" y="4479925"/>
          <p14:tracePt t="44465" x="9501188" y="4479925"/>
          <p14:tracePt t="44482" x="9537700" y="4479925"/>
          <p14:tracePt t="44498" x="9563100" y="4479925"/>
          <p14:tracePt t="44515" x="9601200" y="4479925"/>
          <p14:tracePt t="44531" x="9626600" y="4479925"/>
          <p14:tracePt t="44548" x="9650413" y="4479925"/>
          <p14:tracePt t="44565" x="9675813" y="4479925"/>
          <p14:tracePt t="44568" x="9688513" y="4479925"/>
          <p14:tracePt t="44584" x="9701213" y="4479925"/>
          <p14:tracePt t="44599" x="9713913" y="4479925"/>
          <p14:tracePt t="44615" x="9726613" y="4479925"/>
          <p14:tracePt t="44632" x="9739313" y="4479925"/>
          <p14:tracePt t="44656" x="9750425" y="4479925"/>
          <p14:tracePt t="44672" x="9763125" y="4479925"/>
          <p14:tracePt t="44688" x="9775825" y="4479925"/>
          <p14:tracePt t="44699" x="9788525" y="4479925"/>
          <p14:tracePt t="44716" x="9801225" y="4479925"/>
          <p14:tracePt t="44732" x="9813925" y="4479925"/>
          <p14:tracePt t="44735" x="9826625" y="4479925"/>
          <p14:tracePt t="44753" x="9839325" y="4479925"/>
          <p14:tracePt t="44785" x="9839325" y="4467225"/>
          <p14:tracePt t="44936" x="9826625" y="4467225"/>
          <p14:tracePt t="44944" x="9788525" y="4479925"/>
          <p14:tracePt t="44951" x="9739313" y="4492625"/>
          <p14:tracePt t="44965" x="9701213" y="4492625"/>
          <p14:tracePt t="44968" x="9650413" y="4505325"/>
          <p14:tracePt t="44982" x="9601200" y="4518025"/>
          <p14:tracePt t="44985" x="9537700" y="4530725"/>
          <p14:tracePt t="45000" x="9413875" y="4554538"/>
          <p14:tracePt t="45016" x="9337675" y="4592638"/>
          <p14:tracePt t="45033" x="9275763" y="4605338"/>
          <p14:tracePt t="45050" x="9250363" y="4618038"/>
          <p14:tracePt t="45066" x="9237663" y="4618038"/>
          <p14:tracePt t="45272" x="9224963" y="4630738"/>
          <p14:tracePt t="45280" x="9212263" y="4630738"/>
          <p14:tracePt t="45289" x="9188450" y="4643438"/>
          <p14:tracePt t="45300" x="9175750" y="4656138"/>
          <p14:tracePt t="45317" x="9112250" y="4679950"/>
          <p14:tracePt t="45320" x="9075738" y="4692650"/>
          <p14:tracePt t="45334" x="9024938" y="4692650"/>
          <p14:tracePt t="45336" x="8975725" y="4718050"/>
          <p14:tracePt t="45351" x="8863013" y="4768850"/>
          <p14:tracePt t="45367" x="8712200" y="4818063"/>
          <p14:tracePt t="45384" x="8548688" y="4843463"/>
          <p14:tracePt t="45401" x="8386763" y="4892675"/>
          <p14:tracePt t="45418" x="8223250" y="4930775"/>
          <p14:tracePt t="45434" x="8048625" y="4956175"/>
          <p14:tracePt t="45450" x="7861300" y="4981575"/>
          <p14:tracePt t="45468" x="7635875" y="4981575"/>
          <p14:tracePt t="45484" x="7385050" y="4992688"/>
          <p14:tracePt t="45488" x="7246938" y="5005388"/>
          <p14:tracePt t="45501" x="7110413" y="5005388"/>
          <p14:tracePt t="45504" x="6985000" y="5018088"/>
          <p14:tracePt t="45517" x="6846888" y="5030788"/>
          <p14:tracePt t="45520" x="6708775" y="5043488"/>
          <p14:tracePt t="45535" x="6546850" y="5056188"/>
          <p14:tracePt t="45536" x="6383338" y="5056188"/>
          <p14:tracePt t="45551" x="6034088" y="5056188"/>
          <p14:tracePt t="45568" x="5645150" y="5056188"/>
          <p14:tracePt t="45585" x="5257800" y="5068888"/>
          <p14:tracePt t="45601" x="4894263" y="5068888"/>
          <p14:tracePt t="45618" x="4530725" y="5081588"/>
          <p14:tracePt t="45634" x="4230688" y="5092700"/>
          <p14:tracePt t="45651" x="3992563" y="5105400"/>
          <p14:tracePt t="45668" x="3817938" y="5143500"/>
          <p14:tracePt t="45685" x="3679825" y="5168900"/>
          <p14:tracePt t="45688" x="3630613" y="5168900"/>
          <p14:tracePt t="45701" x="3567113" y="5181600"/>
          <p14:tracePt t="45704" x="3530600" y="5194300"/>
          <p14:tracePt t="45719" x="3492500" y="5194300"/>
          <p14:tracePt t="45721" x="3454400" y="5194300"/>
          <p14:tracePt t="45735" x="3405188" y="5194300"/>
          <p14:tracePt t="45752" x="3328988" y="5194300"/>
          <p14:tracePt t="45768" x="3267075" y="5205413"/>
          <p14:tracePt t="45785" x="3216275" y="5205413"/>
          <p14:tracePt t="45801" x="3141663" y="5205413"/>
          <p14:tracePt t="45818" x="3067050" y="5205413"/>
          <p14:tracePt t="45835" x="2992438" y="5205413"/>
          <p14:tracePt t="45852" x="2903538" y="5230813"/>
          <p14:tracePt t="45869" x="2828925" y="5230813"/>
          <p14:tracePt t="45872" x="2790825" y="5230813"/>
          <p14:tracePt t="45886" x="2767013" y="5230813"/>
          <p14:tracePt t="45888" x="2741613" y="5230813"/>
          <p14:tracePt t="45902" x="2728913" y="5230813"/>
          <p14:tracePt t="45904" x="2690813" y="5243513"/>
          <p14:tracePt t="45919" x="2654300" y="5243513"/>
          <p14:tracePt t="45936" x="2616200" y="5243513"/>
          <p14:tracePt t="45952" x="2590800" y="5243513"/>
          <p14:tracePt t="45969" x="2578100" y="5256213"/>
          <p14:tracePt t="45985" x="2565400" y="5268913"/>
          <p14:tracePt t="46008" x="2554288" y="5268913"/>
          <p14:tracePt t="46019" x="2541588" y="5268913"/>
          <p14:tracePt t="46036" x="2528888" y="5268913"/>
          <p14:tracePt t="46052" x="2503488" y="5281613"/>
          <p14:tracePt t="46069" x="2478088" y="5281613"/>
          <p14:tracePt t="46072" x="2465388" y="5281613"/>
          <p14:tracePt t="46086" x="2452688" y="5281613"/>
          <p14:tracePt t="46089" x="2441575" y="5281613"/>
          <p14:tracePt t="46103" x="2428875" y="5281613"/>
          <p14:tracePt t="46119" x="2416175" y="5294313"/>
          <p14:tracePt t="46136" x="2403475" y="5294313"/>
          <p14:tracePt t="46152" x="2390775" y="5294313"/>
          <p14:tracePt t="46176" x="2378075" y="5294313"/>
          <p14:tracePt t="46192" x="2365375" y="5294313"/>
          <p14:tracePt t="46224" x="2352675" y="5294313"/>
          <p14:tracePt t="46232" x="2339975" y="5294313"/>
          <p14:tracePt t="46248" x="2328863" y="5294313"/>
          <p14:tracePt t="46273" x="2316163" y="5294313"/>
          <p14:tracePt t="46304" x="2303463" y="5294313"/>
          <p14:tracePt t="48160" x="2316163" y="5294313"/>
          <p14:tracePt t="48168" x="2339975" y="5294313"/>
          <p14:tracePt t="48176" x="2378075" y="5294313"/>
          <p14:tracePt t="48192" x="2452688" y="5281613"/>
          <p14:tracePt t="48208" x="2490788" y="5268913"/>
          <p14:tracePt t="48224" x="2503488" y="5268913"/>
          <p14:tracePt t="48242" x="2516188" y="5268913"/>
          <p14:tracePt t="48258" x="2528888" y="5268913"/>
          <p14:tracePt t="48274" x="2554288" y="5268913"/>
          <p14:tracePt t="48291" x="2565400" y="5268913"/>
          <p14:tracePt t="48308" x="2590800" y="5268913"/>
          <p14:tracePt t="48325" x="2603500" y="5268913"/>
          <p14:tracePt t="48342" x="2616200" y="5268913"/>
          <p14:tracePt t="48360" x="2628900" y="5268913"/>
          <p14:tracePt t="48376" x="2654300" y="5268913"/>
          <p14:tracePt t="48392" x="2703513" y="5268913"/>
          <p14:tracePt t="48409" x="2754313" y="5268913"/>
          <p14:tracePt t="48425" x="2828925" y="5281613"/>
          <p14:tracePt t="48442" x="2916238" y="5305425"/>
          <p14:tracePt t="48459" x="3016250" y="5330825"/>
          <p14:tracePt t="48475" x="3092450" y="5343525"/>
          <p14:tracePt t="48492" x="3154363" y="5356225"/>
          <p14:tracePt t="48509" x="3205163" y="5381625"/>
          <p14:tracePt t="48512" x="3241675" y="5381625"/>
          <p14:tracePt t="48525" x="3267075" y="5381625"/>
          <p14:tracePt t="48528" x="3305175" y="5381625"/>
          <p14:tracePt t="48543" x="3328988" y="5394325"/>
          <p14:tracePt t="48545" x="3354388" y="5394325"/>
          <p14:tracePt t="48560" x="3392488" y="5394325"/>
          <p14:tracePt t="48576" x="3405188" y="5394325"/>
          <p14:tracePt t="48688" x="3429000" y="5394325"/>
          <p14:tracePt t="48696" x="3467100" y="5407025"/>
          <p14:tracePt t="48709" x="3530600" y="5418138"/>
          <p14:tracePt t="48712" x="3579813" y="5418138"/>
          <p14:tracePt t="48726" x="3617913" y="5430838"/>
          <p14:tracePt t="48728" x="3654425" y="5430838"/>
          <p14:tracePt t="48743" x="3756025" y="5430838"/>
          <p14:tracePt t="48760" x="3879850" y="5456238"/>
          <p14:tracePt t="48776" x="4017963" y="5456238"/>
          <p14:tracePt t="48792" x="4143375" y="5456238"/>
          <p14:tracePt t="48810" x="4256088" y="5456238"/>
          <p14:tracePt t="48825" x="4343400" y="5456238"/>
          <p14:tracePt t="48843" x="4406900" y="5456238"/>
          <p14:tracePt t="48860" x="4443413" y="5456238"/>
          <p14:tracePt t="48876" x="4481513" y="5443538"/>
          <p14:tracePt t="48960" x="4494213" y="5443538"/>
          <p14:tracePt t="48976" x="4506913" y="5443538"/>
          <p14:tracePt t="48984" x="4518025" y="5443538"/>
          <p14:tracePt t="48993" x="4530725" y="5443538"/>
          <p14:tracePt t="49009" x="4594225" y="5443538"/>
          <p14:tracePt t="49026" x="4630738" y="5443538"/>
          <p14:tracePt t="49043" x="4706938" y="5443538"/>
          <p14:tracePt t="49060" x="4756150" y="5443538"/>
          <p14:tracePt t="49064" x="4794250" y="5443538"/>
          <p14:tracePt t="49077" x="4806950" y="5443538"/>
          <p14:tracePt t="49080" x="4819650" y="5443538"/>
          <p14:tracePt t="49093" x="4832350" y="5443538"/>
          <p14:tracePt t="49096" x="4843463" y="5443538"/>
          <p14:tracePt t="49112" x="4856163" y="5443538"/>
          <p14:tracePt t="49432" x="4843463" y="5443538"/>
          <p14:tracePt t="49440" x="4832350" y="5443538"/>
          <p14:tracePt t="49448" x="4819650" y="5430838"/>
          <p14:tracePt t="49461" x="4806950" y="5418138"/>
          <p14:tracePt t="49478" x="4794250" y="5418138"/>
          <p14:tracePt t="49480" x="4781550" y="5407025"/>
          <p14:tracePt t="49528" x="4781550" y="5394325"/>
          <p14:tracePt t="49536" x="4781550" y="5381625"/>
          <p14:tracePt t="49545" x="4781550" y="5368925"/>
          <p14:tracePt t="49562" x="4794250" y="5356225"/>
          <p14:tracePt t="49578" x="4906963" y="5318125"/>
          <p14:tracePt t="49594" x="5081588" y="5268913"/>
          <p14:tracePt t="49611" x="5345113" y="5205413"/>
          <p14:tracePt t="49628" x="5557838" y="5168900"/>
          <p14:tracePt t="49631" x="5670550" y="5156200"/>
          <p14:tracePt t="49645" x="5757863" y="5130800"/>
          <p14:tracePt t="49648" x="5821363" y="5118100"/>
          <p14:tracePt t="49662" x="5883275" y="5105400"/>
          <p14:tracePt t="49664" x="5895975" y="5105400"/>
          <p14:tracePt t="49680" x="5908675" y="5105400"/>
          <p14:tracePt t="49728" x="5883275" y="5105400"/>
          <p14:tracePt t="49736" x="5845175" y="5105400"/>
          <p14:tracePt t="49745" x="5795963" y="5118100"/>
          <p14:tracePt t="49761" x="5695950" y="5156200"/>
          <p14:tracePt t="49778" x="5645150" y="5194300"/>
          <p14:tracePt t="49795" x="5607050" y="5205413"/>
          <p14:tracePt t="49812" x="5595938" y="5218113"/>
          <p14:tracePt t="49829" x="5583238" y="5218113"/>
          <p14:tracePt t="49968" x="5595938" y="5218113"/>
          <p14:tracePt t="49976" x="5607050" y="5218113"/>
          <p14:tracePt t="49984" x="5619750" y="5218113"/>
          <p14:tracePt t="50001" x="5632450" y="5218113"/>
          <p14:tracePt t="50012" x="5645150" y="5218113"/>
          <p14:tracePt t="50224" x="5657850" y="5218113"/>
          <p14:tracePt t="50249" x="5670550" y="5218113"/>
          <p14:tracePt t="50263" x="5695950" y="5218113"/>
          <p14:tracePt t="50272" x="5719763" y="5218113"/>
          <p14:tracePt t="50280" x="5732463" y="5218113"/>
          <p14:tracePt t="50297" x="5770563" y="5218113"/>
          <p14:tracePt t="50313" x="5783263" y="5218113"/>
          <p14:tracePt t="50330" x="5795963" y="5218113"/>
          <p14:tracePt t="50360" x="5808663" y="5218113"/>
          <p14:tracePt t="50401" x="5821363" y="5218113"/>
          <p14:tracePt t="50504" x="5821363" y="5230813"/>
          <p14:tracePt t="50536" x="5821363" y="5243513"/>
          <p14:tracePt t="50560" x="5821363" y="5256213"/>
          <p14:tracePt t="50801" x="5821363" y="5268913"/>
          <p14:tracePt t="50808" x="5821363" y="5281613"/>
          <p14:tracePt t="50840" x="5808663" y="5281613"/>
          <p14:tracePt t="50856" x="5808663" y="5294313"/>
          <p14:tracePt t="50864" x="5795963" y="5294313"/>
          <p14:tracePt t="50968" x="5783263" y="5294313"/>
          <p14:tracePt t="50976" x="5770563" y="5294313"/>
          <p14:tracePt t="50984" x="5757863" y="5294313"/>
          <p14:tracePt t="50999" x="5745163" y="5294313"/>
          <p14:tracePt t="51016" x="5719763" y="5294313"/>
          <p14:tracePt t="51032" x="5708650" y="5305425"/>
          <p14:tracePt t="53528" x="5695950" y="5305425"/>
          <p14:tracePt t="53560" x="5683250" y="5305425"/>
          <p14:tracePt t="53568" x="5670550" y="5305425"/>
          <p14:tracePt t="53584" x="5657850" y="5305425"/>
          <p14:tracePt t="53592" x="5632450" y="5305425"/>
          <p14:tracePt t="53608" x="5619750" y="5305425"/>
          <p14:tracePt t="53622" x="5607050" y="5305425"/>
          <p14:tracePt t="53625" x="5595938" y="5305425"/>
          <p14:tracePt t="53639" x="5557838" y="5305425"/>
          <p14:tracePt t="53656" x="5545138" y="5305425"/>
          <p14:tracePt t="53672" x="5519738" y="5305425"/>
          <p14:tracePt t="53689" x="5495925" y="5305425"/>
          <p14:tracePt t="53712" x="5483225" y="5305425"/>
          <p14:tracePt t="53768" x="5470525" y="5305425"/>
          <p14:tracePt t="53776" x="5457825" y="5305425"/>
          <p14:tracePt t="53789" x="5445125" y="5305425"/>
          <p14:tracePt t="53791" x="5419725" y="5294313"/>
          <p14:tracePt t="53806" x="5407025" y="5294313"/>
          <p14:tracePt t="53808" x="5383213" y="5268913"/>
          <p14:tracePt t="53823" x="5345113" y="5230813"/>
          <p14:tracePt t="53840" x="5257800" y="5156200"/>
          <p14:tracePt t="53856" x="5119688" y="5105400"/>
          <p14:tracePt t="53873" x="4994275" y="5043488"/>
          <p14:tracePt t="53889" x="4843463" y="4981575"/>
          <p14:tracePt t="53906" x="4630738" y="4892675"/>
          <p14:tracePt t="53922" x="4430713" y="4805363"/>
          <p14:tracePt t="53940" x="4217988" y="4743450"/>
          <p14:tracePt t="53956" x="4043363" y="4667250"/>
          <p14:tracePt t="53961" x="3956050" y="4630738"/>
          <p14:tracePt t="53973" x="3856038" y="4592638"/>
          <p14:tracePt t="53975" x="3767138" y="4567238"/>
          <p14:tracePt t="53990" x="3705225" y="4543425"/>
          <p14:tracePt t="53992" x="3617913" y="4518025"/>
          <p14:tracePt t="54007" x="3505200" y="4467225"/>
          <p14:tracePt t="54024" x="3417888" y="4430713"/>
          <p14:tracePt t="54040" x="3354388" y="4405313"/>
          <p14:tracePt t="54056" x="3328988" y="4379913"/>
          <p14:tracePt t="54073" x="3317875" y="4367213"/>
          <p14:tracePt t="54090" x="3305175" y="4354513"/>
          <p14:tracePt t="54106" x="3292475" y="4341813"/>
          <p14:tracePt t="54224" x="3292475" y="4330700"/>
          <p14:tracePt t="54248" x="3292475" y="4318000"/>
          <p14:tracePt t="54256" x="3292475" y="4305300"/>
          <p14:tracePt t="54264" x="3305175" y="4292600"/>
          <p14:tracePt t="54273" x="3328988" y="4267200"/>
          <p14:tracePt t="54290" x="3367088" y="4254500"/>
          <p14:tracePt t="54307" x="3417888" y="4217988"/>
          <p14:tracePt t="54324" x="3479800" y="4192588"/>
          <p14:tracePt t="54341" x="3530600" y="4179888"/>
          <p14:tracePt t="54344" x="3554413" y="4167188"/>
          <p14:tracePt t="54358" x="3579813" y="4154488"/>
          <p14:tracePt t="54361" x="3605213" y="4154488"/>
          <p14:tracePt t="54374" x="3617913" y="4154488"/>
          <p14:tracePt t="54377" x="3630613" y="4154488"/>
          <p14:tracePt t="54392" x="3667125" y="4154488"/>
          <p14:tracePt t="54408" x="3679825" y="4154488"/>
          <p14:tracePt t="54424" x="3705225" y="4154488"/>
          <p14:tracePt t="54441" x="3767138" y="4154488"/>
          <p14:tracePt t="54457" x="3792538" y="4154488"/>
          <p14:tracePt t="54474" x="3843338" y="4154488"/>
          <p14:tracePt t="54491" x="3892550" y="4154488"/>
          <p14:tracePt t="54508" x="3943350" y="4167188"/>
          <p14:tracePt t="54524" x="3992563" y="4192588"/>
          <p14:tracePt t="54528" x="4017963" y="4205288"/>
          <p14:tracePt t="54541" x="4056063" y="4230688"/>
          <p14:tracePt t="54544" x="4092575" y="4241800"/>
          <p14:tracePt t="54559" x="4117975" y="4254500"/>
          <p14:tracePt t="54561" x="4156075" y="4292600"/>
          <p14:tracePt t="54575" x="4243388" y="4354513"/>
          <p14:tracePt t="54592" x="4343400" y="4418013"/>
          <p14:tracePt t="54608" x="4443413" y="4467225"/>
          <p14:tracePt t="54625" x="4543425" y="4518025"/>
          <p14:tracePt t="54641" x="4706938" y="4567238"/>
          <p14:tracePt t="54658" x="4932363" y="4630738"/>
          <p14:tracePt t="54675" x="5207000" y="4692650"/>
          <p14:tracePt t="54691" x="5457825" y="4730750"/>
          <p14:tracePt t="54708" x="5695950" y="4743450"/>
          <p14:tracePt t="54712" x="5795963" y="4756150"/>
          <p14:tracePt t="54725" x="5895975" y="4768850"/>
          <p14:tracePt t="54728" x="5995988" y="4768850"/>
          <p14:tracePt t="54742" x="6083300" y="4768850"/>
          <p14:tracePt t="54744" x="6157913" y="4768850"/>
          <p14:tracePt t="54759" x="6270625" y="4768850"/>
          <p14:tracePt t="54776" x="6334125" y="4768850"/>
          <p14:tracePt t="54792" x="6359525" y="4768850"/>
          <p14:tracePt t="54809" x="6370638" y="4768850"/>
          <p14:tracePt t="54825" x="6383338" y="4768850"/>
          <p14:tracePt t="54856" x="6383338" y="4756150"/>
          <p14:tracePt t="54864" x="6383338" y="4743450"/>
          <p14:tracePt t="54876" x="6370638" y="4743450"/>
          <p14:tracePt t="54892" x="6346825" y="4718050"/>
          <p14:tracePt t="54909" x="6270625" y="4692650"/>
          <p14:tracePt t="54911" x="6221413" y="4679950"/>
          <p14:tracePt t="54926" x="6157913" y="4679950"/>
          <p14:tracePt t="54928" x="6083300" y="4679950"/>
          <p14:tracePt t="54942" x="5995988" y="4667250"/>
          <p14:tracePt t="54944" x="5908675" y="4656138"/>
          <p14:tracePt t="54960" x="5757863" y="4656138"/>
          <p14:tracePt t="54976" x="5607050" y="4656138"/>
          <p14:tracePt t="54992" x="5495925" y="4667250"/>
          <p14:tracePt t="55009" x="5394325" y="4705350"/>
          <p14:tracePt t="55025" x="5319713" y="4743450"/>
          <p14:tracePt t="55042" x="5270500" y="4779963"/>
          <p14:tracePt t="55059" x="5245100" y="4818063"/>
          <p14:tracePt t="55076" x="5245100" y="4843463"/>
          <p14:tracePt t="55093" x="5245100" y="4879975"/>
          <p14:tracePt t="55096" x="5245100" y="4905375"/>
          <p14:tracePt t="55109" x="5245100" y="4930775"/>
          <p14:tracePt t="55112" x="5245100" y="4956175"/>
          <p14:tracePt t="55126" x="5245100" y="4992688"/>
          <p14:tracePt t="55128" x="5281613" y="5043488"/>
          <p14:tracePt t="55143" x="5370513" y="5156200"/>
          <p14:tracePt t="55160" x="5483225" y="5256213"/>
          <p14:tracePt t="55176" x="5645150" y="5330825"/>
          <p14:tracePt t="55193" x="5857875" y="5418138"/>
          <p14:tracePt t="55210" x="6070600" y="5468938"/>
          <p14:tracePt t="55225" x="6334125" y="5530850"/>
          <p14:tracePt t="55242" x="6584950" y="5543550"/>
          <p14:tracePt t="55260" x="6797675" y="5543550"/>
          <p14:tracePt t="55277" x="6946900" y="5543550"/>
          <p14:tracePt t="55280" x="7010400" y="5543550"/>
          <p14:tracePt t="55293" x="7034213" y="5543550"/>
          <p14:tracePt t="55296" x="7046913" y="5530850"/>
          <p14:tracePt t="55310" x="7059613" y="5530850"/>
          <p14:tracePt t="55312" x="7072313" y="5507038"/>
          <p14:tracePt t="55327" x="7072313" y="5481638"/>
          <p14:tracePt t="55344" x="7072313" y="5443538"/>
          <p14:tracePt t="55360" x="7072313" y="5407025"/>
          <p14:tracePt t="55376" x="6985000" y="5356225"/>
          <p14:tracePt t="55393" x="6846888" y="5305425"/>
          <p14:tracePt t="55410" x="6684963" y="5230813"/>
          <p14:tracePt t="55426" x="6483350" y="5168900"/>
          <p14:tracePt t="55444" x="6208713" y="5092700"/>
          <p14:tracePt t="55460" x="5870575" y="5043488"/>
          <p14:tracePt t="55477" x="5519738" y="4992688"/>
          <p14:tracePt t="55480" x="5345113" y="4992688"/>
          <p14:tracePt t="55494" x="5194300" y="4992688"/>
          <p14:tracePt t="55496" x="5045075" y="4992688"/>
          <p14:tracePt t="55511" x="4906963" y="4992688"/>
          <p14:tracePt t="55513" x="4794250" y="4992688"/>
          <p14:tracePt t="55528" x="4594225" y="4992688"/>
          <p14:tracePt t="55544" x="4481513" y="4992688"/>
          <p14:tracePt t="55561" x="4430713" y="4992688"/>
          <p14:tracePt t="55577" x="4406900" y="4992688"/>
          <p14:tracePt t="55672" x="4418013" y="4968875"/>
          <p14:tracePt t="55679" x="4443413" y="4930775"/>
          <p14:tracePt t="55695" x="4468813" y="4918075"/>
          <p14:tracePt t="55697" x="4506913" y="4892675"/>
          <p14:tracePt t="55711" x="4606925" y="4843463"/>
          <p14:tracePt t="55728" x="4732338" y="4779963"/>
          <p14:tracePt t="55744" x="4868863" y="4718050"/>
          <p14:tracePt t="55762" x="4994275" y="4667250"/>
          <p14:tracePt t="55777" x="5106988" y="4618038"/>
          <p14:tracePt t="55794" x="5181600" y="4605338"/>
          <p14:tracePt t="55811" x="5207000" y="4592638"/>
          <p14:tracePt t="55872" x="5219700" y="4592638"/>
          <p14:tracePt t="55888" x="5245100" y="4592638"/>
          <p14:tracePt t="55899" x="5294313" y="4592638"/>
          <p14:tracePt t="55912" x="5407025" y="4630738"/>
          <p14:tracePt t="55928" x="5532438" y="4718050"/>
          <p14:tracePt t="55945" x="5683250" y="4818063"/>
          <p14:tracePt t="55962" x="5857875" y="4905375"/>
          <p14:tracePt t="55978" x="6008688" y="4992688"/>
          <p14:tracePt t="55995" x="6108700" y="5068888"/>
          <p14:tracePt t="56012" x="6157913" y="5130800"/>
          <p14:tracePt t="56029" x="6170613" y="5181600"/>
          <p14:tracePt t="56045" x="6170613" y="5205413"/>
          <p14:tracePt t="56064" x="6170613" y="5218113"/>
          <p14:tracePt t="56080" x="6134100" y="5218113"/>
          <p14:tracePt t="56096" x="6034088" y="5218113"/>
          <p14:tracePt t="56112" x="5821363" y="5218113"/>
          <p14:tracePt t="56128" x="5557838" y="5218113"/>
          <p14:tracePt t="56145" x="5232400" y="5218113"/>
          <p14:tracePt t="56161" x="4906963" y="5218113"/>
          <p14:tracePt t="56178" x="4619625" y="5218113"/>
          <p14:tracePt t="56196" x="4406900" y="5205413"/>
          <p14:tracePt t="56212" x="4243388" y="5156200"/>
          <p14:tracePt t="56229" x="4156075" y="5092700"/>
          <p14:tracePt t="56232" x="4143375" y="5081588"/>
          <p14:tracePt t="56246" x="4117975" y="5056188"/>
          <p14:tracePt t="56248" x="4105275" y="5005388"/>
          <p14:tracePt t="56263" x="4105275" y="4968875"/>
          <p14:tracePt t="56266" x="4105275" y="4930775"/>
          <p14:tracePt t="56280" x="4143375" y="4830763"/>
          <p14:tracePt t="56296" x="4281488" y="4705350"/>
          <p14:tracePt t="56312" x="4481513" y="4618038"/>
          <p14:tracePt t="56329" x="4681538" y="4543425"/>
          <p14:tracePt t="56345" x="4843463" y="4492625"/>
          <p14:tracePt t="56362" x="4968875" y="4467225"/>
          <p14:tracePt t="56379" x="5045075" y="4467225"/>
          <p14:tracePt t="56396" x="5081588" y="4467225"/>
          <p14:tracePt t="56412" x="5094288" y="4467225"/>
          <p14:tracePt t="56544" x="5081588" y="4467225"/>
          <p14:tracePt t="56552" x="5057775" y="4467225"/>
          <p14:tracePt t="56563" x="5032375" y="4454525"/>
          <p14:tracePt t="56580" x="4968875" y="4443413"/>
          <p14:tracePt t="56597" x="4881563" y="4418013"/>
          <p14:tracePt t="56600" x="4832350" y="4392613"/>
          <p14:tracePt t="56613" x="4768850" y="4354513"/>
          <p14:tracePt t="56616" x="4694238" y="4318000"/>
          <p14:tracePt t="56630" x="4606925" y="4267200"/>
          <p14:tracePt t="56632" x="4530725" y="4217988"/>
          <p14:tracePt t="56647" x="4368800" y="4141788"/>
          <p14:tracePt t="56664" x="4205288" y="4054475"/>
          <p14:tracePt t="56680" x="4092575" y="3992563"/>
          <p14:tracePt t="56697" x="3992563" y="3954463"/>
          <p14:tracePt t="56713" x="3930650" y="3929063"/>
          <p14:tracePt t="56730" x="3892550" y="3892550"/>
          <p14:tracePt t="56746" x="3856038" y="3879850"/>
          <p14:tracePt t="56764" x="3843338" y="3879850"/>
          <p14:tracePt t="56816" x="3843338" y="3867150"/>
          <p14:tracePt t="56848" x="3843338" y="3854450"/>
          <p14:tracePt t="56856" x="3856038" y="3854450"/>
          <p14:tracePt t="56864" x="3879850" y="3841750"/>
          <p14:tracePt t="56881" x="3905250" y="3829050"/>
          <p14:tracePt t="56897" x="3917950" y="3803650"/>
          <p14:tracePt t="56913" x="3917950" y="3792538"/>
          <p14:tracePt t="56931" x="3917950" y="3767138"/>
          <p14:tracePt t="56948" x="3843338" y="3729038"/>
          <p14:tracePt t="56964" x="3730625" y="3679825"/>
          <p14:tracePt t="56981" x="3579813" y="3603625"/>
          <p14:tracePt t="56983" x="3492500" y="3567113"/>
          <p14:tracePt t="56998" x="3405188" y="3529013"/>
          <p14:tracePt t="57000" x="3317875" y="3490913"/>
          <p14:tracePt t="57014" x="3216275" y="3454400"/>
          <p14:tracePt t="57016" x="3128963" y="3429000"/>
          <p14:tracePt t="57031" x="2979738" y="3378200"/>
          <p14:tracePt t="57049" x="2916238" y="3354388"/>
          <p14:tracePt t="57064" x="2890838" y="3328988"/>
          <p14:tracePt t="57081" x="2879725" y="3328988"/>
          <p14:tracePt t="57120" x="2879725" y="3316288"/>
          <p14:tracePt t="57136" x="2890838" y="3316288"/>
          <p14:tracePt t="57144" x="2903538" y="3316288"/>
          <p14:tracePt t="57152" x="2928938" y="3316288"/>
          <p14:tracePt t="57165" x="2941638" y="3303588"/>
          <p14:tracePt t="57168" x="2967038" y="3290888"/>
          <p14:tracePt t="57181" x="2992438" y="3278188"/>
          <p14:tracePt t="57198" x="3028950" y="3278188"/>
          <p14:tracePt t="57201" x="3041650" y="3267075"/>
          <p14:tracePt t="57216" x="3054350" y="3267075"/>
          <p14:tracePt t="57296" x="3028950" y="3267075"/>
          <p14:tracePt t="57304" x="2992438" y="3267075"/>
          <p14:tracePt t="57314" x="2954338" y="3267075"/>
          <p14:tracePt t="57332" x="2890838" y="3278188"/>
          <p14:tracePt t="57348" x="2841625" y="3290888"/>
          <p14:tracePt t="57365" x="2828925" y="3290888"/>
          <p14:tracePt t="57382" x="2816225" y="3303588"/>
          <p14:tracePt t="57448" x="2841625" y="3303588"/>
          <p14:tracePt t="57456" x="2867025" y="3303588"/>
          <p14:tracePt t="57465" x="2879725" y="3303588"/>
          <p14:tracePt t="57482" x="2903538" y="3303588"/>
          <p14:tracePt t="57728" x="2928938" y="3303588"/>
          <p14:tracePt t="57744" x="2941638" y="3303588"/>
          <p14:tracePt t="57753" x="2967038" y="3303588"/>
          <p14:tracePt t="57767" x="2979738" y="3290888"/>
          <p14:tracePt t="57770" x="3003550" y="3290888"/>
          <p14:tracePt t="57784" x="3079750" y="3290888"/>
          <p14:tracePt t="57800" x="3216275" y="3290888"/>
          <p14:tracePt t="57816" x="3354388" y="3290888"/>
          <p14:tracePt t="57833" x="3492500" y="3290888"/>
          <p14:tracePt t="57849" x="3630613" y="3303588"/>
          <p14:tracePt t="57866" x="3767138" y="3316288"/>
          <p14:tracePt t="57883" x="3930650" y="3341688"/>
          <p14:tracePt t="57900" x="4030663" y="3341688"/>
          <p14:tracePt t="57916" x="4092575" y="3354388"/>
          <p14:tracePt t="57933" x="4130675" y="3367088"/>
          <p14:tracePt t="57976" x="4130675" y="3378200"/>
          <p14:tracePt t="58000" x="4105275" y="3390900"/>
          <p14:tracePt t="58008" x="4081463" y="3403600"/>
          <p14:tracePt t="58017" x="4043363" y="3416300"/>
          <p14:tracePt t="58033" x="3979863" y="3416300"/>
          <p14:tracePt t="58050" x="3917950" y="3441700"/>
          <p14:tracePt t="58066" x="3892550" y="3454400"/>
          <p14:tracePt t="58084" x="3867150" y="3454400"/>
          <p14:tracePt t="58100" x="3856038" y="3467100"/>
          <p14:tracePt t="58264" x="3867150" y="3467100"/>
          <p14:tracePt t="58272" x="3905250" y="3467100"/>
          <p14:tracePt t="58284" x="3943350" y="3467100"/>
          <p14:tracePt t="58301" x="4005263" y="3467100"/>
          <p14:tracePt t="58304" x="4030663" y="3454400"/>
          <p14:tracePt t="58318" x="4068763" y="3454400"/>
          <p14:tracePt t="58320" x="4081463" y="3454400"/>
          <p14:tracePt t="58335" x="4105275" y="3441700"/>
          <p14:tracePt t="58448" x="4092575" y="3441700"/>
          <p14:tracePt t="58456" x="4068763" y="3441700"/>
          <p14:tracePt t="58468" x="4043363" y="3441700"/>
          <p14:tracePt t="58485" x="3979863" y="3441700"/>
          <p14:tracePt t="58487" x="3943350" y="3441700"/>
          <p14:tracePt t="58502" x="3892550" y="3454400"/>
          <p14:tracePt t="58504" x="3856038" y="3454400"/>
          <p14:tracePt t="58519" x="3805238" y="3490913"/>
          <p14:tracePt t="58536" x="3756025" y="3490913"/>
          <p14:tracePt t="58552" x="3743325" y="3490913"/>
          <p14:tracePt t="58568" x="3743325" y="3503613"/>
          <p14:tracePt t="58648" x="3756025" y="3503613"/>
          <p14:tracePt t="58656" x="3792538" y="3503613"/>
          <p14:tracePt t="58669" x="3830638" y="3503613"/>
          <p14:tracePt t="58672" x="3867150" y="3503613"/>
          <p14:tracePt t="58685" x="3905250" y="3503613"/>
          <p14:tracePt t="58688" x="3943350" y="3503613"/>
          <p14:tracePt t="58702" x="3979863" y="3503613"/>
          <p14:tracePt t="58704" x="4017963" y="3490913"/>
          <p14:tracePt t="58719" x="4092575" y="3479800"/>
          <p14:tracePt t="58736" x="4143375" y="3479800"/>
          <p14:tracePt t="58752" x="4168775" y="3454400"/>
          <p14:tracePt t="58768" x="4181475" y="3454400"/>
          <p14:tracePt t="58880" x="4168775" y="3454400"/>
          <p14:tracePt t="58912" x="4156075" y="3454400"/>
          <p14:tracePt t="59152" x="4143375" y="3454400"/>
          <p14:tracePt t="59160" x="4130675" y="3454400"/>
          <p14:tracePt t="59176" x="4117975" y="3454400"/>
          <p14:tracePt t="59192" x="4092575" y="3467100"/>
          <p14:tracePt t="59203" x="4068763" y="3479800"/>
          <p14:tracePt t="59220" x="4005263" y="3490913"/>
          <p14:tracePt t="59237" x="3968750" y="3516313"/>
          <p14:tracePt t="59240" x="3930650" y="3516313"/>
          <p14:tracePt t="59254" x="3917950" y="3541713"/>
          <p14:tracePt t="59256" x="3905250" y="3554413"/>
          <p14:tracePt t="59270" x="3879850" y="3554413"/>
          <p14:tracePt t="59273" x="3867150" y="3554413"/>
          <p14:tracePt t="59288" x="3867150" y="3567113"/>
          <p14:tracePt t="59304" x="3843338" y="3567113"/>
          <p14:tracePt t="59392" x="3830638" y="3567113"/>
          <p14:tracePt t="59408" x="3805238" y="3567113"/>
          <p14:tracePt t="59432" x="3792538" y="3567113"/>
          <p14:tracePt t="59464" x="3779838" y="3567113"/>
          <p14:tracePt t="59560" x="3767138" y="3567113"/>
          <p14:tracePt t="59568" x="3756025" y="3567113"/>
          <p14:tracePt t="59608" x="3756025" y="3579813"/>
          <p14:tracePt t="59616" x="3756025" y="3603625"/>
          <p14:tracePt t="59632" x="3756025" y="3616325"/>
          <p14:tracePt t="59640" x="3756025" y="3629025"/>
          <p14:tracePt t="59655" x="3805238" y="3654425"/>
          <p14:tracePt t="59671" x="3856038" y="3679825"/>
          <p14:tracePt t="59688" x="3930650" y="3692525"/>
          <p14:tracePt t="59704" x="4030663" y="3716338"/>
          <p14:tracePt t="59722" x="4117975" y="3741738"/>
          <p14:tracePt t="59738" x="4192588" y="3767138"/>
          <p14:tracePt t="59754" x="4243388" y="3792538"/>
          <p14:tracePt t="59771" x="4294188" y="3816350"/>
          <p14:tracePt t="59788" x="4343400" y="3816350"/>
          <p14:tracePt t="59792" x="4368800" y="3829050"/>
          <p14:tracePt t="59805" x="4381500" y="3829050"/>
          <p14:tracePt t="59807" x="4418013" y="3829050"/>
          <p14:tracePt t="59822" x="4456113" y="3829050"/>
          <p14:tracePt t="59824" x="4481513" y="3829050"/>
          <p14:tracePt t="59839" x="4506913" y="3829050"/>
          <p14:tracePt t="59855" x="4530725" y="3829050"/>
          <p14:tracePt t="59872" x="4543425" y="3829050"/>
          <p14:tracePt t="59905" x="4556125" y="3829050"/>
          <p14:tracePt t="59936" x="4556125" y="3816350"/>
          <p14:tracePt t="59944" x="4568825" y="3816350"/>
          <p14:tracePt t="59955" x="4581525" y="3816350"/>
          <p14:tracePt t="59972" x="4594225" y="3803650"/>
          <p14:tracePt t="59989" x="4630738" y="3792538"/>
          <p14:tracePt t="59992" x="4656138" y="3767138"/>
          <p14:tracePt t="60006" x="4694238" y="3754438"/>
          <p14:tracePt t="60008" x="4706938" y="3729038"/>
          <p14:tracePt t="60022" x="4732338" y="3716338"/>
          <p14:tracePt t="60024" x="4743450" y="3692525"/>
          <p14:tracePt t="60039" x="4756150" y="3667125"/>
          <p14:tracePt t="60056" x="4794250" y="3641725"/>
          <p14:tracePt t="60072" x="4806950" y="3616325"/>
          <p14:tracePt t="60089" x="4819650" y="3603625"/>
          <p14:tracePt t="60105" x="4832350" y="3603625"/>
          <p14:tracePt t="60176" x="4856163" y="3603625"/>
          <p14:tracePt t="60184" x="4868863" y="3603625"/>
          <p14:tracePt t="60192" x="4894263" y="3603625"/>
          <p14:tracePt t="60206" x="4919663" y="3603625"/>
          <p14:tracePt t="60209" x="4945063" y="3603625"/>
          <p14:tracePt t="60223" x="4956175" y="3603625"/>
          <p14:tracePt t="60240" x="4968875" y="3603625"/>
          <p14:tracePt t="60256" x="4981575" y="3603625"/>
          <p14:tracePt t="60272" x="4994275" y="3603625"/>
          <p14:tracePt t="60289" x="5006975" y="3603625"/>
          <p14:tracePt t="60320" x="5019675" y="3603625"/>
          <p14:tracePt t="60336" x="5019675" y="3616325"/>
          <p14:tracePt t="60344" x="5019675" y="3629025"/>
          <p14:tracePt t="60368" x="5032375" y="3629025"/>
          <p14:tracePt t="60384" x="5045075" y="3629025"/>
          <p14:tracePt t="60392" x="5057775" y="3629025"/>
          <p14:tracePt t="60408" x="5094288" y="3616325"/>
          <p14:tracePt t="60423" x="5170488" y="3603625"/>
          <p14:tracePt t="60440" x="5257800" y="3590925"/>
          <p14:tracePt t="60456" x="5445125" y="3541713"/>
          <p14:tracePt t="60473" x="5745163" y="3516313"/>
          <p14:tracePt t="60489" x="6045200" y="3479800"/>
          <p14:tracePt t="60506" x="6308725" y="3479800"/>
          <p14:tracePt t="60523" x="6483350" y="3454400"/>
          <p14:tracePt t="60540" x="6546850" y="3441700"/>
          <p14:tracePt t="60648" x="6534150" y="3441700"/>
          <p14:tracePt t="60664" x="6521450" y="3441700"/>
          <p14:tracePt t="60673" x="6508750" y="3441700"/>
          <p14:tracePt t="60680" x="6496050" y="3441700"/>
          <p14:tracePt t="60690" x="6472238" y="3441700"/>
          <p14:tracePt t="60707" x="6421438" y="3441700"/>
          <p14:tracePt t="60724" x="6396038" y="3441700"/>
          <p14:tracePt t="60741" x="6383338" y="3441700"/>
          <p14:tracePt t="60760" x="6370638" y="3441700"/>
          <p14:tracePt t="60774" x="6359525" y="3429000"/>
          <p14:tracePt t="60776" x="6346825" y="3429000"/>
          <p14:tracePt t="60792" x="6308725" y="3403600"/>
          <p14:tracePt t="60808" x="6270625" y="3390900"/>
          <p14:tracePt t="60824" x="6196013" y="3367088"/>
          <p14:tracePt t="60841" x="6121400" y="3367088"/>
          <p14:tracePt t="60857" x="6045200" y="3354388"/>
          <p14:tracePt t="60874" x="6008688" y="3354388"/>
          <p14:tracePt t="60891" x="5995988" y="3354388"/>
          <p14:tracePt t="60911" x="5983288" y="3354388"/>
          <p14:tracePt t="60936" x="5970588" y="3354388"/>
          <p14:tracePt t="60968" x="5957888" y="3367088"/>
          <p14:tracePt t="60992" x="5957888" y="3378200"/>
          <p14:tracePt t="61007" x="5945188" y="3378200"/>
          <p14:tracePt t="61016" x="5932488" y="3378200"/>
          <p14:tracePt t="61088" x="5932488" y="3390900"/>
          <p14:tracePt t="61096" x="5921375" y="3390900"/>
          <p14:tracePt t="61168" x="5932488" y="3390900"/>
          <p14:tracePt t="61175" x="5957888" y="3378200"/>
          <p14:tracePt t="61184" x="5970588" y="3316288"/>
          <p14:tracePt t="61192" x="6008688" y="3241675"/>
          <p14:tracePt t="61209" x="6108700" y="3090863"/>
          <p14:tracePt t="61225" x="6208713" y="2965450"/>
          <p14:tracePt t="61242" x="6259513" y="2890838"/>
          <p14:tracePt t="61259" x="6283325" y="2865438"/>
          <p14:tracePt t="61328" x="6270625" y="2865438"/>
          <p14:tracePt t="61360" x="6259513" y="2878138"/>
          <p14:tracePt t="61375" x="6246813" y="2890838"/>
          <p14:tracePt t="61384" x="6221413" y="2941638"/>
          <p14:tracePt t="61392" x="6221413" y="2978150"/>
          <p14:tracePt t="61409" x="6183313" y="3054350"/>
          <p14:tracePt t="61425" x="6157913" y="3116263"/>
          <p14:tracePt t="61442" x="6146800" y="3141663"/>
          <p14:tracePt t="61459" x="6134100" y="3178175"/>
          <p14:tracePt t="61476" x="6121400" y="3190875"/>
          <p14:tracePt t="61600" x="6121400" y="3178175"/>
          <p14:tracePt t="61609" x="6121400" y="3165475"/>
          <p14:tracePt t="61616" x="6134100" y="3154363"/>
          <p14:tracePt t="61625" x="6146800" y="3128963"/>
          <p14:tracePt t="61643" x="6157913" y="3103563"/>
          <p14:tracePt t="61660" x="6157913" y="3090863"/>
          <p14:tracePt t="61808" x="6134100" y="3090863"/>
          <p14:tracePt t="61816" x="6121400" y="3103563"/>
          <p14:tracePt t="61826" x="6096000" y="3103563"/>
          <p14:tracePt t="61844" x="6057900" y="3141663"/>
          <p14:tracePt t="61860" x="6008688" y="3165475"/>
          <p14:tracePt t="61877" x="5970588" y="3190875"/>
          <p14:tracePt t="61881" x="5932488" y="3190875"/>
          <p14:tracePt t="61894" x="5921375" y="3216275"/>
          <p14:tracePt t="61896" x="5908675" y="3228975"/>
          <p14:tracePt t="61910" x="5883275" y="3228975"/>
          <p14:tracePt t="61912" x="5870575" y="3228975"/>
          <p14:tracePt t="61928" x="5857875" y="3241675"/>
          <p14:tracePt t="61944" x="5845175" y="3241675"/>
          <p14:tracePt t="62080" x="5832475" y="3241675"/>
          <p14:tracePt t="62200" x="5821363" y="3241675"/>
          <p14:tracePt t="62208" x="5808663" y="3241675"/>
          <p14:tracePt t="62224" x="5795963" y="3241675"/>
          <p14:tracePt t="62232" x="5783263" y="3241675"/>
          <p14:tracePt t="62245" x="5770563" y="3254375"/>
          <p14:tracePt t="62247" x="5745163" y="3254375"/>
          <p14:tracePt t="62261" x="5732463" y="3267075"/>
          <p14:tracePt t="62278" x="5683250" y="3278188"/>
          <p14:tracePt t="62281" x="5657850" y="3290888"/>
          <p14:tracePt t="62296" x="5632450" y="3290888"/>
          <p14:tracePt t="62312" x="5583238" y="3303588"/>
          <p14:tracePt t="62328" x="5532438" y="3303588"/>
          <p14:tracePt t="62345" x="5457825" y="3328988"/>
          <p14:tracePt t="62362" x="5394325" y="3328988"/>
          <p14:tracePt t="62378" x="5332413" y="3341688"/>
          <p14:tracePt t="62395" x="5307013" y="3341688"/>
          <p14:tracePt t="62411" x="5281613" y="3341688"/>
          <p14:tracePt t="62520" x="5270500" y="3341688"/>
          <p14:tracePt t="62536" x="5270500" y="3354388"/>
          <p14:tracePt t="62545" x="5270500" y="3367088"/>
          <p14:tracePt t="62552" x="5257800" y="3367088"/>
          <p14:tracePt t="62696" x="5270500" y="3367088"/>
          <p14:tracePt t="62704" x="5270500" y="3378200"/>
          <p14:tracePt t="62712" x="5294313" y="3378200"/>
          <p14:tracePt t="62729" x="5307013" y="3390900"/>
          <p14:tracePt t="62745" x="5307013" y="3416300"/>
          <p14:tracePt t="62762" x="5307013" y="3429000"/>
          <p14:tracePt t="62779" x="5307013" y="3454400"/>
          <p14:tracePt t="62796" x="5307013" y="3467100"/>
          <p14:tracePt t="62816" x="5319713" y="3479800"/>
          <p14:tracePt t="62840" x="5332413" y="3479800"/>
          <p14:tracePt t="62847" x="5345113" y="3490913"/>
          <p14:tracePt t="62864" x="5357813" y="3490913"/>
          <p14:tracePt t="62880" x="5394325" y="3490913"/>
          <p14:tracePt t="62896" x="5419725" y="3490913"/>
          <p14:tracePt t="62913" x="5483225" y="3490913"/>
          <p14:tracePt t="62929" x="5532438" y="3479800"/>
          <p14:tracePt t="62946" x="5595938" y="3454400"/>
          <p14:tracePt t="62963" x="5619750" y="3454400"/>
          <p14:tracePt t="62980" x="5645150" y="3429000"/>
          <p14:tracePt t="63056" x="5645150" y="3416300"/>
          <p14:tracePt t="63088" x="5645150" y="3403600"/>
          <p14:tracePt t="63160" x="5632450" y="3403600"/>
          <p14:tracePt t="63176" x="5619750" y="3403600"/>
          <p14:tracePt t="63192" x="5607050" y="3403600"/>
          <p14:tracePt t="63208" x="5595938" y="3403600"/>
          <p14:tracePt t="63232" x="5583238" y="3403600"/>
          <p14:tracePt t="63240" x="5570538" y="3403600"/>
          <p14:tracePt t="63264" x="5557838" y="3390900"/>
          <p14:tracePt t="63288" x="5557838" y="3378200"/>
          <p14:tracePt t="63297" x="5545138" y="3378200"/>
          <p14:tracePt t="63304" x="5545138" y="3367088"/>
          <p14:tracePt t="63313" x="5545138" y="3354388"/>
          <p14:tracePt t="63330" x="5545138" y="3316288"/>
          <p14:tracePt t="63348" x="5583238" y="3290888"/>
          <p14:tracePt t="63364" x="5632450" y="3267075"/>
          <p14:tracePt t="63381" x="5695950" y="3228975"/>
          <p14:tracePt t="63383" x="5732463" y="3203575"/>
          <p14:tracePt t="63398" x="5757863" y="3203575"/>
          <p14:tracePt t="63401" x="5795963" y="3190875"/>
          <p14:tracePt t="63415" x="5883275" y="3154363"/>
          <p14:tracePt t="63431" x="5945188" y="3128963"/>
          <p14:tracePt t="63448" x="6034088" y="3116263"/>
          <p14:tracePt t="63464" x="6108700" y="3090863"/>
          <p14:tracePt t="63481" x="6157913" y="3078163"/>
          <p14:tracePt t="63497" x="6183313" y="3065463"/>
          <p14:tracePt t="63576" x="6183313" y="3078163"/>
          <p14:tracePt t="63592" x="6183313" y="3090863"/>
          <p14:tracePt t="63600" x="6170613" y="3103563"/>
          <p14:tracePt t="63615" x="6146800" y="3128963"/>
          <p14:tracePt t="63632" x="6134100" y="3141663"/>
          <p14:tracePt t="63648" x="6121400" y="3154363"/>
          <p14:tracePt t="63665" x="6121400" y="3165475"/>
          <p14:tracePt t="63681" x="6108700" y="3165475"/>
          <p14:tracePt t="63698" x="6108700" y="3190875"/>
          <p14:tracePt t="63715" x="6108700" y="3203575"/>
          <p14:tracePt t="63732" x="6083300" y="3228975"/>
          <p14:tracePt t="63760" x="6070600" y="3228975"/>
          <p14:tracePt t="63776" x="6070600" y="3241675"/>
          <p14:tracePt t="63896" x="6083300" y="3241675"/>
          <p14:tracePt t="63904" x="6096000" y="3241675"/>
          <p14:tracePt t="63915" x="6121400" y="3241675"/>
          <p14:tracePt t="63932" x="6157913" y="3241675"/>
          <p14:tracePt t="63949" x="6208713" y="3228975"/>
          <p14:tracePt t="63952" x="6234113" y="3216275"/>
          <p14:tracePt t="63966" x="6259513" y="3203575"/>
          <p14:tracePt t="63968" x="6283325" y="3190875"/>
          <p14:tracePt t="63983" x="6334125" y="3178175"/>
          <p14:tracePt t="64000" x="6359525" y="3178175"/>
          <p14:tracePt t="64016" x="6359525" y="3165475"/>
          <p14:tracePt t="64208" x="6359525" y="3178175"/>
          <p14:tracePt t="64216" x="6359525" y="3190875"/>
          <p14:tracePt t="64224" x="6359525" y="3203575"/>
          <p14:tracePt t="64240" x="6359525" y="3216275"/>
          <p14:tracePt t="64249" x="6359525" y="3228975"/>
          <p14:tracePt t="64266" x="6359525" y="3241675"/>
          <p14:tracePt t="64283" x="6359525" y="3254375"/>
          <p14:tracePt t="64312" x="6359525" y="3267075"/>
          <p14:tracePt t="64320" x="6359525" y="3278188"/>
          <p14:tracePt t="64408" x="6383338" y="3278188"/>
          <p14:tracePt t="64416" x="6408738" y="3278188"/>
          <p14:tracePt t="64423" x="6434138" y="3278188"/>
          <p14:tracePt t="64433" x="6446838" y="3278188"/>
          <p14:tracePt t="64450" x="6483350" y="3267075"/>
          <p14:tracePt t="64467" x="6534150" y="3267075"/>
          <p14:tracePt t="64484" x="6546850" y="3254375"/>
          <p14:tracePt t="64500" x="6559550" y="3254375"/>
          <p14:tracePt t="64608" x="6546850" y="3254375"/>
          <p14:tracePt t="64617" x="6546850" y="3267075"/>
          <p14:tracePt t="64624" x="6534150" y="3278188"/>
          <p14:tracePt t="64633" x="6534150" y="3290888"/>
          <p14:tracePt t="64650" x="6521450" y="3303588"/>
          <p14:tracePt t="64668" x="6508750" y="3341688"/>
          <p14:tracePt t="64684" x="6508750" y="3378200"/>
          <p14:tracePt t="64689" x="6496050" y="3390900"/>
          <p14:tracePt t="64701" x="6483350" y="3403600"/>
          <p14:tracePt t="64720" x="6483350" y="3416300"/>
          <p14:tracePt t="64840" x="6496050" y="3416300"/>
          <p14:tracePt t="64856" x="6508750" y="3403600"/>
          <p14:tracePt t="64864" x="6521450" y="3390900"/>
          <p14:tracePt t="64880" x="6534150" y="3378200"/>
          <p14:tracePt t="64888" x="6546850" y="3378200"/>
          <p14:tracePt t="64912" x="6546850" y="3367088"/>
          <p14:tracePt t="64920" x="6559550" y="3367088"/>
          <p14:tracePt t="64992" x="6559550" y="3354388"/>
          <p14:tracePt t="65080" x="6572250" y="3354388"/>
          <p14:tracePt t="65105" x="6584950" y="3367088"/>
          <p14:tracePt t="65112" x="6596063" y="3378200"/>
          <p14:tracePt t="65119" x="6596063" y="3390900"/>
          <p14:tracePt t="65136" x="6596063" y="3416300"/>
          <p14:tracePt t="65152" x="6608763" y="3441700"/>
          <p14:tracePt t="65169" x="6608763" y="3454400"/>
          <p14:tracePt t="65185" x="6608763" y="3479800"/>
          <p14:tracePt t="65202" x="6608763" y="3490913"/>
          <p14:tracePt t="65219" x="6608763" y="3516313"/>
          <p14:tracePt t="65236" x="6608763" y="3529013"/>
          <p14:tracePt t="65252" x="6608763" y="3541713"/>
          <p14:tracePt t="65256" x="6608763" y="3554413"/>
          <p14:tracePt t="65269" x="6621463" y="3554413"/>
          <p14:tracePt t="65288" x="6621463" y="3567113"/>
          <p14:tracePt t="65368" x="6608763" y="3579813"/>
          <p14:tracePt t="65376" x="6596063" y="3579813"/>
          <p14:tracePt t="65386" x="6572250" y="3579813"/>
          <p14:tracePt t="65402" x="6508750" y="3603625"/>
          <p14:tracePt t="65419" x="6446838" y="3616325"/>
          <p14:tracePt t="65436" x="6396038" y="3641725"/>
          <p14:tracePt t="65453" x="6346825" y="3667125"/>
          <p14:tracePt t="65456" x="6321425" y="3679825"/>
          <p14:tracePt t="65470" x="6308725" y="3679825"/>
          <p14:tracePt t="65472" x="6283325" y="3679825"/>
          <p14:tracePt t="65487" x="6259513" y="3692525"/>
          <p14:tracePt t="65503" x="6234113" y="3692525"/>
          <p14:tracePt t="65520" x="6183313" y="3703638"/>
          <p14:tracePt t="65536" x="6121400" y="3703638"/>
          <p14:tracePt t="65553" x="6070600" y="3716338"/>
          <p14:tracePt t="65569" x="5995988" y="3729038"/>
          <p14:tracePt t="65586" x="5945188" y="3741738"/>
          <p14:tracePt t="65603" x="5895975" y="3741738"/>
          <p14:tracePt t="65620" x="5857875" y="3741738"/>
          <p14:tracePt t="65637" x="5795963" y="3741738"/>
          <p14:tracePt t="65640" x="5757863" y="3741738"/>
          <p14:tracePt t="65654" x="5719763" y="3741738"/>
          <p14:tracePt t="65656" x="5683250" y="3741738"/>
          <p14:tracePt t="65670" x="5645150" y="3741738"/>
          <p14:tracePt t="65672" x="5595938" y="3741738"/>
          <p14:tracePt t="65688" x="5532438" y="3716338"/>
          <p14:tracePt t="65704" x="5470525" y="3703638"/>
          <p14:tracePt t="65720" x="5445125" y="3703638"/>
          <p14:tracePt t="65864" x="5445125" y="3729038"/>
          <p14:tracePt t="65871" x="5445125" y="3741738"/>
          <p14:tracePt t="65880" x="5445125" y="3754438"/>
          <p14:tracePt t="65888" x="5445125" y="3767138"/>
          <p14:tracePt t="65904" x="5457825" y="3792538"/>
          <p14:tracePt t="65921" x="5457825" y="3803650"/>
          <p14:tracePt t="65937" x="5483225" y="3829050"/>
          <p14:tracePt t="65953" x="5507038" y="3854450"/>
          <p14:tracePt t="65971" x="5545138" y="3854450"/>
          <p14:tracePt t="65988" x="5595938" y="3879850"/>
          <p14:tracePt t="66004" x="5657850" y="3879850"/>
          <p14:tracePt t="66021" x="5695950" y="3879850"/>
          <p14:tracePt t="66024" x="5708650" y="3879850"/>
          <p14:tracePt t="66038" x="5732463" y="3879850"/>
          <p14:tracePt t="66040" x="5745163" y="3879850"/>
          <p14:tracePt t="66055" x="5770563" y="3879850"/>
          <p14:tracePt t="66071" x="5783263" y="3892550"/>
          <p14:tracePt t="66384" x="5795963" y="3892550"/>
          <p14:tracePt t="66391" x="5808663" y="3892550"/>
          <p14:tracePt t="66406" x="5832475" y="3892550"/>
          <p14:tracePt t="66422" x="5845175" y="3892550"/>
          <p14:tracePt t="66424" x="5870575" y="3892550"/>
          <p14:tracePt t="66440" x="5908675" y="3905250"/>
          <p14:tracePt t="66456" x="5932488" y="3905250"/>
          <p14:tracePt t="66472" x="5945188" y="3905250"/>
          <p14:tracePt t="66489" x="5957888" y="3905250"/>
          <p14:tracePt t="66505" x="5970588" y="3905250"/>
          <p14:tracePt t="66522" x="5970588" y="3916363"/>
          <p14:tracePt t="66568" x="5983288" y="3916363"/>
          <p14:tracePt t="66856" x="5995988" y="3916363"/>
          <p14:tracePt t="66880" x="6008688" y="3916363"/>
          <p14:tracePt t="67120" x="6008688" y="3929063"/>
          <p14:tracePt t="67128" x="6021388" y="3941763"/>
          <p14:tracePt t="67144" x="6034088" y="3941763"/>
          <p14:tracePt t="67158" x="6045200" y="3941763"/>
          <p14:tracePt t="67160" x="6070600" y="3941763"/>
          <p14:tracePt t="67174" x="6083300" y="3954463"/>
          <p14:tracePt t="67176" x="6096000" y="3954463"/>
          <p14:tracePt t="67191" x="6134100" y="3954463"/>
          <p14:tracePt t="67208" x="6146800" y="3954463"/>
          <p14:tracePt t="67224" x="6183313" y="3967163"/>
          <p14:tracePt t="67241" x="6208713" y="3967163"/>
          <p14:tracePt t="67257" x="6246813" y="3967163"/>
          <p14:tracePt t="67274" x="6270625" y="3967163"/>
          <p14:tracePt t="67291" x="6334125" y="3967163"/>
          <p14:tracePt t="67308" x="6359525" y="3967163"/>
          <p14:tracePt t="67324" x="6370638" y="3954463"/>
          <p14:tracePt t="67400" x="6383338" y="3954463"/>
          <p14:tracePt t="67416" x="6408738" y="3954463"/>
          <p14:tracePt t="67424" x="6421438" y="3941763"/>
          <p14:tracePt t="67431" x="6434138" y="3929063"/>
          <p14:tracePt t="67448" x="6446838" y="3929063"/>
          <p14:tracePt t="67464" x="6459538" y="3929063"/>
          <p14:tracePt t="67576" x="6472238" y="3929063"/>
          <p14:tracePt t="67584" x="6483350" y="3916363"/>
          <p14:tracePt t="67592" x="6496050" y="3916363"/>
          <p14:tracePt t="67608" x="6534150" y="3905250"/>
          <p14:tracePt t="67625" x="6546850" y="3905250"/>
          <p14:tracePt t="67656" x="6559550" y="3905250"/>
          <p14:tracePt t="67664" x="6572250" y="3905250"/>
          <p14:tracePt t="67675" x="6584950" y="3905250"/>
          <p14:tracePt t="67692" x="6621463" y="3905250"/>
          <p14:tracePt t="67709" x="6659563" y="3941763"/>
          <p14:tracePt t="67712" x="6672263" y="3979863"/>
          <p14:tracePt t="67726" x="6696075" y="4005263"/>
          <p14:tracePt t="67728" x="6721475" y="4041775"/>
          <p14:tracePt t="67742" x="6734175" y="4079875"/>
          <p14:tracePt t="67744" x="6759575" y="4129088"/>
          <p14:tracePt t="67760" x="6797675" y="4205288"/>
          <p14:tracePt t="67776" x="6834188" y="4292600"/>
          <p14:tracePt t="67792" x="6884988" y="4367213"/>
          <p14:tracePt t="67809" x="6934200" y="4467225"/>
          <p14:tracePt t="67825" x="6997700" y="4605338"/>
          <p14:tracePt t="67842" x="7046913" y="4730750"/>
          <p14:tracePt t="67859" x="7072313" y="4868863"/>
          <p14:tracePt t="67876" x="7085013" y="5005388"/>
          <p14:tracePt t="67893" x="7134225" y="5168900"/>
          <p14:tracePt t="67895" x="7172325" y="5256213"/>
          <p14:tracePt t="67909" x="7210425" y="5330825"/>
          <p14:tracePt t="67911" x="7246938" y="5407025"/>
          <p14:tracePt t="67927" x="7385050" y="5556250"/>
          <p14:tracePt t="67943" x="7597775" y="5707063"/>
          <p14:tracePt t="67960" x="7861300" y="5819775"/>
          <p14:tracePt t="67976" x="8135938" y="5932488"/>
          <p14:tracePt t="67993" x="8448675" y="5994400"/>
          <p14:tracePt t="68009" x="8750300" y="6032500"/>
          <p14:tracePt t="68026" x="9037638" y="6032500"/>
          <p14:tracePt t="68043" x="9250363" y="6032500"/>
          <p14:tracePt t="68060" x="9375775" y="6019800"/>
          <p14:tracePt t="68076" x="9437688" y="5981700"/>
          <p14:tracePt t="68080" x="9450388" y="5956300"/>
          <p14:tracePt t="68093" x="9450388" y="5945188"/>
          <p14:tracePt t="68096" x="9450388" y="5932488"/>
          <p14:tracePt t="68110" x="9450388" y="5919788"/>
          <p14:tracePt t="68127" x="9450388" y="5881688"/>
          <p14:tracePt t="68143" x="9437688" y="5868988"/>
          <p14:tracePt t="68160" x="9413875" y="5832475"/>
          <p14:tracePt t="68177" x="9388475" y="5794375"/>
          <p14:tracePt t="68193" x="9388475" y="5768975"/>
          <p14:tracePt t="68210" x="9388475" y="5732463"/>
          <p14:tracePt t="68226" x="9375775" y="5707063"/>
          <p14:tracePt t="68244" x="9375775" y="5681663"/>
          <p14:tracePt t="68272" x="9388475" y="5681663"/>
          <p14:tracePt t="68320" x="9401175" y="5681663"/>
          <p14:tracePt t="68344" x="9413875" y="5681663"/>
          <p14:tracePt t="68368" x="9424988" y="5681663"/>
          <p14:tracePt t="68377" x="9437688" y="5668963"/>
          <p14:tracePt t="68393" x="9450388" y="5668963"/>
          <p14:tracePt t="68416" x="9463088" y="5668963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83" t="18776" r="10239" b="17125"/>
          <a:stretch/>
        </p:blipFill>
        <p:spPr>
          <a:xfrm>
            <a:off x="1181062" y="3087975"/>
            <a:ext cx="2116774" cy="24184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Oval Callout 1"/>
          <p:cNvSpPr/>
          <p:nvPr/>
        </p:nvSpPr>
        <p:spPr>
          <a:xfrm>
            <a:off x="3736488" y="1484785"/>
            <a:ext cx="6655632" cy="3888428"/>
          </a:xfrm>
          <a:prstGeom prst="wedgeEllipseCallout">
            <a:avLst>
              <a:gd name="adj1" fmla="val -57941"/>
              <a:gd name="adj2" fmla="val 25172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200" b="1" dirty="0">
                <a:solidFill>
                  <a:srgbClr val="203E5F"/>
                </a:solidFill>
                <a:latin typeface="Alexandria"/>
              </a:rPr>
              <a:t>Please don’t forget: </a:t>
            </a:r>
            <a:r>
              <a:rPr lang="en-US" sz="3200" dirty="0">
                <a:solidFill>
                  <a:srgbClr val="F58221"/>
                </a:solidFill>
                <a:latin typeface="Alexandria"/>
              </a:rPr>
              <a:t>Before dealing with any Quantitative data, first, test for its normality.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075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776"/>
    </mc:Choice>
    <mc:Fallback xmlns="">
      <p:transition spd="slow" advTm="87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  <p:extLst>
    <p:ext uri="{3A86A75C-4F4B-4683-9AE1-C65F6400EC91}">
      <p14:laserTraceLst xmlns:p14="http://schemas.microsoft.com/office/powerpoint/2010/main">
        <p14:tracePtLst>
          <p14:tracePt t="6824" x="9437688" y="5668963"/>
          <p14:tracePt t="6832" x="9388475" y="5668963"/>
          <p14:tracePt t="6841" x="9301163" y="5656263"/>
          <p14:tracePt t="6852" x="9237663" y="5630863"/>
          <p14:tracePt t="6869" x="9175750" y="5619750"/>
          <p14:tracePt t="6968" x="9163050" y="5594350"/>
          <p14:tracePt t="6986" x="9137650" y="5581650"/>
          <p14:tracePt t="6994" x="9137650" y="5568950"/>
          <p14:tracePt t="7002" x="9137650" y="5543550"/>
          <p14:tracePt t="7019" x="9137650" y="5494338"/>
          <p14:tracePt t="7035" x="9137650" y="5394325"/>
          <p14:tracePt t="7052" x="9137650" y="5318125"/>
          <p14:tracePt t="7070" x="9137650" y="5256213"/>
          <p14:tracePt t="7072" x="9137650" y="5230813"/>
          <p14:tracePt t="7086" x="9137650" y="5194300"/>
          <p14:tracePt t="7088" x="9150350" y="5156200"/>
          <p14:tracePt t="7103" x="9163050" y="5092700"/>
          <p14:tracePt t="7119" x="9163050" y="4968875"/>
          <p14:tracePt t="7136" x="9163050" y="4805363"/>
          <p14:tracePt t="7152" x="9163050" y="4656138"/>
          <p14:tracePt t="7169" x="9112250" y="4554538"/>
          <p14:tracePt t="7186" x="9099550" y="4518025"/>
          <p14:tracePt t="7202" x="9088438" y="4518025"/>
          <p14:tracePt t="7296" x="9088438" y="4505325"/>
          <p14:tracePt t="7576" x="9088438" y="4518025"/>
          <p14:tracePt t="7585" x="9088438" y="4530725"/>
          <p14:tracePt t="7600" x="9063038" y="4530725"/>
          <p14:tracePt t="7608" x="9024938" y="4530725"/>
          <p14:tracePt t="7620" x="8963025" y="4530725"/>
          <p14:tracePt t="7624" x="8863013" y="4530725"/>
          <p14:tracePt t="7637" x="8724900" y="4518025"/>
          <p14:tracePt t="7640" x="8548688" y="4467225"/>
          <p14:tracePt t="7654" x="8361363" y="4443413"/>
          <p14:tracePt t="7656" x="8148638" y="4405313"/>
          <p14:tracePt t="7672" x="7610475" y="4305300"/>
          <p14:tracePt t="7688" x="7185025" y="4230688"/>
          <p14:tracePt t="7704" x="6934200" y="4117975"/>
          <p14:tracePt t="7721" x="6808788" y="4029075"/>
          <p14:tracePt t="7737" x="6797675" y="3979863"/>
          <p14:tracePt t="7754" x="6797675" y="3916363"/>
          <p14:tracePt t="7770" x="6797675" y="3867150"/>
          <p14:tracePt t="7788" x="6797675" y="3792538"/>
          <p14:tracePt t="7792" x="6808788" y="3779838"/>
          <p14:tracePt t="7804" x="6808788" y="3767138"/>
          <p14:tracePt t="7821" x="6808788" y="3729038"/>
          <p14:tracePt t="7824" x="6808788" y="3716338"/>
          <p14:tracePt t="7837" x="6808788" y="3703638"/>
          <p14:tracePt t="7855" x="6808788" y="3641725"/>
          <p14:tracePt t="7871" x="6808788" y="3579813"/>
          <p14:tracePt t="7888" x="6808788" y="3516313"/>
          <p14:tracePt t="7904" x="6808788" y="3467100"/>
          <p14:tracePt t="7922" x="6808788" y="3441700"/>
          <p14:tracePt t="7938" x="6808788" y="3403600"/>
          <p14:tracePt t="7961" x="6808788" y="3390900"/>
          <p14:tracePt t="7971" x="6808788" y="3378200"/>
          <p14:tracePt t="7993" x="6808788" y="3367088"/>
          <p14:tracePt t="8025" x="6821488" y="3367088"/>
          <p14:tracePt t="8040" x="6834188" y="3367088"/>
          <p14:tracePt t="8056" x="6834188" y="3354388"/>
          <p14:tracePt t="8080" x="6846888" y="3354388"/>
          <p14:tracePt t="8096" x="6846888" y="3341688"/>
          <p14:tracePt t="8208" x="6846888" y="3328988"/>
          <p14:tracePt t="8216" x="6834188" y="3328988"/>
          <p14:tracePt t="8224" x="6808788" y="3328988"/>
          <p14:tracePt t="8239" x="6772275" y="3316288"/>
          <p14:tracePt t="8241" x="6734175" y="3290888"/>
          <p14:tracePt t="8256" x="6672263" y="3278188"/>
          <p14:tracePt t="8272" x="6596063" y="3267075"/>
          <p14:tracePt t="8289" x="6521450" y="3254375"/>
          <p14:tracePt t="8306" x="6459538" y="3254375"/>
          <p14:tracePt t="8322" x="6408738" y="3254375"/>
          <p14:tracePt t="8338" x="6370638" y="3228975"/>
          <p14:tracePt t="8361" x="6359525" y="3228975"/>
          <p14:tracePt t="8372" x="6346825" y="3228975"/>
          <p14:tracePt t="8389" x="6334125" y="3228975"/>
          <p14:tracePt t="8416" x="6321425" y="3228975"/>
          <p14:tracePt t="8432" x="6308725" y="3228975"/>
          <p14:tracePt t="8439" x="6296025" y="3228975"/>
          <p14:tracePt t="8456" x="6270625" y="3228975"/>
          <p14:tracePt t="8473" x="6208713" y="3228975"/>
          <p14:tracePt t="8490" x="6134100" y="3216275"/>
          <p14:tracePt t="8506" x="6070600" y="3216275"/>
          <p14:tracePt t="8522" x="5995988" y="3216275"/>
          <p14:tracePt t="8539" x="5932488" y="3190875"/>
          <p14:tracePt t="8556" x="5908675" y="3190875"/>
          <p14:tracePt t="8573" x="5883275" y="3190875"/>
          <p14:tracePt t="8632" x="5883275" y="3178175"/>
          <p14:tracePt t="8639" x="5870575" y="3165475"/>
          <p14:tracePt t="8648" x="5870575" y="3154363"/>
          <p14:tracePt t="8664" x="5870575" y="3141663"/>
          <p14:tracePt t="8673" x="5870575" y="3128963"/>
          <p14:tracePt t="8690" x="5870575" y="3090863"/>
          <p14:tracePt t="8706" x="5857875" y="3065463"/>
          <p14:tracePt t="8723" x="5845175" y="3065463"/>
          <p14:tracePt t="8740" x="5845175" y="3054350"/>
          <p14:tracePt t="8757" x="5845175" y="3041650"/>
          <p14:tracePt t="8774" x="5845175" y="3028950"/>
          <p14:tracePt t="8791" x="5845175" y="3016250"/>
          <p14:tracePt t="9232" x="5857875" y="3016250"/>
          <p14:tracePt t="9241" x="5883275" y="3016250"/>
          <p14:tracePt t="9248" x="5921375" y="3016250"/>
          <p14:tracePt t="9257" x="5957888" y="3016250"/>
          <p14:tracePt t="9274" x="6057900" y="3016250"/>
          <p14:tracePt t="9292" x="6183313" y="3016250"/>
          <p14:tracePt t="9308" x="6334125" y="3016250"/>
          <p14:tracePt t="9325" x="6459538" y="2990850"/>
          <p14:tracePt t="9328" x="6508750" y="2990850"/>
          <p14:tracePt t="9341" x="6546850" y="2990850"/>
          <p14:tracePt t="9344" x="6596063" y="2978150"/>
          <p14:tracePt t="9359" x="6659563" y="2965450"/>
          <p14:tracePt t="9361" x="6696075" y="2965450"/>
          <p14:tracePt t="9376" x="6797675" y="2965450"/>
          <p14:tracePt t="9392" x="6859588" y="2965450"/>
          <p14:tracePt t="9409" x="6910388" y="2952750"/>
          <p14:tracePt t="9425" x="6959600" y="2952750"/>
          <p14:tracePt t="9512" x="6972300" y="2952750"/>
          <p14:tracePt t="9529" x="6997700" y="2965450"/>
          <p14:tracePt t="9536" x="7034213" y="2978150"/>
          <p14:tracePt t="9544" x="7059613" y="3003550"/>
          <p14:tracePt t="9559" x="7110413" y="3041650"/>
          <p14:tracePt t="9576" x="7159625" y="3054350"/>
          <p14:tracePt t="9592" x="7197725" y="3065463"/>
          <p14:tracePt t="9609" x="7210425" y="3065463"/>
          <p14:tracePt t="9625" x="7235825" y="3065463"/>
          <p14:tracePt t="9736" x="7246938" y="3065463"/>
          <p14:tracePt t="9800" x="7235825" y="3065463"/>
          <p14:tracePt t="9809" x="7185025" y="3054350"/>
          <p14:tracePt t="9817" x="7123113" y="3028950"/>
          <p14:tracePt t="9826" x="7085013" y="3028950"/>
          <p14:tracePt t="9842" x="7072313" y="3016250"/>
          <p14:tracePt t="10016" x="7085013" y="3041650"/>
          <p14:tracePt t="10024" x="7097713" y="3090863"/>
          <p14:tracePt t="10032" x="7134225" y="3141663"/>
          <p14:tracePt t="10043" x="7146925" y="3178175"/>
          <p14:tracePt t="10060" x="7146925" y="3203575"/>
          <p14:tracePt t="10160" x="7159625" y="3190875"/>
          <p14:tracePt t="10176" x="7172325" y="3190875"/>
          <p14:tracePt t="10193" x="7185025" y="3190875"/>
          <p14:tracePt t="10208" x="7197725" y="3190875"/>
          <p14:tracePt t="10232" x="7210425" y="3190875"/>
          <p14:tracePt t="10241" x="7223125" y="3190875"/>
          <p14:tracePt t="10264" x="7235825" y="3190875"/>
          <p14:tracePt t="10272" x="7259638" y="3190875"/>
          <p14:tracePt t="10280" x="7297738" y="3190875"/>
          <p14:tracePt t="10295" x="7335838" y="3190875"/>
          <p14:tracePt t="10297" x="7372350" y="3190875"/>
          <p14:tracePt t="10311" x="7485063" y="3216275"/>
          <p14:tracePt t="10328" x="7623175" y="3241675"/>
          <p14:tracePt t="10344" x="7748588" y="3267075"/>
          <p14:tracePt t="10361" x="7874000" y="3278188"/>
          <p14:tracePt t="10377" x="7986713" y="3290888"/>
          <p14:tracePt t="10394" x="8086725" y="3316288"/>
          <p14:tracePt t="10411" x="8161338" y="3316288"/>
          <p14:tracePt t="10428" x="8223250" y="3328988"/>
          <p14:tracePt t="10444" x="8274050" y="3328988"/>
          <p14:tracePt t="10461" x="8324850" y="3328988"/>
          <p14:tracePt t="10464" x="8348663" y="3328988"/>
          <p14:tracePt t="10478" x="8386763" y="3341688"/>
          <p14:tracePt t="10481" x="8412163" y="3354388"/>
          <p14:tracePt t="10495" x="8435975" y="3354388"/>
          <p14:tracePt t="10512" x="8486775" y="3367088"/>
          <p14:tracePt t="10528" x="8537575" y="3367088"/>
          <p14:tracePt t="10545" x="8599488" y="3367088"/>
          <p14:tracePt t="10561" x="8612188" y="3378200"/>
          <p14:tracePt t="10578" x="8624888" y="3378200"/>
          <p14:tracePt t="10594" x="8637588" y="3378200"/>
          <p14:tracePt t="10611" x="8674100" y="3378200"/>
          <p14:tracePt t="10628" x="8724900" y="3378200"/>
          <p14:tracePt t="10633" x="8750300" y="3378200"/>
          <p14:tracePt t="10645" x="8774113" y="3378200"/>
          <p14:tracePt t="10648" x="8799513" y="3378200"/>
          <p14:tracePt t="10662" x="8812213" y="3378200"/>
          <p14:tracePt t="10664" x="8824913" y="3378200"/>
          <p14:tracePt t="10679" x="8850313" y="3367088"/>
          <p14:tracePt t="10696" x="8874125" y="3367088"/>
          <p14:tracePt t="10712" x="8886825" y="3354388"/>
          <p14:tracePt t="10728" x="8899525" y="3341688"/>
          <p14:tracePt t="10745" x="8924925" y="3316288"/>
          <p14:tracePt t="10920" x="8924925" y="3303588"/>
          <p14:tracePt t="10936" x="8937625" y="3303588"/>
          <p14:tracePt t="10960" x="8950325" y="3303588"/>
          <p14:tracePt t="10968" x="8950325" y="3290888"/>
          <p14:tracePt t="10984" x="8963025" y="3290888"/>
          <p14:tracePt t="11024" x="8975725" y="3278188"/>
          <p14:tracePt t="11049" x="8975725" y="3267075"/>
          <p14:tracePt t="11072" x="8975725" y="3254375"/>
          <p14:tracePt t="11088" x="8975725" y="3241675"/>
          <p14:tracePt t="11112" x="8975725" y="3228975"/>
          <p14:tracePt t="11120" x="8975725" y="3216275"/>
          <p14:tracePt t="11408" x="8975725" y="3203575"/>
          <p14:tracePt t="11464" x="8975725" y="3190875"/>
          <p14:tracePt t="11944" x="8963025" y="3190875"/>
          <p14:tracePt t="11960" x="8950325" y="3203575"/>
          <p14:tracePt t="11976" x="8937625" y="3203575"/>
          <p14:tracePt t="11983" x="8924925" y="3216275"/>
          <p14:tracePt t="11999" x="8912225" y="3228975"/>
          <p14:tracePt t="12016" x="8874125" y="3228975"/>
          <p14:tracePt t="12032" x="8850313" y="3228975"/>
          <p14:tracePt t="12049" x="8812213" y="3241675"/>
          <p14:tracePt t="12065" x="8774113" y="3254375"/>
          <p14:tracePt t="12082" x="8763000" y="3267075"/>
          <p14:tracePt t="12099" x="8737600" y="3278188"/>
          <p14:tracePt t="12115" x="8724900" y="3290888"/>
          <p14:tracePt t="12132" x="8712200" y="3290888"/>
          <p14:tracePt t="12152" x="8699500" y="3303588"/>
          <p14:tracePt t="12176" x="8686800" y="3303588"/>
          <p14:tracePt t="12184" x="8686800" y="3316288"/>
          <p14:tracePt t="12208" x="8674100" y="3316288"/>
          <p14:tracePt t="12224" x="8674100" y="3328988"/>
          <p14:tracePt t="12256" x="8661400" y="3328988"/>
          <p14:tracePt t="12265" x="8650288" y="3328988"/>
          <p14:tracePt t="12392" x="8637588" y="3341688"/>
          <p14:tracePt t="12416" x="8624888" y="3354388"/>
          <p14:tracePt t="12440" x="8612188" y="3367088"/>
          <p14:tracePt t="12449" x="8612188" y="3378200"/>
          <p14:tracePt t="12457" x="8599488" y="3378200"/>
          <p14:tracePt t="12466" x="8599488" y="3390900"/>
          <p14:tracePt t="12483" x="8586788" y="3403600"/>
          <p14:tracePt t="12500" x="8574088" y="3403600"/>
          <p14:tracePt t="12516" x="8574088" y="3416300"/>
          <p14:tracePt t="12519" x="8561388" y="3429000"/>
          <p14:tracePt t="12533" x="8548688" y="3429000"/>
          <p14:tracePt t="12576" x="8548688" y="3441700"/>
          <p14:tracePt t="12649" x="8548688" y="3454400"/>
          <p14:tracePt t="12656" x="8537575" y="3454400"/>
          <p14:tracePt t="12666" x="8537575" y="3467100"/>
          <p14:tracePt t="12684" x="8524875" y="3479800"/>
          <p14:tracePt t="12701" x="8524875" y="3490913"/>
          <p14:tracePt t="12705" x="8512175" y="3503613"/>
          <p14:tracePt t="12721" x="8512175" y="3516313"/>
          <p14:tracePt t="12734" x="8499475" y="3516313"/>
          <p14:tracePt t="12752" x="8499475" y="3529013"/>
          <p14:tracePt t="12768" x="8486775" y="3554413"/>
          <p14:tracePt t="12784" x="8474075" y="3567113"/>
          <p14:tracePt t="12801" x="8461375" y="3579813"/>
          <p14:tracePt t="12817" x="8448675" y="3590925"/>
          <p14:tracePt t="12833" x="8448675" y="3603625"/>
          <p14:tracePt t="12850" x="8435975" y="3603625"/>
          <p14:tracePt t="12952" x="8424863" y="3616325"/>
          <p14:tracePt t="12960" x="8424863" y="3629025"/>
          <p14:tracePt t="12968" x="8412163" y="3629025"/>
          <p14:tracePt t="12984" x="8399463" y="3641725"/>
          <p14:tracePt t="13002" x="8386763" y="3667125"/>
          <p14:tracePt t="13018" x="8361363" y="3703638"/>
          <p14:tracePt t="13034" x="8335963" y="3741738"/>
          <p14:tracePt t="13051" x="8324850" y="3754438"/>
          <p14:tracePt t="13068" x="8312150" y="3779838"/>
          <p14:tracePt t="13085" x="8299450" y="3779838"/>
          <p14:tracePt t="13104" x="8299450" y="3792538"/>
          <p14:tracePt t="13216" x="8286750" y="3792538"/>
          <p14:tracePt t="13249" x="8274050" y="3792538"/>
          <p14:tracePt t="13272" x="8261350" y="3803650"/>
          <p14:tracePt t="14592" x="8261350" y="3816350"/>
          <p14:tracePt t="16712" x="8261350" y="3803650"/>
          <p14:tracePt t="16728" x="8261350" y="3792538"/>
          <p14:tracePt t="16736" x="8261350" y="3779838"/>
          <p14:tracePt t="16744" x="8261350" y="3767138"/>
          <p14:tracePt t="16762" x="8261350" y="3754438"/>
          <p14:tracePt t="17848" x="8274050" y="3754438"/>
          <p14:tracePt t="17856" x="8299450" y="3754438"/>
          <p14:tracePt t="17872" x="8312150" y="3754438"/>
          <p14:tracePt t="17888" x="8324850" y="3754438"/>
          <p14:tracePt t="17920" x="8335963" y="3754438"/>
          <p14:tracePt t="18208" x="8324850" y="3754438"/>
          <p14:tracePt t="18224" x="8299450" y="3754438"/>
          <p14:tracePt t="18231" x="8286750" y="3754438"/>
          <p14:tracePt t="18240" x="8274050" y="3767138"/>
          <p14:tracePt t="18248" x="8235950" y="3767138"/>
          <p14:tracePt t="18265" x="8110538" y="3767138"/>
          <p14:tracePt t="18281" x="7974013" y="3767138"/>
          <p14:tracePt t="18297" x="7886700" y="3767138"/>
          <p14:tracePt t="18315" x="7785100" y="3754438"/>
          <p14:tracePt t="18331" x="7673975" y="3729038"/>
          <p14:tracePt t="18349" x="7497763" y="3703638"/>
          <p14:tracePt t="18352" x="7385050" y="3703638"/>
          <p14:tracePt t="18366" x="7235825" y="3703638"/>
          <p14:tracePt t="18368" x="7110413" y="3703638"/>
          <p14:tracePt t="18382" x="7010400" y="3703638"/>
          <p14:tracePt t="18384" x="6910388" y="3703638"/>
          <p14:tracePt t="18398" x="6834188" y="3703638"/>
          <p14:tracePt t="18400" x="6784975" y="3703638"/>
          <p14:tracePt t="18415" x="6684963" y="3703638"/>
          <p14:tracePt t="18432" x="6621463" y="3716338"/>
          <p14:tracePt t="18449" x="6596063" y="3716338"/>
          <p14:tracePt t="18704" x="6608763" y="3716338"/>
          <p14:tracePt t="18712" x="6621463" y="3716338"/>
          <p14:tracePt t="18721" x="6659563" y="3716338"/>
          <p14:tracePt t="18733" x="6696075" y="3716338"/>
          <p14:tracePt t="18735" x="6721475" y="3716338"/>
          <p14:tracePt t="18750" x="6746875" y="3716338"/>
          <p14:tracePt t="18752" x="6784975" y="3716338"/>
          <p14:tracePt t="18767" x="6846888" y="3692525"/>
          <p14:tracePt t="18784" x="6872288" y="3692525"/>
          <p14:tracePt t="18800" x="6884988" y="3692525"/>
          <p14:tracePt t="19720" x="6872288" y="3703638"/>
          <p14:tracePt t="19728" x="6859588" y="3716338"/>
          <p14:tracePt t="19735" x="6859588" y="3729038"/>
          <p14:tracePt t="19752" x="6834188" y="3767138"/>
          <p14:tracePt t="19769" x="6821488" y="3816350"/>
          <p14:tracePt t="19785" x="6821488" y="3879850"/>
          <p14:tracePt t="19802" x="6821488" y="3929063"/>
          <p14:tracePt t="19819" x="6821488" y="3967163"/>
          <p14:tracePt t="19836" x="6821488" y="4029075"/>
          <p14:tracePt t="19852" x="6834188" y="4067175"/>
          <p14:tracePt t="19869" x="6884988" y="4117975"/>
          <p14:tracePt t="19872" x="6910388" y="4129088"/>
          <p14:tracePt t="19886" x="6934200" y="4154488"/>
          <p14:tracePt t="19888" x="6985000" y="4179888"/>
          <p14:tracePt t="19903" x="7185025" y="4241800"/>
          <p14:tracePt t="19919" x="7423150" y="4279900"/>
          <p14:tracePt t="19936" x="7610475" y="4292600"/>
          <p14:tracePt t="19953" x="7735888" y="4318000"/>
          <p14:tracePt t="19970" x="7823200" y="4330700"/>
          <p14:tracePt t="19986" x="7897813" y="4354513"/>
          <p14:tracePt t="20002" x="7961313" y="4367213"/>
          <p14:tracePt t="20019" x="8035925" y="4367213"/>
          <p14:tracePt t="20036" x="8110538" y="4379913"/>
          <p14:tracePt t="20053" x="8223250" y="4405313"/>
          <p14:tracePt t="20056" x="8286750" y="4405313"/>
          <p14:tracePt t="20070" x="8361363" y="4418013"/>
          <p14:tracePt t="20074" x="8424863" y="4430713"/>
          <p14:tracePt t="20087" x="8574088" y="4430713"/>
          <p14:tracePt t="20103" x="8786813" y="4443413"/>
          <p14:tracePt t="20120" x="8963025" y="4454525"/>
          <p14:tracePt t="20136" x="9063038" y="4454525"/>
          <p14:tracePt t="20153" x="9099550" y="4454525"/>
          <p14:tracePt t="20170" x="9112250" y="4454525"/>
          <p14:tracePt t="20280" x="9112250" y="4443413"/>
          <p14:tracePt t="20304" x="9099550" y="4443413"/>
          <p14:tracePt t="20312" x="9075738" y="4443413"/>
          <p14:tracePt t="20320" x="9075738" y="4430713"/>
          <p14:tracePt t="20337" x="9037638" y="4418013"/>
          <p14:tracePt t="20353" x="8999538" y="4418013"/>
          <p14:tracePt t="20370" x="8986838" y="4405313"/>
          <p14:tracePt t="20387" x="8975725" y="4405313"/>
          <p14:tracePt t="20404" x="8963025" y="4392613"/>
          <p14:tracePt t="20420" x="8963025" y="4379913"/>
          <p14:tracePt t="20437" x="8950325" y="4379913"/>
          <p14:tracePt t="20488" x="8950325" y="4367213"/>
          <p14:tracePt t="20503" x="8950325" y="4354513"/>
          <p14:tracePt t="20520" x="8950325" y="4341813"/>
          <p14:tracePt t="20528" x="8950325" y="4330700"/>
          <p14:tracePt t="20537" x="8950325" y="4318000"/>
          <p14:tracePt t="20554" x="8950325" y="4305300"/>
          <p14:tracePt t="20720" x="8937625" y="4305300"/>
          <p14:tracePt t="20744" x="8924925" y="4305300"/>
          <p14:tracePt t="27720" x="8912225" y="4305300"/>
          <p14:tracePt t="27728" x="8886825" y="4305300"/>
          <p14:tracePt t="27739" x="8837613" y="4305300"/>
          <p14:tracePt t="27755" x="8661400" y="4341813"/>
          <p14:tracePt t="27773" x="8499475" y="4367213"/>
          <p14:tracePt t="27776" x="8424863" y="4392613"/>
          <p14:tracePt t="27790" x="8361363" y="4418013"/>
          <p14:tracePt t="27792" x="8324850" y="4430713"/>
          <p14:tracePt t="27807" x="8286750" y="4443413"/>
          <p14:tracePt t="27823" x="8274050" y="4443413"/>
          <p14:tracePt t="28128" x="8261350" y="4443413"/>
          <p14:tracePt t="28328" x="8261350" y="4430713"/>
          <p14:tracePt t="28376" x="8274050" y="4418013"/>
          <p14:tracePt t="28391" x="8286750" y="4418013"/>
          <p14:tracePt t="28399" x="8299450" y="4418013"/>
          <p14:tracePt t="28496" x="8299450" y="4405313"/>
          <p14:tracePt t="28544" x="8286750" y="4405313"/>
          <p14:tracePt t="28551" x="8274050" y="4405313"/>
          <p14:tracePt t="28560" x="8261350" y="4405313"/>
          <p14:tracePt t="28575" x="8212138" y="4405313"/>
          <p14:tracePt t="28592" x="8161338" y="4418013"/>
          <p14:tracePt t="28608" x="8148638" y="4443413"/>
          <p14:tracePt t="28625" x="8123238" y="4454525"/>
          <p14:tracePt t="28641" x="8123238" y="4467225"/>
          <p14:tracePt t="28664" x="8123238" y="4479925"/>
          <p14:tracePt t="28856" x="8123238" y="4467225"/>
          <p14:tracePt t="28872" x="8123238" y="4454525"/>
          <p14:tracePt t="28880" x="8123238" y="4443413"/>
          <p14:tracePt t="28904" x="8123238" y="4430713"/>
          <p14:tracePt t="28920" x="8123238" y="4405313"/>
          <p14:tracePt t="28928" x="8123238" y="4379913"/>
          <p14:tracePt t="28943" x="8123238" y="4354513"/>
          <p14:tracePt t="28960" x="8123238" y="4292600"/>
          <p14:tracePt t="28976" x="8135938" y="4267200"/>
          <p14:tracePt t="28993" x="8135938" y="4230688"/>
          <p14:tracePt t="29009" x="8135938" y="4217988"/>
          <p14:tracePt t="29026" x="8135938" y="4192588"/>
          <p14:tracePt t="31264" x="8135938" y="4205288"/>
          <p14:tracePt t="31272" x="8135938" y="4217988"/>
          <p14:tracePt t="31328" x="8135938" y="4230688"/>
          <p14:tracePt t="31352" x="8135938" y="4241800"/>
          <p14:tracePt t="31360" x="8135938" y="4267200"/>
          <p14:tracePt t="31368" x="8123238" y="4279900"/>
          <p14:tracePt t="31383" x="8086725" y="4318000"/>
          <p14:tracePt t="31400" x="8048625" y="4367213"/>
          <p14:tracePt t="31416" x="7986713" y="4418013"/>
          <p14:tracePt t="31432" x="7897813" y="4505325"/>
          <p14:tracePt t="31449" x="7810500" y="4567238"/>
          <p14:tracePt t="31465" x="7723188" y="4630738"/>
          <p14:tracePt t="31482" x="7635875" y="4667250"/>
          <p14:tracePt t="31500" x="7572375" y="4730750"/>
          <p14:tracePt t="31516" x="7510463" y="4768850"/>
          <p14:tracePt t="31520" x="7497763" y="4768850"/>
          <p14:tracePt t="31533" x="7472363" y="4779963"/>
          <p14:tracePt t="31550" x="7459663" y="4779963"/>
          <p14:tracePt t="31567" x="7448550" y="4792663"/>
          <p14:tracePt t="31592" x="7435850" y="4792663"/>
          <p14:tracePt t="31624" x="7423150" y="4792663"/>
          <p14:tracePt t="31632" x="7410450" y="4792663"/>
          <p14:tracePt t="31639" x="7410450" y="4805363"/>
          <p14:tracePt t="31649" x="7397750" y="4805363"/>
          <p14:tracePt t="31666" x="7385050" y="4805363"/>
          <p14:tracePt t="31683" x="7359650" y="4805363"/>
          <p14:tracePt t="31700" x="7335838" y="4818063"/>
          <p14:tracePt t="31717" x="7310438" y="4818063"/>
          <p14:tracePt t="31720" x="7285038" y="4818063"/>
          <p14:tracePt t="31734" x="7259638" y="4818063"/>
          <p14:tracePt t="31736" x="7235825" y="4830763"/>
          <p14:tracePt t="31751" x="7185025" y="4843463"/>
          <p14:tracePt t="31767" x="7097713" y="4856163"/>
          <p14:tracePt t="31784" x="6985000" y="4879975"/>
          <p14:tracePt t="31800" x="6846888" y="4918075"/>
          <p14:tracePt t="31817" x="6696075" y="4968875"/>
          <p14:tracePt t="31833" x="6534150" y="5018088"/>
          <p14:tracePt t="31850" x="6346825" y="5068888"/>
          <p14:tracePt t="31867" x="6221413" y="5105400"/>
          <p14:tracePt t="31884" x="6157913" y="5118100"/>
          <p14:tracePt t="31901" x="6108700" y="5143500"/>
          <p14:tracePt t="32128" x="6121400" y="5143500"/>
          <p14:tracePt t="32304" x="6134100" y="5143500"/>
          <p14:tracePt t="32344" x="6146800" y="5143500"/>
          <p14:tracePt t="32351" x="6157913" y="5143500"/>
          <p14:tracePt t="32376" x="6170613" y="5143500"/>
          <p14:tracePt t="32544" x="6183313" y="5143500"/>
          <p14:tracePt t="32568" x="6196013" y="5143500"/>
          <p14:tracePt t="32576" x="6208713" y="5130800"/>
          <p14:tracePt t="32592" x="6221413" y="5130800"/>
          <p14:tracePt t="32602" x="6234113" y="5130800"/>
          <p14:tracePt t="32619" x="6259513" y="5118100"/>
          <p14:tracePt t="32636" x="6270625" y="5105400"/>
          <p14:tracePt t="32656" x="6283325" y="5105400"/>
          <p14:tracePt t="32672" x="6296025" y="5105400"/>
          <p14:tracePt t="32696" x="6308725" y="5105400"/>
          <p14:tracePt t="32720" x="6321425" y="5105400"/>
          <p14:tracePt t="32735" x="6334125" y="5105400"/>
          <p14:tracePt t="32743" x="6346825" y="5105400"/>
          <p14:tracePt t="32768" x="6359525" y="5105400"/>
          <p14:tracePt t="32776" x="6359525" y="5092700"/>
          <p14:tracePt t="32786" x="6370638" y="5092700"/>
          <p14:tracePt t="32802" x="6396038" y="5092700"/>
          <p14:tracePt t="32819" x="6446838" y="5092700"/>
          <p14:tracePt t="32836" x="6472238" y="5092700"/>
          <p14:tracePt t="32839" x="6496050" y="5092700"/>
          <p14:tracePt t="32853" x="6508750" y="5092700"/>
          <p14:tracePt t="32870" x="6521450" y="5092700"/>
          <p14:tracePt t="32872" x="6534150" y="5092700"/>
          <p14:tracePt t="33176" x="6546850" y="5092700"/>
          <p14:tracePt t="33200" x="6559550" y="5092700"/>
          <p14:tracePt t="33431" x="6572250" y="5092700"/>
          <p14:tracePt t="33440" x="6584950" y="5092700"/>
          <p14:tracePt t="33455" x="6596063" y="5092700"/>
          <p14:tracePt t="33471" x="6621463" y="5092700"/>
          <p14:tracePt t="33488" x="6672263" y="5092700"/>
          <p14:tracePt t="33505" x="6721475" y="5092700"/>
          <p14:tracePt t="33521" x="6772275" y="5092700"/>
          <p14:tracePt t="33538" x="6872288" y="5092700"/>
          <p14:tracePt t="33554" x="7072313" y="5092700"/>
          <p14:tracePt t="33571" x="7246938" y="5092700"/>
          <p14:tracePt t="33588" x="7423150" y="5092700"/>
          <p14:tracePt t="33591" x="7510463" y="5092700"/>
          <p14:tracePt t="33605" x="7597775" y="5092700"/>
          <p14:tracePt t="33608" x="7661275" y="5092700"/>
          <p14:tracePt t="33622" x="7735888" y="5092700"/>
          <p14:tracePt t="33624" x="7785100" y="5092700"/>
          <p14:tracePt t="33639" x="7835900" y="5092700"/>
          <p14:tracePt t="33655" x="7848600" y="5092700"/>
          <p14:tracePt t="33896" x="7835900" y="5092700"/>
          <p14:tracePt t="33906" x="7823200" y="5092700"/>
          <p14:tracePt t="33913" x="7810500" y="5105400"/>
          <p14:tracePt t="33922" x="7785100" y="5105400"/>
          <p14:tracePt t="33939" x="7697788" y="5143500"/>
          <p14:tracePt t="33956" x="7585075" y="5181600"/>
          <p14:tracePt t="33972" x="7523163" y="5181600"/>
          <p14:tracePt t="33975" x="7510463" y="5194300"/>
          <p14:tracePt t="33990" x="7485063" y="5205413"/>
          <p14:tracePt t="33992" x="7472363" y="5205413"/>
          <p14:tracePt t="34128" x="7459663" y="5205413"/>
          <p14:tracePt t="34136" x="7448550" y="5205413"/>
          <p14:tracePt t="34232" x="7435850" y="5205413"/>
          <p14:tracePt t="34376" x="7423150" y="5205413"/>
          <p14:tracePt t="34392" x="7397750" y="5205413"/>
          <p14:tracePt t="34408" x="7385050" y="5205413"/>
          <p14:tracePt t="75663" x="7385050" y="5194300"/>
          <p14:tracePt t="75671" x="7385050" y="5168900"/>
          <p14:tracePt t="75681" x="7410450" y="5105400"/>
          <p14:tracePt t="75698" x="7535863" y="4892675"/>
          <p14:tracePt t="75715" x="7623175" y="4705350"/>
          <p14:tracePt t="75731" x="7673975" y="4605338"/>
          <p14:tracePt t="75748" x="7685088" y="4579938"/>
          <p14:tracePt t="75823" x="7697788" y="4579938"/>
          <p14:tracePt t="75831" x="7710488" y="4567238"/>
          <p14:tracePt t="75839" x="7735888" y="4554538"/>
          <p14:tracePt t="75848" x="7785100" y="4530725"/>
          <p14:tracePt t="75865" x="7974013" y="4443413"/>
          <p14:tracePt t="75882" x="8186738" y="4341813"/>
          <p14:tracePt t="75899" x="8348663" y="4241800"/>
          <p14:tracePt t="75915" x="8499475" y="4129088"/>
          <p14:tracePt t="75932" x="8612188" y="4054475"/>
          <p14:tracePt t="75934" x="8661400" y="4029075"/>
          <p14:tracePt t="75949" x="8699500" y="4017963"/>
          <p14:tracePt t="75951" x="8712200" y="4005263"/>
          <p14:tracePt t="75967" x="8724900" y="4005263"/>
          <p14:tracePt t="75991" x="8737600" y="4005263"/>
          <p14:tracePt t="75999" x="8750300" y="4005263"/>
          <p14:tracePt t="76015" x="8786813" y="4005263"/>
          <p14:tracePt t="76032" x="8850313" y="4005263"/>
          <p14:tracePt t="76049" x="8975725" y="4005263"/>
          <p14:tracePt t="76065" x="9075738" y="4017963"/>
          <p14:tracePt t="76082" x="9163050" y="4017963"/>
          <p14:tracePt t="76099" x="9237663" y="3992563"/>
          <p14:tracePt t="76116" x="9301163" y="3979863"/>
          <p14:tracePt t="76132" x="9350375" y="3941763"/>
          <p14:tracePt t="76135" x="9350375" y="3929063"/>
          <p14:tracePt t="76149" x="9363075" y="3905250"/>
          <p14:tracePt t="76287" x="9375775" y="3905250"/>
          <p14:tracePt t="76295" x="9388475" y="3905250"/>
          <p14:tracePt t="76367" x="9388475" y="3892550"/>
          <p14:tracePt t="76383" x="9401175" y="3879850"/>
          <p14:tracePt t="76391" x="9413875" y="3867150"/>
          <p14:tracePt t="76400" x="9437688" y="3841750"/>
          <p14:tracePt t="76416" x="9463088" y="3816350"/>
          <p14:tracePt t="76433" x="9475788" y="3803650"/>
          <p14:tracePt t="76449" x="9501188" y="3792538"/>
          <p14:tracePt t="76467" x="9513888" y="3792538"/>
          <p14:tracePt t="76483" x="9525000" y="3779838"/>
          <p14:tracePt t="76535" x="9537700" y="3779838"/>
          <p14:tracePt t="76552" x="9550400" y="3779838"/>
          <p14:tracePt t="76559" x="9563100" y="3779838"/>
          <p14:tracePt t="76568" x="9575800" y="3779838"/>
          <p14:tracePt t="76584" x="9601200" y="3779838"/>
          <p14:tracePt t="76601" x="9637713" y="3767138"/>
          <p14:tracePt t="76617" x="9663113" y="3741738"/>
          <p14:tracePt t="76633" x="9675813" y="3716338"/>
          <p14:tracePt t="76651" x="9675813" y="3692525"/>
          <p14:tracePt t="76668" x="9675813" y="36798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(1)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0155" y="2068524"/>
            <a:ext cx="10166970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Comparing Costs of Medication Management Before and After Centralizing Pharmacy Services: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Scenario</a:t>
            </a:r>
            <a:r>
              <a:rPr lang="en-US" sz="2800" dirty="0">
                <a:latin typeface="Alexandria"/>
              </a:rPr>
              <a:t>: A hospital centralizes its pharmacy services to reduce costs associated with medication management. Monthly medication costs for the same patients are compared for periods before and after centralization.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4019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6294"/>
    </mc:Choice>
    <mc:Fallback xmlns="">
      <p:transition advTm="2662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9982" x="9663113" y="3679825"/>
          <p14:tracePt t="19990" x="9626600" y="3703638"/>
          <p14:tracePt t="20005" x="9563100" y="3716338"/>
          <p14:tracePt t="20007" x="9488488" y="3741738"/>
          <p14:tracePt t="20022" x="9301163" y="3792538"/>
          <p14:tracePt t="20038" x="9199563" y="3829050"/>
          <p14:tracePt t="20040" x="9088438" y="3879850"/>
          <p14:tracePt t="20055" x="8950325" y="3905250"/>
          <p14:tracePt t="20071" x="8874125" y="3916363"/>
          <p14:tracePt t="20088" x="8799513" y="3929063"/>
          <p14:tracePt t="20104" x="8686800" y="3954463"/>
          <p14:tracePt t="20122" x="8512175" y="3967163"/>
          <p14:tracePt t="20138" x="8286750" y="3992563"/>
          <p14:tracePt t="20155" x="8035925" y="4005263"/>
          <p14:tracePt t="20159" x="7897813" y="4005263"/>
          <p14:tracePt t="20172" x="7761288" y="4005263"/>
          <p14:tracePt t="20174" x="7635875" y="4005263"/>
          <p14:tracePt t="20188" x="7497763" y="4005263"/>
          <p14:tracePt t="20190" x="7348538" y="4005263"/>
          <p14:tracePt t="20206" x="7097713" y="4005263"/>
          <p14:tracePt t="20222" x="6897688" y="4005263"/>
          <p14:tracePt t="20239" x="6746875" y="4005263"/>
          <p14:tracePt t="20255" x="6646863" y="3992563"/>
          <p14:tracePt t="20272" x="6608763" y="3967163"/>
          <p14:tracePt t="20289" x="6584950" y="3954463"/>
          <p14:tracePt t="20305" x="6572250" y="3954463"/>
          <p14:tracePt t="20322" x="6559550" y="3929063"/>
          <p14:tracePt t="20343" x="6546850" y="3916363"/>
          <p14:tracePt t="20382" x="6546850" y="3905250"/>
          <p14:tracePt t="20398" x="6546850" y="3892550"/>
          <p14:tracePt t="20406" x="6546850" y="3879850"/>
          <p14:tracePt t="20422" x="6546850" y="3867150"/>
          <p14:tracePt t="20439" x="6546850" y="3854450"/>
          <p14:tracePt t="20456" x="6546850" y="3841750"/>
          <p14:tracePt t="20472" x="6546850" y="3829050"/>
          <p14:tracePt t="28126" x="6559550" y="3829050"/>
          <p14:tracePt t="28134" x="6572250" y="3829050"/>
          <p14:tracePt t="28286" x="6584950" y="3829050"/>
          <p14:tracePt t="28311" x="6596063" y="3829050"/>
          <p14:tracePt t="28366" x="6596063" y="3816350"/>
          <p14:tracePt t="28382" x="6608763" y="3816350"/>
          <p14:tracePt t="28391" x="6621463" y="3803650"/>
          <p14:tracePt t="28399" x="6634163" y="3792538"/>
          <p14:tracePt t="28410" x="6646863" y="3767138"/>
          <p14:tracePt t="28427" x="6696075" y="3729038"/>
          <p14:tracePt t="28443" x="6721475" y="3703638"/>
          <p14:tracePt t="28446" x="6734175" y="3692525"/>
          <p14:tracePt t="28460" x="6746875" y="3667125"/>
          <p14:tracePt t="28462" x="6746875" y="3654425"/>
          <p14:tracePt t="28478" x="6746875" y="3641725"/>
          <p14:tracePt t="53494" x="6734175" y="3641725"/>
          <p14:tracePt t="53502" x="6696075" y="3603625"/>
          <p14:tracePt t="53510" x="6634163" y="3554413"/>
          <p14:tracePt t="53526" x="6584950" y="3490913"/>
          <p14:tracePt t="53542" x="6572250" y="3490913"/>
          <p14:tracePt t="53782" x="6596063" y="3490913"/>
          <p14:tracePt t="53790" x="6659563" y="3490913"/>
          <p14:tracePt t="53799" x="6772275" y="3503613"/>
          <p14:tracePt t="53809" x="6910388" y="3503613"/>
          <p14:tracePt t="53826" x="7259638" y="3503613"/>
          <p14:tracePt t="53842" x="7648575" y="3416300"/>
          <p14:tracePt t="53846" x="7797800" y="3390900"/>
          <p14:tracePt t="53859" x="7923213" y="3367088"/>
          <p14:tracePt t="53862" x="8010525" y="3341688"/>
          <p14:tracePt t="53877" x="8074025" y="3328988"/>
          <p14:tracePt t="53880" x="8135938" y="3316288"/>
          <p14:tracePt t="53894" x="8199438" y="3303588"/>
          <p14:tracePt t="53910" x="8261350" y="3290888"/>
          <p14:tracePt t="53926" x="8335963" y="3267075"/>
          <p14:tracePt t="53943" x="8386763" y="3254375"/>
          <p14:tracePt t="53959" x="8412163" y="3254375"/>
          <p14:tracePt t="54230" x="8412163" y="3241675"/>
          <p14:tracePt t="54238" x="8412163" y="3228975"/>
          <p14:tracePt t="54247" x="8424863" y="3216275"/>
          <p14:tracePt t="54260" x="8435975" y="3190875"/>
          <p14:tracePt t="54262" x="8448675" y="3141663"/>
          <p14:tracePt t="54277" x="8474075" y="3090863"/>
          <p14:tracePt t="54294" x="8512175" y="3041650"/>
          <p14:tracePt t="54311" x="8548688" y="2978150"/>
          <p14:tracePt t="54328" x="8548688" y="2965450"/>
          <p14:tracePt t="54343" x="8548688" y="2952750"/>
          <p14:tracePt t="54470" x="8561388" y="2952750"/>
          <p14:tracePt t="54478" x="8574088" y="2952750"/>
          <p14:tracePt t="54510" x="8574088" y="2978150"/>
          <p14:tracePt t="54526" x="8574088" y="2990850"/>
          <p14:tracePt t="54534" x="8574088" y="3016250"/>
          <p14:tracePt t="54550" x="8574088" y="3028950"/>
          <p14:tracePt t="54790" x="8586788" y="3028950"/>
          <p14:tracePt t="54806" x="8586788" y="3041650"/>
          <p14:tracePt t="55718" x="8586788" y="3054350"/>
          <p14:tracePt t="55735" x="8586788" y="3065463"/>
          <p14:tracePt t="55750" x="8586788" y="3078163"/>
          <p14:tracePt t="55766" x="8586788" y="3090863"/>
          <p14:tracePt t="55774" x="8586788" y="3103563"/>
          <p14:tracePt t="55782" x="8586788" y="3116263"/>
          <p14:tracePt t="55806" x="8586788" y="3141663"/>
          <p14:tracePt t="55822" x="8586788" y="3154363"/>
          <p14:tracePt t="55831" x="8574088" y="3165475"/>
          <p14:tracePt t="55848" x="8561388" y="3178175"/>
          <p14:tracePt t="55865" x="8524875" y="3203575"/>
          <p14:tracePt t="55881" x="8486775" y="3216275"/>
          <p14:tracePt t="55898" x="8435975" y="3254375"/>
          <p14:tracePt t="55915" x="8399463" y="3267075"/>
          <p14:tracePt t="55918" x="8386763" y="3278188"/>
          <p14:tracePt t="55932" x="8374063" y="3278188"/>
          <p14:tracePt t="55934" x="8348663" y="3303588"/>
          <p14:tracePt t="55949" x="8324850" y="3341688"/>
          <p14:tracePt t="55965" x="8299450" y="3367088"/>
          <p14:tracePt t="55982" x="8261350" y="3403600"/>
          <p14:tracePt t="55999" x="8223250" y="3441700"/>
          <p14:tracePt t="56015" x="8186738" y="3490913"/>
          <p14:tracePt t="56032" x="8099425" y="3541713"/>
          <p14:tracePt t="56048" x="7986713" y="3590925"/>
          <p14:tracePt t="56065" x="7861300" y="3629025"/>
          <p14:tracePt t="56082" x="7710488" y="3667125"/>
          <p14:tracePt t="56099" x="7535863" y="3692525"/>
          <p14:tracePt t="56102" x="7459663" y="3703638"/>
          <p14:tracePt t="56116" x="7372350" y="3716338"/>
          <p14:tracePt t="56118" x="7285038" y="3716338"/>
          <p14:tracePt t="56132" x="7185025" y="3729038"/>
          <p14:tracePt t="56134" x="7097713" y="3741738"/>
          <p14:tracePt t="56149" x="6972300" y="3741738"/>
          <p14:tracePt t="56166" x="6859588" y="3741738"/>
          <p14:tracePt t="56182" x="6759575" y="3741738"/>
          <p14:tracePt t="56200" x="6646863" y="3741738"/>
          <p14:tracePt t="56215" x="6534150" y="3741738"/>
          <p14:tracePt t="56232" x="6408738" y="3741738"/>
          <p14:tracePt t="56248" x="6270625" y="3741738"/>
          <p14:tracePt t="56266" x="6157913" y="3741738"/>
          <p14:tracePt t="56270" x="6083300" y="3741738"/>
          <p14:tracePt t="56283" x="6021388" y="3741738"/>
          <p14:tracePt t="56286" x="5932488" y="3741738"/>
          <p14:tracePt t="56300" x="5870575" y="3741738"/>
          <p14:tracePt t="56302" x="5795963" y="3741738"/>
          <p14:tracePt t="56317" x="5719763" y="3741738"/>
          <p14:tracePt t="56319" x="5632450" y="3741738"/>
          <p14:tracePt t="56334" x="5445125" y="3741738"/>
          <p14:tracePt t="56350" x="5257800" y="3741738"/>
          <p14:tracePt t="56366" x="5068888" y="3729038"/>
          <p14:tracePt t="56383" x="4906963" y="3716338"/>
          <p14:tracePt t="56400" x="4694238" y="3667125"/>
          <p14:tracePt t="56416" x="4506913" y="3641725"/>
          <p14:tracePt t="56433" x="4356100" y="3616325"/>
          <p14:tracePt t="56449" x="4217988" y="3579813"/>
          <p14:tracePt t="56466" x="4081463" y="3554413"/>
          <p14:tracePt t="56470" x="4030663" y="3554413"/>
          <p14:tracePt t="56483" x="3992563" y="3554413"/>
          <p14:tracePt t="56486" x="3956050" y="3554413"/>
          <p14:tracePt t="56500" x="3917950" y="3554413"/>
          <p14:tracePt t="56502" x="3879850" y="3554413"/>
          <p14:tracePt t="56518" x="3817938" y="3541713"/>
          <p14:tracePt t="56534" x="3767138" y="3541713"/>
          <p14:tracePt t="56550" x="3756025" y="3541713"/>
          <p14:tracePt t="56567" x="3730625" y="3541713"/>
          <p14:tracePt t="56583" x="3717925" y="3541713"/>
          <p14:tracePt t="56982" x="3705225" y="3541713"/>
          <p14:tracePt t="56990" x="3679825" y="3541713"/>
          <p14:tracePt t="57000" x="3643313" y="3541713"/>
          <p14:tracePt t="57018" x="3505200" y="3541713"/>
          <p14:tracePt t="57034" x="3317875" y="3554413"/>
          <p14:tracePt t="57037" x="3216275" y="3567113"/>
          <p14:tracePt t="57051" x="3116263" y="3579813"/>
          <p14:tracePt t="57053" x="3016250" y="3579813"/>
          <p14:tracePt t="57068" x="2916238" y="3579813"/>
          <p14:tracePt t="57070" x="2828925" y="3590925"/>
          <p14:tracePt t="57086" x="2641600" y="3603625"/>
          <p14:tracePt t="57102" x="2528888" y="3603625"/>
          <p14:tracePt t="57118" x="2428875" y="3603625"/>
          <p14:tracePt t="57135" x="2352675" y="3603625"/>
          <p14:tracePt t="57151" x="2303463" y="3603625"/>
          <p14:tracePt t="57168" x="2278063" y="3603625"/>
          <p14:tracePt t="57184" x="2239963" y="3603625"/>
          <p14:tracePt t="57202" x="2190750" y="3603625"/>
          <p14:tracePt t="57218" x="2152650" y="3603625"/>
          <p14:tracePt t="57235" x="2103438" y="3603625"/>
          <p14:tracePt t="57238" x="2078038" y="3603625"/>
          <p14:tracePt t="57252" x="2039938" y="3603625"/>
          <p14:tracePt t="57269" x="2027238" y="3603625"/>
          <p14:tracePt t="57286" x="2014538" y="3603625"/>
          <p14:tracePt t="57806" x="2014538" y="3590925"/>
          <p14:tracePt t="57814" x="2014538" y="3579813"/>
          <p14:tracePt t="57830" x="2014538" y="3567113"/>
          <p14:tracePt t="57854" x="2014538" y="3554413"/>
          <p14:tracePt t="58110" x="2027238" y="3541713"/>
          <p14:tracePt t="58126" x="2039938" y="3541713"/>
          <p14:tracePt t="58134" x="2052638" y="3541713"/>
          <p14:tracePt t="58142" x="2065338" y="3541713"/>
          <p14:tracePt t="58159" x="2078038" y="3541713"/>
          <p14:tracePt t="58170" x="2090738" y="3541713"/>
          <p14:tracePt t="58173" x="2103438" y="3541713"/>
          <p14:tracePt t="58187" x="2127250" y="3541713"/>
          <p14:tracePt t="58190" x="2127250" y="3529013"/>
          <p14:tracePt t="58205" x="2139950" y="3529013"/>
          <p14:tracePt t="58208" x="2152650" y="3529013"/>
          <p14:tracePt t="58221" x="2165350" y="3529013"/>
          <p14:tracePt t="58237" x="2178050" y="3529013"/>
          <p14:tracePt t="58262" x="2190750" y="3529013"/>
          <p14:tracePt t="58838" x="2203450" y="3529013"/>
          <p14:tracePt t="58846" x="2216150" y="3529013"/>
          <p14:tracePt t="58862" x="2228850" y="3529013"/>
          <p14:tracePt t="58878" x="2239963" y="3529013"/>
          <p14:tracePt t="58889" x="2252663" y="3529013"/>
          <p14:tracePt t="58905" x="2303463" y="3529013"/>
          <p14:tracePt t="58922" x="2352675" y="3529013"/>
          <p14:tracePt t="58940" x="2378075" y="3529013"/>
          <p14:tracePt t="58942" x="2403475" y="3529013"/>
          <p14:tracePt t="58958" x="2416175" y="3529013"/>
          <p14:tracePt t="58973" x="2428875" y="3529013"/>
          <p14:tracePt t="58998" x="2441575" y="3529013"/>
          <p14:tracePt t="59014" x="2452688" y="3529013"/>
          <p14:tracePt t="59030" x="2465388" y="3529013"/>
          <p14:tracePt t="59046" x="2478088" y="3529013"/>
          <p14:tracePt t="59056" x="2490788" y="3529013"/>
          <p14:tracePt t="59073" x="2503488" y="3529013"/>
          <p14:tracePt t="59089" x="2516188" y="3529013"/>
          <p14:tracePt t="59118" x="2528888" y="3529013"/>
          <p14:tracePt t="59143" x="2541588" y="3529013"/>
          <p14:tracePt t="59166" x="2554288" y="3529013"/>
          <p14:tracePt t="59173" x="2565400" y="3529013"/>
          <p14:tracePt t="59190" x="2578100" y="3529013"/>
          <p14:tracePt t="59197" x="2590800" y="3529013"/>
          <p14:tracePt t="59214" x="2603500" y="3529013"/>
          <p14:tracePt t="59230" x="2616200" y="3529013"/>
          <p14:tracePt t="59246" x="2641600" y="3529013"/>
          <p14:tracePt t="59257" x="2654300" y="3529013"/>
          <p14:tracePt t="59274" x="2667000" y="3529013"/>
          <p14:tracePt t="59290" x="2690813" y="3529013"/>
          <p14:tracePt t="59374" x="2703513" y="3529013"/>
          <p14:tracePt t="59382" x="2716213" y="3529013"/>
          <p14:tracePt t="59391" x="2741613" y="3529013"/>
          <p14:tracePt t="59407" x="2778125" y="3529013"/>
          <p14:tracePt t="59424" x="2803525" y="3529013"/>
          <p14:tracePt t="59440" x="2867025" y="3529013"/>
          <p14:tracePt t="59457" x="2916238" y="3529013"/>
          <p14:tracePt t="59474" x="2954338" y="3529013"/>
          <p14:tracePt t="82286" x="2967038" y="3529013"/>
          <p14:tracePt t="82294" x="2992438" y="3516313"/>
          <p14:tracePt t="82301" x="3054350" y="3490913"/>
          <p14:tracePt t="82318" x="3241675" y="3454400"/>
          <p14:tracePt t="82334" x="3367088" y="3454400"/>
          <p14:tracePt t="82350" x="3441700" y="3454400"/>
          <p14:tracePt t="82367" x="3530600" y="3454400"/>
          <p14:tracePt t="82384" x="3743325" y="3429000"/>
          <p14:tracePt t="82400" x="4081463" y="3390900"/>
          <p14:tracePt t="82417" x="4418013" y="3367088"/>
          <p14:tracePt t="82435" x="4694238" y="3354388"/>
          <p14:tracePt t="82438" x="4819650" y="3354388"/>
          <p14:tracePt t="82451" x="4894263" y="3354388"/>
          <p14:tracePt t="82454" x="4945063" y="3354388"/>
          <p14:tracePt t="82468" x="4981575" y="3341688"/>
          <p14:tracePt t="82470" x="4994275" y="3328988"/>
          <p14:tracePt t="82484" x="5006975" y="3328988"/>
          <p14:tracePt t="82486" x="5019675" y="3328988"/>
          <p14:tracePt t="83110" x="5006975" y="3328988"/>
          <p14:tracePt t="83182" x="5032375" y="3328988"/>
          <p14:tracePt t="83190" x="5068888" y="3341688"/>
          <p14:tracePt t="83203" x="5081588" y="3354388"/>
          <p14:tracePt t="83206" x="5106988" y="3354388"/>
          <p14:tracePt t="83220" x="5145088" y="3354388"/>
          <p14:tracePt t="83222" x="5170488" y="3354388"/>
          <p14:tracePt t="83237" x="5232400" y="3354388"/>
          <p14:tracePt t="83253" x="5257800" y="3354388"/>
          <p14:tracePt t="83270" x="5270500" y="3354388"/>
          <p14:tracePt t="83286" x="5281613" y="3354388"/>
          <p14:tracePt t="83310" x="5281613" y="3378200"/>
          <p14:tracePt t="83319" x="5257800" y="3378200"/>
          <p14:tracePt t="83337" x="5181600" y="3416300"/>
          <p14:tracePt t="83353" x="5068888" y="3454400"/>
          <p14:tracePt t="83370" x="4956175" y="3479800"/>
          <p14:tracePt t="83387" x="4856163" y="3503613"/>
          <p14:tracePt t="83389" x="4819650" y="3516313"/>
          <p14:tracePt t="83403" x="4806950" y="3516313"/>
          <p14:tracePt t="83406" x="4794250" y="3516313"/>
          <p14:tracePt t="83420" x="4781550" y="3516313"/>
          <p14:tracePt t="83582" x="4794250" y="3516313"/>
          <p14:tracePt t="83589" x="4806950" y="3516313"/>
          <p14:tracePt t="83604" x="4832350" y="3516313"/>
          <p14:tracePt t="83607" x="4868863" y="3516313"/>
          <p14:tracePt t="83621" x="4932363" y="3529013"/>
          <p14:tracePt t="83638" x="4981575" y="3529013"/>
          <p14:tracePt t="83654" x="5032375" y="3529013"/>
          <p14:tracePt t="83671" x="5057775" y="3529013"/>
          <p14:tracePt t="83687" x="5068888" y="3541713"/>
          <p14:tracePt t="83704" x="5081588" y="3541713"/>
          <p14:tracePt t="83726" x="5094288" y="3541713"/>
          <p14:tracePt t="83750" x="5119688" y="3541713"/>
          <p14:tracePt t="83758" x="5132388" y="3541713"/>
          <p14:tracePt t="83771" x="5145088" y="3541713"/>
          <p14:tracePt t="83788" x="5157788" y="3541713"/>
          <p14:tracePt t="83790" x="5157788" y="3554413"/>
          <p14:tracePt t="83805" x="5170488" y="3554413"/>
          <p14:tracePt t="83822" x="5194300" y="3567113"/>
          <p14:tracePt t="83838" x="5219700" y="3579813"/>
          <p14:tracePt t="83854" x="5270500" y="3603625"/>
          <p14:tracePt t="83871" x="5357813" y="3603625"/>
          <p14:tracePt t="83887" x="5545138" y="3616325"/>
          <p14:tracePt t="83904" x="5745163" y="3629025"/>
          <p14:tracePt t="83921" x="5995988" y="3629025"/>
          <p14:tracePt t="83938" x="6208713" y="3629025"/>
          <p14:tracePt t="83955" x="6383338" y="3629025"/>
          <p14:tracePt t="83958" x="6434138" y="3629025"/>
          <p14:tracePt t="83972" x="6483350" y="3629025"/>
          <p14:tracePt t="83974" x="6521450" y="3629025"/>
          <p14:tracePt t="83989" x="6596063" y="3629025"/>
          <p14:tracePt t="84005" x="6659563" y="3629025"/>
          <p14:tracePt t="84022" x="6696075" y="3629025"/>
          <p14:tracePt t="84038" x="6734175" y="3629025"/>
          <p14:tracePt t="84055" x="6759575" y="3629025"/>
          <p14:tracePt t="84071" x="6808788" y="3629025"/>
          <p14:tracePt t="84088" x="6821488" y="3629025"/>
          <p14:tracePt t="84105" x="6846888" y="3629025"/>
          <p14:tracePt t="84122" x="6859588" y="3629025"/>
          <p14:tracePt t="84138" x="6872288" y="3629025"/>
          <p14:tracePt t="84414" x="6846888" y="3629025"/>
          <p14:tracePt t="84422" x="6821488" y="3641725"/>
          <p14:tracePt t="84430" x="6784975" y="3654425"/>
          <p14:tracePt t="84439" x="6759575" y="3667125"/>
          <p14:tracePt t="84456" x="6696075" y="3667125"/>
          <p14:tracePt t="84473" x="6646863" y="3692525"/>
          <p14:tracePt t="84490" x="6621463" y="3703638"/>
          <p14:tracePt t="84506" x="6608763" y="3703638"/>
          <p14:tracePt t="84509" x="6596063" y="3703638"/>
          <p14:tracePt t="84566" x="6584950" y="3703638"/>
          <p14:tracePt t="84590" x="6572250" y="3703638"/>
          <p14:tracePt t="84598" x="6572250" y="3692525"/>
          <p14:tracePt t="84630" x="6572250" y="3679825"/>
          <p14:tracePt t="84654" x="6572250" y="3667125"/>
          <p14:tracePt t="84670" x="6572250" y="3654425"/>
          <p14:tracePt t="84678" x="6572250" y="3641725"/>
          <p14:tracePt t="84702" x="6559550" y="3629025"/>
          <p14:tracePt t="84926" x="6546850" y="3629025"/>
          <p14:tracePt t="84942" x="6534150" y="3629025"/>
          <p14:tracePt t="84949" x="6521450" y="3629025"/>
          <p14:tracePt t="84974" x="6508750" y="3629025"/>
          <p14:tracePt t="84982" x="6483350" y="3629025"/>
          <p14:tracePt t="84998" x="6472238" y="3629025"/>
          <p14:tracePt t="85013" x="6459538" y="3616325"/>
          <p14:tracePt t="85023" x="6446838" y="3603625"/>
          <p14:tracePt t="85041" x="6408738" y="3603625"/>
          <p14:tracePt t="85058" x="6383338" y="3603625"/>
          <p14:tracePt t="85074" x="6370638" y="3590925"/>
          <p14:tracePt t="85077" x="6359525" y="3590925"/>
          <p14:tracePt t="85093" x="6334125" y="3590925"/>
          <p14:tracePt t="85109" x="6321425" y="3590925"/>
          <p14:tracePt t="85125" x="6296025" y="3579813"/>
          <p14:tracePt t="85141" x="6234113" y="3579813"/>
          <p14:tracePt t="85159" x="6208713" y="3579813"/>
          <p14:tracePt t="85175" x="6170613" y="3579813"/>
          <p14:tracePt t="85191" x="6146800" y="3579813"/>
          <p14:tracePt t="85208" x="6121400" y="3579813"/>
          <p14:tracePt t="85225" x="6108700" y="3579813"/>
          <p14:tracePt t="85247" x="6096000" y="3579813"/>
          <p14:tracePt t="85310" x="6108700" y="3579813"/>
          <p14:tracePt t="85318" x="6134100" y="3579813"/>
          <p14:tracePt t="85325" x="6146800" y="3579813"/>
          <p14:tracePt t="85341" x="6196013" y="3579813"/>
          <p14:tracePt t="85359" x="6259513" y="3554413"/>
          <p14:tracePt t="85375" x="6334125" y="3529013"/>
          <p14:tracePt t="85392" x="6408738" y="3490913"/>
          <p14:tracePt t="85408" x="6496050" y="3454400"/>
          <p14:tracePt t="85425" x="6534150" y="3429000"/>
          <p14:tracePt t="85442" x="6572250" y="3416300"/>
          <p14:tracePt t="85459" x="6596063" y="3403600"/>
          <p14:tracePt t="85462" x="6608763" y="3403600"/>
          <p14:tracePt t="85486" x="6621463" y="3403600"/>
          <p14:tracePt t="85493" x="6634163" y="3403600"/>
          <p14:tracePt t="85509" x="6672263" y="3403600"/>
          <p14:tracePt t="85526" x="6759575" y="3403600"/>
          <p14:tracePt t="85542" x="6910388" y="3403600"/>
          <p14:tracePt t="85559" x="7085013" y="3403600"/>
          <p14:tracePt t="85576" x="7285038" y="3390900"/>
          <p14:tracePt t="85592" x="7485063" y="3367088"/>
          <p14:tracePt t="85609" x="7685088" y="3316288"/>
          <p14:tracePt t="85626" x="7861300" y="3267075"/>
          <p14:tracePt t="85629" x="7948613" y="3241675"/>
          <p14:tracePt t="85642" x="8048625" y="3216275"/>
          <p14:tracePt t="85646" x="8148638" y="3203575"/>
          <p14:tracePt t="85660" x="8235950" y="3190875"/>
          <p14:tracePt t="85662" x="8312150" y="3178175"/>
          <p14:tracePt t="85677" x="8361363" y="3178175"/>
          <p14:tracePt t="85679" x="8399463" y="3178175"/>
          <p14:tracePt t="85693" x="8461375" y="3165475"/>
          <p14:tracePt t="85710" x="8499475" y="3141663"/>
          <p14:tracePt t="85774" x="8474075" y="3154363"/>
          <p14:tracePt t="85782" x="8399463" y="3165475"/>
          <p14:tracePt t="85793" x="8312150" y="3190875"/>
          <p14:tracePt t="85809" x="8099425" y="3228975"/>
          <p14:tracePt t="85826" x="7886700" y="3290888"/>
          <p14:tracePt t="85829" x="7797800" y="3316288"/>
          <p14:tracePt t="85843" x="7723188" y="3341688"/>
          <p14:tracePt t="85846" x="7685088" y="3354388"/>
          <p14:tracePt t="85860" x="7648575" y="3367088"/>
          <p14:tracePt t="85862" x="7635875" y="3367088"/>
          <p14:tracePt t="85877" x="7610475" y="3367088"/>
          <p14:tracePt t="85902" x="7648575" y="3367088"/>
          <p14:tracePt t="85910" x="7723188" y="3316288"/>
          <p14:tracePt t="85927" x="7961313" y="3216275"/>
          <p14:tracePt t="85942" x="8286750" y="3165475"/>
          <p14:tracePt t="85960" x="8574088" y="3128963"/>
          <p14:tracePt t="85977" x="8774113" y="3090863"/>
          <p14:tracePt t="85993" x="8863013" y="3078163"/>
          <p14:tracePt t="86062" x="8837613" y="3078163"/>
          <p14:tracePt t="86070" x="8799513" y="3078163"/>
          <p14:tracePt t="86077" x="8763000" y="3078163"/>
          <p14:tracePt t="86094" x="8699500" y="3078163"/>
          <p14:tracePt t="86110" x="8650288" y="3078163"/>
          <p14:tracePt t="86318" x="8637588" y="3078163"/>
          <p14:tracePt t="86327" x="8624888" y="3078163"/>
          <p14:tracePt t="86335" x="8599488" y="3078163"/>
          <p14:tracePt t="86343" x="8561388" y="3078163"/>
          <p14:tracePt t="86361" x="8512175" y="3078163"/>
          <p14:tracePt t="86378" x="8424863" y="3090863"/>
          <p14:tracePt t="86395" x="8274050" y="3103563"/>
          <p14:tracePt t="86398" x="8174038" y="3116263"/>
          <p14:tracePt t="86411" x="8048625" y="3128963"/>
          <p14:tracePt t="86413" x="7948613" y="3141663"/>
          <p14:tracePt t="86428" x="7848600" y="3154363"/>
          <p14:tracePt t="86430" x="7748588" y="3154363"/>
          <p14:tracePt t="86445" x="7561263" y="3178175"/>
          <p14:tracePt t="86462" x="7335838" y="3216275"/>
          <p14:tracePt t="86478" x="7146925" y="3228975"/>
          <p14:tracePt t="86495" x="6972300" y="3254375"/>
          <p14:tracePt t="86511" x="6859588" y="3254375"/>
          <p14:tracePt t="86527" x="6772275" y="3267075"/>
          <p14:tracePt t="86544" x="6708775" y="3278188"/>
          <p14:tracePt t="86562" x="6696075" y="3278188"/>
          <p14:tracePt t="86766" x="6684963" y="3278188"/>
          <p14:tracePt t="86774" x="6672263" y="3278188"/>
          <p14:tracePt t="86886" x="6659563" y="3278188"/>
          <p14:tracePt t="86895" x="6634163" y="3303588"/>
          <p14:tracePt t="86904" x="6621463" y="3328988"/>
          <p14:tracePt t="86912" x="6584950" y="3354388"/>
          <p14:tracePt t="86929" x="6534150" y="3441700"/>
          <p14:tracePt t="86946" x="6508750" y="3554413"/>
          <p14:tracePt t="86963" x="6508750" y="3641725"/>
          <p14:tracePt t="86965" x="6508750" y="3679825"/>
          <p14:tracePt t="86980" x="6508750" y="3703638"/>
          <p14:tracePt t="86982" x="6521450" y="3729038"/>
          <p14:tracePt t="86997" x="6596063" y="3767138"/>
          <p14:tracePt t="87013" x="6721475" y="3792538"/>
          <p14:tracePt t="87030" x="6846888" y="3803650"/>
          <p14:tracePt t="87046" x="6897688" y="3816350"/>
          <p14:tracePt t="87062" x="6910388" y="3816350"/>
          <p14:tracePt t="88957" x="6884988" y="3792538"/>
          <p14:tracePt t="88966" x="6846888" y="3754438"/>
          <p14:tracePt t="88974" x="6797675" y="3703638"/>
          <p14:tracePt t="88984" x="6759575" y="3667125"/>
          <p14:tracePt t="89001" x="6721475" y="3603625"/>
          <p14:tracePt t="89018" x="6696075" y="3567113"/>
          <p14:tracePt t="89035" x="6659563" y="3529013"/>
          <p14:tracePt t="89037" x="6646863" y="3529013"/>
          <p14:tracePt t="89078" x="6634163" y="3529013"/>
          <p14:tracePt t="89117" x="6634163" y="3541713"/>
          <p14:tracePt t="89125" x="6634163" y="3554413"/>
          <p14:tracePt t="89150" x="6634163" y="3567113"/>
          <p14:tracePt t="89510" x="6621463" y="3554413"/>
          <p14:tracePt t="89519" x="6608763" y="3541713"/>
          <p14:tracePt t="89527" x="6584950" y="3516313"/>
          <p14:tracePt t="89536" x="6559550" y="3516313"/>
          <p14:tracePt t="89552" x="6534150" y="3490913"/>
          <p14:tracePt t="89569" x="6508750" y="3479800"/>
          <p14:tracePt t="89586" x="6496050" y="3479800"/>
          <p14:tracePt t="89589" x="6496050" y="3467100"/>
          <p14:tracePt t="89607" x="6483350" y="3467100"/>
          <p14:tracePt t="89630" x="6472238" y="3467100"/>
          <p14:tracePt t="89662" x="6459538" y="3467100"/>
          <p14:tracePt t="89669" x="6446838" y="3467100"/>
          <p14:tracePt t="89694" x="6434138" y="3467100"/>
          <p14:tracePt t="89750" x="6421438" y="3467100"/>
          <p14:tracePt t="89766" x="6396038" y="3454400"/>
          <p14:tracePt t="89774" x="6370638" y="3429000"/>
          <p14:tracePt t="89787" x="6359525" y="3416300"/>
          <p14:tracePt t="89790" x="6334125" y="3403600"/>
          <p14:tracePt t="89804" x="6321425" y="3390900"/>
          <p14:tracePt t="89806" x="6296025" y="3367088"/>
          <p14:tracePt t="89820" x="6259513" y="3367088"/>
          <p14:tracePt t="89822" x="6246813" y="3354388"/>
          <p14:tracePt t="89837" x="6221413" y="3341688"/>
          <p14:tracePt t="89854" x="6208713" y="3328988"/>
          <p14:tracePt t="89870" x="6196013" y="3328988"/>
          <p14:tracePt t="89887" x="6170613" y="3328988"/>
          <p14:tracePt t="89903" x="6146800" y="3328988"/>
          <p14:tracePt t="89920" x="6108700" y="3341688"/>
          <p14:tracePt t="89937" x="6070600" y="3378200"/>
          <p14:tracePt t="89953" x="6045200" y="3416300"/>
          <p14:tracePt t="89970" x="6045200" y="3441700"/>
          <p14:tracePt t="89987" x="6045200" y="3454400"/>
          <p14:tracePt t="90109" x="6034088" y="3454400"/>
          <p14:tracePt t="94414" x="6045200" y="3454400"/>
          <p14:tracePt t="94421" x="6083300" y="3454400"/>
          <p14:tracePt t="94431" x="6108700" y="3454400"/>
          <p14:tracePt t="94449" x="6170613" y="3454400"/>
          <p14:tracePt t="94466" x="6221413" y="3454400"/>
          <p14:tracePt t="94482" x="6246813" y="3454400"/>
          <p14:tracePt t="94486" x="6270625" y="3454400"/>
          <p14:tracePt t="94499" x="6283325" y="3454400"/>
          <p14:tracePt t="94501" x="6296025" y="3454400"/>
          <p14:tracePt t="94516" x="6308725" y="3454400"/>
          <p14:tracePt t="94542" x="6321425" y="3454400"/>
          <p14:tracePt t="94558" x="6334125" y="3454400"/>
          <p14:tracePt t="94574" x="6346825" y="3454400"/>
          <p14:tracePt t="94582" x="6359525" y="3454400"/>
          <p14:tracePt t="94599" x="6408738" y="3454400"/>
          <p14:tracePt t="94615" x="6472238" y="3454400"/>
          <p14:tracePt t="94632" x="6534150" y="3454400"/>
          <p14:tracePt t="94649" x="6584950" y="3454400"/>
          <p14:tracePt t="94666" x="6634163" y="3454400"/>
          <p14:tracePt t="94669" x="6659563" y="3454400"/>
          <p14:tracePt t="94683" x="6696075" y="3454400"/>
          <p14:tracePt t="94686" x="6734175" y="3454400"/>
          <p14:tracePt t="94700" x="6772275" y="3454400"/>
          <p14:tracePt t="94702" x="6797675" y="3454400"/>
          <p14:tracePt t="94717" x="6846888" y="3454400"/>
          <p14:tracePt t="94733" x="6897688" y="3454400"/>
          <p14:tracePt t="94750" x="6946900" y="3454400"/>
          <p14:tracePt t="94766" x="6959600" y="3454400"/>
          <p14:tracePt t="95558" x="6972300" y="3454400"/>
          <p14:tracePt t="95574" x="6997700" y="3467100"/>
          <p14:tracePt t="95581" x="7010400" y="3467100"/>
          <p14:tracePt t="95590" x="7021513" y="3467100"/>
          <p14:tracePt t="95606" x="7034213" y="3467100"/>
          <p14:tracePt t="95619" x="7034213" y="3479800"/>
          <p14:tracePt t="95638" x="7046913" y="3479800"/>
          <p14:tracePt t="95686" x="7072313" y="3479800"/>
          <p14:tracePt t="95693" x="7097713" y="3479800"/>
          <p14:tracePt t="95702" x="7123113" y="3479800"/>
          <p14:tracePt t="95719" x="7185025" y="3479800"/>
          <p14:tracePt t="95735" x="7246938" y="3479800"/>
          <p14:tracePt t="95752" x="7335838" y="3479800"/>
          <p14:tracePt t="95769" x="7410450" y="3479800"/>
          <p14:tracePt t="95786" x="7459663" y="3479800"/>
          <p14:tracePt t="95789" x="7472363" y="3479800"/>
          <p14:tracePt t="95802" x="7485063" y="3479800"/>
          <p14:tracePt t="95805" x="7510463" y="3479800"/>
          <p14:tracePt t="95822" x="7523163" y="3479800"/>
          <p14:tracePt t="95837" x="7548563" y="3479800"/>
          <p14:tracePt t="95839" x="7585075" y="3479800"/>
          <p14:tracePt t="95853" x="7685088" y="3479800"/>
          <p14:tracePt t="95869" x="7835900" y="3467100"/>
          <p14:tracePt t="95886" x="8023225" y="3454400"/>
          <p14:tracePt t="95903" x="8212138" y="3429000"/>
          <p14:tracePt t="95919" x="8361363" y="3429000"/>
          <p14:tracePt t="95936" x="8448675" y="3429000"/>
          <p14:tracePt t="95953" x="8486775" y="3429000"/>
          <p14:tracePt t="95969" x="8512175" y="3429000"/>
          <p14:tracePt t="96078" x="8499475" y="3441700"/>
          <p14:tracePt t="96086" x="8461375" y="3454400"/>
          <p14:tracePt t="96094" x="8424863" y="3467100"/>
          <p14:tracePt t="96102" x="8348663" y="3479800"/>
          <p14:tracePt t="96119" x="8161338" y="3529013"/>
          <p14:tracePt t="96137" x="7874000" y="3590925"/>
          <p14:tracePt t="96153" x="7523163" y="3616325"/>
          <p14:tracePt t="96170" x="7123113" y="3616325"/>
          <p14:tracePt t="96173" x="6910388" y="3616325"/>
          <p14:tracePt t="96187" x="6708775" y="3616325"/>
          <p14:tracePt t="96189" x="6496050" y="3616325"/>
          <p14:tracePt t="96204" x="6296025" y="3616325"/>
          <p14:tracePt t="96206" x="6108700" y="3616325"/>
          <p14:tracePt t="96221" x="5783263" y="3616325"/>
          <p14:tracePt t="96237" x="5495925" y="3616325"/>
          <p14:tracePt t="96254" x="5257800" y="3629025"/>
          <p14:tracePt t="96270" x="5145088" y="3629025"/>
          <p14:tracePt t="96287" x="5094288" y="3629025"/>
          <p14:tracePt t="96303" x="5068888" y="3629025"/>
          <p14:tracePt t="96406" x="5057775" y="3629025"/>
          <p14:tracePt t="96414" x="5032375" y="3629025"/>
          <p14:tracePt t="96420" x="4994275" y="3629025"/>
          <p14:tracePt t="96438" x="4906963" y="3641725"/>
          <p14:tracePt t="96454" x="4781550" y="3667125"/>
          <p14:tracePt t="96471" x="4606925" y="3692525"/>
          <p14:tracePt t="96487" x="4494213" y="3729038"/>
          <p14:tracePt t="96504" x="4406900" y="3741738"/>
          <p14:tracePt t="96521" x="4343400" y="3767138"/>
          <p14:tracePt t="96538" x="4305300" y="3779838"/>
          <p14:tracePt t="96554" x="4294188" y="3792538"/>
          <p14:tracePt t="96629" x="4318000" y="3792538"/>
          <p14:tracePt t="96637" x="4356100" y="3792538"/>
          <p14:tracePt t="96645" x="4394200" y="3792538"/>
          <p14:tracePt t="96654" x="4430713" y="3792538"/>
          <p14:tracePt t="96671" x="4518025" y="3792538"/>
          <p14:tracePt t="96687" x="4606925" y="3779838"/>
          <p14:tracePt t="96704" x="4719638" y="3767138"/>
          <p14:tracePt t="96721" x="4794250" y="3741738"/>
          <p14:tracePt t="96738" x="4881563" y="3716338"/>
          <p14:tracePt t="96741" x="4919663" y="3716338"/>
          <p14:tracePt t="96755" x="4945063" y="3703638"/>
          <p14:tracePt t="96758" x="4945063" y="3692525"/>
          <p14:tracePt t="96772" x="4956175" y="3692525"/>
          <p14:tracePt t="96854" x="4968875" y="3692525"/>
          <p14:tracePt t="96861" x="4981575" y="3692525"/>
          <p14:tracePt t="96877" x="4994275" y="3692525"/>
          <p14:tracePt t="96888" x="5006975" y="3692525"/>
          <p14:tracePt t="96905" x="5019675" y="3703638"/>
          <p14:tracePt t="96927" x="5019675" y="3716338"/>
          <p14:tracePt t="96958" x="5019675" y="3729038"/>
          <p14:tracePt t="97029" x="5032375" y="3729038"/>
          <p14:tracePt t="97038" x="5045075" y="3729038"/>
          <p14:tracePt t="97054" x="5057775" y="3729038"/>
          <p14:tracePt t="97062" x="5068888" y="3729038"/>
          <p14:tracePt t="97078" x="5081588" y="3729038"/>
          <p14:tracePt t="97089" x="5106988" y="3729038"/>
          <p14:tracePt t="97106" x="5132388" y="3729038"/>
          <p14:tracePt t="97122" x="5157788" y="3729038"/>
          <p14:tracePt t="97126" x="5170488" y="3729038"/>
          <p14:tracePt t="97150" x="5181600" y="3729038"/>
          <p14:tracePt t="97166" x="5194300" y="3729038"/>
          <p14:tracePt t="97173" x="5207000" y="3729038"/>
          <p14:tracePt t="97189" x="5219700" y="3729038"/>
          <p14:tracePt t="97421" x="5219700" y="3741738"/>
          <p14:tracePt t="97430" x="5194300" y="3754438"/>
          <p14:tracePt t="97440" x="5157788" y="3754438"/>
          <p14:tracePt t="97456" x="5068888" y="3803650"/>
          <p14:tracePt t="97473" x="4945063" y="3841750"/>
          <p14:tracePt t="97490" x="4806950" y="3892550"/>
          <p14:tracePt t="97493" x="4732338" y="3916363"/>
          <p14:tracePt t="97507" x="4668838" y="3941763"/>
          <p14:tracePt t="97510" x="4630738" y="3967163"/>
          <p14:tracePt t="97524" x="4594225" y="3979863"/>
          <p14:tracePt t="97526" x="4543425" y="4005263"/>
          <p14:tracePt t="97541" x="4518025" y="4017963"/>
          <p14:tracePt t="97557" x="4506913" y="4029075"/>
          <p14:tracePt t="97838" x="4506913" y="4041775"/>
          <p14:tracePt t="97854" x="4506913" y="4054475"/>
          <p14:tracePt t="97861" x="4506913" y="4067175"/>
          <p14:tracePt t="97874" x="4506913" y="4079875"/>
          <p14:tracePt t="97877" x="4506913" y="4092575"/>
          <p14:tracePt t="97891" x="4506913" y="4105275"/>
          <p14:tracePt t="97908" x="4506913" y="4117975"/>
          <p14:tracePt t="97910" x="4530725" y="4141788"/>
          <p14:tracePt t="97925" x="4581525" y="4154488"/>
          <p14:tracePt t="97941" x="4643438" y="4167188"/>
          <p14:tracePt t="97958" x="4706938" y="4179888"/>
          <p14:tracePt t="97975" x="4756150" y="4192588"/>
          <p14:tracePt t="97991" x="4806950" y="4192588"/>
          <p14:tracePt t="98008" x="4856163" y="4192588"/>
          <p14:tracePt t="98133" x="4868863" y="4192588"/>
          <p14:tracePt t="98150" x="4881563" y="4192588"/>
          <p14:tracePt t="98158" x="4906963" y="4192588"/>
          <p14:tracePt t="98166" x="4945063" y="4192588"/>
          <p14:tracePt t="98175" x="4981575" y="4192588"/>
          <p14:tracePt t="98191" x="5032375" y="4192588"/>
          <p14:tracePt t="98208" x="5094288" y="4192588"/>
          <p14:tracePt t="98225" x="5132388" y="4192588"/>
          <p14:tracePt t="98242" x="5157788" y="4192588"/>
          <p14:tracePt t="98259" x="5170488" y="4192588"/>
          <p14:tracePt t="98277" x="5194300" y="4192588"/>
          <p14:tracePt t="98293" x="5219700" y="4179888"/>
          <p14:tracePt t="98309" x="5257800" y="4179888"/>
          <p14:tracePt t="98326" x="5307013" y="4167188"/>
          <p14:tracePt t="98342" x="5370513" y="4167188"/>
          <p14:tracePt t="98359" x="5495925" y="4141788"/>
          <p14:tracePt t="98376" x="5657850" y="4105275"/>
          <p14:tracePt t="98392" x="5857875" y="4079875"/>
          <p14:tracePt t="98409" x="6034088" y="4041775"/>
          <p14:tracePt t="98426" x="6208713" y="4017963"/>
          <p14:tracePt t="98430" x="6296025" y="4005263"/>
          <p14:tracePt t="98442" x="6346825" y="3992563"/>
          <p14:tracePt t="98445" x="6396038" y="3992563"/>
          <p14:tracePt t="98460" x="6446838" y="3992563"/>
          <p14:tracePt t="98462" x="6472238" y="3992563"/>
          <p14:tracePt t="98477" x="6534150" y="3992563"/>
          <p14:tracePt t="98493" x="6546850" y="3992563"/>
          <p14:tracePt t="98509" x="6559550" y="3992563"/>
          <p14:tracePt t="98526" x="6572250" y="3992563"/>
          <p14:tracePt t="161861" x="6584950" y="3992563"/>
          <p14:tracePt t="161868" x="6634163" y="3954463"/>
          <p14:tracePt t="161877" x="6721475" y="3905250"/>
          <p14:tracePt t="161892" x="6972300" y="3792538"/>
          <p14:tracePt t="161908" x="7159625" y="3741738"/>
          <p14:tracePt t="161925" x="7259638" y="3716338"/>
          <p14:tracePt t="161941" x="7285038" y="3703638"/>
          <p14:tracePt t="161959" x="7310438" y="3703638"/>
          <p14:tracePt t="162036" x="7310438" y="3716338"/>
          <p14:tracePt t="162044" x="7285038" y="3729038"/>
          <p14:tracePt t="162059" x="7272338" y="3754438"/>
          <p14:tracePt t="162061" x="7259638" y="3767138"/>
          <p14:tracePt t="162076" x="7223125" y="3792538"/>
          <p14:tracePt t="162092" x="7197725" y="3816350"/>
          <p14:tracePt t="162292" x="7197725" y="3829050"/>
          <p14:tracePt t="162301" x="7197725" y="3841750"/>
          <p14:tracePt t="162309" x="7197725" y="3867150"/>
          <p14:tracePt t="162326" x="7197725" y="3905250"/>
          <p14:tracePt t="162342" x="7197725" y="3929063"/>
          <p14:tracePt t="162359" x="7197725" y="3941763"/>
          <p14:tracePt t="162376" x="7197725" y="3954463"/>
          <p14:tracePt t="177477" x="7197725" y="3941763"/>
          <p14:tracePt t="177484" x="7210425" y="3929063"/>
          <p14:tracePt t="177499" x="7210425" y="3905250"/>
          <p14:tracePt t="177501" x="7223125" y="3892550"/>
          <p14:tracePt t="177516" x="7246938" y="3879850"/>
          <p14:tracePt t="177518" x="7272338" y="3854450"/>
          <p14:tracePt t="177532" x="7310438" y="3829050"/>
          <p14:tracePt t="177549" x="7348538" y="3816350"/>
          <p14:tracePt t="177565" x="7397750" y="3792538"/>
          <p14:tracePt t="177582" x="7435850" y="3779838"/>
          <p14:tracePt t="177599" x="7448550" y="3779838"/>
          <p14:tracePt t="192885" x="7423150" y="3829050"/>
          <p14:tracePt t="192892" x="7385050" y="3916363"/>
          <p14:tracePt t="192906" x="7323138" y="4017963"/>
          <p14:tracePt t="192908" x="7259638" y="4105275"/>
          <p14:tracePt t="192923" x="7210425" y="4230688"/>
          <p14:tracePt t="192925" x="7172325" y="4341813"/>
          <p14:tracePt t="192939" x="7235825" y="4618038"/>
          <p14:tracePt t="192956" x="7535863" y="4892675"/>
          <p14:tracePt t="192972" x="7999413" y="5156200"/>
          <p14:tracePt t="192989" x="8199438" y="5243513"/>
          <p14:tracePt t="193005" x="8212138" y="5268913"/>
          <p14:tracePt t="193124" x="8212138" y="5281613"/>
          <p14:tracePt t="193140" x="8212138" y="5305425"/>
          <p14:tracePt t="193148" x="8212138" y="5318125"/>
          <p14:tracePt t="193157" x="8199438" y="5330825"/>
          <p14:tracePt t="193173" x="8161338" y="5368925"/>
          <p14:tracePt t="193189" x="8099425" y="5394325"/>
          <p14:tracePt t="193206" x="7986713" y="5418138"/>
          <p14:tracePt t="193223" x="7797800" y="5468938"/>
          <p14:tracePt t="193239" x="7673975" y="5494338"/>
          <p14:tracePt t="193256" x="7585075" y="5518150"/>
          <p14:tracePt t="193273" x="7497763" y="5543550"/>
          <p14:tracePt t="193276" x="7448550" y="5543550"/>
          <p14:tracePt t="193290" x="7423150" y="5556250"/>
          <p14:tracePt t="193292" x="7397750" y="5556250"/>
          <p14:tracePt t="193307" x="7372350" y="5556250"/>
          <p14:tracePt t="193309" x="7359650" y="5568950"/>
          <p14:tracePt t="193324" x="7348538" y="5568950"/>
          <p14:tracePt t="193340" x="7335838" y="5568950"/>
          <p14:tracePt t="193373" x="7323138" y="5568950"/>
          <p14:tracePt t="193389" x="7310438" y="5581650"/>
          <p14:tracePt t="193398" x="7297738" y="5594350"/>
          <p14:tracePt t="193407" x="7285038" y="5594350"/>
          <p14:tracePt t="193424" x="7272338" y="5594350"/>
          <p14:tracePt t="193440" x="7259638" y="5594350"/>
          <p14:tracePt t="193457" x="7223125" y="5594350"/>
          <p14:tracePt t="193474" x="7185025" y="5607050"/>
          <p14:tracePt t="193476" x="7172325" y="5619750"/>
          <p14:tracePt t="193491" x="7159625" y="5619750"/>
          <p14:tracePt t="193493" x="7123113" y="5630863"/>
          <p14:tracePt t="193508" x="7072313" y="5668963"/>
          <p14:tracePt t="193524" x="7021513" y="5681663"/>
          <p14:tracePt t="193540" x="6972300" y="5707063"/>
          <p14:tracePt t="193558" x="6921500" y="5719763"/>
          <p14:tracePt t="193573" x="6884988" y="5719763"/>
          <p14:tracePt t="193590" x="6846888" y="5732463"/>
          <p14:tracePt t="193607" x="6797675" y="5732463"/>
          <p14:tracePt t="193624" x="6759575" y="5732463"/>
          <p14:tracePt t="193641" x="6708775" y="5732463"/>
          <p14:tracePt t="193644" x="6684963" y="5732463"/>
          <p14:tracePt t="193658" x="6659563" y="5732463"/>
          <p14:tracePt t="193675" x="6621463" y="5732463"/>
          <p14:tracePt t="193677" x="6584950" y="5732463"/>
          <p14:tracePt t="193691" x="6521450" y="5719763"/>
          <p14:tracePt t="193708" x="6459538" y="5719763"/>
          <p14:tracePt t="193725" x="6334125" y="5719763"/>
          <p14:tracePt t="193741" x="6221413" y="5707063"/>
          <p14:tracePt t="193758" x="6045200" y="5681663"/>
          <p14:tracePt t="193774" x="5857875" y="5681663"/>
          <p14:tracePt t="193791" x="5670550" y="5668963"/>
          <p14:tracePt t="193808" x="5532438" y="5643563"/>
          <p14:tracePt t="193825" x="5370513" y="5630863"/>
          <p14:tracePt t="193841" x="5219700" y="5607050"/>
          <p14:tracePt t="193844" x="5170488" y="5607050"/>
          <p14:tracePt t="193858" x="5132388" y="5607050"/>
          <p14:tracePt t="193860" x="5106988" y="5607050"/>
          <p14:tracePt t="193876" x="5081588" y="5607050"/>
          <p14:tracePt t="193892" x="5068888" y="5607050"/>
          <p14:tracePt t="193908" x="5057775" y="5607050"/>
          <p14:tracePt t="193933" x="5045075" y="5607050"/>
          <p14:tracePt t="193965" x="5032375" y="5607050"/>
          <p14:tracePt t="193980" x="5019675" y="5619750"/>
          <p14:tracePt t="194004" x="5006975" y="5619750"/>
          <p14:tracePt t="194012" x="4994275" y="5619750"/>
          <p14:tracePt t="194026" x="4994275" y="5630863"/>
          <p14:tracePt t="194028" x="4981575" y="5630863"/>
          <p14:tracePt t="194041" x="4968875" y="5630863"/>
          <p14:tracePt t="194044" x="4956175" y="5630863"/>
          <p14:tracePt t="194059" x="4945063" y="5630863"/>
          <p14:tracePt t="194076" x="4945063" y="5656263"/>
          <p14:tracePt t="194133" x="4919663" y="5656263"/>
          <p14:tracePt t="194141" x="4881563" y="5656263"/>
          <p14:tracePt t="194149" x="4832350" y="5656263"/>
          <p14:tracePt t="194158" x="4768850" y="5656263"/>
          <p14:tracePt t="194176" x="4656138" y="5668963"/>
          <p14:tracePt t="194192" x="4581525" y="5668963"/>
          <p14:tracePt t="194209" x="4530725" y="5668963"/>
          <p14:tracePt t="194212" x="4506913" y="5668963"/>
          <p14:tracePt t="194226" x="4481513" y="5668963"/>
          <p14:tracePt t="194228" x="4443413" y="5668963"/>
          <p14:tracePt t="194243" x="4418013" y="5668963"/>
          <p14:tracePt t="194245" x="4406900" y="5668963"/>
          <p14:tracePt t="194260" x="4356100" y="5668963"/>
          <p14:tracePt t="194276" x="4281488" y="5668963"/>
          <p14:tracePt t="194292" x="4205288" y="5630863"/>
          <p14:tracePt t="194309" x="4156075" y="5619750"/>
          <p14:tracePt t="194325" x="4068763" y="5594350"/>
          <p14:tracePt t="194342" x="3979863" y="5568950"/>
          <p14:tracePt t="194359" x="3892550" y="5543550"/>
          <p14:tracePt t="194376" x="3843338" y="5530850"/>
          <p14:tracePt t="194392" x="3817938" y="5530850"/>
          <p14:tracePt t="194410" x="3805238" y="5530850"/>
          <p14:tracePt t="194780" x="3805238" y="5543550"/>
          <p14:tracePt t="194797" x="3805238" y="5556250"/>
          <p14:tracePt t="194805" x="3792538" y="5556250"/>
          <p14:tracePt t="194821" x="3792538" y="5568950"/>
          <p14:tracePt t="194852" x="3792538" y="5581650"/>
          <p14:tracePt t="194860" x="3792538" y="5594350"/>
          <p14:tracePt t="195052" x="3805238" y="5594350"/>
          <p14:tracePt t="195084" x="3817938" y="5594350"/>
          <p14:tracePt t="195092" x="3830638" y="5581650"/>
          <p14:tracePt t="195100" x="3843338" y="5581650"/>
          <p14:tracePt t="195111" x="3867150" y="5581650"/>
          <p14:tracePt t="195128" x="3917950" y="5556250"/>
          <p14:tracePt t="195145" x="4017963" y="5518150"/>
          <p14:tracePt t="195148" x="4056063" y="5507038"/>
          <p14:tracePt t="195162" x="4092575" y="5494338"/>
          <p14:tracePt t="195164" x="4117975" y="5494338"/>
          <p14:tracePt t="195179" x="4143375" y="5481638"/>
          <p14:tracePt t="195181" x="4181475" y="5468938"/>
          <p14:tracePt t="195196" x="4230688" y="5456238"/>
          <p14:tracePt t="195212" x="4256088" y="5456238"/>
          <p14:tracePt t="195228" x="4281488" y="5456238"/>
          <p14:tracePt t="195245" x="4294188" y="5456238"/>
          <p14:tracePt t="195268" x="4305300" y="5456238"/>
          <p14:tracePt t="195300" x="4318000" y="5456238"/>
          <p14:tracePt t="195308" x="4330700" y="5456238"/>
          <p14:tracePt t="195333" x="4343400" y="5456238"/>
          <p14:tracePt t="195349" x="4356100" y="5456238"/>
          <p14:tracePt t="195365" x="4381500" y="5456238"/>
          <p14:tracePt t="195380" x="4394200" y="5456238"/>
          <p14:tracePt t="195388" x="4406900" y="5456238"/>
          <p14:tracePt t="195396" x="4418013" y="5456238"/>
          <p14:tracePt t="195412" x="4430713" y="5456238"/>
          <p14:tracePt t="195429" x="4468813" y="5456238"/>
          <p14:tracePt t="195446" x="4481513" y="5456238"/>
          <p14:tracePt t="195462" x="4494213" y="5456238"/>
          <p14:tracePt t="195588" x="4506913" y="5456238"/>
          <p14:tracePt t="195620" x="4518025" y="5456238"/>
          <p14:tracePt t="195645" x="4530725" y="5456238"/>
          <p14:tracePt t="195661" x="4543425" y="5456238"/>
          <p14:tracePt t="196076" x="4556125" y="5456238"/>
          <p14:tracePt t="196084" x="4568825" y="5456238"/>
          <p14:tracePt t="196097" x="4594225" y="5456238"/>
          <p14:tracePt t="196100" x="4619625" y="5443538"/>
          <p14:tracePt t="196115" x="4656138" y="5443538"/>
          <p14:tracePt t="196117" x="4681538" y="5430838"/>
          <p14:tracePt t="196131" x="4706938" y="5418138"/>
          <p14:tracePt t="196133" x="4719638" y="5418138"/>
          <p14:tracePt t="196148" x="4732338" y="5418138"/>
          <p14:tracePt t="196277" x="4743450" y="5418138"/>
          <p14:tracePt t="196284" x="4756150" y="5407025"/>
          <p14:tracePt t="196298" x="4756150" y="5394325"/>
          <p14:tracePt t="196325" x="4768850" y="5394325"/>
          <p14:tracePt t="196340" x="4768850" y="5381625"/>
          <p14:tracePt t="196348" x="4781550" y="5381625"/>
          <p14:tracePt t="196365" x="4819650" y="5368925"/>
          <p14:tracePt t="196381" x="4843463" y="5343525"/>
          <p14:tracePt t="196398" x="4868863" y="5330825"/>
          <p14:tracePt t="196414" x="4906963" y="5294313"/>
          <p14:tracePt t="196431" x="4945063" y="5268913"/>
          <p14:tracePt t="196448" x="4968875" y="5243513"/>
          <p14:tracePt t="196465" x="5006975" y="5230813"/>
          <p14:tracePt t="196468" x="5032375" y="5218113"/>
          <p14:tracePt t="196482" x="5057775" y="5218113"/>
          <p14:tracePt t="196484" x="5081588" y="5205413"/>
          <p14:tracePt t="196498" x="5119688" y="5194300"/>
          <p14:tracePt t="196501" x="5157788" y="5194300"/>
          <p14:tracePt t="196516" x="5270500" y="5168900"/>
          <p14:tracePt t="196532" x="5383213" y="5168900"/>
          <p14:tracePt t="196548" x="5507038" y="5143500"/>
          <p14:tracePt t="196565" x="5607050" y="5118100"/>
          <p14:tracePt t="196582" x="5657850" y="5105400"/>
          <p14:tracePt t="196598" x="5695950" y="5092700"/>
          <p14:tracePt t="196615" x="5708650" y="5092700"/>
          <p14:tracePt t="196632" x="5719763" y="5092700"/>
          <p14:tracePt t="196716" x="5732463" y="5092700"/>
          <p14:tracePt t="196741" x="5745163" y="5081588"/>
          <p14:tracePt t="196757" x="5757863" y="5081588"/>
          <p14:tracePt t="196765" x="5770563" y="5081588"/>
          <p14:tracePt t="196772" x="5795963" y="5081588"/>
          <p14:tracePt t="196788" x="5808663" y="5081588"/>
          <p14:tracePt t="196805" x="5821363" y="5081588"/>
          <p14:tracePt t="196860" x="5821363" y="5068888"/>
          <p14:tracePt t="196917" x="5832475" y="5068888"/>
          <p14:tracePt t="196924" x="5845175" y="5056188"/>
          <p14:tracePt t="196941" x="5845175" y="5043488"/>
          <p14:tracePt t="196949" x="5857875" y="5030788"/>
          <p14:tracePt t="196966" x="5870575" y="5018088"/>
          <p14:tracePt t="196997" x="5883275" y="5018088"/>
          <p14:tracePt t="197092" x="5895975" y="5018088"/>
          <p14:tracePt t="197100" x="5908675" y="5018088"/>
          <p14:tracePt t="197108" x="5932488" y="5018088"/>
          <p14:tracePt t="197119" x="5983288" y="5018088"/>
          <p14:tracePt t="197133" x="6170613" y="5018088"/>
          <p14:tracePt t="197150" x="6421438" y="5018088"/>
          <p14:tracePt t="197166" x="6721475" y="5043488"/>
          <p14:tracePt t="197183" x="7034213" y="5043488"/>
          <p14:tracePt t="197199" x="7310438" y="5043488"/>
          <p14:tracePt t="197217" x="7497763" y="5056188"/>
          <p14:tracePt t="197220" x="7572375" y="5056188"/>
          <p14:tracePt t="197234" x="7610475" y="5056188"/>
          <p14:tracePt t="197236" x="7635875" y="5056188"/>
          <p14:tracePt t="197980" x="7648575" y="5056188"/>
          <p14:tracePt t="197988" x="7661275" y="5056188"/>
          <p14:tracePt t="198002" x="7673975" y="5056188"/>
          <p14:tracePt t="198468" x="7673975" y="5068888"/>
          <p14:tracePt t="198485" x="7673975" y="5081588"/>
          <p14:tracePt t="198501" x="7673975" y="5092700"/>
          <p14:tracePt t="198525" x="7673975" y="5105400"/>
          <p14:tracePt t="198532" x="7661275" y="5105400"/>
          <p14:tracePt t="198540" x="7648575" y="5105400"/>
          <p14:tracePt t="198557" x="7648575" y="5118100"/>
          <p14:tracePt t="198572" x="7635875" y="5118100"/>
          <p14:tracePt t="198596" x="7623175" y="5118100"/>
          <p14:tracePt t="198612" x="7610475" y="5130800"/>
          <p14:tracePt t="198620" x="7597775" y="5130800"/>
          <p14:tracePt t="198638" x="7561263" y="5156200"/>
          <p14:tracePt t="198653" x="7510463" y="5168900"/>
          <p14:tracePt t="198670" x="7448550" y="5194300"/>
          <p14:tracePt t="198687" x="7397750" y="5194300"/>
          <p14:tracePt t="198704" x="7323138" y="5205413"/>
          <p14:tracePt t="198721" x="7259638" y="5230813"/>
          <p14:tracePt t="198724" x="7235825" y="5230813"/>
          <p14:tracePt t="198738" x="7210425" y="5230813"/>
          <p14:tracePt t="198740" x="7172325" y="5230813"/>
          <p14:tracePt t="198755" x="7146925" y="5243513"/>
          <p14:tracePt t="198757" x="7123113" y="5243513"/>
          <p14:tracePt t="198772" x="7046913" y="5243513"/>
          <p14:tracePt t="198788" x="6985000" y="5256213"/>
          <p14:tracePt t="198805" x="6910388" y="5268913"/>
          <p14:tracePt t="198821" x="6834188" y="5268913"/>
          <p14:tracePt t="198838" x="6759575" y="5281613"/>
          <p14:tracePt t="198854" x="6708775" y="5281613"/>
          <p14:tracePt t="198871" x="6646863" y="5281613"/>
          <p14:tracePt t="198888" x="6584950" y="5305425"/>
          <p14:tracePt t="198905" x="6572250" y="5305425"/>
          <p14:tracePt t="198908" x="6559550" y="5305425"/>
          <p14:tracePt t="198921" x="6546850" y="5305425"/>
          <p14:tracePt t="198940" x="6534150" y="5305425"/>
          <p14:tracePt t="199077" x="6534150" y="5294313"/>
          <p14:tracePt t="199101" x="6534150" y="5281613"/>
          <p14:tracePt t="199117" x="6534150" y="5268913"/>
          <p14:tracePt t="199132" x="6534150" y="5256213"/>
          <p14:tracePt t="199140" x="6534150" y="5243513"/>
          <p14:tracePt t="199172" x="6521450" y="5230813"/>
          <p14:tracePt t="200636" x="6508750" y="5230813"/>
          <p14:tracePt t="200653" x="6483350" y="5230813"/>
          <p14:tracePt t="200668" x="6472238" y="5230813"/>
          <p14:tracePt t="200773" x="6459538" y="5230813"/>
          <p14:tracePt t="200780" x="6446838" y="5230813"/>
          <p14:tracePt t="200793" x="6421438" y="5230813"/>
          <p14:tracePt t="200796" x="6408738" y="5230813"/>
          <p14:tracePt t="200810" x="6396038" y="5218113"/>
          <p14:tracePt t="200812" x="6370638" y="5194300"/>
          <p14:tracePt t="200827" x="6359525" y="5181600"/>
          <p14:tracePt t="200829" x="6334125" y="5168900"/>
          <p14:tracePt t="200844" x="6283325" y="5156200"/>
          <p14:tracePt t="200860" x="6246813" y="5130800"/>
          <p14:tracePt t="200877" x="6221413" y="5118100"/>
          <p14:tracePt t="200893" x="6196013" y="5105400"/>
          <p14:tracePt t="200910" x="6183313" y="5092700"/>
          <p14:tracePt t="200926" x="6157913" y="5068888"/>
          <p14:tracePt t="200943" x="6146800" y="5056188"/>
          <p14:tracePt t="200960" x="6134100" y="5030788"/>
          <p14:tracePt t="200977" x="6134100" y="5005388"/>
          <p14:tracePt t="200993" x="6121400" y="4992688"/>
          <p14:tracePt t="200996" x="6121400" y="4981575"/>
          <p14:tracePt t="201010" x="6108700" y="4956175"/>
          <p14:tracePt t="201028" x="6108700" y="4930775"/>
          <p14:tracePt t="201044" x="6083300" y="4879975"/>
          <p14:tracePt t="201060" x="6083300" y="4818063"/>
          <p14:tracePt t="201077" x="6083300" y="4805363"/>
          <p14:tracePt t="201094" x="6083300" y="4779963"/>
          <p14:tracePt t="201110" x="6083300" y="4756150"/>
          <p14:tracePt t="202516" x="6083300" y="4768850"/>
          <p14:tracePt t="202524" x="6083300" y="4779963"/>
          <p14:tracePt t="202540" x="6083300" y="4792663"/>
          <p14:tracePt t="202547" x="6083300" y="4805363"/>
          <p14:tracePt t="202564" x="6083300" y="4818063"/>
          <p14:tracePt t="202581" x="6083300" y="4843463"/>
          <p14:tracePt t="202598" x="6083300" y="4856163"/>
          <p14:tracePt t="202797" x="6083300" y="4868863"/>
          <p14:tracePt t="202804" x="6070600" y="4879975"/>
          <p14:tracePt t="202815" x="6045200" y="4879975"/>
          <p14:tracePt t="202831" x="6008688" y="4905375"/>
          <p14:tracePt t="202848" x="5945188" y="4943475"/>
          <p14:tracePt t="202864" x="5870575" y="4968875"/>
          <p14:tracePt t="202882" x="5795963" y="4992688"/>
          <p14:tracePt t="202884" x="5732463" y="4992688"/>
          <p14:tracePt t="202899" x="5683250" y="5005388"/>
          <p14:tracePt t="202901" x="5632450" y="5018088"/>
          <p14:tracePt t="202915" x="5570538" y="5043488"/>
          <p14:tracePt t="202918" x="5532438" y="5056188"/>
          <p14:tracePt t="202932" x="5432425" y="5081588"/>
          <p14:tracePt t="202948" x="5319713" y="5143500"/>
          <p14:tracePt t="202965" x="5207000" y="5181600"/>
          <p14:tracePt t="202981" x="5132388" y="5218113"/>
          <p14:tracePt t="202998" x="5057775" y="5243513"/>
          <p14:tracePt t="203015" x="5006975" y="5268913"/>
          <p14:tracePt t="203032" x="4932363" y="5305425"/>
          <p14:tracePt t="203048" x="4881563" y="5305425"/>
          <p14:tracePt t="203065" x="4819650" y="5330825"/>
          <p14:tracePt t="203082" x="4768850" y="5343525"/>
          <p14:tracePt t="203085" x="4732338" y="5343525"/>
          <p14:tracePt t="203099" x="4706938" y="5356225"/>
          <p14:tracePt t="203116" x="4694238" y="5356225"/>
          <p14:tracePt t="203118" x="4694238" y="5368925"/>
          <p14:tracePt t="203132" x="4668838" y="5381625"/>
          <p14:tracePt t="203149" x="4668838" y="5394325"/>
          <p14:tracePt t="203165" x="4656138" y="5418138"/>
          <p14:tracePt t="203182" x="4656138" y="5443538"/>
          <p14:tracePt t="203199" x="4656138" y="5456238"/>
          <p14:tracePt t="203216" x="4656138" y="5468938"/>
          <p14:tracePt t="203232" x="4656138" y="5481638"/>
          <p14:tracePt t="203340" x="4643438" y="5481638"/>
          <p14:tracePt t="203380" x="4630738" y="5481638"/>
          <p14:tracePt t="203388" x="4619625" y="5481638"/>
          <p14:tracePt t="203444" x="4606925" y="5481638"/>
          <p14:tracePt t="203452" x="4594225" y="5481638"/>
          <p14:tracePt t="203466" x="4594225" y="5494338"/>
          <p14:tracePt t="203468" x="4568825" y="5507038"/>
          <p14:tracePt t="203484" x="4556125" y="5507038"/>
          <p14:tracePt t="203500" x="4556125" y="5518150"/>
          <p14:tracePt t="203517" x="4543425" y="5530850"/>
          <p14:tracePt t="203533" x="4530725" y="5530850"/>
          <p14:tracePt t="203549" x="4530725" y="5543550"/>
          <p14:tracePt t="203780" x="4543425" y="5543550"/>
          <p14:tracePt t="203788" x="4568825" y="5530850"/>
          <p14:tracePt t="203801" x="4581525" y="5518150"/>
          <p14:tracePt t="203804" x="4606925" y="5494338"/>
          <p14:tracePt t="203818" x="4619625" y="5481638"/>
          <p14:tracePt t="203820" x="4643438" y="5456238"/>
          <p14:tracePt t="203835" x="4668838" y="5443538"/>
          <p14:tracePt t="203837" x="4681538" y="5418138"/>
          <p14:tracePt t="203852" x="4719638" y="5394325"/>
          <p14:tracePt t="203868" x="4743450" y="5368925"/>
          <p14:tracePt t="203884" x="4756150" y="5343525"/>
          <p14:tracePt t="203901" x="4768850" y="5305425"/>
          <p14:tracePt t="203918" x="4781550" y="5281613"/>
          <p14:tracePt t="203934" x="4781550" y="5268913"/>
          <p14:tracePt t="204076" x="4768850" y="5268913"/>
          <p14:tracePt t="204092" x="4756150" y="5268913"/>
          <p14:tracePt t="204101" x="4743450" y="5281613"/>
          <p14:tracePt t="204109" x="4732338" y="5281613"/>
          <p14:tracePt t="204120" x="4706938" y="5294313"/>
          <p14:tracePt t="204135" x="4668838" y="5305425"/>
          <p14:tracePt t="204151" x="4643438" y="5343525"/>
          <p14:tracePt t="204168" x="4606925" y="5343525"/>
          <p14:tracePt t="204185" x="4581525" y="5368925"/>
          <p14:tracePt t="204202" x="4568825" y="5368925"/>
          <p14:tracePt t="204219" x="4556125" y="5381625"/>
          <p14:tracePt t="204452" x="4568825" y="5381625"/>
          <p14:tracePt t="204460" x="4568825" y="5394325"/>
          <p14:tracePt t="204476" x="4581525" y="5394325"/>
          <p14:tracePt t="229117" x="4594225" y="5394325"/>
          <p14:tracePt t="229124" x="4619625" y="5394325"/>
          <p14:tracePt t="229133" x="4643438" y="5394325"/>
          <p14:tracePt t="229150" x="4694238" y="5418138"/>
          <p14:tracePt t="229166" x="4743450" y="5418138"/>
          <p14:tracePt t="229184" x="4819650" y="5430838"/>
          <p14:tracePt t="229200" x="4868863" y="5430838"/>
          <p14:tracePt t="229217" x="4932363" y="5456238"/>
          <p14:tracePt t="229220" x="4956175" y="5456238"/>
          <p14:tracePt t="229234" x="4968875" y="5456238"/>
          <p14:tracePt t="229237" x="4981575" y="5456238"/>
          <p14:tracePt t="229251" x="4994275" y="5468938"/>
          <p14:tracePt t="229268" x="5006975" y="5468938"/>
          <p14:tracePt t="229300" x="5019675" y="5468938"/>
          <p14:tracePt t="229308" x="5032375" y="5468938"/>
          <p14:tracePt t="229324" x="5045075" y="5468938"/>
          <p14:tracePt t="229340" x="5057775" y="5468938"/>
          <p14:tracePt t="229351" x="5068888" y="5468938"/>
          <p14:tracePt t="229368" x="5081588" y="5468938"/>
          <p14:tracePt t="229384" x="5106988" y="5468938"/>
          <p14:tracePt t="229401" x="5119688" y="5468938"/>
          <p14:tracePt t="229428" x="5119688" y="5456238"/>
          <p14:tracePt t="229572" x="5132388" y="5456238"/>
          <p14:tracePt t="229588" x="5145088" y="5456238"/>
          <p14:tracePt t="229596" x="5157788" y="5456238"/>
          <p14:tracePt t="229644" x="5170488" y="5456238"/>
          <p14:tracePt t="229740" x="5181600" y="5456238"/>
          <p14:tracePt t="229756" x="5181600" y="5468938"/>
          <p14:tracePt t="229764" x="5181600" y="5481638"/>
          <p14:tracePt t="229772" x="5194300" y="5494338"/>
          <p14:tracePt t="229786" x="5207000" y="5507038"/>
          <p14:tracePt t="229788" x="5207000" y="5530850"/>
          <p14:tracePt t="229804" x="5207000" y="5543550"/>
          <p14:tracePt t="229820" x="5219700" y="5556250"/>
          <p14:tracePt t="229836" x="5219700" y="5581650"/>
          <p14:tracePt t="230308" x="5219700" y="5594350"/>
          <p14:tracePt t="230356" x="5219700" y="5607050"/>
          <p14:tracePt t="230580" x="5219700" y="5619750"/>
          <p14:tracePt t="230587" x="5219700" y="5630863"/>
          <p14:tracePt t="230604" x="5219700" y="5643563"/>
          <p14:tracePt t="230620" x="5219700" y="5656263"/>
          <p14:tracePt t="230637" x="5219700" y="5668963"/>
          <p14:tracePt t="230644" x="5219700" y="5681663"/>
          <p14:tracePt t="230654" x="5207000" y="5681663"/>
          <p14:tracePt t="230670" x="5181600" y="5707063"/>
          <p14:tracePt t="230687" x="5157788" y="5719763"/>
          <p14:tracePt t="230704" x="5145088" y="5732463"/>
          <p14:tracePt t="230721" x="5132388" y="5743575"/>
          <p14:tracePt t="230724" x="5132388" y="5756275"/>
          <p14:tracePt t="230738" x="5132388" y="5781675"/>
          <p14:tracePt t="230740" x="5119688" y="5794375"/>
          <p14:tracePt t="230756" x="5119688" y="5832475"/>
          <p14:tracePt t="230772" x="5119688" y="5856288"/>
          <p14:tracePt t="230788" x="5119688" y="5868988"/>
          <p14:tracePt t="230805" x="5094288" y="5894388"/>
          <p14:tracePt t="230821" x="5094288" y="5919788"/>
          <p14:tracePt t="230837" x="5081588" y="5956300"/>
          <p14:tracePt t="230855" x="5081588" y="5981700"/>
          <p14:tracePt t="230871" x="5068888" y="6019800"/>
          <p14:tracePt t="230888" x="5057775" y="6056313"/>
          <p14:tracePt t="230905" x="5045075" y="6094413"/>
          <p14:tracePt t="230907" x="5032375" y="6119813"/>
          <p14:tracePt t="230922" x="5019675" y="6145213"/>
          <p14:tracePt t="230924" x="5006975" y="6157913"/>
          <p14:tracePt t="230938" x="4981575" y="6181725"/>
          <p14:tracePt t="230940" x="4968875" y="6181725"/>
          <p14:tracePt t="230955" x="4932363" y="6194425"/>
          <p14:tracePt t="230972" x="4881563" y="6207125"/>
          <p14:tracePt t="230988" x="4832350" y="6207125"/>
          <p14:tracePt t="231005" x="4794250" y="6207125"/>
          <p14:tracePt t="231021" x="4756150" y="6207125"/>
          <p14:tracePt t="231038" x="4706938" y="6207125"/>
          <p14:tracePt t="231055" x="4619625" y="6207125"/>
          <p14:tracePt t="231072" x="4568825" y="6169025"/>
          <p14:tracePt t="231089" x="4518025" y="6132513"/>
          <p14:tracePt t="231091" x="4506913" y="6119813"/>
          <p14:tracePt t="231105" x="4481513" y="6094413"/>
          <p14:tracePt t="231108" x="4468813" y="6081713"/>
          <p14:tracePt t="231122" x="4456113" y="6056313"/>
          <p14:tracePt t="231124" x="4456113" y="6032500"/>
          <p14:tracePt t="231139" x="4456113" y="6007100"/>
          <p14:tracePt t="231156" x="4456113" y="5956300"/>
          <p14:tracePt t="231172" x="4456113" y="5932488"/>
          <p14:tracePt t="231189" x="4456113" y="5894388"/>
          <p14:tracePt t="231206" x="4456113" y="5868988"/>
          <p14:tracePt t="231221" x="4456113" y="5856288"/>
          <p14:tracePt t="231252" x="4456113" y="5843588"/>
          <p14:tracePt t="231260" x="4456113" y="5832475"/>
          <p14:tracePt t="231524" x="4456113" y="5819775"/>
          <p14:tracePt t="231564" x="4456113" y="5807075"/>
          <p14:tracePt t="231589" x="4443413" y="5807075"/>
          <p14:tracePt t="231612" x="4443413" y="5794375"/>
          <p14:tracePt t="231620" x="4443413" y="5781675"/>
          <p14:tracePt t="231628" x="4430713" y="5781675"/>
          <p14:tracePt t="231668" x="4430713" y="5768975"/>
          <p14:tracePt t="231684" x="4418013" y="5768975"/>
          <p14:tracePt t="231716" x="4418013" y="5756275"/>
          <p14:tracePt t="231740" x="4406900" y="5756275"/>
          <p14:tracePt t="231756" x="4406900" y="5743575"/>
          <p14:tracePt t="231764" x="4394200" y="5732463"/>
          <p14:tracePt t="232020" x="4394200" y="5719763"/>
          <p14:tracePt t="232044" x="4430713" y="5707063"/>
          <p14:tracePt t="232052" x="4468813" y="5681663"/>
          <p14:tracePt t="232061" x="4494213" y="5681663"/>
          <p14:tracePt t="232075" x="4518025" y="5656263"/>
          <p14:tracePt t="232091" x="4543425" y="5630863"/>
          <p14:tracePt t="232108" x="4556125" y="5607050"/>
          <p14:tracePt t="232125" x="4568825" y="5581650"/>
          <p14:tracePt t="232141" x="4581525" y="5568950"/>
          <p14:tracePt t="232268" x="4581525" y="5556250"/>
          <p14:tracePt t="232275" x="4594225" y="5556250"/>
          <p14:tracePt t="232292" x="4606925" y="5556250"/>
          <p14:tracePt t="232309" x="4630738" y="5530850"/>
          <p14:tracePt t="232325" x="4643438" y="5518150"/>
          <p14:tracePt t="232341" x="4643438" y="5507038"/>
          <p14:tracePt t="232358" x="4643438" y="5494338"/>
          <p14:tracePt t="232375" x="4656138" y="5494338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(1)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2308" y="2561662"/>
            <a:ext cx="10150413" cy="26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Null Hypothesis (H₀)</a:t>
            </a:r>
            <a:r>
              <a:rPr lang="en-US" sz="2800" dirty="0">
                <a:solidFill>
                  <a:srgbClr val="F58221"/>
                </a:solidFill>
                <a:latin typeface="Alexandria"/>
              </a:rPr>
              <a:t>: </a:t>
            </a:r>
            <a:r>
              <a:rPr lang="en-US" sz="2800" dirty="0">
                <a:latin typeface="Alexandria"/>
              </a:rPr>
              <a:t>There is no difference in monthly medication costs </a:t>
            </a:r>
            <a:r>
              <a:rPr lang="en-US" sz="2800" b="1" dirty="0">
                <a:latin typeface="Alexandria"/>
              </a:rPr>
              <a:t>before </a:t>
            </a:r>
            <a:r>
              <a:rPr lang="en-US" sz="2800" dirty="0">
                <a:latin typeface="Alexandria"/>
              </a:rPr>
              <a:t>and </a:t>
            </a:r>
            <a:r>
              <a:rPr lang="en-US" sz="2800" b="1" dirty="0">
                <a:latin typeface="Alexandria"/>
              </a:rPr>
              <a:t>after</a:t>
            </a:r>
            <a:r>
              <a:rPr lang="en-US" sz="2800" dirty="0">
                <a:latin typeface="Alexandria"/>
              </a:rPr>
              <a:t> centralizing pharmacy services.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Alternative Hypothesis (H₁): </a:t>
            </a:r>
            <a:r>
              <a:rPr lang="en-US" sz="2800" dirty="0">
                <a:latin typeface="Alexandria"/>
              </a:rPr>
              <a:t>There is a difference in monthly medication costs </a:t>
            </a:r>
            <a:r>
              <a:rPr lang="en-US" sz="2800" b="1" dirty="0">
                <a:latin typeface="Alexandria"/>
              </a:rPr>
              <a:t>before</a:t>
            </a:r>
            <a:r>
              <a:rPr lang="en-US" sz="2800" dirty="0">
                <a:latin typeface="Alexandria"/>
              </a:rPr>
              <a:t> and </a:t>
            </a:r>
            <a:r>
              <a:rPr lang="en-US" sz="2800" b="1" dirty="0">
                <a:latin typeface="Alexandria"/>
              </a:rPr>
              <a:t>after</a:t>
            </a:r>
            <a:r>
              <a:rPr lang="en-US" sz="2800" dirty="0">
                <a:latin typeface="Alexandria"/>
              </a:rPr>
              <a:t> centralizing pharmacy services.</a:t>
            </a:r>
            <a:endParaRPr lang="en-US" sz="2600" dirty="0">
              <a:latin typeface="Alexandria"/>
            </a:endParaRP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211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630"/>
    </mc:Choice>
    <mc:Fallback xmlns="">
      <p:transition advTm="936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3216" x="4656138" y="5481638"/>
          <p14:tracePt t="23224" x="4656138" y="5468938"/>
          <p14:tracePt t="23232" x="4668838" y="5430838"/>
          <p14:tracePt t="23249" x="4681538" y="5305425"/>
          <p14:tracePt t="23265" x="4706938" y="5218113"/>
          <p14:tracePt t="23282" x="4756150" y="5105400"/>
          <p14:tracePt t="23299" x="4819650" y="4981575"/>
          <p14:tracePt t="23316" x="4945063" y="4879975"/>
          <p14:tracePt t="23332" x="5094288" y="4792663"/>
          <p14:tracePt t="23335" x="5145088" y="4768850"/>
          <p14:tracePt t="23350" x="5207000" y="4743450"/>
          <p14:tracePt t="23352" x="5245100" y="4730750"/>
          <p14:tracePt t="23366" x="5257800" y="4730750"/>
          <p14:tracePt t="23672" x="5270500" y="4718050"/>
          <p14:tracePt t="23680" x="5294313" y="4718050"/>
          <p14:tracePt t="23689" x="5319713" y="4718050"/>
          <p14:tracePt t="23700" x="5357813" y="4718050"/>
          <p14:tracePt t="23717" x="5419725" y="4718050"/>
          <p14:tracePt t="23720" x="5432425" y="4718050"/>
          <p14:tracePt t="23734" x="5457825" y="4718050"/>
          <p14:tracePt t="23736" x="5495925" y="4718050"/>
          <p14:tracePt t="23751" x="5519738" y="4718050"/>
          <p14:tracePt t="23767" x="5532438" y="4718050"/>
          <p14:tracePt t="23784" x="5545138" y="4718050"/>
          <p14:tracePt t="23896" x="5545138" y="4705350"/>
          <p14:tracePt t="24008" x="5545138" y="4692650"/>
          <p14:tracePt t="24024" x="5545138" y="4679950"/>
          <p14:tracePt t="24032" x="5532438" y="4679950"/>
          <p14:tracePt t="24040" x="5519738" y="4667250"/>
          <p14:tracePt t="24051" x="5519738" y="4656138"/>
          <p14:tracePt t="24068" x="5483225" y="4618038"/>
          <p14:tracePt t="24071" x="5470525" y="4605338"/>
          <p14:tracePt t="24084" x="5445125" y="4579938"/>
          <p14:tracePt t="24087" x="5419725" y="4567238"/>
          <p14:tracePt t="24101" x="5370513" y="4543425"/>
          <p14:tracePt t="24104" x="5307013" y="4518025"/>
          <p14:tracePt t="24118" x="5219700" y="4505325"/>
          <p14:tracePt t="24121" x="5106988" y="4505325"/>
          <p14:tracePt t="24135" x="4894263" y="4505325"/>
          <p14:tracePt t="24152" x="4768850" y="4505325"/>
          <p14:tracePt t="24264" x="4768850" y="4518025"/>
          <p14:tracePt t="24272" x="4768850" y="4554538"/>
          <p14:tracePt t="24285" x="4768850" y="4579938"/>
          <p14:tracePt t="24288" x="4768850" y="4592638"/>
          <p14:tracePt t="24302" x="4781550" y="4618038"/>
          <p14:tracePt t="24304" x="4794250" y="4643438"/>
          <p14:tracePt t="24319" x="4806950" y="4656138"/>
          <p14:tracePt t="24322" x="4832350" y="4679950"/>
          <p14:tracePt t="24335" x="4843463" y="4692650"/>
          <p14:tracePt t="24352" x="4868863" y="4718050"/>
          <p14:tracePt t="24369" x="4868863" y="4730750"/>
          <p14:tracePt t="24385" x="4881563" y="4730750"/>
          <p14:tracePt t="24402" x="4881563" y="4743450"/>
          <p14:tracePt t="24456" x="4881563" y="4730750"/>
          <p14:tracePt t="24464" x="4881563" y="4718050"/>
          <p14:tracePt t="24473" x="4881563" y="4705350"/>
          <p14:tracePt t="24486" x="4881563" y="4679950"/>
          <p14:tracePt t="24488" x="4881563" y="4667250"/>
          <p14:tracePt t="24503" x="4868863" y="4643438"/>
          <p14:tracePt t="24505" x="4868863" y="4618038"/>
          <p14:tracePt t="24520" x="4868863" y="4579938"/>
          <p14:tracePt t="24536" x="4868863" y="4554538"/>
          <p14:tracePt t="24552" x="4868863" y="4543425"/>
          <p14:tracePt t="24569" x="4868863" y="4505325"/>
          <p14:tracePt t="24585" x="4868863" y="4467225"/>
          <p14:tracePt t="24602" x="4868863" y="4454525"/>
          <p14:tracePt t="24619" x="4881563" y="4430713"/>
          <p14:tracePt t="24636" x="4894263" y="4392613"/>
          <p14:tracePt t="24653" x="4932363" y="4354513"/>
          <p14:tracePt t="24656" x="4956175" y="4341813"/>
          <p14:tracePt t="24670" x="4968875" y="4318000"/>
          <p14:tracePt t="24672" x="4981575" y="4305300"/>
          <p14:tracePt t="24686" x="5006975" y="4279900"/>
          <p14:tracePt t="24688" x="5032375" y="4254500"/>
          <p14:tracePt t="24704" x="5119688" y="4192588"/>
          <p14:tracePt t="24720" x="5207000" y="4117975"/>
          <p14:tracePt t="24736" x="5281613" y="4054475"/>
          <p14:tracePt t="24753" x="5345113" y="4017963"/>
          <p14:tracePt t="24769" x="5407025" y="3979863"/>
          <p14:tracePt t="24786" x="5457825" y="3941763"/>
          <p14:tracePt t="24803" x="5495925" y="3879850"/>
          <p14:tracePt t="24820" x="5545138" y="3829050"/>
          <p14:tracePt t="24837" x="5607050" y="3754438"/>
          <p14:tracePt t="24840" x="5645150" y="3703638"/>
          <p14:tracePt t="24853" x="5670550" y="3667125"/>
          <p14:tracePt t="24856" x="5708650" y="3616325"/>
          <p14:tracePt t="24870" x="5732463" y="3579813"/>
          <p14:tracePt t="24872" x="5757863" y="3541713"/>
          <p14:tracePt t="24888" x="5795963" y="3467100"/>
          <p14:tracePt t="24904" x="5832475" y="3403600"/>
          <p14:tracePt t="24921" x="5845175" y="3341688"/>
          <p14:tracePt t="24937" x="5870575" y="3267075"/>
          <p14:tracePt t="24953" x="5870575" y="3203575"/>
          <p14:tracePt t="24970" x="5870575" y="3154363"/>
          <p14:tracePt t="24987" x="5870575" y="3103563"/>
          <p14:tracePt t="25003" x="5870575" y="3041650"/>
          <p14:tracePt t="25020" x="5870575" y="2990850"/>
          <p14:tracePt t="25037" x="5870575" y="2952750"/>
          <p14:tracePt t="25040" x="5870575" y="2916238"/>
          <p14:tracePt t="25054" x="5870575" y="2903538"/>
          <p14:tracePt t="25071" x="5870575" y="2878138"/>
          <p14:tracePt t="25088" x="5870575" y="2865438"/>
          <p14:tracePt t="25104" x="5857875" y="2852738"/>
          <p14:tracePt t="25160" x="5845175" y="2878138"/>
          <p14:tracePt t="25169" x="5845175" y="2916238"/>
          <p14:tracePt t="25176" x="5832475" y="2952750"/>
          <p14:tracePt t="25187" x="5832475" y="2990850"/>
          <p14:tracePt t="25204" x="5832475" y="3090863"/>
          <p14:tracePt t="25221" x="5832475" y="3165475"/>
          <p14:tracePt t="25224" x="5821363" y="3203575"/>
          <p14:tracePt t="25238" x="5808663" y="3228975"/>
          <p14:tracePt t="25240" x="5808663" y="3254375"/>
          <p14:tracePt t="25255" x="5808663" y="3303588"/>
          <p14:tracePt t="25272" x="5808663" y="3328988"/>
          <p14:tracePt t="25296" x="5808663" y="3341688"/>
          <p14:tracePt t="25760" x="5821363" y="3341688"/>
          <p14:tracePt t="25776" x="5832475" y="3341688"/>
          <p14:tracePt t="25784" x="5845175" y="3341688"/>
          <p14:tracePt t="25809" x="5857875" y="3341688"/>
          <p14:tracePt t="25824" x="5870575" y="3341688"/>
          <p14:tracePt t="25839" x="5883275" y="3341688"/>
          <p14:tracePt t="25928" x="5895975" y="3341688"/>
          <p14:tracePt t="25944" x="5908675" y="3341688"/>
          <p14:tracePt t="25952" x="5945188" y="3341688"/>
          <p14:tracePt t="25961" x="5983288" y="3328988"/>
          <p14:tracePt t="25973" x="6034088" y="3328988"/>
          <p14:tracePt t="25975" x="6096000" y="3328988"/>
          <p14:tracePt t="25990" x="6196013" y="3316288"/>
          <p14:tracePt t="25992" x="6321425" y="3303588"/>
          <p14:tracePt t="26007" x="6596063" y="3303588"/>
          <p14:tracePt t="26023" x="6910388" y="3303588"/>
          <p14:tracePt t="26040" x="7110413" y="3267075"/>
          <p14:tracePt t="26057" x="7159625" y="3203575"/>
          <p14:tracePt t="26072" x="7159625" y="3190875"/>
          <p14:tracePt t="26208" x="7146925" y="3190875"/>
          <p14:tracePt t="26223" x="7134225" y="3203575"/>
          <p14:tracePt t="26232" x="7123113" y="3203575"/>
          <p14:tracePt t="26240" x="7123113" y="3228975"/>
          <p14:tracePt t="26257" x="7110413" y="3267075"/>
          <p14:tracePt t="26273" x="7097713" y="3278188"/>
          <p14:tracePt t="26290" x="7085013" y="3290888"/>
          <p14:tracePt t="26416" x="7085013" y="3328988"/>
          <p14:tracePt t="26424" x="7085013" y="3390900"/>
          <p14:tracePt t="26441" x="7085013" y="3529013"/>
          <p14:tracePt t="26457" x="7072313" y="3590925"/>
          <p14:tracePt t="26473" x="7046913" y="3641725"/>
          <p14:tracePt t="26490" x="7034213" y="3667125"/>
          <p14:tracePt t="26508" x="7034213" y="3679825"/>
          <p14:tracePt t="26524" x="7021513" y="3692525"/>
          <p14:tracePt t="26544" x="7010400" y="3703638"/>
          <p14:tracePt t="26616" x="6997700" y="3703638"/>
          <p14:tracePt t="26640" x="6985000" y="3703638"/>
          <p14:tracePt t="26648" x="6985000" y="3716338"/>
          <p14:tracePt t="26672" x="6972300" y="3716338"/>
          <p14:tracePt t="27080" x="6985000" y="3716338"/>
          <p14:tracePt t="27088" x="7034213" y="3716338"/>
          <p14:tracePt t="27096" x="7085013" y="3716338"/>
          <p14:tracePt t="27109" x="7123113" y="3716338"/>
          <p14:tracePt t="27112" x="7159625" y="3716338"/>
          <p14:tracePt t="27125" x="7197725" y="3716338"/>
          <p14:tracePt t="27143" x="7272338" y="3716338"/>
          <p14:tracePt t="27160" x="7359650" y="3703638"/>
          <p14:tracePt t="27176" x="7472363" y="3692525"/>
          <p14:tracePt t="27192" x="7610475" y="3667125"/>
          <p14:tracePt t="27209" x="7723188" y="3641725"/>
          <p14:tracePt t="27225" x="7810500" y="3629025"/>
          <p14:tracePt t="27242" x="7886700" y="3629025"/>
          <p14:tracePt t="27260" x="7948613" y="3603625"/>
          <p14:tracePt t="27276" x="7999413" y="3603625"/>
          <p14:tracePt t="27293" x="8023225" y="3603625"/>
          <p14:tracePt t="27368" x="8035925" y="3603625"/>
          <p14:tracePt t="27392" x="8048625" y="3590925"/>
          <p14:tracePt t="27408" x="8061325" y="3590925"/>
          <p14:tracePt t="27416" x="8074025" y="3579813"/>
          <p14:tracePt t="27426" x="8099425" y="3579813"/>
          <p14:tracePt t="27443" x="8123238" y="3554413"/>
          <p14:tracePt t="27460" x="8135938" y="3541713"/>
          <p14:tracePt t="27477" x="8161338" y="3541713"/>
          <p14:tracePt t="27480" x="8161338" y="3529013"/>
          <p14:tracePt t="27536" x="8174038" y="3529013"/>
          <p14:tracePt t="27552" x="8174038" y="3516313"/>
          <p14:tracePt t="27576" x="8174038" y="3503613"/>
          <p14:tracePt t="27593" x="8186738" y="3503613"/>
          <p14:tracePt t="27600" x="8199438" y="3503613"/>
          <p14:tracePt t="27672" x="8199438" y="3490913"/>
          <p14:tracePt t="27688" x="8212138" y="3490913"/>
          <p14:tracePt t="27704" x="8212138" y="3479800"/>
          <p14:tracePt t="27712" x="8223250" y="3479800"/>
          <p14:tracePt t="27727" x="8235950" y="3467100"/>
          <p14:tracePt t="27744" x="8248650" y="3454400"/>
          <p14:tracePt t="27761" x="8261350" y="3454400"/>
          <p14:tracePt t="27777" x="8274050" y="3454400"/>
          <p14:tracePt t="27793" x="8286750" y="3441700"/>
          <p14:tracePt t="27811" x="8299450" y="3441700"/>
          <p14:tracePt t="27840" x="8299450" y="3429000"/>
          <p14:tracePt t="27848" x="8312150" y="3429000"/>
          <p14:tracePt t="27864" x="8324850" y="3429000"/>
          <p14:tracePt t="27878" x="8324850" y="3416300"/>
          <p14:tracePt t="27880" x="8324850" y="3403600"/>
          <p14:tracePt t="27894" x="8335963" y="3403600"/>
          <p14:tracePt t="27912" x="8348663" y="3390900"/>
          <p14:tracePt t="27928" x="8374063" y="3378200"/>
          <p14:tracePt t="27945" x="8386763" y="3367088"/>
          <p14:tracePt t="27961" x="8399463" y="3354388"/>
          <p14:tracePt t="28336" x="8412163" y="3354388"/>
          <p14:tracePt t="28448" x="8412163" y="3341688"/>
          <p14:tracePt t="28480" x="8412163" y="3328988"/>
          <p14:tracePt t="31959" x="8412163" y="3316288"/>
          <p14:tracePt t="31976" x="8399463" y="3303588"/>
          <p14:tracePt t="31983" x="8386763" y="3303588"/>
          <p14:tracePt t="32015" x="8374063" y="3303588"/>
          <p14:tracePt t="32224" x="8361363" y="3303588"/>
          <p14:tracePt t="32312" x="8361363" y="3316288"/>
          <p14:tracePt t="32352" x="8361363" y="3328988"/>
          <p14:tracePt t="32592" x="8348663" y="3328988"/>
          <p14:tracePt t="32616" x="8335963" y="3328988"/>
          <p14:tracePt t="32648" x="8335963" y="3341688"/>
          <p14:tracePt t="32664" x="8324850" y="3341688"/>
          <p14:tracePt t="32673" x="8324850" y="3354388"/>
          <p14:tracePt t="32679" x="8312150" y="3367088"/>
          <p14:tracePt t="32696" x="8299450" y="3367088"/>
          <p14:tracePt t="32707" x="8286750" y="3378200"/>
          <p14:tracePt t="32744" x="8274050" y="3378200"/>
          <p14:tracePt t="32776" x="8261350" y="3378200"/>
          <p14:tracePt t="32792" x="8248650" y="3378200"/>
          <p14:tracePt t="32800" x="8235950" y="3378200"/>
          <p14:tracePt t="32815" x="8223250" y="3390900"/>
          <p14:tracePt t="32824" x="8212138" y="3390900"/>
          <p14:tracePt t="32841" x="8148638" y="3403600"/>
          <p14:tracePt t="32857" x="8048625" y="3429000"/>
          <p14:tracePt t="32873" x="7910513" y="3467100"/>
          <p14:tracePt t="32891" x="7723188" y="3503613"/>
          <p14:tracePt t="32908" x="7510463" y="3541713"/>
          <p14:tracePt t="32924" x="7272338" y="3590925"/>
          <p14:tracePt t="32927" x="7172325" y="3616325"/>
          <p14:tracePt t="32941" x="7072313" y="3629025"/>
          <p14:tracePt t="32943" x="6972300" y="3641725"/>
          <p14:tracePt t="32958" x="6884988" y="3654425"/>
          <p14:tracePt t="32960" x="6808788" y="3667125"/>
          <p14:tracePt t="32975" x="6634163" y="3692525"/>
          <p14:tracePt t="32992" x="6534150" y="3703638"/>
          <p14:tracePt t="33008" x="6408738" y="3729038"/>
          <p14:tracePt t="33024" x="6334125" y="3741738"/>
          <p14:tracePt t="33042" x="6270625" y="3741738"/>
          <p14:tracePt t="33058" x="6208713" y="3754438"/>
          <p14:tracePt t="33074" x="6157913" y="3767138"/>
          <p14:tracePt t="33092" x="6121400" y="3779838"/>
          <p14:tracePt t="33108" x="6070600" y="3779838"/>
          <p14:tracePt t="33112" x="6045200" y="3792538"/>
          <p14:tracePt t="33125" x="6008688" y="3803650"/>
          <p14:tracePt t="33127" x="5970588" y="3803650"/>
          <p14:tracePt t="33141" x="5921375" y="3816350"/>
          <p14:tracePt t="33159" x="5708650" y="3841750"/>
          <p14:tracePt t="33175" x="5570538" y="3841750"/>
          <p14:tracePt t="33192" x="5383213" y="3867150"/>
          <p14:tracePt t="33208" x="5207000" y="3905250"/>
          <p14:tracePt t="33225" x="5068888" y="3941763"/>
          <p14:tracePt t="33242" x="4956175" y="3979863"/>
          <p14:tracePt t="33258" x="4868863" y="4017963"/>
          <p14:tracePt t="33275" x="4832350" y="4054475"/>
          <p14:tracePt t="33291" x="4806950" y="4067175"/>
          <p14:tracePt t="33309" x="4794250" y="4092575"/>
          <p14:tracePt t="33311" x="4794250" y="4105275"/>
          <p14:tracePt t="33328" x="4794250" y="4117975"/>
          <p14:tracePt t="33342" x="4794250" y="4129088"/>
          <p14:tracePt t="33359" x="4781550" y="4129088"/>
          <p14:tracePt t="33361" x="4768850" y="4129088"/>
          <p14:tracePt t="33472" x="4756150" y="4129088"/>
          <p14:tracePt t="33504" x="4743450" y="4129088"/>
          <p14:tracePt t="33592" x="4732338" y="4129088"/>
          <p14:tracePt t="33600" x="4719638" y="4129088"/>
          <p14:tracePt t="33616" x="4706938" y="4129088"/>
          <p14:tracePt t="33632" x="4694238" y="4129088"/>
          <p14:tracePt t="33642" x="4681538" y="4129088"/>
          <p14:tracePt t="33659" x="4643438" y="4129088"/>
          <p14:tracePt t="33676" x="4619625" y="4129088"/>
          <p14:tracePt t="33693" x="4556125" y="4105275"/>
          <p14:tracePt t="33696" x="4530725" y="4105275"/>
          <p14:tracePt t="33710" x="4506913" y="4092575"/>
          <p14:tracePt t="33712" x="4494213" y="4079875"/>
          <p14:tracePt t="33727" x="4456113" y="4067175"/>
          <p14:tracePt t="33743" x="4418013" y="4041775"/>
          <p14:tracePt t="33760" x="4381500" y="4017963"/>
          <p14:tracePt t="33776" x="4330700" y="3992563"/>
          <p14:tracePt t="33793" x="4281488" y="3979863"/>
          <p14:tracePt t="33810" x="4243388" y="3954463"/>
          <p14:tracePt t="33826" x="4192588" y="3941763"/>
          <p14:tracePt t="33843" x="4143375" y="3916363"/>
          <p14:tracePt t="33860" x="4081463" y="3892550"/>
          <p14:tracePt t="33877" x="4005263" y="3879850"/>
          <p14:tracePt t="33880" x="3979863" y="3867150"/>
          <p14:tracePt t="33893" x="3956050" y="3854450"/>
          <p14:tracePt t="33896" x="3917950" y="3841750"/>
          <p14:tracePt t="33911" x="3856038" y="3841750"/>
          <p14:tracePt t="33928" x="3805238" y="3829050"/>
          <p14:tracePt t="33944" x="3792538" y="3829050"/>
          <p14:tracePt t="33960" x="3779838" y="3829050"/>
          <p14:tracePt t="33977" x="3767138" y="3829050"/>
          <p14:tracePt t="33993" x="3767138" y="3816350"/>
          <p14:tracePt t="34010" x="3743325" y="3803650"/>
          <p14:tracePt t="34027" x="3717925" y="3792538"/>
          <p14:tracePt t="34043" x="3705225" y="3779838"/>
          <p14:tracePt t="34060" x="3692525" y="3779838"/>
          <p14:tracePt t="34248" x="3692525" y="3767138"/>
          <p14:tracePt t="34464" x="3692525" y="3754438"/>
          <p14:tracePt t="34480" x="3705225" y="3754438"/>
          <p14:tracePt t="34495" x="3717925" y="3754438"/>
          <p14:tracePt t="35048" x="3743325" y="3754438"/>
          <p14:tracePt t="35056" x="3805238" y="3754438"/>
          <p14:tracePt t="35063" x="3892550" y="3754438"/>
          <p14:tracePt t="35080" x="4081463" y="3792538"/>
          <p14:tracePt t="35096" x="4168775" y="3816350"/>
          <p14:tracePt t="35113" x="4205288" y="3816350"/>
          <p14:tracePt t="35129" x="4256088" y="3816350"/>
          <p14:tracePt t="35146" x="4281488" y="3816350"/>
          <p14:tracePt t="35163" x="4330700" y="3816350"/>
          <p14:tracePt t="35180" x="4381500" y="3816350"/>
          <p14:tracePt t="35196" x="4418013" y="3816350"/>
          <p14:tracePt t="35214" x="4443413" y="3816350"/>
          <p14:tracePt t="35216" x="4456113" y="3816350"/>
          <p14:tracePt t="35231" x="4468813" y="3816350"/>
          <p14:tracePt t="35247" x="4494213" y="3816350"/>
          <p14:tracePt t="35264" x="4518025" y="3816350"/>
          <p14:tracePt t="35280" x="4556125" y="3816350"/>
          <p14:tracePt t="35298" x="4619625" y="3816350"/>
          <p14:tracePt t="35313" x="4681538" y="3816350"/>
          <p14:tracePt t="35330" x="4743450" y="3816350"/>
          <p14:tracePt t="35347" x="4832350" y="3816350"/>
          <p14:tracePt t="35364" x="4906963" y="3816350"/>
          <p14:tracePt t="35368" x="4945063" y="3816350"/>
          <p14:tracePt t="35380" x="4981575" y="3816350"/>
          <p14:tracePt t="35383" x="5019675" y="3816350"/>
          <p14:tracePt t="35398" x="5057775" y="3816350"/>
          <p14:tracePt t="35400" x="5081588" y="3816350"/>
          <p14:tracePt t="35415" x="5106988" y="3816350"/>
          <p14:tracePt t="35417" x="5145088" y="3816350"/>
          <p14:tracePt t="35431" x="5207000" y="3816350"/>
          <p14:tracePt t="35448" x="5270500" y="3829050"/>
          <p14:tracePt t="35464" x="5294313" y="3829050"/>
          <p14:tracePt t="35481" x="5345113" y="3841750"/>
          <p14:tracePt t="35497" x="5370513" y="3854450"/>
          <p14:tracePt t="35514" x="5394325" y="3854450"/>
          <p14:tracePt t="35531" x="5432425" y="3867150"/>
          <p14:tracePt t="35547" x="5445125" y="3867150"/>
          <p14:tracePt t="35564" x="5457825" y="3879850"/>
          <p14:tracePt t="35581" x="5470525" y="3879850"/>
          <p14:tracePt t="35584" x="5483225" y="3879850"/>
          <p14:tracePt t="35599" x="5495925" y="3892550"/>
          <p14:tracePt t="35680" x="5507038" y="3892550"/>
          <p14:tracePt t="35712" x="5519738" y="3892550"/>
          <p14:tracePt t="36592" x="5532438" y="3892550"/>
          <p14:tracePt t="36600" x="5545138" y="3892550"/>
          <p14:tracePt t="36608" x="5570538" y="3892550"/>
          <p14:tracePt t="36617" x="5607050" y="3892550"/>
          <p14:tracePt t="36634" x="5708650" y="3892550"/>
          <p14:tracePt t="36650" x="5783263" y="3892550"/>
          <p14:tracePt t="36667" x="5857875" y="3892550"/>
          <p14:tracePt t="36684" x="5908675" y="3892550"/>
          <p14:tracePt t="36701" x="5957888" y="3892550"/>
          <p14:tracePt t="36703" x="5970588" y="3892550"/>
          <p14:tracePt t="36718" x="5983288" y="3892550"/>
          <p14:tracePt t="36720" x="5995988" y="3892550"/>
          <p14:tracePt t="36735" x="6008688" y="3892550"/>
          <p14:tracePt t="36816" x="6021388" y="3892550"/>
          <p14:tracePt t="36824" x="6034088" y="3892550"/>
          <p14:tracePt t="36834" x="6057900" y="3892550"/>
          <p14:tracePt t="36851" x="6146800" y="3892550"/>
          <p14:tracePt t="36868" x="6270625" y="3892550"/>
          <p14:tracePt t="36872" x="6370638" y="3892550"/>
          <p14:tracePt t="36885" x="6472238" y="3892550"/>
          <p14:tracePt t="36887" x="6584950" y="3892550"/>
          <p14:tracePt t="36901" x="6721475" y="3892550"/>
          <p14:tracePt t="36903" x="6846888" y="3892550"/>
          <p14:tracePt t="36919" x="6985000" y="3892550"/>
          <p14:tracePt t="36921" x="7097713" y="3892550"/>
          <p14:tracePt t="36935" x="7246938" y="3892550"/>
          <p14:tracePt t="36952" x="7335838" y="3892550"/>
          <p14:tracePt t="36968" x="7410450" y="3892550"/>
          <p14:tracePt t="36985" x="7472363" y="3892550"/>
          <p14:tracePt t="37001" x="7535863" y="3892550"/>
          <p14:tracePt t="37017" x="7585075" y="3892550"/>
          <p14:tracePt t="37035" x="7648575" y="3892550"/>
          <p14:tracePt t="37051" x="7673975" y="3892550"/>
          <p14:tracePt t="37068" x="7697788" y="3892550"/>
          <p14:tracePt t="37085" x="7723188" y="3892550"/>
          <p14:tracePt t="37102" x="7735888" y="3892550"/>
          <p14:tracePt t="37119" x="7761288" y="3892550"/>
          <p14:tracePt t="37160" x="7773988" y="3892550"/>
          <p14:tracePt t="37184" x="7773988" y="3905250"/>
          <p14:tracePt t="37192" x="7785100" y="3905250"/>
          <p14:tracePt t="37224" x="7797800" y="3905250"/>
          <p14:tracePt t="37248" x="7810500" y="3905250"/>
          <p14:tracePt t="37272" x="7823200" y="3905250"/>
          <p14:tracePt t="37288" x="7835900" y="3916363"/>
          <p14:tracePt t="37320" x="7848600" y="3916363"/>
          <p14:tracePt t="37344" x="7861300" y="3916363"/>
          <p14:tracePt t="37352" x="7874000" y="3916363"/>
          <p14:tracePt t="37431" x="7886700" y="3916363"/>
          <p14:tracePt t="37448" x="7897813" y="3916363"/>
          <p14:tracePt t="37464" x="7923213" y="3916363"/>
          <p14:tracePt t="37472" x="7935913" y="3916363"/>
          <p14:tracePt t="37487" x="7961313" y="3916363"/>
          <p14:tracePt t="37503" x="7974013" y="3916363"/>
          <p14:tracePt t="37528" x="7986713" y="3916363"/>
          <p14:tracePt t="37560" x="7999413" y="3916363"/>
          <p14:tracePt t="37592" x="8010525" y="3916363"/>
          <p14:tracePt t="37599" x="8023225" y="3916363"/>
          <p14:tracePt t="37608" x="8035925" y="3916363"/>
          <p14:tracePt t="37620" x="8061325" y="3916363"/>
          <p14:tracePt t="37623" x="8086725" y="3916363"/>
          <p14:tracePt t="37636" x="8123238" y="3916363"/>
          <p14:tracePt t="37639" x="8161338" y="3916363"/>
          <p14:tracePt t="37653" x="8199438" y="3916363"/>
          <p14:tracePt t="37655" x="8223250" y="3916363"/>
          <p14:tracePt t="37670" x="8248650" y="3916363"/>
          <p14:tracePt t="37671" x="8286750" y="3916363"/>
          <p14:tracePt t="37686" x="8312150" y="3929063"/>
          <p14:tracePt t="37688" x="8335963" y="3941763"/>
          <p14:tracePt t="37703" x="8386763" y="3941763"/>
          <p14:tracePt t="37720" x="8435975" y="3954463"/>
          <p14:tracePt t="37737" x="8486775" y="3954463"/>
          <p14:tracePt t="37754" x="8524875" y="3967163"/>
          <p14:tracePt t="37770" x="8561388" y="3979863"/>
          <p14:tracePt t="37787" x="8586788" y="3979863"/>
          <p14:tracePt t="37803" x="8624888" y="3979863"/>
          <p14:tracePt t="37820" x="8650288" y="3979863"/>
          <p14:tracePt t="37823" x="8661400" y="3992563"/>
          <p14:tracePt t="37837" x="8674100" y="3992563"/>
          <p14:tracePt t="37840" x="8686800" y="3992563"/>
          <p14:tracePt t="37854" x="8699500" y="3992563"/>
          <p14:tracePt t="37856" x="8712200" y="3992563"/>
          <p14:tracePt t="37870" x="8737600" y="3992563"/>
          <p14:tracePt t="37872" x="8750300" y="4005263"/>
          <p14:tracePt t="37888" x="8786813" y="4005263"/>
          <p14:tracePt t="37904" x="8799513" y="4017963"/>
          <p14:tracePt t="37921" x="8824913" y="4029075"/>
          <p14:tracePt t="37937" x="8863013" y="4041775"/>
          <p14:tracePt t="37954" x="8886825" y="4041775"/>
          <p14:tracePt t="37970" x="8912225" y="4041775"/>
          <p14:tracePt t="37988" x="8924925" y="4054475"/>
          <p14:tracePt t="38003" x="8950325" y="4054475"/>
          <p14:tracePt t="38192" x="8950325" y="4067175"/>
          <p14:tracePt t="38208" x="8937625" y="4079875"/>
          <p14:tracePt t="38216" x="8924925" y="4079875"/>
          <p14:tracePt t="38232" x="8899525" y="4092575"/>
          <p14:tracePt t="38248" x="8886825" y="4092575"/>
          <p14:tracePt t="38272" x="8874125" y="4105275"/>
          <p14:tracePt t="38280" x="8874125" y="4117975"/>
          <p14:tracePt t="38472" x="8863013" y="4117975"/>
          <p14:tracePt t="38480" x="8850313" y="4117975"/>
          <p14:tracePt t="38488" x="8824913" y="4117975"/>
          <p14:tracePt t="38505" x="8750300" y="4141788"/>
          <p14:tracePt t="38522" x="8561388" y="4154488"/>
          <p14:tracePt t="38539" x="8299450" y="4179888"/>
          <p14:tracePt t="38556" x="7886700" y="4205288"/>
          <p14:tracePt t="38572" x="7372350" y="4205288"/>
          <p14:tracePt t="38575" x="7097713" y="4205288"/>
          <p14:tracePt t="38588" x="6821488" y="4205288"/>
          <p14:tracePt t="38591" x="6546850" y="4205288"/>
          <p14:tracePt t="38606" x="6334125" y="4205288"/>
          <p14:tracePt t="38608" x="6157913" y="4205288"/>
          <p14:tracePt t="38624" x="5895975" y="4205288"/>
          <p14:tracePt t="38640" x="5719763" y="4205288"/>
          <p14:tracePt t="38656" x="5670550" y="4205288"/>
          <p14:tracePt t="38679" x="5657850" y="4205288"/>
          <p14:tracePt t="38704" x="5645150" y="4205288"/>
          <p14:tracePt t="38736" x="5632450" y="4205288"/>
          <p14:tracePt t="38744" x="5619750" y="4205288"/>
          <p14:tracePt t="38761" x="5607050" y="4205288"/>
          <p14:tracePt t="38776" x="5595938" y="4205288"/>
          <p14:tracePt t="38790" x="5557838" y="4205288"/>
          <p14:tracePt t="38791" x="5519738" y="4205288"/>
          <p14:tracePt t="38806" x="5483225" y="4205288"/>
          <p14:tracePt t="38808" x="5432425" y="4205288"/>
          <p14:tracePt t="38823" x="5332413" y="4217988"/>
          <p14:tracePt t="38840" x="5245100" y="4217988"/>
          <p14:tracePt t="38857" x="5181600" y="4230688"/>
          <p14:tracePt t="38873" x="5145088" y="4230688"/>
          <p14:tracePt t="38890" x="5106988" y="4230688"/>
          <p14:tracePt t="38906" x="5094288" y="4230688"/>
          <p14:tracePt t="38923" x="5081588" y="4230688"/>
          <p14:tracePt t="38940" x="5057775" y="4230688"/>
          <p14:tracePt t="38957" x="5019675" y="4230688"/>
          <p14:tracePt t="38959" x="4994275" y="4230688"/>
          <p14:tracePt t="38974" x="4968875" y="4230688"/>
          <p14:tracePt t="38976" x="4932363" y="4230688"/>
          <p14:tracePt t="38990" x="4906963" y="4230688"/>
          <p14:tracePt t="38992" x="4894263" y="4230688"/>
          <p14:tracePt t="39007" x="4843463" y="4230688"/>
          <p14:tracePt t="39024" x="4781550" y="4230688"/>
          <p14:tracePt t="39040" x="4719638" y="4230688"/>
          <p14:tracePt t="39058" x="4694238" y="4230688"/>
          <p14:tracePt t="39073" x="4668838" y="4230688"/>
          <p14:tracePt t="39090" x="4630738" y="4230688"/>
          <p14:tracePt t="39107" x="4606925" y="4230688"/>
          <p14:tracePt t="39123" x="4594225" y="4230688"/>
          <p14:tracePt t="39140" x="4594225" y="4217988"/>
          <p14:tracePt t="39840" x="4581525" y="4217988"/>
          <p14:tracePt t="39857" x="4556125" y="4217988"/>
          <p14:tracePt t="39864" x="4543425" y="4217988"/>
          <p14:tracePt t="39880" x="4530725" y="4217988"/>
          <p14:tracePt t="39892" x="4518025" y="4217988"/>
          <p14:tracePt t="39909" x="4506913" y="4217988"/>
          <p14:tracePt t="40080" x="4506913" y="4205288"/>
          <p14:tracePt t="40104" x="4506913" y="4192588"/>
          <p14:tracePt t="40120" x="4506913" y="4179888"/>
          <p14:tracePt t="40128" x="4506913" y="4167188"/>
          <p14:tracePt t="40143" x="4530725" y="4154488"/>
          <p14:tracePt t="40160" x="4556125" y="4129088"/>
          <p14:tracePt t="40177" x="4568825" y="4117975"/>
          <p14:tracePt t="40193" x="4581525" y="4117975"/>
          <p14:tracePt t="40272" x="4594225" y="4117975"/>
          <p14:tracePt t="40279" x="4606925" y="4117975"/>
          <p14:tracePt t="40295" x="4619625" y="4105275"/>
          <p14:tracePt t="40310" x="4619625" y="4092575"/>
          <p14:tracePt t="40312" x="4643438" y="4092575"/>
          <p14:tracePt t="40327" x="4681538" y="4079875"/>
          <p14:tracePt t="40344" x="4732338" y="4079875"/>
          <p14:tracePt t="40361" x="4768850" y="4079875"/>
          <p14:tracePt t="40377" x="4806950" y="4079875"/>
          <p14:tracePt t="40393" x="4856163" y="4079875"/>
          <p14:tracePt t="40410" x="4894263" y="4079875"/>
          <p14:tracePt t="40427" x="4932363" y="4105275"/>
          <p14:tracePt t="40444" x="4956175" y="4129088"/>
          <p14:tracePt t="40461" x="4956175" y="4141788"/>
          <p14:tracePt t="44968" x="4968875" y="4141788"/>
          <p14:tracePt t="44976" x="4994275" y="4154488"/>
          <p14:tracePt t="44989" x="5032375" y="4179888"/>
          <p14:tracePt t="44991" x="5068888" y="4205288"/>
          <p14:tracePt t="45006" x="5132388" y="4230688"/>
          <p14:tracePt t="45008" x="5194300" y="4241800"/>
          <p14:tracePt t="45023" x="5332413" y="4279900"/>
          <p14:tracePt t="45040" x="5394325" y="4305300"/>
          <p14:tracePt t="45056" x="5407025" y="4305300"/>
          <p14:tracePt t="45073" x="5419725" y="4305300"/>
          <p14:tracePt t="45096" x="5432425" y="4318000"/>
          <p14:tracePt t="45120" x="5457825" y="4341813"/>
          <p14:tracePt t="45128" x="5483225" y="4367213"/>
          <p14:tracePt t="45139" x="5532438" y="4430713"/>
          <p14:tracePt t="45156" x="5670550" y="4592638"/>
          <p14:tracePt t="45173" x="5857875" y="4818063"/>
          <p14:tracePt t="45176" x="5957888" y="4905375"/>
          <p14:tracePt t="45190" x="6034088" y="5005388"/>
          <p14:tracePt t="45192" x="6096000" y="5105400"/>
          <p14:tracePt t="45207" x="6157913" y="5318125"/>
          <p14:tracePt t="45224" x="6183313" y="5494338"/>
          <p14:tracePt t="45240" x="6208713" y="5619750"/>
          <p14:tracePt t="45256" x="6208713" y="5707063"/>
          <p14:tracePt t="45273" x="6208713" y="5743575"/>
          <p14:tracePt t="45290" x="6208713" y="5768975"/>
          <p14:tracePt t="45306" x="6208713" y="5794375"/>
          <p14:tracePt t="45323" x="6208713" y="5843588"/>
          <p14:tracePt t="45340" x="6208713" y="5907088"/>
          <p14:tracePt t="45356" x="6196013" y="5956300"/>
          <p14:tracePt t="45359" x="6196013" y="5969000"/>
          <p14:tracePt t="45374" x="6183313" y="5994400"/>
          <p14:tracePt t="45376" x="6170613" y="5994400"/>
          <p14:tracePt t="45391" x="6170613" y="6019800"/>
          <p14:tracePt t="45408" x="6170613" y="6056313"/>
          <p14:tracePt t="45424" x="6170613" y="6094413"/>
          <p14:tracePt t="45440" x="6183313" y="6145213"/>
          <p14:tracePt t="45457" x="6196013" y="6169025"/>
          <p14:tracePt t="45479" x="6196013" y="6181725"/>
          <p14:tracePt t="45496" x="6196013" y="6194425"/>
          <p14:tracePt t="45507" x="6196013" y="6207125"/>
          <p14:tracePt t="45528" x="6196013" y="6219825"/>
          <p14:tracePt t="45680" x="6208713" y="6207125"/>
          <p14:tracePt t="45688" x="6208713" y="6194425"/>
          <p14:tracePt t="45696" x="6221413" y="6181725"/>
          <p14:tracePt t="45708" x="6246813" y="6157913"/>
          <p14:tracePt t="45724" x="6283325" y="6107113"/>
          <p14:tracePt t="45741" x="6321425" y="6045200"/>
          <p14:tracePt t="45743" x="6346825" y="6019800"/>
          <p14:tracePt t="45758" x="6359525" y="5994400"/>
          <p14:tracePt t="45760" x="6370638" y="5969000"/>
          <p14:tracePt t="45775" x="6408738" y="5919788"/>
          <p14:tracePt t="45791" x="6421438" y="5881688"/>
          <p14:tracePt t="45808" x="6434138" y="5868988"/>
          <p14:tracePt t="45825" x="6434138" y="5856288"/>
          <p14:tracePt t="45841" x="6434138" y="5843588"/>
          <p14:tracePt t="58584" x="6459538" y="5843588"/>
          <p14:tracePt t="58591" x="6472238" y="5843588"/>
          <p14:tracePt t="58599" x="6483350" y="5843588"/>
          <p14:tracePt t="58616" x="6496050" y="5843588"/>
          <p14:tracePt t="58624" x="6496050" y="5832475"/>
          <p14:tracePt t="58641" x="6508750" y="5832475"/>
          <p14:tracePt t="58658" x="6559550" y="5807075"/>
          <p14:tracePt t="58675" x="6608763" y="5794375"/>
          <p14:tracePt t="58691" x="6634163" y="5781675"/>
          <p14:tracePt t="58709" x="6646863" y="5781675"/>
          <p14:tracePt t="58711" x="6672263" y="5781675"/>
          <p14:tracePt t="58725" x="6672263" y="5768975"/>
          <p14:tracePt t="58728" x="6684963" y="5768975"/>
          <p14:tracePt t="58742" x="6708775" y="5768975"/>
          <p14:tracePt t="58744" x="6734175" y="5768975"/>
          <p14:tracePt t="58759" x="6772275" y="5768975"/>
          <p14:tracePt t="58775" x="6821488" y="5743575"/>
          <p14:tracePt t="58792" x="6859588" y="5743575"/>
          <p14:tracePt t="58808" x="6884988" y="5743575"/>
          <p14:tracePt t="58825" x="6910388" y="5743575"/>
          <p14:tracePt t="60560" x="6934200" y="5743575"/>
          <p14:tracePt t="60568" x="6946900" y="5743575"/>
          <p14:tracePt t="60712" x="6959600" y="5743575"/>
          <p14:tracePt t="60720" x="6972300" y="5743575"/>
          <p14:tracePt t="60888" x="6959600" y="5743575"/>
          <p14:tracePt t="60896" x="6934200" y="5756275"/>
          <p14:tracePt t="60905" x="6897688" y="5756275"/>
          <p14:tracePt t="60913" x="6872288" y="5768975"/>
          <p14:tracePt t="60931" x="6808788" y="5794375"/>
          <p14:tracePt t="60948" x="6759575" y="5807075"/>
          <p14:tracePt t="60964" x="6734175" y="5807075"/>
          <p14:tracePt t="60967" x="6708775" y="5819775"/>
          <p14:tracePt t="60984" x="6696075" y="5819775"/>
          <p14:tracePt t="60998" x="6684963" y="5819775"/>
          <p14:tracePt t="61000" x="6672263" y="5819775"/>
          <p14:tracePt t="61015" x="6646863" y="5819775"/>
          <p14:tracePt t="61031" x="6608763" y="5819775"/>
          <p14:tracePt t="61048" x="6572250" y="5819775"/>
          <p14:tracePt t="61064" x="6483350" y="5819775"/>
          <p14:tracePt t="61081" x="6346825" y="5843588"/>
          <p14:tracePt t="61097" x="6157913" y="5868988"/>
          <p14:tracePt t="61114" x="5932488" y="5894388"/>
          <p14:tracePt t="61131" x="5719763" y="5894388"/>
          <p14:tracePt t="61148" x="5507038" y="5919788"/>
          <p14:tracePt t="61151" x="5432425" y="5919788"/>
          <p14:tracePt t="61165" x="5357813" y="5919788"/>
          <p14:tracePt t="61168" x="5294313" y="5919788"/>
          <p14:tracePt t="61181" x="5219700" y="5919788"/>
          <p14:tracePt t="61183" x="5170488" y="5919788"/>
          <p14:tracePt t="61199" x="5057775" y="5919788"/>
          <p14:tracePt t="61215" x="4956175" y="5907088"/>
          <p14:tracePt t="61231" x="4868863" y="5881688"/>
          <p14:tracePt t="61249" x="4794250" y="5868988"/>
          <p14:tracePt t="61265" x="4732338" y="5856288"/>
          <p14:tracePt t="61281" x="4681538" y="5832475"/>
          <p14:tracePt t="61298" x="4643438" y="5832475"/>
          <p14:tracePt t="61315" x="4619625" y="5819775"/>
          <p14:tracePt t="61332" x="4581525" y="5807075"/>
          <p14:tracePt t="61349" x="4543425" y="5807075"/>
          <p14:tracePt t="61351" x="4530725" y="5807075"/>
          <p14:tracePt t="61365" x="4506913" y="5807075"/>
          <p14:tracePt t="61368" x="4481513" y="5794375"/>
          <p14:tracePt t="61382" x="4443413" y="5781675"/>
          <p14:tracePt t="61400" x="4406900" y="5768975"/>
          <p14:tracePt t="61415" x="4381500" y="5756275"/>
          <p14:tracePt t="61432" x="4368800" y="5756275"/>
          <p14:tracePt t="61449" x="4330700" y="5743575"/>
          <p14:tracePt t="61465" x="4281488" y="5732463"/>
          <p14:tracePt t="61481" x="4243388" y="5719763"/>
          <p14:tracePt t="61499" x="4205288" y="5719763"/>
          <p14:tracePt t="61516" x="4181475" y="5719763"/>
          <p14:tracePt t="61532" x="4156075" y="5707063"/>
          <p14:tracePt t="61535" x="4143375" y="5707063"/>
          <p14:tracePt t="61551" x="4130675" y="5707063"/>
          <p14:tracePt t="61567" x="4117975" y="5707063"/>
          <p14:tracePt t="61583" x="4105275" y="5694363"/>
          <p14:tracePt t="61599" x="4092575" y="5694363"/>
          <p14:tracePt t="61615" x="4068763" y="5694363"/>
          <p14:tracePt t="61632" x="4043363" y="5668963"/>
          <p14:tracePt t="61649" x="4030663" y="5668963"/>
          <p14:tracePt t="61666" x="3992563" y="5668963"/>
          <p14:tracePt t="61682" x="3930650" y="5643563"/>
          <p14:tracePt t="61700" x="3856038" y="5630863"/>
          <p14:tracePt t="61716" x="3767138" y="5581650"/>
          <p14:tracePt t="61719" x="3717925" y="5568950"/>
          <p14:tracePt t="61733" x="3667125" y="5568950"/>
          <p14:tracePt t="61735" x="3630613" y="5556250"/>
          <p14:tracePt t="61750" x="3592513" y="5543550"/>
          <p14:tracePt t="61752" x="3541713" y="5530850"/>
          <p14:tracePt t="61767" x="3467100" y="5518150"/>
          <p14:tracePt t="61783" x="3379788" y="5494338"/>
          <p14:tracePt t="61800" x="3317875" y="5481638"/>
          <p14:tracePt t="61817" x="3292475" y="5481638"/>
          <p14:tracePt t="61833" x="3254375" y="5481638"/>
          <p14:tracePt t="61849" x="3254375" y="5456238"/>
          <p14:tracePt t="61866" x="3241675" y="5456238"/>
          <p14:tracePt t="62104" x="3241675" y="5443538"/>
          <p14:tracePt t="62120" x="3241675" y="5430838"/>
          <p14:tracePt t="62129" x="3254375" y="5430838"/>
          <p14:tracePt t="62135" x="3254375" y="5418138"/>
          <p14:tracePt t="62151" x="3267075" y="5418138"/>
          <p14:tracePt t="62167" x="3267075" y="5407025"/>
          <p14:tracePt t="62248" x="3279775" y="5407025"/>
          <p14:tracePt t="62272" x="3292475" y="5407025"/>
          <p14:tracePt t="62280" x="3305175" y="5407025"/>
          <p14:tracePt t="62288" x="3317875" y="5407025"/>
          <p14:tracePt t="62303" x="3328988" y="5407025"/>
          <p14:tracePt t="62319" x="3341688" y="5407025"/>
          <p14:tracePt t="62335" x="3354388" y="5407025"/>
          <p14:tracePt t="62359" x="3367088" y="5407025"/>
          <p14:tracePt t="62423" x="3379788" y="5407025"/>
          <p14:tracePt t="62440" x="3392488" y="5407025"/>
          <p14:tracePt t="62448" x="3405188" y="5407025"/>
          <p14:tracePt t="62455" x="3417888" y="5407025"/>
          <p14:tracePt t="62472" x="3429000" y="5407025"/>
          <p14:tracePt t="62485" x="3454400" y="5407025"/>
          <p14:tracePt t="62488" x="3467100" y="5407025"/>
          <p14:tracePt t="62503" x="3479800" y="5407025"/>
          <p14:tracePt t="62519" x="3517900" y="5407025"/>
          <p14:tracePt t="62535" x="3530600" y="5418138"/>
          <p14:tracePt t="62552" x="3541713" y="5418138"/>
          <p14:tracePt t="62568" x="3567113" y="5418138"/>
          <p14:tracePt t="62585" x="3579813" y="5418138"/>
          <p14:tracePt t="62601" x="3617913" y="5430838"/>
          <p14:tracePt t="62618" x="3654425" y="5443538"/>
          <p14:tracePt t="62635" x="3679825" y="5443538"/>
          <p14:tracePt t="62652" x="3692525" y="5443538"/>
          <p14:tracePt t="62669" x="3730625" y="5443538"/>
          <p14:tracePt t="62671" x="3743325" y="5443538"/>
          <p14:tracePt t="62685" x="3767138" y="5443538"/>
          <p14:tracePt t="62688" x="3779838" y="5443538"/>
          <p14:tracePt t="62703" x="3830638" y="5443538"/>
          <p14:tracePt t="62720" x="3867150" y="5443538"/>
          <p14:tracePt t="62735" x="3892550" y="5443538"/>
          <p14:tracePt t="62752" x="3930650" y="5443538"/>
          <p14:tracePt t="62769" x="3992563" y="5456238"/>
          <p14:tracePt t="62785" x="4081463" y="5456238"/>
          <p14:tracePt t="62802" x="4230688" y="5456238"/>
          <p14:tracePt t="62819" x="4430713" y="5456238"/>
          <p14:tracePt t="62835" x="4668838" y="5456238"/>
          <p14:tracePt t="62852" x="4868863" y="5456238"/>
          <p14:tracePt t="62855" x="4956175" y="5456238"/>
          <p14:tracePt t="62869" x="5032375" y="5456238"/>
          <p14:tracePt t="62871" x="5106988" y="5456238"/>
          <p14:tracePt t="62887" x="5194300" y="5456238"/>
          <p14:tracePt t="62903" x="5270500" y="5456238"/>
          <p14:tracePt t="62919" x="5332413" y="5456238"/>
          <p14:tracePt t="62936" x="5383213" y="5456238"/>
          <p14:tracePt t="62952" x="5432425" y="5456238"/>
          <p14:tracePt t="62969" x="5483225" y="5481638"/>
          <p14:tracePt t="62985" x="5519738" y="5481638"/>
          <p14:tracePt t="63002" x="5545138" y="5481638"/>
          <p14:tracePt t="63019" x="5583238" y="5481638"/>
          <p14:tracePt t="63151" x="5595938" y="5481638"/>
          <p14:tracePt t="63160" x="5607050" y="5481638"/>
          <p14:tracePt t="63176" x="5619750" y="5481638"/>
          <p14:tracePt t="63187" x="5657850" y="5481638"/>
          <p14:tracePt t="63203" x="5695950" y="5481638"/>
          <p14:tracePt t="63220" x="5745163" y="5481638"/>
          <p14:tracePt t="63224" x="5770563" y="5481638"/>
          <p14:tracePt t="63237" x="5795963" y="5481638"/>
          <p14:tracePt t="63239" x="5832475" y="5481638"/>
          <p14:tracePt t="63254" x="5857875" y="5481638"/>
          <p14:tracePt t="63256" x="5870575" y="5481638"/>
          <p14:tracePt t="63271" x="5908675" y="5494338"/>
          <p14:tracePt t="63287" x="5932488" y="5494338"/>
          <p14:tracePt t="63304" x="5970588" y="5494338"/>
          <p14:tracePt t="63321" x="6021388" y="5494338"/>
          <p14:tracePt t="63337" x="6057900" y="5494338"/>
          <p14:tracePt t="63353" x="6083300" y="5494338"/>
          <p14:tracePt t="63370" x="6108700" y="5494338"/>
          <p14:tracePt t="63387" x="6121400" y="5494338"/>
          <p14:tracePt t="63404" x="6134100" y="5507038"/>
          <p14:tracePt t="63420" x="6157913" y="5507038"/>
          <p14:tracePt t="63439" x="6170613" y="5507038"/>
          <p14:tracePt t="63463" x="6196013" y="5507038"/>
          <p14:tracePt t="63471" x="6221413" y="5507038"/>
          <p14:tracePt t="63488" x="6334125" y="5507038"/>
          <p14:tracePt t="63504" x="6459538" y="5507038"/>
          <p14:tracePt t="63521" x="6584950" y="5507038"/>
          <p14:tracePt t="63537" x="6746875" y="5530850"/>
          <p14:tracePt t="63554" x="6872288" y="5530850"/>
          <p14:tracePt t="63571" x="6934200" y="5530850"/>
          <p14:tracePt t="63588" x="6959600" y="5530850"/>
          <p14:tracePt t="63604" x="6972300" y="5530850"/>
          <p14:tracePt t="63808" x="6985000" y="5530850"/>
          <p14:tracePt t="63815" x="6997700" y="5530850"/>
          <p14:tracePt t="63823" x="7021513" y="5543550"/>
          <p14:tracePt t="63838" x="7059613" y="5556250"/>
          <p14:tracePt t="63840" x="7085013" y="5556250"/>
          <p14:tracePt t="63856" x="7123113" y="5556250"/>
          <p14:tracePt t="63871" x="7197725" y="5568950"/>
          <p14:tracePt t="63889" x="7272338" y="5568950"/>
          <p14:tracePt t="63905" x="7348538" y="5568950"/>
          <p14:tracePt t="63921" x="7423150" y="5568950"/>
          <p14:tracePt t="63939" x="7485063" y="5568950"/>
          <p14:tracePt t="63955" x="7548563" y="5594350"/>
          <p14:tracePt t="63972" x="7610475" y="5594350"/>
          <p14:tracePt t="63989" x="7685088" y="5607050"/>
          <p14:tracePt t="63992" x="7735888" y="5619750"/>
          <p14:tracePt t="64006" x="7810500" y="5630863"/>
          <p14:tracePt t="64008" x="7874000" y="5630863"/>
          <p14:tracePt t="64023" x="8035925" y="5643563"/>
          <p14:tracePt t="64039" x="8223250" y="5656263"/>
          <p14:tracePt t="64055" x="8435975" y="5681663"/>
          <p14:tracePt t="64072" x="8599488" y="5707063"/>
          <p14:tracePt t="64089" x="8737600" y="5719763"/>
          <p14:tracePt t="64105" x="8863013" y="5743575"/>
          <p14:tracePt t="64122" x="8937625" y="5768975"/>
          <p14:tracePt t="64139" x="8986838" y="5768975"/>
          <p14:tracePt t="64156" x="9037638" y="5781675"/>
          <p14:tracePt t="64173" x="9050338" y="5781675"/>
          <p14:tracePt t="64431" x="9063038" y="5781675"/>
          <p14:tracePt t="64439" x="9075738" y="5781675"/>
          <p14:tracePt t="64503" x="9088438" y="5781675"/>
          <p14:tracePt t="64528" x="9099550" y="5781675"/>
          <p14:tracePt t="64567" x="9099550" y="5768975"/>
          <p14:tracePt t="64696" x="9112250" y="5768975"/>
          <p14:tracePt t="64704" x="9112250" y="5756275"/>
          <p14:tracePt t="64728" x="9112250" y="5743575"/>
          <p14:tracePt t="65671" x="9099550" y="5743575"/>
          <p14:tracePt t="65687" x="9088438" y="5743575"/>
          <p14:tracePt t="65696" x="9075738" y="5743575"/>
          <p14:tracePt t="65710" x="9063038" y="5743575"/>
          <p14:tracePt t="65712" x="9050338" y="5743575"/>
          <p14:tracePt t="65727" x="9024938" y="5743575"/>
          <p14:tracePt t="65743" x="9012238" y="5756275"/>
          <p14:tracePt t="65760" x="9012238" y="5768975"/>
          <p14:tracePt t="65777" x="8999538" y="5768975"/>
          <p14:tracePt t="65793" x="8986838" y="5768975"/>
          <p14:tracePt t="65992" x="8975725" y="5768975"/>
          <p14:tracePt t="66000" x="8950325" y="5768975"/>
          <p14:tracePt t="66010" x="8937625" y="5768975"/>
          <p14:tracePt t="66027" x="8912225" y="5768975"/>
          <p14:tracePt t="66043" x="8899525" y="5768975"/>
          <p14:tracePt t="66061" x="8886825" y="5768975"/>
          <p14:tracePt t="69447" x="8886825" y="5743575"/>
          <p14:tracePt t="69455" x="8863013" y="5656263"/>
          <p14:tracePt t="69470" x="8824913" y="5456238"/>
          <p14:tracePt t="69472" x="8737600" y="5156200"/>
          <p14:tracePt t="69487" x="8524875" y="4530725"/>
          <p14:tracePt t="69503" x="8274050" y="3954463"/>
          <p14:tracePt t="69520" x="8123238" y="3729038"/>
          <p14:tracePt t="69536" x="8086725" y="3679825"/>
          <p14:tracePt t="69936" x="8086725" y="3692525"/>
          <p14:tracePt t="69943" x="8086725" y="3716338"/>
          <p14:tracePt t="69954" x="8110538" y="3741738"/>
          <p14:tracePt t="69971" x="8135938" y="3767138"/>
          <p14:tracePt t="69988" x="8148638" y="3792538"/>
          <p14:tracePt t="70004" x="8161338" y="3803650"/>
          <p14:tracePt t="70021" x="8161338" y="3816350"/>
          <p14:tracePt t="70023" x="8161338" y="3829050"/>
          <p14:tracePt t="70327" x="8174038" y="3829050"/>
          <p14:tracePt t="70335" x="8186738" y="3829050"/>
          <p14:tracePt t="70344" x="8199438" y="3829050"/>
          <p14:tracePt t="70355" x="8235950" y="3829050"/>
          <p14:tracePt t="70372" x="8261350" y="3829050"/>
          <p14:tracePt t="70376" x="8274050" y="3829050"/>
          <p14:tracePt t="70391" x="8286750" y="3829050"/>
          <p14:tracePt t="70415" x="8299450" y="3829050"/>
          <p14:tracePt t="70631" x="8312150" y="3829050"/>
          <p14:tracePt t="70663" x="8324850" y="382905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36BC76-D976-FADA-DB5B-5622132AD1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BFAF146-92DB-8C5F-D35E-39BFA815599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F80BC6E-1000-4277-FDA0-9C8638D13EF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5743EC-DC78-BCD0-50A6-BF34C7554779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BE08AFE-2589-FE2F-1CAC-DC46522141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7F33559-2E5A-1A84-CC5E-B042EF7D1A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4087" y="1155869"/>
            <a:ext cx="5023827" cy="460525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C0A6695-1A03-33BC-6605-CD42DA0D8FF9}"/>
              </a:ext>
            </a:extLst>
          </p:cNvPr>
          <p:cNvSpPr/>
          <p:nvPr/>
        </p:nvSpPr>
        <p:spPr>
          <a:xfrm>
            <a:off x="4218039" y="1096875"/>
            <a:ext cx="4389874" cy="599190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462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144"/>
    </mc:Choice>
    <mc:Fallback xmlns="">
      <p:transition spd="slow" advTm="77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  <p:extLst>
    <p:ext uri="{3A86A75C-4F4B-4683-9AE1-C65F6400EC91}">
      <p14:laserTraceLst xmlns:p14="http://schemas.microsoft.com/office/powerpoint/2010/main">
        <p14:tracePtLst>
          <p14:tracePt t="20093" x="4243388" y="5568950"/>
          <p14:tracePt t="20101" x="4256088" y="5494338"/>
          <p14:tracePt t="20108" x="4330700" y="5368925"/>
          <p14:tracePt t="20118" x="4456113" y="5243513"/>
          <p14:tracePt t="20134" x="4768850" y="5018088"/>
          <p14:tracePt t="20151" x="5145088" y="4843463"/>
          <p14:tracePt t="20168" x="5470525" y="4718050"/>
          <p14:tracePt t="20185" x="5708650" y="4592638"/>
          <p14:tracePt t="20201" x="5921375" y="4518025"/>
          <p14:tracePt t="20204" x="6008688" y="4454525"/>
          <p14:tracePt t="20218" x="6096000" y="4418013"/>
          <p14:tracePt t="20220" x="6183313" y="4379913"/>
          <p14:tracePt t="20235" x="6270625" y="4341813"/>
          <p14:tracePt t="20237" x="6346825" y="4318000"/>
          <p14:tracePt t="20252" x="6459538" y="4279900"/>
          <p14:tracePt t="20269" x="6534150" y="4254500"/>
          <p14:tracePt t="20285" x="6634163" y="4217988"/>
          <p14:tracePt t="20301" x="6784975" y="4167188"/>
          <p14:tracePt t="20318" x="6959600" y="4117975"/>
          <p14:tracePt t="20335" x="7072313" y="4105275"/>
          <p14:tracePt t="20351" x="7123113" y="4105275"/>
          <p14:tracePt t="20461" x="7123113" y="4092575"/>
          <p14:tracePt t="20468" x="7123113" y="4079875"/>
          <p14:tracePt t="20476" x="7123113" y="4067175"/>
          <p14:tracePt t="20486" x="7097713" y="4029075"/>
          <p14:tracePt t="20502" x="7046913" y="3967163"/>
          <p14:tracePt t="20518" x="7010400" y="3929063"/>
          <p14:tracePt t="20535" x="6997700" y="3916363"/>
          <p14:tracePt t="20552" x="6959600" y="3916363"/>
          <p14:tracePt t="20569" x="6859588" y="3954463"/>
          <p14:tracePt t="20572" x="6784975" y="4017963"/>
          <p14:tracePt t="20586" x="6708775" y="4129088"/>
          <p14:tracePt t="20589" x="6634163" y="4241800"/>
          <p14:tracePt t="20603" x="6572250" y="4392613"/>
          <p14:tracePt t="20605" x="6508750" y="4543425"/>
          <p14:tracePt t="20620" x="6421438" y="4879975"/>
          <p14:tracePt t="20636" x="6370638" y="5243513"/>
          <p14:tracePt t="20653" x="6321425" y="5568950"/>
          <p14:tracePt t="20669" x="6296025" y="5843588"/>
          <p14:tracePt t="20686" x="6221413" y="6094413"/>
          <p14:tracePt t="20702" x="6170613" y="6232525"/>
          <p14:tracePt t="20719" x="6121400" y="6370638"/>
          <p14:tracePt t="20737" x="6096000" y="6457950"/>
          <p14:tracePt t="20753" x="6083300" y="6494463"/>
          <p14:tracePt t="20756" x="6070600" y="6507163"/>
          <p14:tracePt t="20769" x="6070600" y="6519863"/>
          <p14:tracePt t="20772" x="6070600" y="6532563"/>
          <p14:tracePt t="20787" x="6070600" y="6545263"/>
          <p14:tracePt t="20789" x="6070600" y="6557963"/>
          <p14:tracePt t="20804" x="6070600" y="6583363"/>
          <p14:tracePt t="20820" x="6083300" y="6607175"/>
          <p14:tracePt t="20837" x="6121400" y="6645275"/>
          <p14:tracePt t="20853" x="6196013" y="6696075"/>
          <p14:tracePt t="20870" x="6234113" y="6719888"/>
          <p14:tracePt t="20886" x="6270625" y="6732588"/>
          <p14:tracePt t="20903" x="6283325" y="6732588"/>
          <p14:tracePt t="20920" x="6296025" y="6732588"/>
          <p14:tracePt t="20936" x="6334125" y="6732588"/>
          <p14:tracePt t="20953" x="6370638" y="6696075"/>
          <p14:tracePt t="20956" x="6383338" y="6670675"/>
          <p14:tracePt t="20970" x="6396038" y="6632575"/>
          <p14:tracePt t="20973" x="6408738" y="6594475"/>
          <p14:tracePt t="20988" x="6421438" y="6507163"/>
          <p14:tracePt t="21004" x="6421438" y="6370638"/>
          <p14:tracePt t="21020" x="6421438" y="6219825"/>
          <p14:tracePt t="21037" x="6421438" y="6056313"/>
          <p14:tracePt t="21054" x="6396038" y="5932488"/>
          <p14:tracePt t="21070" x="6383338" y="5832475"/>
          <p14:tracePt t="21086" x="6370638" y="5756275"/>
          <p14:tracePt t="21104" x="6370638" y="5719763"/>
          <p14:tracePt t="21237" x="6383338" y="5719763"/>
          <p14:tracePt t="21653" x="6396038" y="5719763"/>
          <p14:tracePt t="21669" x="6408738" y="5707063"/>
          <p14:tracePt t="21676" x="6408738" y="5694363"/>
          <p14:tracePt t="21688" x="6421438" y="5694363"/>
          <p14:tracePt t="21705" x="6459538" y="5668963"/>
          <p14:tracePt t="21708" x="6496050" y="5668963"/>
          <p14:tracePt t="21722" x="6534150" y="5656263"/>
          <p14:tracePt t="21725" x="6559550" y="5643563"/>
          <p14:tracePt t="21739" x="6584950" y="5630863"/>
          <p14:tracePt t="21742" x="6608763" y="5619750"/>
          <p14:tracePt t="21756" x="6672263" y="5594350"/>
          <p14:tracePt t="21773" x="6721475" y="5568950"/>
          <p14:tracePt t="21789" x="6772275" y="5556250"/>
          <p14:tracePt t="21806" x="6821488" y="5543550"/>
          <p14:tracePt t="21822" x="6859588" y="5530850"/>
          <p14:tracePt t="21839" x="6884988" y="5530850"/>
          <p14:tracePt t="21855" x="6910388" y="5530850"/>
          <p14:tracePt t="23573" x="6910388" y="5518150"/>
          <p14:tracePt t="23581" x="6910388" y="5507038"/>
          <p14:tracePt t="23593" x="6921500" y="5481638"/>
          <p14:tracePt t="23597" x="6921500" y="5456238"/>
          <p14:tracePt t="23611" x="6934200" y="5430838"/>
          <p14:tracePt t="23613" x="6946900" y="5430838"/>
          <p14:tracePt t="23628" x="6946900" y="5418138"/>
          <p14:tracePt t="23644" x="6946900" y="5407025"/>
          <p14:tracePt t="23646" x="6946900" y="5394325"/>
          <p14:tracePt t="23660" x="6946900" y="5381625"/>
          <p14:tracePt t="23773" x="6910388" y="5381625"/>
          <p14:tracePt t="23780" x="6872288" y="5381625"/>
          <p14:tracePt t="23794" x="6821488" y="5381625"/>
          <p14:tracePt t="23797" x="6746875" y="5381625"/>
          <p14:tracePt t="23811" x="6696075" y="5381625"/>
          <p14:tracePt t="23813" x="6659563" y="5394325"/>
          <p14:tracePt t="23828" x="6546850" y="5407025"/>
          <p14:tracePt t="23845" x="6483350" y="5418138"/>
          <p14:tracePt t="23861" x="6408738" y="5418138"/>
          <p14:tracePt t="23878" x="6359525" y="5407025"/>
          <p14:tracePt t="23894" x="6334125" y="5407025"/>
          <p14:tracePt t="23911" x="6321425" y="5407025"/>
          <p14:tracePt t="23989" x="6308725" y="5407025"/>
          <p14:tracePt t="23996" x="6296025" y="5407025"/>
          <p14:tracePt t="24012" x="6283325" y="5407025"/>
          <p14:tracePt t="24028" x="6270625" y="5407025"/>
          <p14:tracePt t="24045" x="6246813" y="5407025"/>
          <p14:tracePt t="24061" x="6234113" y="5407025"/>
          <p14:tracePt t="24078" x="6221413" y="5407025"/>
          <p14:tracePt t="24094" x="6208713" y="5407025"/>
          <p14:tracePt t="24111" x="6183313" y="5407025"/>
          <p14:tracePt t="24181" x="6157913" y="5407025"/>
          <p14:tracePt t="24189" x="6146800" y="5394325"/>
          <p14:tracePt t="24196" x="6134100" y="5381625"/>
          <p14:tracePt t="24212" x="6070600" y="5318125"/>
          <p14:tracePt t="24229" x="6008688" y="5268913"/>
          <p14:tracePt t="24246" x="5857875" y="5218113"/>
          <p14:tracePt t="24262" x="5619750" y="5181600"/>
          <p14:tracePt t="24278" x="5319713" y="5130800"/>
          <p14:tracePt t="24295" x="4994275" y="5068888"/>
          <p14:tracePt t="24312" x="4806950" y="4992688"/>
          <p14:tracePt t="24329" x="4743450" y="4992688"/>
          <p14:tracePt t="24405" x="4743450" y="4981575"/>
          <p14:tracePt t="24412" x="4743450" y="4968875"/>
          <p14:tracePt t="24421" x="4743450" y="4956175"/>
          <p14:tracePt t="24429" x="4756150" y="4943475"/>
          <p14:tracePt t="24446" x="4806950" y="4868863"/>
          <p14:tracePt t="24462" x="4832350" y="4818063"/>
          <p14:tracePt t="24479" x="4832350" y="4779963"/>
          <p14:tracePt t="24496" x="4843463" y="4756150"/>
          <p14:tracePt t="24513" x="4843463" y="4705350"/>
          <p14:tracePt t="24516" x="4843463" y="4667250"/>
          <p14:tracePt t="24530" x="4843463" y="4630738"/>
          <p14:tracePt t="24532" x="4843463" y="4605338"/>
          <p14:tracePt t="24546" x="4843463" y="4579938"/>
          <p14:tracePt t="24549" x="4843463" y="4543425"/>
          <p14:tracePt t="24564" x="4843463" y="4467225"/>
          <p14:tracePt t="24580" x="4843463" y="4392613"/>
          <p14:tracePt t="24596" x="4843463" y="4318000"/>
          <p14:tracePt t="24613" x="4856163" y="4254500"/>
          <p14:tracePt t="24630" x="4868863" y="4179888"/>
          <p14:tracePt t="24647" x="4894263" y="4067175"/>
          <p14:tracePt t="24663" x="4945063" y="3979863"/>
          <p14:tracePt t="24679" x="4981575" y="3867150"/>
          <p14:tracePt t="24696" x="5032375" y="3716338"/>
          <p14:tracePt t="24713" x="5081588" y="3579813"/>
          <p14:tracePt t="24716" x="5106988" y="3503613"/>
          <p14:tracePt t="24730" x="5132388" y="3429000"/>
          <p14:tracePt t="24733" x="5145088" y="3367088"/>
          <p14:tracePt t="24747" x="5170488" y="3316288"/>
          <p14:tracePt t="24749" x="5194300" y="3241675"/>
          <p14:tracePt t="24764" x="5257800" y="3116263"/>
          <p14:tracePt t="24780" x="5307013" y="3028950"/>
          <p14:tracePt t="24796" x="5345113" y="2941638"/>
          <p14:tracePt t="24813" x="5370513" y="2865438"/>
          <p14:tracePt t="24830" x="5383213" y="2816225"/>
          <p14:tracePt t="24847" x="5394325" y="2752725"/>
          <p14:tracePt t="24864" x="5419725" y="2716213"/>
          <p14:tracePt t="24880" x="5419725" y="2665413"/>
          <p14:tracePt t="24897" x="5432425" y="2603500"/>
          <p14:tracePt t="24914" x="5457825" y="2540000"/>
          <p14:tracePt t="24917" x="5457825" y="2516188"/>
          <p14:tracePt t="24931" x="5470525" y="2490788"/>
          <p14:tracePt t="24933" x="5483225" y="2452688"/>
          <p14:tracePt t="24948" x="5495925" y="2403475"/>
          <p14:tracePt t="24964" x="5507038" y="2365375"/>
          <p14:tracePt t="24981" x="5519738" y="2327275"/>
          <p14:tracePt t="24997" x="5519738" y="2278063"/>
          <p14:tracePt t="25014" x="5545138" y="2227263"/>
          <p14:tracePt t="25030" x="5570538" y="2178050"/>
          <p14:tracePt t="25047" x="5595938" y="2127250"/>
          <p14:tracePt t="25064" x="5619750" y="2078038"/>
          <p14:tracePt t="25081" x="5632450" y="2027238"/>
          <p14:tracePt t="25084" x="5632450" y="2014538"/>
          <p14:tracePt t="25097" x="5632450" y="1989138"/>
          <p14:tracePt t="25100" x="5632450" y="1978025"/>
          <p14:tracePt t="25645" x="5645150" y="1978025"/>
          <p14:tracePt t="25661" x="5645150" y="1965325"/>
          <p14:tracePt t="25669" x="5645150" y="1952625"/>
          <p14:tracePt t="25764" x="5645150" y="1939925"/>
          <p14:tracePt t="25788" x="5657850" y="1939925"/>
          <p14:tracePt t="25797" x="5657850" y="1927225"/>
          <p14:tracePt t="25829" x="5657850" y="1914525"/>
          <p14:tracePt t="25837" x="5657850" y="1901825"/>
          <p14:tracePt t="25850" x="5670550" y="1901825"/>
          <p14:tracePt t="25853" x="5683250" y="1889125"/>
          <p14:tracePt t="25877" x="5683250" y="1876425"/>
          <p14:tracePt t="25901" x="5683250" y="1865313"/>
          <p14:tracePt t="25909" x="5695950" y="1852613"/>
          <p14:tracePt t="26149" x="5708650" y="1852613"/>
          <p14:tracePt t="26165" x="5719763" y="1852613"/>
          <p14:tracePt t="26173" x="5732463" y="1852613"/>
          <p14:tracePt t="26205" x="5745163" y="1852613"/>
          <p14:tracePt t="26237" x="5757863" y="1852613"/>
          <p14:tracePt t="26254" x="5770563" y="1852613"/>
          <p14:tracePt t="26261" x="5783263" y="1852613"/>
          <p14:tracePt t="26277" x="5783263" y="1839913"/>
          <p14:tracePt t="26284" x="5795963" y="1839913"/>
          <p14:tracePt t="26316" x="5808663" y="1839913"/>
          <p14:tracePt t="26340" x="5808663" y="1827213"/>
          <p14:tracePt t="26349" x="5821363" y="1827213"/>
          <p14:tracePt t="26365" x="5832475" y="1814513"/>
          <p14:tracePt t="26373" x="5832475" y="1801813"/>
          <p14:tracePt t="26405" x="5845175" y="1801813"/>
          <p14:tracePt t="26493" x="5845175" y="1789113"/>
          <p14:tracePt t="26508" x="5857875" y="1776413"/>
          <p14:tracePt t="26517" x="5857875" y="1765300"/>
          <p14:tracePt t="26524" x="5870575" y="1752600"/>
          <p14:tracePt t="26533" x="5883275" y="1752600"/>
          <p14:tracePt t="26551" x="5908675" y="1739900"/>
          <p14:tracePt t="26568" x="5921375" y="1701800"/>
          <p14:tracePt t="26585" x="5921375" y="1689100"/>
          <p14:tracePt t="26601" x="5921375" y="1676400"/>
          <p14:tracePt t="26604" x="5921375" y="1663700"/>
          <p14:tracePt t="26629" x="5921375" y="1652588"/>
          <p14:tracePt t="26645" x="5921375" y="1639888"/>
          <p14:tracePt t="26733" x="5908675" y="1639888"/>
          <p14:tracePt t="26749" x="5883275" y="1639888"/>
          <p14:tracePt t="26757" x="5870575" y="1639888"/>
          <p14:tracePt t="26768" x="5845175" y="1639888"/>
          <p14:tracePt t="26785" x="5795963" y="1639888"/>
          <p14:tracePt t="26788" x="5757863" y="1639888"/>
          <p14:tracePt t="26802" x="5708650" y="1652588"/>
          <p14:tracePt t="26805" x="5670550" y="1676400"/>
          <p14:tracePt t="26819" x="5632450" y="1701800"/>
          <p14:tracePt t="26821" x="5595938" y="1739900"/>
          <p14:tracePt t="26836" x="5519738" y="1839913"/>
          <p14:tracePt t="26853" x="5445125" y="1939925"/>
          <p14:tracePt t="26869" x="5394325" y="2139950"/>
          <p14:tracePt t="26885" x="5357813" y="2390775"/>
          <p14:tracePt t="26901" x="5294313" y="2665413"/>
          <p14:tracePt t="26918" x="5219700" y="2928938"/>
          <p14:tracePt t="26935" x="5170488" y="3165475"/>
          <p14:tracePt t="26952" x="5132388" y="3378200"/>
          <p14:tracePt t="26969" x="5106988" y="3516313"/>
          <p14:tracePt t="26972" x="5106988" y="3567113"/>
          <p14:tracePt t="26986" x="5094288" y="3590925"/>
          <p14:tracePt t="26989" x="5094288" y="3616325"/>
          <p14:tracePt t="27053" x="5094288" y="3590925"/>
          <p14:tracePt t="27061" x="5094288" y="3567113"/>
          <p14:tracePt t="27069" x="5106988" y="3516313"/>
          <p14:tracePt t="27086" x="5157788" y="3367088"/>
          <p14:tracePt t="27102" x="5181600" y="3216275"/>
          <p14:tracePt t="27119" x="5232400" y="3016250"/>
          <p14:tracePt t="27136" x="5270500" y="2803525"/>
          <p14:tracePt t="27153" x="5307013" y="2590800"/>
          <p14:tracePt t="27157" x="5332413" y="2490788"/>
          <p14:tracePt t="27170" x="5345113" y="2403475"/>
          <p14:tracePt t="27172" x="5357813" y="2314575"/>
          <p14:tracePt t="27187" x="5370513" y="2227263"/>
          <p14:tracePt t="27188" x="5370513" y="2165350"/>
          <p14:tracePt t="27204" x="5370513" y="2065338"/>
          <p14:tracePt t="27220" x="5370513" y="1989138"/>
          <p14:tracePt t="27237" x="5370513" y="1965325"/>
          <p14:tracePt t="27253" x="5370513" y="1952625"/>
          <p14:tracePt t="27317" x="5370513" y="1965325"/>
          <p14:tracePt t="27325" x="5357813" y="2001838"/>
          <p14:tracePt t="27337" x="5345113" y="2039938"/>
          <p14:tracePt t="27354" x="5332413" y="2139950"/>
          <p14:tracePt t="27356" x="5319713" y="2201863"/>
          <p14:tracePt t="27371" x="5294313" y="2278063"/>
          <p14:tracePt t="27373" x="5270500" y="2365375"/>
          <p14:tracePt t="27387" x="5232400" y="2452688"/>
          <p14:tracePt t="27389" x="5194300" y="2527300"/>
          <p14:tracePt t="27404" x="5094288" y="2640013"/>
          <p14:tracePt t="27421" x="4994275" y="2703513"/>
          <p14:tracePt t="27437" x="4932363" y="2803525"/>
          <p14:tracePt t="27454" x="4919663" y="2890838"/>
          <p14:tracePt t="27470" x="4906963" y="2978150"/>
          <p14:tracePt t="27486" x="4894263" y="3028950"/>
          <p14:tracePt t="27503" x="4894263" y="3054350"/>
          <p14:tracePt t="27521" x="4894263" y="3065463"/>
          <p14:tracePt t="27537" x="4894263" y="3078163"/>
          <p14:tracePt t="27565" x="4894263" y="3065463"/>
          <p14:tracePt t="27573" x="4894263" y="3028950"/>
          <p14:tracePt t="27588" x="4894263" y="2890838"/>
          <p14:tracePt t="27605" x="4894263" y="2716213"/>
          <p14:tracePt t="27621" x="4932363" y="2540000"/>
          <p14:tracePt t="27637" x="4956175" y="2365375"/>
          <p14:tracePt t="27654" x="4956175" y="2178050"/>
          <p14:tracePt t="27670" x="4956175" y="2027238"/>
          <p14:tracePt t="27687" x="4956175" y="1889125"/>
          <p14:tracePt t="27704" x="4956175" y="1801813"/>
          <p14:tracePt t="27721" x="4956175" y="1752600"/>
          <p14:tracePt t="27724" x="4968875" y="1727200"/>
          <p14:tracePt t="27738" x="4968875" y="1714500"/>
          <p14:tracePt t="27741" x="4968875" y="1689100"/>
          <p14:tracePt t="27755" x="4968875" y="1676400"/>
          <p14:tracePt t="27757" x="4968875" y="1663700"/>
          <p14:tracePt t="27772" x="4968875" y="1652588"/>
          <p14:tracePt t="27837" x="4968875" y="1676400"/>
          <p14:tracePt t="27845" x="4968875" y="1701800"/>
          <p14:tracePt t="27854" x="4968875" y="1739900"/>
          <p14:tracePt t="27871" x="4968875" y="1839913"/>
          <p14:tracePt t="27888" x="4956175" y="1978025"/>
          <p14:tracePt t="27894" x="4945063" y="2052638"/>
          <p14:tracePt t="27904" x="4932363" y="2114550"/>
          <p14:tracePt t="27922" x="4932363" y="2290763"/>
          <p14:tracePt t="27924" x="4919663" y="2352675"/>
          <p14:tracePt t="27939" x="4906963" y="2439988"/>
          <p14:tracePt t="27941" x="4894263" y="2527300"/>
          <p14:tracePt t="27956" x="4881563" y="2652713"/>
          <p14:tracePt t="27973" x="4868863" y="2765425"/>
          <p14:tracePt t="27989" x="4868863" y="2803525"/>
          <p14:tracePt t="28005" x="4868863" y="2828925"/>
          <p14:tracePt t="28052" x="4868863" y="2803525"/>
          <p14:tracePt t="28060" x="4868863" y="2740025"/>
          <p14:tracePt t="28072" x="4868863" y="2665413"/>
          <p14:tracePt t="28089" x="4868863" y="2516188"/>
          <p14:tracePt t="28105" x="4856163" y="2327275"/>
          <p14:tracePt t="28108" x="4843463" y="2239963"/>
          <p14:tracePt t="28123" x="4843463" y="2139950"/>
          <p14:tracePt t="28125" x="4832350" y="2052638"/>
          <p14:tracePt t="28139" x="4819650" y="1965325"/>
          <p14:tracePt t="28141" x="4819650" y="1889125"/>
          <p14:tracePt t="28157" x="4819650" y="1752600"/>
          <p14:tracePt t="28173" x="4819650" y="1676400"/>
          <p14:tracePt t="28189" x="4794250" y="1639888"/>
          <p14:tracePt t="28206" x="4794250" y="1627188"/>
          <p14:tracePt t="28269" x="4794250" y="1639888"/>
          <p14:tracePt t="28277" x="4794250" y="1663700"/>
          <p14:tracePt t="28289" x="4794250" y="1701800"/>
          <p14:tracePt t="28292" x="4794250" y="1739900"/>
          <p14:tracePt t="28306" x="4794250" y="1765300"/>
          <p14:tracePt t="28308" x="4794250" y="1789113"/>
          <p14:tracePt t="28323" x="4794250" y="1827213"/>
          <p14:tracePt t="28325" x="4794250" y="1839913"/>
          <p14:tracePt t="28372" x="4806950" y="1839913"/>
          <p14:tracePt t="28381" x="4832350" y="1827213"/>
          <p14:tracePt t="28389" x="4843463" y="1776413"/>
          <p14:tracePt t="28406" x="4868863" y="1701800"/>
          <p14:tracePt t="28422" x="4881563" y="1652588"/>
          <p14:tracePt t="28439" x="4881563" y="1614488"/>
          <p14:tracePt t="28456" x="4881563" y="1601788"/>
          <p14:tracePt t="28645" x="4894263" y="1601788"/>
          <p14:tracePt t="28653" x="4919663" y="1589088"/>
          <p14:tracePt t="28661" x="4932363" y="1589088"/>
          <p14:tracePt t="28673" x="4956175" y="1589088"/>
          <p14:tracePt t="28690" x="4968875" y="1589088"/>
          <p14:tracePt t="28693" x="4981575" y="1589088"/>
          <p14:tracePt t="28707" x="4994275" y="1589088"/>
          <p14:tracePt t="29077" x="5006975" y="1589088"/>
          <p14:tracePt t="29092" x="5019675" y="1589088"/>
          <p14:tracePt t="29108" x="5032375" y="1589088"/>
          <p14:tracePt t="29116" x="5045075" y="1589088"/>
          <p14:tracePt t="29133" x="5057775" y="1589088"/>
          <p14:tracePt t="29164" x="5068888" y="1589088"/>
          <p14:tracePt t="29276" x="5081588" y="1589088"/>
          <p14:tracePt t="29285" x="5094288" y="1589088"/>
          <p14:tracePt t="29308" x="5106988" y="1614488"/>
          <p14:tracePt t="29316" x="5106988" y="1627188"/>
          <p14:tracePt t="29325" x="5119688" y="1639888"/>
          <p14:tracePt t="29342" x="5157788" y="1714500"/>
          <p14:tracePt t="29358" x="5170488" y="1789113"/>
          <p14:tracePt t="29375" x="5219700" y="1876425"/>
          <p14:tracePt t="29392" x="5257800" y="1939925"/>
          <p14:tracePt t="29408" x="5294313" y="2014538"/>
          <p14:tracePt t="29426" x="5332413" y="2078038"/>
          <p14:tracePt t="29428" x="5345113" y="2101850"/>
          <p14:tracePt t="29443" x="5357813" y="2127250"/>
          <p14:tracePt t="29445" x="5370513" y="2152650"/>
          <p14:tracePt t="29460" x="5383213" y="2214563"/>
          <p14:tracePt t="29476" x="5394325" y="2278063"/>
          <p14:tracePt t="29493" x="5394325" y="2339975"/>
          <p14:tracePt t="29509" x="5394325" y="2390775"/>
          <p14:tracePt t="29526" x="5394325" y="2427288"/>
          <p14:tracePt t="29542" x="5394325" y="2478088"/>
          <p14:tracePt t="29559" x="5394325" y="2527300"/>
          <p14:tracePt t="29576" x="5383213" y="2565400"/>
          <p14:tracePt t="29593" x="5370513" y="2590800"/>
          <p14:tracePt t="29609" x="5370513" y="2627313"/>
          <p14:tracePt t="29612" x="5370513" y="2640013"/>
          <p14:tracePt t="29626" x="5370513" y="2665413"/>
          <p14:tracePt t="29644" x="5370513" y="2690813"/>
          <p14:tracePt t="29660" x="5370513" y="2703513"/>
          <p14:tracePt t="29676" x="5370513" y="2716213"/>
          <p14:tracePt t="29693" x="5370513" y="2752725"/>
          <p14:tracePt t="29709" x="5383213" y="2765425"/>
          <p14:tracePt t="29726" x="5394325" y="2778125"/>
          <p14:tracePt t="29743" x="5407025" y="2790825"/>
          <p14:tracePt t="29759" x="5419725" y="2816225"/>
          <p14:tracePt t="29776" x="5457825" y="2840038"/>
          <p14:tracePt t="29793" x="5470525" y="2852738"/>
          <p14:tracePt t="29796" x="5495925" y="2865438"/>
          <p14:tracePt t="29810" x="5495925" y="2890838"/>
          <p14:tracePt t="29812" x="5507038" y="2903538"/>
          <p14:tracePt t="29827" x="5519738" y="2928938"/>
          <p14:tracePt t="29829" x="5519738" y="2941638"/>
          <p14:tracePt t="29844" x="5519738" y="2952750"/>
          <p14:tracePt t="29861" x="5519738" y="2965450"/>
          <p14:tracePt t="29876" x="5532438" y="2978150"/>
          <p14:tracePt t="30317" x="5532438" y="2990850"/>
          <p14:tracePt t="30333" x="5532438" y="3003550"/>
          <p14:tracePt t="30341" x="5545138" y="3016250"/>
          <p14:tracePt t="30349" x="5545138" y="3028950"/>
          <p14:tracePt t="30373" x="5545138" y="3041650"/>
          <p14:tracePt t="30420" x="5545138" y="3054350"/>
          <p14:tracePt t="30428" x="5545138" y="3065463"/>
          <p14:tracePt t="30493" x="5532438" y="3065463"/>
          <p14:tracePt t="30501" x="5519738" y="3065463"/>
          <p14:tracePt t="30511" x="5507038" y="3065463"/>
          <p14:tracePt t="30528" x="5445125" y="3090863"/>
          <p14:tracePt t="30545" x="5394325" y="3103563"/>
          <p14:tracePt t="30548" x="5370513" y="3116263"/>
          <p14:tracePt t="30562" x="5332413" y="3128963"/>
          <p14:tracePt t="30565" x="5307013" y="3154363"/>
          <p14:tracePt t="30579" x="5281613" y="3165475"/>
          <p14:tracePt t="30581" x="5257800" y="3203575"/>
          <p14:tracePt t="30596" x="5170488" y="3228975"/>
          <p14:tracePt t="30612" x="5119688" y="3254375"/>
          <p14:tracePt t="30628" x="5094288" y="3290888"/>
          <p14:tracePt t="30646" x="5057775" y="3316288"/>
          <p14:tracePt t="30662" x="5045075" y="3328988"/>
          <p14:tracePt t="30678" x="5045075" y="3354388"/>
          <p14:tracePt t="30781" x="5045075" y="3341688"/>
          <p14:tracePt t="30789" x="5057775" y="3316288"/>
          <p14:tracePt t="30796" x="5081588" y="3303588"/>
          <p14:tracePt t="30813" x="5132388" y="3267075"/>
          <p14:tracePt t="30829" x="5232400" y="3216275"/>
          <p14:tracePt t="30846" x="5319713" y="3141663"/>
          <p14:tracePt t="30862" x="5407025" y="3078163"/>
          <p14:tracePt t="30879" x="5495925" y="3016250"/>
          <p14:tracePt t="30896" x="5607050" y="2952750"/>
          <p14:tracePt t="30902" x="5657850" y="2928938"/>
          <p14:tracePt t="30913" x="5683250" y="2890838"/>
          <p14:tracePt t="30916" x="5708650" y="2878138"/>
          <p14:tracePt t="30929" x="5745163" y="2852738"/>
          <p14:tracePt t="30947" x="5832475" y="2828925"/>
          <p14:tracePt t="30949" x="5870575" y="2816225"/>
          <p14:tracePt t="30963" x="5895975" y="2803525"/>
          <p14:tracePt t="30965" x="5908675" y="2790825"/>
          <p14:tracePt t="30980" x="5970588" y="2765425"/>
          <p14:tracePt t="30997" x="6008688" y="2765425"/>
          <p14:tracePt t="31013" x="6057900" y="2740025"/>
          <p14:tracePt t="31029" x="6108700" y="2703513"/>
          <p14:tracePt t="31046" x="6157913" y="2678113"/>
          <p14:tracePt t="31063" x="6208713" y="2652713"/>
          <p14:tracePt t="31080" x="6246813" y="2616200"/>
          <p14:tracePt t="31096" x="6296025" y="2603500"/>
          <p14:tracePt t="31113" x="6334125" y="2565400"/>
          <p14:tracePt t="31116" x="6370638" y="2527300"/>
          <p14:tracePt t="31130" x="6396038" y="2503488"/>
          <p14:tracePt t="31133" x="6421438" y="2490788"/>
          <p14:tracePt t="31147" x="6459538" y="2452688"/>
          <p14:tracePt t="31149" x="6496050" y="2427288"/>
          <p14:tracePt t="31164" x="6584950" y="2339975"/>
          <p14:tracePt t="31180" x="6708775" y="2252663"/>
          <p14:tracePt t="31196" x="6821488" y="2178050"/>
          <p14:tracePt t="31214" x="6959600" y="2089150"/>
          <p14:tracePt t="31230" x="7085013" y="2027238"/>
          <p14:tracePt t="31247" x="7185025" y="1965325"/>
          <p14:tracePt t="31264" x="7259638" y="1914525"/>
          <p14:tracePt t="31280" x="7310438" y="1901825"/>
          <p14:tracePt t="31297" x="7335838" y="1876425"/>
          <p14:tracePt t="31314" x="7348538" y="1876425"/>
          <p14:tracePt t="31396" x="7348538" y="1865313"/>
          <p14:tracePt t="31413" x="7359650" y="1865313"/>
          <p14:tracePt t="31430" x="7372350" y="1865313"/>
          <p14:tracePt t="31437" x="7385050" y="1865313"/>
          <p14:tracePt t="31453" x="7397750" y="1865313"/>
          <p14:tracePt t="31469" x="7410450" y="1865313"/>
          <p14:tracePt t="31485" x="7423150" y="1865313"/>
          <p14:tracePt t="31497" x="7435850" y="1865313"/>
          <p14:tracePt t="32229" x="7448550" y="1865313"/>
          <p14:tracePt t="32444" x="7459663" y="1865313"/>
          <p14:tracePt t="32476" x="7472363" y="1852613"/>
          <p14:tracePt t="32500" x="7485063" y="1852613"/>
          <p14:tracePt t="32516" x="7485063" y="1839913"/>
          <p14:tracePt t="32524" x="7497763" y="1827213"/>
          <p14:tracePt t="32540" x="7510463" y="1827213"/>
          <p14:tracePt t="32565" x="7523163" y="1827213"/>
          <p14:tracePt t="32572" x="7535863" y="1827213"/>
          <p14:tracePt t="32605" x="7535863" y="1814513"/>
          <p14:tracePt t="32612" x="7548563" y="1814513"/>
          <p14:tracePt t="32756" x="7561263" y="1814513"/>
          <p14:tracePt t="32772" x="7561263" y="1801813"/>
          <p14:tracePt t="32851" x="7561263" y="1789113"/>
          <p14:tracePt t="32867" x="7572375" y="1789113"/>
          <p14:tracePt t="32891" x="7572375" y="1776413"/>
          <p14:tracePt t="33100" x="7585075" y="1776413"/>
          <p14:tracePt t="33117" x="7597775" y="1776413"/>
          <p14:tracePt t="33149" x="7597775" y="1789113"/>
          <p14:tracePt t="33188" x="7597775" y="1801813"/>
          <p14:tracePt t="33196" x="7597775" y="1814513"/>
          <p14:tracePt t="33205" x="7597775" y="1827213"/>
          <p14:tracePt t="33219" x="7585075" y="1901825"/>
          <p14:tracePt t="33236" x="7523163" y="1978025"/>
          <p14:tracePt t="33253" x="7472363" y="2065338"/>
          <p14:tracePt t="33269" x="7435850" y="2165350"/>
          <p14:tracePt t="33286" x="7410450" y="2214563"/>
          <p14:tracePt t="33302" x="7385050" y="2239963"/>
          <p14:tracePt t="33421" x="7385050" y="2227263"/>
          <p14:tracePt t="33428" x="7397750" y="2214563"/>
          <p14:tracePt t="33444" x="7397750" y="2201863"/>
          <p14:tracePt t="33476" x="7397750" y="2190750"/>
          <p14:tracePt t="33486" x="7410450" y="2190750"/>
          <p14:tracePt t="33501" x="7410450" y="2178050"/>
          <p14:tracePt t="33508" x="7410450" y="2165350"/>
          <p14:tracePt t="33519" x="7423150" y="2152650"/>
          <p14:tracePt t="33536" x="7435850" y="2127250"/>
          <p14:tracePt t="33553" x="7459663" y="2089150"/>
          <p14:tracePt t="33556" x="7459663" y="2065338"/>
          <p14:tracePt t="33570" x="7472363" y="2065338"/>
          <p14:tracePt t="33573" x="7472363" y="2052638"/>
          <p14:tracePt t="33587" x="7485063" y="2039938"/>
          <p14:tracePt t="33589" x="7485063" y="2027238"/>
          <p14:tracePt t="33733" x="7497763" y="2027238"/>
          <p14:tracePt t="33757" x="7497763" y="2014538"/>
          <p14:tracePt t="33765" x="7510463" y="2014538"/>
          <p14:tracePt t="33789" x="7523163" y="2014538"/>
          <p14:tracePt t="33804" x="7523163" y="2001838"/>
          <p14:tracePt t="33812" x="7535863" y="2001838"/>
          <p14:tracePt t="33820" x="7548563" y="2001838"/>
          <p14:tracePt t="33837" x="7548563" y="1989138"/>
          <p14:tracePt t="33854" x="7548563" y="1978025"/>
          <p14:tracePt t="33870" x="7561263" y="1965325"/>
          <p14:tracePt t="33901" x="7561263" y="1952625"/>
          <p14:tracePt t="33925" x="7572375" y="1952625"/>
          <p14:tracePt t="34076" x="7585075" y="1952625"/>
          <p14:tracePt t="34085" x="7597775" y="1952625"/>
          <p14:tracePt t="34093" x="7610475" y="1952625"/>
          <p14:tracePt t="34109" x="7623175" y="1952625"/>
          <p14:tracePt t="34121" x="7635875" y="1952625"/>
          <p14:tracePt t="34124" x="7648575" y="1965325"/>
          <p14:tracePt t="34140" x="7661275" y="1965325"/>
          <p14:tracePt t="34205" x="7673975" y="1965325"/>
          <p14:tracePt t="35356" x="7661275" y="1965325"/>
          <p14:tracePt t="35365" x="7648575" y="1978025"/>
          <p14:tracePt t="35373" x="7623175" y="2001838"/>
          <p14:tracePt t="35390" x="7585075" y="2065338"/>
          <p14:tracePt t="35408" x="7548563" y="2114550"/>
          <p14:tracePt t="35424" x="7510463" y="2165350"/>
          <p14:tracePt t="35441" x="7472363" y="2201863"/>
          <p14:tracePt t="35444" x="7472363" y="2214563"/>
          <p14:tracePt t="35458" x="7459663" y="2214563"/>
          <p14:tracePt t="35460" x="7459663" y="2227263"/>
          <p14:tracePt t="35475" x="7448550" y="2227263"/>
          <p14:tracePt t="35477" x="7448550" y="2239963"/>
          <p14:tracePt t="35981" x="7448550" y="2227263"/>
          <p14:tracePt t="35989" x="7448550" y="2214563"/>
          <p14:tracePt t="35997" x="7448550" y="2190750"/>
          <p14:tracePt t="36009" x="7459663" y="2165350"/>
          <p14:tracePt t="36012" x="7459663" y="2139950"/>
          <p14:tracePt t="36027" x="7472363" y="2114550"/>
          <p14:tracePt t="36028" x="7485063" y="2089150"/>
          <p14:tracePt t="36044" x="7497763" y="2039938"/>
          <p14:tracePt t="36060" x="7523163" y="2001838"/>
          <p14:tracePt t="36077" x="7523163" y="1978025"/>
          <p14:tracePt t="36093" x="7535863" y="1952625"/>
          <p14:tracePt t="36110" x="7535863" y="1927225"/>
          <p14:tracePt t="36126" x="7535863" y="1914525"/>
          <p14:tracePt t="36143" x="7548563" y="1901825"/>
          <p14:tracePt t="36160" x="7548563" y="1889125"/>
          <p14:tracePt t="36176" x="7561263" y="1876425"/>
          <p14:tracePt t="36205" x="7561263" y="1865313"/>
          <p14:tracePt t="36213" x="7561263" y="1852613"/>
          <p14:tracePt t="36228" x="7572375" y="1852613"/>
          <p14:tracePt t="36260" x="7572375" y="1839913"/>
          <p14:tracePt t="36276" x="7585075" y="1839913"/>
          <p14:tracePt t="36300" x="7585075" y="1827213"/>
          <p14:tracePt t="36333" x="7597775" y="1814513"/>
          <p14:tracePt t="36340" x="7610475" y="1814513"/>
          <p14:tracePt t="36684" x="7610475" y="1801813"/>
          <p14:tracePt t="36693" x="7623175" y="1801813"/>
          <p14:tracePt t="36709" x="7623175" y="1789113"/>
          <p14:tracePt t="37340" x="7623175" y="1776413"/>
          <p14:tracePt t="37388" x="7623175" y="1765300"/>
          <p14:tracePt t="37396" x="7623175" y="1752600"/>
          <p14:tracePt t="37428" x="7610475" y="1752600"/>
          <p14:tracePt t="37437" x="7597775" y="1752600"/>
          <p14:tracePt t="37453" x="7585075" y="1752600"/>
          <p14:tracePt t="37469" x="7572375" y="1752600"/>
          <p14:tracePt t="37485" x="7548563" y="1765300"/>
          <p14:tracePt t="37496" x="7548563" y="1789113"/>
          <p14:tracePt t="37513" x="7510463" y="1827213"/>
          <p14:tracePt t="37516" x="7510463" y="1852613"/>
          <p14:tracePt t="37530" x="7510463" y="1889125"/>
          <p14:tracePt t="37533" x="7497763" y="1927225"/>
          <p14:tracePt t="37547" x="7485063" y="1952625"/>
          <p14:tracePt t="37549" x="7472363" y="1978025"/>
          <p14:tracePt t="37564" x="7448550" y="2039938"/>
          <p14:tracePt t="37581" x="7435850" y="2052638"/>
          <p14:tracePt t="37596" x="7435850" y="2065338"/>
          <p14:tracePt t="38372" x="7435850" y="2052638"/>
          <p14:tracePt t="38381" x="7435850" y="2014538"/>
          <p14:tracePt t="38388" x="7435850" y="1989138"/>
          <p14:tracePt t="38398" x="7435850" y="1965325"/>
          <p14:tracePt t="38416" x="7472363" y="1901825"/>
          <p14:tracePt t="38433" x="7510463" y="1839913"/>
          <p14:tracePt t="38449" x="7523163" y="1789113"/>
          <p14:tracePt t="38452" x="7535863" y="1765300"/>
          <p14:tracePt t="38466" x="7548563" y="1739900"/>
          <p14:tracePt t="38468" x="7548563" y="1727200"/>
          <p14:tracePt t="38483" x="7548563" y="1714500"/>
          <p14:tracePt t="38485" x="7561263" y="1701800"/>
          <p14:tracePt t="38500" x="7561263" y="1689100"/>
          <p14:tracePt t="38949" x="7572375" y="1676400"/>
          <p14:tracePt t="38956" x="7585075" y="1676400"/>
          <p14:tracePt t="38966" x="7585075" y="1663700"/>
          <p14:tracePt t="38984" x="7597775" y="1652588"/>
          <p14:tracePt t="39000" x="7597775" y="1639888"/>
          <p14:tracePt t="39117" x="7610475" y="1639888"/>
          <p14:tracePt t="40188" x="7610475" y="1652588"/>
          <p14:tracePt t="40244" x="7597775" y="1663700"/>
          <p14:tracePt t="40253" x="7585075" y="1663700"/>
          <p14:tracePt t="40261" x="7561263" y="1676400"/>
          <p14:tracePt t="40270" x="7535863" y="1689100"/>
          <p14:tracePt t="40287" x="7459663" y="1701800"/>
          <p14:tracePt t="40304" x="7372350" y="1752600"/>
          <p14:tracePt t="40320" x="7335838" y="1789113"/>
          <p14:tracePt t="40337" x="7297738" y="1852613"/>
          <p14:tracePt t="40339" x="7297738" y="1889125"/>
          <p14:tracePt t="40354" x="7297738" y="1914525"/>
          <p14:tracePt t="40356" x="7285038" y="1939925"/>
          <p14:tracePt t="40371" x="7285038" y="1965325"/>
          <p14:tracePt t="40373" x="7285038" y="1989138"/>
          <p14:tracePt t="40388" x="7285038" y="2001838"/>
          <p14:tracePt t="40476" x="7285038" y="1978025"/>
          <p14:tracePt t="40485" x="7285038" y="1965325"/>
          <p14:tracePt t="40493" x="7285038" y="1939925"/>
          <p14:tracePt t="40504" x="7297738" y="1927225"/>
          <p14:tracePt t="40520" x="7310438" y="1889125"/>
          <p14:tracePt t="40538" x="7348538" y="1852613"/>
          <p14:tracePt t="40540" x="7359650" y="1839913"/>
          <p14:tracePt t="40555" x="7372350" y="1827213"/>
          <p14:tracePt t="40557" x="7385050" y="1814513"/>
          <p14:tracePt t="40572" x="7397750" y="1789113"/>
          <p14:tracePt t="40588" x="7410450" y="1776413"/>
          <p14:tracePt t="40605" x="7423150" y="1765300"/>
          <p14:tracePt t="40621" x="7435850" y="1752600"/>
          <p14:tracePt t="40638" x="7448550" y="1739900"/>
          <p14:tracePt t="40660" x="7459663" y="1739900"/>
          <p14:tracePt t="40676" x="7472363" y="1727200"/>
          <p14:tracePt t="40701" x="7485063" y="1727200"/>
          <p14:tracePt t="40709" x="7497763" y="1727200"/>
          <p14:tracePt t="40725" x="7510463" y="1727200"/>
          <p14:tracePt t="40804" x="7523163" y="1727200"/>
          <p14:tracePt t="40821" x="7535863" y="1727200"/>
          <p14:tracePt t="40828" x="7548563" y="1727200"/>
          <p14:tracePt t="40838" x="7561263" y="1714500"/>
          <p14:tracePt t="40854" x="7572375" y="1714500"/>
          <p14:tracePt t="40871" x="7597775" y="1714500"/>
          <p14:tracePt t="40889" x="7623175" y="1701800"/>
          <p14:tracePt t="40905" x="7635875" y="1689100"/>
          <p14:tracePt t="40925" x="7635875" y="1676400"/>
          <p14:tracePt t="40939" x="7635875" y="1663700"/>
          <p14:tracePt t="40956" x="7648575" y="1663700"/>
          <p14:tracePt t="41780" x="7635875" y="1663700"/>
          <p14:tracePt t="41788" x="7610475" y="1663700"/>
          <p14:tracePt t="41797" x="7597775" y="1663700"/>
          <p14:tracePt t="41807" x="7585075" y="1663700"/>
          <p14:tracePt t="41825" x="7572375" y="1676400"/>
          <p14:tracePt t="41841" x="7561263" y="1676400"/>
          <p14:tracePt t="42556" x="7572375" y="1676400"/>
          <p14:tracePt t="42564" x="7585075" y="1676400"/>
          <p14:tracePt t="42576" x="7597775" y="1676400"/>
          <p14:tracePt t="42593" x="7635875" y="1676400"/>
          <p14:tracePt t="42610" x="7648575" y="1676400"/>
          <p14:tracePt t="42628" x="7661275" y="1676400"/>
          <p14:tracePt t="42643" x="7673975" y="1676400"/>
          <p14:tracePt t="42725" x="7685088" y="1676400"/>
          <p14:tracePt t="42748" x="7697788" y="1676400"/>
          <p14:tracePt t="42788" x="7710488" y="1663700"/>
          <p14:tracePt t="44172" x="7697788" y="1663700"/>
          <p14:tracePt t="44180" x="7623175" y="1663700"/>
          <p14:tracePt t="44188" x="7472363" y="1701800"/>
          <p14:tracePt t="44197" x="7272338" y="1714500"/>
          <p14:tracePt t="44213" x="6721475" y="1714500"/>
          <p14:tracePt t="44230" x="6008688" y="1714500"/>
          <p14:tracePt t="44247" x="5419725" y="1714500"/>
          <p14:tracePt t="44264" x="5145088" y="1714500"/>
          <p14:tracePt t="44281" x="4843463" y="1714500"/>
          <p14:tracePt t="44297" x="4418013" y="1727200"/>
          <p14:tracePt t="44300" x="4256088" y="1765300"/>
          <p14:tracePt t="44314" x="4117975" y="1814513"/>
          <p14:tracePt t="44316" x="4017963" y="1827213"/>
          <p14:tracePt t="44332" x="3879850" y="1839913"/>
          <p14:tracePt t="44348" x="3805238" y="1839913"/>
          <p14:tracePt t="44364" x="3779838" y="1839913"/>
          <p14:tracePt t="44381" x="3767138" y="1839913"/>
          <p14:tracePt t="44398" x="3767138" y="1801813"/>
          <p14:tracePt t="44414" x="3767138" y="1776413"/>
          <p14:tracePt t="44431" x="3767138" y="1765300"/>
          <p14:tracePt t="44447" x="3767138" y="1752600"/>
          <p14:tracePt t="44580" x="3767138" y="1739900"/>
          <p14:tracePt t="44597" x="3779838" y="1739900"/>
          <p14:tracePt t="44605" x="3792538" y="1739900"/>
          <p14:tracePt t="44621" x="3805238" y="1739900"/>
          <p14:tracePt t="44631" x="3830638" y="1739900"/>
          <p14:tracePt t="44648" x="3856038" y="1739900"/>
          <p14:tracePt t="44664" x="3867150" y="1739900"/>
          <p14:tracePt t="44740" x="3879850" y="1739900"/>
          <p14:tracePt t="44756" x="3892550" y="1739900"/>
          <p14:tracePt t="45076" x="3905250" y="1752600"/>
          <p14:tracePt t="45084" x="3930650" y="1789113"/>
          <p14:tracePt t="45100" x="3979863" y="1839913"/>
          <p14:tracePt t="45116" x="4005263" y="1914525"/>
          <p14:tracePt t="45133" x="4005263" y="1965325"/>
          <p14:tracePt t="45150" x="4030663" y="2027238"/>
          <p14:tracePt t="45166" x="4030663" y="2065338"/>
          <p14:tracePt t="45183" x="4043363" y="2065338"/>
          <p14:tracePt t="45200" x="4056063" y="2065338"/>
          <p14:tracePt t="45216" x="4081463" y="2065338"/>
          <p14:tracePt t="45233" x="4143375" y="2065338"/>
          <p14:tracePt t="45236" x="4168775" y="2065338"/>
          <p14:tracePt t="45250" x="4205288" y="2065338"/>
          <p14:tracePt t="45252" x="4243388" y="2065338"/>
          <p14:tracePt t="45267" x="4268788" y="2065338"/>
          <p14:tracePt t="45269" x="4305300" y="2052638"/>
          <p14:tracePt t="45284" x="4356100" y="2039938"/>
          <p14:tracePt t="45300" x="4418013" y="2027238"/>
          <p14:tracePt t="45317" x="4494213" y="2027238"/>
          <p14:tracePt t="45333" x="4568825" y="2027238"/>
          <p14:tracePt t="45350" x="4643438" y="2027238"/>
          <p14:tracePt t="45366" x="4732338" y="2027238"/>
          <p14:tracePt t="45384" x="4819650" y="2027238"/>
          <p14:tracePt t="45400" x="4945063" y="2065338"/>
          <p14:tracePt t="45417" x="5032375" y="2078038"/>
          <p14:tracePt t="45420" x="5068888" y="2089150"/>
          <p14:tracePt t="45434" x="5119688" y="2101850"/>
          <p14:tracePt t="45436" x="5145088" y="2101850"/>
          <p14:tracePt t="45451" x="5170488" y="2101850"/>
          <p14:tracePt t="45468" x="5181600" y="2101850"/>
          <p14:tracePt t="45492" x="5194300" y="2101850"/>
          <p14:tracePt t="45524" x="5194300" y="2089150"/>
          <p14:tracePt t="45604" x="5194300" y="2078038"/>
          <p14:tracePt t="45613" x="5194300" y="2065338"/>
          <p14:tracePt t="45620" x="5207000" y="2065338"/>
          <p14:tracePt t="45635" x="5232400" y="2052638"/>
          <p14:tracePt t="45636" x="5257800" y="2039938"/>
          <p14:tracePt t="45652" x="5370513" y="2027238"/>
          <p14:tracePt t="45668" x="5457825" y="2001838"/>
          <p14:tracePt t="45684" x="5557838" y="1978025"/>
          <p14:tracePt t="45701" x="5657850" y="1965325"/>
          <p14:tracePt t="45717" x="5732463" y="1952625"/>
          <p14:tracePt t="45734" x="5783263" y="1927225"/>
          <p14:tracePt t="45751" x="5821363" y="1914525"/>
          <p14:tracePt t="45767" x="5845175" y="1901825"/>
          <p14:tracePt t="45785" x="5895975" y="1889125"/>
          <p14:tracePt t="45802" x="5957888" y="1865313"/>
          <p14:tracePt t="45804" x="6021388" y="1852613"/>
          <p14:tracePt t="45819" x="6070600" y="1827213"/>
          <p14:tracePt t="45821" x="6134100" y="1801813"/>
          <p14:tracePt t="45835" x="6283325" y="1776413"/>
          <p14:tracePt t="45852" x="6446838" y="1752600"/>
          <p14:tracePt t="45868" x="6584950" y="1714500"/>
          <p14:tracePt t="45885" x="6708775" y="1689100"/>
          <p14:tracePt t="45902" x="6846888" y="1689100"/>
          <p14:tracePt t="45918" x="6972300" y="1689100"/>
          <p14:tracePt t="45935" x="7072313" y="1689100"/>
          <p14:tracePt t="45951" x="7110413" y="1689100"/>
          <p14:tracePt t="45968" x="7123113" y="1689100"/>
          <p14:tracePt t="46133" x="7134225" y="1689100"/>
          <p14:tracePt t="46140" x="7185025" y="1689100"/>
          <p14:tracePt t="46152" x="7235825" y="1676400"/>
          <p14:tracePt t="46168" x="7372350" y="1676400"/>
          <p14:tracePt t="46186" x="7423150" y="1676400"/>
          <p14:tracePt t="46188" x="7435850" y="1676400"/>
          <p14:tracePt t="46204" x="7472363" y="1676400"/>
          <p14:tracePt t="46220" x="7485063" y="1676400"/>
          <p14:tracePt t="46244" x="7497763" y="1676400"/>
          <p14:tracePt t="46253" x="7510463" y="1676400"/>
          <p14:tracePt t="46269" x="7548563" y="1676400"/>
          <p14:tracePt t="46286" x="7572375" y="1663700"/>
          <p14:tracePt t="46303" x="7610475" y="1663700"/>
          <p14:tracePt t="46319" x="7661275" y="1639888"/>
          <p14:tracePt t="46336" x="7761288" y="1627188"/>
          <p14:tracePt t="46353" x="7874000" y="1614488"/>
          <p14:tracePt t="46356" x="7948613" y="1614488"/>
          <p14:tracePt t="46369" x="7999413" y="1601788"/>
          <p14:tracePt t="46372" x="8035925" y="1601788"/>
          <p14:tracePt t="46387" x="8061325" y="1601788"/>
          <p14:tracePt t="46389" x="8074025" y="1601788"/>
          <p14:tracePt t="46404" x="8110538" y="1576388"/>
          <p14:tracePt t="46420" x="8161338" y="1576388"/>
          <p14:tracePt t="46436" x="8199438" y="1563688"/>
          <p14:tracePt t="46453" x="8212138" y="1563688"/>
          <p14:tracePt t="46470" x="8223250" y="1563688"/>
          <p14:tracePt t="46669" x="8223250" y="1552575"/>
          <p14:tracePt t="46676" x="8212138" y="1552575"/>
          <p14:tracePt t="46693" x="8199438" y="1552575"/>
          <p14:tracePt t="46709" x="8186738" y="1552575"/>
          <p14:tracePt t="46720" x="8174038" y="1552575"/>
          <p14:tracePt t="46737" x="8161338" y="1552575"/>
          <p14:tracePt t="46754" x="8148638" y="1552575"/>
          <p14:tracePt t="46770" x="8135938" y="1552575"/>
          <p14:tracePt t="46788" x="8123238" y="1552575"/>
          <p14:tracePt t="46828" x="8110538" y="1552575"/>
          <p14:tracePt t="47124" x="8110538" y="1563688"/>
          <p14:tracePt t="47156" x="8110538" y="1576388"/>
          <p14:tracePt t="47260" x="8099425" y="1576388"/>
          <p14:tracePt t="47277" x="8086725" y="1576388"/>
          <p14:tracePt t="47284" x="8074025" y="1576388"/>
          <p14:tracePt t="47293" x="8061325" y="1576388"/>
          <p14:tracePt t="47305" x="8061325" y="1589088"/>
          <p14:tracePt t="47308" x="8048625" y="1589088"/>
          <p14:tracePt t="47324" x="8035925" y="1589088"/>
          <p14:tracePt t="47340" x="8035925" y="1601788"/>
          <p14:tracePt t="47556" x="8035925" y="1589088"/>
          <p14:tracePt t="47572" x="8035925" y="1576388"/>
          <p14:tracePt t="47917" x="8035925" y="1589088"/>
          <p14:tracePt t="47924" x="8023225" y="1589088"/>
          <p14:tracePt t="47948" x="8010525" y="1601788"/>
          <p14:tracePt t="47964" x="7999413" y="1601788"/>
          <p14:tracePt t="47981" x="7986713" y="1601788"/>
          <p14:tracePt t="47989" x="7974013" y="1614488"/>
          <p14:tracePt t="47996" x="7948613" y="1627188"/>
          <p14:tracePt t="48007" x="7923213" y="1639888"/>
          <p14:tracePt t="48024" x="7874000" y="1639888"/>
          <p14:tracePt t="48041" x="7797800" y="1676400"/>
          <p14:tracePt t="48057" x="7661275" y="1727200"/>
          <p14:tracePt t="48060" x="7572375" y="1776413"/>
          <p14:tracePt t="48074" x="7459663" y="1814513"/>
          <p14:tracePt t="48076" x="7359650" y="1865313"/>
          <p14:tracePt t="48091" x="7146925" y="1939925"/>
          <p14:tracePt t="48108" x="6934200" y="2027238"/>
          <p14:tracePt t="48125" x="6746875" y="2089150"/>
          <p14:tracePt t="48141" x="6596063" y="2127250"/>
          <p14:tracePt t="48157" x="6508750" y="2127250"/>
          <p14:tracePt t="48174" x="6472238" y="2139950"/>
          <p14:tracePt t="48190" x="6446838" y="2139950"/>
          <p14:tracePt t="48292" x="6434138" y="2139950"/>
          <p14:tracePt t="48308" x="6408738" y="2139950"/>
          <p14:tracePt t="48316" x="6396038" y="2139950"/>
          <p14:tracePt t="48325" x="6383338" y="2139950"/>
          <p14:tracePt t="48342" x="6334125" y="2139950"/>
          <p14:tracePt t="48358" x="6308725" y="2139950"/>
          <p14:tracePt t="48374" x="6270625" y="2139950"/>
          <p14:tracePt t="48391" x="6246813" y="2139950"/>
          <p14:tracePt t="48408" x="6196013" y="2139950"/>
          <p14:tracePt t="48425" x="6157913" y="2139950"/>
          <p14:tracePt t="48427" x="6146800" y="2139950"/>
          <p14:tracePt t="48442" x="6121400" y="2139950"/>
          <p14:tracePt t="48445" x="6108700" y="2139950"/>
          <p14:tracePt t="48458" x="6096000" y="2139950"/>
          <p14:tracePt t="48548" x="6108700" y="2127250"/>
          <p14:tracePt t="48556" x="6134100" y="2114550"/>
          <p14:tracePt t="48564" x="6170613" y="2101850"/>
          <p14:tracePt t="48575" x="6208713" y="2089150"/>
          <p14:tracePt t="48592" x="6234113" y="2078038"/>
          <p14:tracePt t="48609" x="6259513" y="2065338"/>
          <p14:tracePt t="48692" x="6234113" y="2065338"/>
          <p14:tracePt t="48708" x="6221413" y="2078038"/>
          <p14:tracePt t="48732" x="6221413" y="2089150"/>
          <p14:tracePt t="48765" x="6221413" y="2101850"/>
          <p14:tracePt t="48773" x="6221413" y="2114550"/>
          <p14:tracePt t="49052" x="6234113" y="2114550"/>
          <p14:tracePt t="49060" x="6259513" y="2114550"/>
          <p14:tracePt t="49068" x="6283325" y="2127250"/>
          <p14:tracePt t="49077" x="6321425" y="2127250"/>
          <p14:tracePt t="49093" x="6396038" y="2127250"/>
          <p14:tracePt t="49110" x="6508750" y="2127250"/>
          <p14:tracePt t="49126" x="6608763" y="2127250"/>
          <p14:tracePt t="49143" x="6684963" y="2127250"/>
          <p14:tracePt t="49160" x="6784975" y="2127250"/>
          <p14:tracePt t="49177" x="6872288" y="2114550"/>
          <p14:tracePt t="49193" x="7010400" y="2101850"/>
          <p14:tracePt t="49196" x="7046913" y="2101850"/>
          <p14:tracePt t="49211" x="7085013" y="2089150"/>
          <p14:tracePt t="49213" x="7146925" y="2078038"/>
          <p14:tracePt t="49228" x="7223125" y="2065338"/>
          <p14:tracePt t="49244" x="7297738" y="2039938"/>
          <p14:tracePt t="49260" x="7359650" y="2014538"/>
          <p14:tracePt t="49277" x="7410450" y="2001838"/>
          <p14:tracePt t="49294" x="7448550" y="1989138"/>
          <p14:tracePt t="49310" x="7459663" y="1989138"/>
          <p14:tracePt t="49327" x="7497763" y="1989138"/>
          <p14:tracePt t="49344" x="7510463" y="1978025"/>
          <p14:tracePt t="49361" x="7548563" y="1965325"/>
          <p14:tracePt t="49363" x="7548563" y="1952625"/>
          <p14:tracePt t="49377" x="7561263" y="1952625"/>
          <p14:tracePt t="49394" x="7572375" y="1952625"/>
          <p14:tracePt t="49396" x="7585075" y="1952625"/>
          <p14:tracePt t="49412" x="7597775" y="1952625"/>
          <p14:tracePt t="49428" x="7610475" y="1952625"/>
          <p14:tracePt t="49444" x="7648575" y="1952625"/>
          <p14:tracePt t="49461" x="7685088" y="1939925"/>
          <p14:tracePt t="49477" x="7735888" y="1939925"/>
          <p14:tracePt t="49494" x="7785100" y="1927225"/>
          <p14:tracePt t="49511" x="7861300" y="1927225"/>
          <p14:tracePt t="49527" x="7897813" y="1914525"/>
          <p14:tracePt t="49545" x="7935913" y="1901825"/>
          <p14:tracePt t="49562" x="7948613" y="1901825"/>
          <p14:tracePt t="49700" x="7897813" y="1901825"/>
          <p14:tracePt t="49708" x="7823200" y="1927225"/>
          <p14:tracePt t="49716" x="7761288" y="1952625"/>
          <p14:tracePt t="49728" x="7673975" y="1978025"/>
          <p14:tracePt t="49745" x="7459663" y="2027238"/>
          <p14:tracePt t="49748" x="7348538" y="2039938"/>
          <p14:tracePt t="49762" x="7210425" y="2039938"/>
          <p14:tracePt t="49764" x="7110413" y="2039938"/>
          <p14:tracePt t="49778" x="7021513" y="2052638"/>
          <p14:tracePt t="49780" x="6985000" y="2065338"/>
          <p14:tracePt t="49796" x="6946900" y="2078038"/>
          <p14:tracePt t="49861" x="6946900" y="2089150"/>
          <p14:tracePt t="49868" x="6946900" y="2101850"/>
          <p14:tracePt t="49879" x="6934200" y="2127250"/>
          <p14:tracePt t="49895" x="6934200" y="2178050"/>
          <p14:tracePt t="49912" x="6946900" y="2201863"/>
          <p14:tracePt t="49929" x="7010400" y="2227263"/>
          <p14:tracePt t="49946" x="7072313" y="2239963"/>
          <p14:tracePt t="49948" x="7123113" y="2239963"/>
          <p14:tracePt t="49963" x="7159625" y="2239963"/>
          <p14:tracePt t="49965" x="7197725" y="2239963"/>
          <p14:tracePt t="49980" x="7235825" y="2239963"/>
          <p14:tracePt t="49996" x="7348538" y="2252663"/>
          <p14:tracePt t="50013" x="7397750" y="2252663"/>
          <p14:tracePt t="50029" x="7423150" y="2252663"/>
          <p14:tracePt t="50046" x="7448550" y="2252663"/>
          <p14:tracePt t="50062" x="7472363" y="2252663"/>
          <p14:tracePt t="50079" x="7472363" y="2239963"/>
          <p14:tracePt t="50095" x="7485063" y="2227263"/>
          <p14:tracePt t="50113" x="7485063" y="2214563"/>
          <p14:tracePt t="50116" x="7497763" y="2201863"/>
          <p14:tracePt t="50129" x="7523163" y="2178050"/>
          <p14:tracePt t="50132" x="7535863" y="2178050"/>
          <p14:tracePt t="50147" x="7561263" y="2165350"/>
          <p14:tracePt t="50149" x="7610475" y="2152650"/>
          <p14:tracePt t="50164" x="7723188" y="2152650"/>
          <p14:tracePt t="50180" x="7886700" y="2127250"/>
          <p14:tracePt t="50196" x="8023225" y="2114550"/>
          <p14:tracePt t="50213" x="8123238" y="2089150"/>
          <p14:tracePt t="50230" x="8212138" y="2078038"/>
          <p14:tracePt t="50246" x="8274050" y="2065338"/>
          <p14:tracePt t="50263" x="8299450" y="2052638"/>
          <p14:tracePt t="50280" x="8312150" y="2052638"/>
          <p14:tracePt t="50364" x="8324850" y="2052638"/>
          <p14:tracePt t="50396" x="8324850" y="2039938"/>
          <p14:tracePt t="50548" x="8324850" y="2027238"/>
          <p14:tracePt t="50908" x="8324850" y="2014538"/>
          <p14:tracePt t="50916" x="8324850" y="2001838"/>
          <p14:tracePt t="50932" x="8324850" y="1989138"/>
          <p14:tracePt t="50948" x="8335963" y="1978025"/>
          <p14:tracePt t="50965" x="8335963" y="1965325"/>
          <p14:tracePt t="50982" x="8335963" y="1952625"/>
          <p14:tracePt t="50998" x="8335963" y="1939925"/>
          <p14:tracePt t="51021" x="8335963" y="1927225"/>
          <p14:tracePt t="51404" x="8299450" y="1927225"/>
          <p14:tracePt t="51413" x="8274050" y="1939925"/>
          <p14:tracePt t="51421" x="8261350" y="1952625"/>
          <p14:tracePt t="51433" x="8235950" y="1952625"/>
          <p14:tracePt t="51436" x="8223250" y="1978025"/>
          <p14:tracePt t="51449" x="8199438" y="1989138"/>
          <p14:tracePt t="51452" x="8161338" y="2014538"/>
          <p14:tracePt t="51467" x="8148638" y="2027238"/>
          <p14:tracePt t="51469" x="8135938" y="2039938"/>
          <p14:tracePt t="51484" x="8123238" y="2039938"/>
          <p14:tracePt t="51486" x="8110538" y="2065338"/>
          <p14:tracePt t="51500" x="8086725" y="2089150"/>
          <p14:tracePt t="51524" x="8074025" y="2101850"/>
          <p14:tracePt t="51693" x="8074025" y="2114550"/>
          <p14:tracePt t="51708" x="8061325" y="2114550"/>
          <p14:tracePt t="51716" x="8061325" y="2127250"/>
          <p14:tracePt t="51724" x="8048625" y="2139950"/>
          <p14:tracePt t="51733" x="8048625" y="2152650"/>
          <p14:tracePt t="51750" x="8035925" y="2178050"/>
          <p14:tracePt t="51766" x="8023225" y="2214563"/>
          <p14:tracePt t="51784" x="8010525" y="2252663"/>
          <p14:tracePt t="51800" x="7999413" y="2265363"/>
          <p14:tracePt t="51817" x="7999413" y="2278063"/>
          <p14:tracePt t="51820" x="7999413" y="2290763"/>
          <p14:tracePt t="51836" x="7999413" y="2303463"/>
          <p14:tracePt t="52380" x="8010525" y="2303463"/>
          <p14:tracePt t="52564" x="7999413" y="2303463"/>
          <p14:tracePt t="52572" x="7986713" y="2303463"/>
          <p14:tracePt t="53644" x="7974013" y="2303463"/>
          <p14:tracePt t="53653" x="7974013" y="2327275"/>
          <p14:tracePt t="53661" x="7961313" y="2339975"/>
          <p14:tracePt t="53672" x="7948613" y="2352675"/>
          <p14:tracePt t="53689" x="7948613" y="2390775"/>
          <p14:tracePt t="53692" x="7948613" y="2403475"/>
          <p14:tracePt t="53705" x="7948613" y="2427288"/>
          <p14:tracePt t="53708" x="7935913" y="2427288"/>
          <p14:tracePt t="53723" x="7935913" y="2439988"/>
          <p14:tracePt t="53748" x="7935913" y="2452688"/>
          <p14:tracePt t="54253" x="7935913" y="2465388"/>
          <p14:tracePt t="54260" x="7935913" y="2478088"/>
          <p14:tracePt t="54276" x="7935913" y="2490788"/>
          <p14:tracePt t="54291" x="7935913" y="2503488"/>
          <p14:tracePt t="54306" x="7935913" y="2516188"/>
          <p14:tracePt t="54700" x="7935913" y="2527300"/>
          <p14:tracePt t="54707" x="7923213" y="2527300"/>
          <p14:tracePt t="54716" x="7910513" y="2527300"/>
          <p14:tracePt t="54725" x="7897813" y="2540000"/>
          <p14:tracePt t="54741" x="7861300" y="2552700"/>
          <p14:tracePt t="54757" x="7835900" y="2565400"/>
          <p14:tracePt t="54774" x="7823200" y="2578100"/>
          <p14:tracePt t="54792" x="7810500" y="2578100"/>
          <p14:tracePt t="54808" x="7797800" y="2590800"/>
          <p14:tracePt t="54825" x="7773988" y="2590800"/>
          <p14:tracePt t="54827" x="7761288" y="2603500"/>
          <p14:tracePt t="54841" x="7735888" y="2603500"/>
          <p14:tracePt t="54859" x="7697788" y="2603500"/>
          <p14:tracePt t="54861" x="7661275" y="2616200"/>
          <p14:tracePt t="54876" x="7585075" y="2627313"/>
          <p14:tracePt t="54893" x="7485063" y="2627313"/>
          <p14:tracePt t="54908" x="7385050" y="2627313"/>
          <p14:tracePt t="54926" x="7310438" y="2627313"/>
          <p14:tracePt t="54942" x="7272338" y="2627313"/>
          <p14:tracePt t="54958" x="7235825" y="2627313"/>
          <p14:tracePt t="54975" x="7197725" y="2627313"/>
          <p14:tracePt t="54992" x="7159625" y="2627313"/>
          <p14:tracePt t="55009" x="7134225" y="2627313"/>
          <p14:tracePt t="55012" x="7123113" y="2627313"/>
          <p14:tracePt t="55026" x="7110413" y="2627313"/>
          <p14:tracePt t="55042" x="7059613" y="2652713"/>
          <p14:tracePt t="55044" x="7010400" y="2665413"/>
          <p14:tracePt t="55060" x="6946900" y="2690813"/>
          <p14:tracePt t="55076" x="6910388" y="2690813"/>
          <p14:tracePt t="55093" x="6897688" y="2703513"/>
          <p14:tracePt t="55141" x="6884988" y="2703513"/>
          <p14:tracePt t="55148" x="6872288" y="2703513"/>
          <p14:tracePt t="55165" x="6859588" y="2690813"/>
          <p14:tracePt t="55175" x="6834188" y="2665413"/>
          <p14:tracePt t="55193" x="6759575" y="2616200"/>
          <p14:tracePt t="55195" x="6721475" y="2590800"/>
          <p14:tracePt t="55209" x="6684963" y="2565400"/>
          <p14:tracePt t="55226" x="6572250" y="2503488"/>
          <p14:tracePt t="55228" x="6508750" y="2478088"/>
          <p14:tracePt t="55243" x="6472238" y="2452688"/>
          <p14:tracePt t="55245" x="6434138" y="2427288"/>
          <p14:tracePt t="55260" x="6346825" y="2365375"/>
          <p14:tracePt t="55276" x="6270625" y="2314575"/>
          <p14:tracePt t="55293" x="6221413" y="2278063"/>
          <p14:tracePt t="55310" x="6208713" y="2252663"/>
          <p14:tracePt t="55326" x="6196013" y="2239963"/>
          <p14:tracePt t="55343" x="6183313" y="2239963"/>
          <p14:tracePt t="55525" x="6170613" y="2239963"/>
          <p14:tracePt t="55604" x="6170613" y="2227263"/>
          <p14:tracePt t="55612" x="6170613" y="2214563"/>
          <p14:tracePt t="55627" x="6170613" y="2165350"/>
          <p14:tracePt t="55644" x="6146800" y="2101850"/>
          <p14:tracePt t="55660" x="6146800" y="2052638"/>
          <p14:tracePt t="55677" x="6134100" y="2014538"/>
          <p14:tracePt t="55694" x="6134100" y="1989138"/>
          <p14:tracePt t="55710" x="6134100" y="1965325"/>
          <p14:tracePt t="55727" x="6121400" y="1965325"/>
          <p14:tracePt t="55744" x="6121400" y="1952625"/>
          <p14:tracePt t="55772" x="6121400" y="1939925"/>
          <p14:tracePt t="55788" x="6108700" y="1939925"/>
          <p14:tracePt t="55916" x="6096000" y="1939925"/>
          <p14:tracePt t="55925" x="6083300" y="1965325"/>
          <p14:tracePt t="55932" x="6057900" y="1989138"/>
          <p14:tracePt t="55944" x="6034088" y="2052638"/>
          <p14:tracePt t="55962" x="5995988" y="2178050"/>
          <p14:tracePt t="55964" x="5970588" y="2252663"/>
          <p14:tracePt t="55978" x="5932488" y="2339975"/>
          <p14:tracePt t="55995" x="5895975" y="2478088"/>
          <p14:tracePt t="55997" x="5870575" y="2565400"/>
          <p14:tracePt t="56012" x="5845175" y="2728913"/>
          <p14:tracePt t="56028" x="5821363" y="2852738"/>
          <p14:tracePt t="56045" x="5808663" y="2965450"/>
          <p14:tracePt t="56061" x="5795963" y="3078163"/>
          <p14:tracePt t="56078" x="5795963" y="3178175"/>
          <p14:tracePt t="56095" x="5795963" y="3254375"/>
          <p14:tracePt t="56112" x="5795963" y="3316288"/>
          <p14:tracePt t="56128" x="5795963" y="3378200"/>
          <p14:tracePt t="56145" x="5783263" y="3416300"/>
          <p14:tracePt t="56162" x="5770563" y="3454400"/>
          <p14:tracePt t="56165" x="5770563" y="3467100"/>
          <p14:tracePt t="56179" x="5770563" y="3479800"/>
          <p14:tracePt t="56196" x="5770563" y="3490913"/>
          <p14:tracePt t="56212" x="5770563" y="3516313"/>
          <p14:tracePt t="56228" x="5770563" y="3529013"/>
          <p14:tracePt t="56245" x="5770563" y="3541713"/>
          <p14:tracePt t="56262" x="5770563" y="3567113"/>
          <p14:tracePt t="56278" x="5770563" y="3603625"/>
          <p14:tracePt t="56295" x="5770563" y="3654425"/>
          <p14:tracePt t="56312" x="5770563" y="3703638"/>
          <p14:tracePt t="56329" x="5757863" y="3779838"/>
          <p14:tracePt t="56331" x="5757863" y="3816350"/>
          <p14:tracePt t="56346" x="5757863" y="3854450"/>
          <p14:tracePt t="56363" x="5732463" y="3916363"/>
          <p14:tracePt t="56365" x="5732463" y="3941763"/>
          <p14:tracePt t="56380" x="5732463" y="4017963"/>
          <p14:tracePt t="56396" x="5719763" y="4092575"/>
          <p14:tracePt t="56413" x="5708650" y="4205288"/>
          <p14:tracePt t="56429" x="5695950" y="4330700"/>
          <p14:tracePt t="56445" x="5670550" y="4418013"/>
          <p14:tracePt t="56463" x="5645150" y="4492625"/>
          <p14:tracePt t="56479" x="5632450" y="4567238"/>
          <p14:tracePt t="56496" x="5619750" y="4618038"/>
          <p14:tracePt t="56513" x="5607050" y="4656138"/>
          <p14:tracePt t="56529" x="5607050" y="4667250"/>
          <p14:tracePt t="56532" x="5607050" y="4679950"/>
          <p14:tracePt t="56546" x="5607050" y="4692650"/>
          <p14:tracePt t="56572" x="5607050" y="4705350"/>
          <p14:tracePt t="56597" x="5607050" y="4718050"/>
          <p14:tracePt t="56620" x="5607050" y="4730750"/>
          <p14:tracePt t="56644" x="5607050" y="4743450"/>
          <p14:tracePt t="56660" x="5607050" y="4756150"/>
          <p14:tracePt t="56685" x="5607050" y="4768850"/>
          <p14:tracePt t="56701" x="5595938" y="4779963"/>
          <p14:tracePt t="56708" x="5595938" y="4792663"/>
          <p14:tracePt t="56716" x="5595938" y="4805363"/>
          <p14:tracePt t="56729" x="5595938" y="4830763"/>
          <p14:tracePt t="56732" x="5595938" y="4843463"/>
          <p14:tracePt t="56746" x="5595938" y="4868863"/>
          <p14:tracePt t="56748" x="5595938" y="4892675"/>
          <p14:tracePt t="56764" x="5583238" y="4943475"/>
          <p14:tracePt t="56780" x="5570538" y="4992688"/>
          <p14:tracePt t="56797" x="5557838" y="5056188"/>
          <p14:tracePt t="56814" x="5557838" y="5130800"/>
          <p14:tracePt t="56830" x="5532438" y="5194300"/>
          <p14:tracePt t="56846" x="5519738" y="5256213"/>
          <p14:tracePt t="56864" x="5495925" y="5356225"/>
          <p14:tracePt t="56880" x="5457825" y="5443538"/>
          <p14:tracePt t="56897" x="5419725" y="5530850"/>
          <p14:tracePt t="56900" x="5407025" y="5568950"/>
          <p14:tracePt t="56914" x="5394325" y="5607050"/>
          <p14:tracePt t="56916" x="5370513" y="5643563"/>
          <p14:tracePt t="56930" x="5357813" y="5681663"/>
          <p14:tracePt t="56932" x="5345113" y="5707063"/>
          <p14:tracePt t="56947" x="5307013" y="5781675"/>
          <p14:tracePt t="56964" x="5307013" y="5843588"/>
          <p14:tracePt t="56980" x="5281613" y="5894388"/>
          <p14:tracePt t="56998" x="5281613" y="5932488"/>
          <p14:tracePt t="57014" x="5270500" y="5969000"/>
          <p14:tracePt t="57030" x="5270500" y="6007100"/>
          <p14:tracePt t="57047" x="5257800" y="6032500"/>
          <p14:tracePt t="57064" x="5257800" y="6045200"/>
          <p14:tracePt t="57081" x="5257800" y="6056313"/>
          <p14:tracePt t="57098" x="5257800" y="6069013"/>
          <p14:tracePt t="57124" x="5257800" y="6081713"/>
          <p14:tracePt t="57156" x="5257800" y="6094413"/>
          <p14:tracePt t="57252" x="5257800" y="6081713"/>
          <p14:tracePt t="57260" x="5257800" y="6045200"/>
          <p14:tracePt t="57268" x="5245100" y="6019800"/>
          <p14:tracePt t="57282" x="5232400" y="5981700"/>
          <p14:tracePt t="57284" x="5232400" y="5932488"/>
          <p14:tracePt t="57299" x="5232400" y="5868988"/>
          <p14:tracePt t="57302" x="5232400" y="5781675"/>
          <p14:tracePt t="57315" x="5232400" y="5556250"/>
          <p14:tracePt t="57332" x="5257800" y="5281613"/>
          <p14:tracePt t="57348" x="5294313" y="5030788"/>
          <p14:tracePt t="57365" x="5345113" y="4805363"/>
          <p14:tracePt t="57381" x="5383213" y="4567238"/>
          <p14:tracePt t="57398" x="5419725" y="4367213"/>
          <p14:tracePt t="57414" x="5470525" y="4154488"/>
          <p14:tracePt t="57432" x="5519738" y="3979863"/>
          <p14:tracePt t="57448" x="5570538" y="3816350"/>
          <p14:tracePt t="57465" x="5607050" y="3692525"/>
          <p14:tracePt t="57483" x="5632450" y="3603625"/>
          <p14:tracePt t="57485" x="5632450" y="3567113"/>
          <p14:tracePt t="57499" x="5657850" y="3503613"/>
          <p14:tracePt t="57516" x="5657850" y="3479800"/>
          <p14:tracePt t="57532" x="5683250" y="3441700"/>
          <p14:tracePt t="57548" x="5683250" y="3416300"/>
          <p14:tracePt t="57566" x="5695950" y="3403600"/>
          <p14:tracePt t="57582" x="5708650" y="3390900"/>
          <p14:tracePt t="57599" x="5732463" y="3367088"/>
          <p14:tracePt t="57616" x="5745163" y="3354388"/>
          <p14:tracePt t="57633" x="5795963" y="3328988"/>
          <p14:tracePt t="57636" x="5821363" y="3316288"/>
          <p14:tracePt t="57649" x="5845175" y="3278188"/>
          <p14:tracePt t="57652" x="5883275" y="3241675"/>
          <p14:tracePt t="57666" x="5908675" y="3203575"/>
          <p14:tracePt t="57668" x="5945188" y="3141663"/>
          <p14:tracePt t="57683" x="5970588" y="3078163"/>
          <p14:tracePt t="57685" x="5995988" y="3028950"/>
          <p14:tracePt t="57700" x="6034088" y="2916238"/>
          <p14:tracePt t="57716" x="6057900" y="2816225"/>
          <p14:tracePt t="57733" x="6070600" y="2740025"/>
          <p14:tracePt t="57749" x="6070600" y="2690813"/>
          <p14:tracePt t="57765" x="6070600" y="2640013"/>
          <p14:tracePt t="57782" x="6057900" y="2590800"/>
          <p14:tracePt t="57800" x="6034088" y="2552700"/>
          <p14:tracePt t="57816" x="6021388" y="2527300"/>
          <p14:tracePt t="57833" x="6008688" y="2490788"/>
          <p14:tracePt t="57836" x="5995988" y="2478088"/>
          <p14:tracePt t="57849" x="5995988" y="2452688"/>
          <p14:tracePt t="57867" x="5995988" y="2439988"/>
          <p14:tracePt t="57972" x="5983288" y="2465388"/>
          <p14:tracePt t="57980" x="5970588" y="2490788"/>
          <p14:tracePt t="57988" x="5970588" y="2527300"/>
          <p14:tracePt t="58000" x="5970588" y="2565400"/>
          <p14:tracePt t="58017" x="5970588" y="2652713"/>
          <p14:tracePt t="58020" x="5970588" y="2703513"/>
          <p14:tracePt t="58034" x="5957888" y="2765425"/>
          <p14:tracePt t="58036" x="5945188" y="2828925"/>
          <p14:tracePt t="58050" x="5945188" y="2903538"/>
          <p14:tracePt t="58052" x="5945188" y="2978150"/>
          <p14:tracePt t="58068" x="5921375" y="3154363"/>
          <p14:tracePt t="58084" x="5908675" y="3316288"/>
          <p14:tracePt t="58100" x="5883275" y="3403600"/>
          <p14:tracePt t="58116" x="5857875" y="3467100"/>
          <p14:tracePt t="58133" x="5857875" y="3503613"/>
          <p14:tracePt t="58156" x="5845175" y="3503613"/>
          <p14:tracePt t="58220" x="5857875" y="3503613"/>
          <p14:tracePt t="58228" x="5883275" y="3490913"/>
          <p14:tracePt t="58237" x="5883275" y="3454400"/>
          <p14:tracePt t="58251" x="5895975" y="3429000"/>
          <p14:tracePt t="58253" x="5908675" y="3378200"/>
          <p14:tracePt t="58267" x="5932488" y="3267075"/>
          <p14:tracePt t="58284" x="5945188" y="3128963"/>
          <p14:tracePt t="58301" x="5970588" y="2990850"/>
          <p14:tracePt t="58317" x="6008688" y="2852738"/>
          <p14:tracePt t="58334" x="6034088" y="2728913"/>
          <p14:tracePt t="58350" x="6057900" y="2652713"/>
          <p14:tracePt t="58367" x="6083300" y="2603500"/>
          <p14:tracePt t="58384" x="6096000" y="2552700"/>
          <p14:tracePt t="58401" x="6096000" y="2527300"/>
          <p14:tracePt t="58404" x="6096000" y="2516188"/>
          <p14:tracePt t="58418" x="6096000" y="2503488"/>
          <p14:tracePt t="58420" x="6108700" y="2478088"/>
          <p14:tracePt t="58435" x="6121400" y="2452688"/>
          <p14:tracePt t="58437" x="6121400" y="2427288"/>
          <p14:tracePt t="58452" x="6146800" y="2365375"/>
          <p14:tracePt t="58468" x="6183313" y="2278063"/>
          <p14:tracePt t="58485" x="6246813" y="2178050"/>
          <p14:tracePt t="58502" x="6296025" y="2078038"/>
          <p14:tracePt t="58517" x="6334125" y="2014538"/>
          <p14:tracePt t="58534" x="6383338" y="1914525"/>
          <p14:tracePt t="58551" x="6408738" y="1839913"/>
          <p14:tracePt t="58568" x="6408738" y="1765300"/>
          <p14:tracePt t="58585" x="6408738" y="1714500"/>
          <p14:tracePt t="58602" x="6408738" y="1701800"/>
          <p14:tracePt t="58605" x="6408738" y="1689100"/>
          <p14:tracePt t="58932" x="6421438" y="1689100"/>
          <p14:tracePt t="58948" x="6434138" y="1689100"/>
          <p14:tracePt t="58956" x="6459538" y="1689100"/>
          <p14:tracePt t="58969" x="6472238" y="1689100"/>
          <p14:tracePt t="58972" x="6483350" y="1689100"/>
          <p14:tracePt t="58986" x="6496050" y="1701800"/>
          <p14:tracePt t="58988" x="6508750" y="1739900"/>
          <p14:tracePt t="59004" x="6508750" y="1801813"/>
          <p14:tracePt t="59020" x="6508750" y="1876425"/>
          <p14:tracePt t="59036" x="6508750" y="1889125"/>
          <p14:tracePt t="59053" x="6508750" y="1914525"/>
          <p14:tracePt t="59069" x="6496050" y="1914525"/>
          <p14:tracePt t="59086" x="6459538" y="1952625"/>
          <p14:tracePt t="59103" x="6446838" y="1965325"/>
          <p14:tracePt t="59284" x="6446838" y="1952625"/>
          <p14:tracePt t="59292" x="6446838" y="1939925"/>
          <p14:tracePt t="59303" x="6446838" y="1927225"/>
          <p14:tracePt t="59320" x="6446838" y="1901825"/>
          <p14:tracePt t="59336" x="6446838" y="1889125"/>
          <p14:tracePt t="59373" x="6446838" y="1901825"/>
          <p14:tracePt t="59388" x="6446838" y="1914525"/>
          <p14:tracePt t="59428" x="6459538" y="1914525"/>
          <p14:tracePt t="59436" x="6472238" y="1927225"/>
          <p14:tracePt t="59444" x="6483350" y="1927225"/>
          <p14:tracePt t="59454" x="6496050" y="1927225"/>
          <p14:tracePt t="59470" x="6521450" y="1927225"/>
          <p14:tracePt t="59487" x="6534150" y="1927225"/>
          <p14:tracePt t="59504" x="6546850" y="1927225"/>
          <p14:tracePt t="59520" x="6572250" y="1939925"/>
          <p14:tracePt t="59537" x="6596063" y="1939925"/>
          <p14:tracePt t="59554" x="6596063" y="1952625"/>
          <p14:tracePt t="59620" x="6596063" y="1965325"/>
          <p14:tracePt t="59708" x="6584950" y="1978025"/>
          <p14:tracePt t="59716" x="6572250" y="1978025"/>
          <p14:tracePt t="59732" x="6559550" y="1989138"/>
          <p14:tracePt t="59739" x="6534150" y="2001838"/>
          <p14:tracePt t="59756" x="6483350" y="2001838"/>
          <p14:tracePt t="59772" x="6408738" y="2027238"/>
          <p14:tracePt t="59788" x="6334125" y="2052638"/>
          <p14:tracePt t="59805" x="6234113" y="2052638"/>
          <p14:tracePt t="59822" x="6183313" y="2065338"/>
          <p14:tracePt t="59838" x="6170613" y="2078038"/>
          <p14:tracePt t="59855" x="6146800" y="2078038"/>
          <p14:tracePt t="59871" x="6134100" y="2078038"/>
          <p14:tracePt t="59889" x="6108700" y="2078038"/>
          <p14:tracePt t="59892" x="6096000" y="2078038"/>
          <p14:tracePt t="59905" x="6083300" y="2078038"/>
          <p14:tracePt t="59908" x="6057900" y="2078038"/>
          <p14:tracePt t="59923" x="6045200" y="2078038"/>
          <p14:tracePt t="59925" x="6034088" y="2065338"/>
          <p14:tracePt t="59939" x="6008688" y="2039938"/>
          <p14:tracePt t="59956" x="6008688" y="1989138"/>
          <p14:tracePt t="59972" x="5983288" y="1952625"/>
          <p14:tracePt t="59988" x="5983288" y="1901825"/>
          <p14:tracePt t="60006" x="5983288" y="1852613"/>
          <p14:tracePt t="60022" x="5983288" y="1827213"/>
          <p14:tracePt t="60038" x="5983288" y="1789113"/>
          <p14:tracePt t="60055" x="5983288" y="1752600"/>
          <p14:tracePt t="60072" x="5983288" y="1701800"/>
          <p14:tracePt t="60089" x="5983288" y="1676400"/>
          <p14:tracePt t="60092" x="5983288" y="1652588"/>
          <p14:tracePt t="60105" x="5970588" y="1639888"/>
          <p14:tracePt t="60109" x="5957888" y="1627188"/>
          <p14:tracePt t="60141" x="5945188" y="1614488"/>
          <p14:tracePt t="60156" x="5932488" y="1614488"/>
          <p14:tracePt t="60164" x="5921375" y="1614488"/>
          <p14:tracePt t="60172" x="5908675" y="1614488"/>
          <p14:tracePt t="60189" x="5883275" y="1614488"/>
          <p14:tracePt t="60206" x="5857875" y="1614488"/>
          <p14:tracePt t="60222" x="5821363" y="1614488"/>
          <p14:tracePt t="60239" x="5808663" y="1614488"/>
          <p14:tracePt t="60256" x="5783263" y="1627188"/>
          <p14:tracePt t="60273" x="5757863" y="1663700"/>
          <p14:tracePt t="60276" x="5745163" y="1676400"/>
          <p14:tracePt t="60289" x="5732463" y="1689100"/>
          <p14:tracePt t="60306" x="5719763" y="1714500"/>
          <p14:tracePt t="60323" x="5695950" y="1727200"/>
          <p14:tracePt t="60340" x="5683250" y="1752600"/>
          <p14:tracePt t="60356" x="5683250" y="1765300"/>
          <p14:tracePt t="60373" x="5670550" y="1765300"/>
          <p14:tracePt t="60389" x="5670550" y="1776413"/>
          <p14:tracePt t="60406" x="5657850" y="1776413"/>
          <p14:tracePt t="60423" x="5645150" y="1776413"/>
          <p14:tracePt t="62412" x="5645150" y="1789113"/>
          <p14:tracePt t="62436" x="5645150" y="1801813"/>
          <p14:tracePt t="62468" x="5645150" y="1814513"/>
          <p14:tracePt t="62508" x="5657850" y="1814513"/>
          <p14:tracePt t="62516" x="5657850" y="1827213"/>
          <p14:tracePt t="62540" x="5670550" y="1827213"/>
          <p14:tracePt t="62556" x="5670550" y="1839913"/>
          <p14:tracePt t="62564" x="5670550" y="1852613"/>
          <p14:tracePt t="62580" x="5683250" y="1852613"/>
          <p14:tracePt t="62596" x="5695950" y="1865313"/>
          <p14:tracePt t="62613" x="5708650" y="1876425"/>
          <p14:tracePt t="62636" x="5719763" y="1876425"/>
          <p14:tracePt t="62652" x="5719763" y="1889125"/>
          <p14:tracePt t="62756" x="5732463" y="1901825"/>
          <p14:tracePt t="62796" x="5732463" y="1914525"/>
          <p14:tracePt t="63308" x="5732463" y="1927225"/>
          <p14:tracePt t="63324" x="5732463" y="1939925"/>
          <p14:tracePt t="63332" x="5745163" y="1952625"/>
          <p14:tracePt t="63348" x="5795963" y="1989138"/>
          <p14:tracePt t="63364" x="5832475" y="2001838"/>
          <p14:tracePt t="63366" x="5883275" y="2014538"/>
          <p14:tracePt t="63380" x="6021388" y="2027238"/>
          <p14:tracePt t="63397" x="6121400" y="2027238"/>
          <p14:tracePt t="63413" x="6208713" y="2027238"/>
          <p14:tracePt t="63430" x="6283325" y="2039938"/>
          <p14:tracePt t="63448" x="6308725" y="2039938"/>
          <p14:tracePt t="63464" x="6346825" y="2052638"/>
          <p14:tracePt t="63481" x="6359525" y="2052638"/>
          <p14:tracePt t="63484" x="6370638" y="2052638"/>
          <p14:tracePt t="63498" x="6396038" y="2052638"/>
          <p14:tracePt t="63500" x="6396038" y="2065338"/>
          <p14:tracePt t="63514" x="6408738" y="2078038"/>
          <p14:tracePt t="63517" x="6434138" y="2078038"/>
          <p14:tracePt t="63532" x="6508750" y="2078038"/>
          <p14:tracePt t="63548" x="6559550" y="2078038"/>
          <p14:tracePt t="63565" x="6634163" y="2089150"/>
          <p14:tracePt t="63581" x="6696075" y="2089150"/>
          <p14:tracePt t="63598" x="6746875" y="2089150"/>
          <p14:tracePt t="63614" x="6759575" y="2089150"/>
          <p14:tracePt t="63632" x="6772275" y="2089150"/>
          <p14:tracePt t="63732" x="6784975" y="2089150"/>
          <p14:tracePt t="63812" x="6797675" y="2089150"/>
          <p14:tracePt t="63820" x="6808788" y="2089150"/>
          <p14:tracePt t="63832" x="6859588" y="2078038"/>
          <p14:tracePt t="63849" x="6946900" y="2052638"/>
          <p14:tracePt t="63852" x="7021513" y="2039938"/>
          <p14:tracePt t="63865" x="7097713" y="2014538"/>
          <p14:tracePt t="63868" x="7172325" y="2001838"/>
          <p14:tracePt t="63882" x="7259638" y="1989138"/>
          <p14:tracePt t="63885" x="7335838" y="1965325"/>
          <p14:tracePt t="63899" x="7435850" y="1927225"/>
          <p14:tracePt t="63916" x="7485063" y="1914525"/>
          <p14:tracePt t="63932" x="7548563" y="1889125"/>
          <p14:tracePt t="63949" x="7597775" y="1876425"/>
          <p14:tracePt t="63966" x="7623175" y="1865313"/>
          <p14:tracePt t="63983" x="7648575" y="1852613"/>
          <p14:tracePt t="64004" x="7661275" y="1852613"/>
          <p14:tracePt t="64044" x="7661275" y="1839913"/>
          <p14:tracePt t="64052" x="7673975" y="1827213"/>
          <p14:tracePt t="64068" x="7685088" y="1827213"/>
          <p14:tracePt t="64092" x="7697788" y="1814513"/>
          <p14:tracePt t="64444" x="7697788" y="1827213"/>
          <p14:tracePt t="64452" x="7710488" y="1839913"/>
          <p14:tracePt t="64468" x="7710488" y="1852613"/>
          <p14:tracePt t="64484" x="7710488" y="1865313"/>
          <p14:tracePt t="64500" x="7710488" y="1889125"/>
          <p14:tracePt t="64516" x="7710488" y="1901825"/>
          <p14:tracePt t="64533" x="7710488" y="1914525"/>
          <p14:tracePt t="64565" x="7710488" y="1927225"/>
          <p14:tracePt t="64572" x="7710488" y="1939925"/>
          <p14:tracePt t="64605" x="7710488" y="1952625"/>
          <p14:tracePt t="64820" x="7723188" y="1952625"/>
          <p14:tracePt t="64828" x="7735888" y="1965325"/>
          <p14:tracePt t="64869" x="7735888" y="1978025"/>
          <p14:tracePt t="65092" x="7748588" y="1978025"/>
          <p14:tracePt t="65116" x="7761288" y="1978025"/>
          <p14:tracePt t="65156" x="7761288" y="1965325"/>
          <p14:tracePt t="65180" x="7773988" y="1965325"/>
          <p14:tracePt t="65196" x="7773988" y="1952625"/>
          <p14:tracePt t="65212" x="7785100" y="1952625"/>
          <p14:tracePt t="65228" x="7797800" y="1952625"/>
          <p14:tracePt t="65236" x="7797800" y="1939925"/>
          <p14:tracePt t="65252" x="7810500" y="1927225"/>
          <p14:tracePt t="65269" x="7823200" y="1914525"/>
          <p14:tracePt t="65300" x="7835900" y="1901825"/>
          <p14:tracePt t="65308" x="7848600" y="1901825"/>
          <p14:tracePt t="65325" x="7848600" y="1889125"/>
          <p14:tracePt t="65380" x="7861300" y="1889125"/>
          <p14:tracePt t="65405" x="7861300" y="1876425"/>
          <p14:tracePt t="65452" x="7861300" y="1865313"/>
          <p14:tracePt t="65492" x="7861300" y="1852613"/>
          <p14:tracePt t="65525" x="7861300" y="1839913"/>
          <p14:tracePt t="65532" x="7861300" y="1827213"/>
          <p14:tracePt t="67244" x="7835900" y="1839913"/>
          <p14:tracePt t="67252" x="7797800" y="1865313"/>
          <p14:tracePt t="67260" x="7773988" y="1889125"/>
          <p14:tracePt t="67274" x="7735888" y="1927225"/>
          <p14:tracePt t="67277" x="7697788" y="1939925"/>
          <p14:tracePt t="67292" x="7572375" y="1989138"/>
          <p14:tracePt t="67308" x="7348538" y="2039938"/>
          <p14:tracePt t="67324" x="7046913" y="2065338"/>
          <p14:tracePt t="67341" x="6708775" y="2078038"/>
          <p14:tracePt t="67357" x="6396038" y="2078038"/>
          <p14:tracePt t="67374" x="6134100" y="2078038"/>
          <p14:tracePt t="67391" x="5908675" y="2101850"/>
          <p14:tracePt t="67408" x="5757863" y="2101850"/>
          <p14:tracePt t="67424" x="5670550" y="2101850"/>
          <p14:tracePt t="67441" x="5632450" y="2101850"/>
          <p14:tracePt t="67444" x="5607050" y="2101850"/>
          <p14:tracePt t="67468" x="5595938" y="2101850"/>
          <p14:tracePt t="67684" x="5619750" y="2101850"/>
          <p14:tracePt t="67700" x="5632450" y="2101850"/>
          <p14:tracePt t="67708" x="5632450" y="2114550"/>
          <p14:tracePt t="67716" x="5645150" y="2127250"/>
          <p14:tracePt t="67725" x="5657850" y="2127250"/>
          <p14:tracePt t="67742" x="5670550" y="2139950"/>
          <p14:tracePt t="67764" x="5695950" y="2139950"/>
          <p14:tracePt t="67776" x="5695950" y="2152650"/>
          <p14:tracePt t="67793" x="5719763" y="2152650"/>
          <p14:tracePt t="67796" x="5732463" y="2152650"/>
          <p14:tracePt t="67809" x="5757863" y="2165350"/>
          <p14:tracePt t="67811" x="5770563" y="2165350"/>
          <p14:tracePt t="67826" x="5795963" y="2165350"/>
          <p14:tracePt t="67828" x="5821363" y="2165350"/>
          <p14:tracePt t="67843" x="5845175" y="2165350"/>
          <p14:tracePt t="67845" x="5870575" y="2178050"/>
          <p14:tracePt t="67860" x="5932488" y="2190750"/>
          <p14:tracePt t="67877" x="5957888" y="2190750"/>
          <p14:tracePt t="67892" x="5983288" y="2201863"/>
          <p14:tracePt t="67909" x="5995988" y="2201863"/>
          <p14:tracePt t="67925" x="6008688" y="2201863"/>
          <p14:tracePt t="71100" x="6008688" y="2214563"/>
          <p14:tracePt t="71124" x="6021388" y="2214563"/>
          <p14:tracePt t="71132" x="6045200" y="2214563"/>
          <p14:tracePt t="71141" x="6057900" y="2214563"/>
          <p14:tracePt t="71156" x="6083300" y="2214563"/>
          <p14:tracePt t="71168" x="6096000" y="2214563"/>
          <p14:tracePt t="71184" x="6121400" y="2214563"/>
          <p14:tracePt t="71201" x="6146800" y="2214563"/>
          <p14:tracePt t="71204" x="6170613" y="2214563"/>
          <p14:tracePt t="71218" x="6208713" y="2214563"/>
          <p14:tracePt t="71220" x="6221413" y="2214563"/>
          <p14:tracePt t="71235" x="6246813" y="2214563"/>
          <p14:tracePt t="71252" x="6270625" y="2214563"/>
          <p14:tracePt t="71268" x="6321425" y="2214563"/>
          <p14:tracePt t="71285" x="6383338" y="2227263"/>
          <p14:tracePt t="71301" x="6483350" y="2252663"/>
          <p14:tracePt t="71318" x="6596063" y="2314575"/>
          <p14:tracePt t="71334" x="6721475" y="2365375"/>
          <p14:tracePt t="71352" x="6808788" y="2439988"/>
          <p14:tracePt t="71368" x="6884988" y="2490788"/>
          <p14:tracePt t="71385" x="6946900" y="2540000"/>
          <p14:tracePt t="71388" x="6985000" y="2552700"/>
          <p14:tracePt t="71402" x="6997700" y="2578100"/>
          <p14:tracePt t="71404" x="7010400" y="2590800"/>
          <p14:tracePt t="71419" x="7010400" y="2603500"/>
          <p14:tracePt t="71421" x="7021513" y="2616200"/>
          <p14:tracePt t="71436" x="7021513" y="2627313"/>
          <p14:tracePt t="71453" x="7021513" y="2640013"/>
          <p14:tracePt t="71468" x="7021513" y="2652713"/>
          <p14:tracePt t="71485" x="7021513" y="2665413"/>
          <p14:tracePt t="71501" x="7021513" y="2678113"/>
          <p14:tracePt t="71518" x="7010400" y="2690813"/>
          <p14:tracePt t="71535" x="6997700" y="2728913"/>
          <p14:tracePt t="71552" x="6985000" y="2752725"/>
          <p14:tracePt t="71569" x="6972300" y="2765425"/>
          <p14:tracePt t="71586" x="6972300" y="2790825"/>
          <p14:tracePt t="71603" x="6972300" y="2803525"/>
          <p14:tracePt t="71620" x="6972300" y="2816225"/>
          <p14:tracePt t="71668" x="6972300" y="2828925"/>
          <p14:tracePt t="71676" x="6972300" y="2840038"/>
          <p14:tracePt t="71692" x="6985000" y="2840038"/>
          <p14:tracePt t="71708" x="6997700" y="2852738"/>
          <p14:tracePt t="71732" x="7010400" y="2852738"/>
          <p14:tracePt t="71740" x="7021513" y="2865438"/>
          <p14:tracePt t="71764" x="7021513" y="2878138"/>
          <p14:tracePt t="71772" x="7021513" y="2890838"/>
          <p14:tracePt t="71788" x="7021513" y="2903538"/>
          <p14:tracePt t="71803" x="7021513" y="2916238"/>
          <p14:tracePt t="71820" x="7021513" y="2941638"/>
          <p14:tracePt t="71836" x="7021513" y="2990850"/>
          <p14:tracePt t="71853" x="6985000" y="3028950"/>
          <p14:tracePt t="71869" x="6959600" y="3090863"/>
          <p14:tracePt t="71886" x="6934200" y="3128963"/>
          <p14:tracePt t="71903" x="6910388" y="3216275"/>
          <p14:tracePt t="71909" x="6897688" y="3254375"/>
          <p14:tracePt t="71919" x="6897688" y="3303588"/>
          <p14:tracePt t="71936" x="6884988" y="3429000"/>
          <p14:tracePt t="71940" x="6872288" y="3490913"/>
          <p14:tracePt t="71954" x="6872288" y="3567113"/>
          <p14:tracePt t="71956" x="6872288" y="3667125"/>
          <p14:tracePt t="71970" x="6872288" y="3767138"/>
          <p14:tracePt t="71972" x="6872288" y="3879850"/>
          <p14:tracePt t="71987" x="6910388" y="4105275"/>
          <p14:tracePt t="72004" x="6959600" y="4305300"/>
          <p14:tracePt t="72020" x="7021513" y="4567238"/>
          <p14:tracePt t="72036" x="7123113" y="4856163"/>
          <p14:tracePt t="72054" x="7197725" y="5156200"/>
          <p14:tracePt t="72069" x="7272338" y="5468938"/>
          <p14:tracePt t="72086" x="7348538" y="5707063"/>
          <p14:tracePt t="72104" x="7435850" y="5919788"/>
          <p14:tracePt t="72120" x="7485063" y="6045200"/>
          <p14:tracePt t="72137" x="7561263" y="6157913"/>
          <p14:tracePt t="72139" x="7597775" y="6194425"/>
          <p14:tracePt t="72154" x="7648575" y="6232525"/>
          <p14:tracePt t="72156" x="7685088" y="6245225"/>
          <p14:tracePt t="72170" x="7748588" y="6269038"/>
          <p14:tracePt t="72172" x="7785100" y="6294438"/>
          <p14:tracePt t="72188" x="7848600" y="6332538"/>
          <p14:tracePt t="72204" x="7886700" y="6370638"/>
          <p14:tracePt t="72220" x="7897813" y="6370638"/>
          <p14:tracePt t="72237" x="7910513" y="6370638"/>
          <p14:tracePt t="72396" x="7923213" y="6370638"/>
          <p14:tracePt t="72412" x="7935913" y="6370638"/>
          <p14:tracePt t="72420" x="7948613" y="6370638"/>
          <p14:tracePt t="72428" x="7961313" y="6370638"/>
          <p14:tracePt t="72437" x="7974013" y="6370638"/>
          <p14:tracePt t="72454" x="8035925" y="6370638"/>
          <p14:tracePt t="72471" x="8099425" y="6345238"/>
          <p14:tracePt t="72488" x="8174038" y="6319838"/>
          <p14:tracePt t="72505" x="8248650" y="6294438"/>
          <p14:tracePt t="72508" x="8274050" y="6281738"/>
          <p14:tracePt t="72522" x="8299450" y="6269038"/>
          <p14:tracePt t="72524" x="8324850" y="6269038"/>
          <p14:tracePt t="72538" x="8348663" y="6245225"/>
          <p14:tracePt t="72540" x="8374063" y="6232525"/>
          <p14:tracePt t="72555" x="8412163" y="6194425"/>
          <p14:tracePt t="72572" x="8448675" y="6157913"/>
          <p14:tracePt t="72588" x="8486775" y="6119813"/>
          <p14:tracePt t="72605" x="8512175" y="6081713"/>
          <p14:tracePt t="72622" x="8548688" y="6056313"/>
          <p14:tracePt t="72638" x="8586788" y="6032500"/>
          <p14:tracePt t="72654" x="8624888" y="6019800"/>
          <p14:tracePt t="72672" x="8650288" y="5994400"/>
          <p14:tracePt t="72688" x="8661400" y="5994400"/>
          <p14:tracePt t="72705" x="8674100" y="5994400"/>
          <p14:tracePt t="72722" x="8686800" y="5969000"/>
          <p14:tracePt t="72724" x="8699500" y="5969000"/>
          <p14:tracePt t="72739" x="8712200" y="5956300"/>
          <p14:tracePt t="72756" x="8724900" y="5932488"/>
          <p14:tracePt t="72772" x="8724900" y="5894388"/>
          <p14:tracePt t="72788" x="8724900" y="5868988"/>
          <p14:tracePt t="72806" x="8724900" y="5856288"/>
          <p14:tracePt t="72821" x="8724900" y="5832475"/>
          <p14:tracePt t="73012" x="8737600" y="5819775"/>
          <p14:tracePt t="73020" x="8737600" y="5807075"/>
          <p14:tracePt t="73028" x="8750300" y="5781675"/>
          <p14:tracePt t="73039" x="8763000" y="5768975"/>
          <p14:tracePt t="73056" x="8774113" y="5743575"/>
          <p14:tracePt t="73073" x="8786813" y="5719763"/>
          <p14:tracePt t="73124" x="8786813" y="5707063"/>
          <p14:tracePt t="73139" x="8799513" y="5707063"/>
          <p14:tracePt t="73155" x="8812213" y="5694363"/>
          <p14:tracePt t="73540" x="8812213" y="5656263"/>
          <p14:tracePt t="73548" x="8812213" y="5619750"/>
          <p14:tracePt t="73557" x="8812213" y="5568950"/>
          <p14:tracePt t="73573" x="8799513" y="5468938"/>
          <p14:tracePt t="73590" x="8774113" y="5318125"/>
          <p14:tracePt t="73607" x="8763000" y="5181600"/>
          <p14:tracePt t="73624" x="8724900" y="5005388"/>
          <p14:tracePt t="73641" x="8674100" y="4830763"/>
          <p14:tracePt t="73644" x="8650288" y="4768850"/>
          <p14:tracePt t="73658" x="8624888" y="4705350"/>
          <p14:tracePt t="73660" x="8599488" y="4656138"/>
          <p14:tracePt t="73674" x="8574088" y="4592638"/>
          <p14:tracePt t="73676" x="8548688" y="4543425"/>
          <p14:tracePt t="73692" x="8499475" y="4479925"/>
          <p14:tracePt t="73708" x="8435975" y="4443413"/>
          <p14:tracePt t="73724" x="8386763" y="4430713"/>
          <p14:tracePt t="73741" x="8374063" y="4430713"/>
          <p14:tracePt t="73757" x="8348663" y="4430713"/>
          <p14:tracePt t="73774" x="8335963" y="4430713"/>
          <p14:tracePt t="73791" x="8324850" y="4418013"/>
          <p14:tracePt t="73808" x="8312150" y="4418013"/>
          <p14:tracePt t="73825" x="8299450" y="4405313"/>
          <p14:tracePt t="73827" x="8286750" y="4405313"/>
          <p14:tracePt t="73844" x="8274050" y="4392613"/>
          <p14:tracePt t="73858" x="8274050" y="4379913"/>
          <p14:tracePt t="73860" x="8248650" y="4379913"/>
          <p14:tracePt t="73875" x="8223250" y="4367213"/>
          <p14:tracePt t="73892" x="8186738" y="4354513"/>
          <p14:tracePt t="73908" x="8135938" y="4330700"/>
          <p14:tracePt t="73925" x="8061325" y="4318000"/>
          <p14:tracePt t="73941" x="8010525" y="4318000"/>
          <p14:tracePt t="73957" x="7961313" y="4318000"/>
          <p14:tracePt t="73975" x="7910513" y="4318000"/>
          <p14:tracePt t="73992" x="7886700" y="4318000"/>
          <p14:tracePt t="74009" x="7835900" y="4318000"/>
          <p14:tracePt t="74025" x="7823200" y="4318000"/>
          <p14:tracePt t="74028" x="7810500" y="4318000"/>
          <p14:tracePt t="74044" x="7797800" y="4318000"/>
          <p14:tracePt t="74172" x="7797800" y="4305300"/>
          <p14:tracePt t="74180" x="7797800" y="4292600"/>
          <p14:tracePt t="74192" x="7797800" y="4267200"/>
          <p14:tracePt t="74196" x="7797800" y="4217988"/>
          <p14:tracePt t="74209" x="7797800" y="4141788"/>
          <p14:tracePt t="74212" x="7797800" y="4079875"/>
          <p14:tracePt t="74226" x="7785100" y="3992563"/>
          <p14:tracePt t="74228" x="7761288" y="3892550"/>
          <p14:tracePt t="74243" x="7735888" y="3803650"/>
          <p14:tracePt t="74245" x="7685088" y="3716338"/>
          <p14:tracePt t="74260" x="7535863" y="3516313"/>
          <p14:tracePt t="74276" x="7335838" y="3303588"/>
          <p14:tracePt t="74292" x="7172325" y="3178175"/>
          <p14:tracePt t="74309" x="7072313" y="3103563"/>
          <p14:tracePt t="74326" x="7010400" y="3078163"/>
          <p14:tracePt t="74342" x="6985000" y="3065463"/>
          <p14:tracePt t="74452" x="6985000" y="3054350"/>
          <p14:tracePt t="74459" x="6985000" y="3041650"/>
          <p14:tracePt t="74468" x="6985000" y="3003550"/>
          <p14:tracePt t="74476" x="6997700" y="2978150"/>
          <p14:tracePt t="74493" x="7034213" y="2903538"/>
          <p14:tracePt t="74509" x="7072313" y="2852738"/>
          <p14:tracePt t="74526" x="7097713" y="2803525"/>
          <p14:tracePt t="74604" x="7110413" y="2803525"/>
          <p14:tracePt t="74612" x="7123113" y="2816225"/>
          <p14:tracePt t="74628" x="7159625" y="2865438"/>
          <p14:tracePt t="74644" x="7210425" y="2878138"/>
          <p14:tracePt t="74660" x="7246938" y="2916238"/>
          <p14:tracePt t="74676" x="7272338" y="2952750"/>
          <p14:tracePt t="74693" x="7285038" y="2990850"/>
          <p14:tracePt t="74710" x="7297738" y="3028950"/>
          <p14:tracePt t="74727" x="7297738" y="3078163"/>
          <p14:tracePt t="74744" x="7297738" y="3128963"/>
          <p14:tracePt t="74760" x="7297738" y="3178175"/>
          <p14:tracePt t="74763" x="7297738" y="3203575"/>
          <p14:tracePt t="74777" x="7297738" y="3241675"/>
          <p14:tracePt t="74780" x="7297738" y="3278188"/>
          <p14:tracePt t="74794" x="7297738" y="3316288"/>
          <p14:tracePt t="74796" x="7297738" y="3354388"/>
          <p14:tracePt t="74811" x="7335838" y="3403600"/>
          <p14:tracePt t="74828" x="7372350" y="3441700"/>
          <p14:tracePt t="74844" x="7448550" y="3479800"/>
          <p14:tracePt t="74860" x="7548563" y="3529013"/>
          <p14:tracePt t="74877" x="7648575" y="3529013"/>
          <p14:tracePt t="74894" x="7785100" y="3529013"/>
          <p14:tracePt t="74910" x="7935913" y="3529013"/>
          <p14:tracePt t="74928" x="8110538" y="3529013"/>
          <p14:tracePt t="74944" x="8312150" y="3529013"/>
          <p14:tracePt t="74961" x="8512175" y="3529013"/>
          <p14:tracePt t="74963" x="8624888" y="3529013"/>
          <p14:tracePt t="74978" x="8737600" y="3529013"/>
          <p14:tracePt t="74980" x="8863013" y="3529013"/>
          <p14:tracePt t="74995" x="9088438" y="3541713"/>
          <p14:tracePt t="75012" x="9363075" y="3603625"/>
          <p14:tracePt t="75028" x="9637713" y="3679825"/>
          <p14:tracePt t="75044" x="9875838" y="3741738"/>
          <p14:tracePt t="75061" x="10052050" y="3767138"/>
          <p14:tracePt t="75077" x="10139363" y="3792538"/>
          <p14:tracePt t="75094" x="10201275" y="3816350"/>
          <p14:tracePt t="75111" x="10226675" y="3829050"/>
          <p14:tracePt t="75128" x="10226675" y="3841750"/>
          <p14:tracePt t="75484" x="10226675" y="3854450"/>
          <p14:tracePt t="75500" x="10226675" y="3867150"/>
          <p14:tracePt t="75524" x="10201275" y="3879850"/>
          <p14:tracePt t="75532" x="10188575" y="3892550"/>
          <p14:tracePt t="75545" x="10177463" y="3892550"/>
          <p14:tracePt t="75548" x="10152063" y="3892550"/>
          <p14:tracePt t="75564" x="10126663" y="3905250"/>
          <p14:tracePt t="75580" x="10088563" y="3905250"/>
          <p14:tracePt t="75596" x="10064750" y="3905250"/>
          <p14:tracePt t="75613" x="10052050" y="3905250"/>
          <p14:tracePt t="75629" x="10039350" y="390525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D2959F-1844-8693-9B8C-9F92A11A9A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AF4F2D3-259E-DC2E-BD27-F77753FF944A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DDD1821-3379-68B4-2DFA-06DA14291F34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2933CA0-505D-A00D-8300-AB30BD33AA0A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781A14C-133B-0638-D70F-8A40C2DEB5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109CDD-2103-3F78-038D-5370333AF0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9703" y="1155869"/>
            <a:ext cx="2079523" cy="460525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AD19316-4214-ACC0-6EA3-F0BE97E6914D}"/>
              </a:ext>
            </a:extLst>
          </p:cNvPr>
          <p:cNvSpPr/>
          <p:nvPr/>
        </p:nvSpPr>
        <p:spPr>
          <a:xfrm>
            <a:off x="4999703" y="1096875"/>
            <a:ext cx="2079523" cy="580679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27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144"/>
    </mc:Choice>
    <mc:Fallback xmlns="">
      <p:transition spd="slow" advTm="77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  <p:extLst>
    <p:ext uri="{3A86A75C-4F4B-4683-9AE1-C65F6400EC91}">
      <p14:laserTraceLst xmlns:p14="http://schemas.microsoft.com/office/powerpoint/2010/main">
        <p14:tracePtLst>
          <p14:tracePt t="20093" x="4243388" y="5568950"/>
          <p14:tracePt t="20101" x="4256088" y="5494338"/>
          <p14:tracePt t="20108" x="4330700" y="5368925"/>
          <p14:tracePt t="20118" x="4456113" y="5243513"/>
          <p14:tracePt t="20134" x="4768850" y="5018088"/>
          <p14:tracePt t="20151" x="5145088" y="4843463"/>
          <p14:tracePt t="20168" x="5470525" y="4718050"/>
          <p14:tracePt t="20185" x="5708650" y="4592638"/>
          <p14:tracePt t="20201" x="5921375" y="4518025"/>
          <p14:tracePt t="20204" x="6008688" y="4454525"/>
          <p14:tracePt t="20218" x="6096000" y="4418013"/>
          <p14:tracePt t="20220" x="6183313" y="4379913"/>
          <p14:tracePt t="20235" x="6270625" y="4341813"/>
          <p14:tracePt t="20237" x="6346825" y="4318000"/>
          <p14:tracePt t="20252" x="6459538" y="4279900"/>
          <p14:tracePt t="20269" x="6534150" y="4254500"/>
          <p14:tracePt t="20285" x="6634163" y="4217988"/>
          <p14:tracePt t="20301" x="6784975" y="4167188"/>
          <p14:tracePt t="20318" x="6959600" y="4117975"/>
          <p14:tracePt t="20335" x="7072313" y="4105275"/>
          <p14:tracePt t="20351" x="7123113" y="4105275"/>
          <p14:tracePt t="20461" x="7123113" y="4092575"/>
          <p14:tracePt t="20468" x="7123113" y="4079875"/>
          <p14:tracePt t="20476" x="7123113" y="4067175"/>
          <p14:tracePt t="20486" x="7097713" y="4029075"/>
          <p14:tracePt t="20502" x="7046913" y="3967163"/>
          <p14:tracePt t="20518" x="7010400" y="3929063"/>
          <p14:tracePt t="20535" x="6997700" y="3916363"/>
          <p14:tracePt t="20552" x="6959600" y="3916363"/>
          <p14:tracePt t="20569" x="6859588" y="3954463"/>
          <p14:tracePt t="20572" x="6784975" y="4017963"/>
          <p14:tracePt t="20586" x="6708775" y="4129088"/>
          <p14:tracePt t="20589" x="6634163" y="4241800"/>
          <p14:tracePt t="20603" x="6572250" y="4392613"/>
          <p14:tracePt t="20605" x="6508750" y="4543425"/>
          <p14:tracePt t="20620" x="6421438" y="4879975"/>
          <p14:tracePt t="20636" x="6370638" y="5243513"/>
          <p14:tracePt t="20653" x="6321425" y="5568950"/>
          <p14:tracePt t="20669" x="6296025" y="5843588"/>
          <p14:tracePt t="20686" x="6221413" y="6094413"/>
          <p14:tracePt t="20702" x="6170613" y="6232525"/>
          <p14:tracePt t="20719" x="6121400" y="6370638"/>
          <p14:tracePt t="20737" x="6096000" y="6457950"/>
          <p14:tracePt t="20753" x="6083300" y="6494463"/>
          <p14:tracePt t="20756" x="6070600" y="6507163"/>
          <p14:tracePt t="20769" x="6070600" y="6519863"/>
          <p14:tracePt t="20772" x="6070600" y="6532563"/>
          <p14:tracePt t="20787" x="6070600" y="6545263"/>
          <p14:tracePt t="20789" x="6070600" y="6557963"/>
          <p14:tracePt t="20804" x="6070600" y="6583363"/>
          <p14:tracePt t="20820" x="6083300" y="6607175"/>
          <p14:tracePt t="20837" x="6121400" y="6645275"/>
          <p14:tracePt t="20853" x="6196013" y="6696075"/>
          <p14:tracePt t="20870" x="6234113" y="6719888"/>
          <p14:tracePt t="20886" x="6270625" y="6732588"/>
          <p14:tracePt t="20903" x="6283325" y="6732588"/>
          <p14:tracePt t="20920" x="6296025" y="6732588"/>
          <p14:tracePt t="20936" x="6334125" y="6732588"/>
          <p14:tracePt t="20953" x="6370638" y="6696075"/>
          <p14:tracePt t="20956" x="6383338" y="6670675"/>
          <p14:tracePt t="20970" x="6396038" y="6632575"/>
          <p14:tracePt t="20973" x="6408738" y="6594475"/>
          <p14:tracePt t="20988" x="6421438" y="6507163"/>
          <p14:tracePt t="21004" x="6421438" y="6370638"/>
          <p14:tracePt t="21020" x="6421438" y="6219825"/>
          <p14:tracePt t="21037" x="6421438" y="6056313"/>
          <p14:tracePt t="21054" x="6396038" y="5932488"/>
          <p14:tracePt t="21070" x="6383338" y="5832475"/>
          <p14:tracePt t="21086" x="6370638" y="5756275"/>
          <p14:tracePt t="21104" x="6370638" y="5719763"/>
          <p14:tracePt t="21237" x="6383338" y="5719763"/>
          <p14:tracePt t="21653" x="6396038" y="5719763"/>
          <p14:tracePt t="21669" x="6408738" y="5707063"/>
          <p14:tracePt t="21676" x="6408738" y="5694363"/>
          <p14:tracePt t="21688" x="6421438" y="5694363"/>
          <p14:tracePt t="21705" x="6459538" y="5668963"/>
          <p14:tracePt t="21708" x="6496050" y="5668963"/>
          <p14:tracePt t="21722" x="6534150" y="5656263"/>
          <p14:tracePt t="21725" x="6559550" y="5643563"/>
          <p14:tracePt t="21739" x="6584950" y="5630863"/>
          <p14:tracePt t="21742" x="6608763" y="5619750"/>
          <p14:tracePt t="21756" x="6672263" y="5594350"/>
          <p14:tracePt t="21773" x="6721475" y="5568950"/>
          <p14:tracePt t="21789" x="6772275" y="5556250"/>
          <p14:tracePt t="21806" x="6821488" y="5543550"/>
          <p14:tracePt t="21822" x="6859588" y="5530850"/>
          <p14:tracePt t="21839" x="6884988" y="5530850"/>
          <p14:tracePt t="21855" x="6910388" y="5530850"/>
          <p14:tracePt t="23573" x="6910388" y="5518150"/>
          <p14:tracePt t="23581" x="6910388" y="5507038"/>
          <p14:tracePt t="23593" x="6921500" y="5481638"/>
          <p14:tracePt t="23597" x="6921500" y="5456238"/>
          <p14:tracePt t="23611" x="6934200" y="5430838"/>
          <p14:tracePt t="23613" x="6946900" y="5430838"/>
          <p14:tracePt t="23628" x="6946900" y="5418138"/>
          <p14:tracePt t="23644" x="6946900" y="5407025"/>
          <p14:tracePt t="23646" x="6946900" y="5394325"/>
          <p14:tracePt t="23660" x="6946900" y="5381625"/>
          <p14:tracePt t="23773" x="6910388" y="5381625"/>
          <p14:tracePt t="23780" x="6872288" y="5381625"/>
          <p14:tracePt t="23794" x="6821488" y="5381625"/>
          <p14:tracePt t="23797" x="6746875" y="5381625"/>
          <p14:tracePt t="23811" x="6696075" y="5381625"/>
          <p14:tracePt t="23813" x="6659563" y="5394325"/>
          <p14:tracePt t="23828" x="6546850" y="5407025"/>
          <p14:tracePt t="23845" x="6483350" y="5418138"/>
          <p14:tracePt t="23861" x="6408738" y="5418138"/>
          <p14:tracePt t="23878" x="6359525" y="5407025"/>
          <p14:tracePt t="23894" x="6334125" y="5407025"/>
          <p14:tracePt t="23911" x="6321425" y="5407025"/>
          <p14:tracePt t="23989" x="6308725" y="5407025"/>
          <p14:tracePt t="23996" x="6296025" y="5407025"/>
          <p14:tracePt t="24012" x="6283325" y="5407025"/>
          <p14:tracePt t="24028" x="6270625" y="5407025"/>
          <p14:tracePt t="24045" x="6246813" y="5407025"/>
          <p14:tracePt t="24061" x="6234113" y="5407025"/>
          <p14:tracePt t="24078" x="6221413" y="5407025"/>
          <p14:tracePt t="24094" x="6208713" y="5407025"/>
          <p14:tracePt t="24111" x="6183313" y="5407025"/>
          <p14:tracePt t="24181" x="6157913" y="5407025"/>
          <p14:tracePt t="24189" x="6146800" y="5394325"/>
          <p14:tracePt t="24196" x="6134100" y="5381625"/>
          <p14:tracePt t="24212" x="6070600" y="5318125"/>
          <p14:tracePt t="24229" x="6008688" y="5268913"/>
          <p14:tracePt t="24246" x="5857875" y="5218113"/>
          <p14:tracePt t="24262" x="5619750" y="5181600"/>
          <p14:tracePt t="24278" x="5319713" y="5130800"/>
          <p14:tracePt t="24295" x="4994275" y="5068888"/>
          <p14:tracePt t="24312" x="4806950" y="4992688"/>
          <p14:tracePt t="24329" x="4743450" y="4992688"/>
          <p14:tracePt t="24405" x="4743450" y="4981575"/>
          <p14:tracePt t="24412" x="4743450" y="4968875"/>
          <p14:tracePt t="24421" x="4743450" y="4956175"/>
          <p14:tracePt t="24429" x="4756150" y="4943475"/>
          <p14:tracePt t="24446" x="4806950" y="4868863"/>
          <p14:tracePt t="24462" x="4832350" y="4818063"/>
          <p14:tracePt t="24479" x="4832350" y="4779963"/>
          <p14:tracePt t="24496" x="4843463" y="4756150"/>
          <p14:tracePt t="24513" x="4843463" y="4705350"/>
          <p14:tracePt t="24516" x="4843463" y="4667250"/>
          <p14:tracePt t="24530" x="4843463" y="4630738"/>
          <p14:tracePt t="24532" x="4843463" y="4605338"/>
          <p14:tracePt t="24546" x="4843463" y="4579938"/>
          <p14:tracePt t="24549" x="4843463" y="4543425"/>
          <p14:tracePt t="24564" x="4843463" y="4467225"/>
          <p14:tracePt t="24580" x="4843463" y="4392613"/>
          <p14:tracePt t="24596" x="4843463" y="4318000"/>
          <p14:tracePt t="24613" x="4856163" y="4254500"/>
          <p14:tracePt t="24630" x="4868863" y="4179888"/>
          <p14:tracePt t="24647" x="4894263" y="4067175"/>
          <p14:tracePt t="24663" x="4945063" y="3979863"/>
          <p14:tracePt t="24679" x="4981575" y="3867150"/>
          <p14:tracePt t="24696" x="5032375" y="3716338"/>
          <p14:tracePt t="24713" x="5081588" y="3579813"/>
          <p14:tracePt t="24716" x="5106988" y="3503613"/>
          <p14:tracePt t="24730" x="5132388" y="3429000"/>
          <p14:tracePt t="24733" x="5145088" y="3367088"/>
          <p14:tracePt t="24747" x="5170488" y="3316288"/>
          <p14:tracePt t="24749" x="5194300" y="3241675"/>
          <p14:tracePt t="24764" x="5257800" y="3116263"/>
          <p14:tracePt t="24780" x="5307013" y="3028950"/>
          <p14:tracePt t="24796" x="5345113" y="2941638"/>
          <p14:tracePt t="24813" x="5370513" y="2865438"/>
          <p14:tracePt t="24830" x="5383213" y="2816225"/>
          <p14:tracePt t="24847" x="5394325" y="2752725"/>
          <p14:tracePt t="24864" x="5419725" y="2716213"/>
          <p14:tracePt t="24880" x="5419725" y="2665413"/>
          <p14:tracePt t="24897" x="5432425" y="2603500"/>
          <p14:tracePt t="24914" x="5457825" y="2540000"/>
          <p14:tracePt t="24917" x="5457825" y="2516188"/>
          <p14:tracePt t="24931" x="5470525" y="2490788"/>
          <p14:tracePt t="24933" x="5483225" y="2452688"/>
          <p14:tracePt t="24948" x="5495925" y="2403475"/>
          <p14:tracePt t="24964" x="5507038" y="2365375"/>
          <p14:tracePt t="24981" x="5519738" y="2327275"/>
          <p14:tracePt t="24997" x="5519738" y="2278063"/>
          <p14:tracePt t="25014" x="5545138" y="2227263"/>
          <p14:tracePt t="25030" x="5570538" y="2178050"/>
          <p14:tracePt t="25047" x="5595938" y="2127250"/>
          <p14:tracePt t="25064" x="5619750" y="2078038"/>
          <p14:tracePt t="25081" x="5632450" y="2027238"/>
          <p14:tracePt t="25084" x="5632450" y="2014538"/>
          <p14:tracePt t="25097" x="5632450" y="1989138"/>
          <p14:tracePt t="25100" x="5632450" y="1978025"/>
          <p14:tracePt t="25645" x="5645150" y="1978025"/>
          <p14:tracePt t="25661" x="5645150" y="1965325"/>
          <p14:tracePt t="25669" x="5645150" y="1952625"/>
          <p14:tracePt t="25764" x="5645150" y="1939925"/>
          <p14:tracePt t="25788" x="5657850" y="1939925"/>
          <p14:tracePt t="25797" x="5657850" y="1927225"/>
          <p14:tracePt t="25829" x="5657850" y="1914525"/>
          <p14:tracePt t="25837" x="5657850" y="1901825"/>
          <p14:tracePt t="25850" x="5670550" y="1901825"/>
          <p14:tracePt t="25853" x="5683250" y="1889125"/>
          <p14:tracePt t="25877" x="5683250" y="1876425"/>
          <p14:tracePt t="25901" x="5683250" y="1865313"/>
          <p14:tracePt t="25909" x="5695950" y="1852613"/>
          <p14:tracePt t="26149" x="5708650" y="1852613"/>
          <p14:tracePt t="26165" x="5719763" y="1852613"/>
          <p14:tracePt t="26173" x="5732463" y="1852613"/>
          <p14:tracePt t="26205" x="5745163" y="1852613"/>
          <p14:tracePt t="26237" x="5757863" y="1852613"/>
          <p14:tracePt t="26254" x="5770563" y="1852613"/>
          <p14:tracePt t="26261" x="5783263" y="1852613"/>
          <p14:tracePt t="26277" x="5783263" y="1839913"/>
          <p14:tracePt t="26284" x="5795963" y="1839913"/>
          <p14:tracePt t="26316" x="5808663" y="1839913"/>
          <p14:tracePt t="26340" x="5808663" y="1827213"/>
          <p14:tracePt t="26349" x="5821363" y="1827213"/>
          <p14:tracePt t="26365" x="5832475" y="1814513"/>
          <p14:tracePt t="26373" x="5832475" y="1801813"/>
          <p14:tracePt t="26405" x="5845175" y="1801813"/>
          <p14:tracePt t="26493" x="5845175" y="1789113"/>
          <p14:tracePt t="26508" x="5857875" y="1776413"/>
          <p14:tracePt t="26517" x="5857875" y="1765300"/>
          <p14:tracePt t="26524" x="5870575" y="1752600"/>
          <p14:tracePt t="26533" x="5883275" y="1752600"/>
          <p14:tracePt t="26551" x="5908675" y="1739900"/>
          <p14:tracePt t="26568" x="5921375" y="1701800"/>
          <p14:tracePt t="26585" x="5921375" y="1689100"/>
          <p14:tracePt t="26601" x="5921375" y="1676400"/>
          <p14:tracePt t="26604" x="5921375" y="1663700"/>
          <p14:tracePt t="26629" x="5921375" y="1652588"/>
          <p14:tracePt t="26645" x="5921375" y="1639888"/>
          <p14:tracePt t="26733" x="5908675" y="1639888"/>
          <p14:tracePt t="26749" x="5883275" y="1639888"/>
          <p14:tracePt t="26757" x="5870575" y="1639888"/>
          <p14:tracePt t="26768" x="5845175" y="1639888"/>
          <p14:tracePt t="26785" x="5795963" y="1639888"/>
          <p14:tracePt t="26788" x="5757863" y="1639888"/>
          <p14:tracePt t="26802" x="5708650" y="1652588"/>
          <p14:tracePt t="26805" x="5670550" y="1676400"/>
          <p14:tracePt t="26819" x="5632450" y="1701800"/>
          <p14:tracePt t="26821" x="5595938" y="1739900"/>
          <p14:tracePt t="26836" x="5519738" y="1839913"/>
          <p14:tracePt t="26853" x="5445125" y="1939925"/>
          <p14:tracePt t="26869" x="5394325" y="2139950"/>
          <p14:tracePt t="26885" x="5357813" y="2390775"/>
          <p14:tracePt t="26901" x="5294313" y="2665413"/>
          <p14:tracePt t="26918" x="5219700" y="2928938"/>
          <p14:tracePt t="26935" x="5170488" y="3165475"/>
          <p14:tracePt t="26952" x="5132388" y="3378200"/>
          <p14:tracePt t="26969" x="5106988" y="3516313"/>
          <p14:tracePt t="26972" x="5106988" y="3567113"/>
          <p14:tracePt t="26986" x="5094288" y="3590925"/>
          <p14:tracePt t="26989" x="5094288" y="3616325"/>
          <p14:tracePt t="27053" x="5094288" y="3590925"/>
          <p14:tracePt t="27061" x="5094288" y="3567113"/>
          <p14:tracePt t="27069" x="5106988" y="3516313"/>
          <p14:tracePt t="27086" x="5157788" y="3367088"/>
          <p14:tracePt t="27102" x="5181600" y="3216275"/>
          <p14:tracePt t="27119" x="5232400" y="3016250"/>
          <p14:tracePt t="27136" x="5270500" y="2803525"/>
          <p14:tracePt t="27153" x="5307013" y="2590800"/>
          <p14:tracePt t="27157" x="5332413" y="2490788"/>
          <p14:tracePt t="27170" x="5345113" y="2403475"/>
          <p14:tracePt t="27172" x="5357813" y="2314575"/>
          <p14:tracePt t="27187" x="5370513" y="2227263"/>
          <p14:tracePt t="27188" x="5370513" y="2165350"/>
          <p14:tracePt t="27204" x="5370513" y="2065338"/>
          <p14:tracePt t="27220" x="5370513" y="1989138"/>
          <p14:tracePt t="27237" x="5370513" y="1965325"/>
          <p14:tracePt t="27253" x="5370513" y="1952625"/>
          <p14:tracePt t="27317" x="5370513" y="1965325"/>
          <p14:tracePt t="27325" x="5357813" y="2001838"/>
          <p14:tracePt t="27337" x="5345113" y="2039938"/>
          <p14:tracePt t="27354" x="5332413" y="2139950"/>
          <p14:tracePt t="27356" x="5319713" y="2201863"/>
          <p14:tracePt t="27371" x="5294313" y="2278063"/>
          <p14:tracePt t="27373" x="5270500" y="2365375"/>
          <p14:tracePt t="27387" x="5232400" y="2452688"/>
          <p14:tracePt t="27389" x="5194300" y="2527300"/>
          <p14:tracePt t="27404" x="5094288" y="2640013"/>
          <p14:tracePt t="27421" x="4994275" y="2703513"/>
          <p14:tracePt t="27437" x="4932363" y="2803525"/>
          <p14:tracePt t="27454" x="4919663" y="2890838"/>
          <p14:tracePt t="27470" x="4906963" y="2978150"/>
          <p14:tracePt t="27486" x="4894263" y="3028950"/>
          <p14:tracePt t="27503" x="4894263" y="3054350"/>
          <p14:tracePt t="27521" x="4894263" y="3065463"/>
          <p14:tracePt t="27537" x="4894263" y="3078163"/>
          <p14:tracePt t="27565" x="4894263" y="3065463"/>
          <p14:tracePt t="27573" x="4894263" y="3028950"/>
          <p14:tracePt t="27588" x="4894263" y="2890838"/>
          <p14:tracePt t="27605" x="4894263" y="2716213"/>
          <p14:tracePt t="27621" x="4932363" y="2540000"/>
          <p14:tracePt t="27637" x="4956175" y="2365375"/>
          <p14:tracePt t="27654" x="4956175" y="2178050"/>
          <p14:tracePt t="27670" x="4956175" y="2027238"/>
          <p14:tracePt t="27687" x="4956175" y="1889125"/>
          <p14:tracePt t="27704" x="4956175" y="1801813"/>
          <p14:tracePt t="27721" x="4956175" y="1752600"/>
          <p14:tracePt t="27724" x="4968875" y="1727200"/>
          <p14:tracePt t="27738" x="4968875" y="1714500"/>
          <p14:tracePt t="27741" x="4968875" y="1689100"/>
          <p14:tracePt t="27755" x="4968875" y="1676400"/>
          <p14:tracePt t="27757" x="4968875" y="1663700"/>
          <p14:tracePt t="27772" x="4968875" y="1652588"/>
          <p14:tracePt t="27837" x="4968875" y="1676400"/>
          <p14:tracePt t="27845" x="4968875" y="1701800"/>
          <p14:tracePt t="27854" x="4968875" y="1739900"/>
          <p14:tracePt t="27871" x="4968875" y="1839913"/>
          <p14:tracePt t="27888" x="4956175" y="1978025"/>
          <p14:tracePt t="27894" x="4945063" y="2052638"/>
          <p14:tracePt t="27904" x="4932363" y="2114550"/>
          <p14:tracePt t="27922" x="4932363" y="2290763"/>
          <p14:tracePt t="27924" x="4919663" y="2352675"/>
          <p14:tracePt t="27939" x="4906963" y="2439988"/>
          <p14:tracePt t="27941" x="4894263" y="2527300"/>
          <p14:tracePt t="27956" x="4881563" y="2652713"/>
          <p14:tracePt t="27973" x="4868863" y="2765425"/>
          <p14:tracePt t="27989" x="4868863" y="2803525"/>
          <p14:tracePt t="28005" x="4868863" y="2828925"/>
          <p14:tracePt t="28052" x="4868863" y="2803525"/>
          <p14:tracePt t="28060" x="4868863" y="2740025"/>
          <p14:tracePt t="28072" x="4868863" y="2665413"/>
          <p14:tracePt t="28089" x="4868863" y="2516188"/>
          <p14:tracePt t="28105" x="4856163" y="2327275"/>
          <p14:tracePt t="28108" x="4843463" y="2239963"/>
          <p14:tracePt t="28123" x="4843463" y="2139950"/>
          <p14:tracePt t="28125" x="4832350" y="2052638"/>
          <p14:tracePt t="28139" x="4819650" y="1965325"/>
          <p14:tracePt t="28141" x="4819650" y="1889125"/>
          <p14:tracePt t="28157" x="4819650" y="1752600"/>
          <p14:tracePt t="28173" x="4819650" y="1676400"/>
          <p14:tracePt t="28189" x="4794250" y="1639888"/>
          <p14:tracePt t="28206" x="4794250" y="1627188"/>
          <p14:tracePt t="28269" x="4794250" y="1639888"/>
          <p14:tracePt t="28277" x="4794250" y="1663700"/>
          <p14:tracePt t="28289" x="4794250" y="1701800"/>
          <p14:tracePt t="28292" x="4794250" y="1739900"/>
          <p14:tracePt t="28306" x="4794250" y="1765300"/>
          <p14:tracePt t="28308" x="4794250" y="1789113"/>
          <p14:tracePt t="28323" x="4794250" y="1827213"/>
          <p14:tracePt t="28325" x="4794250" y="1839913"/>
          <p14:tracePt t="28372" x="4806950" y="1839913"/>
          <p14:tracePt t="28381" x="4832350" y="1827213"/>
          <p14:tracePt t="28389" x="4843463" y="1776413"/>
          <p14:tracePt t="28406" x="4868863" y="1701800"/>
          <p14:tracePt t="28422" x="4881563" y="1652588"/>
          <p14:tracePt t="28439" x="4881563" y="1614488"/>
          <p14:tracePt t="28456" x="4881563" y="1601788"/>
          <p14:tracePt t="28645" x="4894263" y="1601788"/>
          <p14:tracePt t="28653" x="4919663" y="1589088"/>
          <p14:tracePt t="28661" x="4932363" y="1589088"/>
          <p14:tracePt t="28673" x="4956175" y="1589088"/>
          <p14:tracePt t="28690" x="4968875" y="1589088"/>
          <p14:tracePt t="28693" x="4981575" y="1589088"/>
          <p14:tracePt t="28707" x="4994275" y="1589088"/>
          <p14:tracePt t="29077" x="5006975" y="1589088"/>
          <p14:tracePt t="29092" x="5019675" y="1589088"/>
          <p14:tracePt t="29108" x="5032375" y="1589088"/>
          <p14:tracePt t="29116" x="5045075" y="1589088"/>
          <p14:tracePt t="29133" x="5057775" y="1589088"/>
          <p14:tracePt t="29164" x="5068888" y="1589088"/>
          <p14:tracePt t="29276" x="5081588" y="1589088"/>
          <p14:tracePt t="29285" x="5094288" y="1589088"/>
          <p14:tracePt t="29308" x="5106988" y="1614488"/>
          <p14:tracePt t="29316" x="5106988" y="1627188"/>
          <p14:tracePt t="29325" x="5119688" y="1639888"/>
          <p14:tracePt t="29342" x="5157788" y="1714500"/>
          <p14:tracePt t="29358" x="5170488" y="1789113"/>
          <p14:tracePt t="29375" x="5219700" y="1876425"/>
          <p14:tracePt t="29392" x="5257800" y="1939925"/>
          <p14:tracePt t="29408" x="5294313" y="2014538"/>
          <p14:tracePt t="29426" x="5332413" y="2078038"/>
          <p14:tracePt t="29428" x="5345113" y="2101850"/>
          <p14:tracePt t="29443" x="5357813" y="2127250"/>
          <p14:tracePt t="29445" x="5370513" y="2152650"/>
          <p14:tracePt t="29460" x="5383213" y="2214563"/>
          <p14:tracePt t="29476" x="5394325" y="2278063"/>
          <p14:tracePt t="29493" x="5394325" y="2339975"/>
          <p14:tracePt t="29509" x="5394325" y="2390775"/>
          <p14:tracePt t="29526" x="5394325" y="2427288"/>
          <p14:tracePt t="29542" x="5394325" y="2478088"/>
          <p14:tracePt t="29559" x="5394325" y="2527300"/>
          <p14:tracePt t="29576" x="5383213" y="2565400"/>
          <p14:tracePt t="29593" x="5370513" y="2590800"/>
          <p14:tracePt t="29609" x="5370513" y="2627313"/>
          <p14:tracePt t="29612" x="5370513" y="2640013"/>
          <p14:tracePt t="29626" x="5370513" y="2665413"/>
          <p14:tracePt t="29644" x="5370513" y="2690813"/>
          <p14:tracePt t="29660" x="5370513" y="2703513"/>
          <p14:tracePt t="29676" x="5370513" y="2716213"/>
          <p14:tracePt t="29693" x="5370513" y="2752725"/>
          <p14:tracePt t="29709" x="5383213" y="2765425"/>
          <p14:tracePt t="29726" x="5394325" y="2778125"/>
          <p14:tracePt t="29743" x="5407025" y="2790825"/>
          <p14:tracePt t="29759" x="5419725" y="2816225"/>
          <p14:tracePt t="29776" x="5457825" y="2840038"/>
          <p14:tracePt t="29793" x="5470525" y="2852738"/>
          <p14:tracePt t="29796" x="5495925" y="2865438"/>
          <p14:tracePt t="29810" x="5495925" y="2890838"/>
          <p14:tracePt t="29812" x="5507038" y="2903538"/>
          <p14:tracePt t="29827" x="5519738" y="2928938"/>
          <p14:tracePt t="29829" x="5519738" y="2941638"/>
          <p14:tracePt t="29844" x="5519738" y="2952750"/>
          <p14:tracePt t="29861" x="5519738" y="2965450"/>
          <p14:tracePt t="29876" x="5532438" y="2978150"/>
          <p14:tracePt t="30317" x="5532438" y="2990850"/>
          <p14:tracePt t="30333" x="5532438" y="3003550"/>
          <p14:tracePt t="30341" x="5545138" y="3016250"/>
          <p14:tracePt t="30349" x="5545138" y="3028950"/>
          <p14:tracePt t="30373" x="5545138" y="3041650"/>
          <p14:tracePt t="30420" x="5545138" y="3054350"/>
          <p14:tracePt t="30428" x="5545138" y="3065463"/>
          <p14:tracePt t="30493" x="5532438" y="3065463"/>
          <p14:tracePt t="30501" x="5519738" y="3065463"/>
          <p14:tracePt t="30511" x="5507038" y="3065463"/>
          <p14:tracePt t="30528" x="5445125" y="3090863"/>
          <p14:tracePt t="30545" x="5394325" y="3103563"/>
          <p14:tracePt t="30548" x="5370513" y="3116263"/>
          <p14:tracePt t="30562" x="5332413" y="3128963"/>
          <p14:tracePt t="30565" x="5307013" y="3154363"/>
          <p14:tracePt t="30579" x="5281613" y="3165475"/>
          <p14:tracePt t="30581" x="5257800" y="3203575"/>
          <p14:tracePt t="30596" x="5170488" y="3228975"/>
          <p14:tracePt t="30612" x="5119688" y="3254375"/>
          <p14:tracePt t="30628" x="5094288" y="3290888"/>
          <p14:tracePt t="30646" x="5057775" y="3316288"/>
          <p14:tracePt t="30662" x="5045075" y="3328988"/>
          <p14:tracePt t="30678" x="5045075" y="3354388"/>
          <p14:tracePt t="30781" x="5045075" y="3341688"/>
          <p14:tracePt t="30789" x="5057775" y="3316288"/>
          <p14:tracePt t="30796" x="5081588" y="3303588"/>
          <p14:tracePt t="30813" x="5132388" y="3267075"/>
          <p14:tracePt t="30829" x="5232400" y="3216275"/>
          <p14:tracePt t="30846" x="5319713" y="3141663"/>
          <p14:tracePt t="30862" x="5407025" y="3078163"/>
          <p14:tracePt t="30879" x="5495925" y="3016250"/>
          <p14:tracePt t="30896" x="5607050" y="2952750"/>
          <p14:tracePt t="30902" x="5657850" y="2928938"/>
          <p14:tracePt t="30913" x="5683250" y="2890838"/>
          <p14:tracePt t="30916" x="5708650" y="2878138"/>
          <p14:tracePt t="30929" x="5745163" y="2852738"/>
          <p14:tracePt t="30947" x="5832475" y="2828925"/>
          <p14:tracePt t="30949" x="5870575" y="2816225"/>
          <p14:tracePt t="30963" x="5895975" y="2803525"/>
          <p14:tracePt t="30965" x="5908675" y="2790825"/>
          <p14:tracePt t="30980" x="5970588" y="2765425"/>
          <p14:tracePt t="30997" x="6008688" y="2765425"/>
          <p14:tracePt t="31013" x="6057900" y="2740025"/>
          <p14:tracePt t="31029" x="6108700" y="2703513"/>
          <p14:tracePt t="31046" x="6157913" y="2678113"/>
          <p14:tracePt t="31063" x="6208713" y="2652713"/>
          <p14:tracePt t="31080" x="6246813" y="2616200"/>
          <p14:tracePt t="31096" x="6296025" y="2603500"/>
          <p14:tracePt t="31113" x="6334125" y="2565400"/>
          <p14:tracePt t="31116" x="6370638" y="2527300"/>
          <p14:tracePt t="31130" x="6396038" y="2503488"/>
          <p14:tracePt t="31133" x="6421438" y="2490788"/>
          <p14:tracePt t="31147" x="6459538" y="2452688"/>
          <p14:tracePt t="31149" x="6496050" y="2427288"/>
          <p14:tracePt t="31164" x="6584950" y="2339975"/>
          <p14:tracePt t="31180" x="6708775" y="2252663"/>
          <p14:tracePt t="31196" x="6821488" y="2178050"/>
          <p14:tracePt t="31214" x="6959600" y="2089150"/>
          <p14:tracePt t="31230" x="7085013" y="2027238"/>
          <p14:tracePt t="31247" x="7185025" y="1965325"/>
          <p14:tracePt t="31264" x="7259638" y="1914525"/>
          <p14:tracePt t="31280" x="7310438" y="1901825"/>
          <p14:tracePt t="31297" x="7335838" y="1876425"/>
          <p14:tracePt t="31314" x="7348538" y="1876425"/>
          <p14:tracePt t="31396" x="7348538" y="1865313"/>
          <p14:tracePt t="31413" x="7359650" y="1865313"/>
          <p14:tracePt t="31430" x="7372350" y="1865313"/>
          <p14:tracePt t="31437" x="7385050" y="1865313"/>
          <p14:tracePt t="31453" x="7397750" y="1865313"/>
          <p14:tracePt t="31469" x="7410450" y="1865313"/>
          <p14:tracePt t="31485" x="7423150" y="1865313"/>
          <p14:tracePt t="31497" x="7435850" y="1865313"/>
          <p14:tracePt t="32229" x="7448550" y="1865313"/>
          <p14:tracePt t="32444" x="7459663" y="1865313"/>
          <p14:tracePt t="32476" x="7472363" y="1852613"/>
          <p14:tracePt t="32500" x="7485063" y="1852613"/>
          <p14:tracePt t="32516" x="7485063" y="1839913"/>
          <p14:tracePt t="32524" x="7497763" y="1827213"/>
          <p14:tracePt t="32540" x="7510463" y="1827213"/>
          <p14:tracePt t="32565" x="7523163" y="1827213"/>
          <p14:tracePt t="32572" x="7535863" y="1827213"/>
          <p14:tracePt t="32605" x="7535863" y="1814513"/>
          <p14:tracePt t="32612" x="7548563" y="1814513"/>
          <p14:tracePt t="32756" x="7561263" y="1814513"/>
          <p14:tracePt t="32772" x="7561263" y="1801813"/>
          <p14:tracePt t="32851" x="7561263" y="1789113"/>
          <p14:tracePt t="32867" x="7572375" y="1789113"/>
          <p14:tracePt t="32891" x="7572375" y="1776413"/>
          <p14:tracePt t="33100" x="7585075" y="1776413"/>
          <p14:tracePt t="33117" x="7597775" y="1776413"/>
          <p14:tracePt t="33149" x="7597775" y="1789113"/>
          <p14:tracePt t="33188" x="7597775" y="1801813"/>
          <p14:tracePt t="33196" x="7597775" y="1814513"/>
          <p14:tracePt t="33205" x="7597775" y="1827213"/>
          <p14:tracePt t="33219" x="7585075" y="1901825"/>
          <p14:tracePt t="33236" x="7523163" y="1978025"/>
          <p14:tracePt t="33253" x="7472363" y="2065338"/>
          <p14:tracePt t="33269" x="7435850" y="2165350"/>
          <p14:tracePt t="33286" x="7410450" y="2214563"/>
          <p14:tracePt t="33302" x="7385050" y="2239963"/>
          <p14:tracePt t="33421" x="7385050" y="2227263"/>
          <p14:tracePt t="33428" x="7397750" y="2214563"/>
          <p14:tracePt t="33444" x="7397750" y="2201863"/>
          <p14:tracePt t="33476" x="7397750" y="2190750"/>
          <p14:tracePt t="33486" x="7410450" y="2190750"/>
          <p14:tracePt t="33501" x="7410450" y="2178050"/>
          <p14:tracePt t="33508" x="7410450" y="2165350"/>
          <p14:tracePt t="33519" x="7423150" y="2152650"/>
          <p14:tracePt t="33536" x="7435850" y="2127250"/>
          <p14:tracePt t="33553" x="7459663" y="2089150"/>
          <p14:tracePt t="33556" x="7459663" y="2065338"/>
          <p14:tracePt t="33570" x="7472363" y="2065338"/>
          <p14:tracePt t="33573" x="7472363" y="2052638"/>
          <p14:tracePt t="33587" x="7485063" y="2039938"/>
          <p14:tracePt t="33589" x="7485063" y="2027238"/>
          <p14:tracePt t="33733" x="7497763" y="2027238"/>
          <p14:tracePt t="33757" x="7497763" y="2014538"/>
          <p14:tracePt t="33765" x="7510463" y="2014538"/>
          <p14:tracePt t="33789" x="7523163" y="2014538"/>
          <p14:tracePt t="33804" x="7523163" y="2001838"/>
          <p14:tracePt t="33812" x="7535863" y="2001838"/>
          <p14:tracePt t="33820" x="7548563" y="2001838"/>
          <p14:tracePt t="33837" x="7548563" y="1989138"/>
          <p14:tracePt t="33854" x="7548563" y="1978025"/>
          <p14:tracePt t="33870" x="7561263" y="1965325"/>
          <p14:tracePt t="33901" x="7561263" y="1952625"/>
          <p14:tracePt t="33925" x="7572375" y="1952625"/>
          <p14:tracePt t="34076" x="7585075" y="1952625"/>
          <p14:tracePt t="34085" x="7597775" y="1952625"/>
          <p14:tracePt t="34093" x="7610475" y="1952625"/>
          <p14:tracePt t="34109" x="7623175" y="1952625"/>
          <p14:tracePt t="34121" x="7635875" y="1952625"/>
          <p14:tracePt t="34124" x="7648575" y="1965325"/>
          <p14:tracePt t="34140" x="7661275" y="1965325"/>
          <p14:tracePt t="34205" x="7673975" y="1965325"/>
          <p14:tracePt t="35356" x="7661275" y="1965325"/>
          <p14:tracePt t="35365" x="7648575" y="1978025"/>
          <p14:tracePt t="35373" x="7623175" y="2001838"/>
          <p14:tracePt t="35390" x="7585075" y="2065338"/>
          <p14:tracePt t="35408" x="7548563" y="2114550"/>
          <p14:tracePt t="35424" x="7510463" y="2165350"/>
          <p14:tracePt t="35441" x="7472363" y="2201863"/>
          <p14:tracePt t="35444" x="7472363" y="2214563"/>
          <p14:tracePt t="35458" x="7459663" y="2214563"/>
          <p14:tracePt t="35460" x="7459663" y="2227263"/>
          <p14:tracePt t="35475" x="7448550" y="2227263"/>
          <p14:tracePt t="35477" x="7448550" y="2239963"/>
          <p14:tracePt t="35981" x="7448550" y="2227263"/>
          <p14:tracePt t="35989" x="7448550" y="2214563"/>
          <p14:tracePt t="35997" x="7448550" y="2190750"/>
          <p14:tracePt t="36009" x="7459663" y="2165350"/>
          <p14:tracePt t="36012" x="7459663" y="2139950"/>
          <p14:tracePt t="36027" x="7472363" y="2114550"/>
          <p14:tracePt t="36028" x="7485063" y="2089150"/>
          <p14:tracePt t="36044" x="7497763" y="2039938"/>
          <p14:tracePt t="36060" x="7523163" y="2001838"/>
          <p14:tracePt t="36077" x="7523163" y="1978025"/>
          <p14:tracePt t="36093" x="7535863" y="1952625"/>
          <p14:tracePt t="36110" x="7535863" y="1927225"/>
          <p14:tracePt t="36126" x="7535863" y="1914525"/>
          <p14:tracePt t="36143" x="7548563" y="1901825"/>
          <p14:tracePt t="36160" x="7548563" y="1889125"/>
          <p14:tracePt t="36176" x="7561263" y="1876425"/>
          <p14:tracePt t="36205" x="7561263" y="1865313"/>
          <p14:tracePt t="36213" x="7561263" y="1852613"/>
          <p14:tracePt t="36228" x="7572375" y="1852613"/>
          <p14:tracePt t="36260" x="7572375" y="1839913"/>
          <p14:tracePt t="36276" x="7585075" y="1839913"/>
          <p14:tracePt t="36300" x="7585075" y="1827213"/>
          <p14:tracePt t="36333" x="7597775" y="1814513"/>
          <p14:tracePt t="36340" x="7610475" y="1814513"/>
          <p14:tracePt t="36684" x="7610475" y="1801813"/>
          <p14:tracePt t="36693" x="7623175" y="1801813"/>
          <p14:tracePt t="36709" x="7623175" y="1789113"/>
          <p14:tracePt t="37340" x="7623175" y="1776413"/>
          <p14:tracePt t="37388" x="7623175" y="1765300"/>
          <p14:tracePt t="37396" x="7623175" y="1752600"/>
          <p14:tracePt t="37428" x="7610475" y="1752600"/>
          <p14:tracePt t="37437" x="7597775" y="1752600"/>
          <p14:tracePt t="37453" x="7585075" y="1752600"/>
          <p14:tracePt t="37469" x="7572375" y="1752600"/>
          <p14:tracePt t="37485" x="7548563" y="1765300"/>
          <p14:tracePt t="37496" x="7548563" y="1789113"/>
          <p14:tracePt t="37513" x="7510463" y="1827213"/>
          <p14:tracePt t="37516" x="7510463" y="1852613"/>
          <p14:tracePt t="37530" x="7510463" y="1889125"/>
          <p14:tracePt t="37533" x="7497763" y="1927225"/>
          <p14:tracePt t="37547" x="7485063" y="1952625"/>
          <p14:tracePt t="37549" x="7472363" y="1978025"/>
          <p14:tracePt t="37564" x="7448550" y="2039938"/>
          <p14:tracePt t="37581" x="7435850" y="2052638"/>
          <p14:tracePt t="37596" x="7435850" y="2065338"/>
          <p14:tracePt t="38372" x="7435850" y="2052638"/>
          <p14:tracePt t="38381" x="7435850" y="2014538"/>
          <p14:tracePt t="38388" x="7435850" y="1989138"/>
          <p14:tracePt t="38398" x="7435850" y="1965325"/>
          <p14:tracePt t="38416" x="7472363" y="1901825"/>
          <p14:tracePt t="38433" x="7510463" y="1839913"/>
          <p14:tracePt t="38449" x="7523163" y="1789113"/>
          <p14:tracePt t="38452" x="7535863" y="1765300"/>
          <p14:tracePt t="38466" x="7548563" y="1739900"/>
          <p14:tracePt t="38468" x="7548563" y="1727200"/>
          <p14:tracePt t="38483" x="7548563" y="1714500"/>
          <p14:tracePt t="38485" x="7561263" y="1701800"/>
          <p14:tracePt t="38500" x="7561263" y="1689100"/>
          <p14:tracePt t="38949" x="7572375" y="1676400"/>
          <p14:tracePt t="38956" x="7585075" y="1676400"/>
          <p14:tracePt t="38966" x="7585075" y="1663700"/>
          <p14:tracePt t="38984" x="7597775" y="1652588"/>
          <p14:tracePt t="39000" x="7597775" y="1639888"/>
          <p14:tracePt t="39117" x="7610475" y="1639888"/>
          <p14:tracePt t="40188" x="7610475" y="1652588"/>
          <p14:tracePt t="40244" x="7597775" y="1663700"/>
          <p14:tracePt t="40253" x="7585075" y="1663700"/>
          <p14:tracePt t="40261" x="7561263" y="1676400"/>
          <p14:tracePt t="40270" x="7535863" y="1689100"/>
          <p14:tracePt t="40287" x="7459663" y="1701800"/>
          <p14:tracePt t="40304" x="7372350" y="1752600"/>
          <p14:tracePt t="40320" x="7335838" y="1789113"/>
          <p14:tracePt t="40337" x="7297738" y="1852613"/>
          <p14:tracePt t="40339" x="7297738" y="1889125"/>
          <p14:tracePt t="40354" x="7297738" y="1914525"/>
          <p14:tracePt t="40356" x="7285038" y="1939925"/>
          <p14:tracePt t="40371" x="7285038" y="1965325"/>
          <p14:tracePt t="40373" x="7285038" y="1989138"/>
          <p14:tracePt t="40388" x="7285038" y="2001838"/>
          <p14:tracePt t="40476" x="7285038" y="1978025"/>
          <p14:tracePt t="40485" x="7285038" y="1965325"/>
          <p14:tracePt t="40493" x="7285038" y="1939925"/>
          <p14:tracePt t="40504" x="7297738" y="1927225"/>
          <p14:tracePt t="40520" x="7310438" y="1889125"/>
          <p14:tracePt t="40538" x="7348538" y="1852613"/>
          <p14:tracePt t="40540" x="7359650" y="1839913"/>
          <p14:tracePt t="40555" x="7372350" y="1827213"/>
          <p14:tracePt t="40557" x="7385050" y="1814513"/>
          <p14:tracePt t="40572" x="7397750" y="1789113"/>
          <p14:tracePt t="40588" x="7410450" y="1776413"/>
          <p14:tracePt t="40605" x="7423150" y="1765300"/>
          <p14:tracePt t="40621" x="7435850" y="1752600"/>
          <p14:tracePt t="40638" x="7448550" y="1739900"/>
          <p14:tracePt t="40660" x="7459663" y="1739900"/>
          <p14:tracePt t="40676" x="7472363" y="1727200"/>
          <p14:tracePt t="40701" x="7485063" y="1727200"/>
          <p14:tracePt t="40709" x="7497763" y="1727200"/>
          <p14:tracePt t="40725" x="7510463" y="1727200"/>
          <p14:tracePt t="40804" x="7523163" y="1727200"/>
          <p14:tracePt t="40821" x="7535863" y="1727200"/>
          <p14:tracePt t="40828" x="7548563" y="1727200"/>
          <p14:tracePt t="40838" x="7561263" y="1714500"/>
          <p14:tracePt t="40854" x="7572375" y="1714500"/>
          <p14:tracePt t="40871" x="7597775" y="1714500"/>
          <p14:tracePt t="40889" x="7623175" y="1701800"/>
          <p14:tracePt t="40905" x="7635875" y="1689100"/>
          <p14:tracePt t="40925" x="7635875" y="1676400"/>
          <p14:tracePt t="40939" x="7635875" y="1663700"/>
          <p14:tracePt t="40956" x="7648575" y="1663700"/>
          <p14:tracePt t="41780" x="7635875" y="1663700"/>
          <p14:tracePt t="41788" x="7610475" y="1663700"/>
          <p14:tracePt t="41797" x="7597775" y="1663700"/>
          <p14:tracePt t="41807" x="7585075" y="1663700"/>
          <p14:tracePt t="41825" x="7572375" y="1676400"/>
          <p14:tracePt t="41841" x="7561263" y="1676400"/>
          <p14:tracePt t="42556" x="7572375" y="1676400"/>
          <p14:tracePt t="42564" x="7585075" y="1676400"/>
          <p14:tracePt t="42576" x="7597775" y="1676400"/>
          <p14:tracePt t="42593" x="7635875" y="1676400"/>
          <p14:tracePt t="42610" x="7648575" y="1676400"/>
          <p14:tracePt t="42628" x="7661275" y="1676400"/>
          <p14:tracePt t="42643" x="7673975" y="1676400"/>
          <p14:tracePt t="42725" x="7685088" y="1676400"/>
          <p14:tracePt t="42748" x="7697788" y="1676400"/>
          <p14:tracePt t="42788" x="7710488" y="1663700"/>
          <p14:tracePt t="44172" x="7697788" y="1663700"/>
          <p14:tracePt t="44180" x="7623175" y="1663700"/>
          <p14:tracePt t="44188" x="7472363" y="1701800"/>
          <p14:tracePt t="44197" x="7272338" y="1714500"/>
          <p14:tracePt t="44213" x="6721475" y="1714500"/>
          <p14:tracePt t="44230" x="6008688" y="1714500"/>
          <p14:tracePt t="44247" x="5419725" y="1714500"/>
          <p14:tracePt t="44264" x="5145088" y="1714500"/>
          <p14:tracePt t="44281" x="4843463" y="1714500"/>
          <p14:tracePt t="44297" x="4418013" y="1727200"/>
          <p14:tracePt t="44300" x="4256088" y="1765300"/>
          <p14:tracePt t="44314" x="4117975" y="1814513"/>
          <p14:tracePt t="44316" x="4017963" y="1827213"/>
          <p14:tracePt t="44332" x="3879850" y="1839913"/>
          <p14:tracePt t="44348" x="3805238" y="1839913"/>
          <p14:tracePt t="44364" x="3779838" y="1839913"/>
          <p14:tracePt t="44381" x="3767138" y="1839913"/>
          <p14:tracePt t="44398" x="3767138" y="1801813"/>
          <p14:tracePt t="44414" x="3767138" y="1776413"/>
          <p14:tracePt t="44431" x="3767138" y="1765300"/>
          <p14:tracePt t="44447" x="3767138" y="1752600"/>
          <p14:tracePt t="44580" x="3767138" y="1739900"/>
          <p14:tracePt t="44597" x="3779838" y="1739900"/>
          <p14:tracePt t="44605" x="3792538" y="1739900"/>
          <p14:tracePt t="44621" x="3805238" y="1739900"/>
          <p14:tracePt t="44631" x="3830638" y="1739900"/>
          <p14:tracePt t="44648" x="3856038" y="1739900"/>
          <p14:tracePt t="44664" x="3867150" y="1739900"/>
          <p14:tracePt t="44740" x="3879850" y="1739900"/>
          <p14:tracePt t="44756" x="3892550" y="1739900"/>
          <p14:tracePt t="45076" x="3905250" y="1752600"/>
          <p14:tracePt t="45084" x="3930650" y="1789113"/>
          <p14:tracePt t="45100" x="3979863" y="1839913"/>
          <p14:tracePt t="45116" x="4005263" y="1914525"/>
          <p14:tracePt t="45133" x="4005263" y="1965325"/>
          <p14:tracePt t="45150" x="4030663" y="2027238"/>
          <p14:tracePt t="45166" x="4030663" y="2065338"/>
          <p14:tracePt t="45183" x="4043363" y="2065338"/>
          <p14:tracePt t="45200" x="4056063" y="2065338"/>
          <p14:tracePt t="45216" x="4081463" y="2065338"/>
          <p14:tracePt t="45233" x="4143375" y="2065338"/>
          <p14:tracePt t="45236" x="4168775" y="2065338"/>
          <p14:tracePt t="45250" x="4205288" y="2065338"/>
          <p14:tracePt t="45252" x="4243388" y="2065338"/>
          <p14:tracePt t="45267" x="4268788" y="2065338"/>
          <p14:tracePt t="45269" x="4305300" y="2052638"/>
          <p14:tracePt t="45284" x="4356100" y="2039938"/>
          <p14:tracePt t="45300" x="4418013" y="2027238"/>
          <p14:tracePt t="45317" x="4494213" y="2027238"/>
          <p14:tracePt t="45333" x="4568825" y="2027238"/>
          <p14:tracePt t="45350" x="4643438" y="2027238"/>
          <p14:tracePt t="45366" x="4732338" y="2027238"/>
          <p14:tracePt t="45384" x="4819650" y="2027238"/>
          <p14:tracePt t="45400" x="4945063" y="2065338"/>
          <p14:tracePt t="45417" x="5032375" y="2078038"/>
          <p14:tracePt t="45420" x="5068888" y="2089150"/>
          <p14:tracePt t="45434" x="5119688" y="2101850"/>
          <p14:tracePt t="45436" x="5145088" y="2101850"/>
          <p14:tracePt t="45451" x="5170488" y="2101850"/>
          <p14:tracePt t="45468" x="5181600" y="2101850"/>
          <p14:tracePt t="45492" x="5194300" y="2101850"/>
          <p14:tracePt t="45524" x="5194300" y="2089150"/>
          <p14:tracePt t="45604" x="5194300" y="2078038"/>
          <p14:tracePt t="45613" x="5194300" y="2065338"/>
          <p14:tracePt t="45620" x="5207000" y="2065338"/>
          <p14:tracePt t="45635" x="5232400" y="2052638"/>
          <p14:tracePt t="45636" x="5257800" y="2039938"/>
          <p14:tracePt t="45652" x="5370513" y="2027238"/>
          <p14:tracePt t="45668" x="5457825" y="2001838"/>
          <p14:tracePt t="45684" x="5557838" y="1978025"/>
          <p14:tracePt t="45701" x="5657850" y="1965325"/>
          <p14:tracePt t="45717" x="5732463" y="1952625"/>
          <p14:tracePt t="45734" x="5783263" y="1927225"/>
          <p14:tracePt t="45751" x="5821363" y="1914525"/>
          <p14:tracePt t="45767" x="5845175" y="1901825"/>
          <p14:tracePt t="45785" x="5895975" y="1889125"/>
          <p14:tracePt t="45802" x="5957888" y="1865313"/>
          <p14:tracePt t="45804" x="6021388" y="1852613"/>
          <p14:tracePt t="45819" x="6070600" y="1827213"/>
          <p14:tracePt t="45821" x="6134100" y="1801813"/>
          <p14:tracePt t="45835" x="6283325" y="1776413"/>
          <p14:tracePt t="45852" x="6446838" y="1752600"/>
          <p14:tracePt t="45868" x="6584950" y="1714500"/>
          <p14:tracePt t="45885" x="6708775" y="1689100"/>
          <p14:tracePt t="45902" x="6846888" y="1689100"/>
          <p14:tracePt t="45918" x="6972300" y="1689100"/>
          <p14:tracePt t="45935" x="7072313" y="1689100"/>
          <p14:tracePt t="45951" x="7110413" y="1689100"/>
          <p14:tracePt t="45968" x="7123113" y="1689100"/>
          <p14:tracePt t="46133" x="7134225" y="1689100"/>
          <p14:tracePt t="46140" x="7185025" y="1689100"/>
          <p14:tracePt t="46152" x="7235825" y="1676400"/>
          <p14:tracePt t="46168" x="7372350" y="1676400"/>
          <p14:tracePt t="46186" x="7423150" y="1676400"/>
          <p14:tracePt t="46188" x="7435850" y="1676400"/>
          <p14:tracePt t="46204" x="7472363" y="1676400"/>
          <p14:tracePt t="46220" x="7485063" y="1676400"/>
          <p14:tracePt t="46244" x="7497763" y="1676400"/>
          <p14:tracePt t="46253" x="7510463" y="1676400"/>
          <p14:tracePt t="46269" x="7548563" y="1676400"/>
          <p14:tracePt t="46286" x="7572375" y="1663700"/>
          <p14:tracePt t="46303" x="7610475" y="1663700"/>
          <p14:tracePt t="46319" x="7661275" y="1639888"/>
          <p14:tracePt t="46336" x="7761288" y="1627188"/>
          <p14:tracePt t="46353" x="7874000" y="1614488"/>
          <p14:tracePt t="46356" x="7948613" y="1614488"/>
          <p14:tracePt t="46369" x="7999413" y="1601788"/>
          <p14:tracePt t="46372" x="8035925" y="1601788"/>
          <p14:tracePt t="46387" x="8061325" y="1601788"/>
          <p14:tracePt t="46389" x="8074025" y="1601788"/>
          <p14:tracePt t="46404" x="8110538" y="1576388"/>
          <p14:tracePt t="46420" x="8161338" y="1576388"/>
          <p14:tracePt t="46436" x="8199438" y="1563688"/>
          <p14:tracePt t="46453" x="8212138" y="1563688"/>
          <p14:tracePt t="46470" x="8223250" y="1563688"/>
          <p14:tracePt t="46669" x="8223250" y="1552575"/>
          <p14:tracePt t="46676" x="8212138" y="1552575"/>
          <p14:tracePt t="46693" x="8199438" y="1552575"/>
          <p14:tracePt t="46709" x="8186738" y="1552575"/>
          <p14:tracePt t="46720" x="8174038" y="1552575"/>
          <p14:tracePt t="46737" x="8161338" y="1552575"/>
          <p14:tracePt t="46754" x="8148638" y="1552575"/>
          <p14:tracePt t="46770" x="8135938" y="1552575"/>
          <p14:tracePt t="46788" x="8123238" y="1552575"/>
          <p14:tracePt t="46828" x="8110538" y="1552575"/>
          <p14:tracePt t="47124" x="8110538" y="1563688"/>
          <p14:tracePt t="47156" x="8110538" y="1576388"/>
          <p14:tracePt t="47260" x="8099425" y="1576388"/>
          <p14:tracePt t="47277" x="8086725" y="1576388"/>
          <p14:tracePt t="47284" x="8074025" y="1576388"/>
          <p14:tracePt t="47293" x="8061325" y="1576388"/>
          <p14:tracePt t="47305" x="8061325" y="1589088"/>
          <p14:tracePt t="47308" x="8048625" y="1589088"/>
          <p14:tracePt t="47324" x="8035925" y="1589088"/>
          <p14:tracePt t="47340" x="8035925" y="1601788"/>
          <p14:tracePt t="47556" x="8035925" y="1589088"/>
          <p14:tracePt t="47572" x="8035925" y="1576388"/>
          <p14:tracePt t="47917" x="8035925" y="1589088"/>
          <p14:tracePt t="47924" x="8023225" y="1589088"/>
          <p14:tracePt t="47948" x="8010525" y="1601788"/>
          <p14:tracePt t="47964" x="7999413" y="1601788"/>
          <p14:tracePt t="47981" x="7986713" y="1601788"/>
          <p14:tracePt t="47989" x="7974013" y="1614488"/>
          <p14:tracePt t="47996" x="7948613" y="1627188"/>
          <p14:tracePt t="48007" x="7923213" y="1639888"/>
          <p14:tracePt t="48024" x="7874000" y="1639888"/>
          <p14:tracePt t="48041" x="7797800" y="1676400"/>
          <p14:tracePt t="48057" x="7661275" y="1727200"/>
          <p14:tracePt t="48060" x="7572375" y="1776413"/>
          <p14:tracePt t="48074" x="7459663" y="1814513"/>
          <p14:tracePt t="48076" x="7359650" y="1865313"/>
          <p14:tracePt t="48091" x="7146925" y="1939925"/>
          <p14:tracePt t="48108" x="6934200" y="2027238"/>
          <p14:tracePt t="48125" x="6746875" y="2089150"/>
          <p14:tracePt t="48141" x="6596063" y="2127250"/>
          <p14:tracePt t="48157" x="6508750" y="2127250"/>
          <p14:tracePt t="48174" x="6472238" y="2139950"/>
          <p14:tracePt t="48190" x="6446838" y="2139950"/>
          <p14:tracePt t="48292" x="6434138" y="2139950"/>
          <p14:tracePt t="48308" x="6408738" y="2139950"/>
          <p14:tracePt t="48316" x="6396038" y="2139950"/>
          <p14:tracePt t="48325" x="6383338" y="2139950"/>
          <p14:tracePt t="48342" x="6334125" y="2139950"/>
          <p14:tracePt t="48358" x="6308725" y="2139950"/>
          <p14:tracePt t="48374" x="6270625" y="2139950"/>
          <p14:tracePt t="48391" x="6246813" y="2139950"/>
          <p14:tracePt t="48408" x="6196013" y="2139950"/>
          <p14:tracePt t="48425" x="6157913" y="2139950"/>
          <p14:tracePt t="48427" x="6146800" y="2139950"/>
          <p14:tracePt t="48442" x="6121400" y="2139950"/>
          <p14:tracePt t="48445" x="6108700" y="2139950"/>
          <p14:tracePt t="48458" x="6096000" y="2139950"/>
          <p14:tracePt t="48548" x="6108700" y="2127250"/>
          <p14:tracePt t="48556" x="6134100" y="2114550"/>
          <p14:tracePt t="48564" x="6170613" y="2101850"/>
          <p14:tracePt t="48575" x="6208713" y="2089150"/>
          <p14:tracePt t="48592" x="6234113" y="2078038"/>
          <p14:tracePt t="48609" x="6259513" y="2065338"/>
          <p14:tracePt t="48692" x="6234113" y="2065338"/>
          <p14:tracePt t="48708" x="6221413" y="2078038"/>
          <p14:tracePt t="48732" x="6221413" y="2089150"/>
          <p14:tracePt t="48765" x="6221413" y="2101850"/>
          <p14:tracePt t="48773" x="6221413" y="2114550"/>
          <p14:tracePt t="49052" x="6234113" y="2114550"/>
          <p14:tracePt t="49060" x="6259513" y="2114550"/>
          <p14:tracePt t="49068" x="6283325" y="2127250"/>
          <p14:tracePt t="49077" x="6321425" y="2127250"/>
          <p14:tracePt t="49093" x="6396038" y="2127250"/>
          <p14:tracePt t="49110" x="6508750" y="2127250"/>
          <p14:tracePt t="49126" x="6608763" y="2127250"/>
          <p14:tracePt t="49143" x="6684963" y="2127250"/>
          <p14:tracePt t="49160" x="6784975" y="2127250"/>
          <p14:tracePt t="49177" x="6872288" y="2114550"/>
          <p14:tracePt t="49193" x="7010400" y="2101850"/>
          <p14:tracePt t="49196" x="7046913" y="2101850"/>
          <p14:tracePt t="49211" x="7085013" y="2089150"/>
          <p14:tracePt t="49213" x="7146925" y="2078038"/>
          <p14:tracePt t="49228" x="7223125" y="2065338"/>
          <p14:tracePt t="49244" x="7297738" y="2039938"/>
          <p14:tracePt t="49260" x="7359650" y="2014538"/>
          <p14:tracePt t="49277" x="7410450" y="2001838"/>
          <p14:tracePt t="49294" x="7448550" y="1989138"/>
          <p14:tracePt t="49310" x="7459663" y="1989138"/>
          <p14:tracePt t="49327" x="7497763" y="1989138"/>
          <p14:tracePt t="49344" x="7510463" y="1978025"/>
          <p14:tracePt t="49361" x="7548563" y="1965325"/>
          <p14:tracePt t="49363" x="7548563" y="1952625"/>
          <p14:tracePt t="49377" x="7561263" y="1952625"/>
          <p14:tracePt t="49394" x="7572375" y="1952625"/>
          <p14:tracePt t="49396" x="7585075" y="1952625"/>
          <p14:tracePt t="49412" x="7597775" y="1952625"/>
          <p14:tracePt t="49428" x="7610475" y="1952625"/>
          <p14:tracePt t="49444" x="7648575" y="1952625"/>
          <p14:tracePt t="49461" x="7685088" y="1939925"/>
          <p14:tracePt t="49477" x="7735888" y="1939925"/>
          <p14:tracePt t="49494" x="7785100" y="1927225"/>
          <p14:tracePt t="49511" x="7861300" y="1927225"/>
          <p14:tracePt t="49527" x="7897813" y="1914525"/>
          <p14:tracePt t="49545" x="7935913" y="1901825"/>
          <p14:tracePt t="49562" x="7948613" y="1901825"/>
          <p14:tracePt t="49700" x="7897813" y="1901825"/>
          <p14:tracePt t="49708" x="7823200" y="1927225"/>
          <p14:tracePt t="49716" x="7761288" y="1952625"/>
          <p14:tracePt t="49728" x="7673975" y="1978025"/>
          <p14:tracePt t="49745" x="7459663" y="2027238"/>
          <p14:tracePt t="49748" x="7348538" y="2039938"/>
          <p14:tracePt t="49762" x="7210425" y="2039938"/>
          <p14:tracePt t="49764" x="7110413" y="2039938"/>
          <p14:tracePt t="49778" x="7021513" y="2052638"/>
          <p14:tracePt t="49780" x="6985000" y="2065338"/>
          <p14:tracePt t="49796" x="6946900" y="2078038"/>
          <p14:tracePt t="49861" x="6946900" y="2089150"/>
          <p14:tracePt t="49868" x="6946900" y="2101850"/>
          <p14:tracePt t="49879" x="6934200" y="2127250"/>
          <p14:tracePt t="49895" x="6934200" y="2178050"/>
          <p14:tracePt t="49912" x="6946900" y="2201863"/>
          <p14:tracePt t="49929" x="7010400" y="2227263"/>
          <p14:tracePt t="49946" x="7072313" y="2239963"/>
          <p14:tracePt t="49948" x="7123113" y="2239963"/>
          <p14:tracePt t="49963" x="7159625" y="2239963"/>
          <p14:tracePt t="49965" x="7197725" y="2239963"/>
          <p14:tracePt t="49980" x="7235825" y="2239963"/>
          <p14:tracePt t="49996" x="7348538" y="2252663"/>
          <p14:tracePt t="50013" x="7397750" y="2252663"/>
          <p14:tracePt t="50029" x="7423150" y="2252663"/>
          <p14:tracePt t="50046" x="7448550" y="2252663"/>
          <p14:tracePt t="50062" x="7472363" y="2252663"/>
          <p14:tracePt t="50079" x="7472363" y="2239963"/>
          <p14:tracePt t="50095" x="7485063" y="2227263"/>
          <p14:tracePt t="50113" x="7485063" y="2214563"/>
          <p14:tracePt t="50116" x="7497763" y="2201863"/>
          <p14:tracePt t="50129" x="7523163" y="2178050"/>
          <p14:tracePt t="50132" x="7535863" y="2178050"/>
          <p14:tracePt t="50147" x="7561263" y="2165350"/>
          <p14:tracePt t="50149" x="7610475" y="2152650"/>
          <p14:tracePt t="50164" x="7723188" y="2152650"/>
          <p14:tracePt t="50180" x="7886700" y="2127250"/>
          <p14:tracePt t="50196" x="8023225" y="2114550"/>
          <p14:tracePt t="50213" x="8123238" y="2089150"/>
          <p14:tracePt t="50230" x="8212138" y="2078038"/>
          <p14:tracePt t="50246" x="8274050" y="2065338"/>
          <p14:tracePt t="50263" x="8299450" y="2052638"/>
          <p14:tracePt t="50280" x="8312150" y="2052638"/>
          <p14:tracePt t="50364" x="8324850" y="2052638"/>
          <p14:tracePt t="50396" x="8324850" y="2039938"/>
          <p14:tracePt t="50548" x="8324850" y="2027238"/>
          <p14:tracePt t="50908" x="8324850" y="2014538"/>
          <p14:tracePt t="50916" x="8324850" y="2001838"/>
          <p14:tracePt t="50932" x="8324850" y="1989138"/>
          <p14:tracePt t="50948" x="8335963" y="1978025"/>
          <p14:tracePt t="50965" x="8335963" y="1965325"/>
          <p14:tracePt t="50982" x="8335963" y="1952625"/>
          <p14:tracePt t="50998" x="8335963" y="1939925"/>
          <p14:tracePt t="51021" x="8335963" y="1927225"/>
          <p14:tracePt t="51404" x="8299450" y="1927225"/>
          <p14:tracePt t="51413" x="8274050" y="1939925"/>
          <p14:tracePt t="51421" x="8261350" y="1952625"/>
          <p14:tracePt t="51433" x="8235950" y="1952625"/>
          <p14:tracePt t="51436" x="8223250" y="1978025"/>
          <p14:tracePt t="51449" x="8199438" y="1989138"/>
          <p14:tracePt t="51452" x="8161338" y="2014538"/>
          <p14:tracePt t="51467" x="8148638" y="2027238"/>
          <p14:tracePt t="51469" x="8135938" y="2039938"/>
          <p14:tracePt t="51484" x="8123238" y="2039938"/>
          <p14:tracePt t="51486" x="8110538" y="2065338"/>
          <p14:tracePt t="51500" x="8086725" y="2089150"/>
          <p14:tracePt t="51524" x="8074025" y="2101850"/>
          <p14:tracePt t="51693" x="8074025" y="2114550"/>
          <p14:tracePt t="51708" x="8061325" y="2114550"/>
          <p14:tracePt t="51716" x="8061325" y="2127250"/>
          <p14:tracePt t="51724" x="8048625" y="2139950"/>
          <p14:tracePt t="51733" x="8048625" y="2152650"/>
          <p14:tracePt t="51750" x="8035925" y="2178050"/>
          <p14:tracePt t="51766" x="8023225" y="2214563"/>
          <p14:tracePt t="51784" x="8010525" y="2252663"/>
          <p14:tracePt t="51800" x="7999413" y="2265363"/>
          <p14:tracePt t="51817" x="7999413" y="2278063"/>
          <p14:tracePt t="51820" x="7999413" y="2290763"/>
          <p14:tracePt t="51836" x="7999413" y="2303463"/>
          <p14:tracePt t="52380" x="8010525" y="2303463"/>
          <p14:tracePt t="52564" x="7999413" y="2303463"/>
          <p14:tracePt t="52572" x="7986713" y="2303463"/>
          <p14:tracePt t="53644" x="7974013" y="2303463"/>
          <p14:tracePt t="53653" x="7974013" y="2327275"/>
          <p14:tracePt t="53661" x="7961313" y="2339975"/>
          <p14:tracePt t="53672" x="7948613" y="2352675"/>
          <p14:tracePt t="53689" x="7948613" y="2390775"/>
          <p14:tracePt t="53692" x="7948613" y="2403475"/>
          <p14:tracePt t="53705" x="7948613" y="2427288"/>
          <p14:tracePt t="53708" x="7935913" y="2427288"/>
          <p14:tracePt t="53723" x="7935913" y="2439988"/>
          <p14:tracePt t="53748" x="7935913" y="2452688"/>
          <p14:tracePt t="54253" x="7935913" y="2465388"/>
          <p14:tracePt t="54260" x="7935913" y="2478088"/>
          <p14:tracePt t="54276" x="7935913" y="2490788"/>
          <p14:tracePt t="54291" x="7935913" y="2503488"/>
          <p14:tracePt t="54306" x="7935913" y="2516188"/>
          <p14:tracePt t="54700" x="7935913" y="2527300"/>
          <p14:tracePt t="54707" x="7923213" y="2527300"/>
          <p14:tracePt t="54716" x="7910513" y="2527300"/>
          <p14:tracePt t="54725" x="7897813" y="2540000"/>
          <p14:tracePt t="54741" x="7861300" y="2552700"/>
          <p14:tracePt t="54757" x="7835900" y="2565400"/>
          <p14:tracePt t="54774" x="7823200" y="2578100"/>
          <p14:tracePt t="54792" x="7810500" y="2578100"/>
          <p14:tracePt t="54808" x="7797800" y="2590800"/>
          <p14:tracePt t="54825" x="7773988" y="2590800"/>
          <p14:tracePt t="54827" x="7761288" y="2603500"/>
          <p14:tracePt t="54841" x="7735888" y="2603500"/>
          <p14:tracePt t="54859" x="7697788" y="2603500"/>
          <p14:tracePt t="54861" x="7661275" y="2616200"/>
          <p14:tracePt t="54876" x="7585075" y="2627313"/>
          <p14:tracePt t="54893" x="7485063" y="2627313"/>
          <p14:tracePt t="54908" x="7385050" y="2627313"/>
          <p14:tracePt t="54926" x="7310438" y="2627313"/>
          <p14:tracePt t="54942" x="7272338" y="2627313"/>
          <p14:tracePt t="54958" x="7235825" y="2627313"/>
          <p14:tracePt t="54975" x="7197725" y="2627313"/>
          <p14:tracePt t="54992" x="7159625" y="2627313"/>
          <p14:tracePt t="55009" x="7134225" y="2627313"/>
          <p14:tracePt t="55012" x="7123113" y="2627313"/>
          <p14:tracePt t="55026" x="7110413" y="2627313"/>
          <p14:tracePt t="55042" x="7059613" y="2652713"/>
          <p14:tracePt t="55044" x="7010400" y="2665413"/>
          <p14:tracePt t="55060" x="6946900" y="2690813"/>
          <p14:tracePt t="55076" x="6910388" y="2690813"/>
          <p14:tracePt t="55093" x="6897688" y="2703513"/>
          <p14:tracePt t="55141" x="6884988" y="2703513"/>
          <p14:tracePt t="55148" x="6872288" y="2703513"/>
          <p14:tracePt t="55165" x="6859588" y="2690813"/>
          <p14:tracePt t="55175" x="6834188" y="2665413"/>
          <p14:tracePt t="55193" x="6759575" y="2616200"/>
          <p14:tracePt t="55195" x="6721475" y="2590800"/>
          <p14:tracePt t="55209" x="6684963" y="2565400"/>
          <p14:tracePt t="55226" x="6572250" y="2503488"/>
          <p14:tracePt t="55228" x="6508750" y="2478088"/>
          <p14:tracePt t="55243" x="6472238" y="2452688"/>
          <p14:tracePt t="55245" x="6434138" y="2427288"/>
          <p14:tracePt t="55260" x="6346825" y="2365375"/>
          <p14:tracePt t="55276" x="6270625" y="2314575"/>
          <p14:tracePt t="55293" x="6221413" y="2278063"/>
          <p14:tracePt t="55310" x="6208713" y="2252663"/>
          <p14:tracePt t="55326" x="6196013" y="2239963"/>
          <p14:tracePt t="55343" x="6183313" y="2239963"/>
          <p14:tracePt t="55525" x="6170613" y="2239963"/>
          <p14:tracePt t="55604" x="6170613" y="2227263"/>
          <p14:tracePt t="55612" x="6170613" y="2214563"/>
          <p14:tracePt t="55627" x="6170613" y="2165350"/>
          <p14:tracePt t="55644" x="6146800" y="2101850"/>
          <p14:tracePt t="55660" x="6146800" y="2052638"/>
          <p14:tracePt t="55677" x="6134100" y="2014538"/>
          <p14:tracePt t="55694" x="6134100" y="1989138"/>
          <p14:tracePt t="55710" x="6134100" y="1965325"/>
          <p14:tracePt t="55727" x="6121400" y="1965325"/>
          <p14:tracePt t="55744" x="6121400" y="1952625"/>
          <p14:tracePt t="55772" x="6121400" y="1939925"/>
          <p14:tracePt t="55788" x="6108700" y="1939925"/>
          <p14:tracePt t="55916" x="6096000" y="1939925"/>
          <p14:tracePt t="55925" x="6083300" y="1965325"/>
          <p14:tracePt t="55932" x="6057900" y="1989138"/>
          <p14:tracePt t="55944" x="6034088" y="2052638"/>
          <p14:tracePt t="55962" x="5995988" y="2178050"/>
          <p14:tracePt t="55964" x="5970588" y="2252663"/>
          <p14:tracePt t="55978" x="5932488" y="2339975"/>
          <p14:tracePt t="55995" x="5895975" y="2478088"/>
          <p14:tracePt t="55997" x="5870575" y="2565400"/>
          <p14:tracePt t="56012" x="5845175" y="2728913"/>
          <p14:tracePt t="56028" x="5821363" y="2852738"/>
          <p14:tracePt t="56045" x="5808663" y="2965450"/>
          <p14:tracePt t="56061" x="5795963" y="3078163"/>
          <p14:tracePt t="56078" x="5795963" y="3178175"/>
          <p14:tracePt t="56095" x="5795963" y="3254375"/>
          <p14:tracePt t="56112" x="5795963" y="3316288"/>
          <p14:tracePt t="56128" x="5795963" y="3378200"/>
          <p14:tracePt t="56145" x="5783263" y="3416300"/>
          <p14:tracePt t="56162" x="5770563" y="3454400"/>
          <p14:tracePt t="56165" x="5770563" y="3467100"/>
          <p14:tracePt t="56179" x="5770563" y="3479800"/>
          <p14:tracePt t="56196" x="5770563" y="3490913"/>
          <p14:tracePt t="56212" x="5770563" y="3516313"/>
          <p14:tracePt t="56228" x="5770563" y="3529013"/>
          <p14:tracePt t="56245" x="5770563" y="3541713"/>
          <p14:tracePt t="56262" x="5770563" y="3567113"/>
          <p14:tracePt t="56278" x="5770563" y="3603625"/>
          <p14:tracePt t="56295" x="5770563" y="3654425"/>
          <p14:tracePt t="56312" x="5770563" y="3703638"/>
          <p14:tracePt t="56329" x="5757863" y="3779838"/>
          <p14:tracePt t="56331" x="5757863" y="3816350"/>
          <p14:tracePt t="56346" x="5757863" y="3854450"/>
          <p14:tracePt t="56363" x="5732463" y="3916363"/>
          <p14:tracePt t="56365" x="5732463" y="3941763"/>
          <p14:tracePt t="56380" x="5732463" y="4017963"/>
          <p14:tracePt t="56396" x="5719763" y="4092575"/>
          <p14:tracePt t="56413" x="5708650" y="4205288"/>
          <p14:tracePt t="56429" x="5695950" y="4330700"/>
          <p14:tracePt t="56445" x="5670550" y="4418013"/>
          <p14:tracePt t="56463" x="5645150" y="4492625"/>
          <p14:tracePt t="56479" x="5632450" y="4567238"/>
          <p14:tracePt t="56496" x="5619750" y="4618038"/>
          <p14:tracePt t="56513" x="5607050" y="4656138"/>
          <p14:tracePt t="56529" x="5607050" y="4667250"/>
          <p14:tracePt t="56532" x="5607050" y="4679950"/>
          <p14:tracePt t="56546" x="5607050" y="4692650"/>
          <p14:tracePt t="56572" x="5607050" y="4705350"/>
          <p14:tracePt t="56597" x="5607050" y="4718050"/>
          <p14:tracePt t="56620" x="5607050" y="4730750"/>
          <p14:tracePt t="56644" x="5607050" y="4743450"/>
          <p14:tracePt t="56660" x="5607050" y="4756150"/>
          <p14:tracePt t="56685" x="5607050" y="4768850"/>
          <p14:tracePt t="56701" x="5595938" y="4779963"/>
          <p14:tracePt t="56708" x="5595938" y="4792663"/>
          <p14:tracePt t="56716" x="5595938" y="4805363"/>
          <p14:tracePt t="56729" x="5595938" y="4830763"/>
          <p14:tracePt t="56732" x="5595938" y="4843463"/>
          <p14:tracePt t="56746" x="5595938" y="4868863"/>
          <p14:tracePt t="56748" x="5595938" y="4892675"/>
          <p14:tracePt t="56764" x="5583238" y="4943475"/>
          <p14:tracePt t="56780" x="5570538" y="4992688"/>
          <p14:tracePt t="56797" x="5557838" y="5056188"/>
          <p14:tracePt t="56814" x="5557838" y="5130800"/>
          <p14:tracePt t="56830" x="5532438" y="5194300"/>
          <p14:tracePt t="56846" x="5519738" y="5256213"/>
          <p14:tracePt t="56864" x="5495925" y="5356225"/>
          <p14:tracePt t="56880" x="5457825" y="5443538"/>
          <p14:tracePt t="56897" x="5419725" y="5530850"/>
          <p14:tracePt t="56900" x="5407025" y="5568950"/>
          <p14:tracePt t="56914" x="5394325" y="5607050"/>
          <p14:tracePt t="56916" x="5370513" y="5643563"/>
          <p14:tracePt t="56930" x="5357813" y="5681663"/>
          <p14:tracePt t="56932" x="5345113" y="5707063"/>
          <p14:tracePt t="56947" x="5307013" y="5781675"/>
          <p14:tracePt t="56964" x="5307013" y="5843588"/>
          <p14:tracePt t="56980" x="5281613" y="5894388"/>
          <p14:tracePt t="56998" x="5281613" y="5932488"/>
          <p14:tracePt t="57014" x="5270500" y="5969000"/>
          <p14:tracePt t="57030" x="5270500" y="6007100"/>
          <p14:tracePt t="57047" x="5257800" y="6032500"/>
          <p14:tracePt t="57064" x="5257800" y="6045200"/>
          <p14:tracePt t="57081" x="5257800" y="6056313"/>
          <p14:tracePt t="57098" x="5257800" y="6069013"/>
          <p14:tracePt t="57124" x="5257800" y="6081713"/>
          <p14:tracePt t="57156" x="5257800" y="6094413"/>
          <p14:tracePt t="57252" x="5257800" y="6081713"/>
          <p14:tracePt t="57260" x="5257800" y="6045200"/>
          <p14:tracePt t="57268" x="5245100" y="6019800"/>
          <p14:tracePt t="57282" x="5232400" y="5981700"/>
          <p14:tracePt t="57284" x="5232400" y="5932488"/>
          <p14:tracePt t="57299" x="5232400" y="5868988"/>
          <p14:tracePt t="57302" x="5232400" y="5781675"/>
          <p14:tracePt t="57315" x="5232400" y="5556250"/>
          <p14:tracePt t="57332" x="5257800" y="5281613"/>
          <p14:tracePt t="57348" x="5294313" y="5030788"/>
          <p14:tracePt t="57365" x="5345113" y="4805363"/>
          <p14:tracePt t="57381" x="5383213" y="4567238"/>
          <p14:tracePt t="57398" x="5419725" y="4367213"/>
          <p14:tracePt t="57414" x="5470525" y="4154488"/>
          <p14:tracePt t="57432" x="5519738" y="3979863"/>
          <p14:tracePt t="57448" x="5570538" y="3816350"/>
          <p14:tracePt t="57465" x="5607050" y="3692525"/>
          <p14:tracePt t="57483" x="5632450" y="3603625"/>
          <p14:tracePt t="57485" x="5632450" y="3567113"/>
          <p14:tracePt t="57499" x="5657850" y="3503613"/>
          <p14:tracePt t="57516" x="5657850" y="3479800"/>
          <p14:tracePt t="57532" x="5683250" y="3441700"/>
          <p14:tracePt t="57548" x="5683250" y="3416300"/>
          <p14:tracePt t="57566" x="5695950" y="3403600"/>
          <p14:tracePt t="57582" x="5708650" y="3390900"/>
          <p14:tracePt t="57599" x="5732463" y="3367088"/>
          <p14:tracePt t="57616" x="5745163" y="3354388"/>
          <p14:tracePt t="57633" x="5795963" y="3328988"/>
          <p14:tracePt t="57636" x="5821363" y="3316288"/>
          <p14:tracePt t="57649" x="5845175" y="3278188"/>
          <p14:tracePt t="57652" x="5883275" y="3241675"/>
          <p14:tracePt t="57666" x="5908675" y="3203575"/>
          <p14:tracePt t="57668" x="5945188" y="3141663"/>
          <p14:tracePt t="57683" x="5970588" y="3078163"/>
          <p14:tracePt t="57685" x="5995988" y="3028950"/>
          <p14:tracePt t="57700" x="6034088" y="2916238"/>
          <p14:tracePt t="57716" x="6057900" y="2816225"/>
          <p14:tracePt t="57733" x="6070600" y="2740025"/>
          <p14:tracePt t="57749" x="6070600" y="2690813"/>
          <p14:tracePt t="57765" x="6070600" y="2640013"/>
          <p14:tracePt t="57782" x="6057900" y="2590800"/>
          <p14:tracePt t="57800" x="6034088" y="2552700"/>
          <p14:tracePt t="57816" x="6021388" y="2527300"/>
          <p14:tracePt t="57833" x="6008688" y="2490788"/>
          <p14:tracePt t="57836" x="5995988" y="2478088"/>
          <p14:tracePt t="57849" x="5995988" y="2452688"/>
          <p14:tracePt t="57867" x="5995988" y="2439988"/>
          <p14:tracePt t="57972" x="5983288" y="2465388"/>
          <p14:tracePt t="57980" x="5970588" y="2490788"/>
          <p14:tracePt t="57988" x="5970588" y="2527300"/>
          <p14:tracePt t="58000" x="5970588" y="2565400"/>
          <p14:tracePt t="58017" x="5970588" y="2652713"/>
          <p14:tracePt t="58020" x="5970588" y="2703513"/>
          <p14:tracePt t="58034" x="5957888" y="2765425"/>
          <p14:tracePt t="58036" x="5945188" y="2828925"/>
          <p14:tracePt t="58050" x="5945188" y="2903538"/>
          <p14:tracePt t="58052" x="5945188" y="2978150"/>
          <p14:tracePt t="58068" x="5921375" y="3154363"/>
          <p14:tracePt t="58084" x="5908675" y="3316288"/>
          <p14:tracePt t="58100" x="5883275" y="3403600"/>
          <p14:tracePt t="58116" x="5857875" y="3467100"/>
          <p14:tracePt t="58133" x="5857875" y="3503613"/>
          <p14:tracePt t="58156" x="5845175" y="3503613"/>
          <p14:tracePt t="58220" x="5857875" y="3503613"/>
          <p14:tracePt t="58228" x="5883275" y="3490913"/>
          <p14:tracePt t="58237" x="5883275" y="3454400"/>
          <p14:tracePt t="58251" x="5895975" y="3429000"/>
          <p14:tracePt t="58253" x="5908675" y="3378200"/>
          <p14:tracePt t="58267" x="5932488" y="3267075"/>
          <p14:tracePt t="58284" x="5945188" y="3128963"/>
          <p14:tracePt t="58301" x="5970588" y="2990850"/>
          <p14:tracePt t="58317" x="6008688" y="2852738"/>
          <p14:tracePt t="58334" x="6034088" y="2728913"/>
          <p14:tracePt t="58350" x="6057900" y="2652713"/>
          <p14:tracePt t="58367" x="6083300" y="2603500"/>
          <p14:tracePt t="58384" x="6096000" y="2552700"/>
          <p14:tracePt t="58401" x="6096000" y="2527300"/>
          <p14:tracePt t="58404" x="6096000" y="2516188"/>
          <p14:tracePt t="58418" x="6096000" y="2503488"/>
          <p14:tracePt t="58420" x="6108700" y="2478088"/>
          <p14:tracePt t="58435" x="6121400" y="2452688"/>
          <p14:tracePt t="58437" x="6121400" y="2427288"/>
          <p14:tracePt t="58452" x="6146800" y="2365375"/>
          <p14:tracePt t="58468" x="6183313" y="2278063"/>
          <p14:tracePt t="58485" x="6246813" y="2178050"/>
          <p14:tracePt t="58502" x="6296025" y="2078038"/>
          <p14:tracePt t="58517" x="6334125" y="2014538"/>
          <p14:tracePt t="58534" x="6383338" y="1914525"/>
          <p14:tracePt t="58551" x="6408738" y="1839913"/>
          <p14:tracePt t="58568" x="6408738" y="1765300"/>
          <p14:tracePt t="58585" x="6408738" y="1714500"/>
          <p14:tracePt t="58602" x="6408738" y="1701800"/>
          <p14:tracePt t="58605" x="6408738" y="1689100"/>
          <p14:tracePt t="58932" x="6421438" y="1689100"/>
          <p14:tracePt t="58948" x="6434138" y="1689100"/>
          <p14:tracePt t="58956" x="6459538" y="1689100"/>
          <p14:tracePt t="58969" x="6472238" y="1689100"/>
          <p14:tracePt t="58972" x="6483350" y="1689100"/>
          <p14:tracePt t="58986" x="6496050" y="1701800"/>
          <p14:tracePt t="58988" x="6508750" y="1739900"/>
          <p14:tracePt t="59004" x="6508750" y="1801813"/>
          <p14:tracePt t="59020" x="6508750" y="1876425"/>
          <p14:tracePt t="59036" x="6508750" y="1889125"/>
          <p14:tracePt t="59053" x="6508750" y="1914525"/>
          <p14:tracePt t="59069" x="6496050" y="1914525"/>
          <p14:tracePt t="59086" x="6459538" y="1952625"/>
          <p14:tracePt t="59103" x="6446838" y="1965325"/>
          <p14:tracePt t="59284" x="6446838" y="1952625"/>
          <p14:tracePt t="59292" x="6446838" y="1939925"/>
          <p14:tracePt t="59303" x="6446838" y="1927225"/>
          <p14:tracePt t="59320" x="6446838" y="1901825"/>
          <p14:tracePt t="59336" x="6446838" y="1889125"/>
          <p14:tracePt t="59373" x="6446838" y="1901825"/>
          <p14:tracePt t="59388" x="6446838" y="1914525"/>
          <p14:tracePt t="59428" x="6459538" y="1914525"/>
          <p14:tracePt t="59436" x="6472238" y="1927225"/>
          <p14:tracePt t="59444" x="6483350" y="1927225"/>
          <p14:tracePt t="59454" x="6496050" y="1927225"/>
          <p14:tracePt t="59470" x="6521450" y="1927225"/>
          <p14:tracePt t="59487" x="6534150" y="1927225"/>
          <p14:tracePt t="59504" x="6546850" y="1927225"/>
          <p14:tracePt t="59520" x="6572250" y="1939925"/>
          <p14:tracePt t="59537" x="6596063" y="1939925"/>
          <p14:tracePt t="59554" x="6596063" y="1952625"/>
          <p14:tracePt t="59620" x="6596063" y="1965325"/>
          <p14:tracePt t="59708" x="6584950" y="1978025"/>
          <p14:tracePt t="59716" x="6572250" y="1978025"/>
          <p14:tracePt t="59732" x="6559550" y="1989138"/>
          <p14:tracePt t="59739" x="6534150" y="2001838"/>
          <p14:tracePt t="59756" x="6483350" y="2001838"/>
          <p14:tracePt t="59772" x="6408738" y="2027238"/>
          <p14:tracePt t="59788" x="6334125" y="2052638"/>
          <p14:tracePt t="59805" x="6234113" y="2052638"/>
          <p14:tracePt t="59822" x="6183313" y="2065338"/>
          <p14:tracePt t="59838" x="6170613" y="2078038"/>
          <p14:tracePt t="59855" x="6146800" y="2078038"/>
          <p14:tracePt t="59871" x="6134100" y="2078038"/>
          <p14:tracePt t="59889" x="6108700" y="2078038"/>
          <p14:tracePt t="59892" x="6096000" y="2078038"/>
          <p14:tracePt t="59905" x="6083300" y="2078038"/>
          <p14:tracePt t="59908" x="6057900" y="2078038"/>
          <p14:tracePt t="59923" x="6045200" y="2078038"/>
          <p14:tracePt t="59925" x="6034088" y="2065338"/>
          <p14:tracePt t="59939" x="6008688" y="2039938"/>
          <p14:tracePt t="59956" x="6008688" y="1989138"/>
          <p14:tracePt t="59972" x="5983288" y="1952625"/>
          <p14:tracePt t="59988" x="5983288" y="1901825"/>
          <p14:tracePt t="60006" x="5983288" y="1852613"/>
          <p14:tracePt t="60022" x="5983288" y="1827213"/>
          <p14:tracePt t="60038" x="5983288" y="1789113"/>
          <p14:tracePt t="60055" x="5983288" y="1752600"/>
          <p14:tracePt t="60072" x="5983288" y="1701800"/>
          <p14:tracePt t="60089" x="5983288" y="1676400"/>
          <p14:tracePt t="60092" x="5983288" y="1652588"/>
          <p14:tracePt t="60105" x="5970588" y="1639888"/>
          <p14:tracePt t="60109" x="5957888" y="1627188"/>
          <p14:tracePt t="60141" x="5945188" y="1614488"/>
          <p14:tracePt t="60156" x="5932488" y="1614488"/>
          <p14:tracePt t="60164" x="5921375" y="1614488"/>
          <p14:tracePt t="60172" x="5908675" y="1614488"/>
          <p14:tracePt t="60189" x="5883275" y="1614488"/>
          <p14:tracePt t="60206" x="5857875" y="1614488"/>
          <p14:tracePt t="60222" x="5821363" y="1614488"/>
          <p14:tracePt t="60239" x="5808663" y="1614488"/>
          <p14:tracePt t="60256" x="5783263" y="1627188"/>
          <p14:tracePt t="60273" x="5757863" y="1663700"/>
          <p14:tracePt t="60276" x="5745163" y="1676400"/>
          <p14:tracePt t="60289" x="5732463" y="1689100"/>
          <p14:tracePt t="60306" x="5719763" y="1714500"/>
          <p14:tracePt t="60323" x="5695950" y="1727200"/>
          <p14:tracePt t="60340" x="5683250" y="1752600"/>
          <p14:tracePt t="60356" x="5683250" y="1765300"/>
          <p14:tracePt t="60373" x="5670550" y="1765300"/>
          <p14:tracePt t="60389" x="5670550" y="1776413"/>
          <p14:tracePt t="60406" x="5657850" y="1776413"/>
          <p14:tracePt t="60423" x="5645150" y="1776413"/>
          <p14:tracePt t="62412" x="5645150" y="1789113"/>
          <p14:tracePt t="62436" x="5645150" y="1801813"/>
          <p14:tracePt t="62468" x="5645150" y="1814513"/>
          <p14:tracePt t="62508" x="5657850" y="1814513"/>
          <p14:tracePt t="62516" x="5657850" y="1827213"/>
          <p14:tracePt t="62540" x="5670550" y="1827213"/>
          <p14:tracePt t="62556" x="5670550" y="1839913"/>
          <p14:tracePt t="62564" x="5670550" y="1852613"/>
          <p14:tracePt t="62580" x="5683250" y="1852613"/>
          <p14:tracePt t="62596" x="5695950" y="1865313"/>
          <p14:tracePt t="62613" x="5708650" y="1876425"/>
          <p14:tracePt t="62636" x="5719763" y="1876425"/>
          <p14:tracePt t="62652" x="5719763" y="1889125"/>
          <p14:tracePt t="62756" x="5732463" y="1901825"/>
          <p14:tracePt t="62796" x="5732463" y="1914525"/>
          <p14:tracePt t="63308" x="5732463" y="1927225"/>
          <p14:tracePt t="63324" x="5732463" y="1939925"/>
          <p14:tracePt t="63332" x="5745163" y="1952625"/>
          <p14:tracePt t="63348" x="5795963" y="1989138"/>
          <p14:tracePt t="63364" x="5832475" y="2001838"/>
          <p14:tracePt t="63366" x="5883275" y="2014538"/>
          <p14:tracePt t="63380" x="6021388" y="2027238"/>
          <p14:tracePt t="63397" x="6121400" y="2027238"/>
          <p14:tracePt t="63413" x="6208713" y="2027238"/>
          <p14:tracePt t="63430" x="6283325" y="2039938"/>
          <p14:tracePt t="63448" x="6308725" y="2039938"/>
          <p14:tracePt t="63464" x="6346825" y="2052638"/>
          <p14:tracePt t="63481" x="6359525" y="2052638"/>
          <p14:tracePt t="63484" x="6370638" y="2052638"/>
          <p14:tracePt t="63498" x="6396038" y="2052638"/>
          <p14:tracePt t="63500" x="6396038" y="2065338"/>
          <p14:tracePt t="63514" x="6408738" y="2078038"/>
          <p14:tracePt t="63517" x="6434138" y="2078038"/>
          <p14:tracePt t="63532" x="6508750" y="2078038"/>
          <p14:tracePt t="63548" x="6559550" y="2078038"/>
          <p14:tracePt t="63565" x="6634163" y="2089150"/>
          <p14:tracePt t="63581" x="6696075" y="2089150"/>
          <p14:tracePt t="63598" x="6746875" y="2089150"/>
          <p14:tracePt t="63614" x="6759575" y="2089150"/>
          <p14:tracePt t="63632" x="6772275" y="2089150"/>
          <p14:tracePt t="63732" x="6784975" y="2089150"/>
          <p14:tracePt t="63812" x="6797675" y="2089150"/>
          <p14:tracePt t="63820" x="6808788" y="2089150"/>
          <p14:tracePt t="63832" x="6859588" y="2078038"/>
          <p14:tracePt t="63849" x="6946900" y="2052638"/>
          <p14:tracePt t="63852" x="7021513" y="2039938"/>
          <p14:tracePt t="63865" x="7097713" y="2014538"/>
          <p14:tracePt t="63868" x="7172325" y="2001838"/>
          <p14:tracePt t="63882" x="7259638" y="1989138"/>
          <p14:tracePt t="63885" x="7335838" y="1965325"/>
          <p14:tracePt t="63899" x="7435850" y="1927225"/>
          <p14:tracePt t="63916" x="7485063" y="1914525"/>
          <p14:tracePt t="63932" x="7548563" y="1889125"/>
          <p14:tracePt t="63949" x="7597775" y="1876425"/>
          <p14:tracePt t="63966" x="7623175" y="1865313"/>
          <p14:tracePt t="63983" x="7648575" y="1852613"/>
          <p14:tracePt t="64004" x="7661275" y="1852613"/>
          <p14:tracePt t="64044" x="7661275" y="1839913"/>
          <p14:tracePt t="64052" x="7673975" y="1827213"/>
          <p14:tracePt t="64068" x="7685088" y="1827213"/>
          <p14:tracePt t="64092" x="7697788" y="1814513"/>
          <p14:tracePt t="64444" x="7697788" y="1827213"/>
          <p14:tracePt t="64452" x="7710488" y="1839913"/>
          <p14:tracePt t="64468" x="7710488" y="1852613"/>
          <p14:tracePt t="64484" x="7710488" y="1865313"/>
          <p14:tracePt t="64500" x="7710488" y="1889125"/>
          <p14:tracePt t="64516" x="7710488" y="1901825"/>
          <p14:tracePt t="64533" x="7710488" y="1914525"/>
          <p14:tracePt t="64565" x="7710488" y="1927225"/>
          <p14:tracePt t="64572" x="7710488" y="1939925"/>
          <p14:tracePt t="64605" x="7710488" y="1952625"/>
          <p14:tracePt t="64820" x="7723188" y="1952625"/>
          <p14:tracePt t="64828" x="7735888" y="1965325"/>
          <p14:tracePt t="64869" x="7735888" y="1978025"/>
          <p14:tracePt t="65092" x="7748588" y="1978025"/>
          <p14:tracePt t="65116" x="7761288" y="1978025"/>
          <p14:tracePt t="65156" x="7761288" y="1965325"/>
          <p14:tracePt t="65180" x="7773988" y="1965325"/>
          <p14:tracePt t="65196" x="7773988" y="1952625"/>
          <p14:tracePt t="65212" x="7785100" y="1952625"/>
          <p14:tracePt t="65228" x="7797800" y="1952625"/>
          <p14:tracePt t="65236" x="7797800" y="1939925"/>
          <p14:tracePt t="65252" x="7810500" y="1927225"/>
          <p14:tracePt t="65269" x="7823200" y="1914525"/>
          <p14:tracePt t="65300" x="7835900" y="1901825"/>
          <p14:tracePt t="65308" x="7848600" y="1901825"/>
          <p14:tracePt t="65325" x="7848600" y="1889125"/>
          <p14:tracePt t="65380" x="7861300" y="1889125"/>
          <p14:tracePt t="65405" x="7861300" y="1876425"/>
          <p14:tracePt t="65452" x="7861300" y="1865313"/>
          <p14:tracePt t="65492" x="7861300" y="1852613"/>
          <p14:tracePt t="65525" x="7861300" y="1839913"/>
          <p14:tracePt t="65532" x="7861300" y="1827213"/>
          <p14:tracePt t="67244" x="7835900" y="1839913"/>
          <p14:tracePt t="67252" x="7797800" y="1865313"/>
          <p14:tracePt t="67260" x="7773988" y="1889125"/>
          <p14:tracePt t="67274" x="7735888" y="1927225"/>
          <p14:tracePt t="67277" x="7697788" y="1939925"/>
          <p14:tracePt t="67292" x="7572375" y="1989138"/>
          <p14:tracePt t="67308" x="7348538" y="2039938"/>
          <p14:tracePt t="67324" x="7046913" y="2065338"/>
          <p14:tracePt t="67341" x="6708775" y="2078038"/>
          <p14:tracePt t="67357" x="6396038" y="2078038"/>
          <p14:tracePt t="67374" x="6134100" y="2078038"/>
          <p14:tracePt t="67391" x="5908675" y="2101850"/>
          <p14:tracePt t="67408" x="5757863" y="2101850"/>
          <p14:tracePt t="67424" x="5670550" y="2101850"/>
          <p14:tracePt t="67441" x="5632450" y="2101850"/>
          <p14:tracePt t="67444" x="5607050" y="2101850"/>
          <p14:tracePt t="67468" x="5595938" y="2101850"/>
          <p14:tracePt t="67684" x="5619750" y="2101850"/>
          <p14:tracePt t="67700" x="5632450" y="2101850"/>
          <p14:tracePt t="67708" x="5632450" y="2114550"/>
          <p14:tracePt t="67716" x="5645150" y="2127250"/>
          <p14:tracePt t="67725" x="5657850" y="2127250"/>
          <p14:tracePt t="67742" x="5670550" y="2139950"/>
          <p14:tracePt t="67764" x="5695950" y="2139950"/>
          <p14:tracePt t="67776" x="5695950" y="2152650"/>
          <p14:tracePt t="67793" x="5719763" y="2152650"/>
          <p14:tracePt t="67796" x="5732463" y="2152650"/>
          <p14:tracePt t="67809" x="5757863" y="2165350"/>
          <p14:tracePt t="67811" x="5770563" y="2165350"/>
          <p14:tracePt t="67826" x="5795963" y="2165350"/>
          <p14:tracePt t="67828" x="5821363" y="2165350"/>
          <p14:tracePt t="67843" x="5845175" y="2165350"/>
          <p14:tracePt t="67845" x="5870575" y="2178050"/>
          <p14:tracePt t="67860" x="5932488" y="2190750"/>
          <p14:tracePt t="67877" x="5957888" y="2190750"/>
          <p14:tracePt t="67892" x="5983288" y="2201863"/>
          <p14:tracePt t="67909" x="5995988" y="2201863"/>
          <p14:tracePt t="67925" x="6008688" y="2201863"/>
          <p14:tracePt t="71100" x="6008688" y="2214563"/>
          <p14:tracePt t="71124" x="6021388" y="2214563"/>
          <p14:tracePt t="71132" x="6045200" y="2214563"/>
          <p14:tracePt t="71141" x="6057900" y="2214563"/>
          <p14:tracePt t="71156" x="6083300" y="2214563"/>
          <p14:tracePt t="71168" x="6096000" y="2214563"/>
          <p14:tracePt t="71184" x="6121400" y="2214563"/>
          <p14:tracePt t="71201" x="6146800" y="2214563"/>
          <p14:tracePt t="71204" x="6170613" y="2214563"/>
          <p14:tracePt t="71218" x="6208713" y="2214563"/>
          <p14:tracePt t="71220" x="6221413" y="2214563"/>
          <p14:tracePt t="71235" x="6246813" y="2214563"/>
          <p14:tracePt t="71252" x="6270625" y="2214563"/>
          <p14:tracePt t="71268" x="6321425" y="2214563"/>
          <p14:tracePt t="71285" x="6383338" y="2227263"/>
          <p14:tracePt t="71301" x="6483350" y="2252663"/>
          <p14:tracePt t="71318" x="6596063" y="2314575"/>
          <p14:tracePt t="71334" x="6721475" y="2365375"/>
          <p14:tracePt t="71352" x="6808788" y="2439988"/>
          <p14:tracePt t="71368" x="6884988" y="2490788"/>
          <p14:tracePt t="71385" x="6946900" y="2540000"/>
          <p14:tracePt t="71388" x="6985000" y="2552700"/>
          <p14:tracePt t="71402" x="6997700" y="2578100"/>
          <p14:tracePt t="71404" x="7010400" y="2590800"/>
          <p14:tracePt t="71419" x="7010400" y="2603500"/>
          <p14:tracePt t="71421" x="7021513" y="2616200"/>
          <p14:tracePt t="71436" x="7021513" y="2627313"/>
          <p14:tracePt t="71453" x="7021513" y="2640013"/>
          <p14:tracePt t="71468" x="7021513" y="2652713"/>
          <p14:tracePt t="71485" x="7021513" y="2665413"/>
          <p14:tracePt t="71501" x="7021513" y="2678113"/>
          <p14:tracePt t="71518" x="7010400" y="2690813"/>
          <p14:tracePt t="71535" x="6997700" y="2728913"/>
          <p14:tracePt t="71552" x="6985000" y="2752725"/>
          <p14:tracePt t="71569" x="6972300" y="2765425"/>
          <p14:tracePt t="71586" x="6972300" y="2790825"/>
          <p14:tracePt t="71603" x="6972300" y="2803525"/>
          <p14:tracePt t="71620" x="6972300" y="2816225"/>
          <p14:tracePt t="71668" x="6972300" y="2828925"/>
          <p14:tracePt t="71676" x="6972300" y="2840038"/>
          <p14:tracePt t="71692" x="6985000" y="2840038"/>
          <p14:tracePt t="71708" x="6997700" y="2852738"/>
          <p14:tracePt t="71732" x="7010400" y="2852738"/>
          <p14:tracePt t="71740" x="7021513" y="2865438"/>
          <p14:tracePt t="71764" x="7021513" y="2878138"/>
          <p14:tracePt t="71772" x="7021513" y="2890838"/>
          <p14:tracePt t="71788" x="7021513" y="2903538"/>
          <p14:tracePt t="71803" x="7021513" y="2916238"/>
          <p14:tracePt t="71820" x="7021513" y="2941638"/>
          <p14:tracePt t="71836" x="7021513" y="2990850"/>
          <p14:tracePt t="71853" x="6985000" y="3028950"/>
          <p14:tracePt t="71869" x="6959600" y="3090863"/>
          <p14:tracePt t="71886" x="6934200" y="3128963"/>
          <p14:tracePt t="71903" x="6910388" y="3216275"/>
          <p14:tracePt t="71909" x="6897688" y="3254375"/>
          <p14:tracePt t="71919" x="6897688" y="3303588"/>
          <p14:tracePt t="71936" x="6884988" y="3429000"/>
          <p14:tracePt t="71940" x="6872288" y="3490913"/>
          <p14:tracePt t="71954" x="6872288" y="3567113"/>
          <p14:tracePt t="71956" x="6872288" y="3667125"/>
          <p14:tracePt t="71970" x="6872288" y="3767138"/>
          <p14:tracePt t="71972" x="6872288" y="3879850"/>
          <p14:tracePt t="71987" x="6910388" y="4105275"/>
          <p14:tracePt t="72004" x="6959600" y="4305300"/>
          <p14:tracePt t="72020" x="7021513" y="4567238"/>
          <p14:tracePt t="72036" x="7123113" y="4856163"/>
          <p14:tracePt t="72054" x="7197725" y="5156200"/>
          <p14:tracePt t="72069" x="7272338" y="5468938"/>
          <p14:tracePt t="72086" x="7348538" y="5707063"/>
          <p14:tracePt t="72104" x="7435850" y="5919788"/>
          <p14:tracePt t="72120" x="7485063" y="6045200"/>
          <p14:tracePt t="72137" x="7561263" y="6157913"/>
          <p14:tracePt t="72139" x="7597775" y="6194425"/>
          <p14:tracePt t="72154" x="7648575" y="6232525"/>
          <p14:tracePt t="72156" x="7685088" y="6245225"/>
          <p14:tracePt t="72170" x="7748588" y="6269038"/>
          <p14:tracePt t="72172" x="7785100" y="6294438"/>
          <p14:tracePt t="72188" x="7848600" y="6332538"/>
          <p14:tracePt t="72204" x="7886700" y="6370638"/>
          <p14:tracePt t="72220" x="7897813" y="6370638"/>
          <p14:tracePt t="72237" x="7910513" y="6370638"/>
          <p14:tracePt t="72396" x="7923213" y="6370638"/>
          <p14:tracePt t="72412" x="7935913" y="6370638"/>
          <p14:tracePt t="72420" x="7948613" y="6370638"/>
          <p14:tracePt t="72428" x="7961313" y="6370638"/>
          <p14:tracePt t="72437" x="7974013" y="6370638"/>
          <p14:tracePt t="72454" x="8035925" y="6370638"/>
          <p14:tracePt t="72471" x="8099425" y="6345238"/>
          <p14:tracePt t="72488" x="8174038" y="6319838"/>
          <p14:tracePt t="72505" x="8248650" y="6294438"/>
          <p14:tracePt t="72508" x="8274050" y="6281738"/>
          <p14:tracePt t="72522" x="8299450" y="6269038"/>
          <p14:tracePt t="72524" x="8324850" y="6269038"/>
          <p14:tracePt t="72538" x="8348663" y="6245225"/>
          <p14:tracePt t="72540" x="8374063" y="6232525"/>
          <p14:tracePt t="72555" x="8412163" y="6194425"/>
          <p14:tracePt t="72572" x="8448675" y="6157913"/>
          <p14:tracePt t="72588" x="8486775" y="6119813"/>
          <p14:tracePt t="72605" x="8512175" y="6081713"/>
          <p14:tracePt t="72622" x="8548688" y="6056313"/>
          <p14:tracePt t="72638" x="8586788" y="6032500"/>
          <p14:tracePt t="72654" x="8624888" y="6019800"/>
          <p14:tracePt t="72672" x="8650288" y="5994400"/>
          <p14:tracePt t="72688" x="8661400" y="5994400"/>
          <p14:tracePt t="72705" x="8674100" y="5994400"/>
          <p14:tracePt t="72722" x="8686800" y="5969000"/>
          <p14:tracePt t="72724" x="8699500" y="5969000"/>
          <p14:tracePt t="72739" x="8712200" y="5956300"/>
          <p14:tracePt t="72756" x="8724900" y="5932488"/>
          <p14:tracePt t="72772" x="8724900" y="5894388"/>
          <p14:tracePt t="72788" x="8724900" y="5868988"/>
          <p14:tracePt t="72806" x="8724900" y="5856288"/>
          <p14:tracePt t="72821" x="8724900" y="5832475"/>
          <p14:tracePt t="73012" x="8737600" y="5819775"/>
          <p14:tracePt t="73020" x="8737600" y="5807075"/>
          <p14:tracePt t="73028" x="8750300" y="5781675"/>
          <p14:tracePt t="73039" x="8763000" y="5768975"/>
          <p14:tracePt t="73056" x="8774113" y="5743575"/>
          <p14:tracePt t="73073" x="8786813" y="5719763"/>
          <p14:tracePt t="73124" x="8786813" y="5707063"/>
          <p14:tracePt t="73139" x="8799513" y="5707063"/>
          <p14:tracePt t="73155" x="8812213" y="5694363"/>
          <p14:tracePt t="73540" x="8812213" y="5656263"/>
          <p14:tracePt t="73548" x="8812213" y="5619750"/>
          <p14:tracePt t="73557" x="8812213" y="5568950"/>
          <p14:tracePt t="73573" x="8799513" y="5468938"/>
          <p14:tracePt t="73590" x="8774113" y="5318125"/>
          <p14:tracePt t="73607" x="8763000" y="5181600"/>
          <p14:tracePt t="73624" x="8724900" y="5005388"/>
          <p14:tracePt t="73641" x="8674100" y="4830763"/>
          <p14:tracePt t="73644" x="8650288" y="4768850"/>
          <p14:tracePt t="73658" x="8624888" y="4705350"/>
          <p14:tracePt t="73660" x="8599488" y="4656138"/>
          <p14:tracePt t="73674" x="8574088" y="4592638"/>
          <p14:tracePt t="73676" x="8548688" y="4543425"/>
          <p14:tracePt t="73692" x="8499475" y="4479925"/>
          <p14:tracePt t="73708" x="8435975" y="4443413"/>
          <p14:tracePt t="73724" x="8386763" y="4430713"/>
          <p14:tracePt t="73741" x="8374063" y="4430713"/>
          <p14:tracePt t="73757" x="8348663" y="4430713"/>
          <p14:tracePt t="73774" x="8335963" y="4430713"/>
          <p14:tracePt t="73791" x="8324850" y="4418013"/>
          <p14:tracePt t="73808" x="8312150" y="4418013"/>
          <p14:tracePt t="73825" x="8299450" y="4405313"/>
          <p14:tracePt t="73827" x="8286750" y="4405313"/>
          <p14:tracePt t="73844" x="8274050" y="4392613"/>
          <p14:tracePt t="73858" x="8274050" y="4379913"/>
          <p14:tracePt t="73860" x="8248650" y="4379913"/>
          <p14:tracePt t="73875" x="8223250" y="4367213"/>
          <p14:tracePt t="73892" x="8186738" y="4354513"/>
          <p14:tracePt t="73908" x="8135938" y="4330700"/>
          <p14:tracePt t="73925" x="8061325" y="4318000"/>
          <p14:tracePt t="73941" x="8010525" y="4318000"/>
          <p14:tracePt t="73957" x="7961313" y="4318000"/>
          <p14:tracePt t="73975" x="7910513" y="4318000"/>
          <p14:tracePt t="73992" x="7886700" y="4318000"/>
          <p14:tracePt t="74009" x="7835900" y="4318000"/>
          <p14:tracePt t="74025" x="7823200" y="4318000"/>
          <p14:tracePt t="74028" x="7810500" y="4318000"/>
          <p14:tracePt t="74044" x="7797800" y="4318000"/>
          <p14:tracePt t="74172" x="7797800" y="4305300"/>
          <p14:tracePt t="74180" x="7797800" y="4292600"/>
          <p14:tracePt t="74192" x="7797800" y="4267200"/>
          <p14:tracePt t="74196" x="7797800" y="4217988"/>
          <p14:tracePt t="74209" x="7797800" y="4141788"/>
          <p14:tracePt t="74212" x="7797800" y="4079875"/>
          <p14:tracePt t="74226" x="7785100" y="3992563"/>
          <p14:tracePt t="74228" x="7761288" y="3892550"/>
          <p14:tracePt t="74243" x="7735888" y="3803650"/>
          <p14:tracePt t="74245" x="7685088" y="3716338"/>
          <p14:tracePt t="74260" x="7535863" y="3516313"/>
          <p14:tracePt t="74276" x="7335838" y="3303588"/>
          <p14:tracePt t="74292" x="7172325" y="3178175"/>
          <p14:tracePt t="74309" x="7072313" y="3103563"/>
          <p14:tracePt t="74326" x="7010400" y="3078163"/>
          <p14:tracePt t="74342" x="6985000" y="3065463"/>
          <p14:tracePt t="74452" x="6985000" y="3054350"/>
          <p14:tracePt t="74459" x="6985000" y="3041650"/>
          <p14:tracePt t="74468" x="6985000" y="3003550"/>
          <p14:tracePt t="74476" x="6997700" y="2978150"/>
          <p14:tracePt t="74493" x="7034213" y="2903538"/>
          <p14:tracePt t="74509" x="7072313" y="2852738"/>
          <p14:tracePt t="74526" x="7097713" y="2803525"/>
          <p14:tracePt t="74604" x="7110413" y="2803525"/>
          <p14:tracePt t="74612" x="7123113" y="2816225"/>
          <p14:tracePt t="74628" x="7159625" y="2865438"/>
          <p14:tracePt t="74644" x="7210425" y="2878138"/>
          <p14:tracePt t="74660" x="7246938" y="2916238"/>
          <p14:tracePt t="74676" x="7272338" y="2952750"/>
          <p14:tracePt t="74693" x="7285038" y="2990850"/>
          <p14:tracePt t="74710" x="7297738" y="3028950"/>
          <p14:tracePt t="74727" x="7297738" y="3078163"/>
          <p14:tracePt t="74744" x="7297738" y="3128963"/>
          <p14:tracePt t="74760" x="7297738" y="3178175"/>
          <p14:tracePt t="74763" x="7297738" y="3203575"/>
          <p14:tracePt t="74777" x="7297738" y="3241675"/>
          <p14:tracePt t="74780" x="7297738" y="3278188"/>
          <p14:tracePt t="74794" x="7297738" y="3316288"/>
          <p14:tracePt t="74796" x="7297738" y="3354388"/>
          <p14:tracePt t="74811" x="7335838" y="3403600"/>
          <p14:tracePt t="74828" x="7372350" y="3441700"/>
          <p14:tracePt t="74844" x="7448550" y="3479800"/>
          <p14:tracePt t="74860" x="7548563" y="3529013"/>
          <p14:tracePt t="74877" x="7648575" y="3529013"/>
          <p14:tracePt t="74894" x="7785100" y="3529013"/>
          <p14:tracePt t="74910" x="7935913" y="3529013"/>
          <p14:tracePt t="74928" x="8110538" y="3529013"/>
          <p14:tracePt t="74944" x="8312150" y="3529013"/>
          <p14:tracePt t="74961" x="8512175" y="3529013"/>
          <p14:tracePt t="74963" x="8624888" y="3529013"/>
          <p14:tracePt t="74978" x="8737600" y="3529013"/>
          <p14:tracePt t="74980" x="8863013" y="3529013"/>
          <p14:tracePt t="74995" x="9088438" y="3541713"/>
          <p14:tracePt t="75012" x="9363075" y="3603625"/>
          <p14:tracePt t="75028" x="9637713" y="3679825"/>
          <p14:tracePt t="75044" x="9875838" y="3741738"/>
          <p14:tracePt t="75061" x="10052050" y="3767138"/>
          <p14:tracePt t="75077" x="10139363" y="3792538"/>
          <p14:tracePt t="75094" x="10201275" y="3816350"/>
          <p14:tracePt t="75111" x="10226675" y="3829050"/>
          <p14:tracePt t="75128" x="10226675" y="3841750"/>
          <p14:tracePt t="75484" x="10226675" y="3854450"/>
          <p14:tracePt t="75500" x="10226675" y="3867150"/>
          <p14:tracePt t="75524" x="10201275" y="3879850"/>
          <p14:tracePt t="75532" x="10188575" y="3892550"/>
          <p14:tracePt t="75545" x="10177463" y="3892550"/>
          <p14:tracePt t="75548" x="10152063" y="3892550"/>
          <p14:tracePt t="75564" x="10126663" y="3905250"/>
          <p14:tracePt t="75580" x="10088563" y="3905250"/>
          <p14:tracePt t="75596" x="10064750" y="3905250"/>
          <p14:tracePt t="75613" x="10052050" y="3905250"/>
          <p14:tracePt t="75629" x="10039350" y="390525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D2DA36-E081-39C8-640E-F3FDF2FA2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F1144C6-8E1E-A1AE-06BA-772EEA8F302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12A98A6-5167-BD92-8D6F-F902B2EDA16F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EBD5A9-2A36-9E50-474E-274C7F933E0C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8CC1F06-8467-BD22-3A4C-55B851483A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229752-2A21-1CA1-A88E-9FC9C2B51E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6323" y="952844"/>
            <a:ext cx="5899354" cy="495230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C760518-E47C-5148-095C-D56858852079}"/>
              </a:ext>
            </a:extLst>
          </p:cNvPr>
          <p:cNvSpPr/>
          <p:nvPr/>
        </p:nvSpPr>
        <p:spPr>
          <a:xfrm>
            <a:off x="3584087" y="4349509"/>
            <a:ext cx="5023827" cy="384724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109CBC-EBD7-4827-B6B9-2BF1480A97CA}"/>
              </a:ext>
            </a:extLst>
          </p:cNvPr>
          <p:cNvSpPr/>
          <p:nvPr/>
        </p:nvSpPr>
        <p:spPr>
          <a:xfrm>
            <a:off x="6951636" y="2508491"/>
            <a:ext cx="1543436" cy="501222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997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144"/>
    </mc:Choice>
    <mc:Fallback xmlns="">
      <p:transition spd="slow" advTm="77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  <p:extLst>
    <p:ext uri="{3A86A75C-4F4B-4683-9AE1-C65F6400EC91}">
      <p14:laserTraceLst xmlns:p14="http://schemas.microsoft.com/office/powerpoint/2010/main">
        <p14:tracePtLst>
          <p14:tracePt t="20093" x="4243388" y="5568950"/>
          <p14:tracePt t="20101" x="4256088" y="5494338"/>
          <p14:tracePt t="20108" x="4330700" y="5368925"/>
          <p14:tracePt t="20118" x="4456113" y="5243513"/>
          <p14:tracePt t="20134" x="4768850" y="5018088"/>
          <p14:tracePt t="20151" x="5145088" y="4843463"/>
          <p14:tracePt t="20168" x="5470525" y="4718050"/>
          <p14:tracePt t="20185" x="5708650" y="4592638"/>
          <p14:tracePt t="20201" x="5921375" y="4518025"/>
          <p14:tracePt t="20204" x="6008688" y="4454525"/>
          <p14:tracePt t="20218" x="6096000" y="4418013"/>
          <p14:tracePt t="20220" x="6183313" y="4379913"/>
          <p14:tracePt t="20235" x="6270625" y="4341813"/>
          <p14:tracePt t="20237" x="6346825" y="4318000"/>
          <p14:tracePt t="20252" x="6459538" y="4279900"/>
          <p14:tracePt t="20269" x="6534150" y="4254500"/>
          <p14:tracePt t="20285" x="6634163" y="4217988"/>
          <p14:tracePt t="20301" x="6784975" y="4167188"/>
          <p14:tracePt t="20318" x="6959600" y="4117975"/>
          <p14:tracePt t="20335" x="7072313" y="4105275"/>
          <p14:tracePt t="20351" x="7123113" y="4105275"/>
          <p14:tracePt t="20461" x="7123113" y="4092575"/>
          <p14:tracePt t="20468" x="7123113" y="4079875"/>
          <p14:tracePt t="20476" x="7123113" y="4067175"/>
          <p14:tracePt t="20486" x="7097713" y="4029075"/>
          <p14:tracePt t="20502" x="7046913" y="3967163"/>
          <p14:tracePt t="20518" x="7010400" y="3929063"/>
          <p14:tracePt t="20535" x="6997700" y="3916363"/>
          <p14:tracePt t="20552" x="6959600" y="3916363"/>
          <p14:tracePt t="20569" x="6859588" y="3954463"/>
          <p14:tracePt t="20572" x="6784975" y="4017963"/>
          <p14:tracePt t="20586" x="6708775" y="4129088"/>
          <p14:tracePt t="20589" x="6634163" y="4241800"/>
          <p14:tracePt t="20603" x="6572250" y="4392613"/>
          <p14:tracePt t="20605" x="6508750" y="4543425"/>
          <p14:tracePt t="20620" x="6421438" y="4879975"/>
          <p14:tracePt t="20636" x="6370638" y="5243513"/>
          <p14:tracePt t="20653" x="6321425" y="5568950"/>
          <p14:tracePt t="20669" x="6296025" y="5843588"/>
          <p14:tracePt t="20686" x="6221413" y="6094413"/>
          <p14:tracePt t="20702" x="6170613" y="6232525"/>
          <p14:tracePt t="20719" x="6121400" y="6370638"/>
          <p14:tracePt t="20737" x="6096000" y="6457950"/>
          <p14:tracePt t="20753" x="6083300" y="6494463"/>
          <p14:tracePt t="20756" x="6070600" y="6507163"/>
          <p14:tracePt t="20769" x="6070600" y="6519863"/>
          <p14:tracePt t="20772" x="6070600" y="6532563"/>
          <p14:tracePt t="20787" x="6070600" y="6545263"/>
          <p14:tracePt t="20789" x="6070600" y="6557963"/>
          <p14:tracePt t="20804" x="6070600" y="6583363"/>
          <p14:tracePt t="20820" x="6083300" y="6607175"/>
          <p14:tracePt t="20837" x="6121400" y="6645275"/>
          <p14:tracePt t="20853" x="6196013" y="6696075"/>
          <p14:tracePt t="20870" x="6234113" y="6719888"/>
          <p14:tracePt t="20886" x="6270625" y="6732588"/>
          <p14:tracePt t="20903" x="6283325" y="6732588"/>
          <p14:tracePt t="20920" x="6296025" y="6732588"/>
          <p14:tracePt t="20936" x="6334125" y="6732588"/>
          <p14:tracePt t="20953" x="6370638" y="6696075"/>
          <p14:tracePt t="20956" x="6383338" y="6670675"/>
          <p14:tracePt t="20970" x="6396038" y="6632575"/>
          <p14:tracePt t="20973" x="6408738" y="6594475"/>
          <p14:tracePt t="20988" x="6421438" y="6507163"/>
          <p14:tracePt t="21004" x="6421438" y="6370638"/>
          <p14:tracePt t="21020" x="6421438" y="6219825"/>
          <p14:tracePt t="21037" x="6421438" y="6056313"/>
          <p14:tracePt t="21054" x="6396038" y="5932488"/>
          <p14:tracePt t="21070" x="6383338" y="5832475"/>
          <p14:tracePt t="21086" x="6370638" y="5756275"/>
          <p14:tracePt t="21104" x="6370638" y="5719763"/>
          <p14:tracePt t="21237" x="6383338" y="5719763"/>
          <p14:tracePt t="21653" x="6396038" y="5719763"/>
          <p14:tracePt t="21669" x="6408738" y="5707063"/>
          <p14:tracePt t="21676" x="6408738" y="5694363"/>
          <p14:tracePt t="21688" x="6421438" y="5694363"/>
          <p14:tracePt t="21705" x="6459538" y="5668963"/>
          <p14:tracePt t="21708" x="6496050" y="5668963"/>
          <p14:tracePt t="21722" x="6534150" y="5656263"/>
          <p14:tracePt t="21725" x="6559550" y="5643563"/>
          <p14:tracePt t="21739" x="6584950" y="5630863"/>
          <p14:tracePt t="21742" x="6608763" y="5619750"/>
          <p14:tracePt t="21756" x="6672263" y="5594350"/>
          <p14:tracePt t="21773" x="6721475" y="5568950"/>
          <p14:tracePt t="21789" x="6772275" y="5556250"/>
          <p14:tracePt t="21806" x="6821488" y="5543550"/>
          <p14:tracePt t="21822" x="6859588" y="5530850"/>
          <p14:tracePt t="21839" x="6884988" y="5530850"/>
          <p14:tracePt t="21855" x="6910388" y="5530850"/>
          <p14:tracePt t="23573" x="6910388" y="5518150"/>
          <p14:tracePt t="23581" x="6910388" y="5507038"/>
          <p14:tracePt t="23593" x="6921500" y="5481638"/>
          <p14:tracePt t="23597" x="6921500" y="5456238"/>
          <p14:tracePt t="23611" x="6934200" y="5430838"/>
          <p14:tracePt t="23613" x="6946900" y="5430838"/>
          <p14:tracePt t="23628" x="6946900" y="5418138"/>
          <p14:tracePt t="23644" x="6946900" y="5407025"/>
          <p14:tracePt t="23646" x="6946900" y="5394325"/>
          <p14:tracePt t="23660" x="6946900" y="5381625"/>
          <p14:tracePt t="23773" x="6910388" y="5381625"/>
          <p14:tracePt t="23780" x="6872288" y="5381625"/>
          <p14:tracePt t="23794" x="6821488" y="5381625"/>
          <p14:tracePt t="23797" x="6746875" y="5381625"/>
          <p14:tracePt t="23811" x="6696075" y="5381625"/>
          <p14:tracePt t="23813" x="6659563" y="5394325"/>
          <p14:tracePt t="23828" x="6546850" y="5407025"/>
          <p14:tracePt t="23845" x="6483350" y="5418138"/>
          <p14:tracePt t="23861" x="6408738" y="5418138"/>
          <p14:tracePt t="23878" x="6359525" y="5407025"/>
          <p14:tracePt t="23894" x="6334125" y="5407025"/>
          <p14:tracePt t="23911" x="6321425" y="5407025"/>
          <p14:tracePt t="23989" x="6308725" y="5407025"/>
          <p14:tracePt t="23996" x="6296025" y="5407025"/>
          <p14:tracePt t="24012" x="6283325" y="5407025"/>
          <p14:tracePt t="24028" x="6270625" y="5407025"/>
          <p14:tracePt t="24045" x="6246813" y="5407025"/>
          <p14:tracePt t="24061" x="6234113" y="5407025"/>
          <p14:tracePt t="24078" x="6221413" y="5407025"/>
          <p14:tracePt t="24094" x="6208713" y="5407025"/>
          <p14:tracePt t="24111" x="6183313" y="5407025"/>
          <p14:tracePt t="24181" x="6157913" y="5407025"/>
          <p14:tracePt t="24189" x="6146800" y="5394325"/>
          <p14:tracePt t="24196" x="6134100" y="5381625"/>
          <p14:tracePt t="24212" x="6070600" y="5318125"/>
          <p14:tracePt t="24229" x="6008688" y="5268913"/>
          <p14:tracePt t="24246" x="5857875" y="5218113"/>
          <p14:tracePt t="24262" x="5619750" y="5181600"/>
          <p14:tracePt t="24278" x="5319713" y="5130800"/>
          <p14:tracePt t="24295" x="4994275" y="5068888"/>
          <p14:tracePt t="24312" x="4806950" y="4992688"/>
          <p14:tracePt t="24329" x="4743450" y="4992688"/>
          <p14:tracePt t="24405" x="4743450" y="4981575"/>
          <p14:tracePt t="24412" x="4743450" y="4968875"/>
          <p14:tracePt t="24421" x="4743450" y="4956175"/>
          <p14:tracePt t="24429" x="4756150" y="4943475"/>
          <p14:tracePt t="24446" x="4806950" y="4868863"/>
          <p14:tracePt t="24462" x="4832350" y="4818063"/>
          <p14:tracePt t="24479" x="4832350" y="4779963"/>
          <p14:tracePt t="24496" x="4843463" y="4756150"/>
          <p14:tracePt t="24513" x="4843463" y="4705350"/>
          <p14:tracePt t="24516" x="4843463" y="4667250"/>
          <p14:tracePt t="24530" x="4843463" y="4630738"/>
          <p14:tracePt t="24532" x="4843463" y="4605338"/>
          <p14:tracePt t="24546" x="4843463" y="4579938"/>
          <p14:tracePt t="24549" x="4843463" y="4543425"/>
          <p14:tracePt t="24564" x="4843463" y="4467225"/>
          <p14:tracePt t="24580" x="4843463" y="4392613"/>
          <p14:tracePt t="24596" x="4843463" y="4318000"/>
          <p14:tracePt t="24613" x="4856163" y="4254500"/>
          <p14:tracePt t="24630" x="4868863" y="4179888"/>
          <p14:tracePt t="24647" x="4894263" y="4067175"/>
          <p14:tracePt t="24663" x="4945063" y="3979863"/>
          <p14:tracePt t="24679" x="4981575" y="3867150"/>
          <p14:tracePt t="24696" x="5032375" y="3716338"/>
          <p14:tracePt t="24713" x="5081588" y="3579813"/>
          <p14:tracePt t="24716" x="5106988" y="3503613"/>
          <p14:tracePt t="24730" x="5132388" y="3429000"/>
          <p14:tracePt t="24733" x="5145088" y="3367088"/>
          <p14:tracePt t="24747" x="5170488" y="3316288"/>
          <p14:tracePt t="24749" x="5194300" y="3241675"/>
          <p14:tracePt t="24764" x="5257800" y="3116263"/>
          <p14:tracePt t="24780" x="5307013" y="3028950"/>
          <p14:tracePt t="24796" x="5345113" y="2941638"/>
          <p14:tracePt t="24813" x="5370513" y="2865438"/>
          <p14:tracePt t="24830" x="5383213" y="2816225"/>
          <p14:tracePt t="24847" x="5394325" y="2752725"/>
          <p14:tracePt t="24864" x="5419725" y="2716213"/>
          <p14:tracePt t="24880" x="5419725" y="2665413"/>
          <p14:tracePt t="24897" x="5432425" y="2603500"/>
          <p14:tracePt t="24914" x="5457825" y="2540000"/>
          <p14:tracePt t="24917" x="5457825" y="2516188"/>
          <p14:tracePt t="24931" x="5470525" y="2490788"/>
          <p14:tracePt t="24933" x="5483225" y="2452688"/>
          <p14:tracePt t="24948" x="5495925" y="2403475"/>
          <p14:tracePt t="24964" x="5507038" y="2365375"/>
          <p14:tracePt t="24981" x="5519738" y="2327275"/>
          <p14:tracePt t="24997" x="5519738" y="2278063"/>
          <p14:tracePt t="25014" x="5545138" y="2227263"/>
          <p14:tracePt t="25030" x="5570538" y="2178050"/>
          <p14:tracePt t="25047" x="5595938" y="2127250"/>
          <p14:tracePt t="25064" x="5619750" y="2078038"/>
          <p14:tracePt t="25081" x="5632450" y="2027238"/>
          <p14:tracePt t="25084" x="5632450" y="2014538"/>
          <p14:tracePt t="25097" x="5632450" y="1989138"/>
          <p14:tracePt t="25100" x="5632450" y="1978025"/>
          <p14:tracePt t="25645" x="5645150" y="1978025"/>
          <p14:tracePt t="25661" x="5645150" y="1965325"/>
          <p14:tracePt t="25669" x="5645150" y="1952625"/>
          <p14:tracePt t="25764" x="5645150" y="1939925"/>
          <p14:tracePt t="25788" x="5657850" y="1939925"/>
          <p14:tracePt t="25797" x="5657850" y="1927225"/>
          <p14:tracePt t="25829" x="5657850" y="1914525"/>
          <p14:tracePt t="25837" x="5657850" y="1901825"/>
          <p14:tracePt t="25850" x="5670550" y="1901825"/>
          <p14:tracePt t="25853" x="5683250" y="1889125"/>
          <p14:tracePt t="25877" x="5683250" y="1876425"/>
          <p14:tracePt t="25901" x="5683250" y="1865313"/>
          <p14:tracePt t="25909" x="5695950" y="1852613"/>
          <p14:tracePt t="26149" x="5708650" y="1852613"/>
          <p14:tracePt t="26165" x="5719763" y="1852613"/>
          <p14:tracePt t="26173" x="5732463" y="1852613"/>
          <p14:tracePt t="26205" x="5745163" y="1852613"/>
          <p14:tracePt t="26237" x="5757863" y="1852613"/>
          <p14:tracePt t="26254" x="5770563" y="1852613"/>
          <p14:tracePt t="26261" x="5783263" y="1852613"/>
          <p14:tracePt t="26277" x="5783263" y="1839913"/>
          <p14:tracePt t="26284" x="5795963" y="1839913"/>
          <p14:tracePt t="26316" x="5808663" y="1839913"/>
          <p14:tracePt t="26340" x="5808663" y="1827213"/>
          <p14:tracePt t="26349" x="5821363" y="1827213"/>
          <p14:tracePt t="26365" x="5832475" y="1814513"/>
          <p14:tracePt t="26373" x="5832475" y="1801813"/>
          <p14:tracePt t="26405" x="5845175" y="1801813"/>
          <p14:tracePt t="26493" x="5845175" y="1789113"/>
          <p14:tracePt t="26508" x="5857875" y="1776413"/>
          <p14:tracePt t="26517" x="5857875" y="1765300"/>
          <p14:tracePt t="26524" x="5870575" y="1752600"/>
          <p14:tracePt t="26533" x="5883275" y="1752600"/>
          <p14:tracePt t="26551" x="5908675" y="1739900"/>
          <p14:tracePt t="26568" x="5921375" y="1701800"/>
          <p14:tracePt t="26585" x="5921375" y="1689100"/>
          <p14:tracePt t="26601" x="5921375" y="1676400"/>
          <p14:tracePt t="26604" x="5921375" y="1663700"/>
          <p14:tracePt t="26629" x="5921375" y="1652588"/>
          <p14:tracePt t="26645" x="5921375" y="1639888"/>
          <p14:tracePt t="26733" x="5908675" y="1639888"/>
          <p14:tracePt t="26749" x="5883275" y="1639888"/>
          <p14:tracePt t="26757" x="5870575" y="1639888"/>
          <p14:tracePt t="26768" x="5845175" y="1639888"/>
          <p14:tracePt t="26785" x="5795963" y="1639888"/>
          <p14:tracePt t="26788" x="5757863" y="1639888"/>
          <p14:tracePt t="26802" x="5708650" y="1652588"/>
          <p14:tracePt t="26805" x="5670550" y="1676400"/>
          <p14:tracePt t="26819" x="5632450" y="1701800"/>
          <p14:tracePt t="26821" x="5595938" y="1739900"/>
          <p14:tracePt t="26836" x="5519738" y="1839913"/>
          <p14:tracePt t="26853" x="5445125" y="1939925"/>
          <p14:tracePt t="26869" x="5394325" y="2139950"/>
          <p14:tracePt t="26885" x="5357813" y="2390775"/>
          <p14:tracePt t="26901" x="5294313" y="2665413"/>
          <p14:tracePt t="26918" x="5219700" y="2928938"/>
          <p14:tracePt t="26935" x="5170488" y="3165475"/>
          <p14:tracePt t="26952" x="5132388" y="3378200"/>
          <p14:tracePt t="26969" x="5106988" y="3516313"/>
          <p14:tracePt t="26972" x="5106988" y="3567113"/>
          <p14:tracePt t="26986" x="5094288" y="3590925"/>
          <p14:tracePt t="26989" x="5094288" y="3616325"/>
          <p14:tracePt t="27053" x="5094288" y="3590925"/>
          <p14:tracePt t="27061" x="5094288" y="3567113"/>
          <p14:tracePt t="27069" x="5106988" y="3516313"/>
          <p14:tracePt t="27086" x="5157788" y="3367088"/>
          <p14:tracePt t="27102" x="5181600" y="3216275"/>
          <p14:tracePt t="27119" x="5232400" y="3016250"/>
          <p14:tracePt t="27136" x="5270500" y="2803525"/>
          <p14:tracePt t="27153" x="5307013" y="2590800"/>
          <p14:tracePt t="27157" x="5332413" y="2490788"/>
          <p14:tracePt t="27170" x="5345113" y="2403475"/>
          <p14:tracePt t="27172" x="5357813" y="2314575"/>
          <p14:tracePt t="27187" x="5370513" y="2227263"/>
          <p14:tracePt t="27188" x="5370513" y="2165350"/>
          <p14:tracePt t="27204" x="5370513" y="2065338"/>
          <p14:tracePt t="27220" x="5370513" y="1989138"/>
          <p14:tracePt t="27237" x="5370513" y="1965325"/>
          <p14:tracePt t="27253" x="5370513" y="1952625"/>
          <p14:tracePt t="27317" x="5370513" y="1965325"/>
          <p14:tracePt t="27325" x="5357813" y="2001838"/>
          <p14:tracePt t="27337" x="5345113" y="2039938"/>
          <p14:tracePt t="27354" x="5332413" y="2139950"/>
          <p14:tracePt t="27356" x="5319713" y="2201863"/>
          <p14:tracePt t="27371" x="5294313" y="2278063"/>
          <p14:tracePt t="27373" x="5270500" y="2365375"/>
          <p14:tracePt t="27387" x="5232400" y="2452688"/>
          <p14:tracePt t="27389" x="5194300" y="2527300"/>
          <p14:tracePt t="27404" x="5094288" y="2640013"/>
          <p14:tracePt t="27421" x="4994275" y="2703513"/>
          <p14:tracePt t="27437" x="4932363" y="2803525"/>
          <p14:tracePt t="27454" x="4919663" y="2890838"/>
          <p14:tracePt t="27470" x="4906963" y="2978150"/>
          <p14:tracePt t="27486" x="4894263" y="3028950"/>
          <p14:tracePt t="27503" x="4894263" y="3054350"/>
          <p14:tracePt t="27521" x="4894263" y="3065463"/>
          <p14:tracePt t="27537" x="4894263" y="3078163"/>
          <p14:tracePt t="27565" x="4894263" y="3065463"/>
          <p14:tracePt t="27573" x="4894263" y="3028950"/>
          <p14:tracePt t="27588" x="4894263" y="2890838"/>
          <p14:tracePt t="27605" x="4894263" y="2716213"/>
          <p14:tracePt t="27621" x="4932363" y="2540000"/>
          <p14:tracePt t="27637" x="4956175" y="2365375"/>
          <p14:tracePt t="27654" x="4956175" y="2178050"/>
          <p14:tracePt t="27670" x="4956175" y="2027238"/>
          <p14:tracePt t="27687" x="4956175" y="1889125"/>
          <p14:tracePt t="27704" x="4956175" y="1801813"/>
          <p14:tracePt t="27721" x="4956175" y="1752600"/>
          <p14:tracePt t="27724" x="4968875" y="1727200"/>
          <p14:tracePt t="27738" x="4968875" y="1714500"/>
          <p14:tracePt t="27741" x="4968875" y="1689100"/>
          <p14:tracePt t="27755" x="4968875" y="1676400"/>
          <p14:tracePt t="27757" x="4968875" y="1663700"/>
          <p14:tracePt t="27772" x="4968875" y="1652588"/>
          <p14:tracePt t="27837" x="4968875" y="1676400"/>
          <p14:tracePt t="27845" x="4968875" y="1701800"/>
          <p14:tracePt t="27854" x="4968875" y="1739900"/>
          <p14:tracePt t="27871" x="4968875" y="1839913"/>
          <p14:tracePt t="27888" x="4956175" y="1978025"/>
          <p14:tracePt t="27894" x="4945063" y="2052638"/>
          <p14:tracePt t="27904" x="4932363" y="2114550"/>
          <p14:tracePt t="27922" x="4932363" y="2290763"/>
          <p14:tracePt t="27924" x="4919663" y="2352675"/>
          <p14:tracePt t="27939" x="4906963" y="2439988"/>
          <p14:tracePt t="27941" x="4894263" y="2527300"/>
          <p14:tracePt t="27956" x="4881563" y="2652713"/>
          <p14:tracePt t="27973" x="4868863" y="2765425"/>
          <p14:tracePt t="27989" x="4868863" y="2803525"/>
          <p14:tracePt t="28005" x="4868863" y="2828925"/>
          <p14:tracePt t="28052" x="4868863" y="2803525"/>
          <p14:tracePt t="28060" x="4868863" y="2740025"/>
          <p14:tracePt t="28072" x="4868863" y="2665413"/>
          <p14:tracePt t="28089" x="4868863" y="2516188"/>
          <p14:tracePt t="28105" x="4856163" y="2327275"/>
          <p14:tracePt t="28108" x="4843463" y="2239963"/>
          <p14:tracePt t="28123" x="4843463" y="2139950"/>
          <p14:tracePt t="28125" x="4832350" y="2052638"/>
          <p14:tracePt t="28139" x="4819650" y="1965325"/>
          <p14:tracePt t="28141" x="4819650" y="1889125"/>
          <p14:tracePt t="28157" x="4819650" y="1752600"/>
          <p14:tracePt t="28173" x="4819650" y="1676400"/>
          <p14:tracePt t="28189" x="4794250" y="1639888"/>
          <p14:tracePt t="28206" x="4794250" y="1627188"/>
          <p14:tracePt t="28269" x="4794250" y="1639888"/>
          <p14:tracePt t="28277" x="4794250" y="1663700"/>
          <p14:tracePt t="28289" x="4794250" y="1701800"/>
          <p14:tracePt t="28292" x="4794250" y="1739900"/>
          <p14:tracePt t="28306" x="4794250" y="1765300"/>
          <p14:tracePt t="28308" x="4794250" y="1789113"/>
          <p14:tracePt t="28323" x="4794250" y="1827213"/>
          <p14:tracePt t="28325" x="4794250" y="1839913"/>
          <p14:tracePt t="28372" x="4806950" y="1839913"/>
          <p14:tracePt t="28381" x="4832350" y="1827213"/>
          <p14:tracePt t="28389" x="4843463" y="1776413"/>
          <p14:tracePt t="28406" x="4868863" y="1701800"/>
          <p14:tracePt t="28422" x="4881563" y="1652588"/>
          <p14:tracePt t="28439" x="4881563" y="1614488"/>
          <p14:tracePt t="28456" x="4881563" y="1601788"/>
          <p14:tracePt t="28645" x="4894263" y="1601788"/>
          <p14:tracePt t="28653" x="4919663" y="1589088"/>
          <p14:tracePt t="28661" x="4932363" y="1589088"/>
          <p14:tracePt t="28673" x="4956175" y="1589088"/>
          <p14:tracePt t="28690" x="4968875" y="1589088"/>
          <p14:tracePt t="28693" x="4981575" y="1589088"/>
          <p14:tracePt t="28707" x="4994275" y="1589088"/>
          <p14:tracePt t="29077" x="5006975" y="1589088"/>
          <p14:tracePt t="29092" x="5019675" y="1589088"/>
          <p14:tracePt t="29108" x="5032375" y="1589088"/>
          <p14:tracePt t="29116" x="5045075" y="1589088"/>
          <p14:tracePt t="29133" x="5057775" y="1589088"/>
          <p14:tracePt t="29164" x="5068888" y="1589088"/>
          <p14:tracePt t="29276" x="5081588" y="1589088"/>
          <p14:tracePt t="29285" x="5094288" y="1589088"/>
          <p14:tracePt t="29308" x="5106988" y="1614488"/>
          <p14:tracePt t="29316" x="5106988" y="1627188"/>
          <p14:tracePt t="29325" x="5119688" y="1639888"/>
          <p14:tracePt t="29342" x="5157788" y="1714500"/>
          <p14:tracePt t="29358" x="5170488" y="1789113"/>
          <p14:tracePt t="29375" x="5219700" y="1876425"/>
          <p14:tracePt t="29392" x="5257800" y="1939925"/>
          <p14:tracePt t="29408" x="5294313" y="2014538"/>
          <p14:tracePt t="29426" x="5332413" y="2078038"/>
          <p14:tracePt t="29428" x="5345113" y="2101850"/>
          <p14:tracePt t="29443" x="5357813" y="2127250"/>
          <p14:tracePt t="29445" x="5370513" y="2152650"/>
          <p14:tracePt t="29460" x="5383213" y="2214563"/>
          <p14:tracePt t="29476" x="5394325" y="2278063"/>
          <p14:tracePt t="29493" x="5394325" y="2339975"/>
          <p14:tracePt t="29509" x="5394325" y="2390775"/>
          <p14:tracePt t="29526" x="5394325" y="2427288"/>
          <p14:tracePt t="29542" x="5394325" y="2478088"/>
          <p14:tracePt t="29559" x="5394325" y="2527300"/>
          <p14:tracePt t="29576" x="5383213" y="2565400"/>
          <p14:tracePt t="29593" x="5370513" y="2590800"/>
          <p14:tracePt t="29609" x="5370513" y="2627313"/>
          <p14:tracePt t="29612" x="5370513" y="2640013"/>
          <p14:tracePt t="29626" x="5370513" y="2665413"/>
          <p14:tracePt t="29644" x="5370513" y="2690813"/>
          <p14:tracePt t="29660" x="5370513" y="2703513"/>
          <p14:tracePt t="29676" x="5370513" y="2716213"/>
          <p14:tracePt t="29693" x="5370513" y="2752725"/>
          <p14:tracePt t="29709" x="5383213" y="2765425"/>
          <p14:tracePt t="29726" x="5394325" y="2778125"/>
          <p14:tracePt t="29743" x="5407025" y="2790825"/>
          <p14:tracePt t="29759" x="5419725" y="2816225"/>
          <p14:tracePt t="29776" x="5457825" y="2840038"/>
          <p14:tracePt t="29793" x="5470525" y="2852738"/>
          <p14:tracePt t="29796" x="5495925" y="2865438"/>
          <p14:tracePt t="29810" x="5495925" y="2890838"/>
          <p14:tracePt t="29812" x="5507038" y="2903538"/>
          <p14:tracePt t="29827" x="5519738" y="2928938"/>
          <p14:tracePt t="29829" x="5519738" y="2941638"/>
          <p14:tracePt t="29844" x="5519738" y="2952750"/>
          <p14:tracePt t="29861" x="5519738" y="2965450"/>
          <p14:tracePt t="29876" x="5532438" y="2978150"/>
          <p14:tracePt t="30317" x="5532438" y="2990850"/>
          <p14:tracePt t="30333" x="5532438" y="3003550"/>
          <p14:tracePt t="30341" x="5545138" y="3016250"/>
          <p14:tracePt t="30349" x="5545138" y="3028950"/>
          <p14:tracePt t="30373" x="5545138" y="3041650"/>
          <p14:tracePt t="30420" x="5545138" y="3054350"/>
          <p14:tracePt t="30428" x="5545138" y="3065463"/>
          <p14:tracePt t="30493" x="5532438" y="3065463"/>
          <p14:tracePt t="30501" x="5519738" y="3065463"/>
          <p14:tracePt t="30511" x="5507038" y="3065463"/>
          <p14:tracePt t="30528" x="5445125" y="3090863"/>
          <p14:tracePt t="30545" x="5394325" y="3103563"/>
          <p14:tracePt t="30548" x="5370513" y="3116263"/>
          <p14:tracePt t="30562" x="5332413" y="3128963"/>
          <p14:tracePt t="30565" x="5307013" y="3154363"/>
          <p14:tracePt t="30579" x="5281613" y="3165475"/>
          <p14:tracePt t="30581" x="5257800" y="3203575"/>
          <p14:tracePt t="30596" x="5170488" y="3228975"/>
          <p14:tracePt t="30612" x="5119688" y="3254375"/>
          <p14:tracePt t="30628" x="5094288" y="3290888"/>
          <p14:tracePt t="30646" x="5057775" y="3316288"/>
          <p14:tracePt t="30662" x="5045075" y="3328988"/>
          <p14:tracePt t="30678" x="5045075" y="3354388"/>
          <p14:tracePt t="30781" x="5045075" y="3341688"/>
          <p14:tracePt t="30789" x="5057775" y="3316288"/>
          <p14:tracePt t="30796" x="5081588" y="3303588"/>
          <p14:tracePt t="30813" x="5132388" y="3267075"/>
          <p14:tracePt t="30829" x="5232400" y="3216275"/>
          <p14:tracePt t="30846" x="5319713" y="3141663"/>
          <p14:tracePt t="30862" x="5407025" y="3078163"/>
          <p14:tracePt t="30879" x="5495925" y="3016250"/>
          <p14:tracePt t="30896" x="5607050" y="2952750"/>
          <p14:tracePt t="30902" x="5657850" y="2928938"/>
          <p14:tracePt t="30913" x="5683250" y="2890838"/>
          <p14:tracePt t="30916" x="5708650" y="2878138"/>
          <p14:tracePt t="30929" x="5745163" y="2852738"/>
          <p14:tracePt t="30947" x="5832475" y="2828925"/>
          <p14:tracePt t="30949" x="5870575" y="2816225"/>
          <p14:tracePt t="30963" x="5895975" y="2803525"/>
          <p14:tracePt t="30965" x="5908675" y="2790825"/>
          <p14:tracePt t="30980" x="5970588" y="2765425"/>
          <p14:tracePt t="30997" x="6008688" y="2765425"/>
          <p14:tracePt t="31013" x="6057900" y="2740025"/>
          <p14:tracePt t="31029" x="6108700" y="2703513"/>
          <p14:tracePt t="31046" x="6157913" y="2678113"/>
          <p14:tracePt t="31063" x="6208713" y="2652713"/>
          <p14:tracePt t="31080" x="6246813" y="2616200"/>
          <p14:tracePt t="31096" x="6296025" y="2603500"/>
          <p14:tracePt t="31113" x="6334125" y="2565400"/>
          <p14:tracePt t="31116" x="6370638" y="2527300"/>
          <p14:tracePt t="31130" x="6396038" y="2503488"/>
          <p14:tracePt t="31133" x="6421438" y="2490788"/>
          <p14:tracePt t="31147" x="6459538" y="2452688"/>
          <p14:tracePt t="31149" x="6496050" y="2427288"/>
          <p14:tracePt t="31164" x="6584950" y="2339975"/>
          <p14:tracePt t="31180" x="6708775" y="2252663"/>
          <p14:tracePt t="31196" x="6821488" y="2178050"/>
          <p14:tracePt t="31214" x="6959600" y="2089150"/>
          <p14:tracePt t="31230" x="7085013" y="2027238"/>
          <p14:tracePt t="31247" x="7185025" y="1965325"/>
          <p14:tracePt t="31264" x="7259638" y="1914525"/>
          <p14:tracePt t="31280" x="7310438" y="1901825"/>
          <p14:tracePt t="31297" x="7335838" y="1876425"/>
          <p14:tracePt t="31314" x="7348538" y="1876425"/>
          <p14:tracePt t="31396" x="7348538" y="1865313"/>
          <p14:tracePt t="31413" x="7359650" y="1865313"/>
          <p14:tracePt t="31430" x="7372350" y="1865313"/>
          <p14:tracePt t="31437" x="7385050" y="1865313"/>
          <p14:tracePt t="31453" x="7397750" y="1865313"/>
          <p14:tracePt t="31469" x="7410450" y="1865313"/>
          <p14:tracePt t="31485" x="7423150" y="1865313"/>
          <p14:tracePt t="31497" x="7435850" y="1865313"/>
          <p14:tracePt t="32229" x="7448550" y="1865313"/>
          <p14:tracePt t="32444" x="7459663" y="1865313"/>
          <p14:tracePt t="32476" x="7472363" y="1852613"/>
          <p14:tracePt t="32500" x="7485063" y="1852613"/>
          <p14:tracePt t="32516" x="7485063" y="1839913"/>
          <p14:tracePt t="32524" x="7497763" y="1827213"/>
          <p14:tracePt t="32540" x="7510463" y="1827213"/>
          <p14:tracePt t="32565" x="7523163" y="1827213"/>
          <p14:tracePt t="32572" x="7535863" y="1827213"/>
          <p14:tracePt t="32605" x="7535863" y="1814513"/>
          <p14:tracePt t="32612" x="7548563" y="1814513"/>
          <p14:tracePt t="32756" x="7561263" y="1814513"/>
          <p14:tracePt t="32772" x="7561263" y="1801813"/>
          <p14:tracePt t="32851" x="7561263" y="1789113"/>
          <p14:tracePt t="32867" x="7572375" y="1789113"/>
          <p14:tracePt t="32891" x="7572375" y="1776413"/>
          <p14:tracePt t="33100" x="7585075" y="1776413"/>
          <p14:tracePt t="33117" x="7597775" y="1776413"/>
          <p14:tracePt t="33149" x="7597775" y="1789113"/>
          <p14:tracePt t="33188" x="7597775" y="1801813"/>
          <p14:tracePt t="33196" x="7597775" y="1814513"/>
          <p14:tracePt t="33205" x="7597775" y="1827213"/>
          <p14:tracePt t="33219" x="7585075" y="1901825"/>
          <p14:tracePt t="33236" x="7523163" y="1978025"/>
          <p14:tracePt t="33253" x="7472363" y="2065338"/>
          <p14:tracePt t="33269" x="7435850" y="2165350"/>
          <p14:tracePt t="33286" x="7410450" y="2214563"/>
          <p14:tracePt t="33302" x="7385050" y="2239963"/>
          <p14:tracePt t="33421" x="7385050" y="2227263"/>
          <p14:tracePt t="33428" x="7397750" y="2214563"/>
          <p14:tracePt t="33444" x="7397750" y="2201863"/>
          <p14:tracePt t="33476" x="7397750" y="2190750"/>
          <p14:tracePt t="33486" x="7410450" y="2190750"/>
          <p14:tracePt t="33501" x="7410450" y="2178050"/>
          <p14:tracePt t="33508" x="7410450" y="2165350"/>
          <p14:tracePt t="33519" x="7423150" y="2152650"/>
          <p14:tracePt t="33536" x="7435850" y="2127250"/>
          <p14:tracePt t="33553" x="7459663" y="2089150"/>
          <p14:tracePt t="33556" x="7459663" y="2065338"/>
          <p14:tracePt t="33570" x="7472363" y="2065338"/>
          <p14:tracePt t="33573" x="7472363" y="2052638"/>
          <p14:tracePt t="33587" x="7485063" y="2039938"/>
          <p14:tracePt t="33589" x="7485063" y="2027238"/>
          <p14:tracePt t="33733" x="7497763" y="2027238"/>
          <p14:tracePt t="33757" x="7497763" y="2014538"/>
          <p14:tracePt t="33765" x="7510463" y="2014538"/>
          <p14:tracePt t="33789" x="7523163" y="2014538"/>
          <p14:tracePt t="33804" x="7523163" y="2001838"/>
          <p14:tracePt t="33812" x="7535863" y="2001838"/>
          <p14:tracePt t="33820" x="7548563" y="2001838"/>
          <p14:tracePt t="33837" x="7548563" y="1989138"/>
          <p14:tracePt t="33854" x="7548563" y="1978025"/>
          <p14:tracePt t="33870" x="7561263" y="1965325"/>
          <p14:tracePt t="33901" x="7561263" y="1952625"/>
          <p14:tracePt t="33925" x="7572375" y="1952625"/>
          <p14:tracePt t="34076" x="7585075" y="1952625"/>
          <p14:tracePt t="34085" x="7597775" y="1952625"/>
          <p14:tracePt t="34093" x="7610475" y="1952625"/>
          <p14:tracePt t="34109" x="7623175" y="1952625"/>
          <p14:tracePt t="34121" x="7635875" y="1952625"/>
          <p14:tracePt t="34124" x="7648575" y="1965325"/>
          <p14:tracePt t="34140" x="7661275" y="1965325"/>
          <p14:tracePt t="34205" x="7673975" y="1965325"/>
          <p14:tracePt t="35356" x="7661275" y="1965325"/>
          <p14:tracePt t="35365" x="7648575" y="1978025"/>
          <p14:tracePt t="35373" x="7623175" y="2001838"/>
          <p14:tracePt t="35390" x="7585075" y="2065338"/>
          <p14:tracePt t="35408" x="7548563" y="2114550"/>
          <p14:tracePt t="35424" x="7510463" y="2165350"/>
          <p14:tracePt t="35441" x="7472363" y="2201863"/>
          <p14:tracePt t="35444" x="7472363" y="2214563"/>
          <p14:tracePt t="35458" x="7459663" y="2214563"/>
          <p14:tracePt t="35460" x="7459663" y="2227263"/>
          <p14:tracePt t="35475" x="7448550" y="2227263"/>
          <p14:tracePt t="35477" x="7448550" y="2239963"/>
          <p14:tracePt t="35981" x="7448550" y="2227263"/>
          <p14:tracePt t="35989" x="7448550" y="2214563"/>
          <p14:tracePt t="35997" x="7448550" y="2190750"/>
          <p14:tracePt t="36009" x="7459663" y="2165350"/>
          <p14:tracePt t="36012" x="7459663" y="2139950"/>
          <p14:tracePt t="36027" x="7472363" y="2114550"/>
          <p14:tracePt t="36028" x="7485063" y="2089150"/>
          <p14:tracePt t="36044" x="7497763" y="2039938"/>
          <p14:tracePt t="36060" x="7523163" y="2001838"/>
          <p14:tracePt t="36077" x="7523163" y="1978025"/>
          <p14:tracePt t="36093" x="7535863" y="1952625"/>
          <p14:tracePt t="36110" x="7535863" y="1927225"/>
          <p14:tracePt t="36126" x="7535863" y="1914525"/>
          <p14:tracePt t="36143" x="7548563" y="1901825"/>
          <p14:tracePt t="36160" x="7548563" y="1889125"/>
          <p14:tracePt t="36176" x="7561263" y="1876425"/>
          <p14:tracePt t="36205" x="7561263" y="1865313"/>
          <p14:tracePt t="36213" x="7561263" y="1852613"/>
          <p14:tracePt t="36228" x="7572375" y="1852613"/>
          <p14:tracePt t="36260" x="7572375" y="1839913"/>
          <p14:tracePt t="36276" x="7585075" y="1839913"/>
          <p14:tracePt t="36300" x="7585075" y="1827213"/>
          <p14:tracePt t="36333" x="7597775" y="1814513"/>
          <p14:tracePt t="36340" x="7610475" y="1814513"/>
          <p14:tracePt t="36684" x="7610475" y="1801813"/>
          <p14:tracePt t="36693" x="7623175" y="1801813"/>
          <p14:tracePt t="36709" x="7623175" y="1789113"/>
          <p14:tracePt t="37340" x="7623175" y="1776413"/>
          <p14:tracePt t="37388" x="7623175" y="1765300"/>
          <p14:tracePt t="37396" x="7623175" y="1752600"/>
          <p14:tracePt t="37428" x="7610475" y="1752600"/>
          <p14:tracePt t="37437" x="7597775" y="1752600"/>
          <p14:tracePt t="37453" x="7585075" y="1752600"/>
          <p14:tracePt t="37469" x="7572375" y="1752600"/>
          <p14:tracePt t="37485" x="7548563" y="1765300"/>
          <p14:tracePt t="37496" x="7548563" y="1789113"/>
          <p14:tracePt t="37513" x="7510463" y="1827213"/>
          <p14:tracePt t="37516" x="7510463" y="1852613"/>
          <p14:tracePt t="37530" x="7510463" y="1889125"/>
          <p14:tracePt t="37533" x="7497763" y="1927225"/>
          <p14:tracePt t="37547" x="7485063" y="1952625"/>
          <p14:tracePt t="37549" x="7472363" y="1978025"/>
          <p14:tracePt t="37564" x="7448550" y="2039938"/>
          <p14:tracePt t="37581" x="7435850" y="2052638"/>
          <p14:tracePt t="37596" x="7435850" y="2065338"/>
          <p14:tracePt t="38372" x="7435850" y="2052638"/>
          <p14:tracePt t="38381" x="7435850" y="2014538"/>
          <p14:tracePt t="38388" x="7435850" y="1989138"/>
          <p14:tracePt t="38398" x="7435850" y="1965325"/>
          <p14:tracePt t="38416" x="7472363" y="1901825"/>
          <p14:tracePt t="38433" x="7510463" y="1839913"/>
          <p14:tracePt t="38449" x="7523163" y="1789113"/>
          <p14:tracePt t="38452" x="7535863" y="1765300"/>
          <p14:tracePt t="38466" x="7548563" y="1739900"/>
          <p14:tracePt t="38468" x="7548563" y="1727200"/>
          <p14:tracePt t="38483" x="7548563" y="1714500"/>
          <p14:tracePt t="38485" x="7561263" y="1701800"/>
          <p14:tracePt t="38500" x="7561263" y="1689100"/>
          <p14:tracePt t="38949" x="7572375" y="1676400"/>
          <p14:tracePt t="38956" x="7585075" y="1676400"/>
          <p14:tracePt t="38966" x="7585075" y="1663700"/>
          <p14:tracePt t="38984" x="7597775" y="1652588"/>
          <p14:tracePt t="39000" x="7597775" y="1639888"/>
          <p14:tracePt t="39117" x="7610475" y="1639888"/>
          <p14:tracePt t="40188" x="7610475" y="1652588"/>
          <p14:tracePt t="40244" x="7597775" y="1663700"/>
          <p14:tracePt t="40253" x="7585075" y="1663700"/>
          <p14:tracePt t="40261" x="7561263" y="1676400"/>
          <p14:tracePt t="40270" x="7535863" y="1689100"/>
          <p14:tracePt t="40287" x="7459663" y="1701800"/>
          <p14:tracePt t="40304" x="7372350" y="1752600"/>
          <p14:tracePt t="40320" x="7335838" y="1789113"/>
          <p14:tracePt t="40337" x="7297738" y="1852613"/>
          <p14:tracePt t="40339" x="7297738" y="1889125"/>
          <p14:tracePt t="40354" x="7297738" y="1914525"/>
          <p14:tracePt t="40356" x="7285038" y="1939925"/>
          <p14:tracePt t="40371" x="7285038" y="1965325"/>
          <p14:tracePt t="40373" x="7285038" y="1989138"/>
          <p14:tracePt t="40388" x="7285038" y="2001838"/>
          <p14:tracePt t="40476" x="7285038" y="1978025"/>
          <p14:tracePt t="40485" x="7285038" y="1965325"/>
          <p14:tracePt t="40493" x="7285038" y="1939925"/>
          <p14:tracePt t="40504" x="7297738" y="1927225"/>
          <p14:tracePt t="40520" x="7310438" y="1889125"/>
          <p14:tracePt t="40538" x="7348538" y="1852613"/>
          <p14:tracePt t="40540" x="7359650" y="1839913"/>
          <p14:tracePt t="40555" x="7372350" y="1827213"/>
          <p14:tracePt t="40557" x="7385050" y="1814513"/>
          <p14:tracePt t="40572" x="7397750" y="1789113"/>
          <p14:tracePt t="40588" x="7410450" y="1776413"/>
          <p14:tracePt t="40605" x="7423150" y="1765300"/>
          <p14:tracePt t="40621" x="7435850" y="1752600"/>
          <p14:tracePt t="40638" x="7448550" y="1739900"/>
          <p14:tracePt t="40660" x="7459663" y="1739900"/>
          <p14:tracePt t="40676" x="7472363" y="1727200"/>
          <p14:tracePt t="40701" x="7485063" y="1727200"/>
          <p14:tracePt t="40709" x="7497763" y="1727200"/>
          <p14:tracePt t="40725" x="7510463" y="1727200"/>
          <p14:tracePt t="40804" x="7523163" y="1727200"/>
          <p14:tracePt t="40821" x="7535863" y="1727200"/>
          <p14:tracePt t="40828" x="7548563" y="1727200"/>
          <p14:tracePt t="40838" x="7561263" y="1714500"/>
          <p14:tracePt t="40854" x="7572375" y="1714500"/>
          <p14:tracePt t="40871" x="7597775" y="1714500"/>
          <p14:tracePt t="40889" x="7623175" y="1701800"/>
          <p14:tracePt t="40905" x="7635875" y="1689100"/>
          <p14:tracePt t="40925" x="7635875" y="1676400"/>
          <p14:tracePt t="40939" x="7635875" y="1663700"/>
          <p14:tracePt t="40956" x="7648575" y="1663700"/>
          <p14:tracePt t="41780" x="7635875" y="1663700"/>
          <p14:tracePt t="41788" x="7610475" y="1663700"/>
          <p14:tracePt t="41797" x="7597775" y="1663700"/>
          <p14:tracePt t="41807" x="7585075" y="1663700"/>
          <p14:tracePt t="41825" x="7572375" y="1676400"/>
          <p14:tracePt t="41841" x="7561263" y="1676400"/>
          <p14:tracePt t="42556" x="7572375" y="1676400"/>
          <p14:tracePt t="42564" x="7585075" y="1676400"/>
          <p14:tracePt t="42576" x="7597775" y="1676400"/>
          <p14:tracePt t="42593" x="7635875" y="1676400"/>
          <p14:tracePt t="42610" x="7648575" y="1676400"/>
          <p14:tracePt t="42628" x="7661275" y="1676400"/>
          <p14:tracePt t="42643" x="7673975" y="1676400"/>
          <p14:tracePt t="42725" x="7685088" y="1676400"/>
          <p14:tracePt t="42748" x="7697788" y="1676400"/>
          <p14:tracePt t="42788" x="7710488" y="1663700"/>
          <p14:tracePt t="44172" x="7697788" y="1663700"/>
          <p14:tracePt t="44180" x="7623175" y="1663700"/>
          <p14:tracePt t="44188" x="7472363" y="1701800"/>
          <p14:tracePt t="44197" x="7272338" y="1714500"/>
          <p14:tracePt t="44213" x="6721475" y="1714500"/>
          <p14:tracePt t="44230" x="6008688" y="1714500"/>
          <p14:tracePt t="44247" x="5419725" y="1714500"/>
          <p14:tracePt t="44264" x="5145088" y="1714500"/>
          <p14:tracePt t="44281" x="4843463" y="1714500"/>
          <p14:tracePt t="44297" x="4418013" y="1727200"/>
          <p14:tracePt t="44300" x="4256088" y="1765300"/>
          <p14:tracePt t="44314" x="4117975" y="1814513"/>
          <p14:tracePt t="44316" x="4017963" y="1827213"/>
          <p14:tracePt t="44332" x="3879850" y="1839913"/>
          <p14:tracePt t="44348" x="3805238" y="1839913"/>
          <p14:tracePt t="44364" x="3779838" y="1839913"/>
          <p14:tracePt t="44381" x="3767138" y="1839913"/>
          <p14:tracePt t="44398" x="3767138" y="1801813"/>
          <p14:tracePt t="44414" x="3767138" y="1776413"/>
          <p14:tracePt t="44431" x="3767138" y="1765300"/>
          <p14:tracePt t="44447" x="3767138" y="1752600"/>
          <p14:tracePt t="44580" x="3767138" y="1739900"/>
          <p14:tracePt t="44597" x="3779838" y="1739900"/>
          <p14:tracePt t="44605" x="3792538" y="1739900"/>
          <p14:tracePt t="44621" x="3805238" y="1739900"/>
          <p14:tracePt t="44631" x="3830638" y="1739900"/>
          <p14:tracePt t="44648" x="3856038" y="1739900"/>
          <p14:tracePt t="44664" x="3867150" y="1739900"/>
          <p14:tracePt t="44740" x="3879850" y="1739900"/>
          <p14:tracePt t="44756" x="3892550" y="1739900"/>
          <p14:tracePt t="45076" x="3905250" y="1752600"/>
          <p14:tracePt t="45084" x="3930650" y="1789113"/>
          <p14:tracePt t="45100" x="3979863" y="1839913"/>
          <p14:tracePt t="45116" x="4005263" y="1914525"/>
          <p14:tracePt t="45133" x="4005263" y="1965325"/>
          <p14:tracePt t="45150" x="4030663" y="2027238"/>
          <p14:tracePt t="45166" x="4030663" y="2065338"/>
          <p14:tracePt t="45183" x="4043363" y="2065338"/>
          <p14:tracePt t="45200" x="4056063" y="2065338"/>
          <p14:tracePt t="45216" x="4081463" y="2065338"/>
          <p14:tracePt t="45233" x="4143375" y="2065338"/>
          <p14:tracePt t="45236" x="4168775" y="2065338"/>
          <p14:tracePt t="45250" x="4205288" y="2065338"/>
          <p14:tracePt t="45252" x="4243388" y="2065338"/>
          <p14:tracePt t="45267" x="4268788" y="2065338"/>
          <p14:tracePt t="45269" x="4305300" y="2052638"/>
          <p14:tracePt t="45284" x="4356100" y="2039938"/>
          <p14:tracePt t="45300" x="4418013" y="2027238"/>
          <p14:tracePt t="45317" x="4494213" y="2027238"/>
          <p14:tracePt t="45333" x="4568825" y="2027238"/>
          <p14:tracePt t="45350" x="4643438" y="2027238"/>
          <p14:tracePt t="45366" x="4732338" y="2027238"/>
          <p14:tracePt t="45384" x="4819650" y="2027238"/>
          <p14:tracePt t="45400" x="4945063" y="2065338"/>
          <p14:tracePt t="45417" x="5032375" y="2078038"/>
          <p14:tracePt t="45420" x="5068888" y="2089150"/>
          <p14:tracePt t="45434" x="5119688" y="2101850"/>
          <p14:tracePt t="45436" x="5145088" y="2101850"/>
          <p14:tracePt t="45451" x="5170488" y="2101850"/>
          <p14:tracePt t="45468" x="5181600" y="2101850"/>
          <p14:tracePt t="45492" x="5194300" y="2101850"/>
          <p14:tracePt t="45524" x="5194300" y="2089150"/>
          <p14:tracePt t="45604" x="5194300" y="2078038"/>
          <p14:tracePt t="45613" x="5194300" y="2065338"/>
          <p14:tracePt t="45620" x="5207000" y="2065338"/>
          <p14:tracePt t="45635" x="5232400" y="2052638"/>
          <p14:tracePt t="45636" x="5257800" y="2039938"/>
          <p14:tracePt t="45652" x="5370513" y="2027238"/>
          <p14:tracePt t="45668" x="5457825" y="2001838"/>
          <p14:tracePt t="45684" x="5557838" y="1978025"/>
          <p14:tracePt t="45701" x="5657850" y="1965325"/>
          <p14:tracePt t="45717" x="5732463" y="1952625"/>
          <p14:tracePt t="45734" x="5783263" y="1927225"/>
          <p14:tracePt t="45751" x="5821363" y="1914525"/>
          <p14:tracePt t="45767" x="5845175" y="1901825"/>
          <p14:tracePt t="45785" x="5895975" y="1889125"/>
          <p14:tracePt t="45802" x="5957888" y="1865313"/>
          <p14:tracePt t="45804" x="6021388" y="1852613"/>
          <p14:tracePt t="45819" x="6070600" y="1827213"/>
          <p14:tracePt t="45821" x="6134100" y="1801813"/>
          <p14:tracePt t="45835" x="6283325" y="1776413"/>
          <p14:tracePt t="45852" x="6446838" y="1752600"/>
          <p14:tracePt t="45868" x="6584950" y="1714500"/>
          <p14:tracePt t="45885" x="6708775" y="1689100"/>
          <p14:tracePt t="45902" x="6846888" y="1689100"/>
          <p14:tracePt t="45918" x="6972300" y="1689100"/>
          <p14:tracePt t="45935" x="7072313" y="1689100"/>
          <p14:tracePt t="45951" x="7110413" y="1689100"/>
          <p14:tracePt t="45968" x="7123113" y="1689100"/>
          <p14:tracePt t="46133" x="7134225" y="1689100"/>
          <p14:tracePt t="46140" x="7185025" y="1689100"/>
          <p14:tracePt t="46152" x="7235825" y="1676400"/>
          <p14:tracePt t="46168" x="7372350" y="1676400"/>
          <p14:tracePt t="46186" x="7423150" y="1676400"/>
          <p14:tracePt t="46188" x="7435850" y="1676400"/>
          <p14:tracePt t="46204" x="7472363" y="1676400"/>
          <p14:tracePt t="46220" x="7485063" y="1676400"/>
          <p14:tracePt t="46244" x="7497763" y="1676400"/>
          <p14:tracePt t="46253" x="7510463" y="1676400"/>
          <p14:tracePt t="46269" x="7548563" y="1676400"/>
          <p14:tracePt t="46286" x="7572375" y="1663700"/>
          <p14:tracePt t="46303" x="7610475" y="1663700"/>
          <p14:tracePt t="46319" x="7661275" y="1639888"/>
          <p14:tracePt t="46336" x="7761288" y="1627188"/>
          <p14:tracePt t="46353" x="7874000" y="1614488"/>
          <p14:tracePt t="46356" x="7948613" y="1614488"/>
          <p14:tracePt t="46369" x="7999413" y="1601788"/>
          <p14:tracePt t="46372" x="8035925" y="1601788"/>
          <p14:tracePt t="46387" x="8061325" y="1601788"/>
          <p14:tracePt t="46389" x="8074025" y="1601788"/>
          <p14:tracePt t="46404" x="8110538" y="1576388"/>
          <p14:tracePt t="46420" x="8161338" y="1576388"/>
          <p14:tracePt t="46436" x="8199438" y="1563688"/>
          <p14:tracePt t="46453" x="8212138" y="1563688"/>
          <p14:tracePt t="46470" x="8223250" y="1563688"/>
          <p14:tracePt t="46669" x="8223250" y="1552575"/>
          <p14:tracePt t="46676" x="8212138" y="1552575"/>
          <p14:tracePt t="46693" x="8199438" y="1552575"/>
          <p14:tracePt t="46709" x="8186738" y="1552575"/>
          <p14:tracePt t="46720" x="8174038" y="1552575"/>
          <p14:tracePt t="46737" x="8161338" y="1552575"/>
          <p14:tracePt t="46754" x="8148638" y="1552575"/>
          <p14:tracePt t="46770" x="8135938" y="1552575"/>
          <p14:tracePt t="46788" x="8123238" y="1552575"/>
          <p14:tracePt t="46828" x="8110538" y="1552575"/>
          <p14:tracePt t="47124" x="8110538" y="1563688"/>
          <p14:tracePt t="47156" x="8110538" y="1576388"/>
          <p14:tracePt t="47260" x="8099425" y="1576388"/>
          <p14:tracePt t="47277" x="8086725" y="1576388"/>
          <p14:tracePt t="47284" x="8074025" y="1576388"/>
          <p14:tracePt t="47293" x="8061325" y="1576388"/>
          <p14:tracePt t="47305" x="8061325" y="1589088"/>
          <p14:tracePt t="47308" x="8048625" y="1589088"/>
          <p14:tracePt t="47324" x="8035925" y="1589088"/>
          <p14:tracePt t="47340" x="8035925" y="1601788"/>
          <p14:tracePt t="47556" x="8035925" y="1589088"/>
          <p14:tracePt t="47572" x="8035925" y="1576388"/>
          <p14:tracePt t="47917" x="8035925" y="1589088"/>
          <p14:tracePt t="47924" x="8023225" y="1589088"/>
          <p14:tracePt t="47948" x="8010525" y="1601788"/>
          <p14:tracePt t="47964" x="7999413" y="1601788"/>
          <p14:tracePt t="47981" x="7986713" y="1601788"/>
          <p14:tracePt t="47989" x="7974013" y="1614488"/>
          <p14:tracePt t="47996" x="7948613" y="1627188"/>
          <p14:tracePt t="48007" x="7923213" y="1639888"/>
          <p14:tracePt t="48024" x="7874000" y="1639888"/>
          <p14:tracePt t="48041" x="7797800" y="1676400"/>
          <p14:tracePt t="48057" x="7661275" y="1727200"/>
          <p14:tracePt t="48060" x="7572375" y="1776413"/>
          <p14:tracePt t="48074" x="7459663" y="1814513"/>
          <p14:tracePt t="48076" x="7359650" y="1865313"/>
          <p14:tracePt t="48091" x="7146925" y="1939925"/>
          <p14:tracePt t="48108" x="6934200" y="2027238"/>
          <p14:tracePt t="48125" x="6746875" y="2089150"/>
          <p14:tracePt t="48141" x="6596063" y="2127250"/>
          <p14:tracePt t="48157" x="6508750" y="2127250"/>
          <p14:tracePt t="48174" x="6472238" y="2139950"/>
          <p14:tracePt t="48190" x="6446838" y="2139950"/>
          <p14:tracePt t="48292" x="6434138" y="2139950"/>
          <p14:tracePt t="48308" x="6408738" y="2139950"/>
          <p14:tracePt t="48316" x="6396038" y="2139950"/>
          <p14:tracePt t="48325" x="6383338" y="2139950"/>
          <p14:tracePt t="48342" x="6334125" y="2139950"/>
          <p14:tracePt t="48358" x="6308725" y="2139950"/>
          <p14:tracePt t="48374" x="6270625" y="2139950"/>
          <p14:tracePt t="48391" x="6246813" y="2139950"/>
          <p14:tracePt t="48408" x="6196013" y="2139950"/>
          <p14:tracePt t="48425" x="6157913" y="2139950"/>
          <p14:tracePt t="48427" x="6146800" y="2139950"/>
          <p14:tracePt t="48442" x="6121400" y="2139950"/>
          <p14:tracePt t="48445" x="6108700" y="2139950"/>
          <p14:tracePt t="48458" x="6096000" y="2139950"/>
          <p14:tracePt t="48548" x="6108700" y="2127250"/>
          <p14:tracePt t="48556" x="6134100" y="2114550"/>
          <p14:tracePt t="48564" x="6170613" y="2101850"/>
          <p14:tracePt t="48575" x="6208713" y="2089150"/>
          <p14:tracePt t="48592" x="6234113" y="2078038"/>
          <p14:tracePt t="48609" x="6259513" y="2065338"/>
          <p14:tracePt t="48692" x="6234113" y="2065338"/>
          <p14:tracePt t="48708" x="6221413" y="2078038"/>
          <p14:tracePt t="48732" x="6221413" y="2089150"/>
          <p14:tracePt t="48765" x="6221413" y="2101850"/>
          <p14:tracePt t="48773" x="6221413" y="2114550"/>
          <p14:tracePt t="49052" x="6234113" y="2114550"/>
          <p14:tracePt t="49060" x="6259513" y="2114550"/>
          <p14:tracePt t="49068" x="6283325" y="2127250"/>
          <p14:tracePt t="49077" x="6321425" y="2127250"/>
          <p14:tracePt t="49093" x="6396038" y="2127250"/>
          <p14:tracePt t="49110" x="6508750" y="2127250"/>
          <p14:tracePt t="49126" x="6608763" y="2127250"/>
          <p14:tracePt t="49143" x="6684963" y="2127250"/>
          <p14:tracePt t="49160" x="6784975" y="2127250"/>
          <p14:tracePt t="49177" x="6872288" y="2114550"/>
          <p14:tracePt t="49193" x="7010400" y="2101850"/>
          <p14:tracePt t="49196" x="7046913" y="2101850"/>
          <p14:tracePt t="49211" x="7085013" y="2089150"/>
          <p14:tracePt t="49213" x="7146925" y="2078038"/>
          <p14:tracePt t="49228" x="7223125" y="2065338"/>
          <p14:tracePt t="49244" x="7297738" y="2039938"/>
          <p14:tracePt t="49260" x="7359650" y="2014538"/>
          <p14:tracePt t="49277" x="7410450" y="2001838"/>
          <p14:tracePt t="49294" x="7448550" y="1989138"/>
          <p14:tracePt t="49310" x="7459663" y="1989138"/>
          <p14:tracePt t="49327" x="7497763" y="1989138"/>
          <p14:tracePt t="49344" x="7510463" y="1978025"/>
          <p14:tracePt t="49361" x="7548563" y="1965325"/>
          <p14:tracePt t="49363" x="7548563" y="1952625"/>
          <p14:tracePt t="49377" x="7561263" y="1952625"/>
          <p14:tracePt t="49394" x="7572375" y="1952625"/>
          <p14:tracePt t="49396" x="7585075" y="1952625"/>
          <p14:tracePt t="49412" x="7597775" y="1952625"/>
          <p14:tracePt t="49428" x="7610475" y="1952625"/>
          <p14:tracePt t="49444" x="7648575" y="1952625"/>
          <p14:tracePt t="49461" x="7685088" y="1939925"/>
          <p14:tracePt t="49477" x="7735888" y="1939925"/>
          <p14:tracePt t="49494" x="7785100" y="1927225"/>
          <p14:tracePt t="49511" x="7861300" y="1927225"/>
          <p14:tracePt t="49527" x="7897813" y="1914525"/>
          <p14:tracePt t="49545" x="7935913" y="1901825"/>
          <p14:tracePt t="49562" x="7948613" y="1901825"/>
          <p14:tracePt t="49700" x="7897813" y="1901825"/>
          <p14:tracePt t="49708" x="7823200" y="1927225"/>
          <p14:tracePt t="49716" x="7761288" y="1952625"/>
          <p14:tracePt t="49728" x="7673975" y="1978025"/>
          <p14:tracePt t="49745" x="7459663" y="2027238"/>
          <p14:tracePt t="49748" x="7348538" y="2039938"/>
          <p14:tracePt t="49762" x="7210425" y="2039938"/>
          <p14:tracePt t="49764" x="7110413" y="2039938"/>
          <p14:tracePt t="49778" x="7021513" y="2052638"/>
          <p14:tracePt t="49780" x="6985000" y="2065338"/>
          <p14:tracePt t="49796" x="6946900" y="2078038"/>
          <p14:tracePt t="49861" x="6946900" y="2089150"/>
          <p14:tracePt t="49868" x="6946900" y="2101850"/>
          <p14:tracePt t="49879" x="6934200" y="2127250"/>
          <p14:tracePt t="49895" x="6934200" y="2178050"/>
          <p14:tracePt t="49912" x="6946900" y="2201863"/>
          <p14:tracePt t="49929" x="7010400" y="2227263"/>
          <p14:tracePt t="49946" x="7072313" y="2239963"/>
          <p14:tracePt t="49948" x="7123113" y="2239963"/>
          <p14:tracePt t="49963" x="7159625" y="2239963"/>
          <p14:tracePt t="49965" x="7197725" y="2239963"/>
          <p14:tracePt t="49980" x="7235825" y="2239963"/>
          <p14:tracePt t="49996" x="7348538" y="2252663"/>
          <p14:tracePt t="50013" x="7397750" y="2252663"/>
          <p14:tracePt t="50029" x="7423150" y="2252663"/>
          <p14:tracePt t="50046" x="7448550" y="2252663"/>
          <p14:tracePt t="50062" x="7472363" y="2252663"/>
          <p14:tracePt t="50079" x="7472363" y="2239963"/>
          <p14:tracePt t="50095" x="7485063" y="2227263"/>
          <p14:tracePt t="50113" x="7485063" y="2214563"/>
          <p14:tracePt t="50116" x="7497763" y="2201863"/>
          <p14:tracePt t="50129" x="7523163" y="2178050"/>
          <p14:tracePt t="50132" x="7535863" y="2178050"/>
          <p14:tracePt t="50147" x="7561263" y="2165350"/>
          <p14:tracePt t="50149" x="7610475" y="2152650"/>
          <p14:tracePt t="50164" x="7723188" y="2152650"/>
          <p14:tracePt t="50180" x="7886700" y="2127250"/>
          <p14:tracePt t="50196" x="8023225" y="2114550"/>
          <p14:tracePt t="50213" x="8123238" y="2089150"/>
          <p14:tracePt t="50230" x="8212138" y="2078038"/>
          <p14:tracePt t="50246" x="8274050" y="2065338"/>
          <p14:tracePt t="50263" x="8299450" y="2052638"/>
          <p14:tracePt t="50280" x="8312150" y="2052638"/>
          <p14:tracePt t="50364" x="8324850" y="2052638"/>
          <p14:tracePt t="50396" x="8324850" y="2039938"/>
          <p14:tracePt t="50548" x="8324850" y="2027238"/>
          <p14:tracePt t="50908" x="8324850" y="2014538"/>
          <p14:tracePt t="50916" x="8324850" y="2001838"/>
          <p14:tracePt t="50932" x="8324850" y="1989138"/>
          <p14:tracePt t="50948" x="8335963" y="1978025"/>
          <p14:tracePt t="50965" x="8335963" y="1965325"/>
          <p14:tracePt t="50982" x="8335963" y="1952625"/>
          <p14:tracePt t="50998" x="8335963" y="1939925"/>
          <p14:tracePt t="51021" x="8335963" y="1927225"/>
          <p14:tracePt t="51404" x="8299450" y="1927225"/>
          <p14:tracePt t="51413" x="8274050" y="1939925"/>
          <p14:tracePt t="51421" x="8261350" y="1952625"/>
          <p14:tracePt t="51433" x="8235950" y="1952625"/>
          <p14:tracePt t="51436" x="8223250" y="1978025"/>
          <p14:tracePt t="51449" x="8199438" y="1989138"/>
          <p14:tracePt t="51452" x="8161338" y="2014538"/>
          <p14:tracePt t="51467" x="8148638" y="2027238"/>
          <p14:tracePt t="51469" x="8135938" y="2039938"/>
          <p14:tracePt t="51484" x="8123238" y="2039938"/>
          <p14:tracePt t="51486" x="8110538" y="2065338"/>
          <p14:tracePt t="51500" x="8086725" y="2089150"/>
          <p14:tracePt t="51524" x="8074025" y="2101850"/>
          <p14:tracePt t="51693" x="8074025" y="2114550"/>
          <p14:tracePt t="51708" x="8061325" y="2114550"/>
          <p14:tracePt t="51716" x="8061325" y="2127250"/>
          <p14:tracePt t="51724" x="8048625" y="2139950"/>
          <p14:tracePt t="51733" x="8048625" y="2152650"/>
          <p14:tracePt t="51750" x="8035925" y="2178050"/>
          <p14:tracePt t="51766" x="8023225" y="2214563"/>
          <p14:tracePt t="51784" x="8010525" y="2252663"/>
          <p14:tracePt t="51800" x="7999413" y="2265363"/>
          <p14:tracePt t="51817" x="7999413" y="2278063"/>
          <p14:tracePt t="51820" x="7999413" y="2290763"/>
          <p14:tracePt t="51836" x="7999413" y="2303463"/>
          <p14:tracePt t="52380" x="8010525" y="2303463"/>
          <p14:tracePt t="52564" x="7999413" y="2303463"/>
          <p14:tracePt t="52572" x="7986713" y="2303463"/>
          <p14:tracePt t="53644" x="7974013" y="2303463"/>
          <p14:tracePt t="53653" x="7974013" y="2327275"/>
          <p14:tracePt t="53661" x="7961313" y="2339975"/>
          <p14:tracePt t="53672" x="7948613" y="2352675"/>
          <p14:tracePt t="53689" x="7948613" y="2390775"/>
          <p14:tracePt t="53692" x="7948613" y="2403475"/>
          <p14:tracePt t="53705" x="7948613" y="2427288"/>
          <p14:tracePt t="53708" x="7935913" y="2427288"/>
          <p14:tracePt t="53723" x="7935913" y="2439988"/>
          <p14:tracePt t="53748" x="7935913" y="2452688"/>
          <p14:tracePt t="54253" x="7935913" y="2465388"/>
          <p14:tracePt t="54260" x="7935913" y="2478088"/>
          <p14:tracePt t="54276" x="7935913" y="2490788"/>
          <p14:tracePt t="54291" x="7935913" y="2503488"/>
          <p14:tracePt t="54306" x="7935913" y="2516188"/>
          <p14:tracePt t="54700" x="7935913" y="2527300"/>
          <p14:tracePt t="54707" x="7923213" y="2527300"/>
          <p14:tracePt t="54716" x="7910513" y="2527300"/>
          <p14:tracePt t="54725" x="7897813" y="2540000"/>
          <p14:tracePt t="54741" x="7861300" y="2552700"/>
          <p14:tracePt t="54757" x="7835900" y="2565400"/>
          <p14:tracePt t="54774" x="7823200" y="2578100"/>
          <p14:tracePt t="54792" x="7810500" y="2578100"/>
          <p14:tracePt t="54808" x="7797800" y="2590800"/>
          <p14:tracePt t="54825" x="7773988" y="2590800"/>
          <p14:tracePt t="54827" x="7761288" y="2603500"/>
          <p14:tracePt t="54841" x="7735888" y="2603500"/>
          <p14:tracePt t="54859" x="7697788" y="2603500"/>
          <p14:tracePt t="54861" x="7661275" y="2616200"/>
          <p14:tracePt t="54876" x="7585075" y="2627313"/>
          <p14:tracePt t="54893" x="7485063" y="2627313"/>
          <p14:tracePt t="54908" x="7385050" y="2627313"/>
          <p14:tracePt t="54926" x="7310438" y="2627313"/>
          <p14:tracePt t="54942" x="7272338" y="2627313"/>
          <p14:tracePt t="54958" x="7235825" y="2627313"/>
          <p14:tracePt t="54975" x="7197725" y="2627313"/>
          <p14:tracePt t="54992" x="7159625" y="2627313"/>
          <p14:tracePt t="55009" x="7134225" y="2627313"/>
          <p14:tracePt t="55012" x="7123113" y="2627313"/>
          <p14:tracePt t="55026" x="7110413" y="2627313"/>
          <p14:tracePt t="55042" x="7059613" y="2652713"/>
          <p14:tracePt t="55044" x="7010400" y="2665413"/>
          <p14:tracePt t="55060" x="6946900" y="2690813"/>
          <p14:tracePt t="55076" x="6910388" y="2690813"/>
          <p14:tracePt t="55093" x="6897688" y="2703513"/>
          <p14:tracePt t="55141" x="6884988" y="2703513"/>
          <p14:tracePt t="55148" x="6872288" y="2703513"/>
          <p14:tracePt t="55165" x="6859588" y="2690813"/>
          <p14:tracePt t="55175" x="6834188" y="2665413"/>
          <p14:tracePt t="55193" x="6759575" y="2616200"/>
          <p14:tracePt t="55195" x="6721475" y="2590800"/>
          <p14:tracePt t="55209" x="6684963" y="2565400"/>
          <p14:tracePt t="55226" x="6572250" y="2503488"/>
          <p14:tracePt t="55228" x="6508750" y="2478088"/>
          <p14:tracePt t="55243" x="6472238" y="2452688"/>
          <p14:tracePt t="55245" x="6434138" y="2427288"/>
          <p14:tracePt t="55260" x="6346825" y="2365375"/>
          <p14:tracePt t="55276" x="6270625" y="2314575"/>
          <p14:tracePt t="55293" x="6221413" y="2278063"/>
          <p14:tracePt t="55310" x="6208713" y="2252663"/>
          <p14:tracePt t="55326" x="6196013" y="2239963"/>
          <p14:tracePt t="55343" x="6183313" y="2239963"/>
          <p14:tracePt t="55525" x="6170613" y="2239963"/>
          <p14:tracePt t="55604" x="6170613" y="2227263"/>
          <p14:tracePt t="55612" x="6170613" y="2214563"/>
          <p14:tracePt t="55627" x="6170613" y="2165350"/>
          <p14:tracePt t="55644" x="6146800" y="2101850"/>
          <p14:tracePt t="55660" x="6146800" y="2052638"/>
          <p14:tracePt t="55677" x="6134100" y="2014538"/>
          <p14:tracePt t="55694" x="6134100" y="1989138"/>
          <p14:tracePt t="55710" x="6134100" y="1965325"/>
          <p14:tracePt t="55727" x="6121400" y="1965325"/>
          <p14:tracePt t="55744" x="6121400" y="1952625"/>
          <p14:tracePt t="55772" x="6121400" y="1939925"/>
          <p14:tracePt t="55788" x="6108700" y="1939925"/>
          <p14:tracePt t="55916" x="6096000" y="1939925"/>
          <p14:tracePt t="55925" x="6083300" y="1965325"/>
          <p14:tracePt t="55932" x="6057900" y="1989138"/>
          <p14:tracePt t="55944" x="6034088" y="2052638"/>
          <p14:tracePt t="55962" x="5995988" y="2178050"/>
          <p14:tracePt t="55964" x="5970588" y="2252663"/>
          <p14:tracePt t="55978" x="5932488" y="2339975"/>
          <p14:tracePt t="55995" x="5895975" y="2478088"/>
          <p14:tracePt t="55997" x="5870575" y="2565400"/>
          <p14:tracePt t="56012" x="5845175" y="2728913"/>
          <p14:tracePt t="56028" x="5821363" y="2852738"/>
          <p14:tracePt t="56045" x="5808663" y="2965450"/>
          <p14:tracePt t="56061" x="5795963" y="3078163"/>
          <p14:tracePt t="56078" x="5795963" y="3178175"/>
          <p14:tracePt t="56095" x="5795963" y="3254375"/>
          <p14:tracePt t="56112" x="5795963" y="3316288"/>
          <p14:tracePt t="56128" x="5795963" y="3378200"/>
          <p14:tracePt t="56145" x="5783263" y="3416300"/>
          <p14:tracePt t="56162" x="5770563" y="3454400"/>
          <p14:tracePt t="56165" x="5770563" y="3467100"/>
          <p14:tracePt t="56179" x="5770563" y="3479800"/>
          <p14:tracePt t="56196" x="5770563" y="3490913"/>
          <p14:tracePt t="56212" x="5770563" y="3516313"/>
          <p14:tracePt t="56228" x="5770563" y="3529013"/>
          <p14:tracePt t="56245" x="5770563" y="3541713"/>
          <p14:tracePt t="56262" x="5770563" y="3567113"/>
          <p14:tracePt t="56278" x="5770563" y="3603625"/>
          <p14:tracePt t="56295" x="5770563" y="3654425"/>
          <p14:tracePt t="56312" x="5770563" y="3703638"/>
          <p14:tracePt t="56329" x="5757863" y="3779838"/>
          <p14:tracePt t="56331" x="5757863" y="3816350"/>
          <p14:tracePt t="56346" x="5757863" y="3854450"/>
          <p14:tracePt t="56363" x="5732463" y="3916363"/>
          <p14:tracePt t="56365" x="5732463" y="3941763"/>
          <p14:tracePt t="56380" x="5732463" y="4017963"/>
          <p14:tracePt t="56396" x="5719763" y="4092575"/>
          <p14:tracePt t="56413" x="5708650" y="4205288"/>
          <p14:tracePt t="56429" x="5695950" y="4330700"/>
          <p14:tracePt t="56445" x="5670550" y="4418013"/>
          <p14:tracePt t="56463" x="5645150" y="4492625"/>
          <p14:tracePt t="56479" x="5632450" y="4567238"/>
          <p14:tracePt t="56496" x="5619750" y="4618038"/>
          <p14:tracePt t="56513" x="5607050" y="4656138"/>
          <p14:tracePt t="56529" x="5607050" y="4667250"/>
          <p14:tracePt t="56532" x="5607050" y="4679950"/>
          <p14:tracePt t="56546" x="5607050" y="4692650"/>
          <p14:tracePt t="56572" x="5607050" y="4705350"/>
          <p14:tracePt t="56597" x="5607050" y="4718050"/>
          <p14:tracePt t="56620" x="5607050" y="4730750"/>
          <p14:tracePt t="56644" x="5607050" y="4743450"/>
          <p14:tracePt t="56660" x="5607050" y="4756150"/>
          <p14:tracePt t="56685" x="5607050" y="4768850"/>
          <p14:tracePt t="56701" x="5595938" y="4779963"/>
          <p14:tracePt t="56708" x="5595938" y="4792663"/>
          <p14:tracePt t="56716" x="5595938" y="4805363"/>
          <p14:tracePt t="56729" x="5595938" y="4830763"/>
          <p14:tracePt t="56732" x="5595938" y="4843463"/>
          <p14:tracePt t="56746" x="5595938" y="4868863"/>
          <p14:tracePt t="56748" x="5595938" y="4892675"/>
          <p14:tracePt t="56764" x="5583238" y="4943475"/>
          <p14:tracePt t="56780" x="5570538" y="4992688"/>
          <p14:tracePt t="56797" x="5557838" y="5056188"/>
          <p14:tracePt t="56814" x="5557838" y="5130800"/>
          <p14:tracePt t="56830" x="5532438" y="5194300"/>
          <p14:tracePt t="56846" x="5519738" y="5256213"/>
          <p14:tracePt t="56864" x="5495925" y="5356225"/>
          <p14:tracePt t="56880" x="5457825" y="5443538"/>
          <p14:tracePt t="56897" x="5419725" y="5530850"/>
          <p14:tracePt t="56900" x="5407025" y="5568950"/>
          <p14:tracePt t="56914" x="5394325" y="5607050"/>
          <p14:tracePt t="56916" x="5370513" y="5643563"/>
          <p14:tracePt t="56930" x="5357813" y="5681663"/>
          <p14:tracePt t="56932" x="5345113" y="5707063"/>
          <p14:tracePt t="56947" x="5307013" y="5781675"/>
          <p14:tracePt t="56964" x="5307013" y="5843588"/>
          <p14:tracePt t="56980" x="5281613" y="5894388"/>
          <p14:tracePt t="56998" x="5281613" y="5932488"/>
          <p14:tracePt t="57014" x="5270500" y="5969000"/>
          <p14:tracePt t="57030" x="5270500" y="6007100"/>
          <p14:tracePt t="57047" x="5257800" y="6032500"/>
          <p14:tracePt t="57064" x="5257800" y="6045200"/>
          <p14:tracePt t="57081" x="5257800" y="6056313"/>
          <p14:tracePt t="57098" x="5257800" y="6069013"/>
          <p14:tracePt t="57124" x="5257800" y="6081713"/>
          <p14:tracePt t="57156" x="5257800" y="6094413"/>
          <p14:tracePt t="57252" x="5257800" y="6081713"/>
          <p14:tracePt t="57260" x="5257800" y="6045200"/>
          <p14:tracePt t="57268" x="5245100" y="6019800"/>
          <p14:tracePt t="57282" x="5232400" y="5981700"/>
          <p14:tracePt t="57284" x="5232400" y="5932488"/>
          <p14:tracePt t="57299" x="5232400" y="5868988"/>
          <p14:tracePt t="57302" x="5232400" y="5781675"/>
          <p14:tracePt t="57315" x="5232400" y="5556250"/>
          <p14:tracePt t="57332" x="5257800" y="5281613"/>
          <p14:tracePt t="57348" x="5294313" y="5030788"/>
          <p14:tracePt t="57365" x="5345113" y="4805363"/>
          <p14:tracePt t="57381" x="5383213" y="4567238"/>
          <p14:tracePt t="57398" x="5419725" y="4367213"/>
          <p14:tracePt t="57414" x="5470525" y="4154488"/>
          <p14:tracePt t="57432" x="5519738" y="3979863"/>
          <p14:tracePt t="57448" x="5570538" y="3816350"/>
          <p14:tracePt t="57465" x="5607050" y="3692525"/>
          <p14:tracePt t="57483" x="5632450" y="3603625"/>
          <p14:tracePt t="57485" x="5632450" y="3567113"/>
          <p14:tracePt t="57499" x="5657850" y="3503613"/>
          <p14:tracePt t="57516" x="5657850" y="3479800"/>
          <p14:tracePt t="57532" x="5683250" y="3441700"/>
          <p14:tracePt t="57548" x="5683250" y="3416300"/>
          <p14:tracePt t="57566" x="5695950" y="3403600"/>
          <p14:tracePt t="57582" x="5708650" y="3390900"/>
          <p14:tracePt t="57599" x="5732463" y="3367088"/>
          <p14:tracePt t="57616" x="5745163" y="3354388"/>
          <p14:tracePt t="57633" x="5795963" y="3328988"/>
          <p14:tracePt t="57636" x="5821363" y="3316288"/>
          <p14:tracePt t="57649" x="5845175" y="3278188"/>
          <p14:tracePt t="57652" x="5883275" y="3241675"/>
          <p14:tracePt t="57666" x="5908675" y="3203575"/>
          <p14:tracePt t="57668" x="5945188" y="3141663"/>
          <p14:tracePt t="57683" x="5970588" y="3078163"/>
          <p14:tracePt t="57685" x="5995988" y="3028950"/>
          <p14:tracePt t="57700" x="6034088" y="2916238"/>
          <p14:tracePt t="57716" x="6057900" y="2816225"/>
          <p14:tracePt t="57733" x="6070600" y="2740025"/>
          <p14:tracePt t="57749" x="6070600" y="2690813"/>
          <p14:tracePt t="57765" x="6070600" y="2640013"/>
          <p14:tracePt t="57782" x="6057900" y="2590800"/>
          <p14:tracePt t="57800" x="6034088" y="2552700"/>
          <p14:tracePt t="57816" x="6021388" y="2527300"/>
          <p14:tracePt t="57833" x="6008688" y="2490788"/>
          <p14:tracePt t="57836" x="5995988" y="2478088"/>
          <p14:tracePt t="57849" x="5995988" y="2452688"/>
          <p14:tracePt t="57867" x="5995988" y="2439988"/>
          <p14:tracePt t="57972" x="5983288" y="2465388"/>
          <p14:tracePt t="57980" x="5970588" y="2490788"/>
          <p14:tracePt t="57988" x="5970588" y="2527300"/>
          <p14:tracePt t="58000" x="5970588" y="2565400"/>
          <p14:tracePt t="58017" x="5970588" y="2652713"/>
          <p14:tracePt t="58020" x="5970588" y="2703513"/>
          <p14:tracePt t="58034" x="5957888" y="2765425"/>
          <p14:tracePt t="58036" x="5945188" y="2828925"/>
          <p14:tracePt t="58050" x="5945188" y="2903538"/>
          <p14:tracePt t="58052" x="5945188" y="2978150"/>
          <p14:tracePt t="58068" x="5921375" y="3154363"/>
          <p14:tracePt t="58084" x="5908675" y="3316288"/>
          <p14:tracePt t="58100" x="5883275" y="3403600"/>
          <p14:tracePt t="58116" x="5857875" y="3467100"/>
          <p14:tracePt t="58133" x="5857875" y="3503613"/>
          <p14:tracePt t="58156" x="5845175" y="3503613"/>
          <p14:tracePt t="58220" x="5857875" y="3503613"/>
          <p14:tracePt t="58228" x="5883275" y="3490913"/>
          <p14:tracePt t="58237" x="5883275" y="3454400"/>
          <p14:tracePt t="58251" x="5895975" y="3429000"/>
          <p14:tracePt t="58253" x="5908675" y="3378200"/>
          <p14:tracePt t="58267" x="5932488" y="3267075"/>
          <p14:tracePt t="58284" x="5945188" y="3128963"/>
          <p14:tracePt t="58301" x="5970588" y="2990850"/>
          <p14:tracePt t="58317" x="6008688" y="2852738"/>
          <p14:tracePt t="58334" x="6034088" y="2728913"/>
          <p14:tracePt t="58350" x="6057900" y="2652713"/>
          <p14:tracePt t="58367" x="6083300" y="2603500"/>
          <p14:tracePt t="58384" x="6096000" y="2552700"/>
          <p14:tracePt t="58401" x="6096000" y="2527300"/>
          <p14:tracePt t="58404" x="6096000" y="2516188"/>
          <p14:tracePt t="58418" x="6096000" y="2503488"/>
          <p14:tracePt t="58420" x="6108700" y="2478088"/>
          <p14:tracePt t="58435" x="6121400" y="2452688"/>
          <p14:tracePt t="58437" x="6121400" y="2427288"/>
          <p14:tracePt t="58452" x="6146800" y="2365375"/>
          <p14:tracePt t="58468" x="6183313" y="2278063"/>
          <p14:tracePt t="58485" x="6246813" y="2178050"/>
          <p14:tracePt t="58502" x="6296025" y="2078038"/>
          <p14:tracePt t="58517" x="6334125" y="2014538"/>
          <p14:tracePt t="58534" x="6383338" y="1914525"/>
          <p14:tracePt t="58551" x="6408738" y="1839913"/>
          <p14:tracePt t="58568" x="6408738" y="1765300"/>
          <p14:tracePt t="58585" x="6408738" y="1714500"/>
          <p14:tracePt t="58602" x="6408738" y="1701800"/>
          <p14:tracePt t="58605" x="6408738" y="1689100"/>
          <p14:tracePt t="58932" x="6421438" y="1689100"/>
          <p14:tracePt t="58948" x="6434138" y="1689100"/>
          <p14:tracePt t="58956" x="6459538" y="1689100"/>
          <p14:tracePt t="58969" x="6472238" y="1689100"/>
          <p14:tracePt t="58972" x="6483350" y="1689100"/>
          <p14:tracePt t="58986" x="6496050" y="1701800"/>
          <p14:tracePt t="58988" x="6508750" y="1739900"/>
          <p14:tracePt t="59004" x="6508750" y="1801813"/>
          <p14:tracePt t="59020" x="6508750" y="1876425"/>
          <p14:tracePt t="59036" x="6508750" y="1889125"/>
          <p14:tracePt t="59053" x="6508750" y="1914525"/>
          <p14:tracePt t="59069" x="6496050" y="1914525"/>
          <p14:tracePt t="59086" x="6459538" y="1952625"/>
          <p14:tracePt t="59103" x="6446838" y="1965325"/>
          <p14:tracePt t="59284" x="6446838" y="1952625"/>
          <p14:tracePt t="59292" x="6446838" y="1939925"/>
          <p14:tracePt t="59303" x="6446838" y="1927225"/>
          <p14:tracePt t="59320" x="6446838" y="1901825"/>
          <p14:tracePt t="59336" x="6446838" y="1889125"/>
          <p14:tracePt t="59373" x="6446838" y="1901825"/>
          <p14:tracePt t="59388" x="6446838" y="1914525"/>
          <p14:tracePt t="59428" x="6459538" y="1914525"/>
          <p14:tracePt t="59436" x="6472238" y="1927225"/>
          <p14:tracePt t="59444" x="6483350" y="1927225"/>
          <p14:tracePt t="59454" x="6496050" y="1927225"/>
          <p14:tracePt t="59470" x="6521450" y="1927225"/>
          <p14:tracePt t="59487" x="6534150" y="1927225"/>
          <p14:tracePt t="59504" x="6546850" y="1927225"/>
          <p14:tracePt t="59520" x="6572250" y="1939925"/>
          <p14:tracePt t="59537" x="6596063" y="1939925"/>
          <p14:tracePt t="59554" x="6596063" y="1952625"/>
          <p14:tracePt t="59620" x="6596063" y="1965325"/>
          <p14:tracePt t="59708" x="6584950" y="1978025"/>
          <p14:tracePt t="59716" x="6572250" y="1978025"/>
          <p14:tracePt t="59732" x="6559550" y="1989138"/>
          <p14:tracePt t="59739" x="6534150" y="2001838"/>
          <p14:tracePt t="59756" x="6483350" y="2001838"/>
          <p14:tracePt t="59772" x="6408738" y="2027238"/>
          <p14:tracePt t="59788" x="6334125" y="2052638"/>
          <p14:tracePt t="59805" x="6234113" y="2052638"/>
          <p14:tracePt t="59822" x="6183313" y="2065338"/>
          <p14:tracePt t="59838" x="6170613" y="2078038"/>
          <p14:tracePt t="59855" x="6146800" y="2078038"/>
          <p14:tracePt t="59871" x="6134100" y="2078038"/>
          <p14:tracePt t="59889" x="6108700" y="2078038"/>
          <p14:tracePt t="59892" x="6096000" y="2078038"/>
          <p14:tracePt t="59905" x="6083300" y="2078038"/>
          <p14:tracePt t="59908" x="6057900" y="2078038"/>
          <p14:tracePt t="59923" x="6045200" y="2078038"/>
          <p14:tracePt t="59925" x="6034088" y="2065338"/>
          <p14:tracePt t="59939" x="6008688" y="2039938"/>
          <p14:tracePt t="59956" x="6008688" y="1989138"/>
          <p14:tracePt t="59972" x="5983288" y="1952625"/>
          <p14:tracePt t="59988" x="5983288" y="1901825"/>
          <p14:tracePt t="60006" x="5983288" y="1852613"/>
          <p14:tracePt t="60022" x="5983288" y="1827213"/>
          <p14:tracePt t="60038" x="5983288" y="1789113"/>
          <p14:tracePt t="60055" x="5983288" y="1752600"/>
          <p14:tracePt t="60072" x="5983288" y="1701800"/>
          <p14:tracePt t="60089" x="5983288" y="1676400"/>
          <p14:tracePt t="60092" x="5983288" y="1652588"/>
          <p14:tracePt t="60105" x="5970588" y="1639888"/>
          <p14:tracePt t="60109" x="5957888" y="1627188"/>
          <p14:tracePt t="60141" x="5945188" y="1614488"/>
          <p14:tracePt t="60156" x="5932488" y="1614488"/>
          <p14:tracePt t="60164" x="5921375" y="1614488"/>
          <p14:tracePt t="60172" x="5908675" y="1614488"/>
          <p14:tracePt t="60189" x="5883275" y="1614488"/>
          <p14:tracePt t="60206" x="5857875" y="1614488"/>
          <p14:tracePt t="60222" x="5821363" y="1614488"/>
          <p14:tracePt t="60239" x="5808663" y="1614488"/>
          <p14:tracePt t="60256" x="5783263" y="1627188"/>
          <p14:tracePt t="60273" x="5757863" y="1663700"/>
          <p14:tracePt t="60276" x="5745163" y="1676400"/>
          <p14:tracePt t="60289" x="5732463" y="1689100"/>
          <p14:tracePt t="60306" x="5719763" y="1714500"/>
          <p14:tracePt t="60323" x="5695950" y="1727200"/>
          <p14:tracePt t="60340" x="5683250" y="1752600"/>
          <p14:tracePt t="60356" x="5683250" y="1765300"/>
          <p14:tracePt t="60373" x="5670550" y="1765300"/>
          <p14:tracePt t="60389" x="5670550" y="1776413"/>
          <p14:tracePt t="60406" x="5657850" y="1776413"/>
          <p14:tracePt t="60423" x="5645150" y="1776413"/>
          <p14:tracePt t="62412" x="5645150" y="1789113"/>
          <p14:tracePt t="62436" x="5645150" y="1801813"/>
          <p14:tracePt t="62468" x="5645150" y="1814513"/>
          <p14:tracePt t="62508" x="5657850" y="1814513"/>
          <p14:tracePt t="62516" x="5657850" y="1827213"/>
          <p14:tracePt t="62540" x="5670550" y="1827213"/>
          <p14:tracePt t="62556" x="5670550" y="1839913"/>
          <p14:tracePt t="62564" x="5670550" y="1852613"/>
          <p14:tracePt t="62580" x="5683250" y="1852613"/>
          <p14:tracePt t="62596" x="5695950" y="1865313"/>
          <p14:tracePt t="62613" x="5708650" y="1876425"/>
          <p14:tracePt t="62636" x="5719763" y="1876425"/>
          <p14:tracePt t="62652" x="5719763" y="1889125"/>
          <p14:tracePt t="62756" x="5732463" y="1901825"/>
          <p14:tracePt t="62796" x="5732463" y="1914525"/>
          <p14:tracePt t="63308" x="5732463" y="1927225"/>
          <p14:tracePt t="63324" x="5732463" y="1939925"/>
          <p14:tracePt t="63332" x="5745163" y="1952625"/>
          <p14:tracePt t="63348" x="5795963" y="1989138"/>
          <p14:tracePt t="63364" x="5832475" y="2001838"/>
          <p14:tracePt t="63366" x="5883275" y="2014538"/>
          <p14:tracePt t="63380" x="6021388" y="2027238"/>
          <p14:tracePt t="63397" x="6121400" y="2027238"/>
          <p14:tracePt t="63413" x="6208713" y="2027238"/>
          <p14:tracePt t="63430" x="6283325" y="2039938"/>
          <p14:tracePt t="63448" x="6308725" y="2039938"/>
          <p14:tracePt t="63464" x="6346825" y="2052638"/>
          <p14:tracePt t="63481" x="6359525" y="2052638"/>
          <p14:tracePt t="63484" x="6370638" y="2052638"/>
          <p14:tracePt t="63498" x="6396038" y="2052638"/>
          <p14:tracePt t="63500" x="6396038" y="2065338"/>
          <p14:tracePt t="63514" x="6408738" y="2078038"/>
          <p14:tracePt t="63517" x="6434138" y="2078038"/>
          <p14:tracePt t="63532" x="6508750" y="2078038"/>
          <p14:tracePt t="63548" x="6559550" y="2078038"/>
          <p14:tracePt t="63565" x="6634163" y="2089150"/>
          <p14:tracePt t="63581" x="6696075" y="2089150"/>
          <p14:tracePt t="63598" x="6746875" y="2089150"/>
          <p14:tracePt t="63614" x="6759575" y="2089150"/>
          <p14:tracePt t="63632" x="6772275" y="2089150"/>
          <p14:tracePt t="63732" x="6784975" y="2089150"/>
          <p14:tracePt t="63812" x="6797675" y="2089150"/>
          <p14:tracePt t="63820" x="6808788" y="2089150"/>
          <p14:tracePt t="63832" x="6859588" y="2078038"/>
          <p14:tracePt t="63849" x="6946900" y="2052638"/>
          <p14:tracePt t="63852" x="7021513" y="2039938"/>
          <p14:tracePt t="63865" x="7097713" y="2014538"/>
          <p14:tracePt t="63868" x="7172325" y="2001838"/>
          <p14:tracePt t="63882" x="7259638" y="1989138"/>
          <p14:tracePt t="63885" x="7335838" y="1965325"/>
          <p14:tracePt t="63899" x="7435850" y="1927225"/>
          <p14:tracePt t="63916" x="7485063" y="1914525"/>
          <p14:tracePt t="63932" x="7548563" y="1889125"/>
          <p14:tracePt t="63949" x="7597775" y="1876425"/>
          <p14:tracePt t="63966" x="7623175" y="1865313"/>
          <p14:tracePt t="63983" x="7648575" y="1852613"/>
          <p14:tracePt t="64004" x="7661275" y="1852613"/>
          <p14:tracePt t="64044" x="7661275" y="1839913"/>
          <p14:tracePt t="64052" x="7673975" y="1827213"/>
          <p14:tracePt t="64068" x="7685088" y="1827213"/>
          <p14:tracePt t="64092" x="7697788" y="1814513"/>
          <p14:tracePt t="64444" x="7697788" y="1827213"/>
          <p14:tracePt t="64452" x="7710488" y="1839913"/>
          <p14:tracePt t="64468" x="7710488" y="1852613"/>
          <p14:tracePt t="64484" x="7710488" y="1865313"/>
          <p14:tracePt t="64500" x="7710488" y="1889125"/>
          <p14:tracePt t="64516" x="7710488" y="1901825"/>
          <p14:tracePt t="64533" x="7710488" y="1914525"/>
          <p14:tracePt t="64565" x="7710488" y="1927225"/>
          <p14:tracePt t="64572" x="7710488" y="1939925"/>
          <p14:tracePt t="64605" x="7710488" y="1952625"/>
          <p14:tracePt t="64820" x="7723188" y="1952625"/>
          <p14:tracePt t="64828" x="7735888" y="1965325"/>
          <p14:tracePt t="64869" x="7735888" y="1978025"/>
          <p14:tracePt t="65092" x="7748588" y="1978025"/>
          <p14:tracePt t="65116" x="7761288" y="1978025"/>
          <p14:tracePt t="65156" x="7761288" y="1965325"/>
          <p14:tracePt t="65180" x="7773988" y="1965325"/>
          <p14:tracePt t="65196" x="7773988" y="1952625"/>
          <p14:tracePt t="65212" x="7785100" y="1952625"/>
          <p14:tracePt t="65228" x="7797800" y="1952625"/>
          <p14:tracePt t="65236" x="7797800" y="1939925"/>
          <p14:tracePt t="65252" x="7810500" y="1927225"/>
          <p14:tracePt t="65269" x="7823200" y="1914525"/>
          <p14:tracePt t="65300" x="7835900" y="1901825"/>
          <p14:tracePt t="65308" x="7848600" y="1901825"/>
          <p14:tracePt t="65325" x="7848600" y="1889125"/>
          <p14:tracePt t="65380" x="7861300" y="1889125"/>
          <p14:tracePt t="65405" x="7861300" y="1876425"/>
          <p14:tracePt t="65452" x="7861300" y="1865313"/>
          <p14:tracePt t="65492" x="7861300" y="1852613"/>
          <p14:tracePt t="65525" x="7861300" y="1839913"/>
          <p14:tracePt t="65532" x="7861300" y="1827213"/>
          <p14:tracePt t="67244" x="7835900" y="1839913"/>
          <p14:tracePt t="67252" x="7797800" y="1865313"/>
          <p14:tracePt t="67260" x="7773988" y="1889125"/>
          <p14:tracePt t="67274" x="7735888" y="1927225"/>
          <p14:tracePt t="67277" x="7697788" y="1939925"/>
          <p14:tracePt t="67292" x="7572375" y="1989138"/>
          <p14:tracePt t="67308" x="7348538" y="2039938"/>
          <p14:tracePt t="67324" x="7046913" y="2065338"/>
          <p14:tracePt t="67341" x="6708775" y="2078038"/>
          <p14:tracePt t="67357" x="6396038" y="2078038"/>
          <p14:tracePt t="67374" x="6134100" y="2078038"/>
          <p14:tracePt t="67391" x="5908675" y="2101850"/>
          <p14:tracePt t="67408" x="5757863" y="2101850"/>
          <p14:tracePt t="67424" x="5670550" y="2101850"/>
          <p14:tracePt t="67441" x="5632450" y="2101850"/>
          <p14:tracePt t="67444" x="5607050" y="2101850"/>
          <p14:tracePt t="67468" x="5595938" y="2101850"/>
          <p14:tracePt t="67684" x="5619750" y="2101850"/>
          <p14:tracePt t="67700" x="5632450" y="2101850"/>
          <p14:tracePt t="67708" x="5632450" y="2114550"/>
          <p14:tracePt t="67716" x="5645150" y="2127250"/>
          <p14:tracePt t="67725" x="5657850" y="2127250"/>
          <p14:tracePt t="67742" x="5670550" y="2139950"/>
          <p14:tracePt t="67764" x="5695950" y="2139950"/>
          <p14:tracePt t="67776" x="5695950" y="2152650"/>
          <p14:tracePt t="67793" x="5719763" y="2152650"/>
          <p14:tracePt t="67796" x="5732463" y="2152650"/>
          <p14:tracePt t="67809" x="5757863" y="2165350"/>
          <p14:tracePt t="67811" x="5770563" y="2165350"/>
          <p14:tracePt t="67826" x="5795963" y="2165350"/>
          <p14:tracePt t="67828" x="5821363" y="2165350"/>
          <p14:tracePt t="67843" x="5845175" y="2165350"/>
          <p14:tracePt t="67845" x="5870575" y="2178050"/>
          <p14:tracePt t="67860" x="5932488" y="2190750"/>
          <p14:tracePt t="67877" x="5957888" y="2190750"/>
          <p14:tracePt t="67892" x="5983288" y="2201863"/>
          <p14:tracePt t="67909" x="5995988" y="2201863"/>
          <p14:tracePt t="67925" x="6008688" y="2201863"/>
          <p14:tracePt t="71100" x="6008688" y="2214563"/>
          <p14:tracePt t="71124" x="6021388" y="2214563"/>
          <p14:tracePt t="71132" x="6045200" y="2214563"/>
          <p14:tracePt t="71141" x="6057900" y="2214563"/>
          <p14:tracePt t="71156" x="6083300" y="2214563"/>
          <p14:tracePt t="71168" x="6096000" y="2214563"/>
          <p14:tracePt t="71184" x="6121400" y="2214563"/>
          <p14:tracePt t="71201" x="6146800" y="2214563"/>
          <p14:tracePt t="71204" x="6170613" y="2214563"/>
          <p14:tracePt t="71218" x="6208713" y="2214563"/>
          <p14:tracePt t="71220" x="6221413" y="2214563"/>
          <p14:tracePt t="71235" x="6246813" y="2214563"/>
          <p14:tracePt t="71252" x="6270625" y="2214563"/>
          <p14:tracePt t="71268" x="6321425" y="2214563"/>
          <p14:tracePt t="71285" x="6383338" y="2227263"/>
          <p14:tracePt t="71301" x="6483350" y="2252663"/>
          <p14:tracePt t="71318" x="6596063" y="2314575"/>
          <p14:tracePt t="71334" x="6721475" y="2365375"/>
          <p14:tracePt t="71352" x="6808788" y="2439988"/>
          <p14:tracePt t="71368" x="6884988" y="2490788"/>
          <p14:tracePt t="71385" x="6946900" y="2540000"/>
          <p14:tracePt t="71388" x="6985000" y="2552700"/>
          <p14:tracePt t="71402" x="6997700" y="2578100"/>
          <p14:tracePt t="71404" x="7010400" y="2590800"/>
          <p14:tracePt t="71419" x="7010400" y="2603500"/>
          <p14:tracePt t="71421" x="7021513" y="2616200"/>
          <p14:tracePt t="71436" x="7021513" y="2627313"/>
          <p14:tracePt t="71453" x="7021513" y="2640013"/>
          <p14:tracePt t="71468" x="7021513" y="2652713"/>
          <p14:tracePt t="71485" x="7021513" y="2665413"/>
          <p14:tracePt t="71501" x="7021513" y="2678113"/>
          <p14:tracePt t="71518" x="7010400" y="2690813"/>
          <p14:tracePt t="71535" x="6997700" y="2728913"/>
          <p14:tracePt t="71552" x="6985000" y="2752725"/>
          <p14:tracePt t="71569" x="6972300" y="2765425"/>
          <p14:tracePt t="71586" x="6972300" y="2790825"/>
          <p14:tracePt t="71603" x="6972300" y="2803525"/>
          <p14:tracePt t="71620" x="6972300" y="2816225"/>
          <p14:tracePt t="71668" x="6972300" y="2828925"/>
          <p14:tracePt t="71676" x="6972300" y="2840038"/>
          <p14:tracePt t="71692" x="6985000" y="2840038"/>
          <p14:tracePt t="71708" x="6997700" y="2852738"/>
          <p14:tracePt t="71732" x="7010400" y="2852738"/>
          <p14:tracePt t="71740" x="7021513" y="2865438"/>
          <p14:tracePt t="71764" x="7021513" y="2878138"/>
          <p14:tracePt t="71772" x="7021513" y="2890838"/>
          <p14:tracePt t="71788" x="7021513" y="2903538"/>
          <p14:tracePt t="71803" x="7021513" y="2916238"/>
          <p14:tracePt t="71820" x="7021513" y="2941638"/>
          <p14:tracePt t="71836" x="7021513" y="2990850"/>
          <p14:tracePt t="71853" x="6985000" y="3028950"/>
          <p14:tracePt t="71869" x="6959600" y="3090863"/>
          <p14:tracePt t="71886" x="6934200" y="3128963"/>
          <p14:tracePt t="71903" x="6910388" y="3216275"/>
          <p14:tracePt t="71909" x="6897688" y="3254375"/>
          <p14:tracePt t="71919" x="6897688" y="3303588"/>
          <p14:tracePt t="71936" x="6884988" y="3429000"/>
          <p14:tracePt t="71940" x="6872288" y="3490913"/>
          <p14:tracePt t="71954" x="6872288" y="3567113"/>
          <p14:tracePt t="71956" x="6872288" y="3667125"/>
          <p14:tracePt t="71970" x="6872288" y="3767138"/>
          <p14:tracePt t="71972" x="6872288" y="3879850"/>
          <p14:tracePt t="71987" x="6910388" y="4105275"/>
          <p14:tracePt t="72004" x="6959600" y="4305300"/>
          <p14:tracePt t="72020" x="7021513" y="4567238"/>
          <p14:tracePt t="72036" x="7123113" y="4856163"/>
          <p14:tracePt t="72054" x="7197725" y="5156200"/>
          <p14:tracePt t="72069" x="7272338" y="5468938"/>
          <p14:tracePt t="72086" x="7348538" y="5707063"/>
          <p14:tracePt t="72104" x="7435850" y="5919788"/>
          <p14:tracePt t="72120" x="7485063" y="6045200"/>
          <p14:tracePt t="72137" x="7561263" y="6157913"/>
          <p14:tracePt t="72139" x="7597775" y="6194425"/>
          <p14:tracePt t="72154" x="7648575" y="6232525"/>
          <p14:tracePt t="72156" x="7685088" y="6245225"/>
          <p14:tracePt t="72170" x="7748588" y="6269038"/>
          <p14:tracePt t="72172" x="7785100" y="6294438"/>
          <p14:tracePt t="72188" x="7848600" y="6332538"/>
          <p14:tracePt t="72204" x="7886700" y="6370638"/>
          <p14:tracePt t="72220" x="7897813" y="6370638"/>
          <p14:tracePt t="72237" x="7910513" y="6370638"/>
          <p14:tracePt t="72396" x="7923213" y="6370638"/>
          <p14:tracePt t="72412" x="7935913" y="6370638"/>
          <p14:tracePt t="72420" x="7948613" y="6370638"/>
          <p14:tracePt t="72428" x="7961313" y="6370638"/>
          <p14:tracePt t="72437" x="7974013" y="6370638"/>
          <p14:tracePt t="72454" x="8035925" y="6370638"/>
          <p14:tracePt t="72471" x="8099425" y="6345238"/>
          <p14:tracePt t="72488" x="8174038" y="6319838"/>
          <p14:tracePt t="72505" x="8248650" y="6294438"/>
          <p14:tracePt t="72508" x="8274050" y="6281738"/>
          <p14:tracePt t="72522" x="8299450" y="6269038"/>
          <p14:tracePt t="72524" x="8324850" y="6269038"/>
          <p14:tracePt t="72538" x="8348663" y="6245225"/>
          <p14:tracePt t="72540" x="8374063" y="6232525"/>
          <p14:tracePt t="72555" x="8412163" y="6194425"/>
          <p14:tracePt t="72572" x="8448675" y="6157913"/>
          <p14:tracePt t="72588" x="8486775" y="6119813"/>
          <p14:tracePt t="72605" x="8512175" y="6081713"/>
          <p14:tracePt t="72622" x="8548688" y="6056313"/>
          <p14:tracePt t="72638" x="8586788" y="6032500"/>
          <p14:tracePt t="72654" x="8624888" y="6019800"/>
          <p14:tracePt t="72672" x="8650288" y="5994400"/>
          <p14:tracePt t="72688" x="8661400" y="5994400"/>
          <p14:tracePt t="72705" x="8674100" y="5994400"/>
          <p14:tracePt t="72722" x="8686800" y="5969000"/>
          <p14:tracePt t="72724" x="8699500" y="5969000"/>
          <p14:tracePt t="72739" x="8712200" y="5956300"/>
          <p14:tracePt t="72756" x="8724900" y="5932488"/>
          <p14:tracePt t="72772" x="8724900" y="5894388"/>
          <p14:tracePt t="72788" x="8724900" y="5868988"/>
          <p14:tracePt t="72806" x="8724900" y="5856288"/>
          <p14:tracePt t="72821" x="8724900" y="5832475"/>
          <p14:tracePt t="73012" x="8737600" y="5819775"/>
          <p14:tracePt t="73020" x="8737600" y="5807075"/>
          <p14:tracePt t="73028" x="8750300" y="5781675"/>
          <p14:tracePt t="73039" x="8763000" y="5768975"/>
          <p14:tracePt t="73056" x="8774113" y="5743575"/>
          <p14:tracePt t="73073" x="8786813" y="5719763"/>
          <p14:tracePt t="73124" x="8786813" y="5707063"/>
          <p14:tracePt t="73139" x="8799513" y="5707063"/>
          <p14:tracePt t="73155" x="8812213" y="5694363"/>
          <p14:tracePt t="73540" x="8812213" y="5656263"/>
          <p14:tracePt t="73548" x="8812213" y="5619750"/>
          <p14:tracePt t="73557" x="8812213" y="5568950"/>
          <p14:tracePt t="73573" x="8799513" y="5468938"/>
          <p14:tracePt t="73590" x="8774113" y="5318125"/>
          <p14:tracePt t="73607" x="8763000" y="5181600"/>
          <p14:tracePt t="73624" x="8724900" y="5005388"/>
          <p14:tracePt t="73641" x="8674100" y="4830763"/>
          <p14:tracePt t="73644" x="8650288" y="4768850"/>
          <p14:tracePt t="73658" x="8624888" y="4705350"/>
          <p14:tracePt t="73660" x="8599488" y="4656138"/>
          <p14:tracePt t="73674" x="8574088" y="4592638"/>
          <p14:tracePt t="73676" x="8548688" y="4543425"/>
          <p14:tracePt t="73692" x="8499475" y="4479925"/>
          <p14:tracePt t="73708" x="8435975" y="4443413"/>
          <p14:tracePt t="73724" x="8386763" y="4430713"/>
          <p14:tracePt t="73741" x="8374063" y="4430713"/>
          <p14:tracePt t="73757" x="8348663" y="4430713"/>
          <p14:tracePt t="73774" x="8335963" y="4430713"/>
          <p14:tracePt t="73791" x="8324850" y="4418013"/>
          <p14:tracePt t="73808" x="8312150" y="4418013"/>
          <p14:tracePt t="73825" x="8299450" y="4405313"/>
          <p14:tracePt t="73827" x="8286750" y="4405313"/>
          <p14:tracePt t="73844" x="8274050" y="4392613"/>
          <p14:tracePt t="73858" x="8274050" y="4379913"/>
          <p14:tracePt t="73860" x="8248650" y="4379913"/>
          <p14:tracePt t="73875" x="8223250" y="4367213"/>
          <p14:tracePt t="73892" x="8186738" y="4354513"/>
          <p14:tracePt t="73908" x="8135938" y="4330700"/>
          <p14:tracePt t="73925" x="8061325" y="4318000"/>
          <p14:tracePt t="73941" x="8010525" y="4318000"/>
          <p14:tracePt t="73957" x="7961313" y="4318000"/>
          <p14:tracePt t="73975" x="7910513" y="4318000"/>
          <p14:tracePt t="73992" x="7886700" y="4318000"/>
          <p14:tracePt t="74009" x="7835900" y="4318000"/>
          <p14:tracePt t="74025" x="7823200" y="4318000"/>
          <p14:tracePt t="74028" x="7810500" y="4318000"/>
          <p14:tracePt t="74044" x="7797800" y="4318000"/>
          <p14:tracePt t="74172" x="7797800" y="4305300"/>
          <p14:tracePt t="74180" x="7797800" y="4292600"/>
          <p14:tracePt t="74192" x="7797800" y="4267200"/>
          <p14:tracePt t="74196" x="7797800" y="4217988"/>
          <p14:tracePt t="74209" x="7797800" y="4141788"/>
          <p14:tracePt t="74212" x="7797800" y="4079875"/>
          <p14:tracePt t="74226" x="7785100" y="3992563"/>
          <p14:tracePt t="74228" x="7761288" y="3892550"/>
          <p14:tracePt t="74243" x="7735888" y="3803650"/>
          <p14:tracePt t="74245" x="7685088" y="3716338"/>
          <p14:tracePt t="74260" x="7535863" y="3516313"/>
          <p14:tracePt t="74276" x="7335838" y="3303588"/>
          <p14:tracePt t="74292" x="7172325" y="3178175"/>
          <p14:tracePt t="74309" x="7072313" y="3103563"/>
          <p14:tracePt t="74326" x="7010400" y="3078163"/>
          <p14:tracePt t="74342" x="6985000" y="3065463"/>
          <p14:tracePt t="74452" x="6985000" y="3054350"/>
          <p14:tracePt t="74459" x="6985000" y="3041650"/>
          <p14:tracePt t="74468" x="6985000" y="3003550"/>
          <p14:tracePt t="74476" x="6997700" y="2978150"/>
          <p14:tracePt t="74493" x="7034213" y="2903538"/>
          <p14:tracePt t="74509" x="7072313" y="2852738"/>
          <p14:tracePt t="74526" x="7097713" y="2803525"/>
          <p14:tracePt t="74604" x="7110413" y="2803525"/>
          <p14:tracePt t="74612" x="7123113" y="2816225"/>
          <p14:tracePt t="74628" x="7159625" y="2865438"/>
          <p14:tracePt t="74644" x="7210425" y="2878138"/>
          <p14:tracePt t="74660" x="7246938" y="2916238"/>
          <p14:tracePt t="74676" x="7272338" y="2952750"/>
          <p14:tracePt t="74693" x="7285038" y="2990850"/>
          <p14:tracePt t="74710" x="7297738" y="3028950"/>
          <p14:tracePt t="74727" x="7297738" y="3078163"/>
          <p14:tracePt t="74744" x="7297738" y="3128963"/>
          <p14:tracePt t="74760" x="7297738" y="3178175"/>
          <p14:tracePt t="74763" x="7297738" y="3203575"/>
          <p14:tracePt t="74777" x="7297738" y="3241675"/>
          <p14:tracePt t="74780" x="7297738" y="3278188"/>
          <p14:tracePt t="74794" x="7297738" y="3316288"/>
          <p14:tracePt t="74796" x="7297738" y="3354388"/>
          <p14:tracePt t="74811" x="7335838" y="3403600"/>
          <p14:tracePt t="74828" x="7372350" y="3441700"/>
          <p14:tracePt t="74844" x="7448550" y="3479800"/>
          <p14:tracePt t="74860" x="7548563" y="3529013"/>
          <p14:tracePt t="74877" x="7648575" y="3529013"/>
          <p14:tracePt t="74894" x="7785100" y="3529013"/>
          <p14:tracePt t="74910" x="7935913" y="3529013"/>
          <p14:tracePt t="74928" x="8110538" y="3529013"/>
          <p14:tracePt t="74944" x="8312150" y="3529013"/>
          <p14:tracePt t="74961" x="8512175" y="3529013"/>
          <p14:tracePt t="74963" x="8624888" y="3529013"/>
          <p14:tracePt t="74978" x="8737600" y="3529013"/>
          <p14:tracePt t="74980" x="8863013" y="3529013"/>
          <p14:tracePt t="74995" x="9088438" y="3541713"/>
          <p14:tracePt t="75012" x="9363075" y="3603625"/>
          <p14:tracePt t="75028" x="9637713" y="3679825"/>
          <p14:tracePt t="75044" x="9875838" y="3741738"/>
          <p14:tracePt t="75061" x="10052050" y="3767138"/>
          <p14:tracePt t="75077" x="10139363" y="3792538"/>
          <p14:tracePt t="75094" x="10201275" y="3816350"/>
          <p14:tracePt t="75111" x="10226675" y="3829050"/>
          <p14:tracePt t="75128" x="10226675" y="3841750"/>
          <p14:tracePt t="75484" x="10226675" y="3854450"/>
          <p14:tracePt t="75500" x="10226675" y="3867150"/>
          <p14:tracePt t="75524" x="10201275" y="3879850"/>
          <p14:tracePt t="75532" x="10188575" y="3892550"/>
          <p14:tracePt t="75545" x="10177463" y="3892550"/>
          <p14:tracePt t="75548" x="10152063" y="3892550"/>
          <p14:tracePt t="75564" x="10126663" y="3905250"/>
          <p14:tracePt t="75580" x="10088563" y="3905250"/>
          <p14:tracePt t="75596" x="10064750" y="3905250"/>
          <p14:tracePt t="75613" x="10052050" y="3905250"/>
          <p14:tracePt t="75629" x="10039350" y="390525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48E4D-716F-60DA-A030-F5AAEACAA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2453AE4-D14B-1939-9BFC-CC7998C874D1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442C32F-01EA-C39F-8A35-CB7C20BE656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38E1B9-BE25-C92B-EE91-7C35F0D03485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A91CEC8-9675-E8C4-3C15-59087A74A0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A24D828-35CE-50C9-98AF-4EC1D20EE9C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581" t="6913" r="53557" b="46810"/>
          <a:stretch/>
        </p:blipFill>
        <p:spPr>
          <a:xfrm>
            <a:off x="3096988" y="851243"/>
            <a:ext cx="5998023" cy="5155511"/>
          </a:xfrm>
          <a:prstGeom prst="rect">
            <a:avLst/>
          </a:prstGeom>
        </p:spPr>
      </p:pic>
      <p:sp>
        <p:nvSpPr>
          <p:cNvPr id="7" name="Arrow: Left 6">
            <a:extLst>
              <a:ext uri="{FF2B5EF4-FFF2-40B4-BE49-F238E27FC236}">
                <a16:creationId xmlns:a16="http://schemas.microsoft.com/office/drawing/2014/main" id="{44B05A48-D282-15B9-A4D0-06CE55E746F7}"/>
              </a:ext>
            </a:extLst>
          </p:cNvPr>
          <p:cNvSpPr/>
          <p:nvPr/>
        </p:nvSpPr>
        <p:spPr>
          <a:xfrm>
            <a:off x="7269819" y="1319490"/>
            <a:ext cx="1032387" cy="528860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73DBADF2-8B90-D344-81C5-CA623E3CD3AB}"/>
              </a:ext>
            </a:extLst>
          </p:cNvPr>
          <p:cNvSpPr/>
          <p:nvPr/>
        </p:nvSpPr>
        <p:spPr>
          <a:xfrm>
            <a:off x="8091720" y="2917289"/>
            <a:ext cx="1032387" cy="528860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2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841"/>
    </mc:Choice>
    <mc:Fallback xmlns="">
      <p:transition spd="slow" advTm="161841"/>
    </mc:Fallback>
  </mc:AlternateContent>
  <p:extLst>
    <p:ext uri="{3A86A75C-4F4B-4683-9AE1-C65F6400EC91}">
      <p14:laserTraceLst xmlns:p14="http://schemas.microsoft.com/office/powerpoint/2010/main">
        <p14:tracePtLst>
          <p14:tracePt t="47944" x="3490913" y="6242050"/>
          <p14:tracePt t="48168" x="3379788" y="6796088"/>
          <p14:tracePt t="48176" x="3479800" y="6770688"/>
          <p14:tracePt t="48189" x="3605213" y="6732588"/>
          <p14:tracePt t="48191" x="3743325" y="6696075"/>
          <p14:tracePt t="48206" x="3892550" y="6657975"/>
          <p14:tracePt t="48208" x="4068763" y="6632575"/>
          <p14:tracePt t="48223" x="4443413" y="6570663"/>
          <p14:tracePt t="48239" x="4868863" y="6483350"/>
          <p14:tracePt t="48257" x="5294313" y="6419850"/>
          <p14:tracePt t="48272" x="5695950" y="6370638"/>
          <p14:tracePt t="48289" x="6021388" y="6345238"/>
          <p14:tracePt t="48306" x="6296025" y="6345238"/>
          <p14:tracePt t="48322" x="6546850" y="6332538"/>
          <p14:tracePt t="48339" x="6772275" y="6307138"/>
          <p14:tracePt t="48356" x="6959600" y="6281738"/>
          <p14:tracePt t="48373" x="7085013" y="6245225"/>
          <p14:tracePt t="48375" x="7123113" y="6232525"/>
          <p14:tracePt t="48390" x="7146925" y="6232525"/>
          <p14:tracePt t="48392" x="7159625" y="6219825"/>
          <p14:tracePt t="48407" x="7172325" y="6207125"/>
          <p14:tracePt t="48423" x="7185025" y="6207125"/>
          <p14:tracePt t="48440" x="7185025" y="6194425"/>
          <p14:tracePt t="48456" x="7197725" y="6181725"/>
          <p14:tracePt t="48472" x="7210425" y="6169025"/>
          <p14:tracePt t="48489" x="7235825" y="6145213"/>
          <p14:tracePt t="48506" x="7285038" y="6107113"/>
          <p14:tracePt t="48523" x="7335838" y="6069013"/>
          <p14:tracePt t="48540" x="7372350" y="6032500"/>
          <p14:tracePt t="48556" x="7397750" y="6007100"/>
          <p14:tracePt t="48574" x="7397750" y="5994400"/>
          <p14:tracePt t="48576" x="7397750" y="5969000"/>
          <p14:tracePt t="48591" x="7397750" y="5956300"/>
          <p14:tracePt t="48593" x="7397750" y="5945188"/>
          <p14:tracePt t="48608" x="7359650" y="5881688"/>
          <p14:tracePt t="48624" x="7297738" y="5843588"/>
          <p14:tracePt t="48640" x="7210425" y="5819775"/>
          <p14:tracePt t="48657" x="7134225" y="5794375"/>
          <p14:tracePt t="48673" x="7021513" y="5768975"/>
          <p14:tracePt t="48690" x="6946900" y="5756275"/>
          <p14:tracePt t="48707" x="6884988" y="5743575"/>
          <p14:tracePt t="48723" x="6834188" y="5732463"/>
          <p14:tracePt t="48741" x="6808788" y="5719763"/>
          <p14:tracePt t="48744" x="6797675" y="5719763"/>
          <p14:tracePt t="48757" x="6784975" y="5719763"/>
          <p14:tracePt t="48760" x="6772275" y="5707063"/>
          <p14:tracePt t="48816" x="6772275" y="5694363"/>
          <p14:tracePt t="48848" x="6772275" y="5681663"/>
          <p14:tracePt t="48880" x="6772275" y="5668963"/>
          <p14:tracePt t="48896" x="6784975" y="5656263"/>
          <p14:tracePt t="48904" x="6797675" y="5643563"/>
          <p14:tracePt t="48911" x="6808788" y="5619750"/>
          <p14:tracePt t="48925" x="6821488" y="5607050"/>
          <p14:tracePt t="48928" x="6821488" y="5594350"/>
          <p14:tracePt t="48941" x="6834188" y="5568950"/>
          <p14:tracePt t="48944" x="6846888" y="5568950"/>
          <p14:tracePt t="48958" x="6846888" y="5556250"/>
          <p14:tracePt t="48960" x="6859588" y="5543550"/>
          <p14:tracePt t="48975" x="6859588" y="5530850"/>
          <p14:tracePt t="49056" x="6859588" y="5518150"/>
          <p14:tracePt t="49088" x="6859588" y="5507038"/>
          <p14:tracePt t="49104" x="6859588" y="5481638"/>
          <p14:tracePt t="49120" x="6859588" y="5468938"/>
          <p14:tracePt t="49136" x="6859588" y="5456238"/>
          <p14:tracePt t="49144" x="6872288" y="5443538"/>
          <p14:tracePt t="49288" x="6859588" y="5443538"/>
          <p14:tracePt t="49296" x="6846888" y="5443538"/>
          <p14:tracePt t="49308" x="6834188" y="5443538"/>
          <p14:tracePt t="49311" x="6808788" y="5443538"/>
          <p14:tracePt t="49328" x="6808788" y="5456238"/>
          <p14:tracePt t="49343" x="6797675" y="5456238"/>
          <p14:tracePt t="49400" x="6797675" y="5443538"/>
          <p14:tracePt t="49416" x="6808788" y="5430838"/>
          <p14:tracePt t="49425" x="6821488" y="5430838"/>
          <p14:tracePt t="49696" x="6821488" y="5418138"/>
          <p14:tracePt t="50128" x="6834188" y="5418138"/>
          <p14:tracePt t="50136" x="6846888" y="5407025"/>
          <p14:tracePt t="50144" x="6859588" y="5407025"/>
          <p14:tracePt t="50161" x="6897688" y="5381625"/>
          <p14:tracePt t="50177" x="6934200" y="5356225"/>
          <p14:tracePt t="50194" x="6972300" y="5343525"/>
          <p14:tracePt t="50211" x="6985000" y="5330825"/>
          <p14:tracePt t="50360" x="6972300" y="5330825"/>
          <p14:tracePt t="50384" x="6972300" y="5343525"/>
          <p14:tracePt t="50592" x="6959600" y="5343525"/>
          <p14:tracePt t="50600" x="6946900" y="5343525"/>
          <p14:tracePt t="50612" x="6934200" y="5343525"/>
          <p14:tracePt t="50629" x="6897688" y="5368925"/>
          <p14:tracePt t="50632" x="6884988" y="5368925"/>
          <p14:tracePt t="50646" x="6859588" y="5368925"/>
          <p14:tracePt t="50648" x="6846888" y="5368925"/>
          <p14:tracePt t="50662" x="6846888" y="5381625"/>
          <p14:tracePt t="50664" x="6834188" y="5381625"/>
          <p14:tracePt t="50679" x="6821488" y="5381625"/>
          <p14:tracePt t="50752" x="6834188" y="5381625"/>
          <p14:tracePt t="50760" x="6859588" y="5368925"/>
          <p14:tracePt t="50768" x="6897688" y="5356225"/>
          <p14:tracePt t="50779" x="6921500" y="5343525"/>
          <p14:tracePt t="50796" x="6959600" y="5330825"/>
          <p14:tracePt t="50813" x="6972300" y="5330825"/>
          <p14:tracePt t="50816" x="6985000" y="5330825"/>
          <p14:tracePt t="50904" x="6972300" y="5330825"/>
          <p14:tracePt t="50912" x="6946900" y="5330825"/>
          <p14:tracePt t="50920" x="6921500" y="5343525"/>
          <p14:tracePt t="50929" x="6897688" y="5368925"/>
          <p14:tracePt t="50946" x="6846888" y="5407025"/>
          <p14:tracePt t="50963" x="6821488" y="5430838"/>
          <p14:tracePt t="50979" x="6808788" y="5443538"/>
          <p14:tracePt t="51032" x="6834188" y="5443538"/>
          <p14:tracePt t="51040" x="6859588" y="5430838"/>
          <p14:tracePt t="51048" x="6897688" y="5418138"/>
          <p14:tracePt t="51064" x="6946900" y="5407025"/>
          <p14:tracePt t="51079" x="6959600" y="5394325"/>
          <p14:tracePt t="51160" x="6946900" y="5394325"/>
          <p14:tracePt t="51168" x="6921500" y="5394325"/>
          <p14:tracePt t="51192" x="6921500" y="5407025"/>
          <p14:tracePt t="51712" x="6921500" y="5418138"/>
          <p14:tracePt t="51720" x="6910388" y="5418138"/>
          <p14:tracePt t="51744" x="6910388" y="5430838"/>
          <p14:tracePt t="51752" x="6897688" y="5430838"/>
          <p14:tracePt t="51765" x="6897688" y="5443538"/>
          <p14:tracePt t="51768" x="6884988" y="5456238"/>
          <p14:tracePt t="51782" x="6872288" y="5468938"/>
          <p14:tracePt t="51799" x="6859588" y="5494338"/>
          <p14:tracePt t="51816" x="6846888" y="5507038"/>
          <p14:tracePt t="51832" x="6846888" y="5518150"/>
          <p14:tracePt t="51848" x="6846888" y="5530850"/>
          <p14:tracePt t="51865" x="6834188" y="5543550"/>
          <p14:tracePt t="51882" x="6834188" y="5556250"/>
          <p14:tracePt t="51898" x="6821488" y="5568950"/>
          <p14:tracePt t="51916" x="6808788" y="5581650"/>
          <p14:tracePt t="51932" x="6797675" y="5607050"/>
          <p14:tracePt t="51949" x="6784975" y="5619750"/>
          <p14:tracePt t="51951" x="6772275" y="5630863"/>
          <p14:tracePt t="51976" x="6759575" y="5643563"/>
          <p14:tracePt t="52336" x="6746875" y="5643563"/>
          <p14:tracePt t="52536" x="6734175" y="5643563"/>
          <p14:tracePt t="52544" x="6721475" y="5656263"/>
          <p14:tracePt t="52568" x="6708775" y="5656263"/>
          <p14:tracePt t="52592" x="6708775" y="5668963"/>
          <p14:tracePt t="52600" x="6696075" y="5681663"/>
          <p14:tracePt t="52656" x="6696075" y="5694363"/>
          <p14:tracePt t="52672" x="6696075" y="5707063"/>
          <p14:tracePt t="52680" x="6721475" y="5719763"/>
          <p14:tracePt t="52696" x="6734175" y="5719763"/>
          <p14:tracePt t="52704" x="6746875" y="5732463"/>
          <p14:tracePt t="52718" x="6759575" y="5732463"/>
          <p14:tracePt t="52720" x="6784975" y="5743575"/>
          <p14:tracePt t="52735" x="6821488" y="5756275"/>
          <p14:tracePt t="52751" x="6872288" y="5756275"/>
          <p14:tracePt t="52768" x="6910388" y="5768975"/>
          <p14:tracePt t="52784" x="6921500" y="5781675"/>
          <p14:tracePt t="52801" x="6946900" y="5807075"/>
          <p14:tracePt t="52817" x="7010400" y="5819775"/>
          <p14:tracePt t="52834" x="7072313" y="5843588"/>
          <p14:tracePt t="52851" x="7123113" y="5868988"/>
          <p14:tracePt t="52868" x="7235825" y="5881688"/>
          <p14:tracePt t="52884" x="7323138" y="5907088"/>
          <p14:tracePt t="52901" x="7472363" y="5945188"/>
          <p14:tracePt t="52904" x="7535863" y="5956300"/>
          <p14:tracePt t="52918" x="7610475" y="5969000"/>
          <p14:tracePt t="52920" x="7673975" y="5969000"/>
          <p14:tracePt t="52935" x="7810500" y="5981700"/>
          <p14:tracePt t="52952" x="7935913" y="5994400"/>
          <p14:tracePt t="52968" x="8035925" y="5994400"/>
          <p14:tracePt t="52984" x="8110538" y="5994400"/>
          <p14:tracePt t="53001" x="8186738" y="5994400"/>
          <p14:tracePt t="53017" x="8261350" y="5969000"/>
          <p14:tracePt t="53035" x="8348663" y="5945188"/>
          <p14:tracePt t="53052" x="8399463" y="5932488"/>
          <p14:tracePt t="53068" x="8474075" y="5894388"/>
          <p14:tracePt t="53085" x="8512175" y="5881688"/>
          <p14:tracePt t="53088" x="8537575" y="5868988"/>
          <p14:tracePt t="53104" x="8548688" y="5856288"/>
          <p14:tracePt t="53119" x="8561388" y="5843588"/>
          <p14:tracePt t="53136" x="8561388" y="5819775"/>
          <p14:tracePt t="53152" x="8561388" y="5794375"/>
          <p14:tracePt t="53169" x="8561388" y="5756275"/>
          <p14:tracePt t="53185" x="8561388" y="5707063"/>
          <p14:tracePt t="53202" x="8561388" y="5643563"/>
          <p14:tracePt t="53218" x="8512175" y="5581650"/>
          <p14:tracePt t="53236" x="8461375" y="5518150"/>
          <p14:tracePt t="53252" x="8424863" y="5468938"/>
          <p14:tracePt t="53269" x="8361363" y="5394325"/>
          <p14:tracePt t="53272" x="8348663" y="5368925"/>
          <p14:tracePt t="53286" x="8335963" y="5330825"/>
          <p14:tracePt t="53288" x="8324850" y="5305425"/>
          <p14:tracePt t="53303" x="8299450" y="5256213"/>
          <p14:tracePt t="53319" x="8299450" y="5205413"/>
          <p14:tracePt t="53336" x="8286750" y="5181600"/>
          <p14:tracePt t="53352" x="8286750" y="5156200"/>
          <p14:tracePt t="53369" x="8286750" y="5143500"/>
          <p14:tracePt t="53456" x="8274050" y="5143500"/>
          <p14:tracePt t="53464" x="8274050" y="5156200"/>
          <p14:tracePt t="53472" x="8261350" y="5181600"/>
          <p14:tracePt t="53486" x="8248650" y="5194300"/>
          <p14:tracePt t="53488" x="8248650" y="5205413"/>
          <p14:tracePt t="53503" x="8223250" y="5230813"/>
          <p14:tracePt t="53520" x="8199438" y="5268913"/>
          <p14:tracePt t="53536" x="8186738" y="5281613"/>
          <p14:tracePt t="53553" x="8186738" y="5294313"/>
          <p14:tracePt t="53584" x="8174038" y="5294313"/>
          <p14:tracePt t="53760" x="8174038" y="5305425"/>
          <p14:tracePt t="53776" x="8174038" y="5330825"/>
          <p14:tracePt t="53784" x="8161338" y="5343525"/>
          <p14:tracePt t="53791" x="8161338" y="5356225"/>
          <p14:tracePt t="53804" x="8148638" y="5381625"/>
          <p14:tracePt t="53820" x="8135938" y="5418138"/>
          <p14:tracePt t="53823" x="8123238" y="5443538"/>
          <p14:tracePt t="53837" x="8110538" y="5443538"/>
          <p14:tracePt t="53839" x="8110538" y="5456238"/>
          <p14:tracePt t="53854" x="8099425" y="5456238"/>
          <p14:tracePt t="53856" x="8099425" y="5481638"/>
          <p14:tracePt t="53880" x="8086725" y="5481638"/>
          <p14:tracePt t="54072" x="8086725" y="5468938"/>
          <p14:tracePt t="54080" x="8086725" y="5456238"/>
          <p14:tracePt t="54096" x="8086725" y="5443538"/>
          <p14:tracePt t="54104" x="8086725" y="5430838"/>
          <p14:tracePt t="54121" x="8086725" y="5394325"/>
          <p14:tracePt t="54137" x="8086725" y="5381625"/>
          <p14:tracePt t="54155" x="8086725" y="5356225"/>
          <p14:tracePt t="54171" x="8086725" y="5318125"/>
          <p14:tracePt t="54187" x="8086725" y="5294313"/>
          <p14:tracePt t="54205" x="8086725" y="5268913"/>
          <p14:tracePt t="54208" x="8086725" y="5256213"/>
          <p14:tracePt t="54222" x="8099425" y="5243513"/>
          <p14:tracePt t="54224" x="8110538" y="5218113"/>
          <p14:tracePt t="54239" x="8148638" y="5194300"/>
          <p14:tracePt t="54256" x="8174038" y="5168900"/>
          <p14:tracePt t="54272" x="8199438" y="5130800"/>
          <p14:tracePt t="54288" x="8212138" y="5118100"/>
          <p14:tracePt t="54290" x="8235950" y="5105400"/>
          <p14:tracePt t="54305" x="8248650" y="5068888"/>
          <p14:tracePt t="54321" x="8248650" y="5056188"/>
          <p14:tracePt t="54338" x="8274050" y="5043488"/>
          <p14:tracePt t="54355" x="8274050" y="5018088"/>
          <p14:tracePt t="54372" x="8274050" y="4992688"/>
          <p14:tracePt t="54388" x="8286750" y="4968875"/>
          <p14:tracePt t="54405" x="8286750" y="4943475"/>
          <p14:tracePt t="54422" x="8286750" y="4930775"/>
          <p14:tracePt t="54424" x="8286750" y="4918075"/>
          <p14:tracePt t="54439" x="8286750" y="4879975"/>
          <p14:tracePt t="54456" x="8286750" y="4868863"/>
          <p14:tracePt t="54472" x="8286750" y="4856163"/>
          <p14:tracePt t="54489" x="8286750" y="4830763"/>
          <p14:tracePt t="54505" x="8286750" y="4818063"/>
          <p14:tracePt t="54664" x="8286750" y="4830763"/>
          <p14:tracePt t="54672" x="8286750" y="4856163"/>
          <p14:tracePt t="54680" x="8286750" y="4879975"/>
          <p14:tracePt t="54689" x="8286750" y="4905375"/>
          <p14:tracePt t="54706" x="8274050" y="4956175"/>
          <p14:tracePt t="54722" x="8274050" y="5005388"/>
          <p14:tracePt t="54739" x="8261350" y="5068888"/>
          <p14:tracePt t="54756" x="8248650" y="5092700"/>
          <p14:tracePt t="54759" x="8248650" y="5105400"/>
          <p14:tracePt t="54776" x="8248650" y="5118100"/>
          <p14:tracePt t="54856" x="8248650" y="5130800"/>
          <p14:tracePt t="54872" x="8235950" y="5143500"/>
          <p14:tracePt t="54880" x="8223250" y="5143500"/>
          <p14:tracePt t="54889" x="8223250" y="5156200"/>
          <p14:tracePt t="54906" x="8199438" y="5168900"/>
          <p14:tracePt t="54923" x="8186738" y="5181600"/>
          <p14:tracePt t="54940" x="8161338" y="5194300"/>
          <p14:tracePt t="54957" x="8148638" y="5230813"/>
          <p14:tracePt t="54959" x="8135938" y="5256213"/>
          <p14:tracePt t="54974" x="8123238" y="5268913"/>
          <p14:tracePt t="54976" x="8123238" y="5281613"/>
          <p14:tracePt t="54990" x="8110538" y="5305425"/>
          <p14:tracePt t="54992" x="8099425" y="5305425"/>
          <p14:tracePt t="55007" x="8086725" y="5330825"/>
          <p14:tracePt t="55024" x="8074025" y="5368925"/>
          <p14:tracePt t="55040" x="8074025" y="5394325"/>
          <p14:tracePt t="55057" x="8061325" y="5407025"/>
          <p14:tracePt t="55073" x="8061325" y="5430838"/>
          <p14:tracePt t="55090" x="8061325" y="5456238"/>
          <p14:tracePt t="55107" x="8061325" y="5468938"/>
          <p14:tracePt t="55124" x="8061325" y="5494338"/>
          <p14:tracePt t="55140" x="8048625" y="5507038"/>
          <p14:tracePt t="55157" x="8035925" y="5518150"/>
          <p14:tracePt t="55160" x="8035925" y="5530850"/>
          <p14:tracePt t="55184" x="8035925" y="5543550"/>
          <p14:tracePt t="55191" x="8035925" y="5556250"/>
          <p14:tracePt t="55216" x="8023225" y="5568950"/>
          <p14:tracePt t="55280" x="8023225" y="5581650"/>
          <p14:tracePt t="55328" x="8010525" y="5581650"/>
          <p14:tracePt t="55424" x="8010525" y="5568950"/>
          <p14:tracePt t="55432" x="8010525" y="5556250"/>
          <p14:tracePt t="55441" x="8010525" y="5530850"/>
          <p14:tracePt t="55458" x="8035925" y="5507038"/>
          <p14:tracePt t="55475" x="8035925" y="5481638"/>
          <p14:tracePt t="55648" x="8035925" y="5494338"/>
          <p14:tracePt t="55656" x="8010525" y="5507038"/>
          <p14:tracePt t="55664" x="7986713" y="5530850"/>
          <p14:tracePt t="55675" x="7974013" y="5530850"/>
          <p14:tracePt t="55691" x="7961313" y="5556250"/>
          <p14:tracePt t="55709" x="7923213" y="5581650"/>
          <p14:tracePt t="55711" x="7910513" y="5581650"/>
          <p14:tracePt t="55726" x="7910513" y="5594350"/>
          <p14:tracePt t="55728" x="7897813" y="5594350"/>
          <p14:tracePt t="55808" x="7897813" y="5581650"/>
          <p14:tracePt t="55816" x="7897813" y="5556250"/>
          <p14:tracePt t="55825" x="7897813" y="5530850"/>
          <p14:tracePt t="55842" x="7897813" y="5456238"/>
          <p14:tracePt t="55859" x="7910513" y="5407025"/>
          <p14:tracePt t="55876" x="7948613" y="5356225"/>
          <p14:tracePt t="55892" x="7986713" y="5318125"/>
          <p14:tracePt t="55909" x="8023225" y="5281613"/>
          <p14:tracePt t="55911" x="8035925" y="5256213"/>
          <p14:tracePt t="55926" x="8061325" y="5243513"/>
          <p14:tracePt t="55928" x="8074025" y="5230813"/>
          <p14:tracePt t="55943" x="8099425" y="5194300"/>
          <p14:tracePt t="55959" x="8099425" y="5143500"/>
          <p14:tracePt t="55976" x="8099425" y="5092700"/>
          <p14:tracePt t="55992" x="8099425" y="5056188"/>
          <p14:tracePt t="56009" x="8099425" y="5018088"/>
          <p14:tracePt t="56025" x="8099425" y="4992688"/>
          <p14:tracePt t="56043" x="8099425" y="4956175"/>
          <p14:tracePt t="56060" x="8099425" y="4918075"/>
          <p14:tracePt t="56076" x="8099425" y="4905375"/>
          <p14:tracePt t="56080" x="8099425" y="4892675"/>
          <p14:tracePt t="56093" x="8099425" y="4879975"/>
          <p14:tracePt t="56112" x="8099425" y="4868863"/>
          <p14:tracePt t="56127" x="8099425" y="4843463"/>
          <p14:tracePt t="56144" x="8099425" y="4805363"/>
          <p14:tracePt t="56160" x="8099425" y="4756150"/>
          <p14:tracePt t="56176" x="8099425" y="4705350"/>
          <p14:tracePt t="56193" x="8099425" y="4656138"/>
          <p14:tracePt t="56209" x="8099425" y="4579938"/>
          <p14:tracePt t="56226" x="8099425" y="4467225"/>
          <p14:tracePt t="56244" x="8099425" y="4392613"/>
          <p14:tracePt t="56260" x="8099425" y="4318000"/>
          <p14:tracePt t="56263" x="8110538" y="4279900"/>
          <p14:tracePt t="56277" x="8123238" y="4241800"/>
          <p14:tracePt t="56293" x="8123238" y="4167188"/>
          <p14:tracePt t="56296" x="8123238" y="4129088"/>
          <p14:tracePt t="56311" x="8123238" y="4092575"/>
          <p14:tracePt t="56327" x="8135938" y="4054475"/>
          <p14:tracePt t="56344" x="8135938" y="4029075"/>
          <p14:tracePt t="56360" x="8135938" y="4017963"/>
          <p14:tracePt t="56377" x="8135938" y="4005263"/>
          <p14:tracePt t="56393" x="8135938" y="3992563"/>
          <p14:tracePt t="56544" x="8148638" y="3992563"/>
          <p14:tracePt t="56584" x="8148638" y="4005263"/>
          <p14:tracePt t="56592" x="8148638" y="4017963"/>
          <p14:tracePt t="56600" x="8148638" y="4029075"/>
          <p14:tracePt t="56611" x="8148638" y="4041775"/>
          <p14:tracePt t="56627" x="8148638" y="4105275"/>
          <p14:tracePt t="56645" x="8148638" y="4154488"/>
          <p14:tracePt t="56647" x="8135938" y="4179888"/>
          <p14:tracePt t="56661" x="8123238" y="4205288"/>
          <p14:tracePt t="56664" x="8123238" y="4230688"/>
          <p14:tracePt t="56678" x="8110538" y="4254500"/>
          <p14:tracePt t="56680" x="8099425" y="4279900"/>
          <p14:tracePt t="56695" x="8074025" y="4330700"/>
          <p14:tracePt t="56712" x="8061325" y="4367213"/>
          <p14:tracePt t="56728" x="8048625" y="4405313"/>
          <p14:tracePt t="56744" x="8035925" y="4443413"/>
          <p14:tracePt t="56761" x="8023225" y="4467225"/>
          <p14:tracePt t="56777" x="8023225" y="4479925"/>
          <p14:tracePt t="56794" x="8010525" y="4479925"/>
          <p14:tracePt t="56888" x="8010525" y="4454525"/>
          <p14:tracePt t="56896" x="8010525" y="4443413"/>
          <p14:tracePt t="56904" x="8010525" y="4430713"/>
          <p14:tracePt t="56912" x="7999413" y="4405313"/>
          <p14:tracePt t="56929" x="7999413" y="4330700"/>
          <p14:tracePt t="56945" x="7986713" y="4267200"/>
          <p14:tracePt t="56961" x="7974013" y="4192588"/>
          <p14:tracePt t="56978" x="7974013" y="4141788"/>
          <p14:tracePt t="56995" x="7961313" y="4105275"/>
          <p14:tracePt t="57012" x="7935913" y="4067175"/>
          <p14:tracePt t="57029" x="7923213" y="4054475"/>
          <p14:tracePt t="57031" x="7897813" y="4054475"/>
          <p14:tracePt t="57046" x="7874000" y="4041775"/>
          <p14:tracePt t="57048" x="7848600" y="4029075"/>
          <p14:tracePt t="57063" x="7810500" y="4017963"/>
          <p14:tracePt t="57079" x="7785100" y="4017963"/>
          <p14:tracePt t="57096" x="7773988" y="4017963"/>
          <p14:tracePt t="57112" x="7761288" y="4017963"/>
          <p14:tracePt t="57216" x="7748588" y="4017963"/>
          <p14:tracePt t="57232" x="7735888" y="4017963"/>
          <p14:tracePt t="57264" x="7723188" y="4017963"/>
          <p14:tracePt t="57272" x="7710488" y="4017963"/>
          <p14:tracePt t="57648" x="7723188" y="4017963"/>
          <p14:tracePt t="57656" x="7748588" y="4005263"/>
          <p14:tracePt t="57663" x="7761288" y="3992563"/>
          <p14:tracePt t="57680" x="7810500" y="3992563"/>
          <p14:tracePt t="57697" x="7861300" y="3979863"/>
          <p14:tracePt t="57714" x="7935913" y="3979863"/>
          <p14:tracePt t="57730" x="7999413" y="3979863"/>
          <p14:tracePt t="57747" x="8074025" y="3979863"/>
          <p14:tracePt t="57764" x="8161338" y="3979863"/>
          <p14:tracePt t="57767" x="8223250" y="3992563"/>
          <p14:tracePt t="57780" x="8274050" y="3992563"/>
          <p14:tracePt t="57783" x="8324850" y="4017963"/>
          <p14:tracePt t="57797" x="8386763" y="4029075"/>
          <p14:tracePt t="57800" x="8435975" y="4029075"/>
          <p14:tracePt t="57815" x="8561388" y="4054475"/>
          <p14:tracePt t="57831" x="8637588" y="4054475"/>
          <p14:tracePt t="57848" x="8674100" y="4067175"/>
          <p14:tracePt t="57864" x="8699500" y="4067175"/>
          <p14:tracePt t="57920" x="8699500" y="4079875"/>
          <p14:tracePt t="57943" x="8699500" y="4092575"/>
          <p14:tracePt t="57952" x="8699500" y="4105275"/>
          <p14:tracePt t="57968" x="8686800" y="4105275"/>
          <p14:tracePt t="57981" x="8674100" y="4117975"/>
          <p14:tracePt t="57984" x="8661400" y="4117975"/>
          <p14:tracePt t="57998" x="8650288" y="4117975"/>
          <p14:tracePt t="58000" x="8624888" y="4117975"/>
          <p14:tracePt t="58015" x="8561388" y="4129088"/>
          <p14:tracePt t="58032" x="8474075" y="4129088"/>
          <p14:tracePt t="58048" x="8361363" y="4129088"/>
          <p14:tracePt t="58065" x="8261350" y="4129088"/>
          <p14:tracePt t="58081" x="8174038" y="4129088"/>
          <p14:tracePt t="58098" x="8110538" y="4129088"/>
          <p14:tracePt t="58115" x="8086725" y="4117975"/>
          <p14:tracePt t="58132" x="8074025" y="4117975"/>
          <p14:tracePt t="58148" x="8061325" y="4117975"/>
          <p14:tracePt t="58280" x="8074025" y="4117975"/>
          <p14:tracePt t="58288" x="8099425" y="4117975"/>
          <p14:tracePt t="58298" x="8123238" y="4117975"/>
          <p14:tracePt t="58315" x="8161338" y="4117975"/>
          <p14:tracePt t="58332" x="8174038" y="4117975"/>
          <p14:tracePt t="58432" x="8135938" y="4117975"/>
          <p14:tracePt t="58440" x="8110538" y="4117975"/>
          <p14:tracePt t="58449" x="8086725" y="4117975"/>
          <p14:tracePt t="58465" x="8048625" y="4117975"/>
          <p14:tracePt t="58482" x="8023225" y="4129088"/>
          <p14:tracePt t="58499" x="8010525" y="4141788"/>
          <p14:tracePt t="58616" x="8035925" y="4141788"/>
          <p14:tracePt t="58624" x="8048625" y="4129088"/>
          <p14:tracePt t="58633" x="8074025" y="4117975"/>
          <p14:tracePt t="58649" x="8099425" y="4105275"/>
          <p14:tracePt t="58666" x="8123238" y="4079875"/>
          <p14:tracePt t="58683" x="8148638" y="4079875"/>
          <p14:tracePt t="58700" x="8161338" y="4079875"/>
          <p14:tracePt t="58716" x="8174038" y="4079875"/>
          <p14:tracePt t="58733" x="8186738" y="4079875"/>
          <p14:tracePt t="58751" x="8199438" y="4079875"/>
          <p14:tracePt t="59088" x="8212138" y="4067175"/>
          <p14:tracePt t="59104" x="8223250" y="4067175"/>
          <p14:tracePt t="59112" x="8235950" y="4067175"/>
          <p14:tracePt t="59120" x="8248650" y="4067175"/>
          <p14:tracePt t="59256" x="8235950" y="4067175"/>
          <p14:tracePt t="59272" x="8223250" y="4067175"/>
          <p14:tracePt t="59296" x="8212138" y="4067175"/>
          <p14:tracePt t="59432" x="8223250" y="4067175"/>
          <p14:tracePt t="59448" x="8235950" y="4067175"/>
          <p14:tracePt t="59456" x="8248650" y="4067175"/>
          <p14:tracePt t="59472" x="8261350" y="4067175"/>
          <p14:tracePt t="59600" x="8248650" y="4067175"/>
          <p14:tracePt t="59608" x="8235950" y="4067175"/>
          <p14:tracePt t="59618" x="8223250" y="4067175"/>
          <p14:tracePt t="59636" x="8212138" y="4067175"/>
          <p14:tracePt t="59652" x="8199438" y="4067175"/>
          <p14:tracePt t="59752" x="8199438" y="4079875"/>
          <p14:tracePt t="59760" x="8212138" y="4079875"/>
          <p14:tracePt t="59792" x="8212138" y="4092575"/>
          <p14:tracePt t="59800" x="8212138" y="4105275"/>
          <p14:tracePt t="59808" x="8212138" y="4117975"/>
          <p14:tracePt t="59820" x="8212138" y="4141788"/>
          <p14:tracePt t="59836" x="8212138" y="4192588"/>
          <p14:tracePt t="59839" x="8212138" y="4230688"/>
          <p14:tracePt t="59852" x="8212138" y="4267200"/>
          <p14:tracePt t="59855" x="8212138" y="4305300"/>
          <p14:tracePt t="59870" x="8212138" y="4341813"/>
          <p14:tracePt t="59872" x="8212138" y="4379913"/>
          <p14:tracePt t="59887" x="8212138" y="4430713"/>
          <p14:tracePt t="59903" x="8212138" y="4505325"/>
          <p14:tracePt t="59920" x="8212138" y="4554538"/>
          <p14:tracePt t="59937" x="8212138" y="4579938"/>
          <p14:tracePt t="59953" x="8212138" y="4618038"/>
          <p14:tracePt t="59969" x="8199438" y="4656138"/>
          <p14:tracePt t="59986" x="8186738" y="4667250"/>
          <p14:tracePt t="60003" x="8186738" y="4679950"/>
          <p14:tracePt t="60020" x="8186738" y="4692650"/>
          <p14:tracePt t="60037" x="8186738" y="4705350"/>
          <p14:tracePt t="60039" x="8186738" y="4718050"/>
          <p14:tracePt t="60056" x="8186738" y="4730750"/>
          <p14:tracePt t="60071" x="8186738" y="4743450"/>
          <p14:tracePt t="60096" x="8186738" y="4756150"/>
          <p14:tracePt t="60112" x="8186738" y="4768850"/>
          <p14:tracePt t="60120" x="8186738" y="4779963"/>
          <p14:tracePt t="60137" x="8186738" y="4805363"/>
          <p14:tracePt t="60153" x="8186738" y="4830763"/>
          <p14:tracePt t="60170" x="8174038" y="4879975"/>
          <p14:tracePt t="60187" x="8161338" y="4918075"/>
          <p14:tracePt t="60204" x="8148638" y="4956175"/>
          <p14:tracePt t="60207" x="8135938" y="4981575"/>
          <p14:tracePt t="60220" x="8123238" y="5005388"/>
          <p14:tracePt t="60223" x="8110538" y="5043488"/>
          <p14:tracePt t="60237" x="8099425" y="5068888"/>
          <p14:tracePt t="60240" x="8099425" y="5092700"/>
          <p14:tracePt t="60254" x="8086725" y="5118100"/>
          <p14:tracePt t="60256" x="8074025" y="5156200"/>
          <p14:tracePt t="60271" x="8061325" y="5194300"/>
          <p14:tracePt t="60288" x="8035925" y="5243513"/>
          <p14:tracePt t="60304" x="8035925" y="5268913"/>
          <p14:tracePt t="60320" x="8010525" y="5281613"/>
          <p14:tracePt t="60337" x="7999413" y="5305425"/>
          <p14:tracePt t="60353" x="7974013" y="5330825"/>
          <p14:tracePt t="60370" x="7948613" y="5356225"/>
          <p14:tracePt t="60388" x="7935913" y="5356225"/>
          <p14:tracePt t="60405" x="7935913" y="5368925"/>
          <p14:tracePt t="60407" x="7923213" y="5368925"/>
          <p14:tracePt t="60480" x="7935913" y="5368925"/>
          <p14:tracePt t="60487" x="7948613" y="5368925"/>
          <p14:tracePt t="60495" x="7961313" y="5368925"/>
          <p14:tracePt t="60512" x="7974013" y="5368925"/>
          <p14:tracePt t="60608" x="7974013" y="5381625"/>
          <p14:tracePt t="60624" x="7974013" y="5394325"/>
          <p14:tracePt t="60632" x="7974013" y="5407025"/>
          <p14:tracePt t="60640" x="7974013" y="5418138"/>
          <p14:tracePt t="60655" x="7974013" y="5443538"/>
          <p14:tracePt t="60672" x="7974013" y="5456238"/>
          <p14:tracePt t="60696" x="7974013" y="5468938"/>
          <p14:tracePt t="60840" x="7974013" y="5443538"/>
          <p14:tracePt t="60848" x="7974013" y="5430838"/>
          <p14:tracePt t="60855" x="7974013" y="5418138"/>
          <p14:tracePt t="60872" x="7974013" y="5356225"/>
          <p14:tracePt t="60889" x="7974013" y="5330825"/>
          <p14:tracePt t="60906" x="7974013" y="5294313"/>
          <p14:tracePt t="60922" x="7974013" y="5281613"/>
          <p14:tracePt t="60939" x="7974013" y="5256213"/>
          <p14:tracePt t="60956" x="7974013" y="5243513"/>
          <p14:tracePt t="61104" x="7974013" y="5256213"/>
          <p14:tracePt t="61112" x="7974013" y="5268913"/>
          <p14:tracePt t="61122" x="7974013" y="5281613"/>
          <p14:tracePt t="61139" x="7974013" y="5305425"/>
          <p14:tracePt t="61156" x="7961313" y="5330825"/>
          <p14:tracePt t="61173" x="7948613" y="5343525"/>
          <p14:tracePt t="61176" x="7948613" y="5356225"/>
          <p14:tracePt t="61190" x="7935913" y="5356225"/>
          <p14:tracePt t="61207" x="7935913" y="5368925"/>
          <p14:tracePt t="61304" x="7923213" y="5368925"/>
          <p14:tracePt t="61312" x="7910513" y="5356225"/>
          <p14:tracePt t="61328" x="7897813" y="5343525"/>
          <p14:tracePt t="61340" x="7874000" y="5330825"/>
          <p14:tracePt t="61356" x="7797800" y="5318125"/>
          <p14:tracePt t="61359" x="7748588" y="5318125"/>
          <p14:tracePt t="61374" x="7685088" y="5318125"/>
          <p14:tracePt t="61376" x="7597775" y="5318125"/>
          <p14:tracePt t="61391" x="7397750" y="5318125"/>
          <p14:tracePt t="61408" x="7197725" y="5368925"/>
          <p14:tracePt t="61424" x="7010400" y="5381625"/>
          <p14:tracePt t="61440" x="6808788" y="5407025"/>
          <p14:tracePt t="61457" x="6634163" y="5430838"/>
          <p14:tracePt t="61473" x="6472238" y="5430838"/>
          <p14:tracePt t="61490" x="6321425" y="5443538"/>
          <p14:tracePt t="61508" x="6221413" y="5456238"/>
          <p14:tracePt t="61524" x="6146800" y="5456238"/>
          <p14:tracePt t="61541" x="6096000" y="5456238"/>
          <p14:tracePt t="61543" x="6070600" y="5456238"/>
          <p14:tracePt t="61557" x="6057900" y="5456238"/>
          <p14:tracePt t="61560" x="6034088" y="5456238"/>
          <p14:tracePt t="61575" x="5983288" y="5456238"/>
          <p14:tracePt t="61591" x="5945188" y="5456238"/>
          <p14:tracePt t="61608" x="5857875" y="5468938"/>
          <p14:tracePt t="61624" x="5795963" y="5481638"/>
          <p14:tracePt t="61641" x="5732463" y="5494338"/>
          <p14:tracePt t="61657" x="5670550" y="5494338"/>
          <p14:tracePt t="61674" x="5619750" y="5507038"/>
          <p14:tracePt t="61691" x="5595938" y="5507038"/>
          <p14:tracePt t="61708" x="5583238" y="5507038"/>
          <p14:tracePt t="61711" x="5570538" y="5507038"/>
          <p14:tracePt t="61725" x="5557838" y="5507038"/>
          <p14:tracePt t="61832" x="5545138" y="5507038"/>
          <p14:tracePt t="61928" x="5545138" y="5494338"/>
          <p14:tracePt t="61936" x="5545138" y="5481638"/>
          <p14:tracePt t="61944" x="5545138" y="5468938"/>
          <p14:tracePt t="61959" x="5545138" y="5430838"/>
          <p14:tracePt t="61976" x="5545138" y="5418138"/>
          <p14:tracePt t="61991" x="5545138" y="5407025"/>
          <p14:tracePt t="62008" x="5545138" y="5394325"/>
          <p14:tracePt t="62025" x="5545138" y="5381625"/>
          <p14:tracePt t="62064" x="5545138" y="5368925"/>
          <p14:tracePt t="62104" x="5519738" y="5368925"/>
          <p14:tracePt t="62111" x="5507038" y="5368925"/>
          <p14:tracePt t="62126" x="5495925" y="5368925"/>
          <p14:tracePt t="62128" x="5470525" y="5381625"/>
          <p14:tracePt t="62143" x="5432425" y="5418138"/>
          <p14:tracePt t="62159" x="5419725" y="5456238"/>
          <p14:tracePt t="62176" x="5394325" y="5481638"/>
          <p14:tracePt t="62192" x="5383213" y="5507038"/>
          <p14:tracePt t="62216" x="5370513" y="5507038"/>
          <p14:tracePt t="62232" x="5370513" y="5518150"/>
          <p14:tracePt t="62344" x="5370513" y="5494338"/>
          <p14:tracePt t="62352" x="5370513" y="5481638"/>
          <p14:tracePt t="62359" x="5370513" y="5456238"/>
          <p14:tracePt t="62376" x="5394325" y="5407025"/>
          <p14:tracePt t="62393" x="5419725" y="5381625"/>
          <p14:tracePt t="62409" x="5445125" y="5356225"/>
          <p14:tracePt t="62426" x="5457825" y="5330825"/>
          <p14:tracePt t="62520" x="5457825" y="5343525"/>
          <p14:tracePt t="62528" x="5457825" y="5356225"/>
          <p14:tracePt t="62543" x="5457825" y="5368925"/>
          <p14:tracePt t="62704" x="5470525" y="5368925"/>
          <p14:tracePt t="62711" x="5483225" y="5368925"/>
          <p14:tracePt t="62720" x="5495925" y="5368925"/>
          <p14:tracePt t="62727" x="5507038" y="5368925"/>
          <p14:tracePt t="62744" x="5519738" y="5368925"/>
          <p14:tracePt t="62760" x="5545138" y="5343525"/>
          <p14:tracePt t="62777" x="5570538" y="5343525"/>
          <p14:tracePt t="62794" x="5583238" y="5343525"/>
          <p14:tracePt t="63000" x="5570538" y="5343525"/>
          <p14:tracePt t="63008" x="5557838" y="5343525"/>
          <p14:tracePt t="63016" x="5532438" y="5343525"/>
          <p14:tracePt t="63032" x="5519738" y="5343525"/>
          <p14:tracePt t="63045" x="5519738" y="5356225"/>
          <p14:tracePt t="63072" x="5507038" y="5356225"/>
          <p14:tracePt t="63080" x="5495925" y="5356225"/>
          <p14:tracePt t="63104" x="5495925" y="5368925"/>
          <p14:tracePt t="63143" x="5483225" y="5368925"/>
          <p14:tracePt t="63240" x="5495925" y="5368925"/>
          <p14:tracePt t="63247" x="5507038" y="5368925"/>
          <p14:tracePt t="63261" x="5545138" y="5368925"/>
          <p14:tracePt t="63263" x="5557838" y="5368925"/>
          <p14:tracePt t="63279" x="5583238" y="5368925"/>
          <p14:tracePt t="63296" x="5607050" y="5356225"/>
          <p14:tracePt t="63376" x="5607050" y="5368925"/>
          <p14:tracePt t="63384" x="5607050" y="5394325"/>
          <p14:tracePt t="63395" x="5607050" y="5407025"/>
          <p14:tracePt t="63412" x="5595938" y="5456238"/>
          <p14:tracePt t="63428" x="5595938" y="5494338"/>
          <p14:tracePt t="63431" x="5583238" y="5507038"/>
          <p14:tracePt t="63446" x="5583238" y="5518150"/>
          <p14:tracePt t="63536" x="5583238" y="5507038"/>
          <p14:tracePt t="63545" x="5595938" y="5494338"/>
          <p14:tracePt t="63552" x="5607050" y="5468938"/>
          <p14:tracePt t="63562" x="5645150" y="5443538"/>
          <p14:tracePt t="63579" x="5695950" y="5407025"/>
          <p14:tracePt t="63596" x="5745163" y="5381625"/>
          <p14:tracePt t="63613" x="5832475" y="5356225"/>
          <p14:tracePt t="63615" x="5870575" y="5356225"/>
          <p14:tracePt t="63630" x="5895975" y="5356225"/>
          <p14:tracePt t="63632" x="5921375" y="5356225"/>
          <p14:tracePt t="63647" x="5957888" y="5356225"/>
          <p14:tracePt t="63649" x="5983288" y="5356225"/>
          <p14:tracePt t="63663" x="6034088" y="5356225"/>
          <p14:tracePt t="63680" x="6096000" y="5356225"/>
          <p14:tracePt t="63696" x="6146800" y="5356225"/>
          <p14:tracePt t="63713" x="6208713" y="5381625"/>
          <p14:tracePt t="63729" x="6270625" y="5394325"/>
          <p14:tracePt t="63746" x="6346825" y="5418138"/>
          <p14:tracePt t="63762" x="6472238" y="5430838"/>
          <p14:tracePt t="63780" x="6659563" y="5456238"/>
          <p14:tracePt t="63796" x="6884988" y="5456238"/>
          <p14:tracePt t="63799" x="7010400" y="5468938"/>
          <p14:tracePt t="63813" x="7146925" y="5481638"/>
          <p14:tracePt t="63816" x="7272338" y="5481638"/>
          <p14:tracePt t="63831" x="7423150" y="5481638"/>
          <p14:tracePt t="63833" x="7572375" y="5507038"/>
          <p14:tracePt t="63848" x="7835900" y="5507038"/>
          <p14:tracePt t="63863" x="8086725" y="5507038"/>
          <p14:tracePt t="63880" x="8286750" y="5507038"/>
          <p14:tracePt t="63897" x="8448675" y="5507038"/>
          <p14:tracePt t="63914" x="8586788" y="5518150"/>
          <p14:tracePt t="63929" x="8661400" y="5518150"/>
          <p14:tracePt t="63947" x="8686800" y="5518150"/>
          <p14:tracePt t="63963" x="8699500" y="5518150"/>
          <p14:tracePt t="64160" x="8699500" y="5530850"/>
          <p14:tracePt t="64168" x="8686800" y="5543550"/>
          <p14:tracePt t="64181" x="8661400" y="5543550"/>
          <p14:tracePt t="64183" x="8624888" y="5568950"/>
          <p14:tracePt t="64198" x="8586788" y="5594350"/>
          <p14:tracePt t="64200" x="8524875" y="5594350"/>
          <p14:tracePt t="64215" x="8424863" y="5619750"/>
          <p14:tracePt t="64231" x="8312150" y="5643563"/>
          <p14:tracePt t="64248" x="8199438" y="5668963"/>
          <p14:tracePt t="64264" x="8061325" y="5694363"/>
          <p14:tracePt t="64281" x="7961313" y="5694363"/>
          <p14:tracePt t="64297" x="7835900" y="5707063"/>
          <p14:tracePt t="64314" x="7761288" y="5707063"/>
          <p14:tracePt t="64331" x="7710488" y="5707063"/>
          <p14:tracePt t="64348" x="7697788" y="5707063"/>
          <p14:tracePt t="64364" x="7673975" y="5707063"/>
          <p14:tracePt t="64382" x="7673975" y="5668963"/>
          <p14:tracePt t="64384" x="7673975" y="5630863"/>
          <p14:tracePt t="64399" x="7661275" y="5581650"/>
          <p14:tracePt t="64416" x="7661275" y="5543550"/>
          <p14:tracePt t="64432" x="7661275" y="5518150"/>
          <p14:tracePt t="64448" x="7661275" y="5507038"/>
          <p14:tracePt t="64840" x="7673975" y="5507038"/>
          <p14:tracePt t="64848" x="7697788" y="5494338"/>
          <p14:tracePt t="64856" x="7723188" y="5481638"/>
          <p14:tracePt t="64866" x="7735888" y="5481638"/>
          <p14:tracePt t="64882" x="7797800" y="5481638"/>
          <p14:tracePt t="64899" x="7823200" y="5481638"/>
          <p14:tracePt t="64905" x="7835900" y="5481638"/>
          <p14:tracePt t="64920" x="7848600" y="5481638"/>
          <p14:tracePt t="65160" x="7861300" y="5481638"/>
          <p14:tracePt t="65167" x="7861300" y="5456238"/>
          <p14:tracePt t="65176" x="7874000" y="5456238"/>
          <p14:tracePt t="65184" x="7874000" y="5443538"/>
          <p14:tracePt t="65216" x="7874000" y="5430838"/>
          <p14:tracePt t="65336" x="7886700" y="5430838"/>
          <p14:tracePt t="65351" x="7897813" y="5430838"/>
          <p14:tracePt t="65367" x="7910513" y="5430838"/>
          <p14:tracePt t="65376" x="7923213" y="5430838"/>
          <p14:tracePt t="65384" x="7935913" y="5430838"/>
          <p14:tracePt t="65401" x="7948613" y="5430838"/>
          <p14:tracePt t="65424" x="7961313" y="5430838"/>
          <p14:tracePt t="65488" x="7974013" y="5430838"/>
          <p14:tracePt t="65528" x="7986713" y="5430838"/>
          <p14:tracePt t="65535" x="7986713" y="5418138"/>
          <p14:tracePt t="65544" x="7986713" y="5407025"/>
          <p14:tracePt t="65567" x="7999413" y="5407025"/>
          <p14:tracePt t="65576" x="7999413" y="5394325"/>
          <p14:tracePt t="65600" x="7999413" y="5381625"/>
          <p14:tracePt t="65624" x="8010525" y="5381625"/>
          <p14:tracePt t="65632" x="8023225" y="5381625"/>
          <p14:tracePt t="65888" x="8023225" y="5394325"/>
          <p14:tracePt t="65896" x="8023225" y="5418138"/>
          <p14:tracePt t="65903" x="8023225" y="5443538"/>
          <p14:tracePt t="65920" x="8023225" y="5481638"/>
          <p14:tracePt t="65936" x="8023225" y="5507038"/>
          <p14:tracePt t="65952" x="8023225" y="5518150"/>
          <p14:tracePt t="65968" x="8023225" y="5530850"/>
          <p14:tracePt t="66496" x="8023225" y="5543550"/>
          <p14:tracePt t="66512" x="8010525" y="5543550"/>
          <p14:tracePt t="66520" x="8010525" y="5556250"/>
          <p14:tracePt t="66528" x="7999413" y="5556250"/>
          <p14:tracePt t="66537" x="7999413" y="5568950"/>
          <p14:tracePt t="66553" x="7974013" y="5581650"/>
          <p14:tracePt t="66570" x="7948613" y="5594350"/>
          <p14:tracePt t="66587" x="7910513" y="5619750"/>
          <p14:tracePt t="66604" x="7886700" y="5619750"/>
          <p14:tracePt t="66621" x="7874000" y="5630863"/>
          <p14:tracePt t="66623" x="7848600" y="5643563"/>
          <p14:tracePt t="66637" x="7835900" y="5656263"/>
          <p14:tracePt t="66639" x="7823200" y="5656263"/>
          <p14:tracePt t="66654" x="7823200" y="5668963"/>
          <p14:tracePt t="66656" x="7810500" y="5668963"/>
          <p14:tracePt t="66671" x="7810500" y="5681663"/>
          <p14:tracePt t="66704" x="7797800" y="5681663"/>
          <p14:tracePt t="66712" x="7797800" y="5694363"/>
          <p14:tracePt t="66737" x="7785100" y="5694363"/>
          <p14:tracePt t="66759" x="7773988" y="5694363"/>
          <p14:tracePt t="66776" x="7761288" y="5694363"/>
          <p14:tracePt t="66800" x="7748588" y="5694363"/>
          <p14:tracePt t="66816" x="7735888" y="5694363"/>
          <p14:tracePt t="66824" x="7723188" y="5694363"/>
          <p14:tracePt t="66839" x="7710488" y="5694363"/>
          <p14:tracePt t="66855" x="7697788" y="5694363"/>
          <p14:tracePt t="66943" x="7697788" y="5681663"/>
          <p14:tracePt t="66952" x="7697788" y="5668963"/>
          <p14:tracePt t="66960" x="7710488" y="5656263"/>
          <p14:tracePt t="66971" x="7710488" y="5643563"/>
          <p14:tracePt t="66988" x="7723188" y="5619750"/>
          <p14:tracePt t="66991" x="7735888" y="5619750"/>
          <p14:tracePt t="67005" x="7735888" y="5607050"/>
          <p14:tracePt t="67008" x="7748588" y="5607050"/>
          <p14:tracePt t="67022" x="7761288" y="5594350"/>
          <p14:tracePt t="67024" x="7761288" y="5581650"/>
          <p14:tracePt t="67039" x="7761288" y="5568950"/>
          <p14:tracePt t="67055" x="7773988" y="5568950"/>
          <p14:tracePt t="67071" x="7773988" y="5556250"/>
          <p14:tracePt t="67096" x="7785100" y="5543550"/>
          <p14:tracePt t="67121" x="7785100" y="5530850"/>
          <p14:tracePt t="67128" x="7797800" y="5530850"/>
          <p14:tracePt t="67137" x="7810500" y="5518150"/>
          <p14:tracePt t="67156" x="7823200" y="5518150"/>
          <p14:tracePt t="67172" x="7835900" y="5507038"/>
          <p14:tracePt t="67192" x="7848600" y="5507038"/>
          <p14:tracePt t="67206" x="7861300" y="5494338"/>
          <p14:tracePt t="67208" x="7861300" y="5481638"/>
          <p14:tracePt t="67224" x="7874000" y="5481638"/>
          <p14:tracePt t="67239" x="7874000" y="5468938"/>
          <p14:tracePt t="67256" x="7886700" y="5468938"/>
          <p14:tracePt t="67273" x="7886700" y="5456238"/>
          <p14:tracePt t="67289" x="7910513" y="5456238"/>
          <p14:tracePt t="67305" x="7910513" y="5443538"/>
          <p14:tracePt t="67322" x="7910513" y="5430838"/>
          <p14:tracePt t="67339" x="7923213" y="5430838"/>
          <p14:tracePt t="67355" x="7923213" y="5418138"/>
          <p14:tracePt t="67372" x="7935913" y="5418138"/>
          <p14:tracePt t="67392" x="7948613" y="5418138"/>
          <p14:tracePt t="67406" x="7961313" y="5418138"/>
          <p14:tracePt t="67408" x="7961313" y="5407025"/>
          <p14:tracePt t="67424" x="7986713" y="5407025"/>
          <p14:tracePt t="67439" x="7999413" y="5394325"/>
          <p14:tracePt t="67456" x="8010525" y="5381625"/>
          <p14:tracePt t="67473" x="8023225" y="5368925"/>
          <p14:tracePt t="67640" x="8023225" y="5381625"/>
          <p14:tracePt t="67648" x="8010525" y="5407025"/>
          <p14:tracePt t="67656" x="7986713" y="5407025"/>
          <p14:tracePt t="67673" x="7974013" y="5430838"/>
          <p14:tracePt t="67689" x="7935913" y="5443538"/>
          <p14:tracePt t="67706" x="7874000" y="5481638"/>
          <p14:tracePt t="67724" x="7810500" y="5481638"/>
          <p14:tracePt t="67727" x="7785100" y="5494338"/>
          <p14:tracePt t="67740" x="7761288" y="5507038"/>
          <p14:tracePt t="67757" x="7697788" y="5518150"/>
          <p14:tracePt t="67759" x="7661275" y="5518150"/>
          <p14:tracePt t="67773" x="7597775" y="5530850"/>
          <p14:tracePt t="67776" x="7548563" y="5543550"/>
          <p14:tracePt t="67791" x="7472363" y="5568950"/>
          <p14:tracePt t="67807" x="7385050" y="5594350"/>
          <p14:tracePt t="67824" x="7348538" y="5607050"/>
          <p14:tracePt t="67840" x="7335838" y="5607050"/>
          <p14:tracePt t="67857" x="7323138" y="5607050"/>
          <p14:tracePt t="67927" x="7310438" y="5607050"/>
          <p14:tracePt t="67936" x="7297738" y="5607050"/>
          <p14:tracePt t="67943" x="7272338" y="5594350"/>
          <p14:tracePt t="67959" x="7259638" y="5581650"/>
          <p14:tracePt t="67974" x="7235825" y="5568950"/>
          <p14:tracePt t="67991" x="7223125" y="5556250"/>
          <p14:tracePt t="68007" x="7210425" y="5543550"/>
          <p14:tracePt t="68032" x="7197725" y="5543550"/>
          <p14:tracePt t="68160" x="7185025" y="5543550"/>
          <p14:tracePt t="68168" x="7185025" y="5530850"/>
          <p14:tracePt t="68184" x="7172325" y="5530850"/>
          <p14:tracePt t="68200" x="7172325" y="5518150"/>
          <p14:tracePt t="68208" x="7159625" y="5518150"/>
          <p14:tracePt t="68225" x="7159625" y="5507038"/>
          <p14:tracePt t="68241" x="7146925" y="5481638"/>
          <p14:tracePt t="68258" x="7146925" y="5468938"/>
          <p14:tracePt t="68276" x="7146925" y="5456238"/>
          <p14:tracePt t="68292" x="7146925" y="5430838"/>
          <p14:tracePt t="68308" x="7146925" y="5418138"/>
          <p14:tracePt t="68325" x="7146925" y="5407025"/>
          <p14:tracePt t="68327" x="7146925" y="5394325"/>
          <p14:tracePt t="68342" x="7134225" y="5381625"/>
          <p14:tracePt t="68344" x="7123113" y="5368925"/>
          <p14:tracePt t="68359" x="7123113" y="5330825"/>
          <p14:tracePt t="68375" x="7123113" y="5294313"/>
          <p14:tracePt t="68392" x="7123113" y="5256213"/>
          <p14:tracePt t="68408" x="7123113" y="5194300"/>
          <p14:tracePt t="68426" x="7134225" y="5168900"/>
          <p14:tracePt t="68441" x="7146925" y="5130800"/>
          <p14:tracePt t="68458" x="7146925" y="5081588"/>
          <p14:tracePt t="68476" x="7172325" y="5018088"/>
          <p14:tracePt t="68492" x="7172325" y="4968875"/>
          <p14:tracePt t="68509" x="7172325" y="4918075"/>
          <p14:tracePt t="68511" x="7172325" y="4892675"/>
          <p14:tracePt t="68526" x="7172325" y="4868863"/>
          <p14:tracePt t="68528" x="7172325" y="4843463"/>
          <p14:tracePt t="68543" x="7172325" y="4792663"/>
          <p14:tracePt t="68559" x="7172325" y="4743450"/>
          <p14:tracePt t="68576" x="7172325" y="4679950"/>
          <p14:tracePt t="68592" x="7172325" y="4618038"/>
          <p14:tracePt t="68609" x="7172325" y="4592638"/>
          <p14:tracePt t="68626" x="7172325" y="4530725"/>
          <p14:tracePt t="68642" x="7172325" y="4479925"/>
          <p14:tracePt t="68659" x="7172325" y="4454525"/>
          <p14:tracePt t="68676" x="7172325" y="4443413"/>
          <p14:tracePt t="68693" x="7172325" y="4430713"/>
          <p14:tracePt t="68695" x="7172325" y="4418013"/>
          <p14:tracePt t="68720" x="7172325" y="4405313"/>
          <p14:tracePt t="68728" x="7159625" y="4405313"/>
          <p14:tracePt t="68743" x="7146925" y="4392613"/>
          <p14:tracePt t="68759" x="7146925" y="4379913"/>
          <p14:tracePt t="68777" x="7146925" y="4354513"/>
          <p14:tracePt t="68793" x="7146925" y="4318000"/>
          <p14:tracePt t="68809" x="7123113" y="4279900"/>
          <p14:tracePt t="68826" x="7110413" y="4241800"/>
          <p14:tracePt t="68843" x="7085013" y="4192588"/>
          <p14:tracePt t="68859" x="7059613" y="4141788"/>
          <p14:tracePt t="68876" x="7034213" y="4067175"/>
          <p14:tracePt t="68879" x="7010400" y="4041775"/>
          <p14:tracePt t="68893" x="6985000" y="4017963"/>
          <p14:tracePt t="68896" x="6959600" y="3979863"/>
          <p14:tracePt t="68910" x="6934200" y="3954463"/>
          <p14:tracePt t="68912" x="6884988" y="3905250"/>
          <p14:tracePt t="68926" x="6859588" y="3879850"/>
          <p14:tracePt t="68928" x="6821488" y="3854450"/>
          <p14:tracePt t="68944" x="6772275" y="3816350"/>
          <p14:tracePt t="68960" x="6708775" y="3767138"/>
          <p14:tracePt t="68977" x="6672263" y="3729038"/>
          <p14:tracePt t="68993" x="6621463" y="3692525"/>
          <p14:tracePt t="69010" x="6572250" y="3654425"/>
          <p14:tracePt t="69026" x="6534150" y="3616325"/>
          <p14:tracePt t="69044" x="6483350" y="3590925"/>
          <p14:tracePt t="69060" x="6446838" y="3579813"/>
          <p14:tracePt t="69078" x="6421438" y="3579813"/>
          <p14:tracePt t="69080" x="6396038" y="3579813"/>
          <p14:tracePt t="69112" x="6383338" y="3579813"/>
          <p14:tracePt t="69127" x="6370638" y="3579813"/>
          <p14:tracePt t="69143" x="6359525" y="3579813"/>
          <p14:tracePt t="69152" x="6346825" y="3579813"/>
          <p14:tracePt t="69160" x="6334125" y="3603625"/>
          <p14:tracePt t="69178" x="6308725" y="3679825"/>
          <p14:tracePt t="69193" x="6259513" y="3767138"/>
          <p14:tracePt t="69210" x="6234113" y="3841750"/>
          <p14:tracePt t="69227" x="6196013" y="3916363"/>
          <p14:tracePt t="69244" x="6170613" y="3979863"/>
          <p14:tracePt t="69247" x="6170613" y="4017963"/>
          <p14:tracePt t="69261" x="6157913" y="4054475"/>
          <p14:tracePt t="69264" x="6157913" y="4092575"/>
          <p14:tracePt t="69279" x="6157913" y="4167188"/>
          <p14:tracePt t="69294" x="6146800" y="4205288"/>
          <p14:tracePt t="69297" x="6134100" y="4241800"/>
          <p14:tracePt t="69311" x="6134100" y="4292600"/>
          <p14:tracePt t="69328" x="6134100" y="4367213"/>
          <p14:tracePt t="69345" x="6134100" y="4430713"/>
          <p14:tracePt t="69361" x="6134100" y="4505325"/>
          <p14:tracePt t="69378" x="6146800" y="4567238"/>
          <p14:tracePt t="69394" x="6170613" y="4630738"/>
          <p14:tracePt t="69411" x="6183313" y="4692650"/>
          <p14:tracePt t="69428" x="6221413" y="4768850"/>
          <p14:tracePt t="69432" x="6234113" y="4792663"/>
          <p14:tracePt t="69445" x="6259513" y="4818063"/>
          <p14:tracePt t="69447" x="6259513" y="4843463"/>
          <p14:tracePt t="69461" x="6283325" y="4879975"/>
          <p14:tracePt t="69464" x="6296025" y="4905375"/>
          <p14:tracePt t="69479" x="6346825" y="4956175"/>
          <p14:tracePt t="69495" x="6396038" y="4992688"/>
          <p14:tracePt t="69512" x="6446838" y="5018088"/>
          <p14:tracePt t="69528" x="6508750" y="5030788"/>
          <p14:tracePt t="69545" x="6559550" y="5043488"/>
          <p14:tracePt t="69561" x="6608763" y="5043488"/>
          <p14:tracePt t="69577" x="6659563" y="5043488"/>
          <p14:tracePt t="69595" x="6734175" y="5043488"/>
          <p14:tracePt t="69612" x="6784975" y="5043488"/>
          <p14:tracePt t="69629" x="6859588" y="5030788"/>
          <p14:tracePt t="69632" x="6910388" y="5005388"/>
          <p14:tracePt t="69646" x="6946900" y="4981575"/>
          <p14:tracePt t="69648" x="6985000" y="4968875"/>
          <p14:tracePt t="69662" x="7010400" y="4943475"/>
          <p14:tracePt t="69664" x="7046913" y="4930775"/>
          <p14:tracePt t="69679" x="7085013" y="4892675"/>
          <p14:tracePt t="69696" x="7110413" y="4830763"/>
          <p14:tracePt t="69712" x="7123113" y="4743450"/>
          <p14:tracePt t="69728" x="7123113" y="4643438"/>
          <p14:tracePt t="69745" x="7123113" y="4554538"/>
          <p14:tracePt t="69761" x="7123113" y="4467225"/>
          <p14:tracePt t="69778" x="7134225" y="4379913"/>
          <p14:tracePt t="69795" x="7134225" y="4292600"/>
          <p14:tracePt t="69812" x="7134225" y="4241800"/>
          <p14:tracePt t="69828" x="7134225" y="4167188"/>
          <p14:tracePt t="69846" x="7123113" y="4117975"/>
          <p14:tracePt t="69848" x="7110413" y="4105275"/>
          <p14:tracePt t="69863" x="7085013" y="4067175"/>
          <p14:tracePt t="69880" x="7072313" y="4054475"/>
          <p14:tracePt t="69895" x="7046913" y="4041775"/>
          <p14:tracePt t="69912" x="7046913" y="4029075"/>
          <p14:tracePt t="69930" x="7034213" y="4017963"/>
          <p14:tracePt t="69945" x="7010400" y="4017963"/>
          <p14:tracePt t="69962" x="6997700" y="4017963"/>
          <p14:tracePt t="69979" x="6985000" y="4017963"/>
          <p14:tracePt t="69996" x="6972300" y="4017963"/>
          <p14:tracePt t="70013" x="6921500" y="4017963"/>
          <p14:tracePt t="70016" x="6910388" y="4017963"/>
          <p14:tracePt t="70030" x="6884988" y="4017963"/>
          <p14:tracePt t="70032" x="6859588" y="4017963"/>
          <p14:tracePt t="70047" x="6821488" y="4029075"/>
          <p14:tracePt t="70063" x="6797675" y="4067175"/>
          <p14:tracePt t="70080" x="6759575" y="4117975"/>
          <p14:tracePt t="70096" x="6746875" y="4179888"/>
          <p14:tracePt t="70113" x="6721475" y="4230688"/>
          <p14:tracePt t="70130" x="6696075" y="4279900"/>
          <p14:tracePt t="70146" x="6696075" y="4354513"/>
          <p14:tracePt t="70163" x="6684963" y="4405313"/>
          <p14:tracePt t="70180" x="6684963" y="4479925"/>
          <p14:tracePt t="70183" x="6684963" y="4505325"/>
          <p14:tracePt t="70196" x="6684963" y="4518025"/>
          <p14:tracePt t="70199" x="6684963" y="4543425"/>
          <p14:tracePt t="70214" x="6684963" y="4579938"/>
          <p14:tracePt t="70216" x="6684963" y="4605338"/>
          <p14:tracePt t="70230" x="6684963" y="4630738"/>
          <p14:tracePt t="70232" x="6684963" y="4643438"/>
          <p14:tracePt t="70247" x="6684963" y="4679950"/>
          <p14:tracePt t="70264" x="6684963" y="4705350"/>
          <p14:tracePt t="70280" x="6684963" y="4718050"/>
          <p14:tracePt t="70297" x="6684963" y="4743450"/>
          <p14:tracePt t="70313" x="6684963" y="4768850"/>
          <p14:tracePt t="70330" x="6684963" y="4779963"/>
          <p14:tracePt t="70347" x="6684963" y="4805363"/>
          <p14:tracePt t="70364" x="6684963" y="4830763"/>
          <p14:tracePt t="70380" x="6696075" y="4843463"/>
          <p14:tracePt t="70397" x="6708775" y="4856163"/>
          <p14:tracePt t="70400" x="6708775" y="4868863"/>
          <p14:tracePt t="70415" x="6721475" y="4868863"/>
          <p14:tracePt t="70431" x="6721475" y="4879975"/>
          <p14:tracePt t="70447" x="6721475" y="4905375"/>
          <p14:tracePt t="70464" x="6734175" y="4930775"/>
          <p14:tracePt t="70488" x="6734175" y="4943475"/>
          <p14:tracePt t="70497" x="6734175" y="4956175"/>
          <p14:tracePt t="70514" x="6734175" y="4968875"/>
          <p14:tracePt t="70530" x="6734175" y="4981575"/>
          <p14:tracePt t="70547" x="6734175" y="5005388"/>
          <p14:tracePt t="70564" x="6734175" y="5018088"/>
          <p14:tracePt t="70567" x="6734175" y="5030788"/>
          <p14:tracePt t="70582" x="6721475" y="5043488"/>
          <p14:tracePt t="70598" x="6708775" y="5056188"/>
          <p14:tracePt t="70600" x="6696075" y="5056188"/>
          <p14:tracePt t="70615" x="6684963" y="5068888"/>
          <p14:tracePt t="70632" x="6672263" y="5105400"/>
          <p14:tracePt t="70648" x="6659563" y="5118100"/>
          <p14:tracePt t="70664" x="6646863" y="5156200"/>
          <p14:tracePt t="70681" x="6621463" y="5168900"/>
          <p14:tracePt t="70697" x="6621463" y="5181600"/>
          <p14:tracePt t="70714" x="6621463" y="5194300"/>
          <p14:tracePt t="70731" x="6608763" y="5205413"/>
          <p14:tracePt t="70748" x="6608763" y="5218113"/>
          <p14:tracePt t="70765" x="6608763" y="5230813"/>
          <p14:tracePt t="70782" x="6608763" y="5243513"/>
          <p14:tracePt t="70798" x="6608763" y="5256213"/>
          <p14:tracePt t="70800" x="6608763" y="5268913"/>
          <p14:tracePt t="70816" x="6608763" y="5281613"/>
          <p14:tracePt t="70832" x="6608763" y="5294313"/>
          <p14:tracePt t="70848" x="6608763" y="5305425"/>
          <p14:tracePt t="70865" x="6646863" y="5330825"/>
          <p14:tracePt t="70881" x="6696075" y="5343525"/>
          <p14:tracePt t="70898" x="6746875" y="5343525"/>
          <p14:tracePt t="70916" x="6821488" y="5356225"/>
          <p14:tracePt t="70932" x="6897688" y="5356225"/>
          <p14:tracePt t="70948" x="6972300" y="5356225"/>
          <p14:tracePt t="70951" x="6997700" y="5356225"/>
          <p14:tracePt t="70965" x="7021513" y="5343525"/>
          <p14:tracePt t="70968" x="7059613" y="5330825"/>
          <p14:tracePt t="70983" x="7097713" y="5318125"/>
          <p14:tracePt t="70985" x="7110413" y="5318125"/>
          <p14:tracePt t="70999" x="7146925" y="5294313"/>
          <p14:tracePt t="71016" x="7185025" y="5281613"/>
          <p14:tracePt t="71032" x="7185025" y="5256213"/>
          <p14:tracePt t="71049" x="7197725" y="5243513"/>
          <p14:tracePt t="71065" x="7197725" y="5218113"/>
          <p14:tracePt t="71082" x="7197725" y="5194300"/>
          <p14:tracePt t="71098" x="7197725" y="5168900"/>
          <p14:tracePt t="71116" x="7197725" y="5130800"/>
          <p14:tracePt t="71133" x="7197725" y="5105400"/>
          <p14:tracePt t="71149" x="7197725" y="5092700"/>
          <p14:tracePt t="71166" x="7197725" y="5081588"/>
          <p14:tracePt t="71168" x="7185025" y="5081588"/>
          <p14:tracePt t="71183" x="7172325" y="5068888"/>
          <p14:tracePt t="71200" x="7159625" y="5068888"/>
          <p14:tracePt t="71231" x="7146925" y="5068888"/>
          <p14:tracePt t="71248" x="7134225" y="5068888"/>
          <p14:tracePt t="71255" x="7123113" y="5068888"/>
          <p14:tracePt t="71272" x="7110413" y="5068888"/>
          <p14:tracePt t="71283" x="7085013" y="5068888"/>
          <p14:tracePt t="71299" x="7059613" y="5068888"/>
          <p14:tracePt t="71316" x="7021513" y="5081588"/>
          <p14:tracePt t="71319" x="7010400" y="5092700"/>
          <p14:tracePt t="71333" x="6985000" y="5092700"/>
          <p14:tracePt t="71337" x="6972300" y="5092700"/>
          <p14:tracePt t="71349" x="6959600" y="5092700"/>
          <p14:tracePt t="71351" x="6959600" y="5105400"/>
          <p14:tracePt t="71367" x="6934200" y="5118100"/>
          <p14:tracePt t="71392" x="6921500" y="5118100"/>
          <p14:tracePt t="71464" x="6910388" y="5118100"/>
          <p14:tracePt t="71480" x="6897688" y="5118100"/>
          <p14:tracePt t="71488" x="6884988" y="5118100"/>
          <p14:tracePt t="71504" x="6872288" y="5118100"/>
          <p14:tracePt t="71516" x="6859588" y="5118100"/>
          <p14:tracePt t="71647" x="6846888" y="5130800"/>
          <p14:tracePt t="71664" x="6846888" y="5143500"/>
          <p14:tracePt t="71672" x="6846888" y="5156200"/>
          <p14:tracePt t="71684" x="6846888" y="5168900"/>
          <p14:tracePt t="71700" x="6846888" y="5205413"/>
          <p14:tracePt t="71717" x="6846888" y="5218113"/>
          <p14:tracePt t="71734" x="6846888" y="5230813"/>
          <p14:tracePt t="71736" x="6846888" y="5243513"/>
          <p14:tracePt t="71767" x="6859588" y="5243513"/>
          <p14:tracePt t="71776" x="6872288" y="5256213"/>
          <p14:tracePt t="71784" x="6884988" y="5256213"/>
          <p14:tracePt t="71801" x="6897688" y="5256213"/>
          <p14:tracePt t="71817" x="6910388" y="5256213"/>
          <p14:tracePt t="71904" x="6921500" y="5256213"/>
          <p14:tracePt t="71920" x="6934200" y="5256213"/>
          <p14:tracePt t="71937" x="6946900" y="5256213"/>
          <p14:tracePt t="71944" x="6959600" y="5243513"/>
          <p14:tracePt t="71951" x="6959600" y="5230813"/>
          <p14:tracePt t="71968" x="6972300" y="5218113"/>
          <p14:tracePt t="71985" x="6972300" y="5205413"/>
          <p14:tracePt t="72160" x="6959600" y="5205413"/>
          <p14:tracePt t="72167" x="6934200" y="5205413"/>
          <p14:tracePt t="72176" x="6910388" y="5205413"/>
          <p14:tracePt t="72185" x="6859588" y="5205413"/>
          <p14:tracePt t="72201" x="6772275" y="5205413"/>
          <p14:tracePt t="72218" x="6696075" y="5205413"/>
          <p14:tracePt t="72235" x="6646863" y="5205413"/>
          <p14:tracePt t="72252" x="6596063" y="5218113"/>
          <p14:tracePt t="72255" x="6572250" y="5218113"/>
          <p14:tracePt t="72268" x="6559550" y="5218113"/>
          <p14:tracePt t="72271" x="6546850" y="5230813"/>
          <p14:tracePt t="72286" x="6534150" y="5230813"/>
          <p14:tracePt t="72288" x="6521450" y="5243513"/>
          <p14:tracePt t="72303" x="6496050" y="5256213"/>
          <p14:tracePt t="72319" x="6483350" y="5268913"/>
          <p14:tracePt t="72343" x="6483350" y="5281613"/>
          <p14:tracePt t="72352" x="6472238" y="5294313"/>
          <p14:tracePt t="72385" x="6472238" y="5305425"/>
          <p14:tracePt t="72407" x="6459538" y="5318125"/>
          <p14:tracePt t="72416" x="6446838" y="5318125"/>
          <p14:tracePt t="72432" x="6446838" y="5330825"/>
          <p14:tracePt t="72448" x="6446838" y="5343525"/>
          <p14:tracePt t="72480" x="6446838" y="5356225"/>
          <p14:tracePt t="72504" x="6446838" y="5368925"/>
          <p14:tracePt t="72512" x="6459538" y="5368925"/>
          <p14:tracePt t="72519" x="6472238" y="5368925"/>
          <p14:tracePt t="72536" x="6496050" y="5368925"/>
          <p14:tracePt t="72553" x="6546850" y="5368925"/>
          <p14:tracePt t="72569" x="6608763" y="5368925"/>
          <p14:tracePt t="72585" x="6708775" y="5368925"/>
          <p14:tracePt t="72602" x="6834188" y="5356225"/>
          <p14:tracePt t="72619" x="6985000" y="5305425"/>
          <p14:tracePt t="72636" x="7123113" y="5256213"/>
          <p14:tracePt t="72639" x="7185025" y="5230813"/>
          <p14:tracePt t="72653" x="7223125" y="5218113"/>
          <p14:tracePt t="72656" x="7259638" y="5218113"/>
          <p14:tracePt t="72670" x="7285038" y="5205413"/>
          <p14:tracePt t="72672" x="7297738" y="5194300"/>
          <p14:tracePt t="72688" x="7310438" y="5194300"/>
          <p14:tracePt t="72808" x="7310438" y="5181600"/>
          <p14:tracePt t="72824" x="7310438" y="5168900"/>
          <p14:tracePt t="72840" x="7297738" y="5156200"/>
          <p14:tracePt t="72847" x="7272338" y="5143500"/>
          <p14:tracePt t="72856" x="7259638" y="5143500"/>
          <p14:tracePt t="72871" x="7210425" y="5105400"/>
          <p14:tracePt t="72888" x="7172325" y="5092700"/>
          <p14:tracePt t="72904" x="7123113" y="5092700"/>
          <p14:tracePt t="72920" x="7059613" y="5068888"/>
          <p14:tracePt t="72937" x="7034213" y="5068888"/>
          <p14:tracePt t="72954" x="7021513" y="5068888"/>
          <p14:tracePt t="72970" x="6985000" y="5068888"/>
          <p14:tracePt t="72987" x="6959600" y="5068888"/>
          <p14:tracePt t="73004" x="6934200" y="5068888"/>
          <p14:tracePt t="73007" x="6921500" y="5068888"/>
          <p14:tracePt t="73020" x="6910388" y="5092700"/>
          <p14:tracePt t="73037" x="6872288" y="5118100"/>
          <p14:tracePt t="73040" x="6846888" y="5143500"/>
          <p14:tracePt t="73054" x="6834188" y="5156200"/>
          <p14:tracePt t="73056" x="6821488" y="5181600"/>
          <p14:tracePt t="73071" x="6784975" y="5230813"/>
          <p14:tracePt t="73088" x="6784975" y="5268913"/>
          <p14:tracePt t="73104" x="6772275" y="5281613"/>
          <p14:tracePt t="73120" x="6772275" y="5294313"/>
          <p14:tracePt t="73137" x="6772275" y="5305425"/>
          <p14:tracePt t="73591" x="6772275" y="5318125"/>
          <p14:tracePt t="73624" x="6772275" y="5330825"/>
          <p14:tracePt t="73816" x="6759575" y="5356225"/>
          <p14:tracePt t="73823" x="6759575" y="5368925"/>
          <p14:tracePt t="73839" x="6759575" y="5394325"/>
          <p14:tracePt t="73856" x="6759575" y="5418138"/>
          <p14:tracePt t="73873" x="6746875" y="5430838"/>
          <p14:tracePt t="73889" x="6746875" y="5456238"/>
          <p14:tracePt t="73906" x="6746875" y="5481638"/>
          <p14:tracePt t="73923" x="6746875" y="5494338"/>
          <p14:tracePt t="73939" x="6746875" y="5507038"/>
          <p14:tracePt t="73956" x="6746875" y="5518150"/>
          <p14:tracePt t="73959" x="6746875" y="5530850"/>
          <p14:tracePt t="73992" x="6746875" y="5543550"/>
          <p14:tracePt t="74111" x="6746875" y="5530850"/>
          <p14:tracePt t="74120" x="6746875" y="5518150"/>
          <p14:tracePt t="74128" x="6759575" y="5481638"/>
          <p14:tracePt t="74140" x="6772275" y="5456238"/>
          <p14:tracePt t="74157" x="6784975" y="5418138"/>
          <p14:tracePt t="74159" x="6797675" y="5381625"/>
          <p14:tracePt t="74174" x="6797675" y="5368925"/>
          <p14:tracePt t="74176" x="6797675" y="5356225"/>
          <p14:tracePt t="74191" x="6797675" y="5294313"/>
          <p14:tracePt t="74207" x="6797675" y="5268913"/>
          <p14:tracePt t="74223" x="6797675" y="5243513"/>
          <p14:tracePt t="74240" x="6797675" y="5218113"/>
          <p14:tracePt t="74257" x="6797675" y="5194300"/>
          <p14:tracePt t="74274" x="6797675" y="5181600"/>
          <p14:tracePt t="74290" x="6797675" y="5156200"/>
          <p14:tracePt t="74307" x="6797675" y="5143500"/>
          <p14:tracePt t="74323" x="6784975" y="5143500"/>
          <p14:tracePt t="74340" x="6784975" y="5130800"/>
          <p14:tracePt t="74344" x="6784975" y="5118100"/>
          <p14:tracePt t="74358" x="6784975" y="5105400"/>
          <p14:tracePt t="74495" x="6772275" y="5130800"/>
          <p14:tracePt t="74504" x="6772275" y="5156200"/>
          <p14:tracePt t="74511" x="6772275" y="5181600"/>
          <p14:tracePt t="74524" x="6772275" y="5218113"/>
          <p14:tracePt t="74541" x="6772275" y="5294313"/>
          <p14:tracePt t="74544" x="6772275" y="5330825"/>
          <p14:tracePt t="74558" x="6772275" y="5368925"/>
          <p14:tracePt t="74560" x="6772275" y="5394325"/>
          <p14:tracePt t="74576" x="6759575" y="5468938"/>
          <p14:tracePt t="74592" x="6746875" y="5530850"/>
          <p14:tracePt t="74608" x="6746875" y="5581650"/>
          <p14:tracePt t="74625" x="6746875" y="5619750"/>
          <p14:tracePt t="74641" x="6746875" y="5630863"/>
          <p14:tracePt t="74784" x="6746875" y="5594350"/>
          <p14:tracePt t="74792" x="6746875" y="5556250"/>
          <p14:tracePt t="74799" x="6746875" y="5530850"/>
          <p14:tracePt t="74808" x="6746875" y="5507038"/>
          <p14:tracePt t="74825" x="6746875" y="5456238"/>
          <p14:tracePt t="74841" x="6746875" y="5407025"/>
          <p14:tracePt t="74858" x="6746875" y="5356225"/>
          <p14:tracePt t="74876" x="6734175" y="5330825"/>
          <p14:tracePt t="74892" x="6734175" y="5281613"/>
          <p14:tracePt t="74898" x="6734175" y="5256213"/>
          <p14:tracePt t="74909" x="6734175" y="5243513"/>
          <p14:tracePt t="74911" x="6734175" y="5230813"/>
          <p14:tracePt t="74927" x="6734175" y="5218113"/>
          <p14:tracePt t="75048" x="6721475" y="5218113"/>
          <p14:tracePt t="75064" x="6708775" y="5218113"/>
          <p14:tracePt t="75072" x="6696075" y="5230813"/>
          <p14:tracePt t="75080" x="6696075" y="5256213"/>
          <p14:tracePt t="75093" x="6696075" y="5281613"/>
          <p14:tracePt t="75095" x="6684963" y="5294313"/>
          <p14:tracePt t="75110" x="6684963" y="5318125"/>
          <p14:tracePt t="75112" x="6672263" y="5343525"/>
          <p14:tracePt t="75127" x="6672263" y="5381625"/>
          <p14:tracePt t="75143" x="6672263" y="5407025"/>
          <p14:tracePt t="75167" x="6672263" y="5418138"/>
          <p14:tracePt t="75272" x="6684963" y="5394325"/>
          <p14:tracePt t="75279" x="6696075" y="5381625"/>
          <p14:tracePt t="75294" x="6721475" y="5343525"/>
          <p14:tracePt t="75310" x="6784975" y="5305425"/>
          <p14:tracePt t="75312" x="6808788" y="5281613"/>
          <p14:tracePt t="75327" x="6872288" y="5230813"/>
          <p14:tracePt t="75344" x="6897688" y="5205413"/>
          <p14:tracePt t="75360" x="6910388" y="5194300"/>
          <p14:tracePt t="75377" x="6910388" y="5181600"/>
          <p14:tracePt t="75584" x="6897688" y="5181600"/>
          <p14:tracePt t="75592" x="6897688" y="5194300"/>
          <p14:tracePt t="75615" x="6884988" y="5194300"/>
          <p14:tracePt t="75624" x="6884988" y="5205413"/>
          <p14:tracePt t="75656" x="6884988" y="5218113"/>
          <p14:tracePt t="75680" x="6872288" y="5230813"/>
          <p14:tracePt t="75687" x="6872288" y="5243513"/>
          <p14:tracePt t="75720" x="6872288" y="5256213"/>
          <p14:tracePt t="75751" x="6872288" y="5268913"/>
          <p14:tracePt t="75807" x="6884988" y="5268913"/>
          <p14:tracePt t="75824" x="6910388" y="5268913"/>
          <p14:tracePt t="75832" x="6934200" y="5268913"/>
          <p14:tracePt t="75844" x="6946900" y="5268913"/>
          <p14:tracePt t="75847" x="6959600" y="5268913"/>
          <p14:tracePt t="75862" x="6972300" y="5268913"/>
          <p14:tracePt t="75864" x="6985000" y="5268913"/>
          <p14:tracePt t="75999" x="6972300" y="5268913"/>
          <p14:tracePt t="76008" x="6959600" y="5281613"/>
          <p14:tracePt t="76016" x="6946900" y="5294313"/>
          <p14:tracePt t="76028" x="6934200" y="5318125"/>
          <p14:tracePt t="76031" x="6921500" y="5318125"/>
          <p14:tracePt t="76045" x="6921500" y="5330825"/>
          <p14:tracePt t="76048" x="6897688" y="5330825"/>
          <p14:tracePt t="76063" x="6872288" y="5368925"/>
          <p14:tracePt t="76088" x="6859588" y="5368925"/>
          <p14:tracePt t="76248" x="6872288" y="5368925"/>
          <p14:tracePt t="76256" x="6910388" y="5368925"/>
          <p14:tracePt t="76263" x="6934200" y="5356225"/>
          <p14:tracePt t="76279" x="6985000" y="5318125"/>
          <p14:tracePt t="76296" x="7034213" y="5294313"/>
          <p14:tracePt t="76312" x="7046913" y="5281613"/>
          <p14:tracePt t="76456" x="7034213" y="5281613"/>
          <p14:tracePt t="76472" x="7021513" y="5281613"/>
          <p14:tracePt t="76479" x="7021513" y="5294313"/>
          <p14:tracePt t="76488" x="7010400" y="5294313"/>
          <p14:tracePt t="76497" x="7010400" y="5305425"/>
          <p14:tracePt t="76513" x="6985000" y="5318125"/>
          <p14:tracePt t="76529" x="6959600" y="5318125"/>
          <p14:tracePt t="76546" x="6946900" y="5330825"/>
          <p14:tracePt t="76563" x="6921500" y="5343525"/>
          <p14:tracePt t="76580" x="6910388" y="5343525"/>
          <p14:tracePt t="76597" x="6910388" y="5356225"/>
          <p14:tracePt t="76599" x="6910388" y="5368925"/>
          <p14:tracePt t="76615" x="6897688" y="5381625"/>
          <p14:tracePt t="76631" x="6897688" y="5394325"/>
          <p14:tracePt t="76647" x="6897688" y="5418138"/>
          <p14:tracePt t="76664" x="6897688" y="5443538"/>
          <p14:tracePt t="76680" x="6921500" y="5468938"/>
          <p14:tracePt t="76697" x="6972300" y="5481638"/>
          <p14:tracePt t="76713" x="7010400" y="5494338"/>
          <p14:tracePt t="76730" x="7059613" y="5494338"/>
          <p14:tracePt t="76747" x="7085013" y="5494338"/>
          <p14:tracePt t="76763" x="7097713" y="5494338"/>
          <p14:tracePt t="76780" x="7123113" y="5481638"/>
          <p14:tracePt t="76798" x="7123113" y="5468938"/>
          <p14:tracePt t="76800" x="7134225" y="5456238"/>
          <p14:tracePt t="76814" x="7134225" y="5430838"/>
          <p14:tracePt t="76816" x="7134225" y="5418138"/>
          <p14:tracePt t="76831" x="7134225" y="5407025"/>
          <p14:tracePt t="76848" x="7134225" y="5368925"/>
          <p14:tracePt t="76864" x="7134225" y="5356225"/>
          <p14:tracePt t="76881" x="7134225" y="5330825"/>
          <p14:tracePt t="76898" x="7134225" y="5318125"/>
          <p14:tracePt t="76914" x="7134225" y="5305425"/>
          <p14:tracePt t="76930" x="7134225" y="5281613"/>
          <p14:tracePt t="76952" x="7123113" y="5281613"/>
          <p14:tracePt t="76964" x="7110413" y="5281613"/>
          <p14:tracePt t="76992" x="7097713" y="5281613"/>
          <p14:tracePt t="77024" x="7085013" y="5281613"/>
          <p14:tracePt t="77055" x="7072313" y="5281613"/>
          <p14:tracePt t="77064" x="7059613" y="5281613"/>
          <p14:tracePt t="77071" x="7046913" y="5281613"/>
          <p14:tracePt t="77081" x="7034213" y="5281613"/>
          <p14:tracePt t="77097" x="6997700" y="5281613"/>
          <p14:tracePt t="77115" x="6946900" y="5281613"/>
          <p14:tracePt t="77131" x="6897688" y="5305425"/>
          <p14:tracePt t="77148" x="6872288" y="5330825"/>
          <p14:tracePt t="77165" x="6846888" y="5343525"/>
          <p14:tracePt t="77168" x="6846888" y="5356225"/>
          <p14:tracePt t="77182" x="6834188" y="5356225"/>
          <p14:tracePt t="77199" x="6821488" y="5356225"/>
          <p14:tracePt t="77201" x="6821488" y="5368925"/>
          <p14:tracePt t="77304" x="6821488" y="5356225"/>
          <p14:tracePt t="77311" x="6821488" y="5330825"/>
          <p14:tracePt t="77320" x="6834188" y="5305425"/>
          <p14:tracePt t="77332" x="6834188" y="5256213"/>
          <p14:tracePt t="77348" x="6872288" y="5168900"/>
          <p14:tracePt t="77352" x="6884988" y="5130800"/>
          <p14:tracePt t="77365" x="6897688" y="5092700"/>
          <p14:tracePt t="77381" x="6897688" y="5018088"/>
          <p14:tracePt t="77384" x="6897688" y="4981575"/>
          <p14:tracePt t="77399" x="6897688" y="4905375"/>
          <p14:tracePt t="77415" x="6897688" y="4843463"/>
          <p14:tracePt t="77432" x="6897688" y="4779963"/>
          <p14:tracePt t="77448" x="6884988" y="4730750"/>
          <p14:tracePt t="77465" x="6884988" y="4679950"/>
          <p14:tracePt t="77482" x="6872288" y="4643438"/>
          <p14:tracePt t="77499" x="6872288" y="4592638"/>
          <p14:tracePt t="77515" x="6872288" y="4567238"/>
          <p14:tracePt t="77532" x="6872288" y="4554538"/>
          <p14:tracePt t="77548" x="6872288" y="4543425"/>
          <p14:tracePt t="77566" x="6872288" y="4530725"/>
          <p14:tracePt t="77583" x="6872288" y="4518025"/>
          <p14:tracePt t="77600" x="6872288" y="4505325"/>
          <p14:tracePt t="77616" x="6872288" y="4492625"/>
          <p14:tracePt t="77633" x="6872288" y="4479925"/>
          <p14:tracePt t="77648" x="6872288" y="4454525"/>
          <p14:tracePt t="77665" x="6872288" y="4430713"/>
          <p14:tracePt t="77682" x="6872288" y="4405313"/>
          <p14:tracePt t="77699" x="6872288" y="4379913"/>
          <p14:tracePt t="77716" x="6872288" y="4354513"/>
          <p14:tracePt t="77719" x="6872288" y="4341813"/>
          <p14:tracePt t="77733" x="6872288" y="4330700"/>
          <p14:tracePt t="77735" x="6872288" y="4318000"/>
          <p14:tracePt t="77856" x="6872288" y="4341813"/>
          <p14:tracePt t="77864" x="6872288" y="4367213"/>
          <p14:tracePt t="77871" x="6872288" y="4405313"/>
          <p14:tracePt t="77883" x="6872288" y="4443413"/>
          <p14:tracePt t="77900" x="6872288" y="4518025"/>
          <p14:tracePt t="77904" x="6859588" y="4554538"/>
          <p14:tracePt t="77916" x="6846888" y="4592638"/>
          <p14:tracePt t="77919" x="6834188" y="4630738"/>
          <p14:tracePt t="77934" x="6834188" y="4692650"/>
          <p14:tracePt t="77936" x="6821488" y="4743450"/>
          <p14:tracePt t="77950" x="6808788" y="4768850"/>
          <p14:tracePt t="77952" x="6797675" y="4805363"/>
          <p14:tracePt t="77967" x="6784975" y="4879975"/>
          <p14:tracePt t="77984" x="6772275" y="4956175"/>
          <p14:tracePt t="78000" x="6759575" y="5005388"/>
          <p14:tracePt t="78017" x="6746875" y="5068888"/>
          <p14:tracePt t="78033" x="6746875" y="5130800"/>
          <p14:tracePt t="78050" x="6734175" y="5156200"/>
          <p14:tracePt t="78067" x="6734175" y="5168900"/>
          <p14:tracePt t="78084" x="6734175" y="5181600"/>
          <p14:tracePt t="78168" x="6734175" y="5168900"/>
          <p14:tracePt t="78176" x="6734175" y="5130800"/>
          <p14:tracePt t="78184" x="6734175" y="5081588"/>
          <p14:tracePt t="78201" x="6734175" y="4918075"/>
          <p14:tracePt t="78217" x="6759575" y="4718050"/>
          <p14:tracePt t="78234" x="6797675" y="4505325"/>
          <p14:tracePt t="78251" x="6834188" y="4318000"/>
          <p14:tracePt t="78268" x="6859588" y="4217988"/>
          <p14:tracePt t="78272" x="6872288" y="4179888"/>
          <p14:tracePt t="78285" x="6872288" y="4154488"/>
          <p14:tracePt t="78288" x="6872288" y="4141788"/>
          <p14:tracePt t="78302" x="6872288" y="4129088"/>
          <p14:tracePt t="78384" x="6872288" y="4154488"/>
          <p14:tracePt t="78392" x="6872288" y="4192588"/>
          <p14:tracePt t="78400" x="6872288" y="4241800"/>
          <p14:tracePt t="78418" x="6859588" y="4354513"/>
          <p14:tracePt t="78435" x="6846888" y="4454525"/>
          <p14:tracePt t="78451" x="6834188" y="4579938"/>
          <p14:tracePt t="78468" x="6821488" y="4656138"/>
          <p14:tracePt t="78485" x="6797675" y="4730750"/>
          <p14:tracePt t="78487" x="6797675" y="4768850"/>
          <p14:tracePt t="78502" x="6784975" y="4805363"/>
          <p14:tracePt t="78504" x="6784975" y="4843463"/>
          <p14:tracePt t="78519" x="6746875" y="4930775"/>
          <p14:tracePt t="78535" x="6734175" y="5005388"/>
          <p14:tracePt t="78552" x="6721475" y="5056188"/>
          <p14:tracePt t="78568" x="6721475" y="5105400"/>
          <p14:tracePt t="78585" x="6721475" y="5156200"/>
          <p14:tracePt t="78601" x="6721475" y="5168900"/>
          <p14:tracePt t="78618" x="6721475" y="5181600"/>
          <p14:tracePt t="78635" x="6721475" y="5194300"/>
          <p14:tracePt t="78696" x="6721475" y="5168900"/>
          <p14:tracePt t="78704" x="6721475" y="5130800"/>
          <p14:tracePt t="78712" x="6721475" y="5092700"/>
          <p14:tracePt t="78719" x="6721475" y="5043488"/>
          <p14:tracePt t="78736" x="6721475" y="4905375"/>
          <p14:tracePt t="78752" x="6721475" y="4730750"/>
          <p14:tracePt t="78769" x="6721475" y="4530725"/>
          <p14:tracePt t="78785" x="6721475" y="4318000"/>
          <p14:tracePt t="78801" x="6721475" y="4167188"/>
          <p14:tracePt t="78819" x="6721475" y="4054475"/>
          <p14:tracePt t="78836" x="6721475" y="3992563"/>
          <p14:tracePt t="78839" x="6721475" y="3954463"/>
          <p14:tracePt t="78852" x="6721475" y="3941763"/>
          <p14:tracePt t="78869" x="6721475" y="3929063"/>
          <p14:tracePt t="78968" x="6721475" y="3941763"/>
          <p14:tracePt t="78975" x="6721475" y="3954463"/>
          <p14:tracePt t="78985" x="6721475" y="3967163"/>
          <p14:tracePt t="79003" x="6708775" y="4029075"/>
          <p14:tracePt t="79020" x="6696075" y="4067175"/>
          <p14:tracePt t="79036" x="6696075" y="4129088"/>
          <p14:tracePt t="79039" x="6696075" y="4154488"/>
          <p14:tracePt t="79053" x="6696075" y="4179888"/>
          <p14:tracePt t="79055" x="6696075" y="4217988"/>
          <p14:tracePt t="79070" x="6684963" y="4254500"/>
          <p14:tracePt t="79072" x="6684963" y="4292600"/>
          <p14:tracePt t="79087" x="6684963" y="4354513"/>
          <p14:tracePt t="79104" x="6684963" y="4418013"/>
          <p14:tracePt t="79120" x="6684963" y="4479925"/>
          <p14:tracePt t="79136" x="6684963" y="4543425"/>
          <p14:tracePt t="79152" x="6684963" y="4592638"/>
          <p14:tracePt t="79169" x="6684963" y="4618038"/>
          <p14:tracePt t="79186" x="6684963" y="4656138"/>
          <p14:tracePt t="79204" x="6684963" y="4667250"/>
          <p14:tracePt t="79220" x="6684963" y="4679950"/>
          <p14:tracePt t="79295" x="6684963" y="4667250"/>
          <p14:tracePt t="79303" x="6684963" y="4630738"/>
          <p14:tracePt t="79312" x="6684963" y="4579938"/>
          <p14:tracePt t="79320" x="6696075" y="4518025"/>
          <p14:tracePt t="79337" x="6708775" y="4418013"/>
          <p14:tracePt t="79353" x="6721475" y="4279900"/>
          <p14:tracePt t="79370" x="6746875" y="4167188"/>
          <p14:tracePt t="79387" x="6772275" y="4079875"/>
          <p14:tracePt t="79404" x="6784975" y="4005263"/>
          <p14:tracePt t="79407" x="6797675" y="3992563"/>
          <p14:tracePt t="79421" x="6797675" y="3979863"/>
          <p14:tracePt t="79504" x="6797675" y="3992563"/>
          <p14:tracePt t="79511" x="6808788" y="4017963"/>
          <p14:tracePt t="79521" x="6808788" y="4041775"/>
          <p14:tracePt t="79537" x="6808788" y="4117975"/>
          <p14:tracePt t="79554" x="6808788" y="4192588"/>
          <p14:tracePt t="79571" x="6808788" y="4267200"/>
          <p14:tracePt t="79588" x="6808788" y="4341813"/>
          <p14:tracePt t="79605" x="6808788" y="4405313"/>
          <p14:tracePt t="79608" x="6808788" y="4418013"/>
          <p14:tracePt t="79621" x="6808788" y="4454525"/>
          <p14:tracePt t="79623" x="6808788" y="4479925"/>
          <p14:tracePt t="79639" x="6797675" y="4492625"/>
          <p14:tracePt t="79887" x="6797675" y="4505325"/>
          <p14:tracePt t="79896" x="6797675" y="4518025"/>
          <p14:tracePt t="79912" x="6797675" y="4530725"/>
          <p14:tracePt t="79921" x="6797675" y="4554538"/>
          <p14:tracePt t="79938" x="6797675" y="4579938"/>
          <p14:tracePt t="79955" x="6797675" y="4618038"/>
          <p14:tracePt t="79972" x="6797675" y="4643438"/>
          <p14:tracePt t="79988" x="6797675" y="4667250"/>
          <p14:tracePt t="79991" x="6797675" y="4679950"/>
          <p14:tracePt t="80006" x="6797675" y="4692650"/>
          <p14:tracePt t="80008" x="6797675" y="4705350"/>
          <p14:tracePt t="80039" x="6797675" y="4718050"/>
          <p14:tracePt t="80168" x="6797675" y="4730750"/>
          <p14:tracePt t="80175" x="6797675" y="4756150"/>
          <p14:tracePt t="80190" x="6797675" y="4768850"/>
          <p14:tracePt t="80191" x="6784975" y="4779963"/>
          <p14:tracePt t="80207" x="6772275" y="4818063"/>
          <p14:tracePt t="80223" x="6772275" y="4856163"/>
          <p14:tracePt t="80240" x="6772275" y="4868863"/>
          <p14:tracePt t="80256" x="6772275" y="4892675"/>
          <p14:tracePt t="80272" x="6772275" y="4905375"/>
          <p14:tracePt t="80289" x="6772275" y="4918075"/>
          <p14:tracePt t="80306" x="6759575" y="4918075"/>
          <p14:tracePt t="80323" x="6759575" y="4943475"/>
          <p14:tracePt t="80339" x="6759575" y="4956175"/>
          <p14:tracePt t="80360" x="6759575" y="4968875"/>
          <p14:tracePt t="80375" x="6759575" y="4981575"/>
          <p14:tracePt t="80390" x="6759575" y="4992688"/>
          <p14:tracePt t="80392" x="6759575" y="5005388"/>
          <p14:tracePt t="80407" x="6746875" y="5018088"/>
          <p14:tracePt t="80423" x="6746875" y="5043488"/>
          <p14:tracePt t="80440" x="6746875" y="5056188"/>
          <p14:tracePt t="80457" x="6734175" y="5081588"/>
          <p14:tracePt t="80473" x="6734175" y="5092700"/>
          <p14:tracePt t="80489" x="6721475" y="5105400"/>
          <p14:tracePt t="80507" x="6721475" y="5130800"/>
          <p14:tracePt t="80524" x="6721475" y="5143500"/>
          <p14:tracePt t="80540" x="6721475" y="5156200"/>
          <p14:tracePt t="80543" x="6721475" y="5168900"/>
          <p14:tracePt t="80576" x="6721475" y="5181600"/>
          <p14:tracePt t="80591" x="6721475" y="5194300"/>
          <p14:tracePt t="80600" x="6721475" y="5218113"/>
          <p14:tracePt t="80608" x="6721475" y="5230813"/>
          <p14:tracePt t="80624" x="6721475" y="5281613"/>
          <p14:tracePt t="80640" x="6721475" y="5330825"/>
          <p14:tracePt t="80657" x="6721475" y="5381625"/>
          <p14:tracePt t="80673" x="6721475" y="5407025"/>
          <p14:tracePt t="80691" x="6721475" y="5430838"/>
          <p14:tracePt t="81024" x="6708775" y="5430838"/>
          <p14:tracePt t="81041" x="6696075" y="5443538"/>
          <p14:tracePt t="81048" x="6684963" y="5443538"/>
          <p14:tracePt t="81057" x="6672263" y="5456238"/>
          <p14:tracePt t="81075" x="6659563" y="5456238"/>
          <p14:tracePt t="81092" x="6646863" y="5456238"/>
          <p14:tracePt t="81108" x="6646863" y="5468938"/>
          <p14:tracePt t="81200" x="6646863" y="5456238"/>
          <p14:tracePt t="81208" x="6659563" y="5443538"/>
          <p14:tracePt t="81216" x="6659563" y="5430838"/>
          <p14:tracePt t="81231" x="6672263" y="5407025"/>
          <p14:tracePt t="81242" x="6684963" y="5394325"/>
          <p14:tracePt t="81258" x="6684963" y="5381625"/>
          <p14:tracePt t="81276" x="6684963" y="5368925"/>
          <p14:tracePt t="81292" x="6684963" y="5356225"/>
          <p14:tracePt t="81296" x="6684963" y="5343525"/>
          <p14:tracePt t="81424" x="6684963" y="5356225"/>
          <p14:tracePt t="81440" x="6696075" y="5356225"/>
          <p14:tracePt t="81447" x="6696075" y="5368925"/>
          <p14:tracePt t="81458" x="6696075" y="5381625"/>
          <p14:tracePt t="81664" x="6708775" y="5381625"/>
          <p14:tracePt t="83655" x="6721475" y="5381625"/>
          <p14:tracePt t="83664" x="6746875" y="5381625"/>
          <p14:tracePt t="83673" x="6797675" y="5381625"/>
          <p14:tracePt t="83681" x="6834188" y="5368925"/>
          <p14:tracePt t="83698" x="6910388" y="5343525"/>
          <p14:tracePt t="83715" x="6985000" y="5318125"/>
          <p14:tracePt t="83732" x="7046913" y="5305425"/>
          <p14:tracePt t="83748" x="7072313" y="5281613"/>
          <p14:tracePt t="83765" x="7097713" y="5281613"/>
          <p14:tracePt t="83887" x="7110413" y="5281613"/>
          <p14:tracePt t="83904" x="7123113" y="5281613"/>
          <p14:tracePt t="83911" x="7134225" y="5281613"/>
          <p14:tracePt t="83928" x="7146925" y="5281613"/>
          <p14:tracePt t="83944" x="7159625" y="5281613"/>
          <p14:tracePt t="83951" x="7159625" y="5294313"/>
          <p14:tracePt t="83966" x="7172325" y="5294313"/>
          <p14:tracePt t="83967" x="7185025" y="5294313"/>
          <p14:tracePt t="83983" x="7210425" y="5318125"/>
          <p14:tracePt t="84000" x="7246938" y="5318125"/>
          <p14:tracePt t="84016" x="7246938" y="5330825"/>
          <p14:tracePt t="84033" x="7259638" y="5330825"/>
          <p14:tracePt t="84049" x="7272338" y="5343525"/>
          <p14:tracePt t="84065" x="7285038" y="5356225"/>
          <p14:tracePt t="84083" x="7297738" y="5356225"/>
          <p14:tracePt t="84099" x="7297738" y="5368925"/>
          <p14:tracePt t="84116" x="7310438" y="5381625"/>
          <p14:tracePt t="84133" x="7310438" y="5394325"/>
          <p14:tracePt t="84136" x="7310438" y="5407025"/>
          <p14:tracePt t="84151" x="7323138" y="5418138"/>
          <p14:tracePt t="84175" x="7335838" y="5430838"/>
          <p14:tracePt t="84215" x="7348538" y="5430838"/>
          <p14:tracePt t="84248" x="7359650" y="5430838"/>
          <p14:tracePt t="84272" x="7372350" y="5430838"/>
          <p14:tracePt t="84280" x="7385050" y="5430838"/>
          <p14:tracePt t="84295" x="7397750" y="5430838"/>
          <p14:tracePt t="84312" x="7423150" y="5430838"/>
          <p14:tracePt t="84320" x="7448550" y="5407025"/>
          <p14:tracePt t="84334" x="7472363" y="5394325"/>
          <p14:tracePt t="84336" x="7497763" y="5368925"/>
          <p14:tracePt t="84351" x="7548563" y="5330825"/>
          <p14:tracePt t="84367" x="7585075" y="5305425"/>
          <p14:tracePt t="84383" x="7623175" y="5256213"/>
          <p14:tracePt t="84400" x="7648575" y="5230813"/>
          <p14:tracePt t="84417" x="7685088" y="5194300"/>
          <p14:tracePt t="84433" x="7723188" y="5156200"/>
          <p14:tracePt t="84450" x="7748588" y="5118100"/>
          <p14:tracePt t="84467" x="7773988" y="5081588"/>
          <p14:tracePt t="84484" x="7797800" y="5056188"/>
          <p14:tracePt t="84487" x="7797800" y="5043488"/>
          <p14:tracePt t="84500" x="7810500" y="5030788"/>
          <p14:tracePt t="84503" x="7823200" y="5018088"/>
          <p14:tracePt t="84520" x="7835900" y="5005388"/>
          <p14:tracePt t="84535" x="7848600" y="4992688"/>
          <p14:tracePt t="84551" x="7861300" y="4981575"/>
          <p14:tracePt t="84567" x="7861300" y="4943475"/>
          <p14:tracePt t="84584" x="7874000" y="4930775"/>
          <p14:tracePt t="84601" x="7874000" y="4905375"/>
          <p14:tracePt t="84617" x="7886700" y="4892675"/>
          <p14:tracePt t="84634" x="7886700" y="4856163"/>
          <p14:tracePt t="84651" x="7886700" y="4830763"/>
          <p14:tracePt t="84667" x="7910513" y="4792663"/>
          <p14:tracePt t="84685" x="7910513" y="4756150"/>
          <p14:tracePt t="84687" x="7910513" y="4730750"/>
          <p14:tracePt t="84701" x="7910513" y="4705350"/>
          <p14:tracePt t="84703" x="7910513" y="4692650"/>
          <p14:tracePt t="84719" x="7910513" y="4656138"/>
          <p14:tracePt t="84736" x="7910513" y="4618038"/>
          <p14:tracePt t="84752" x="7910513" y="4579938"/>
          <p14:tracePt t="84768" x="7910513" y="4543425"/>
          <p14:tracePt t="84785" x="7923213" y="4530725"/>
          <p14:tracePt t="84801" x="7923213" y="4505325"/>
          <p14:tracePt t="84817" x="7923213" y="4492625"/>
          <p14:tracePt t="84834" x="7923213" y="4479925"/>
          <p14:tracePt t="84851" x="7923213" y="4467225"/>
          <p14:tracePt t="84976" x="7935913" y="4467225"/>
          <p14:tracePt t="84991" x="7935913" y="4479925"/>
          <p14:tracePt t="85007" x="7935913" y="4505325"/>
          <p14:tracePt t="85016" x="7935913" y="4530725"/>
          <p14:tracePt t="85023" x="7935913" y="4554538"/>
          <p14:tracePt t="85036" x="7935913" y="4579938"/>
          <p14:tracePt t="85052" x="7935913" y="4630738"/>
          <p14:tracePt t="85055" x="7935913" y="4656138"/>
          <p14:tracePt t="85069" x="7935913" y="4679950"/>
          <p14:tracePt t="85071" x="7935913" y="4718050"/>
          <p14:tracePt t="85086" x="7948613" y="4756150"/>
          <p14:tracePt t="85087" x="7961313" y="4792663"/>
          <p14:tracePt t="85103" x="7961313" y="4868863"/>
          <p14:tracePt t="85119" x="8010525" y="4981575"/>
          <p14:tracePt t="85136" x="8035925" y="5081588"/>
          <p14:tracePt t="85152" x="8048625" y="5194300"/>
          <p14:tracePt t="85169" x="8074025" y="5281613"/>
          <p14:tracePt t="85185" x="8099425" y="5394325"/>
          <p14:tracePt t="85202" x="8110538" y="5481638"/>
          <p14:tracePt t="85219" x="8135938" y="5543550"/>
          <p14:tracePt t="85236" x="8148638" y="5594350"/>
          <p14:tracePt t="85239" x="8161338" y="5594350"/>
          <p14:tracePt t="85255" x="8161338" y="5607050"/>
          <p14:tracePt t="85269" x="8161338" y="5619750"/>
          <p14:tracePt t="85319" x="8174038" y="5619750"/>
          <p14:tracePt t="85335" x="8186738" y="5619750"/>
          <p14:tracePt t="85359" x="8186738" y="5607050"/>
          <p14:tracePt t="85375" x="8186738" y="5581650"/>
          <p14:tracePt t="85383" x="8186738" y="5556250"/>
          <p14:tracePt t="85391" x="8186738" y="5543550"/>
          <p14:tracePt t="85402" x="8186738" y="5507038"/>
          <p14:tracePt t="85420" x="8186738" y="5443538"/>
          <p14:tracePt t="85436" x="8186738" y="5394325"/>
          <p14:tracePt t="85439" x="8186738" y="5368925"/>
          <p14:tracePt t="85453" x="8186738" y="5343525"/>
          <p14:tracePt t="85455" x="8186738" y="5330825"/>
          <p14:tracePt t="85470" x="8186738" y="5318125"/>
          <p14:tracePt t="86455" x="8186738" y="5330825"/>
          <p14:tracePt t="86463" x="8174038" y="5330825"/>
          <p14:tracePt t="86472" x="8174038" y="5343525"/>
          <p14:tracePt t="86489" x="8148638" y="5368925"/>
          <p14:tracePt t="86505" x="8123238" y="5407025"/>
          <p14:tracePt t="86522" x="8099425" y="5418138"/>
          <p14:tracePt t="86539" x="8086725" y="5443538"/>
          <p14:tracePt t="86560" x="8074025" y="5443538"/>
          <p14:tracePt t="86572" x="8074025" y="5456238"/>
          <p14:tracePt t="86591" x="8061325" y="5456238"/>
          <p14:tracePt t="87560" x="8061325" y="5418138"/>
          <p14:tracePt t="87567" x="8061325" y="5394325"/>
          <p14:tracePt t="87575" x="8074025" y="5381625"/>
          <p14:tracePt t="87592" x="8086725" y="5343525"/>
          <p14:tracePt t="87608" x="8099425" y="5318125"/>
          <p14:tracePt t="87625" x="8099425" y="5305425"/>
          <p14:tracePt t="87647" x="8099425" y="5294313"/>
          <p14:tracePt t="87680" x="8099425" y="5281613"/>
          <p14:tracePt t="87696" x="8110538" y="5281613"/>
          <p14:tracePt t="87712" x="8110538" y="5268913"/>
          <p14:tracePt t="87767" x="8110538" y="5256213"/>
          <p14:tracePt t="87784" x="8110538" y="5243513"/>
          <p14:tracePt t="87792" x="8110538" y="5230813"/>
          <p14:tracePt t="87799" x="8123238" y="5230813"/>
          <p14:tracePt t="87808" x="8123238" y="5218113"/>
          <p14:tracePt t="87826" x="8123238" y="5205413"/>
          <p14:tracePt t="87843" x="8123238" y="5181600"/>
          <p14:tracePt t="87859" x="8123238" y="5156200"/>
          <p14:tracePt t="87876" x="8148638" y="5118100"/>
          <p14:tracePt t="87893" x="8148638" y="5092700"/>
          <p14:tracePt t="87896" x="8148638" y="5068888"/>
          <p14:tracePt t="87909" x="8148638" y="5056188"/>
          <p14:tracePt t="87911" x="8161338" y="5043488"/>
          <p14:tracePt t="87926" x="8161338" y="4981575"/>
          <p14:tracePt t="87943" x="8161338" y="4956175"/>
          <p14:tracePt t="87960" x="8174038" y="4918075"/>
          <p14:tracePt t="87976" x="8174038" y="4879975"/>
          <p14:tracePt t="87993" x="8186738" y="4868863"/>
          <p14:tracePt t="88009" x="8199438" y="4843463"/>
          <p14:tracePt t="88026" x="8199438" y="4818063"/>
          <p14:tracePt t="88043" x="8212138" y="4792663"/>
          <p14:tracePt t="88060" x="8212138" y="4768850"/>
          <p14:tracePt t="88063" x="8223250" y="4768850"/>
          <p14:tracePt t="88076" x="8223250" y="4756150"/>
          <p14:tracePt t="88079" x="8223250" y="4730750"/>
          <p14:tracePt t="88094" x="8223250" y="4718050"/>
          <p14:tracePt t="88096" x="8223250" y="4705350"/>
          <p14:tracePt t="88110" x="8223250" y="4692650"/>
          <p14:tracePt t="88127" x="8223250" y="4679950"/>
          <p14:tracePt t="88143" x="8235950" y="4679950"/>
          <p14:tracePt t="88160" x="8235950" y="4656138"/>
          <p14:tracePt t="88191" x="8235950" y="4643438"/>
          <p14:tracePt t="88215" x="8248650" y="4643438"/>
          <p14:tracePt t="88232" x="8248650" y="4630738"/>
          <p14:tracePt t="88255" x="8261350" y="4618038"/>
          <p14:tracePt t="88263" x="8261350" y="4605338"/>
          <p14:tracePt t="88287" x="8274050" y="4592638"/>
          <p14:tracePt t="88295" x="8286750" y="4579938"/>
          <p14:tracePt t="88311" x="8286750" y="4567238"/>
          <p14:tracePt t="88327" x="8299450" y="4554538"/>
          <p14:tracePt t="88344" x="8299450" y="4543425"/>
          <p14:tracePt t="88360" x="8312150" y="4543425"/>
          <p14:tracePt t="88377" x="8312150" y="4530725"/>
          <p14:tracePt t="88408" x="8312150" y="4518025"/>
          <p14:tracePt t="88415" x="8312150" y="4505325"/>
          <p14:tracePt t="88448" x="8312150" y="4492625"/>
          <p14:tracePt t="88471" x="8312150" y="4479925"/>
          <p14:tracePt t="88487" x="8312150" y="4467225"/>
          <p14:tracePt t="88495" x="8312150" y="4454525"/>
          <p14:tracePt t="88519" x="8312150" y="4443413"/>
          <p14:tracePt t="88535" x="8312150" y="4430713"/>
          <p14:tracePt t="88544" x="8312150" y="4418013"/>
          <p14:tracePt t="88561" x="8312150" y="4405313"/>
          <p14:tracePt t="88577" x="8312150" y="4392613"/>
          <p14:tracePt t="88595" x="8312150" y="4367213"/>
          <p14:tracePt t="88611" x="8312150" y="4354513"/>
          <p14:tracePt t="88628" x="8312150" y="4341813"/>
          <p14:tracePt t="88645" x="8312150" y="4318000"/>
          <p14:tracePt t="88661" x="8312150" y="4305300"/>
          <p14:tracePt t="88688" x="8312150" y="4292600"/>
          <p14:tracePt t="88792" x="8299450" y="4292600"/>
          <p14:tracePt t="88807" x="8286750" y="4292600"/>
          <p14:tracePt t="88816" x="8274050" y="4292600"/>
          <p14:tracePt t="89000" x="8274050" y="4279900"/>
          <p14:tracePt t="89016" x="8261350" y="4279900"/>
          <p14:tracePt t="89032" x="8235950" y="4279900"/>
          <p14:tracePt t="89063" x="8223250" y="4279900"/>
          <p14:tracePt t="89151" x="8212138" y="4279900"/>
          <p14:tracePt t="89167" x="8199438" y="4279900"/>
          <p14:tracePt t="89176" x="8186738" y="4279900"/>
          <p14:tracePt t="89184" x="8174038" y="4279900"/>
          <p14:tracePt t="89196" x="8161338" y="4279900"/>
          <p14:tracePt t="89213" x="8148638" y="4279900"/>
          <p14:tracePt t="89231" x="8135938" y="4279900"/>
          <p14:tracePt t="89255" x="8135938" y="4292600"/>
          <p14:tracePt t="89263" x="8123238" y="4292600"/>
          <p14:tracePt t="89280" x="8123238" y="4318000"/>
          <p14:tracePt t="89296" x="8099425" y="4330700"/>
          <p14:tracePt t="89312" x="8099425" y="4341813"/>
          <p14:tracePt t="89329" x="8086725" y="4367213"/>
          <p14:tracePt t="89346" x="8086725" y="4379913"/>
          <p14:tracePt t="89363" x="8086725" y="4392613"/>
          <p14:tracePt t="89384" x="8086725" y="4405313"/>
          <p14:tracePt t="89399" x="8086725" y="4418013"/>
          <p14:tracePt t="89414" x="8086725" y="4430713"/>
          <p14:tracePt t="89431" x="8086725" y="4467225"/>
          <p14:tracePt t="89447" x="8074025" y="4479925"/>
          <p14:tracePt t="89463" x="8074025" y="4505325"/>
          <p14:tracePt t="89480" x="8074025" y="4543425"/>
          <p14:tracePt t="89497" x="8074025" y="4554538"/>
          <p14:tracePt t="89513" x="8074025" y="4579938"/>
          <p14:tracePt t="89530" x="8074025" y="4592638"/>
          <p14:tracePt t="89547" x="8074025" y="4605338"/>
          <p14:tracePt t="89575" x="8074025" y="4618038"/>
          <p14:tracePt t="89631" x="8074025" y="4630738"/>
          <p14:tracePt t="89791" x="8074025" y="4605338"/>
          <p14:tracePt t="89799" x="8074025" y="4579938"/>
          <p14:tracePt t="89815" x="8074025" y="4530725"/>
          <p14:tracePt t="89831" x="8074025" y="4479925"/>
          <p14:tracePt t="89848" x="8048625" y="4454525"/>
          <p14:tracePt t="89864" x="8023225" y="4418013"/>
          <p14:tracePt t="89881" x="8010525" y="4392613"/>
          <p14:tracePt t="89897" x="7986713" y="4367213"/>
          <p14:tracePt t="89915" x="7961313" y="4354513"/>
          <p14:tracePt t="89931" x="7961313" y="4341813"/>
          <p14:tracePt t="89948" x="7935913" y="4305300"/>
          <p14:tracePt t="89966" x="7935913" y="4267200"/>
          <p14:tracePt t="89968" x="7935913" y="4241800"/>
          <p14:tracePt t="89982" x="7923213" y="4230688"/>
          <p14:tracePt t="89984" x="7923213" y="4217988"/>
          <p14:tracePt t="89999" x="7923213" y="4192588"/>
          <p14:tracePt t="90016" x="7923213" y="4179888"/>
          <p14:tracePt t="90032" x="7923213" y="4154488"/>
          <p14:tracePt t="90048" x="7910513" y="4141788"/>
          <p14:tracePt t="90065" x="7897813" y="4129088"/>
          <p14:tracePt t="90081" x="7897813" y="4105275"/>
          <p14:tracePt t="90098" x="7886700" y="4092575"/>
          <p14:tracePt t="90115" x="7874000" y="4092575"/>
          <p14:tracePt t="90132" x="7861300" y="4079875"/>
          <p14:tracePt t="90148" x="7848600" y="4079875"/>
          <p14:tracePt t="90175" x="7848600" y="4067175"/>
          <p14:tracePt t="90200" x="7848600" y="4054475"/>
          <p14:tracePt t="90215" x="7848600" y="4041775"/>
          <p14:tracePt t="90223" x="7848600" y="4029075"/>
          <p14:tracePt t="90232" x="7848600" y="4017963"/>
          <p14:tracePt t="90249" x="7874000" y="4005263"/>
          <p14:tracePt t="90265" x="7910513" y="3992563"/>
          <p14:tracePt t="90282" x="7935913" y="3979863"/>
          <p14:tracePt t="90299" x="7948613" y="3954463"/>
          <p14:tracePt t="90495" x="7948613" y="3967163"/>
          <p14:tracePt t="90535" x="7948613" y="3979863"/>
          <p14:tracePt t="90583" x="7961313" y="3979863"/>
          <p14:tracePt t="90615" x="7974013" y="3979863"/>
          <p14:tracePt t="90624" x="7986713" y="3979863"/>
          <p14:tracePt t="90935" x="7986713" y="3992563"/>
          <p14:tracePt t="90967" x="7999413" y="3992563"/>
          <p14:tracePt t="91127" x="7999413" y="4005263"/>
          <p14:tracePt t="91135" x="7986713" y="4017963"/>
          <p14:tracePt t="91143" x="7974013" y="4017963"/>
          <p14:tracePt t="91151" x="7948613" y="4017963"/>
          <p14:tracePt t="91168" x="7910513" y="4041775"/>
          <p14:tracePt t="91185" x="7897813" y="4041775"/>
          <p14:tracePt t="91201" x="7897813" y="4054475"/>
          <p14:tracePt t="91217" x="7886700" y="4054475"/>
          <p14:tracePt t="91351" x="7897813" y="4054475"/>
          <p14:tracePt t="91359" x="7923213" y="4054475"/>
          <p14:tracePt t="91368" x="7948613" y="4054475"/>
          <p14:tracePt t="91384" x="7999413" y="4054475"/>
          <p14:tracePt t="91401" x="8035925" y="4067175"/>
          <p14:tracePt t="91419" x="8048625" y="4067175"/>
          <p14:tracePt t="91575" x="8048625" y="4079875"/>
          <p14:tracePt t="91584" x="8035925" y="4079875"/>
          <p14:tracePt t="91871" x="8035925" y="4092575"/>
          <p14:tracePt t="91896" x="8023225" y="4092575"/>
          <p14:tracePt t="92119" x="8023225" y="4105275"/>
          <p14:tracePt t="92127" x="8023225" y="4117975"/>
          <p14:tracePt t="92136" x="8023225" y="4129088"/>
          <p14:tracePt t="92153" x="8023225" y="4154488"/>
          <p14:tracePt t="92170" x="8023225" y="4167188"/>
          <p14:tracePt t="92187" x="8023225" y="4192588"/>
          <p14:tracePt t="92204" x="8023225" y="4217988"/>
          <p14:tracePt t="92221" x="8023225" y="4241800"/>
          <p14:tracePt t="92237" x="8023225" y="4254500"/>
          <p14:tracePt t="92239" x="8023225" y="4267200"/>
          <p14:tracePt t="92384" x="8035925" y="4267200"/>
          <p14:tracePt t="92408" x="8048625" y="4267200"/>
          <p14:tracePt t="92567" x="8048625" y="4279900"/>
          <p14:tracePt t="92583" x="8048625" y="4292600"/>
          <p14:tracePt t="92592" x="8048625" y="4305300"/>
          <p14:tracePt t="92605" x="8048625" y="4318000"/>
          <p14:tracePt t="92607" x="8048625" y="4330700"/>
          <p14:tracePt t="92622" x="8048625" y="4341813"/>
          <p14:tracePt t="92624" x="8048625" y="4354513"/>
          <p14:tracePt t="92639" x="8048625" y="4405313"/>
          <p14:tracePt t="92655" x="8048625" y="4443413"/>
          <p14:tracePt t="92671" x="8048625" y="4479925"/>
          <p14:tracePt t="92689" x="8048625" y="4530725"/>
          <p14:tracePt t="92705" x="8048625" y="4554538"/>
          <p14:tracePt t="92721" x="8048625" y="4579938"/>
          <p14:tracePt t="92738" x="8048625" y="4605338"/>
          <p14:tracePt t="92755" x="8048625" y="4643438"/>
          <p14:tracePt t="92772" x="8048625" y="4667250"/>
          <p14:tracePt t="92789" x="8048625" y="4692650"/>
          <p14:tracePt t="92806" x="8048625" y="4705350"/>
          <p14:tracePt t="92808" x="8048625" y="4718050"/>
          <p14:tracePt t="92831" x="8048625" y="4730750"/>
          <p14:tracePt t="92839" x="8048625" y="4743450"/>
          <p14:tracePt t="92976" x="8048625" y="4756150"/>
          <p14:tracePt t="92991" x="8035925" y="4779963"/>
          <p14:tracePt t="93007" x="8023225" y="4792663"/>
          <p14:tracePt t="93015" x="8023225" y="4805363"/>
          <p14:tracePt t="93023" x="8023225" y="4818063"/>
          <p14:tracePt t="93039" x="8010525" y="4868863"/>
          <p14:tracePt t="93056" x="7999413" y="4905375"/>
          <p14:tracePt t="93073" x="7999413" y="4943475"/>
          <p14:tracePt t="93088" x="7999413" y="4968875"/>
          <p14:tracePt t="93104" x="7999413" y="5005388"/>
          <p14:tracePt t="93126" x="7999413" y="5018088"/>
          <p14:tracePt t="93138" x="7999413" y="5030788"/>
          <p14:tracePt t="93231" x="8010525" y="5030788"/>
          <p14:tracePt t="93239" x="8023225" y="5030788"/>
          <p14:tracePt t="93448" x="8010525" y="5030788"/>
          <p14:tracePt t="93463" x="8010525" y="5043488"/>
          <p14:tracePt t="93471" x="7999413" y="5043488"/>
          <p14:tracePt t="93496" x="7986713" y="5043488"/>
          <p14:tracePt t="93512" x="7974013" y="5043488"/>
          <p14:tracePt t="93528" x="7961313" y="5043488"/>
          <p14:tracePt t="93535" x="7961313" y="5056188"/>
          <p14:tracePt t="93551" x="7961313" y="5068888"/>
          <p14:tracePt t="93559" x="7948613" y="5081588"/>
          <p14:tracePt t="93575" x="7948613" y="5092700"/>
          <p14:tracePt t="93591" x="7948613" y="5105400"/>
          <p14:tracePt t="93607" x="7935913" y="5130800"/>
          <p14:tracePt t="93624" x="7923213" y="5156200"/>
          <p14:tracePt t="93640" x="7923213" y="5168900"/>
          <p14:tracePt t="93657" x="7923213" y="5194300"/>
          <p14:tracePt t="93674" x="7923213" y="5243513"/>
          <p14:tracePt t="93691" x="7923213" y="5294313"/>
          <p14:tracePt t="93707" x="7923213" y="5356225"/>
          <p14:tracePt t="93725" x="7923213" y="5418138"/>
          <p14:tracePt t="93728" x="7923213" y="5456238"/>
          <p14:tracePt t="93742" x="7923213" y="5481638"/>
          <p14:tracePt t="93744" x="7935913" y="5518150"/>
          <p14:tracePt t="93759" x="7935913" y="5581650"/>
          <p14:tracePt t="93775" x="7948613" y="5630863"/>
          <p14:tracePt t="93791" x="7948613" y="5668963"/>
          <p14:tracePt t="93808" x="7948613" y="5707063"/>
          <p14:tracePt t="93825" x="7948613" y="5719763"/>
          <p14:tracePt t="93841" x="7948613" y="5732463"/>
          <p14:tracePt t="93935" x="7961313" y="5719763"/>
          <p14:tracePt t="93943" x="7974013" y="5694363"/>
          <p14:tracePt t="93951" x="7974013" y="5668963"/>
          <p14:tracePt t="93958" x="7974013" y="5630863"/>
          <p14:tracePt t="93976" x="7974013" y="5556250"/>
          <p14:tracePt t="93991" x="7986713" y="5468938"/>
          <p14:tracePt t="94009" x="7986713" y="5394325"/>
          <p14:tracePt t="94025" x="7986713" y="5330825"/>
          <p14:tracePt t="94042" x="7986713" y="5305425"/>
          <p14:tracePt t="94059" x="7986713" y="5294313"/>
          <p14:tracePt t="94075" x="7986713" y="5281613"/>
          <p14:tracePt t="94175" x="7986713" y="5294313"/>
          <p14:tracePt t="94192" x="7986713" y="5305425"/>
          <p14:tracePt t="94199" x="7986713" y="5318125"/>
          <p14:tracePt t="94208" x="7986713" y="5330825"/>
          <p14:tracePt t="94226" x="7986713" y="5356225"/>
          <p14:tracePt t="94243" x="7986713" y="5368925"/>
          <p14:tracePt t="94259" x="7986713" y="5394325"/>
          <p14:tracePt t="94296" x="7986713" y="5407025"/>
          <p14:tracePt t="94327" x="7986713" y="5418138"/>
          <p14:tracePt t="94567" x="7986713" y="5430838"/>
          <p14:tracePt t="94583" x="7986713" y="5443538"/>
          <p14:tracePt t="94599" x="7986713" y="5456238"/>
          <p14:tracePt t="94615" x="7986713" y="5468938"/>
          <p14:tracePt t="94624" x="7986713" y="5481638"/>
          <p14:tracePt t="94632" x="7986713" y="5494338"/>
          <p14:tracePt t="94648" x="7986713" y="5507038"/>
          <p14:tracePt t="94671" x="7986713" y="5518150"/>
          <p14:tracePt t="94823" x="7986713" y="5494338"/>
          <p14:tracePt t="94831" x="7999413" y="5468938"/>
          <p14:tracePt t="94845" x="8010525" y="5443538"/>
          <p14:tracePt t="94847" x="8010525" y="5418138"/>
          <p14:tracePt t="94861" x="8023225" y="5394325"/>
          <p14:tracePt t="94864" x="8035925" y="5356225"/>
          <p14:tracePt t="94878" x="8048625" y="5305425"/>
          <p14:tracePt t="94879" x="8061325" y="5268913"/>
          <p14:tracePt t="94895" x="8061325" y="5230813"/>
          <p14:tracePt t="94911" x="8061325" y="5194300"/>
          <p14:tracePt t="95119" x="8061325" y="5205413"/>
          <p14:tracePt t="95127" x="8061325" y="5218113"/>
          <p14:tracePt t="95135" x="8061325" y="5230813"/>
          <p14:tracePt t="95144" x="8061325" y="5243513"/>
          <p14:tracePt t="95162" x="8061325" y="5256213"/>
          <p14:tracePt t="95178" x="8061325" y="5268913"/>
          <p14:tracePt t="95195" x="8048625" y="5294313"/>
          <p14:tracePt t="95211" x="8048625" y="5305425"/>
          <p14:tracePt t="95231" x="8048625" y="5318125"/>
          <p14:tracePt t="95246" x="8048625" y="5330825"/>
          <p14:tracePt t="95262" x="8048625" y="5343525"/>
          <p14:tracePt t="95278" x="8048625" y="5356225"/>
          <p14:tracePt t="95303" x="8035925" y="5368925"/>
          <p14:tracePt t="95344" x="8035925" y="5381625"/>
          <p14:tracePt t="95656" x="8035925" y="5394325"/>
          <p14:tracePt t="95703" x="8035925" y="5407025"/>
          <p14:tracePt t="95775" x="8035925" y="5418138"/>
          <p14:tracePt t="95783" x="8035925" y="5430838"/>
          <p14:tracePt t="95797" x="8023225" y="5430838"/>
          <p14:tracePt t="95935" x="8023225" y="5407025"/>
          <p14:tracePt t="95944" x="8023225" y="5368925"/>
          <p14:tracePt t="95951" x="8035925" y="5330825"/>
          <p14:tracePt t="95963" x="8061325" y="5281613"/>
          <p14:tracePt t="95980" x="8099425" y="5205413"/>
          <p14:tracePt t="95983" x="8110538" y="5168900"/>
          <p14:tracePt t="95997" x="8123238" y="5130800"/>
          <p14:tracePt t="95999" x="8123238" y="5092700"/>
          <p14:tracePt t="96016" x="8123238" y="5081588"/>
          <p14:tracePt t="96119" x="8123238" y="5118100"/>
          <p14:tracePt t="96127" x="8123238" y="5143500"/>
          <p14:tracePt t="96135" x="8123238" y="5168900"/>
          <p14:tracePt t="96147" x="8123238" y="5205413"/>
          <p14:tracePt t="96165" x="8099425" y="5256213"/>
          <p14:tracePt t="96167" x="8099425" y="5294313"/>
          <p14:tracePt t="96181" x="8099425" y="5318125"/>
          <p14:tracePt t="96184" x="8099425" y="5343525"/>
          <p14:tracePt t="96198" x="8086725" y="5356225"/>
          <p14:tracePt t="96200" x="8086725" y="5381625"/>
          <p14:tracePt t="96223" x="8086725" y="5394325"/>
          <p14:tracePt t="96407" x="8086725" y="5381625"/>
          <p14:tracePt t="96423" x="8086725" y="5368925"/>
          <p14:tracePt t="96431" x="8086725" y="5356225"/>
          <p14:tracePt t="96439" x="8086725" y="5343525"/>
          <p14:tracePt t="96448" x="8086725" y="5330825"/>
          <p14:tracePt t="96464" x="8086725" y="5305425"/>
          <p14:tracePt t="96696" x="8074025" y="5318125"/>
          <p14:tracePt t="96703" x="8074025" y="5330825"/>
          <p14:tracePt t="96715" x="8074025" y="5343525"/>
          <p14:tracePt t="96732" x="8061325" y="5356225"/>
          <p14:tracePt t="96749" x="8061325" y="5368925"/>
          <p14:tracePt t="96775" x="8061325" y="5381625"/>
          <p14:tracePt t="97015" x="8048625" y="5381625"/>
          <p14:tracePt t="97023" x="8035925" y="5381625"/>
          <p14:tracePt t="97047" x="8035925" y="5394325"/>
          <p14:tracePt t="97063" x="8023225" y="5407025"/>
          <p14:tracePt t="97079" x="8023225" y="5418138"/>
          <p14:tracePt t="97088" x="8010525" y="5418138"/>
          <p14:tracePt t="97100" x="8010525" y="5430838"/>
          <p14:tracePt t="97103" x="7999413" y="5430838"/>
          <p14:tracePt t="97127" x="7986713" y="5430838"/>
          <p14:tracePt t="97263" x="7986713" y="5418138"/>
          <p14:tracePt t="97279" x="7986713" y="5407025"/>
          <p14:tracePt t="98023" x="7986713" y="5394325"/>
          <p14:tracePt t="98247" x="7974013" y="5394325"/>
          <p14:tracePt t="98399" x="7974013" y="5381625"/>
          <p14:tracePt t="98407" x="7974013" y="5368925"/>
          <p14:tracePt t="98419" x="7974013" y="5356225"/>
          <p14:tracePt t="98437" x="7974013" y="5318125"/>
          <p14:tracePt t="98439" x="7974013" y="5305425"/>
          <p14:tracePt t="98454" x="7974013" y="5294313"/>
          <p14:tracePt t="98456" x="7974013" y="5281613"/>
          <p14:tracePt t="98471" x="7974013" y="5268913"/>
          <p14:tracePt t="98487" x="7974013" y="5256213"/>
          <p14:tracePt t="98599" x="7961313" y="5256213"/>
          <p14:tracePt t="98616" x="7961313" y="5268913"/>
          <p14:tracePt t="98623" x="7961313" y="5281613"/>
          <p14:tracePt t="98639" x="7948613" y="5294313"/>
          <p14:tracePt t="98655" x="7935913" y="5318125"/>
          <p14:tracePt t="98679" x="7935913" y="5330825"/>
          <p14:tracePt t="98703" x="7935913" y="5343525"/>
          <p14:tracePt t="98839" x="7935913" y="5330825"/>
          <p14:tracePt t="98855" x="7935913" y="5318125"/>
          <p14:tracePt t="98871" x="7935913" y="5305425"/>
          <p14:tracePt t="98879" x="7935913" y="5294313"/>
          <p14:tracePt t="99023" x="7935913" y="5305425"/>
          <p14:tracePt t="99031" x="7935913" y="5318125"/>
          <p14:tracePt t="99038" x="7935913" y="5330825"/>
          <p14:tracePt t="99055" x="7935913" y="5343525"/>
          <p14:tracePt t="99072" x="7935913" y="5356225"/>
          <p14:tracePt t="99104" x="7935913" y="5368925"/>
          <p14:tracePt t="99295" x="7935913" y="5343525"/>
          <p14:tracePt t="99304" x="7935913" y="5330825"/>
          <p14:tracePt t="99320" x="7935913" y="5318125"/>
          <p14:tracePt t="99327" x="7935913" y="5305425"/>
          <p14:tracePt t="99344" x="7935913" y="5294313"/>
          <p14:tracePt t="99775" x="7935913" y="5305425"/>
          <p14:tracePt t="99783" x="7935913" y="5318125"/>
          <p14:tracePt t="100199" x="7935913" y="5330825"/>
          <p14:tracePt t="100224" x="7935913" y="5343525"/>
          <p14:tracePt t="100255" x="7935913" y="5356225"/>
          <p14:tracePt t="100279" x="7935913" y="5368925"/>
          <p14:tracePt t="100319" x="7923213" y="5381625"/>
          <p14:tracePt t="100344" x="7923213" y="5394325"/>
          <p14:tracePt t="100367" x="7923213" y="5407025"/>
          <p14:tracePt t="100375" x="7923213" y="5418138"/>
          <p14:tracePt t="100383" x="7923213" y="5430838"/>
          <p14:tracePt t="100392" x="7923213" y="5443538"/>
          <p14:tracePt t="100408" x="7923213" y="5481638"/>
          <p14:tracePt t="100425" x="7923213" y="5507038"/>
          <p14:tracePt t="100442" x="7923213" y="5518150"/>
          <p14:tracePt t="100459" x="7923213" y="5530850"/>
          <p14:tracePt t="100663" x="7923213" y="5518150"/>
          <p14:tracePt t="100671" x="7935913" y="5494338"/>
          <p14:tracePt t="100679" x="7935913" y="5481638"/>
          <p14:tracePt t="100693" x="7935913" y="5468938"/>
          <p14:tracePt t="100695" x="7948613" y="5468938"/>
          <p14:tracePt t="100709" x="7948613" y="5456238"/>
          <p14:tracePt t="100847" x="7948613" y="5468938"/>
          <p14:tracePt t="100872" x="7948613" y="5481638"/>
          <p14:tracePt t="100878" x="7948613" y="5494338"/>
          <p14:tracePt t="101079" x="7948613" y="5481638"/>
          <p14:tracePt t="101087" x="7948613" y="5468938"/>
          <p14:tracePt t="101095" x="7948613" y="5443538"/>
          <p14:tracePt t="101111" x="7948613" y="5418138"/>
          <p14:tracePt t="101127" x="7948613" y="5407025"/>
          <p14:tracePt t="101144" x="7948613" y="5381625"/>
          <p14:tracePt t="101327" x="7948613" y="5394325"/>
          <p14:tracePt t="101335" x="7935913" y="5418138"/>
          <p14:tracePt t="101345" x="7935913" y="5443538"/>
          <p14:tracePt t="101361" x="7923213" y="5494338"/>
          <p14:tracePt t="101377" x="7923213" y="5530850"/>
          <p14:tracePt t="101400" x="7923213" y="5543550"/>
          <p14:tracePt t="101519" x="7923213" y="5530850"/>
          <p14:tracePt t="101528" x="7923213" y="5507038"/>
          <p14:tracePt t="101535" x="7923213" y="5481638"/>
          <p14:tracePt t="101544" x="7923213" y="5456238"/>
          <p14:tracePt t="101561" x="7923213" y="5394325"/>
          <p14:tracePt t="101578" x="7923213" y="5368925"/>
          <p14:tracePt t="101735" x="7923213" y="5381625"/>
          <p14:tracePt t="101744" x="7923213" y="5394325"/>
          <p14:tracePt t="101759" x="7923213" y="5407025"/>
          <p14:tracePt t="101767" x="7923213" y="5418138"/>
          <p14:tracePt t="101779" x="7923213" y="5430838"/>
          <p14:tracePt t="101796" x="7923213" y="5456238"/>
          <p14:tracePt t="101798" x="7923213" y="5468938"/>
          <p14:tracePt t="101815" x="7923213" y="5481638"/>
          <p14:tracePt t="101848" x="7923213" y="5494338"/>
          <p14:tracePt t="102303" x="7923213" y="5481638"/>
          <p14:tracePt t="102319" x="7923213" y="5468938"/>
          <p14:tracePt t="102328" x="7923213" y="5456238"/>
          <p14:tracePt t="102343" x="7923213" y="5443538"/>
          <p14:tracePt t="102583" x="7923213" y="5456238"/>
          <p14:tracePt t="102591" x="7923213" y="5468938"/>
          <p14:tracePt t="102616" x="7923213" y="5481638"/>
          <p14:tracePt t="102639" x="7923213" y="5494338"/>
          <p14:tracePt t="102655" x="7923213" y="5518150"/>
          <p14:tracePt t="102671" x="7923213" y="5530850"/>
          <p14:tracePt t="102679" x="7923213" y="5543550"/>
          <p14:tracePt t="102687" x="7923213" y="5556250"/>
          <p14:tracePt t="102697" x="7923213" y="5581650"/>
          <p14:tracePt t="102715" x="7923213" y="5594350"/>
          <p14:tracePt t="102732" x="7923213" y="5619750"/>
          <p14:tracePt t="102863" x="7923213" y="5594350"/>
          <p14:tracePt t="102871" x="7923213" y="5568950"/>
          <p14:tracePt t="102881" x="7923213" y="5556250"/>
          <p14:tracePt t="102898" x="7923213" y="5494338"/>
          <p14:tracePt t="102915" x="7923213" y="5468938"/>
          <p14:tracePt t="102933" x="7923213" y="5430838"/>
          <p14:tracePt t="102948" x="7923213" y="5418138"/>
          <p14:tracePt t="103351" x="7935913" y="5418138"/>
          <p14:tracePt t="103359" x="7948613" y="5418138"/>
          <p14:tracePt t="103383" x="7961313" y="5418138"/>
          <p14:tracePt t="103399" x="7961313" y="5407025"/>
          <p14:tracePt t="103407" x="7974013" y="5394325"/>
          <p14:tracePt t="103647" x="7986713" y="5394325"/>
          <p14:tracePt t="103655" x="7986713" y="5381625"/>
          <p14:tracePt t="103667" x="8010525" y="5381625"/>
          <p14:tracePt t="103684" x="8023225" y="5368925"/>
          <p14:tracePt t="103687" x="8035925" y="5368925"/>
          <p14:tracePt t="103701" x="8061325" y="5356225"/>
          <p14:tracePt t="103703" x="8086725" y="5343525"/>
          <p14:tracePt t="103717" x="8099425" y="5330825"/>
          <p14:tracePt t="103719" x="8110538" y="5330825"/>
          <p14:tracePt t="103735" x="8135938" y="5318125"/>
          <p14:tracePt t="103751" x="8148638" y="5294313"/>
          <p14:tracePt t="103767" x="8174038" y="5281613"/>
          <p14:tracePt t="103784" x="8186738" y="5256213"/>
          <p14:tracePt t="103800" x="8186738" y="5218113"/>
          <p14:tracePt t="103816" x="8212138" y="5168900"/>
          <p14:tracePt t="103834" x="8223250" y="5118100"/>
          <p14:tracePt t="103851" x="8235950" y="5043488"/>
          <p14:tracePt t="103868" x="8274050" y="4981575"/>
          <p14:tracePt t="103884" x="8299450" y="4905375"/>
          <p14:tracePt t="103902" x="8324850" y="4830763"/>
          <p14:tracePt t="103904" x="8335963" y="4805363"/>
          <p14:tracePt t="103919" x="8361363" y="4730750"/>
          <p14:tracePt t="103935" x="8361363" y="4705350"/>
          <p14:tracePt t="103937" x="8361363" y="4679950"/>
          <p14:tracePt t="103951" x="8386763" y="4643438"/>
          <p14:tracePt t="103968" x="8386763" y="4579938"/>
          <p14:tracePt t="103984" x="8386763" y="4530725"/>
          <p14:tracePt t="104001" x="8386763" y="4492625"/>
          <p14:tracePt t="104018" x="8386763" y="4467225"/>
          <p14:tracePt t="104035" x="8386763" y="4430713"/>
          <p14:tracePt t="104052" x="8386763" y="4418013"/>
          <p14:tracePt t="104068" x="8386763" y="4392613"/>
          <p14:tracePt t="104084" x="8386763" y="4379913"/>
          <p14:tracePt t="104102" x="8386763" y="4367213"/>
          <p14:tracePt t="104119" x="8386763" y="4341813"/>
          <p14:tracePt t="104135" x="8386763" y="4330700"/>
          <p14:tracePt t="104167" x="8374063" y="4318000"/>
          <p14:tracePt t="104175" x="8361363" y="4318000"/>
          <p14:tracePt t="104184" x="8361363" y="4305300"/>
          <p14:tracePt t="104201" x="8348663" y="4267200"/>
          <p14:tracePt t="104218" x="8335963" y="4241800"/>
          <p14:tracePt t="104236" x="8335963" y="4205288"/>
          <p14:tracePt t="104252" x="8312150" y="4154488"/>
          <p14:tracePt t="104256" x="8312150" y="4129088"/>
          <p14:tracePt t="104269" x="8299450" y="4117975"/>
          <p14:tracePt t="104271" x="8299450" y="4105275"/>
          <p14:tracePt t="104285" x="8286750" y="4079875"/>
          <p14:tracePt t="104288" x="8286750" y="4067175"/>
          <p14:tracePt t="104303" x="8274050" y="4054475"/>
          <p14:tracePt t="104319" x="8261350" y="4017963"/>
          <p14:tracePt t="104336" x="8235950" y="3992563"/>
          <p14:tracePt t="104352" x="8212138" y="3967163"/>
          <p14:tracePt t="104368" x="8186738" y="3954463"/>
          <p14:tracePt t="104385" x="8161338" y="3916363"/>
          <p14:tracePt t="104402" x="8135938" y="3905250"/>
          <p14:tracePt t="104419" x="8123238" y="3905250"/>
          <p14:tracePt t="104436" x="8099425" y="3892550"/>
          <p14:tracePt t="104438" x="8086725" y="3879850"/>
          <p14:tracePt t="104452" x="8061325" y="3879850"/>
          <p14:tracePt t="104455" x="8048625" y="3879850"/>
          <p14:tracePt t="104470" x="8035925" y="3879850"/>
          <p14:tracePt t="104472" x="8010525" y="3879850"/>
          <p14:tracePt t="104486" x="7986713" y="3879850"/>
          <p14:tracePt t="104503" x="7961313" y="3867150"/>
          <p14:tracePt t="104519" x="7948613" y="3867150"/>
          <p14:tracePt t="104536" x="7935913" y="3867150"/>
          <p14:tracePt t="104575" x="7923213" y="3867150"/>
          <p14:tracePt t="104600" x="7910513" y="3867150"/>
          <p14:tracePt t="104607" x="7897813" y="3867150"/>
          <p14:tracePt t="104624" x="7886700" y="3867150"/>
          <p14:tracePt t="104637" x="7874000" y="3867150"/>
          <p14:tracePt t="104639" x="7861300" y="3867150"/>
          <p14:tracePt t="104655" x="7848600" y="3879850"/>
          <p14:tracePt t="104670" x="7835900" y="3916363"/>
          <p14:tracePt t="104687" x="7810500" y="3967163"/>
          <p14:tracePt t="104703" x="7785100" y="4029075"/>
          <p14:tracePt t="104720" x="7785100" y="4092575"/>
          <p14:tracePt t="104737" x="7773988" y="4167188"/>
          <p14:tracePt t="104752" x="7773988" y="4241800"/>
          <p14:tracePt t="104770" x="7773988" y="4318000"/>
          <p14:tracePt t="104786" x="7773988" y="4392613"/>
          <p14:tracePt t="104804" x="7773988" y="4467225"/>
          <p14:tracePt t="104807" x="7773988" y="4518025"/>
          <p14:tracePt t="104820" x="7773988" y="4554538"/>
          <p14:tracePt t="104823" x="7773988" y="4579938"/>
          <p14:tracePt t="104837" x="7773988" y="4630738"/>
          <p14:tracePt t="104839" x="7785100" y="4667250"/>
          <p14:tracePt t="104853" x="7797800" y="4705350"/>
          <p14:tracePt t="104855" x="7810500" y="4756150"/>
          <p14:tracePt t="104871" x="7835900" y="4843463"/>
          <p14:tracePt t="104887" x="7848600" y="4892675"/>
          <p14:tracePt t="104904" x="7874000" y="4956175"/>
          <p14:tracePt t="104920" x="7897813" y="5005388"/>
          <p14:tracePt t="104937" x="7910513" y="5030788"/>
          <p14:tracePt t="104953" x="7923213" y="5030788"/>
          <p14:tracePt t="104970" x="7935913" y="5043488"/>
          <p14:tracePt t="104987" x="7948613" y="5056188"/>
          <p14:tracePt t="105004" x="7974013" y="5056188"/>
          <p14:tracePt t="105007" x="7986713" y="5056188"/>
          <p14:tracePt t="105021" x="7999413" y="5056188"/>
          <p14:tracePt t="105023" x="8035925" y="5056188"/>
          <p14:tracePt t="105038" x="8061325" y="5056188"/>
          <p14:tracePt t="105040" x="8086725" y="5030788"/>
          <p14:tracePt t="105054" x="8148638" y="5005388"/>
          <p14:tracePt t="105071" x="8235950" y="4918075"/>
          <p14:tracePt t="105087" x="8324850" y="4805363"/>
          <p14:tracePt t="105104" x="8412163" y="4667250"/>
          <p14:tracePt t="105120" x="8486775" y="4518025"/>
          <p14:tracePt t="105138" x="8512175" y="4379913"/>
          <p14:tracePt t="105154" x="8524875" y="4205288"/>
          <p14:tracePt t="105171" x="8524875" y="4092575"/>
          <p14:tracePt t="105187" x="8499475" y="3979863"/>
          <p14:tracePt t="105205" x="8435975" y="3905250"/>
          <p14:tracePt t="105207" x="8412163" y="3879850"/>
          <p14:tracePt t="105222" x="8374063" y="3854450"/>
          <p14:tracePt t="105224" x="8361363" y="3841750"/>
          <p14:tracePt t="105239" x="8324850" y="3816350"/>
          <p14:tracePt t="105255" x="8286750" y="3803650"/>
          <p14:tracePt t="105279" x="8274050" y="3803650"/>
          <p14:tracePt t="105327" x="8261350" y="3803650"/>
          <p14:tracePt t="105352" x="8248650" y="3803650"/>
          <p14:tracePt t="105367" x="8235950" y="3803650"/>
          <p14:tracePt t="105375" x="8223250" y="3803650"/>
          <p14:tracePt t="105387" x="8199438" y="3803650"/>
          <p14:tracePt t="105405" x="8148638" y="3803650"/>
          <p14:tracePt t="105407" x="8135938" y="3803650"/>
          <p14:tracePt t="105422" x="8086725" y="3803650"/>
          <p14:tracePt t="105439" x="8048625" y="3829050"/>
          <p14:tracePt t="105455" x="8010525" y="3879850"/>
          <p14:tracePt t="105472" x="7999413" y="3967163"/>
          <p14:tracePt t="105488" x="7974013" y="4067175"/>
          <p14:tracePt t="105505" x="7974013" y="4141788"/>
          <p14:tracePt t="105521" x="7974013" y="4230688"/>
          <p14:tracePt t="105538" x="7974013" y="4292600"/>
          <p14:tracePt t="105556" x="7974013" y="4354513"/>
          <p14:tracePt t="105558" x="7986713" y="4379913"/>
          <p14:tracePt t="105572" x="7986713" y="4392613"/>
          <p14:tracePt t="105575" x="7986713" y="4405313"/>
          <p14:tracePt t="105588" x="7986713" y="4430713"/>
          <p14:tracePt t="105591" x="7999413" y="4430713"/>
          <p14:tracePt t="105606" x="7999413" y="4443413"/>
          <p14:tracePt t="105623" x="7999413" y="4467225"/>
          <p14:tracePt t="105640" x="8010525" y="4479925"/>
          <p14:tracePt t="105655" x="8010525" y="4518025"/>
          <p14:tracePt t="105672" x="8023225" y="4543425"/>
          <p14:tracePt t="105688" x="8035925" y="4579938"/>
          <p14:tracePt t="105705" x="8048625" y="4605338"/>
          <p14:tracePt t="105723" x="8048625" y="4630738"/>
          <p14:tracePt t="105739" x="8061325" y="4656138"/>
          <p14:tracePt t="105756" x="8074025" y="4656138"/>
          <p14:tracePt t="105758" x="8074025" y="4667250"/>
          <p14:tracePt t="105775" x="8086725" y="4667250"/>
          <p14:tracePt t="105791" x="8086725" y="4679950"/>
          <p14:tracePt t="105807" x="8110538" y="4679950"/>
          <p14:tracePt t="105823" x="8174038" y="4679950"/>
          <p14:tracePt t="105840" x="8235950" y="4630738"/>
          <p14:tracePt t="105856" x="8286750" y="4579938"/>
          <p14:tracePt t="105872" x="8348663" y="4479925"/>
          <p14:tracePt t="105888" x="8374063" y="4379913"/>
          <p14:tracePt t="105906" x="8374063" y="4305300"/>
          <p14:tracePt t="105923" x="8374063" y="4230688"/>
          <p14:tracePt t="105940" x="8374063" y="4192588"/>
          <p14:tracePt t="105942" x="8374063" y="4167188"/>
          <p14:tracePt t="105956" x="8361363" y="4154488"/>
          <p14:tracePt t="105959" x="8348663" y="4141788"/>
          <p14:tracePt t="105974" x="8324850" y="4129088"/>
          <p14:tracePt t="105976" x="8324850" y="4117975"/>
          <p14:tracePt t="105989" x="8312150" y="4117975"/>
          <p14:tracePt t="105991" x="8299450" y="4117975"/>
          <p14:tracePt t="106007" x="8286750" y="4117975"/>
          <p14:tracePt t="106023" x="8274050" y="4117975"/>
          <p14:tracePt t="106040" x="8261350" y="4117975"/>
          <p14:tracePt t="106057" x="8235950" y="4117975"/>
          <p14:tracePt t="106073" x="8199438" y="4167188"/>
          <p14:tracePt t="106090" x="8161338" y="4217988"/>
          <p14:tracePt t="106107" x="8148638" y="4292600"/>
          <p14:tracePt t="106124" x="8135938" y="4367213"/>
          <p14:tracePt t="106127" x="8135938" y="4392613"/>
          <p14:tracePt t="106141" x="8123238" y="4418013"/>
          <p14:tracePt t="106143" x="8123238" y="4454525"/>
          <p14:tracePt t="106157" x="8123238" y="4479925"/>
          <p14:tracePt t="106159" x="8123238" y="4505325"/>
          <p14:tracePt t="106174" x="8123238" y="4518025"/>
          <p14:tracePt t="106176" x="8123238" y="4530725"/>
          <p14:tracePt t="106191" x="8123238" y="4567238"/>
          <p14:tracePt t="106207" x="8123238" y="4579938"/>
          <p14:tracePt t="106224" x="8123238" y="4605338"/>
          <p14:tracePt t="106241" x="8123238" y="4643438"/>
          <p14:tracePt t="106257" x="8123238" y="4656138"/>
          <p14:tracePt t="106274" x="8123238" y="4692650"/>
          <p14:tracePt t="106290" x="8123238" y="4705350"/>
          <p14:tracePt t="106307" x="8148638" y="4718050"/>
          <p14:tracePt t="106324" x="8174038" y="4718050"/>
          <p14:tracePt t="106327" x="8186738" y="4718050"/>
          <p14:tracePt t="106341" x="8199438" y="4730750"/>
          <p14:tracePt t="106343" x="8199438" y="4743450"/>
          <p14:tracePt t="106358" x="8212138" y="4743450"/>
          <p14:tracePt t="106375" x="8223250" y="4743450"/>
          <p14:tracePt t="106488" x="8223250" y="4756150"/>
          <p14:tracePt t="106495" x="8223250" y="4768850"/>
          <p14:tracePt t="106508" x="8223250" y="4779963"/>
          <p14:tracePt t="106510" x="8223250" y="4792663"/>
          <p14:tracePt t="106525" x="8223250" y="4805363"/>
          <p14:tracePt t="106527" x="8223250" y="4818063"/>
          <p14:tracePt t="106542" x="8223250" y="4843463"/>
          <p14:tracePt t="106544" x="8223250" y="4856163"/>
          <p14:tracePt t="106559" x="8212138" y="4892675"/>
          <p14:tracePt t="106575" x="8199438" y="4918075"/>
          <p14:tracePt t="106591" x="8199438" y="4956175"/>
          <p14:tracePt t="106608" x="8186738" y="4992688"/>
          <p14:tracePt t="106624" x="8186738" y="5005388"/>
          <p14:tracePt t="106641" x="8186738" y="5018088"/>
          <p14:tracePt t="106658" x="8186738" y="5030788"/>
          <p14:tracePt t="106799" x="8174038" y="5043488"/>
          <p14:tracePt t="106815" x="8161338" y="5068888"/>
          <p14:tracePt t="106831" x="8148638" y="5081588"/>
          <p14:tracePt t="106840" x="8148638" y="5092700"/>
          <p14:tracePt t="106847" x="8135938" y="5105400"/>
          <p14:tracePt t="106859" x="8123238" y="5130800"/>
          <p14:tracePt t="106876" x="8110538" y="5181600"/>
          <p14:tracePt t="106879" x="8110538" y="5194300"/>
          <p14:tracePt t="106892" x="8110538" y="5205413"/>
          <p14:tracePt t="106909" x="8099425" y="5218113"/>
          <p14:tracePt t="106927" x="8099425" y="5230813"/>
          <p14:tracePt t="106959" x="8086725" y="5243513"/>
          <p14:tracePt t="106975" x="8086725" y="5256213"/>
          <p14:tracePt t="106983" x="8086725" y="5268913"/>
          <p14:tracePt t="107008" x="8086725" y="5281613"/>
          <p14:tracePt t="107024" x="8074025" y="5281613"/>
          <p14:tracePt t="107031" x="8061325" y="5281613"/>
          <p14:tracePt t="107043" x="8061325" y="5294313"/>
          <p14:tracePt t="107064" x="8061325" y="5305425"/>
          <p14:tracePt t="107335" x="8061325" y="5330825"/>
          <p14:tracePt t="107351" x="8061325" y="5343525"/>
          <p14:tracePt t="107375" x="8061325" y="5356225"/>
          <p14:tracePt t="107383" x="8061325" y="5368925"/>
          <p14:tracePt t="107407" x="8061325" y="5381625"/>
          <p14:tracePt t="107432" x="8061325" y="5394325"/>
          <p14:tracePt t="107448" x="8061325" y="5407025"/>
          <p14:tracePt t="107455" x="8061325" y="5418138"/>
          <p14:tracePt t="107463" x="8061325" y="5430838"/>
          <p14:tracePt t="107487" x="8061325" y="5443538"/>
          <p14:tracePt t="107976" x="8061325" y="5456238"/>
          <p14:tracePt t="107983" x="8061325" y="5468938"/>
          <p14:tracePt t="107995" x="8061325" y="5481638"/>
          <p14:tracePt t="108012" x="8061325" y="5507038"/>
          <p14:tracePt t="108015" x="8061325" y="5518150"/>
          <p14:tracePt t="108031" x="8061325" y="5530850"/>
          <p14:tracePt t="108045" x="8061325" y="5543550"/>
          <p14:tracePt t="108047" x="8061325" y="5556250"/>
          <p14:tracePt t="108062" x="8061325" y="5581650"/>
          <p14:tracePt t="108079" x="8061325" y="5594350"/>
          <p14:tracePt t="108096" x="8048625" y="5619750"/>
          <p14:tracePt t="108112" x="8048625" y="5630863"/>
          <p14:tracePt t="108128" x="8048625" y="5643563"/>
          <p14:tracePt t="108145" x="8035925" y="5656263"/>
          <p14:tracePt t="108176" x="8023225" y="5668963"/>
          <p14:tracePt t="108863" x="8010525" y="5668963"/>
          <p14:tracePt t="108871" x="7999413" y="5668963"/>
          <p14:tracePt t="108899" x="7986713" y="5668963"/>
          <p14:tracePt t="108905" x="7974013" y="5668963"/>
          <p14:tracePt t="109639" x="7974013" y="5656263"/>
          <p14:tracePt t="109655" x="7986713" y="5643563"/>
          <p14:tracePt t="109663" x="8010525" y="5630863"/>
          <p14:tracePt t="109672" x="8010525" y="5607050"/>
          <p14:tracePt t="109683" x="8023225" y="5594350"/>
          <p14:tracePt t="109699" x="8061325" y="5543550"/>
          <p14:tracePt t="109716" x="8099425" y="5494338"/>
          <p14:tracePt t="109718" x="8123238" y="5456238"/>
          <p14:tracePt t="109733" x="8161338" y="5407025"/>
          <p14:tracePt t="109735" x="8186738" y="5368925"/>
          <p14:tracePt t="109750" x="8199438" y="5330825"/>
          <p14:tracePt t="109752" x="8223250" y="5281613"/>
          <p14:tracePt t="109767" x="8261350" y="5205413"/>
          <p14:tracePt t="109783" x="8324850" y="5081588"/>
          <p14:tracePt t="109800" x="8386763" y="4956175"/>
          <p14:tracePt t="109817" x="8448675" y="4805363"/>
          <p14:tracePt t="109833" x="8499475" y="4667250"/>
          <p14:tracePt t="109850" x="8524875" y="4567238"/>
          <p14:tracePt t="109866" x="8548688" y="4492625"/>
          <p14:tracePt t="109884" x="8548688" y="4454525"/>
          <p14:tracePt t="109887" x="8548688" y="4443413"/>
          <p14:tracePt t="109900" x="8561388" y="4430713"/>
          <p14:tracePt t="109991" x="8574088" y="4430713"/>
          <p14:tracePt t="110000" x="8586788" y="4430713"/>
          <p14:tracePt t="110007" x="8599488" y="4430713"/>
          <p14:tracePt t="110023" x="8612188" y="4430713"/>
          <p14:tracePt t="110034" x="8624888" y="4430713"/>
          <p14:tracePt t="110271" x="8624888" y="4418013"/>
          <p14:tracePt t="110279" x="8624888" y="4392613"/>
          <p14:tracePt t="110287" x="8624888" y="4354513"/>
          <p14:tracePt t="110301" x="8624888" y="4330700"/>
          <p14:tracePt t="110303" x="8624888" y="4318000"/>
          <p14:tracePt t="110318" x="8624888" y="4305300"/>
          <p14:tracePt t="110319" x="8624888" y="4279900"/>
          <p14:tracePt t="110335" x="8599488" y="4241800"/>
          <p14:tracePt t="110351" x="8586788" y="4230688"/>
          <p14:tracePt t="110368" x="8574088" y="4205288"/>
          <p14:tracePt t="110384" x="8548688" y="4179888"/>
          <p14:tracePt t="110401" x="8524875" y="4154488"/>
          <p14:tracePt t="110418" x="8512175" y="4141788"/>
          <p14:tracePt t="110435" x="8499475" y="4129088"/>
          <p14:tracePt t="110451" x="8486775" y="4117975"/>
          <p14:tracePt t="110468" x="8474075" y="4117975"/>
          <p14:tracePt t="110471" x="8474075" y="4105275"/>
          <p14:tracePt t="110495" x="8461375" y="4105275"/>
          <p14:tracePt t="110511" x="8461375" y="4092575"/>
          <p14:tracePt t="110687" x="8461375" y="4079875"/>
          <p14:tracePt t="110695" x="8461375" y="4067175"/>
          <p14:tracePt t="110727" x="8461375" y="4054475"/>
          <p14:tracePt t="110775" x="8461375" y="4041775"/>
          <p14:tracePt t="110791" x="8448675" y="4041775"/>
          <p14:tracePt t="110800" x="8448675" y="4029075"/>
          <p14:tracePt t="110807" x="8448675" y="4017963"/>
          <p14:tracePt t="110819" x="8435975" y="4005263"/>
          <p14:tracePt t="110836" x="8412163" y="3979863"/>
          <p14:tracePt t="110838" x="8399463" y="3979863"/>
          <p14:tracePt t="110853" x="8399463" y="3954463"/>
          <p14:tracePt t="110856" x="8399463" y="3941763"/>
          <p14:tracePt t="110869" x="8386763" y="3929063"/>
          <p14:tracePt t="110871" x="8374063" y="3905250"/>
          <p14:tracePt t="110886" x="8361363" y="3867150"/>
          <p14:tracePt t="110903" x="8348663" y="3841750"/>
          <p14:tracePt t="110919" x="8312150" y="3816350"/>
          <p14:tracePt t="110936" x="8248650" y="3779838"/>
          <p14:tracePt t="110952" x="8199438" y="3741738"/>
          <p14:tracePt t="110969" x="8135938" y="3729038"/>
          <p14:tracePt t="110986" x="8110538" y="3716338"/>
          <p14:tracePt t="111003" x="8061325" y="3692525"/>
          <p14:tracePt t="111020" x="8023225" y="3679825"/>
          <p14:tracePt t="111022" x="7986713" y="3667125"/>
          <p14:tracePt t="111036" x="7961313" y="3667125"/>
          <p14:tracePt t="111039" x="7948613" y="3667125"/>
          <p14:tracePt t="111054" x="7935913" y="3667125"/>
          <p14:tracePt t="111071" x="7910513" y="3667125"/>
          <p14:tracePt t="111087" x="7897813" y="3667125"/>
          <p14:tracePt t="111104" x="7886700" y="3667125"/>
          <p14:tracePt t="111127" x="7874000" y="3667125"/>
          <p14:tracePt t="111136" x="7861300" y="3667125"/>
          <p14:tracePt t="111153" x="7848600" y="3667125"/>
          <p14:tracePt t="111170" x="7835900" y="3667125"/>
          <p14:tracePt t="111187" x="7823200" y="3667125"/>
          <p14:tracePt t="111204" x="7797800" y="3667125"/>
          <p14:tracePt t="111206" x="7785100" y="3667125"/>
          <p14:tracePt t="111220" x="7773988" y="3679825"/>
          <p14:tracePt t="111223" x="7761288" y="3679825"/>
          <p14:tracePt t="111237" x="7735888" y="3692525"/>
          <p14:tracePt t="111239" x="7735888" y="3703638"/>
          <p14:tracePt t="111255" x="7710488" y="3729038"/>
          <p14:tracePt t="111271" x="7685088" y="3754438"/>
          <p14:tracePt t="111287" x="7673975" y="3792538"/>
          <p14:tracePt t="111304" x="7661275" y="3803650"/>
          <p14:tracePt t="111320" x="7661275" y="3854450"/>
          <p14:tracePt t="111337" x="7661275" y="3867150"/>
          <p14:tracePt t="111354" x="7661275" y="3879850"/>
          <p14:tracePt t="111383" x="7661275" y="3892550"/>
          <p14:tracePt t="111392" x="7661275" y="3905250"/>
          <p14:tracePt t="111415" x="7661275" y="3916363"/>
          <p14:tracePt t="111431" x="7661275" y="3929063"/>
          <p14:tracePt t="111439" x="7661275" y="3954463"/>
          <p14:tracePt t="111455" x="7661275" y="3979863"/>
          <p14:tracePt t="111471" x="7661275" y="4005263"/>
          <p14:tracePt t="111488" x="7661275" y="4054475"/>
          <p14:tracePt t="111505" x="7661275" y="4117975"/>
          <p14:tracePt t="111520" x="7661275" y="4154488"/>
          <p14:tracePt t="111537" x="7697788" y="4217988"/>
          <p14:tracePt t="111555" x="7735888" y="4279900"/>
          <p14:tracePt t="111571" x="7773988" y="4341813"/>
          <p14:tracePt t="111588" x="7810500" y="4405313"/>
          <p14:tracePt t="111605" x="7848600" y="4454525"/>
          <p14:tracePt t="111607" x="7874000" y="4492625"/>
          <p14:tracePt t="111621" x="7886700" y="4518025"/>
          <p14:tracePt t="111623" x="7910513" y="4543425"/>
          <p14:tracePt t="111638" x="7923213" y="4579938"/>
          <p14:tracePt t="111655" x="7935913" y="4618038"/>
          <p14:tracePt t="111671" x="7948613" y="4618038"/>
          <p14:tracePt t="111688" x="7948613" y="4630738"/>
          <p14:tracePt t="111711" x="7961313" y="4630738"/>
          <p14:tracePt t="111727" x="7974013" y="4630738"/>
          <p14:tracePt t="111738" x="7986713" y="4630738"/>
          <p14:tracePt t="111755" x="8010525" y="4630738"/>
          <p14:tracePt t="111772" x="8048625" y="4630738"/>
          <p14:tracePt t="111775" x="8074025" y="4630738"/>
          <p14:tracePt t="111788" x="8099425" y="4630738"/>
          <p14:tracePt t="111791" x="8123238" y="4618038"/>
          <p14:tracePt t="111805" x="8135938" y="4605338"/>
          <p14:tracePt t="111807" x="8161338" y="4579938"/>
          <p14:tracePt t="111822" x="8174038" y="4518025"/>
          <p14:tracePt t="111838" x="8199438" y="4467225"/>
          <p14:tracePt t="111855" x="8199438" y="4418013"/>
          <p14:tracePt t="111872" x="8199438" y="4367213"/>
          <p14:tracePt t="111888" x="8199438" y="4330700"/>
          <p14:tracePt t="111905" x="8199438" y="4305300"/>
          <p14:tracePt t="111922" x="8199438" y="4279900"/>
          <p14:tracePt t="111938" x="8199438" y="4267200"/>
          <p14:tracePt t="112095" x="8199438" y="4279900"/>
          <p14:tracePt t="112104" x="8199438" y="4292600"/>
          <p14:tracePt t="112111" x="8199438" y="4305300"/>
          <p14:tracePt t="112122" x="8199438" y="4330700"/>
          <p14:tracePt t="112139" x="8199438" y="4354513"/>
          <p14:tracePt t="112155" x="8199438" y="4392613"/>
          <p14:tracePt t="112173" x="8199438" y="4430713"/>
          <p14:tracePt t="112175" x="8199438" y="4454525"/>
          <p14:tracePt t="112190" x="8199438" y="4467225"/>
          <p14:tracePt t="112192" x="8199438" y="4505325"/>
          <p14:tracePt t="112206" x="8199438" y="4543425"/>
          <p14:tracePt t="112223" x="8199438" y="4579938"/>
          <p14:tracePt t="112239" x="8199438" y="4630738"/>
          <p14:tracePt t="112257" x="8199438" y="4656138"/>
          <p14:tracePt t="112272" x="8199438" y="4692650"/>
          <p14:tracePt t="112289" x="8199438" y="4730750"/>
          <p14:tracePt t="112307" x="8199438" y="4756150"/>
          <p14:tracePt t="112323" x="8199438" y="4792663"/>
          <p14:tracePt t="112340" x="8199438" y="4843463"/>
          <p14:tracePt t="112343" x="8199438" y="4868863"/>
          <p14:tracePt t="112356" x="8186738" y="4892675"/>
          <p14:tracePt t="112359" x="8174038" y="4930775"/>
          <p14:tracePt t="112374" x="8174038" y="4968875"/>
          <p14:tracePt t="112376" x="8174038" y="5005388"/>
          <p14:tracePt t="112391" x="8174038" y="5056188"/>
          <p14:tracePt t="112407" x="8174038" y="5130800"/>
          <p14:tracePt t="112423" x="8174038" y="5168900"/>
          <p14:tracePt t="112440" x="8174038" y="5218113"/>
          <p14:tracePt t="112457" x="8174038" y="5256213"/>
          <p14:tracePt t="112473" x="8174038" y="5294313"/>
          <p14:tracePt t="112490" x="8186738" y="5318125"/>
          <p14:tracePt t="112507" x="8186738" y="5343525"/>
          <p14:tracePt t="112524" x="8186738" y="5356225"/>
          <p14:tracePt t="112527" x="8186738" y="5368925"/>
          <p14:tracePt t="112540" x="8186738" y="5381625"/>
          <p14:tracePt t="112543" x="8186738" y="5394325"/>
          <p14:tracePt t="112567" x="8186738" y="5407025"/>
          <p14:tracePt t="112599" x="8186738" y="5418138"/>
          <p14:tracePt t="112607" x="8186738" y="5430838"/>
          <p14:tracePt t="112639" x="8186738" y="5443538"/>
          <p14:tracePt t="112695" x="8186738" y="5456238"/>
          <p14:tracePt t="112735" x="8186738" y="5468938"/>
          <p14:tracePt t="112743" x="8186738" y="5481638"/>
          <p14:tracePt t="112767" x="8174038" y="5481638"/>
          <p14:tracePt t="112783" x="8161338" y="5494338"/>
          <p14:tracePt t="112791" x="8148638" y="5494338"/>
          <p14:tracePt t="112815" x="8135938" y="5494338"/>
          <p14:tracePt t="112824" x="8135938" y="5507038"/>
          <p14:tracePt t="112999" x="8135938" y="5494338"/>
          <p14:tracePt t="113008" x="8123238" y="5481638"/>
          <p14:tracePt t="113015" x="8123238" y="5456238"/>
          <p14:tracePt t="113025" x="8123238" y="5443538"/>
          <p14:tracePt t="113041" x="8110538" y="5407025"/>
          <p14:tracePt t="113057" x="8110538" y="5381625"/>
          <p14:tracePt t="113075" x="8110538" y="5368925"/>
          <p14:tracePt t="113092" x="8110538" y="5356225"/>
          <p14:tracePt t="113095" x="8099425" y="5356225"/>
          <p14:tracePt t="113399" x="8099425" y="5368925"/>
          <p14:tracePt t="113415" x="8099425" y="5381625"/>
          <p14:tracePt t="113431" x="8099425" y="5394325"/>
          <p14:tracePt t="113439" x="8086725" y="5407025"/>
          <p14:tracePt t="113447" x="8074025" y="5418138"/>
          <p14:tracePt t="113459" x="8074025" y="5430838"/>
          <p14:tracePt t="113476" x="8074025" y="5481638"/>
          <p14:tracePt t="113478" x="8061325" y="5481638"/>
          <p14:tracePt t="113493" x="8061325" y="5494338"/>
          <p14:tracePt t="113495" x="8061325" y="5518150"/>
          <p14:tracePt t="113511" x="8061325" y="5530850"/>
          <p14:tracePt t="113526" x="8048625" y="5556250"/>
          <p14:tracePt t="113551" x="8048625" y="5568950"/>
          <p14:tracePt t="113575" x="8048625" y="5581650"/>
          <p14:tracePt t="113607" x="8048625" y="5594350"/>
          <p14:tracePt t="113615" x="8048625" y="5607050"/>
          <p14:tracePt t="113626" x="8035925" y="5607050"/>
          <p14:tracePt t="113643" x="8035925" y="5619750"/>
          <p14:tracePt t="113671" x="8035925" y="5630863"/>
          <p14:tracePt t="113703" x="8035925" y="5643563"/>
          <p14:tracePt t="113775" x="8035925" y="5656263"/>
          <p14:tracePt t="113791" x="8023225" y="5656263"/>
          <p14:tracePt t="113824" x="8010525" y="5668963"/>
          <p14:tracePt t="114023" x="8010525" y="5656263"/>
          <p14:tracePt t="114039" x="8010525" y="5643563"/>
          <p14:tracePt t="114071" x="8010525" y="5630863"/>
          <p14:tracePt t="114463" x="8010525" y="5619750"/>
          <p14:tracePt t="114471" x="8010525" y="5607050"/>
          <p14:tracePt t="114479" x="8010525" y="5594350"/>
          <p14:tracePt t="114495" x="8035925" y="5543550"/>
          <p14:tracePt t="114512" x="8061325" y="5494338"/>
          <p14:tracePt t="114528" x="8086725" y="5468938"/>
          <p14:tracePt t="114545" x="8086725" y="5443538"/>
          <p14:tracePt t="114839" x="8086725" y="5481638"/>
          <p14:tracePt t="114846" x="8086725" y="5543550"/>
          <p14:tracePt t="114855" x="8048625" y="5581650"/>
          <p14:tracePt t="114863" x="8010525" y="5643563"/>
          <p14:tracePt t="114880" x="7974013" y="5756275"/>
          <p14:tracePt t="114897" x="7935913" y="5843588"/>
          <p14:tracePt t="114912" x="7935913" y="5919788"/>
          <p14:tracePt t="114929" x="7935913" y="5945188"/>
          <p14:tracePt t="114946" x="7935913" y="5981700"/>
          <p14:tracePt t="114968" x="7935913" y="5994400"/>
          <p14:tracePt t="115047" x="7935913" y="5969000"/>
          <p14:tracePt t="115055" x="7935913" y="5945188"/>
          <p14:tracePt t="115063" x="7935913" y="5919788"/>
          <p14:tracePt t="115080" x="7961313" y="5819775"/>
          <p14:tracePt t="115097" x="7986713" y="5707063"/>
          <p14:tracePt t="115114" x="7999413" y="5630863"/>
          <p14:tracePt t="115130" x="8023225" y="5581650"/>
          <p14:tracePt t="115147" x="8023225" y="5530850"/>
          <p14:tracePt t="115164" x="8023225" y="5518150"/>
          <p14:tracePt t="115167" x="8023225" y="5507038"/>
          <p14:tracePt t="115181" x="8035925" y="5494338"/>
          <p14:tracePt t="115343" x="8035925" y="5518150"/>
          <p14:tracePt t="115351" x="8023225" y="5530850"/>
          <p14:tracePt t="115364" x="8010525" y="5543550"/>
          <p14:tracePt t="115367" x="7999413" y="5556250"/>
          <p14:tracePt t="115381" x="7999413" y="5568950"/>
          <p14:tracePt t="115398" x="7986713" y="5568950"/>
          <p14:tracePt t="115415" x="7986713" y="5581650"/>
          <p14:tracePt t="115527" x="7986713" y="5568950"/>
          <p14:tracePt t="115535" x="7986713" y="5530850"/>
          <p14:tracePt t="115547" x="7986713" y="5518150"/>
          <p14:tracePt t="115565" x="7986713" y="5468938"/>
          <p14:tracePt t="115568" x="7986713" y="5456238"/>
          <p14:tracePt t="115582" x="7986713" y="5443538"/>
          <p14:tracePt t="115598" x="7986713" y="5430838"/>
          <p14:tracePt t="115703" x="7986713" y="5443538"/>
          <p14:tracePt t="115719" x="7986713" y="5456238"/>
          <p14:tracePt t="116231" x="7986713" y="5468938"/>
          <p14:tracePt t="116239" x="7986713" y="5481638"/>
          <p14:tracePt t="116279" x="7986713" y="5494338"/>
          <p14:tracePt t="116407" x="7986713" y="5507038"/>
          <p14:tracePt t="116431" x="7986713" y="5518150"/>
          <p14:tracePt t="116447" x="7986713" y="5530850"/>
          <p14:tracePt t="116455" x="7986713" y="5543550"/>
          <p14:tracePt t="116488" x="7986713" y="5556250"/>
          <p14:tracePt t="116519" x="7986713" y="5568950"/>
          <p14:tracePt t="116551" x="7986713" y="5581650"/>
          <p14:tracePt t="116559" x="7986713" y="5594350"/>
          <p14:tracePt t="116847" x="7986713" y="5581650"/>
          <p14:tracePt t="116879" x="7986713" y="5568950"/>
          <p14:tracePt t="116904" x="7986713" y="5556250"/>
          <p14:tracePt t="116919" x="7986713" y="5543550"/>
          <p14:tracePt t="116927" x="7986713" y="5530850"/>
          <p14:tracePt t="116943" x="7986713" y="5518150"/>
          <p14:tracePt t="116960" x="7986713" y="5507038"/>
          <p14:tracePt t="116975" x="7986713" y="5494338"/>
          <p14:tracePt t="116991" x="7986713" y="5481638"/>
          <p14:tracePt t="117002" x="7986713" y="5468938"/>
          <p14:tracePt t="117023" x="7986713" y="5456238"/>
          <p14:tracePt t="117319" x="7999413" y="5456238"/>
          <p14:tracePt t="119279" x="8010525" y="5456238"/>
          <p14:tracePt t="119287" x="8023225" y="5443538"/>
          <p14:tracePt t="119303" x="8035925" y="5430838"/>
          <p14:tracePt t="119311" x="8035925" y="5418138"/>
          <p14:tracePt t="119325" x="8048625" y="5418138"/>
          <p14:tracePt t="119342" x="8048625" y="5407025"/>
          <p14:tracePt t="119358" x="8061325" y="5394325"/>
          <p14:tracePt t="119559" x="8061325" y="5381625"/>
          <p14:tracePt t="119567" x="8061325" y="5368925"/>
          <p14:tracePt t="119591" x="8061325" y="5356225"/>
          <p14:tracePt t="119608" x="8061325" y="5343525"/>
          <p14:tracePt t="119623" x="8061325" y="5330825"/>
          <p14:tracePt t="119639" x="8061325" y="5318125"/>
          <p14:tracePt t="119847" x="8061325" y="5305425"/>
          <p14:tracePt t="119887" x="8061325" y="5294313"/>
          <p14:tracePt t="119912" x="8061325" y="5281613"/>
          <p14:tracePt t="119919" x="8061325" y="5268913"/>
          <p14:tracePt t="119943" x="8061325" y="5256213"/>
          <p14:tracePt t="119983" x="8061325" y="5243513"/>
          <p14:tracePt t="120023" x="8061325" y="5230813"/>
          <p14:tracePt t="120039" x="8061325" y="5218113"/>
          <p14:tracePt t="120063" x="8061325" y="5205413"/>
          <p14:tracePt t="120095" x="8061325" y="5194300"/>
          <p14:tracePt t="120263" x="8061325" y="5181600"/>
          <p14:tracePt t="120271" x="8061325" y="5168900"/>
          <p14:tracePt t="120647" x="8048625" y="5168900"/>
          <p14:tracePt t="120655" x="8035925" y="5168900"/>
          <p14:tracePt t="120671" x="8023225" y="5181600"/>
          <p14:tracePt t="120678" x="8010525" y="5194300"/>
          <p14:tracePt t="120703" x="8010525" y="5205413"/>
          <p14:tracePt t="120711" x="7999413" y="5205413"/>
          <p14:tracePt t="120783" x="7999413" y="5218113"/>
          <p14:tracePt t="120815" x="7999413" y="5230813"/>
          <p14:tracePt t="120983" x="7999413" y="5243513"/>
          <p14:tracePt t="120999" x="7999413" y="5256213"/>
          <p14:tracePt t="121007" x="7999413" y="5268913"/>
          <p14:tracePt t="121023" x="7999413" y="5281613"/>
          <p14:tracePt t="121032" x="7999413" y="5305425"/>
          <p14:tracePt t="121046" x="7999413" y="5318125"/>
          <p14:tracePt t="121063" x="7999413" y="5343525"/>
          <p14:tracePt t="121079" x="7999413" y="5356225"/>
          <p14:tracePt t="121096" x="7999413" y="5381625"/>
          <p14:tracePt t="121113" x="7999413" y="5407025"/>
          <p14:tracePt t="121129" x="7999413" y="5418138"/>
          <p14:tracePt t="121146" x="7999413" y="5456238"/>
          <p14:tracePt t="121163" x="7999413" y="5481638"/>
          <p14:tracePt t="121179" x="7999413" y="5507038"/>
          <p14:tracePt t="121196" x="7999413" y="5530850"/>
          <p14:tracePt t="121199" x="7999413" y="5543550"/>
          <p14:tracePt t="121213" x="7999413" y="5556250"/>
          <p14:tracePt t="121215" x="7999413" y="5581650"/>
          <p14:tracePt t="121230" x="7999413" y="5607050"/>
          <p14:tracePt t="121247" x="7999413" y="5619750"/>
          <p14:tracePt t="121263" x="7999413" y="5630863"/>
          <p14:tracePt t="121431" x="7999413" y="5619750"/>
          <p14:tracePt t="121446" x="7999413" y="5607050"/>
          <p14:tracePt t="121463" x="7999413" y="5594350"/>
          <p14:tracePt t="121471" x="7999413" y="5581650"/>
          <p14:tracePt t="121487" x="7999413" y="5568950"/>
          <p14:tracePt t="121503" x="7999413" y="5556250"/>
          <p14:tracePt t="121936" x="7999413" y="5530850"/>
          <p14:tracePt t="121943" x="8010525" y="5518150"/>
          <p14:tracePt t="121952" x="8023225" y="5494338"/>
          <p14:tracePt t="121965" x="8035925" y="5468938"/>
          <p14:tracePt t="121967" x="8035925" y="5443538"/>
          <p14:tracePt t="121982" x="8048625" y="5418138"/>
          <p14:tracePt t="121999" x="8061325" y="5381625"/>
          <p14:tracePt t="122015" x="8061325" y="5368925"/>
          <p14:tracePt t="122343" x="8061325" y="5381625"/>
          <p14:tracePt t="122359" x="8061325" y="5394325"/>
          <p14:tracePt t="122375" x="8061325" y="5407025"/>
          <p14:tracePt t="122391" x="8061325" y="5430838"/>
          <p14:tracePt t="122399" x="8061325" y="5443538"/>
          <p14:tracePt t="122416" x="8048625" y="5456238"/>
          <p14:tracePt t="122432" x="8035925" y="5494338"/>
          <p14:tracePt t="122449" x="8035925" y="5507038"/>
          <p14:tracePt t="122466" x="8023225" y="5518150"/>
          <p14:tracePt t="122504" x="8010525" y="5518150"/>
          <p14:tracePt t="122631" x="8010525" y="5507038"/>
          <p14:tracePt t="122639" x="8010525" y="5481638"/>
          <p14:tracePt t="122649" x="8010525" y="5456238"/>
          <p14:tracePt t="122666" x="8010525" y="5394325"/>
          <p14:tracePt t="122684" x="8010525" y="5318125"/>
          <p14:tracePt t="122686" x="8010525" y="5294313"/>
          <p14:tracePt t="122700" x="8010525" y="5281613"/>
          <p14:tracePt t="122703" x="8010525" y="5268913"/>
          <p14:tracePt t="122717" x="8010525" y="5243513"/>
          <p14:tracePt t="122734" x="8010525" y="5230813"/>
          <p14:tracePt t="122847" x="7999413" y="5243513"/>
          <p14:tracePt t="122855" x="7999413" y="5256213"/>
          <p14:tracePt t="122867" x="7999413" y="5268913"/>
          <p14:tracePt t="122884" x="7974013" y="5318125"/>
          <p14:tracePt t="122887" x="7974013" y="5330825"/>
          <p14:tracePt t="122901" x="7974013" y="5343525"/>
          <p14:tracePt t="122903" x="7974013" y="5356225"/>
          <p14:tracePt t="122918" x="7961313" y="5368925"/>
          <p14:tracePt t="122920" x="7961313" y="5381625"/>
          <p14:tracePt t="122935" x="7948613" y="5418138"/>
          <p14:tracePt t="122951" x="7948613" y="5443538"/>
          <p14:tracePt t="122975" x="7948613" y="5456238"/>
          <p14:tracePt t="123135" x="7948613" y="5443538"/>
          <p14:tracePt t="123143" x="7948613" y="5418138"/>
          <p14:tracePt t="123151" x="7948613" y="5394325"/>
          <p14:tracePt t="123168" x="7948613" y="5343525"/>
          <p14:tracePt t="123184" x="7948613" y="5281613"/>
          <p14:tracePt t="123201" x="7948613" y="5256213"/>
          <p14:tracePt t="123218" x="7948613" y="5243513"/>
          <p14:tracePt t="123327" x="7948613" y="5256213"/>
          <p14:tracePt t="123335" x="7948613" y="5281613"/>
          <p14:tracePt t="123343" x="7948613" y="5305425"/>
          <p14:tracePt t="123352" x="7948613" y="5318125"/>
          <p14:tracePt t="123368" x="7948613" y="5343525"/>
          <p14:tracePt t="123385" x="7948613" y="5356225"/>
          <p14:tracePt t="123401" x="7948613" y="5368925"/>
          <p14:tracePt t="123419" x="7948613" y="5381625"/>
          <p14:tracePt t="123551" x="7948613" y="5368925"/>
          <p14:tracePt t="123575" x="7948613" y="5356225"/>
          <p14:tracePt t="124031" x="7948613" y="5368925"/>
          <p14:tracePt t="124039" x="7948613" y="5381625"/>
          <p14:tracePt t="124054" x="7948613" y="5394325"/>
          <p14:tracePt t="124071" x="7948613" y="5430838"/>
          <p14:tracePt t="124087" x="7948613" y="5456238"/>
          <p14:tracePt t="124104" x="7948613" y="5518150"/>
          <p14:tracePt t="124120" x="7935913" y="5543550"/>
          <p14:tracePt t="124137" x="7923213" y="5594350"/>
          <p14:tracePt t="124154" x="7910513" y="5619750"/>
          <p14:tracePt t="124171" x="7910513" y="5643563"/>
          <p14:tracePt t="124187" x="7910513" y="5656263"/>
          <p14:tracePt t="124205" x="7910513" y="5681663"/>
          <p14:tracePt t="124231" x="7910513" y="5694363"/>
          <p14:tracePt t="124263" x="7897813" y="5694363"/>
          <p14:tracePt t="125151" x="7897813" y="5668963"/>
          <p14:tracePt t="125159" x="7897813" y="5656263"/>
          <p14:tracePt t="125174" x="7897813" y="5643563"/>
          <p14:tracePt t="125190" x="7897813" y="5630863"/>
          <p14:tracePt t="125207" x="7897813" y="5619750"/>
          <p14:tracePt t="145479" x="7897813" y="5581650"/>
          <p14:tracePt t="145487" x="7897813" y="5494338"/>
          <p14:tracePt t="145495" x="7861300" y="5294313"/>
          <p14:tracePt t="145510" x="7648575" y="4554538"/>
          <p14:tracePt t="145527" x="7259638" y="3603625"/>
          <p14:tracePt t="145543" x="6985000" y="3165475"/>
          <p14:tracePt t="145560" x="6897688" y="3078163"/>
          <p14:tracePt t="145935" x="6897688" y="3090863"/>
          <p14:tracePt t="145944" x="6910388" y="3154363"/>
          <p14:tracePt t="145951" x="6946900" y="3267075"/>
          <p14:tracePt t="145960" x="6972300" y="3378200"/>
          <p14:tracePt t="145977" x="7034213" y="3654425"/>
          <p14:tracePt t="145995" x="7097713" y="3941763"/>
          <p14:tracePt t="146011" x="7146925" y="4192588"/>
          <p14:tracePt t="146028" x="7172325" y="4467225"/>
          <p14:tracePt t="146030" x="7172325" y="4579938"/>
          <p14:tracePt t="146044" x="7172325" y="4679950"/>
          <p14:tracePt t="146046" x="7172325" y="4779963"/>
          <p14:tracePt t="146061" x="7172325" y="4879975"/>
          <p14:tracePt t="146064" x="7172325" y="4981575"/>
          <p14:tracePt t="146079" x="7172325" y="5168900"/>
          <p14:tracePt t="146095" x="7172325" y="5368925"/>
          <p14:tracePt t="146111" x="7172325" y="5507038"/>
          <p14:tracePt t="146128" x="7172325" y="5594350"/>
          <p14:tracePt t="146145" x="7172325" y="5668963"/>
          <p14:tracePt t="146161" x="7172325" y="5719763"/>
          <p14:tracePt t="146178" x="7172325" y="5743575"/>
          <p14:tracePt t="146195" x="7172325" y="5781675"/>
          <p14:tracePt t="146212" x="7172325" y="5794375"/>
          <p14:tracePt t="146343" x="7172325" y="5781675"/>
          <p14:tracePt t="146359" x="7172325" y="5756275"/>
          <p14:tracePt t="146375" x="7172325" y="5743575"/>
          <p14:tracePt t="146383" x="7172325" y="5732463"/>
          <p14:tracePt t="146395" x="7172325" y="5719763"/>
          <p14:tracePt t="146412" x="7159625" y="5681663"/>
          <p14:tracePt t="146415" x="7159625" y="5668963"/>
          <p14:tracePt t="146429" x="7159625" y="5643563"/>
          <p14:tracePt t="146431" x="7159625" y="5630863"/>
          <p14:tracePt t="146446" x="7146925" y="5619750"/>
          <p14:tracePt t="146462" x="7123113" y="5607050"/>
          <p14:tracePt t="146479" x="7110413" y="5607050"/>
          <p14:tracePt t="146495" x="7097713" y="5607050"/>
          <p14:tracePt t="146519" x="7085013" y="5607050"/>
          <p14:tracePt t="146528" x="7072313" y="5607050"/>
          <p14:tracePt t="146545" x="7046913" y="5607050"/>
          <p14:tracePt t="146562" x="7010400" y="5607050"/>
          <p14:tracePt t="146579" x="6910388" y="5630863"/>
          <p14:tracePt t="146582" x="6859588" y="5643563"/>
          <p14:tracePt t="146596" x="6784975" y="5656263"/>
          <p14:tracePt t="146598" x="6684963" y="5681663"/>
          <p14:tracePt t="146613" x="6572250" y="5707063"/>
          <p14:tracePt t="146615" x="6496050" y="5719763"/>
          <p14:tracePt t="146630" x="6359525" y="5719763"/>
          <p14:tracePt t="146646" x="6270625" y="5719763"/>
          <p14:tracePt t="146663" x="6259513" y="5719763"/>
          <p14:tracePt t="146679" x="6234113" y="5719763"/>
          <p14:tracePt t="146696" x="6234113" y="5694363"/>
          <p14:tracePt t="146713" x="6234113" y="5656263"/>
          <p14:tracePt t="146729" x="6283325" y="5607050"/>
          <p14:tracePt t="146746" x="6346825" y="5568950"/>
          <p14:tracePt t="146763" x="6446838" y="5543550"/>
          <p14:tracePt t="146780" x="6534150" y="5494338"/>
          <p14:tracePt t="146782" x="6572250" y="5456238"/>
          <p14:tracePt t="146797" x="6608763" y="5430838"/>
          <p14:tracePt t="146799" x="6659563" y="5418138"/>
          <p14:tracePt t="146814" x="6696075" y="5394325"/>
          <p14:tracePt t="146830" x="6708775" y="5394325"/>
          <p14:tracePt t="146879" x="6708775" y="5418138"/>
          <p14:tracePt t="146887" x="6684963" y="5456238"/>
          <p14:tracePt t="146896" x="6646863" y="5481638"/>
          <p14:tracePt t="146913" x="6608763" y="5530850"/>
          <p14:tracePt t="146930" x="6584950" y="5568950"/>
          <p14:tracePt t="146947" x="6584950" y="5581650"/>
          <p14:tracePt t="146963" x="6584950" y="5594350"/>
          <p14:tracePt t="146991" x="6596063" y="5594350"/>
          <p14:tracePt t="146999" x="6621463" y="5594350"/>
          <p14:tracePt t="147014" x="6696075" y="5594350"/>
          <p14:tracePt t="147031" x="6808788" y="5568950"/>
          <p14:tracePt t="147047" x="6884988" y="5556250"/>
          <p14:tracePt t="147064" x="6959600" y="5530850"/>
          <p14:tracePt t="147080" x="7010400" y="5518150"/>
          <p14:tracePt t="147097" x="7046913" y="5507038"/>
          <p14:tracePt t="147135" x="7059613" y="5507038"/>
          <p14:tracePt t="147143" x="7072313" y="5507038"/>
          <p14:tracePt t="147191" x="7085013" y="5507038"/>
          <p14:tracePt t="147223" x="7097713" y="5507038"/>
          <p14:tracePt t="147230" x="7123113" y="5507038"/>
          <p14:tracePt t="147239" x="7134225" y="5518150"/>
          <p14:tracePt t="147247" x="7146925" y="5530850"/>
          <p14:tracePt t="147264" x="7210425" y="5530850"/>
          <p14:tracePt t="147281" x="7259638" y="5530850"/>
          <p14:tracePt t="147297" x="7297738" y="5530850"/>
          <p14:tracePt t="147315" x="7310438" y="5530850"/>
          <p14:tracePt t="147331" x="7335838" y="5530850"/>
          <p14:tracePt t="147347" x="7348538" y="5530850"/>
          <p14:tracePt t="147687" x="7359650" y="5530850"/>
          <p14:tracePt t="147695" x="7372350" y="5518150"/>
          <p14:tracePt t="147703" x="7397750" y="5518150"/>
          <p14:tracePt t="147716" x="7423150" y="5494338"/>
          <p14:tracePt t="147718" x="7448550" y="5481638"/>
          <p14:tracePt t="147732" x="7485063" y="5456238"/>
          <p14:tracePt t="147749" x="7561263" y="5418138"/>
          <p14:tracePt t="147751" x="7585075" y="5407025"/>
          <p14:tracePt t="147766" x="7648575" y="5394325"/>
          <p14:tracePt t="147782" x="7697788" y="5381625"/>
          <p14:tracePt t="147799" x="7735888" y="5368925"/>
          <p14:tracePt t="147816" x="7773988" y="5343525"/>
          <p14:tracePt t="147832" x="7797800" y="5318125"/>
          <p14:tracePt t="147848" x="7823200" y="5305425"/>
          <p14:tracePt t="147865" x="7823200" y="5294313"/>
          <p14:tracePt t="147883" x="7835900" y="5281613"/>
          <p14:tracePt t="147899" x="7861300" y="5268913"/>
          <p14:tracePt t="147916" x="7861300" y="5256213"/>
          <p14:tracePt t="148095" x="7874000" y="5256213"/>
          <p14:tracePt t="148111" x="7874000" y="5243513"/>
          <p14:tracePt t="148119" x="7874000" y="5230813"/>
          <p14:tracePt t="148134" x="7874000" y="5218113"/>
          <p14:tracePt t="148150" x="7874000" y="5205413"/>
          <p14:tracePt t="148175" x="7874000" y="5194300"/>
          <p14:tracePt t="148207" x="7874000" y="5181600"/>
          <p14:tracePt t="148223" x="7861300" y="5181600"/>
          <p14:tracePt t="148231" x="7848600" y="5181600"/>
          <p14:tracePt t="148239" x="7835900" y="5181600"/>
          <p14:tracePt t="148250" x="7810500" y="5181600"/>
          <p14:tracePt t="148267" x="7773988" y="5181600"/>
          <p14:tracePt t="148271" x="7748588" y="5181600"/>
          <p14:tracePt t="148284" x="7723188" y="5181600"/>
          <p14:tracePt t="148287" x="7685088" y="5181600"/>
          <p14:tracePt t="148300" x="7661275" y="5181600"/>
          <p14:tracePt t="148303" x="7623175" y="5181600"/>
          <p14:tracePt t="148318" x="7535863" y="5243513"/>
          <p14:tracePt t="148334" x="7459663" y="5294313"/>
          <p14:tracePt t="148351" x="7372350" y="5356225"/>
          <p14:tracePt t="148367" x="7297738" y="5407025"/>
          <p14:tracePt t="148384" x="7259638" y="5456238"/>
          <p14:tracePt t="148400" x="7246938" y="5481638"/>
          <p14:tracePt t="148417" x="7235825" y="5494338"/>
          <p14:tracePt t="148439" x="7235825" y="5507038"/>
          <p14:tracePt t="148451" x="7235825" y="5518150"/>
          <p14:tracePt t="148472" x="7235825" y="5530850"/>
          <p14:tracePt t="148503" x="7235825" y="5543550"/>
          <p14:tracePt t="148519" x="7259638" y="5556250"/>
          <p14:tracePt t="148526" x="7285038" y="5568950"/>
          <p14:tracePt t="148534" x="7297738" y="5568950"/>
          <p14:tracePt t="148551" x="7359650" y="5581650"/>
          <p14:tracePt t="148567" x="7423150" y="5594350"/>
          <p14:tracePt t="148584" x="7497763" y="5607050"/>
          <p14:tracePt t="148600" x="7597775" y="5607050"/>
          <p14:tracePt t="148618" x="7685088" y="5619750"/>
          <p14:tracePt t="148634" x="7785100" y="5630863"/>
          <p14:tracePt t="148651" x="7848600" y="5630863"/>
          <p14:tracePt t="148668" x="7874000" y="5630863"/>
          <p14:tracePt t="148695" x="7886700" y="5630863"/>
          <p14:tracePt t="148703" x="7897813" y="5630863"/>
          <p14:tracePt t="148719" x="7923213" y="5630863"/>
          <p14:tracePt t="148734" x="7935913" y="5619750"/>
          <p14:tracePt t="148751" x="7974013" y="5581650"/>
          <p14:tracePt t="148768" x="8010525" y="5494338"/>
          <p14:tracePt t="148785" x="8048625" y="5418138"/>
          <p14:tracePt t="148801" x="8086725" y="5318125"/>
          <p14:tracePt t="148818" x="8110538" y="5205413"/>
          <p14:tracePt t="148835" x="8110538" y="5143500"/>
          <p14:tracePt t="148851" x="8110538" y="5081588"/>
          <p14:tracePt t="148854" x="8110538" y="5068888"/>
          <p14:tracePt t="148868" x="8110538" y="5043488"/>
          <p14:tracePt t="148871" x="8110538" y="5018088"/>
          <p14:tracePt t="148886" x="8110538" y="5005388"/>
          <p14:tracePt t="149047" x="8099425" y="5005388"/>
          <p14:tracePt t="149054" x="8086725" y="5005388"/>
          <p14:tracePt t="149071" x="8061325" y="5005388"/>
          <p14:tracePt t="149086" x="8035925" y="5005388"/>
          <p14:tracePt t="149103" x="7999413" y="5018088"/>
          <p14:tracePt t="149119" x="7974013" y="5030788"/>
          <p14:tracePt t="149136" x="7948613" y="5056188"/>
          <p14:tracePt t="149152" x="7935913" y="5081588"/>
          <p14:tracePt t="149168" x="7910513" y="5143500"/>
          <p14:tracePt t="149186" x="7886700" y="5194300"/>
          <p14:tracePt t="149203" x="7886700" y="5256213"/>
          <p14:tracePt t="149220" x="7874000" y="5318125"/>
          <p14:tracePt t="149222" x="7874000" y="5343525"/>
          <p14:tracePt t="149236" x="7861300" y="5368925"/>
          <p14:tracePt t="149238" x="7848600" y="5407025"/>
          <p14:tracePt t="149253" x="7848600" y="5430838"/>
          <p14:tracePt t="149255" x="7848600" y="5456238"/>
          <p14:tracePt t="149270" x="7848600" y="5530850"/>
          <p14:tracePt t="149286" x="7848600" y="5594350"/>
          <p14:tracePt t="149303" x="7848600" y="5643563"/>
          <p14:tracePt t="149320" x="7861300" y="5668963"/>
          <p14:tracePt t="149337" x="7874000" y="5694363"/>
          <p14:tracePt t="149352" x="7886700" y="5694363"/>
          <p14:tracePt t="149369" x="7886700" y="5707063"/>
          <p14:tracePt t="149386" x="7897813" y="5707063"/>
          <p14:tracePt t="149455" x="7910513" y="5707063"/>
          <p14:tracePt t="149470" x="7910513" y="5694363"/>
          <p14:tracePt t="149478" x="7923213" y="5681663"/>
          <p14:tracePt t="149487" x="7935913" y="5656263"/>
          <p14:tracePt t="149504" x="7948613" y="5630863"/>
          <p14:tracePt t="149520" x="7974013" y="5556250"/>
          <p14:tracePt t="149537" x="7974013" y="5494338"/>
          <p14:tracePt t="149553" x="7999413" y="5430838"/>
          <p14:tracePt t="149570" x="8010525" y="5356225"/>
          <p14:tracePt t="149587" x="8023225" y="5294313"/>
          <p14:tracePt t="149604" x="8023225" y="5256213"/>
          <p14:tracePt t="149606" x="8023225" y="5243513"/>
          <p14:tracePt t="149621" x="8023225" y="5218113"/>
          <p14:tracePt t="149623" x="8023225" y="5205413"/>
          <p14:tracePt t="149638" x="8023225" y="5194300"/>
          <p14:tracePt t="149654" x="8023225" y="5181600"/>
          <p14:tracePt t="149783" x="8023225" y="5194300"/>
          <p14:tracePt t="149791" x="8023225" y="5205413"/>
          <p14:tracePt t="149805" x="8023225" y="5230813"/>
          <p14:tracePt t="149807" x="8023225" y="5243513"/>
          <p14:tracePt t="149821" x="8023225" y="5256213"/>
          <p14:tracePt t="149824" x="8023225" y="5281613"/>
          <p14:tracePt t="149838" x="8023225" y="5343525"/>
          <p14:tracePt t="149855" x="8023225" y="5394325"/>
          <p14:tracePt t="149871" x="8023225" y="5443538"/>
          <p14:tracePt t="149888" x="8023225" y="5507038"/>
          <p14:tracePt t="149904" x="8023225" y="5568950"/>
          <p14:tracePt t="149920" x="8023225" y="5594350"/>
          <p14:tracePt t="149937" x="8023225" y="5630863"/>
          <p14:tracePt t="149955" x="8023225" y="5656263"/>
          <p14:tracePt t="149971" x="8023225" y="5668963"/>
          <p14:tracePt t="149988" x="8023225" y="5681663"/>
          <p14:tracePt t="149991" x="8023225" y="5694363"/>
          <p14:tracePt t="150015" x="8023225" y="5707063"/>
          <p14:tracePt t="150039" x="8010525" y="5707063"/>
          <p14:tracePt t="150342" x="8010525" y="5681663"/>
          <p14:tracePt t="150351" x="7999413" y="5668963"/>
          <p14:tracePt t="150359" x="7986713" y="5643563"/>
          <p14:tracePt t="150372" x="7986713" y="5619750"/>
          <p14:tracePt t="150375" x="7986713" y="5594350"/>
          <p14:tracePt t="150390" x="7986713" y="5543550"/>
          <p14:tracePt t="150406" x="7986713" y="5507038"/>
          <p14:tracePt t="150423" x="7986713" y="5494338"/>
          <p14:tracePt t="150446" x="7986713" y="5481638"/>
          <p14:tracePt t="150456" x="7986713" y="5468938"/>
          <p14:tracePt t="150472" x="7986713" y="5456238"/>
          <p14:tracePt t="150489" x="7986713" y="5418138"/>
          <p14:tracePt t="150506" x="7986713" y="5394325"/>
          <p14:tracePt t="150523" x="7986713" y="5381625"/>
          <p14:tracePt t="150526" x="7986713" y="5368925"/>
          <p14:tracePt t="150543" x="7986713" y="5356225"/>
          <p14:tracePt t="150847" x="7986713" y="5368925"/>
          <p14:tracePt t="150855" x="7974013" y="5394325"/>
          <p14:tracePt t="150863" x="7974013" y="5418138"/>
          <p14:tracePt t="150873" x="7974013" y="5443538"/>
          <p14:tracePt t="150890" x="7974013" y="5494338"/>
          <p14:tracePt t="150907" x="7974013" y="5556250"/>
          <p14:tracePt t="150913" x="7974013" y="5581650"/>
          <p14:tracePt t="150924" x="7961313" y="5594350"/>
          <p14:tracePt t="150927" x="7948613" y="5619750"/>
          <p14:tracePt t="150941" x="7948613" y="5656263"/>
          <p14:tracePt t="150943" x="7948613" y="5668963"/>
          <p14:tracePt t="150958" x="7948613" y="5694363"/>
          <p14:tracePt t="150975" x="7948613" y="5719763"/>
          <p14:tracePt t="150991" x="7948613" y="5732463"/>
          <p14:tracePt t="151007" x="7948613" y="5743575"/>
          <p14:tracePt t="151247" x="7935913" y="5743575"/>
          <p14:tracePt t="151255" x="7897813" y="5756275"/>
          <p14:tracePt t="151263" x="7861300" y="5781675"/>
          <p14:tracePt t="151274" x="7823200" y="5794375"/>
          <p14:tracePt t="151291" x="7748588" y="5807075"/>
          <p14:tracePt t="151294" x="7710488" y="5819775"/>
          <p14:tracePt t="151308" x="7673975" y="5832475"/>
          <p14:tracePt t="151311" x="7648575" y="5832475"/>
          <p14:tracePt t="151326" x="7610475" y="5832475"/>
          <p14:tracePt t="151327" x="7585075" y="5843588"/>
          <p14:tracePt t="151342" x="7572375" y="5843588"/>
          <p14:tracePt t="151358" x="7561263" y="5843588"/>
          <p14:tracePt t="151511" x="7561263" y="5832475"/>
          <p14:tracePt t="151519" x="7572375" y="5819775"/>
          <p14:tracePt t="151527" x="7572375" y="5807075"/>
          <p14:tracePt t="151543" x="7610475" y="5768975"/>
          <p14:tracePt t="151559" x="7623175" y="5743575"/>
          <p14:tracePt t="151575" x="7623175" y="5732463"/>
          <p14:tracePt t="151592" x="7635875" y="5732463"/>
          <p14:tracePt t="151719" x="7648575" y="5732463"/>
          <p14:tracePt t="151727" x="7648575" y="5719763"/>
          <p14:tracePt t="151742" x="7661275" y="5719763"/>
          <p14:tracePt t="151751" x="7661275" y="5707063"/>
          <p14:tracePt t="151759" x="7661275" y="5694363"/>
          <p14:tracePt t="151776" x="7673975" y="5694363"/>
          <p14:tracePt t="151793" x="7673975" y="5681663"/>
          <p14:tracePt t="151809" x="7685088" y="5681663"/>
          <p14:tracePt t="151826" x="7685088" y="5668963"/>
          <p14:tracePt t="151843" x="7697788" y="5656263"/>
          <p14:tracePt t="151846" x="7710488" y="5643563"/>
          <p14:tracePt t="151863" x="7710488" y="5630863"/>
          <p14:tracePt t="152087" x="7710488" y="5619750"/>
          <p14:tracePt t="152111" x="7710488" y="5607050"/>
          <p14:tracePt t="152119" x="7710488" y="5594350"/>
          <p14:tracePt t="152159" x="7710488" y="5581650"/>
          <p14:tracePt t="155175" x="7710488" y="5594350"/>
          <p14:tracePt t="155183" x="7697788" y="5619750"/>
          <p14:tracePt t="155199" x="7685088" y="5630863"/>
          <p14:tracePt t="155223" x="7673975" y="5630863"/>
          <p14:tracePt t="155294" x="7673975" y="5619750"/>
          <p14:tracePt t="155302" x="7673975" y="5581650"/>
          <p14:tracePt t="155311" x="7661275" y="5543550"/>
          <p14:tracePt t="155318" x="7661275" y="5507038"/>
          <p14:tracePt t="155335" x="7661275" y="5430838"/>
          <p14:tracePt t="155352" x="7661275" y="5368925"/>
          <p14:tracePt t="155370" x="7661275" y="5305425"/>
          <p14:tracePt t="155385" x="7661275" y="5243513"/>
          <p14:tracePt t="155402" x="7661275" y="5168900"/>
          <p14:tracePt t="155418" x="7661275" y="5092700"/>
          <p14:tracePt t="155435" x="7661275" y="5043488"/>
          <p14:tracePt t="155438" x="7661275" y="5018088"/>
          <p14:tracePt t="155451" x="7661275" y="4992688"/>
          <p14:tracePt t="155455" x="7661275" y="4981575"/>
          <p14:tracePt t="155479" x="7648575" y="4981575"/>
          <p14:tracePt t="155486" x="7635875" y="4981575"/>
          <p14:tracePt t="155511" x="7623175" y="4981575"/>
          <p14:tracePt t="155527" x="7610475" y="4981575"/>
          <p14:tracePt t="155542" x="7585075" y="4981575"/>
          <p14:tracePt t="155552" x="7561263" y="5005388"/>
          <p14:tracePt t="155569" x="7510463" y="5056188"/>
          <p14:tracePt t="155586" x="7485063" y="5118100"/>
          <p14:tracePt t="155603" x="7459663" y="5181600"/>
          <p14:tracePt t="155620" x="7448550" y="5218113"/>
          <p14:tracePt t="155622" x="7448550" y="5243513"/>
          <p14:tracePt t="155636" x="7448550" y="5268913"/>
          <p14:tracePt t="155639" x="7435850" y="5268913"/>
          <p14:tracePt t="155654" x="7435850" y="5281613"/>
          <p14:tracePt t="155670" x="7435850" y="5294313"/>
          <p14:tracePt t="155686" x="7435850" y="5305425"/>
          <p14:tracePt t="155703" x="7435850" y="5318125"/>
          <p14:tracePt t="155719" x="7435850" y="5330825"/>
          <p14:tracePt t="155736" x="7435850" y="5343525"/>
          <p14:tracePt t="155752" x="7435850" y="5368925"/>
          <p14:tracePt t="155769" x="7435850" y="5394325"/>
          <p14:tracePt t="155786" x="7435850" y="5443538"/>
          <p14:tracePt t="155804" x="7435850" y="5481638"/>
          <p14:tracePt t="155806" x="7435850" y="5494338"/>
          <p14:tracePt t="155820" x="7435850" y="5518150"/>
          <p14:tracePt t="155822" x="7435850" y="5530850"/>
          <p14:tracePt t="155837" x="7435850" y="5543550"/>
          <p14:tracePt t="155839" x="7435850" y="5568950"/>
          <p14:tracePt t="155854" x="7435850" y="5581650"/>
          <p14:tracePt t="155870" x="7435850" y="5594350"/>
          <p14:tracePt t="155887" x="7435850" y="5619750"/>
          <p14:tracePt t="155904" x="7435850" y="5643563"/>
          <p14:tracePt t="155920" x="7435850" y="5681663"/>
          <p14:tracePt t="155936" x="7448550" y="5694363"/>
          <p14:tracePt t="155959" x="7448550" y="5707063"/>
          <p14:tracePt t="156023" x="7459663" y="5707063"/>
          <p14:tracePt t="156047" x="7472363" y="5694363"/>
          <p14:tracePt t="156054" x="7485063" y="5681663"/>
          <p14:tracePt t="156071" x="7497763" y="5619750"/>
          <p14:tracePt t="156087" x="7523163" y="5581650"/>
          <p14:tracePt t="156104" x="7523163" y="5543550"/>
          <p14:tracePt t="156120" x="7535863" y="5530850"/>
          <p14:tracePt t="156919" x="7548563" y="5530850"/>
          <p14:tracePt t="156926" x="7561263" y="5530850"/>
          <p14:tracePt t="156939" x="7572375" y="5530850"/>
          <p14:tracePt t="156956" x="7610475" y="5556250"/>
          <p14:tracePt t="156974" x="7623175" y="5568950"/>
          <p14:tracePt t="156998" x="7623175" y="5581650"/>
          <p14:tracePt t="157831" x="7610475" y="5581650"/>
          <p14:tracePt t="157839" x="7597775" y="5581650"/>
          <p14:tracePt t="157847" x="7585075" y="5581650"/>
          <p14:tracePt t="157858" x="7572375" y="5581650"/>
          <p14:tracePt t="157875" x="7561263" y="5581650"/>
          <p14:tracePt t="157878" x="7548563" y="5581650"/>
          <p14:tracePt t="157892" x="7523163" y="5581650"/>
          <p14:tracePt t="157894" x="7510463" y="5594350"/>
          <p14:tracePt t="157909" x="7485063" y="5607050"/>
          <p14:tracePt t="157911" x="7472363" y="5619750"/>
          <p14:tracePt t="157926" x="7448550" y="5630863"/>
          <p14:tracePt t="157942" x="7423150" y="5630863"/>
          <p14:tracePt t="157959" x="7397750" y="5656263"/>
          <p14:tracePt t="157975" x="7372350" y="5656263"/>
          <p14:tracePt t="157992" x="7348538" y="5656263"/>
          <p14:tracePt t="158008" x="7310438" y="5656263"/>
          <p14:tracePt t="158025" x="7285038" y="5656263"/>
          <p14:tracePt t="158042" x="7235825" y="5656263"/>
          <p14:tracePt t="158059" x="7172325" y="5656263"/>
          <p14:tracePt t="158062" x="7134225" y="5656263"/>
          <p14:tracePt t="158076" x="7110413" y="5656263"/>
          <p14:tracePt t="158079" x="7085013" y="5656263"/>
          <p14:tracePt t="158093" x="7072313" y="5656263"/>
          <p14:tracePt t="158095" x="7046913" y="5656263"/>
          <p14:tracePt t="158110" x="6985000" y="5694363"/>
          <p14:tracePt t="158126" x="6946900" y="5707063"/>
          <p14:tracePt t="158143" x="6910388" y="5707063"/>
          <p14:tracePt t="158159" x="6897688" y="5719763"/>
          <p14:tracePt t="158176" x="6884988" y="5719763"/>
          <p14:tracePt t="158263" x="6872288" y="5732463"/>
          <p14:tracePt t="158295" x="6872288" y="5743575"/>
          <p14:tracePt t="158310" x="6859588" y="5743575"/>
          <p14:tracePt t="158319" x="6859588" y="5756275"/>
          <p14:tracePt t="158342" x="6859588" y="5768975"/>
          <p14:tracePt t="158350" x="6859588" y="5781675"/>
          <p14:tracePt t="158383" x="6859588" y="5794375"/>
          <p14:tracePt t="158471" x="6859588" y="5807075"/>
          <p14:tracePt t="158487" x="6859588" y="5819775"/>
          <p14:tracePt t="158494" x="6859588" y="5832475"/>
          <p14:tracePt t="158535" x="6859588" y="5843588"/>
          <p14:tracePt t="158574" x="6859588" y="5856288"/>
          <p14:tracePt t="158606" x="6859588" y="5868988"/>
          <p14:tracePt t="158615" x="6859588" y="5881688"/>
          <p14:tracePt t="158655" x="6859588" y="5894388"/>
          <p14:tracePt t="158831" x="6872288" y="5894388"/>
          <p14:tracePt t="158839" x="6884988" y="5894388"/>
          <p14:tracePt t="158847" x="6897688" y="5894388"/>
          <p14:tracePt t="158862" x="6959600" y="5894388"/>
          <p14:tracePt t="158878" x="7021513" y="5894388"/>
          <p14:tracePt t="158895" x="7085013" y="5894388"/>
          <p14:tracePt t="158911" x="7134225" y="5894388"/>
          <p14:tracePt t="158928" x="7185025" y="5894388"/>
          <p14:tracePt t="158945" x="7210425" y="5894388"/>
          <p14:tracePt t="158961" x="7223125" y="5894388"/>
          <p14:tracePt t="159103" x="7235825" y="5894388"/>
          <p14:tracePt t="159119" x="7235825" y="5881688"/>
          <p14:tracePt t="159128" x="7235825" y="5868988"/>
          <p14:tracePt t="159134" x="7235825" y="5843588"/>
          <p14:tracePt t="159144" x="7235825" y="5832475"/>
          <p14:tracePt t="159162" x="7235825" y="5807075"/>
          <p14:tracePt t="159179" x="7235825" y="5768975"/>
          <p14:tracePt t="159182" x="7235825" y="5756275"/>
          <p14:tracePt t="159195" x="7235825" y="5743575"/>
          <p14:tracePt t="159212" x="7235825" y="5732463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B10982-46BB-D330-AF89-82D003AB15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764694C-DAE0-0966-96B2-494FB99A1B21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6E69E03-D062-C0F8-ADBF-541A379CF6C1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85F3CF-F710-4C2F-03E1-1A3B97CA78C1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FABB30C-675A-9504-51CE-1DBCF07130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9DEAF18-89E7-E079-8216-B1BB75D1D6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981" y="1155870"/>
            <a:ext cx="6812037" cy="4749284"/>
          </a:xfrm>
          <a:prstGeom prst="rect">
            <a:avLst/>
          </a:prstGeom>
        </p:spPr>
      </p:pic>
      <p:sp>
        <p:nvSpPr>
          <p:cNvPr id="12" name="Arrow: Left 11">
            <a:extLst>
              <a:ext uri="{FF2B5EF4-FFF2-40B4-BE49-F238E27FC236}">
                <a16:creationId xmlns:a16="http://schemas.microsoft.com/office/drawing/2014/main" id="{030F4D02-D175-7E0D-8851-CC706E037B9D}"/>
              </a:ext>
            </a:extLst>
          </p:cNvPr>
          <p:cNvSpPr/>
          <p:nvPr/>
        </p:nvSpPr>
        <p:spPr>
          <a:xfrm>
            <a:off x="9144001" y="2477729"/>
            <a:ext cx="1302864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400B1BFD-B7B6-F03E-3186-4E7D50228C26}"/>
              </a:ext>
            </a:extLst>
          </p:cNvPr>
          <p:cNvSpPr/>
          <p:nvPr/>
        </p:nvSpPr>
        <p:spPr>
          <a:xfrm>
            <a:off x="5337743" y="1404905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14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925"/>
    </mc:Choice>
    <mc:Fallback xmlns="">
      <p:transition spd="slow" advTm="55925"/>
    </mc:Fallback>
  </mc:AlternateContent>
  <p:extLst>
    <p:ext uri="{3A86A75C-4F4B-4683-9AE1-C65F6400EC91}">
      <p14:laserTraceLst xmlns:p14="http://schemas.microsoft.com/office/powerpoint/2010/main">
        <p14:tracePtLst>
          <p14:tracePt t="1216" x="7235825" y="5719763"/>
          <p14:tracePt t="1224" x="7235825" y="5681663"/>
          <p14:tracePt t="1235" x="7235825" y="5543550"/>
          <p14:tracePt t="1252" x="7235825" y="5105400"/>
          <p14:tracePt t="1268" x="7210425" y="4730750"/>
          <p14:tracePt t="1271" x="7146925" y="4554538"/>
          <p14:tracePt t="1286" x="7085013" y="4405313"/>
          <p14:tracePt t="1288" x="6997700" y="4254500"/>
          <p14:tracePt t="1303" x="6834188" y="4067175"/>
          <p14:tracePt t="1319" x="6721475" y="3992563"/>
          <p14:tracePt t="1336" x="6696075" y="3979863"/>
          <p14:tracePt t="5056" x="6721475" y="3979863"/>
          <p14:tracePt t="5063" x="6759575" y="3979863"/>
          <p14:tracePt t="5079" x="6834188" y="3979863"/>
          <p14:tracePt t="5095" x="6846888" y="3979863"/>
          <p14:tracePt t="5224" x="6846888" y="3992563"/>
          <p14:tracePt t="5231" x="6859588" y="4005263"/>
          <p14:tracePt t="5246" x="6872288" y="4005263"/>
          <p14:tracePt t="5248" x="6884988" y="4017963"/>
          <p14:tracePt t="5263" x="6934200" y="4029075"/>
          <p14:tracePt t="5280" x="6985000" y="4041775"/>
          <p14:tracePt t="5296" x="7021513" y="4054475"/>
          <p14:tracePt t="5313" x="7046913" y="4054475"/>
          <p14:tracePt t="5329" x="7059613" y="4054475"/>
          <p14:tracePt t="5400" x="7072313" y="4054475"/>
          <p14:tracePt t="5416" x="7085013" y="4054475"/>
          <p14:tracePt t="5424" x="7110413" y="4054475"/>
          <p14:tracePt t="5431" x="7123113" y="4029075"/>
          <p14:tracePt t="5446" x="7146925" y="4029075"/>
          <p14:tracePt t="5448" x="7172325" y="4017963"/>
          <p14:tracePt t="5463" x="7210425" y="3979863"/>
          <p14:tracePt t="5480" x="7259638" y="3929063"/>
          <p14:tracePt t="5496" x="7297738" y="3879850"/>
          <p14:tracePt t="5513" x="7323138" y="3816350"/>
          <p14:tracePt t="5529" x="7348538" y="3754438"/>
          <p14:tracePt t="5546" x="7372350" y="3692525"/>
          <p14:tracePt t="5563" x="7397750" y="3629025"/>
          <p14:tracePt t="5580" x="7410450" y="3529013"/>
          <p14:tracePt t="5597" x="7435850" y="3454400"/>
          <p14:tracePt t="5600" x="7448550" y="3429000"/>
          <p14:tracePt t="5614" x="7448550" y="3403600"/>
          <p14:tracePt t="5616" x="7459663" y="3367088"/>
          <p14:tracePt t="5631" x="7459663" y="3354388"/>
          <p14:tracePt t="5647" x="7459663" y="3328988"/>
          <p14:tracePt t="5720" x="7448550" y="3328988"/>
          <p14:tracePt t="5728" x="7435850" y="3328988"/>
          <p14:tracePt t="5736" x="7410450" y="3341688"/>
          <p14:tracePt t="5746" x="7372350" y="3354388"/>
          <p14:tracePt t="5764" x="7297738" y="3367088"/>
          <p14:tracePt t="5780" x="7246938" y="3403600"/>
          <p14:tracePt t="5783" x="7235825" y="3416300"/>
          <p14:tracePt t="5797" x="7223125" y="3441700"/>
          <p14:tracePt t="5799" x="7210425" y="3467100"/>
          <p14:tracePt t="5815" x="7197725" y="3516313"/>
          <p14:tracePt t="5831" x="7185025" y="3529013"/>
          <p14:tracePt t="5856" x="7185025" y="3541713"/>
          <p14:tracePt t="6080" x="7223125" y="3554413"/>
          <p14:tracePt t="6088" x="7235825" y="3567113"/>
          <p14:tracePt t="6098" x="7259638" y="3567113"/>
          <p14:tracePt t="6114" x="7310438" y="3579813"/>
          <p14:tracePt t="6131" x="7372350" y="3603625"/>
          <p14:tracePt t="6147" x="7410450" y="3616325"/>
          <p14:tracePt t="6165" x="7435850" y="3629025"/>
          <p14:tracePt t="6216" x="7435850" y="3641725"/>
          <p14:tracePt t="6224" x="7435850" y="3654425"/>
          <p14:tracePt t="6239" x="7435850" y="3667125"/>
          <p14:tracePt t="6248" x="7435850" y="3692525"/>
          <p14:tracePt t="6265" x="7435850" y="3729038"/>
          <p14:tracePt t="6281" x="7435850" y="3792538"/>
          <p14:tracePt t="6298" x="7435850" y="3854450"/>
          <p14:tracePt t="6315" x="7448550" y="3916363"/>
          <p14:tracePt t="6331" x="7459663" y="3967163"/>
          <p14:tracePt t="6348" x="7485063" y="3992563"/>
          <p14:tracePt t="6351" x="7497763" y="4005263"/>
          <p14:tracePt t="6366" x="7510463" y="4005263"/>
          <p14:tracePt t="6368" x="7510463" y="4017963"/>
          <p14:tracePt t="6383" x="7523163" y="4017963"/>
          <p14:tracePt t="6719" x="7523163" y="4041775"/>
          <p14:tracePt t="6736" x="7510463" y="4054475"/>
          <p14:tracePt t="6744" x="7497763" y="4067175"/>
          <p14:tracePt t="6752" x="7472363" y="4079875"/>
          <p14:tracePt t="6767" x="7459663" y="4079875"/>
          <p14:tracePt t="6783" x="7448550" y="4092575"/>
          <p14:tracePt t="6800" x="7435850" y="4092575"/>
          <p14:tracePt t="6824" x="7423150" y="4092575"/>
          <p14:tracePt t="6833" x="7397750" y="4092575"/>
          <p14:tracePt t="6849" x="7335838" y="4092575"/>
          <p14:tracePt t="6867" x="7246938" y="4017963"/>
          <p14:tracePt t="6883" x="7123113" y="3916363"/>
          <p14:tracePt t="6900" x="7059613" y="3841750"/>
          <p14:tracePt t="6903" x="7021513" y="3816350"/>
          <p14:tracePt t="6917" x="7010400" y="3792538"/>
          <p14:tracePt t="6919" x="6985000" y="3754438"/>
          <p14:tracePt t="6934" x="6972300" y="3729038"/>
          <p14:tracePt t="6936" x="6959600" y="3716338"/>
          <p14:tracePt t="6950" x="6946900" y="3692525"/>
          <p14:tracePt t="6952" x="6934200" y="3679825"/>
          <p14:tracePt t="6968" x="6910388" y="3641725"/>
          <p14:tracePt t="6984" x="6897688" y="3616325"/>
          <p14:tracePt t="7000" x="6884988" y="3579813"/>
          <p14:tracePt t="7017" x="6884988" y="3554413"/>
          <p14:tracePt t="7033" x="6872288" y="3541713"/>
          <p14:tracePt t="7104" x="6872288" y="3529013"/>
          <p14:tracePt t="7128" x="6872288" y="3516313"/>
          <p14:tracePt t="7144" x="6872288" y="3503613"/>
          <p14:tracePt t="7151" x="6872288" y="3490913"/>
          <p14:tracePt t="7160" x="6872288" y="3467100"/>
          <p14:tracePt t="7168" x="6884988" y="3454400"/>
          <p14:tracePt t="7184" x="6910388" y="3416300"/>
          <p14:tracePt t="7201" x="6910388" y="3403600"/>
          <p14:tracePt t="7217" x="6910388" y="3378200"/>
          <p14:tracePt t="7234" x="6910388" y="3367088"/>
          <p14:tracePt t="7251" x="6910388" y="3341688"/>
          <p14:tracePt t="7268" x="6910388" y="3328988"/>
          <p14:tracePt t="7284" x="6910388" y="3316288"/>
          <p14:tracePt t="7287" x="6910388" y="3303588"/>
          <p14:tracePt t="7301" x="6910388" y="3290888"/>
          <p14:tracePt t="7318" x="6910388" y="3278188"/>
          <p14:tracePt t="7335" x="6910388" y="3241675"/>
          <p14:tracePt t="7351" x="6910388" y="3228975"/>
          <p14:tracePt t="7368" x="6897688" y="3203575"/>
          <p14:tracePt t="7385" x="6897688" y="3178175"/>
          <p14:tracePt t="7401" x="6884988" y="3154363"/>
          <p14:tracePt t="7418" x="6872288" y="3116263"/>
          <p14:tracePt t="7435" x="6846888" y="3078163"/>
          <p14:tracePt t="7451" x="6808788" y="3054350"/>
          <p14:tracePt t="7468" x="6772275" y="3016250"/>
          <p14:tracePt t="7471" x="6759575" y="3016250"/>
          <p14:tracePt t="7484" x="6734175" y="3003550"/>
          <p14:tracePt t="7487" x="6721475" y="2990850"/>
          <p14:tracePt t="7502" x="6708775" y="2990850"/>
          <p14:tracePt t="7504" x="6696075" y="2978150"/>
          <p14:tracePt t="7519" x="6659563" y="2978150"/>
          <p14:tracePt t="7536" x="6596063" y="2952750"/>
          <p14:tracePt t="7552" x="6534150" y="2952750"/>
          <p14:tracePt t="7568" x="6472238" y="2952750"/>
          <p14:tracePt t="7584" x="6434138" y="2952750"/>
          <p14:tracePt t="7601" x="6421438" y="2952750"/>
          <p14:tracePt t="7618" x="6408738" y="2952750"/>
          <p14:tracePt t="7635" x="6396038" y="2952750"/>
          <p14:tracePt t="7651" x="6370638" y="2952750"/>
          <p14:tracePt t="7672" x="6359525" y="2952750"/>
          <p14:tracePt t="7687" x="6346825" y="2965450"/>
          <p14:tracePt t="7703" x="6321425" y="2965450"/>
          <p14:tracePt t="7719" x="6296025" y="2978150"/>
          <p14:tracePt t="7736" x="6270625" y="2990850"/>
          <p14:tracePt t="7752" x="6246813" y="2990850"/>
          <p14:tracePt t="7769" x="6208713" y="3003550"/>
          <p14:tracePt t="7785" x="6183313" y="3016250"/>
          <p14:tracePt t="7802" x="6146800" y="3028950"/>
          <p14:tracePt t="7819" x="6134100" y="3041650"/>
          <p14:tracePt t="7836" x="6134100" y="3054350"/>
          <p14:tracePt t="7839" x="6121400" y="3054350"/>
          <p14:tracePt t="7919" x="6108700" y="3054350"/>
          <p14:tracePt t="7927" x="6096000" y="3065463"/>
          <p14:tracePt t="7936" x="6057900" y="3065463"/>
          <p14:tracePt t="7952" x="5970588" y="3065463"/>
          <p14:tracePt t="7969" x="5857875" y="3090863"/>
          <p14:tracePt t="7986" x="5770563" y="3090863"/>
          <p14:tracePt t="8003" x="5695950" y="3090863"/>
          <p14:tracePt t="8019" x="5645150" y="3090863"/>
          <p14:tracePt t="8036" x="5595938" y="3078163"/>
          <p14:tracePt t="8039" x="5583238" y="3065463"/>
          <p14:tracePt t="8053" x="5557838" y="3065463"/>
          <p14:tracePt t="8056" x="5545138" y="3054350"/>
          <p14:tracePt t="8070" x="5532438" y="3041650"/>
          <p14:tracePt t="8072" x="5507038" y="3041650"/>
          <p14:tracePt t="8087" x="5457825" y="3028950"/>
          <p14:tracePt t="8104" x="5419725" y="3028950"/>
          <p14:tracePt t="8120" x="5370513" y="3016250"/>
          <p14:tracePt t="8137" x="5319713" y="3003550"/>
          <p14:tracePt t="8153" x="5270500" y="2965450"/>
          <p14:tracePt t="8170" x="5245100" y="2952750"/>
          <p14:tracePt t="8187" x="5219700" y="2916238"/>
          <p14:tracePt t="8203" x="5207000" y="2878138"/>
          <p14:tracePt t="8220" x="5194300" y="2865438"/>
          <p14:tracePt t="8223" x="5194300" y="2852738"/>
          <p14:tracePt t="8237" x="5181600" y="2840038"/>
          <p14:tracePt t="8240" x="5170488" y="2828925"/>
          <p14:tracePt t="8253" x="5170488" y="2816225"/>
          <p14:tracePt t="8255" x="5170488" y="2803525"/>
          <p14:tracePt t="8271" x="5157788" y="2790825"/>
          <p14:tracePt t="8273" x="5157788" y="2778125"/>
          <p14:tracePt t="8287" x="5157788" y="2740025"/>
          <p14:tracePt t="8303" x="5145088" y="2703513"/>
          <p14:tracePt t="8320" x="5145088" y="2652713"/>
          <p14:tracePt t="8337" x="5145088" y="2616200"/>
          <p14:tracePt t="8353" x="5145088" y="2590800"/>
          <p14:tracePt t="8370" x="5145088" y="2552700"/>
          <p14:tracePt t="8388" x="5132388" y="2527300"/>
          <p14:tracePt t="8404" x="5119688" y="2503488"/>
          <p14:tracePt t="8407" x="5119688" y="2490788"/>
          <p14:tracePt t="8420" x="5106988" y="2478088"/>
          <p14:tracePt t="8437" x="5094288" y="2439988"/>
          <p14:tracePt t="8439" x="5081588" y="2439988"/>
          <p14:tracePt t="8454" x="5081588" y="2427288"/>
          <p14:tracePt t="8456" x="5068888" y="2414588"/>
          <p14:tracePt t="8471" x="5032375" y="2378075"/>
          <p14:tracePt t="8487" x="5019675" y="2365375"/>
          <p14:tracePt t="8504" x="4994275" y="2352675"/>
          <p14:tracePt t="8521" x="4968875" y="2339975"/>
          <p14:tracePt t="8543" x="4956175" y="2339975"/>
          <p14:tracePt t="8554" x="4956175" y="2327275"/>
          <p14:tracePt t="8576" x="4945063" y="2327275"/>
          <p14:tracePt t="8816" x="4945063" y="2314575"/>
          <p14:tracePt t="8847" x="4956175" y="2314575"/>
          <p14:tracePt t="8880" x="4968875" y="2314575"/>
          <p14:tracePt t="8896" x="4981575" y="2314575"/>
          <p14:tracePt t="8904" x="5006975" y="2314575"/>
          <p14:tracePt t="8911" x="5019675" y="2314575"/>
          <p14:tracePt t="8922" x="5032375" y="2314575"/>
          <p14:tracePt t="8938" x="5057775" y="2314575"/>
          <p14:tracePt t="8955" x="5068888" y="2314575"/>
          <p14:tracePt t="9295" x="5081588" y="2314575"/>
          <p14:tracePt t="9303" x="5081588" y="2303463"/>
          <p14:tracePt t="9336" x="5094288" y="2303463"/>
          <p14:tracePt t="9352" x="5094288" y="2290763"/>
          <p14:tracePt t="9360" x="5094288" y="2278063"/>
          <p14:tracePt t="9375" x="5106988" y="2278063"/>
          <p14:tracePt t="9439" x="5106988" y="2265363"/>
          <p14:tracePt t="9480" x="5106988" y="2252663"/>
          <p14:tracePt t="9959" x="5106988" y="2239963"/>
          <p14:tracePt t="10136" x="5106988" y="2214563"/>
          <p14:tracePt t="10152" x="5106988" y="2201863"/>
          <p14:tracePt t="10159" x="5106988" y="2190750"/>
          <p14:tracePt t="10176" x="5094288" y="2152650"/>
          <p14:tracePt t="10192" x="5081588" y="2139950"/>
          <p14:tracePt t="10209" x="5068888" y="2127250"/>
          <p14:tracePt t="10224" x="5057775" y="2114550"/>
          <p14:tracePt t="10241" x="5045075" y="2114550"/>
          <p14:tracePt t="10259" x="5045075" y="2101850"/>
          <p14:tracePt t="10276" x="5032375" y="2101850"/>
          <p14:tracePt t="10296" x="5019675" y="2101850"/>
          <p14:tracePt t="10309" x="5019675" y="2089150"/>
          <p14:tracePt t="10311" x="5019675" y="2078038"/>
          <p14:tracePt t="10327" x="5019675" y="2065338"/>
          <p14:tracePt t="10343" x="4994275" y="2052638"/>
          <p14:tracePt t="10359" x="4994275" y="2027238"/>
          <p14:tracePt t="10375" x="4994275" y="2014538"/>
          <p14:tracePt t="10432" x="4968875" y="2014538"/>
          <p14:tracePt t="10440" x="4945063" y="2014538"/>
          <p14:tracePt t="10447" x="4932363" y="2014538"/>
          <p14:tracePt t="10459" x="4894263" y="2014538"/>
          <p14:tracePt t="10476" x="4843463" y="2014538"/>
          <p14:tracePt t="10479" x="4819650" y="2014538"/>
          <p14:tracePt t="10492" x="4794250" y="2014538"/>
          <p14:tracePt t="10495" x="4768850" y="2014538"/>
          <p14:tracePt t="10510" x="4743450" y="2014538"/>
          <p14:tracePt t="10512" x="4732338" y="2014538"/>
          <p14:tracePt t="10527" x="4706938" y="2014538"/>
          <p14:tracePt t="10552" x="4694238" y="2014538"/>
          <p14:tracePt t="10648" x="4706938" y="2014538"/>
          <p14:tracePt t="10656" x="4732338" y="2014538"/>
          <p14:tracePt t="10664" x="4768850" y="2001838"/>
          <p14:tracePt t="10677" x="4794250" y="2001838"/>
          <p14:tracePt t="10679" x="4832350" y="1989138"/>
          <p14:tracePt t="10693" x="4856163" y="1978025"/>
          <p14:tracePt t="10695" x="4868863" y="1978025"/>
          <p14:tracePt t="10710" x="4894263" y="1965325"/>
          <p14:tracePt t="10792" x="4894263" y="1952625"/>
          <p14:tracePt t="10816" x="4881563" y="1952625"/>
          <p14:tracePt t="10824" x="4868863" y="1952625"/>
          <p14:tracePt t="10832" x="4856163" y="1952625"/>
          <p14:tracePt t="10844" x="4843463" y="1952625"/>
          <p14:tracePt t="11479" x="4832350" y="1952625"/>
          <p14:tracePt t="11487" x="4819650" y="1952625"/>
          <p14:tracePt t="11495" x="4794250" y="1952625"/>
          <p14:tracePt t="11512" x="4732338" y="1952625"/>
          <p14:tracePt t="11529" x="4681538" y="1952625"/>
          <p14:tracePt t="11545" x="4619625" y="1927225"/>
          <p14:tracePt t="11562" x="4568825" y="1927225"/>
          <p14:tracePt t="11579" x="4543425" y="1927225"/>
          <p14:tracePt t="11596" x="4530725" y="1927225"/>
          <p14:tracePt t="11760" x="4543425" y="1927225"/>
          <p14:tracePt t="11767" x="4556125" y="1927225"/>
          <p14:tracePt t="11951" x="4543425" y="1927225"/>
          <p14:tracePt t="11960" x="4518025" y="1927225"/>
          <p14:tracePt t="11968" x="4506913" y="1914525"/>
          <p14:tracePt t="11980" x="4481513" y="1914525"/>
          <p14:tracePt t="11997" x="4430713" y="1901825"/>
          <p14:tracePt t="12000" x="4368800" y="1876425"/>
          <p14:tracePt t="12013" x="4318000" y="1876425"/>
          <p14:tracePt t="12016" x="4268788" y="1865313"/>
          <p14:tracePt t="12031" x="4068763" y="1814513"/>
          <p14:tracePt t="12047" x="3856038" y="1752600"/>
          <p14:tracePt t="12064" x="3541713" y="1701800"/>
          <p14:tracePt t="12080" x="3279775" y="1652588"/>
          <p14:tracePt t="12097" x="3054350" y="1627188"/>
          <p14:tracePt t="12113" x="2903538" y="1614488"/>
          <p14:tracePt t="12130" x="2790825" y="1589088"/>
          <p14:tracePt t="12147" x="2754313" y="1589088"/>
          <p14:tracePt t="12223" x="2790825" y="1589088"/>
          <p14:tracePt t="12231" x="2828925" y="1589088"/>
          <p14:tracePt t="12239" x="2879725" y="1589088"/>
          <p14:tracePt t="12247" x="2941638" y="1589088"/>
          <p14:tracePt t="12264" x="3067050" y="1589088"/>
          <p14:tracePt t="12280" x="3205163" y="1639888"/>
          <p14:tracePt t="12297" x="3317875" y="1676400"/>
          <p14:tracePt t="12314" x="3405188" y="1727200"/>
          <p14:tracePt t="12331" x="3505200" y="1765300"/>
          <p14:tracePt t="12348" x="3617913" y="1814513"/>
          <p14:tracePt t="12351" x="3692525" y="1827213"/>
          <p14:tracePt t="12364" x="3743325" y="1839913"/>
          <p14:tracePt t="12367" x="3805238" y="1839913"/>
          <p14:tracePt t="12381" x="3867150" y="1852613"/>
          <p14:tracePt t="12383" x="3930650" y="1865313"/>
          <p14:tracePt t="12398" x="3979863" y="1865313"/>
          <p14:tracePt t="12400" x="4030663" y="1876425"/>
          <p14:tracePt t="12415" x="4105275" y="1889125"/>
          <p14:tracePt t="12432" x="4168775" y="1901825"/>
          <p14:tracePt t="12448" x="4230688" y="1914525"/>
          <p14:tracePt t="12465" x="4256088" y="1927225"/>
          <p14:tracePt t="12481" x="4268788" y="1939925"/>
          <p14:tracePt t="12498" x="4294188" y="1939925"/>
          <p14:tracePt t="12514" x="4305300" y="1952625"/>
          <p14:tracePt t="12531" x="4330700" y="1952625"/>
          <p14:tracePt t="12548" x="4343400" y="1965325"/>
          <p14:tracePt t="12551" x="4356100" y="1965325"/>
          <p14:tracePt t="12565" x="4368800" y="1965325"/>
          <p14:tracePt t="12582" x="4381500" y="1965325"/>
          <p14:tracePt t="12599" x="4394200" y="1965325"/>
          <p14:tracePt t="12615" x="4418013" y="1965325"/>
          <p14:tracePt t="12631" x="4456113" y="1965325"/>
          <p14:tracePt t="12648" x="4481513" y="1965325"/>
          <p14:tracePt t="12665" x="4543425" y="1965325"/>
          <p14:tracePt t="12681" x="4568825" y="1965325"/>
          <p14:tracePt t="12698" x="4606925" y="1965325"/>
          <p14:tracePt t="12715" x="4619625" y="1965325"/>
          <p14:tracePt t="12732" x="4630738" y="1965325"/>
          <p14:tracePt t="12735" x="4643438" y="1965325"/>
          <p14:tracePt t="12976" x="4656138" y="1965325"/>
          <p14:tracePt t="12983" x="4681538" y="1965325"/>
          <p14:tracePt t="12991" x="4743450" y="1965325"/>
          <p14:tracePt t="12999" x="4806950" y="1965325"/>
          <p14:tracePt t="13016" x="4932363" y="1939925"/>
          <p14:tracePt t="13033" x="5032375" y="1939925"/>
          <p14:tracePt t="13049" x="5106988" y="1914525"/>
          <p14:tracePt t="13066" x="5119688" y="1914525"/>
          <p14:tracePt t="13143" x="5068888" y="1914525"/>
          <p14:tracePt t="13151" x="5032375" y="1914525"/>
          <p14:tracePt t="13168" x="4945063" y="1927225"/>
          <p14:tracePt t="13183" x="4881563" y="1927225"/>
          <p14:tracePt t="13200" x="4856163" y="1939925"/>
          <p14:tracePt t="13216" x="4843463" y="1939925"/>
          <p14:tracePt t="13271" x="4856163" y="1939925"/>
          <p14:tracePt t="13279" x="4919663" y="1939925"/>
          <p14:tracePt t="13288" x="5019675" y="1939925"/>
          <p14:tracePt t="13300" x="5106988" y="1914525"/>
          <p14:tracePt t="13317" x="5307013" y="1865313"/>
          <p14:tracePt t="13319" x="5394325" y="1839913"/>
          <p14:tracePt t="13334" x="5457825" y="1814513"/>
          <p14:tracePt t="13335" x="5532438" y="1789113"/>
          <p14:tracePt t="13351" x="5595938" y="1776413"/>
          <p14:tracePt t="13407" x="5583238" y="1776413"/>
          <p14:tracePt t="13416" x="5532438" y="1776413"/>
          <p14:tracePt t="13423" x="5483225" y="1776413"/>
          <p14:tracePt t="13433" x="5445125" y="1776413"/>
          <p14:tracePt t="13450" x="5370513" y="1776413"/>
          <p14:tracePt t="13467" x="5332413" y="1789113"/>
          <p14:tracePt t="13484" x="5319713" y="1789113"/>
          <p14:tracePt t="13551" x="5319713" y="1776413"/>
          <p14:tracePt t="13559" x="5332413" y="1776413"/>
          <p14:tracePt t="13568" x="5332413" y="1765300"/>
          <p14:tracePt t="13584" x="5345113" y="1752600"/>
          <p14:tracePt t="13600" x="5357813" y="1739900"/>
          <p14:tracePt t="13688" x="5370513" y="1752600"/>
          <p14:tracePt t="13695" x="5383213" y="1765300"/>
          <p14:tracePt t="13703" x="5383213" y="1776413"/>
          <p14:tracePt t="13717" x="5407025" y="1789113"/>
          <p14:tracePt t="13719" x="5419725" y="1801813"/>
          <p14:tracePt t="13735" x="5457825" y="1814513"/>
          <p14:tracePt t="13751" x="5519738" y="1827213"/>
          <p14:tracePt t="13769" x="5632450" y="1827213"/>
          <p14:tracePt t="13784" x="5808663" y="1827213"/>
          <p14:tracePt t="13801" x="5932488" y="1814513"/>
          <p14:tracePt t="13817" x="5995988" y="1789113"/>
          <p14:tracePt t="13835" x="6021388" y="1776413"/>
          <p14:tracePt t="13896" x="6008688" y="1776413"/>
          <p14:tracePt t="13903" x="5983288" y="1776413"/>
          <p14:tracePt t="13919" x="5945188" y="1789113"/>
          <p14:tracePt t="13935" x="5921375" y="1789113"/>
          <p14:tracePt t="13952" x="5908675" y="1801813"/>
          <p14:tracePt t="14447" x="5908675" y="1814513"/>
          <p14:tracePt t="14463" x="5908675" y="1827213"/>
          <p14:tracePt t="14488" x="5908675" y="1839913"/>
          <p14:tracePt t="14503" x="5908675" y="1852613"/>
          <p14:tracePt t="14511" x="5908675" y="1865313"/>
          <p14:tracePt t="14519" x="5908675" y="1876425"/>
          <p14:tracePt t="14537" x="5908675" y="1901825"/>
          <p14:tracePt t="14553" x="5908675" y="1927225"/>
          <p14:tracePt t="14570" x="5908675" y="1952625"/>
          <p14:tracePt t="14592" x="5908675" y="1965325"/>
          <p14:tracePt t="14807" x="5908675" y="1978025"/>
          <p14:tracePt t="14824" x="5908675" y="1989138"/>
          <p14:tracePt t="14848" x="5908675" y="2001838"/>
          <p14:tracePt t="14863" x="5908675" y="2014538"/>
          <p14:tracePt t="14873" x="5908675" y="2027238"/>
          <p14:tracePt t="14887" x="5908675" y="2039938"/>
          <p14:tracePt t="14903" x="5908675" y="2052638"/>
          <p14:tracePt t="14920" x="5908675" y="2065338"/>
          <p14:tracePt t="14928" x="5908675" y="2078038"/>
          <p14:tracePt t="14937" x="5908675" y="2089150"/>
          <p14:tracePt t="14954" x="5908675" y="2114550"/>
          <p14:tracePt t="14971" x="5908675" y="2127250"/>
          <p14:tracePt t="14987" x="5908675" y="2152650"/>
          <p14:tracePt t="15005" x="5908675" y="2165350"/>
          <p14:tracePt t="15007" x="5908675" y="2178050"/>
          <p14:tracePt t="15024" x="5908675" y="2190750"/>
          <p14:tracePt t="15038" x="5908675" y="2201863"/>
          <p14:tracePt t="15055" x="5908675" y="2214563"/>
          <p14:tracePt t="15087" x="5908675" y="2227263"/>
          <p14:tracePt t="15207" x="5895975" y="2227263"/>
          <p14:tracePt t="15216" x="5870575" y="2227263"/>
          <p14:tracePt t="15223" x="5857875" y="2227263"/>
          <p14:tracePt t="15239" x="5808663" y="2214563"/>
          <p14:tracePt t="15256" x="5795963" y="2201863"/>
          <p14:tracePt t="15272" x="5757863" y="2178050"/>
          <p14:tracePt t="15288" x="5745163" y="2165350"/>
          <p14:tracePt t="15305" x="5719763" y="2127250"/>
          <p14:tracePt t="15322" x="5695950" y="2114550"/>
          <p14:tracePt t="15339" x="5670550" y="2101850"/>
          <p14:tracePt t="15356" x="5645150" y="2089150"/>
          <p14:tracePt t="15359" x="5632450" y="2078038"/>
          <p14:tracePt t="15376" x="5619750" y="2078038"/>
          <p14:tracePt t="15599" x="5619750" y="2089150"/>
          <p14:tracePt t="15607" x="5619750" y="2101850"/>
          <p14:tracePt t="15615" x="5619750" y="2114550"/>
          <p14:tracePt t="15623" x="5619750" y="2139950"/>
          <p14:tracePt t="15639" x="5595938" y="2190750"/>
          <p14:tracePt t="15656" x="5595938" y="2227263"/>
          <p14:tracePt t="15673" x="5595938" y="2278063"/>
          <p14:tracePt t="15689" x="5583238" y="2327275"/>
          <p14:tracePt t="15706" x="5583238" y="2390775"/>
          <p14:tracePt t="15722" x="5583238" y="2439988"/>
          <p14:tracePt t="15739" x="5583238" y="2478088"/>
          <p14:tracePt t="15757" x="5583238" y="2527300"/>
          <p14:tracePt t="15773" x="5583238" y="2540000"/>
          <p14:tracePt t="15775" x="5583238" y="2565400"/>
          <p14:tracePt t="15790" x="5583238" y="2590800"/>
          <p14:tracePt t="15808" x="5583238" y="2603500"/>
          <p14:tracePt t="15823" x="5583238" y="2616200"/>
          <p14:tracePt t="15840" x="5583238" y="2640013"/>
          <p14:tracePt t="15857" x="5583238" y="2665413"/>
          <p14:tracePt t="15873" x="5583238" y="2703513"/>
          <p14:tracePt t="15890" x="5583238" y="2740025"/>
          <p14:tracePt t="15907" x="5583238" y="2790825"/>
          <p14:tracePt t="15923" x="5583238" y="2852738"/>
          <p14:tracePt t="15940" x="5583238" y="2890838"/>
          <p14:tracePt t="15943" x="5583238" y="2916238"/>
          <p14:tracePt t="15957" x="5583238" y="2941638"/>
          <p14:tracePt t="15959" x="5583238" y="2965450"/>
          <p14:tracePt t="15974" x="5583238" y="3003550"/>
          <p14:tracePt t="15976" x="5583238" y="3028950"/>
          <p14:tracePt t="15991" x="5583238" y="3041650"/>
          <p14:tracePt t="16007" x="5583238" y="3065463"/>
          <p14:tracePt t="16023" x="5583238" y="3078163"/>
          <p14:tracePt t="16255" x="5583238" y="3090863"/>
          <p14:tracePt t="16263" x="5595938" y="3090863"/>
          <p14:tracePt t="16280" x="5607050" y="3090863"/>
          <p14:tracePt t="16303" x="5619750" y="3103563"/>
          <p14:tracePt t="16423" x="5632450" y="3103563"/>
          <p14:tracePt t="16520" x="5632450" y="3090863"/>
          <p14:tracePt t="16527" x="5632450" y="3078163"/>
          <p14:tracePt t="16542" x="5632450" y="3065463"/>
          <p14:tracePt t="16544" x="5632450" y="3041650"/>
          <p14:tracePt t="16559" x="5583238" y="3003550"/>
          <p14:tracePt t="16576" x="5507038" y="2965450"/>
          <p14:tracePt t="16592" x="5432425" y="2928938"/>
          <p14:tracePt t="16609" x="5332413" y="2903538"/>
          <p14:tracePt t="16625" x="5257800" y="2890838"/>
          <p14:tracePt t="16642" x="5207000" y="2865438"/>
          <p14:tracePt t="16659" x="5157788" y="2865438"/>
          <p14:tracePt t="16676" x="5119688" y="2865438"/>
          <p14:tracePt t="16679" x="5106988" y="2852738"/>
          <p14:tracePt t="16692" x="5106988" y="2840038"/>
          <p14:tracePt t="16879" x="5132388" y="2840038"/>
          <p14:tracePt t="16887" x="5145088" y="2840038"/>
          <p14:tracePt t="16896" x="5170488" y="2828925"/>
          <p14:tracePt t="16910" x="5219700" y="2828925"/>
          <p14:tracePt t="16926" x="5257800" y="2828925"/>
          <p14:tracePt t="16928" x="5294313" y="2828925"/>
          <p14:tracePt t="16943" x="5357813" y="2816225"/>
          <p14:tracePt t="16960" x="5419725" y="2803525"/>
          <p14:tracePt t="16977" x="5457825" y="2803525"/>
          <p14:tracePt t="16993" x="5470525" y="2803525"/>
          <p14:tracePt t="17009" x="5495925" y="2803525"/>
          <p14:tracePt t="17119" x="5507038" y="2803525"/>
          <p14:tracePt t="17135" x="5519738" y="2803525"/>
          <p14:tracePt t="17159" x="5532438" y="2790825"/>
          <p14:tracePt t="17527" x="5519738" y="2790825"/>
          <p14:tracePt t="17544" x="5507038" y="2790825"/>
          <p14:tracePt t="17560" x="5495925" y="2790825"/>
          <p14:tracePt t="17567" x="5483225" y="2790825"/>
          <p14:tracePt t="17584" x="5470525" y="2790825"/>
          <p14:tracePt t="17594" x="5457825" y="2790825"/>
          <p14:tracePt t="17611" x="5445125" y="2790825"/>
          <p14:tracePt t="17628" x="5432425" y="2790825"/>
          <p14:tracePt t="17645" x="5419725" y="2790825"/>
          <p14:tracePt t="17647" x="5407025" y="2790825"/>
          <p14:tracePt t="17662" x="5394325" y="2790825"/>
          <p14:tracePt t="17679" x="5383213" y="2790825"/>
          <p14:tracePt t="17696" x="5370513" y="2790825"/>
          <p14:tracePt t="17711" x="5357813" y="2790825"/>
          <p14:tracePt t="17728" x="5332413" y="2790825"/>
          <p14:tracePt t="17744" x="5319713" y="2790825"/>
          <p14:tracePt t="17761" x="5307013" y="2790825"/>
          <p14:tracePt t="17778" x="5281613" y="2790825"/>
          <p14:tracePt t="17795" x="5232400" y="2790825"/>
          <p14:tracePt t="17811" x="5181600" y="2790825"/>
          <p14:tracePt t="17828" x="5132388" y="2790825"/>
          <p14:tracePt t="17831" x="5094288" y="2790825"/>
          <p14:tracePt t="17846" x="5068888" y="2790825"/>
          <p14:tracePt t="17848" x="5032375" y="2790825"/>
          <p14:tracePt t="17863" x="4956175" y="2790825"/>
          <p14:tracePt t="17879" x="4881563" y="2790825"/>
          <p14:tracePt t="17895" x="4819650" y="2790825"/>
          <p14:tracePt t="17912" x="4794250" y="2803525"/>
          <p14:tracePt t="17928" x="4756150" y="2803525"/>
          <p14:tracePt t="17945" x="4743450" y="2816225"/>
          <p14:tracePt t="17962" x="4732338" y="2816225"/>
          <p14:tracePt t="17979" x="4719638" y="2816225"/>
          <p14:tracePt t="17996" x="4706938" y="2816225"/>
          <p14:tracePt t="18000" x="4694238" y="2816225"/>
          <p14:tracePt t="18023" x="4694238" y="2828925"/>
          <p14:tracePt t="18039" x="4681538" y="2828925"/>
          <p14:tracePt t="18303" x="4668838" y="2828925"/>
          <p14:tracePt t="18335" x="4656138" y="2828925"/>
          <p14:tracePt t="18344" x="4643438" y="2828925"/>
          <p14:tracePt t="18919" x="4630738" y="2828925"/>
          <p14:tracePt t="18943" x="4619625" y="2828925"/>
          <p14:tracePt t="18959" x="4606925" y="2828925"/>
          <p14:tracePt t="18985" x="4594225" y="2828925"/>
          <p14:tracePt t="18991" x="4581525" y="2828925"/>
          <p14:tracePt t="19015" x="4568825" y="2828925"/>
          <p14:tracePt t="19031" x="4556125" y="2828925"/>
          <p14:tracePt t="19055" x="4543425" y="2828925"/>
          <p14:tracePt t="19064" x="4530725" y="2816225"/>
          <p14:tracePt t="19096" x="4518025" y="2816225"/>
          <p14:tracePt t="19151" x="4506913" y="2803525"/>
          <p14:tracePt t="19191" x="4494213" y="2803525"/>
          <p14:tracePt t="19408" x="4494213" y="2790825"/>
          <p14:tracePt t="19415" x="4494213" y="2778125"/>
          <p14:tracePt t="19439" x="4506913" y="2778125"/>
          <p14:tracePt t="19455" x="4518025" y="2778125"/>
          <p14:tracePt t="19463" x="4518025" y="2765425"/>
          <p14:tracePt t="20967" x="4543425" y="2765425"/>
          <p14:tracePt t="20975" x="4568825" y="2765425"/>
          <p14:tracePt t="20987" x="4581525" y="2765425"/>
          <p14:tracePt t="21003" x="4630738" y="2765425"/>
          <p14:tracePt t="21020" x="4681538" y="2765425"/>
          <p14:tracePt t="21023" x="4694238" y="2765425"/>
          <p14:tracePt t="21038" x="4706938" y="2765425"/>
          <p14:tracePt t="21040" x="4732338" y="2765425"/>
          <p14:tracePt t="21055" x="4768850" y="2765425"/>
          <p14:tracePt t="21071" x="4806950" y="2765425"/>
          <p14:tracePt t="21088" x="4832350" y="2752725"/>
          <p14:tracePt t="21104" x="4868863" y="2752725"/>
          <p14:tracePt t="21120" x="4894263" y="2752725"/>
          <p14:tracePt t="21137" x="4932363" y="2740025"/>
          <p14:tracePt t="21153" x="4956175" y="2740025"/>
          <p14:tracePt t="21170" x="4981575" y="2740025"/>
          <p14:tracePt t="21188" x="5019675" y="2740025"/>
          <p14:tracePt t="21204" x="5081588" y="2716213"/>
          <p14:tracePt t="21207" x="5106988" y="2716213"/>
          <p14:tracePt t="21221" x="5132388" y="2703513"/>
          <p14:tracePt t="21223" x="5170488" y="2703513"/>
          <p14:tracePt t="21238" x="5207000" y="2703513"/>
          <p14:tracePt t="21240" x="5232400" y="2703513"/>
          <p14:tracePt t="21255" x="5281613" y="2678113"/>
          <p14:tracePt t="21271" x="5345113" y="2678113"/>
          <p14:tracePt t="21288" x="5370513" y="2678113"/>
          <p14:tracePt t="21305" x="5407025" y="2678113"/>
          <p14:tracePt t="21327" x="5419725" y="2678113"/>
          <p14:tracePt t="21337" x="5432425" y="2678113"/>
          <p14:tracePt t="21360" x="5445125" y="2678113"/>
          <p14:tracePt t="21399" x="5457825" y="2678113"/>
          <p14:tracePt t="21511" x="5470525" y="2678113"/>
          <p14:tracePt t="21519" x="5483225" y="2678113"/>
          <p14:tracePt t="21536" x="5495925" y="2678113"/>
          <p14:tracePt t="21551" x="5507038" y="2678113"/>
          <p14:tracePt t="21567" x="5519738" y="2678113"/>
          <p14:tracePt t="21576" x="5532438" y="2678113"/>
          <p14:tracePt t="21592" x="5545138" y="2678113"/>
          <p14:tracePt t="21607" x="5557838" y="2678113"/>
          <p14:tracePt t="21623" x="5583238" y="2703513"/>
          <p14:tracePt t="21639" x="5595938" y="2703513"/>
          <p14:tracePt t="21656" x="5619750" y="2703513"/>
          <p14:tracePt t="21671" x="5632450" y="2703513"/>
          <p14:tracePt t="21688" x="5632450" y="2716213"/>
          <p14:tracePt t="21705" x="5645150" y="2716213"/>
          <p14:tracePt t="21727" x="5657850" y="2716213"/>
          <p14:tracePt t="21744" x="5670550" y="2716213"/>
          <p14:tracePt t="21760" x="5683250" y="2716213"/>
          <p14:tracePt t="21776" x="5695950" y="2716213"/>
          <p14:tracePt t="21792" x="5708650" y="2716213"/>
          <p14:tracePt t="21807" x="5719763" y="2716213"/>
          <p14:tracePt t="21823" x="5745163" y="2716213"/>
          <p14:tracePt t="21840" x="5770563" y="2716213"/>
          <p14:tracePt t="21856" x="5808663" y="2716213"/>
          <p14:tracePt t="21873" x="5832475" y="2728913"/>
          <p14:tracePt t="21889" x="5857875" y="2728913"/>
          <p14:tracePt t="21906" x="5895975" y="2728913"/>
          <p14:tracePt t="21923" x="5932488" y="2728913"/>
          <p14:tracePt t="21940" x="5957888" y="2740025"/>
          <p14:tracePt t="21956" x="5970588" y="2740025"/>
          <p14:tracePt t="21959" x="5995988" y="2740025"/>
          <p14:tracePt t="22079" x="6008688" y="2740025"/>
          <p14:tracePt t="22103" x="6021388" y="2740025"/>
          <p14:tracePt t="22119" x="6034088" y="2740025"/>
          <p14:tracePt t="22127" x="6045200" y="2740025"/>
          <p14:tracePt t="22140" x="6070600" y="2752725"/>
          <p14:tracePt t="22142" x="6083300" y="2765425"/>
          <p14:tracePt t="22159" x="6096000" y="2765425"/>
          <p14:tracePt t="22173" x="6108700" y="2765425"/>
          <p14:tracePt t="22840" x="6096000" y="2765425"/>
          <p14:tracePt t="22847" x="6083300" y="2765425"/>
          <p14:tracePt t="22857" x="6057900" y="2778125"/>
          <p14:tracePt t="22875" x="6021388" y="2790825"/>
          <p14:tracePt t="22891" x="5932488" y="2790825"/>
          <p14:tracePt t="22908" x="5857875" y="2816225"/>
          <p14:tracePt t="22911" x="5808663" y="2816225"/>
          <p14:tracePt t="22925" x="5757863" y="2816225"/>
          <p14:tracePt t="22928" x="5695950" y="2828925"/>
          <p14:tracePt t="22943" x="5583238" y="2840038"/>
          <p14:tracePt t="22959" x="5483225" y="2852738"/>
          <p14:tracePt t="22975" x="5419725" y="2852738"/>
          <p14:tracePt t="22992" x="5357813" y="2878138"/>
          <p14:tracePt t="23009" x="5307013" y="2878138"/>
          <p14:tracePt t="23025" x="5281613" y="2878138"/>
          <p14:tracePt t="23042" x="5245100" y="2878138"/>
          <p14:tracePt t="23059" x="5232400" y="2878138"/>
          <p14:tracePt t="23096" x="5219700" y="2878138"/>
          <p14:tracePt t="23103" x="5207000" y="2878138"/>
          <p14:tracePt t="23119" x="5194300" y="2878138"/>
          <p14:tracePt t="23135" x="5181600" y="2878138"/>
          <p14:tracePt t="23151" x="5170488" y="2878138"/>
          <p14:tracePt t="23159" x="5157788" y="2878138"/>
          <p14:tracePt t="23176" x="5145088" y="2878138"/>
          <p14:tracePt t="23192" x="5106988" y="2878138"/>
          <p14:tracePt t="23209" x="5045075" y="2890838"/>
          <p14:tracePt t="23226" x="4981575" y="2928938"/>
          <p14:tracePt t="23243" x="4919663" y="2978150"/>
          <p14:tracePt t="23259" x="4894263" y="3054350"/>
          <p14:tracePt t="23277" x="4856163" y="3090863"/>
          <p14:tracePt t="23279" x="4856163" y="3116263"/>
          <p14:tracePt t="23303" x="4856163" y="3128963"/>
          <p14:tracePt t="23319" x="4843463" y="3128963"/>
          <p14:tracePt t="23391" x="4832350" y="3128963"/>
          <p14:tracePt t="23399" x="4819650" y="3128963"/>
          <p14:tracePt t="23479" x="4806950" y="3128963"/>
          <p14:tracePt t="23497" x="4781550" y="3128963"/>
          <p14:tracePt t="23503" x="4768850" y="3116263"/>
          <p14:tracePt t="23511" x="4756150" y="3103563"/>
          <p14:tracePt t="23527" x="4732338" y="3065463"/>
          <p14:tracePt t="23544" x="4706938" y="3054350"/>
          <p14:tracePt t="23560" x="4681538" y="3028950"/>
          <p14:tracePt t="23576" x="4681538" y="3003550"/>
          <p14:tracePt t="23592" x="4668838" y="2990850"/>
          <p14:tracePt t="23610" x="4668838" y="2978150"/>
          <p14:tracePt t="23627" x="4643438" y="2978150"/>
          <p14:tracePt t="23644" x="4643438" y="2965450"/>
          <p14:tracePt t="23663" x="4630738" y="2965450"/>
          <p14:tracePt t="23696" x="4619625" y="2965450"/>
          <p14:tracePt t="23727" x="4606925" y="2965450"/>
          <p14:tracePt t="23735" x="4606925" y="2978150"/>
          <p14:tracePt t="23744" x="4606925" y="2990850"/>
          <p14:tracePt t="23767" x="4594225" y="2990850"/>
          <p14:tracePt t="23951" x="4594225" y="2978150"/>
          <p14:tracePt t="23983" x="4594225" y="2965450"/>
          <p14:tracePt t="23991" x="4606925" y="2965450"/>
          <p14:tracePt t="24008" x="4619625" y="2965450"/>
          <p14:tracePt t="24015" x="4630738" y="2965450"/>
          <p14:tracePt t="24028" x="4643438" y="2952750"/>
          <p14:tracePt t="24031" x="4656138" y="2952750"/>
          <p14:tracePt t="24045" x="4668838" y="2952750"/>
          <p14:tracePt t="24048" x="4681538" y="2952750"/>
          <p14:tracePt t="24062" x="4694238" y="2941638"/>
          <p14:tracePt t="24079" x="4719638" y="2941638"/>
          <p14:tracePt t="24159" x="4732338" y="2941638"/>
          <p14:tracePt t="24176" x="4756150" y="2941638"/>
          <p14:tracePt t="24183" x="4781550" y="2941638"/>
          <p14:tracePt t="24195" x="4806950" y="2941638"/>
          <p14:tracePt t="24212" x="4868863" y="2941638"/>
          <p14:tracePt t="24215" x="4906963" y="2941638"/>
          <p14:tracePt t="24229" x="4945063" y="2941638"/>
          <p14:tracePt t="24231" x="4994275" y="2941638"/>
          <p14:tracePt t="24246" x="5057775" y="2941638"/>
          <p14:tracePt t="24248" x="5132388" y="2941638"/>
          <p14:tracePt t="24263" x="5270500" y="2941638"/>
          <p14:tracePt t="24279" x="5370513" y="2941638"/>
          <p14:tracePt t="24295" x="5470525" y="2941638"/>
          <p14:tracePt t="24312" x="5532438" y="2941638"/>
          <p14:tracePt t="24329" x="5595938" y="2941638"/>
          <p14:tracePt t="24345" x="5657850" y="2941638"/>
          <p14:tracePt t="24362" x="5719763" y="2941638"/>
          <p14:tracePt t="24379" x="5770563" y="2941638"/>
          <p14:tracePt t="24396" x="5832475" y="2941638"/>
          <p14:tracePt t="24400" x="5857875" y="2941638"/>
          <p14:tracePt t="24412" x="5883275" y="2941638"/>
          <p14:tracePt t="24415" x="5908675" y="2941638"/>
          <p14:tracePt t="24429" x="5921375" y="2941638"/>
          <p14:tracePt t="24431" x="5932488" y="2941638"/>
          <p14:tracePt t="24447" x="5945188" y="2941638"/>
          <p14:tracePt t="24463" x="5957888" y="2941638"/>
          <p14:tracePt t="25055" x="5983288" y="2941638"/>
          <p14:tracePt t="25063" x="5995988" y="2928938"/>
          <p14:tracePt t="25072" x="6021388" y="2928938"/>
          <p14:tracePt t="25080" x="6045200" y="2916238"/>
          <p14:tracePt t="25097" x="6070600" y="2903538"/>
          <p14:tracePt t="25114" x="6083300" y="2878138"/>
          <p14:tracePt t="25144" x="6083300" y="2865438"/>
          <p14:tracePt t="25455" x="6096000" y="2865438"/>
          <p14:tracePt t="25464" x="6108700" y="2865438"/>
          <p14:tracePt t="25503" x="6121400" y="2865438"/>
          <p14:tracePt t="25535" x="6121400" y="2852738"/>
          <p14:tracePt t="25559" x="6134100" y="2852738"/>
          <p14:tracePt t="25711" x="6121400" y="2840038"/>
          <p14:tracePt t="25719" x="6108700" y="2828925"/>
          <p14:tracePt t="25733" x="6083300" y="2828925"/>
          <p14:tracePt t="25735" x="6070600" y="2828925"/>
          <p14:tracePt t="25750" x="6057900" y="2828925"/>
          <p14:tracePt t="25752" x="6034088" y="2828925"/>
          <p14:tracePt t="25766" x="6021388" y="2816225"/>
          <p14:tracePt t="25783" x="6008688" y="2816225"/>
          <p14:tracePt t="25799" x="5983288" y="2816225"/>
          <p14:tracePt t="25816" x="5957888" y="2816225"/>
          <p14:tracePt t="25832" x="5908675" y="2816225"/>
          <p14:tracePt t="25849" x="5883275" y="2816225"/>
          <p14:tracePt t="25866" x="5845175" y="2816225"/>
          <p14:tracePt t="25882" x="5821363" y="2816225"/>
          <p14:tracePt t="25899" x="5783263" y="2816225"/>
          <p14:tracePt t="25917" x="5745163" y="2803525"/>
          <p14:tracePt t="25919" x="5708650" y="2803525"/>
          <p14:tracePt t="25933" x="5670550" y="2803525"/>
          <p14:tracePt t="25935" x="5632450" y="2803525"/>
          <p14:tracePt t="25951" x="5557838" y="2803525"/>
          <p14:tracePt t="25967" x="5495925" y="2803525"/>
          <p14:tracePt t="25983" x="5445125" y="2803525"/>
          <p14:tracePt t="26000" x="5419725" y="2803525"/>
          <p14:tracePt t="26017" x="5370513" y="2803525"/>
          <p14:tracePt t="26032" x="5345113" y="2803525"/>
          <p14:tracePt t="26049" x="5332413" y="2803525"/>
          <p14:tracePt t="26255" x="5332413" y="2790825"/>
          <p14:tracePt t="26263" x="5332413" y="2778125"/>
          <p14:tracePt t="26271" x="5332413" y="2765425"/>
          <p14:tracePt t="26284" x="5345113" y="2765425"/>
          <p14:tracePt t="26287" x="5357813" y="2752725"/>
          <p14:tracePt t="26301" x="5383213" y="2740025"/>
          <p14:tracePt t="26304" x="5394325" y="2728913"/>
          <p14:tracePt t="26318" x="5407025" y="2728913"/>
          <p14:tracePt t="26320" x="5419725" y="2728913"/>
          <p14:tracePt t="26335" x="5445125" y="2728913"/>
          <p14:tracePt t="26351" x="5457825" y="2716213"/>
          <p14:tracePt t="26471" x="5470525" y="2716213"/>
          <p14:tracePt t="26487" x="5483225" y="2716213"/>
          <p14:tracePt t="26495" x="5495925" y="2716213"/>
          <p14:tracePt t="26504" x="5519738" y="2716213"/>
          <p14:tracePt t="26518" x="5532438" y="2716213"/>
          <p14:tracePt t="26535" x="5583238" y="2716213"/>
          <p14:tracePt t="26552" x="5619750" y="2716213"/>
          <p14:tracePt t="26568" x="5683250" y="2716213"/>
          <p14:tracePt t="26585" x="5745163" y="2716213"/>
          <p14:tracePt t="26601" x="5857875" y="2716213"/>
          <p14:tracePt t="26618" x="5932488" y="2703513"/>
          <p14:tracePt t="26635" x="6034088" y="2703513"/>
          <p14:tracePt t="26652" x="6108700" y="2703513"/>
          <p14:tracePt t="26655" x="6134100" y="2703513"/>
          <p14:tracePt t="26668" x="6157913" y="2703513"/>
          <p14:tracePt t="26671" x="6183313" y="2703513"/>
          <p14:tracePt t="26685" x="6208713" y="2703513"/>
          <p14:tracePt t="26688" x="6221413" y="2703513"/>
          <p14:tracePt t="26701" x="6234113" y="2703513"/>
          <p14:tracePt t="26703" x="6246813" y="2703513"/>
          <p14:tracePt t="26718" x="6259513" y="2703513"/>
          <p14:tracePt t="27199" x="6246813" y="2703513"/>
          <p14:tracePt t="27208" x="6234113" y="2703513"/>
          <p14:tracePt t="27219" x="6208713" y="2703513"/>
          <p14:tracePt t="27237" x="6134100" y="2703513"/>
          <p14:tracePt t="27239" x="6083300" y="2703513"/>
          <p14:tracePt t="27254" x="6045200" y="2703513"/>
          <p14:tracePt t="27256" x="6021388" y="2703513"/>
          <p14:tracePt t="27271" x="5945188" y="2703513"/>
          <p14:tracePt t="27287" x="5883275" y="2703513"/>
          <p14:tracePt t="27303" x="5832475" y="2703513"/>
          <p14:tracePt t="27320" x="5808663" y="2703513"/>
          <p14:tracePt t="27343" x="5795963" y="2703513"/>
          <p14:tracePt t="27353" x="5783263" y="2703513"/>
          <p14:tracePt t="27575" x="5795963" y="2703513"/>
          <p14:tracePt t="27583" x="5821363" y="2703513"/>
          <p14:tracePt t="27591" x="5832475" y="2703513"/>
          <p14:tracePt t="27608" x="5845175" y="2703513"/>
          <p14:tracePt t="27620" x="5857875" y="2703513"/>
          <p14:tracePt t="27623" x="5883275" y="2703513"/>
          <p14:tracePt t="27638" x="5908675" y="2690813"/>
          <p14:tracePt t="27640" x="5921375" y="2678113"/>
          <p14:tracePt t="27655" x="5945188" y="2678113"/>
          <p14:tracePt t="27671" x="5957888" y="2665413"/>
          <p14:tracePt t="27688" x="5970588" y="2665413"/>
          <p14:tracePt t="27704" x="5983288" y="2652713"/>
          <p14:tracePt t="27751" x="5983288" y="2640013"/>
          <p14:tracePt t="27767" x="5995988" y="2640013"/>
          <p14:tracePt t="27783" x="5995988" y="2627313"/>
          <p14:tracePt t="27815" x="6008688" y="2616200"/>
          <p14:tracePt t="27927" x="6008688" y="2603500"/>
          <p14:tracePt t="28407" x="6021388" y="2603500"/>
          <p14:tracePt t="28439" x="6034088" y="2603500"/>
          <p14:tracePt t="28447" x="6045200" y="2603500"/>
          <p14:tracePt t="28456" x="6057900" y="2603500"/>
          <p14:tracePt t="28472" x="6070600" y="2603500"/>
          <p14:tracePt t="28489" x="6083300" y="2603500"/>
          <p14:tracePt t="29735" x="6083300" y="2616200"/>
          <p14:tracePt t="29759" x="6083300" y="2640013"/>
          <p14:tracePt t="29776" x="6083300" y="2652713"/>
          <p14:tracePt t="29783" x="6083300" y="2690813"/>
          <p14:tracePt t="29792" x="6083300" y="2703513"/>
          <p14:tracePt t="29809" x="6096000" y="2752725"/>
          <p14:tracePt t="29827" x="6096000" y="2765425"/>
          <p14:tracePt t="29843" x="6096000" y="2778125"/>
          <p14:tracePt t="29860" x="6096000" y="2790825"/>
          <p14:tracePt t="31399" x="6096000" y="2803525"/>
          <p14:tracePt t="31407" x="6096000" y="2816225"/>
          <p14:tracePt t="31415" x="6096000" y="2828925"/>
          <p14:tracePt t="31431" x="6096000" y="2878138"/>
          <p14:tracePt t="31447" x="6096000" y="2916238"/>
          <p14:tracePt t="31464" x="6096000" y="2941638"/>
          <p14:tracePt t="31480" x="6096000" y="2965450"/>
          <p14:tracePt t="31497" x="6096000" y="2978150"/>
          <p14:tracePt t="31520" x="6096000" y="2990850"/>
          <p14:tracePt t="31531" x="6096000" y="3003550"/>
          <p14:tracePt t="31583" x="6096000" y="2990850"/>
          <p14:tracePt t="31591" x="6096000" y="2978150"/>
          <p14:tracePt t="31599" x="6096000" y="2952750"/>
          <p14:tracePt t="31615" x="6096000" y="2928938"/>
          <p14:tracePt t="31631" x="6070600" y="2865438"/>
          <p14:tracePt t="31648" x="6008688" y="2816225"/>
          <p14:tracePt t="31664" x="5957888" y="2790825"/>
          <p14:tracePt t="31681" x="5932488" y="2778125"/>
          <p14:tracePt t="31698" x="5921375" y="2765425"/>
          <p14:tracePt t="31715" x="5895975" y="2765425"/>
          <p14:tracePt t="31732" x="5883275" y="2765425"/>
          <p14:tracePt t="31748" x="5870575" y="2765425"/>
          <p14:tracePt t="32695" x="5883275" y="2765425"/>
          <p14:tracePt t="32727" x="5895975" y="2765425"/>
          <p14:tracePt t="32735" x="5908675" y="2765425"/>
          <p14:tracePt t="32775" x="5921375" y="2765425"/>
          <p14:tracePt t="32800" x="5932488" y="2765425"/>
          <p14:tracePt t="32807" x="5957888" y="2765425"/>
          <p14:tracePt t="32817" x="5970588" y="2765425"/>
          <p14:tracePt t="32834" x="6008688" y="2765425"/>
          <p14:tracePt t="32851" x="6021388" y="2790825"/>
          <p14:tracePt t="32868" x="6045200" y="2816225"/>
          <p14:tracePt t="32871" x="6070600" y="2828925"/>
          <p14:tracePt t="32884" x="6083300" y="2840038"/>
          <p14:tracePt t="32887" x="6108700" y="2840038"/>
          <p14:tracePt t="32903" x="6121400" y="2852738"/>
          <p14:tracePt t="32919" x="6146800" y="2852738"/>
          <p14:tracePt t="32935" x="6183313" y="2852738"/>
          <p14:tracePt t="32951" x="6196013" y="2852738"/>
          <p14:tracePt t="32968" x="6221413" y="2852738"/>
          <p14:tracePt t="32984" x="6234113" y="2852738"/>
          <p14:tracePt t="33002" x="6246813" y="2852738"/>
          <p14:tracePt t="33024" x="6259513" y="2852738"/>
          <p14:tracePt t="33295" x="6270625" y="2852738"/>
          <p14:tracePt t="33327" x="6283325" y="2852738"/>
          <p14:tracePt t="33359" x="6296025" y="2852738"/>
          <p14:tracePt t="33368" x="6308725" y="2852738"/>
          <p14:tracePt t="33455" x="6308725" y="2840038"/>
          <p14:tracePt t="33471" x="6308725" y="2828925"/>
          <p14:tracePt t="33479" x="6308725" y="2816225"/>
          <p14:tracePt t="33495" x="6296025" y="2816225"/>
          <p14:tracePt t="33751" x="6283325" y="2816225"/>
          <p14:tracePt t="33783" x="6270625" y="2816225"/>
          <p14:tracePt t="33815" x="6259513" y="2816225"/>
          <p14:tracePt t="33823" x="6246813" y="2816225"/>
          <p14:tracePt t="33839" x="6234113" y="2816225"/>
          <p14:tracePt t="33854" x="6196013" y="2828925"/>
          <p14:tracePt t="33871" x="6146800" y="2828925"/>
          <p14:tracePt t="33888" x="6134100" y="2840038"/>
          <p14:tracePt t="33999" x="6134100" y="2828925"/>
          <p14:tracePt t="34024" x="6121400" y="2828925"/>
          <p14:tracePt t="34271" x="6121400" y="2816225"/>
          <p14:tracePt t="34415" x="6121400" y="2803525"/>
          <p14:tracePt t="34423" x="6121400" y="2790825"/>
          <p14:tracePt t="34455" x="6121400" y="2778125"/>
          <p14:tracePt t="34471" x="6121400" y="2765425"/>
          <p14:tracePt t="34488" x="6121400" y="2740025"/>
          <p14:tracePt t="34503" x="6121400" y="2728913"/>
          <p14:tracePt t="35239" x="6121400" y="2716213"/>
          <p14:tracePt t="35247" x="6121400" y="2703513"/>
          <p14:tracePt t="35257" x="6121400" y="2690813"/>
          <p14:tracePt t="35274" x="6121400" y="2678113"/>
          <p14:tracePt t="35291" x="6121400" y="2652713"/>
          <p14:tracePt t="35308" x="6108700" y="2652713"/>
          <p14:tracePt t="35311" x="6096000" y="2652713"/>
          <p14:tracePt t="35471" x="6096000" y="2640013"/>
          <p14:tracePt t="35503" x="6096000" y="2627313"/>
          <p14:tracePt t="35943" x="6108700" y="2616200"/>
          <p14:tracePt t="35951" x="6108700" y="2603500"/>
          <p14:tracePt t="35959" x="6108700" y="2590800"/>
          <p14:tracePt t="35976" x="6108700" y="2565400"/>
          <p14:tracePt t="35992" x="6108700" y="2527300"/>
          <p14:tracePt t="36009" x="6096000" y="2503488"/>
          <p14:tracePt t="36026" x="6083300" y="2503488"/>
          <p14:tracePt t="36043" x="6057900" y="2503488"/>
          <p14:tracePt t="36127" x="6057900" y="2516188"/>
          <p14:tracePt t="36142" x="6057900" y="2527300"/>
          <p14:tracePt t="36159" x="6057900" y="2540000"/>
          <p14:tracePt t="36279" x="6070600" y="2540000"/>
          <p14:tracePt t="36287" x="6083300" y="2540000"/>
          <p14:tracePt t="36295" x="6096000" y="2540000"/>
          <p14:tracePt t="36310" x="6146800" y="2552700"/>
          <p14:tracePt t="36327" x="6183313" y="2565400"/>
          <p14:tracePt t="36343" x="6208713" y="2565400"/>
          <p14:tracePt t="36479" x="6208713" y="2578100"/>
          <p14:tracePt t="36503" x="6208713" y="2590800"/>
          <p14:tracePt t="36527" x="6208713" y="2603500"/>
          <p14:tracePt t="36719" x="6196013" y="2616200"/>
          <p14:tracePt t="36743" x="6183313" y="2627313"/>
          <p14:tracePt t="36751" x="6170613" y="2627313"/>
          <p14:tracePt t="36760" x="6170613" y="2640013"/>
          <p14:tracePt t="36778" x="6157913" y="2652713"/>
          <p14:tracePt t="36795" x="6146800" y="2665413"/>
          <p14:tracePt t="36832" x="6146800" y="2678113"/>
          <p14:tracePt t="36879" x="6134100" y="2678113"/>
          <p14:tracePt t="36894" x="6121400" y="2678113"/>
          <p14:tracePt t="36903" x="6108700" y="2678113"/>
          <p14:tracePt t="37431" x="6096000" y="2678113"/>
          <p14:tracePt t="37446" x="6083300" y="2678113"/>
          <p14:tracePt t="37463" x="6070600" y="2678113"/>
          <p14:tracePt t="37471" x="6057900" y="2678113"/>
          <p14:tracePt t="37487" x="6045200" y="2678113"/>
          <p14:tracePt t="37503" x="6021388" y="2678113"/>
          <p14:tracePt t="37513" x="6008688" y="2678113"/>
          <p14:tracePt t="37529" x="5983288" y="2665413"/>
          <p14:tracePt t="37547" x="5970588" y="2665413"/>
          <p14:tracePt t="37575" x="5957888" y="2665413"/>
          <p14:tracePt t="38007" x="5970588" y="2665413"/>
          <p14:tracePt t="38031" x="5983288" y="2665413"/>
          <p14:tracePt t="38071" x="5995988" y="2665413"/>
          <p14:tracePt t="38103" x="6008688" y="2665413"/>
          <p14:tracePt t="38111" x="6021388" y="2665413"/>
          <p14:tracePt t="38279" x="6021388" y="2652713"/>
          <p14:tracePt t="42831" x="6008688" y="2652713"/>
          <p14:tracePt t="43031" x="6008688" y="2665413"/>
          <p14:tracePt t="43039" x="6008688" y="2678113"/>
          <p14:tracePt t="43056" x="6008688" y="2690813"/>
          <p14:tracePt t="43062" x="6008688" y="2703513"/>
          <p14:tracePt t="43079" x="6008688" y="2728913"/>
          <p14:tracePt t="43095" x="6008688" y="2740025"/>
          <p14:tracePt t="43111" x="6008688" y="2752725"/>
          <p14:tracePt t="43128" x="6008688" y="2765425"/>
          <p14:tracePt t="43247" x="6008688" y="2778125"/>
          <p14:tracePt t="43271" x="6008688" y="2790825"/>
          <p14:tracePt t="43287" x="5995988" y="2790825"/>
          <p14:tracePt t="43295" x="5995988" y="2803525"/>
          <p14:tracePt t="43319" x="5995988" y="2816225"/>
          <p14:tracePt t="43359" x="5995988" y="2828925"/>
          <p14:tracePt t="43583" x="6008688" y="2828925"/>
          <p14:tracePt t="43591" x="6021388" y="2828925"/>
          <p14:tracePt t="43671" x="6021388" y="2816225"/>
          <p14:tracePt t="44751" x="6034088" y="2816225"/>
          <p14:tracePt t="44880" x="6034088" y="2803525"/>
          <p14:tracePt t="44895" x="6034088" y="2790825"/>
          <p14:tracePt t="44911" x="6045200" y="2790825"/>
          <p14:tracePt t="44919" x="6045200" y="2778125"/>
          <p14:tracePt t="44943" x="6057900" y="2778125"/>
          <p14:tracePt t="44959" x="6057900" y="2765425"/>
          <p14:tracePt t="44968" x="6070600" y="2752725"/>
          <p14:tracePt t="45447" x="6070600" y="2765425"/>
          <p14:tracePt t="45472" x="6070600" y="2778125"/>
          <p14:tracePt t="45503" x="6070600" y="2790825"/>
          <p14:tracePt t="45519" x="6057900" y="2790825"/>
          <p14:tracePt t="45631" x="6057900" y="2803525"/>
          <p14:tracePt t="45671" x="6070600" y="2803525"/>
          <p14:tracePt t="45679" x="6083300" y="2803525"/>
          <p14:tracePt t="45687" x="6096000" y="2803525"/>
          <p14:tracePt t="45701" x="6108700" y="2803525"/>
          <p14:tracePt t="45703" x="6121400" y="2803525"/>
          <p14:tracePt t="45718" x="6146800" y="2803525"/>
          <p14:tracePt t="46087" x="6157913" y="2803525"/>
          <p14:tracePt t="46135" x="6170613" y="2803525"/>
          <p14:tracePt t="46143" x="6183313" y="2816225"/>
          <p14:tracePt t="46159" x="6196013" y="2816225"/>
          <p14:tracePt t="46175" x="6208713" y="2816225"/>
          <p14:tracePt t="46191" x="6221413" y="2816225"/>
          <p14:tracePt t="46202" x="6234113" y="2816225"/>
          <p14:tracePt t="46219" x="6234113" y="2828925"/>
          <p14:tracePt t="46236" x="6246813" y="2828925"/>
          <p14:tracePt t="46368" x="6259513" y="2828925"/>
          <p14:tracePt t="46383" x="6270625" y="2840038"/>
          <p14:tracePt t="46391" x="6283325" y="2840038"/>
          <p14:tracePt t="46403" x="6308725" y="2852738"/>
          <p14:tracePt t="46420" x="6334125" y="2878138"/>
          <p14:tracePt t="46422" x="6359525" y="2903538"/>
          <p14:tracePt t="46439" x="6359525" y="2916238"/>
          <p14:tracePt t="46452" x="6370638" y="2941638"/>
          <p14:tracePt t="46455" x="6383338" y="2941638"/>
          <p14:tracePt t="46471" x="6383338" y="2965450"/>
          <p14:tracePt t="46487" x="6396038" y="3003550"/>
          <p14:tracePt t="46503" x="6396038" y="3028950"/>
          <p14:tracePt t="46520" x="6396038" y="3054350"/>
          <p14:tracePt t="46536" x="6396038" y="3065463"/>
          <p14:tracePt t="46568" x="6396038" y="3078163"/>
          <p14:tracePt t="46735" x="6396038" y="3090863"/>
          <p14:tracePt t="46743" x="6408738" y="3103563"/>
          <p14:tracePt t="46753" x="6421438" y="3116263"/>
          <p14:tracePt t="46770" x="6483350" y="3141663"/>
          <p14:tracePt t="46787" x="6546850" y="3154363"/>
          <p14:tracePt t="46804" x="6596063" y="3154363"/>
          <p14:tracePt t="46807" x="6608763" y="3154363"/>
          <p14:tracePt t="46821" x="6621463" y="3154363"/>
          <p14:tracePt t="47263" x="6621463" y="3165475"/>
          <p14:tracePt t="47272" x="6621463" y="3178175"/>
          <p14:tracePt t="47279" x="6621463" y="3190875"/>
          <p14:tracePt t="47288" x="6621463" y="3203575"/>
          <p14:tracePt t="47304" x="6621463" y="3267075"/>
          <p14:tracePt t="47322" x="6621463" y="3316288"/>
          <p14:tracePt t="47339" x="6621463" y="3367088"/>
          <p14:tracePt t="47356" x="6621463" y="3403600"/>
          <p14:tracePt t="47359" x="6621463" y="3429000"/>
          <p14:tracePt t="47372" x="6621463" y="3441700"/>
          <p14:tracePt t="47374" x="6621463" y="3454400"/>
          <p14:tracePt t="47389" x="6621463" y="3467100"/>
          <p14:tracePt t="47391" x="6621463" y="3479800"/>
          <p14:tracePt t="47407" x="6621463" y="3503613"/>
          <p14:tracePt t="47423" x="6621463" y="3516313"/>
          <p14:tracePt t="47503" x="6608763" y="3516313"/>
          <p14:tracePt t="47511" x="6584950" y="3503613"/>
          <p14:tracePt t="47523" x="6546850" y="3479800"/>
          <p14:tracePt t="47539" x="6508750" y="3429000"/>
          <p14:tracePt t="47556" x="6459538" y="3367088"/>
          <p14:tracePt t="47559" x="6434138" y="3354388"/>
          <p14:tracePt t="47573" x="6396038" y="3328988"/>
          <p14:tracePt t="47575" x="6359525" y="3278188"/>
          <p14:tracePt t="47590" x="6259513" y="3190875"/>
          <p14:tracePt t="47607" x="6146800" y="3090863"/>
          <p14:tracePt t="47623" x="6008688" y="2965450"/>
          <p14:tracePt t="47639" x="5883275" y="2852738"/>
          <p14:tracePt t="47656" x="5783263" y="2765425"/>
          <p14:tracePt t="47673" x="5695950" y="2703513"/>
          <p14:tracePt t="47689" x="5645150" y="2665413"/>
          <p14:tracePt t="47707" x="5619750" y="2652713"/>
          <p14:tracePt t="47723" x="5607050" y="2652713"/>
          <p14:tracePt t="47927" x="5607050" y="2665413"/>
          <p14:tracePt t="47935" x="5595938" y="2665413"/>
          <p14:tracePt t="48023" x="5583238" y="2665413"/>
          <p14:tracePt t="48031" x="5570538" y="2665413"/>
          <p14:tracePt t="48040" x="5557838" y="2665413"/>
          <p14:tracePt t="48057" x="5519738" y="2665413"/>
          <p14:tracePt t="48074" x="5483225" y="2665413"/>
          <p14:tracePt t="48091" x="5457825" y="2665413"/>
          <p14:tracePt t="48108" x="5407025" y="2665413"/>
          <p14:tracePt t="48110" x="5383213" y="2665413"/>
          <p14:tracePt t="48125" x="5370513" y="2665413"/>
          <p14:tracePt t="48128" x="5345113" y="2665413"/>
          <p14:tracePt t="48141" x="5319713" y="2665413"/>
          <p14:tracePt t="48143" x="5307013" y="2665413"/>
          <p14:tracePt t="48158" x="5281613" y="2665413"/>
          <p14:tracePt t="48175" x="5270500" y="2665413"/>
          <p14:tracePt t="48191" x="5245100" y="2665413"/>
          <p14:tracePt t="48208" x="5232400" y="2665413"/>
          <p14:tracePt t="48335" x="5219700" y="2665413"/>
          <p14:tracePt t="48359" x="5207000" y="2665413"/>
          <p14:tracePt t="48495" x="5194300" y="2665413"/>
          <p14:tracePt t="48511" x="5181600" y="2678113"/>
          <p14:tracePt t="48519" x="5170488" y="2678113"/>
          <p14:tracePt t="48527" x="5157788" y="2678113"/>
          <p14:tracePt t="48542" x="5145088" y="2678113"/>
          <p14:tracePt t="48559" x="5119688" y="2678113"/>
          <p14:tracePt t="48583" x="5106988" y="2678113"/>
          <p14:tracePt t="48615" x="5094288" y="2678113"/>
          <p14:tracePt t="48639" x="5081588" y="2678113"/>
          <p14:tracePt t="48647" x="5068888" y="2678113"/>
          <p14:tracePt t="48659" x="5057775" y="2678113"/>
          <p14:tracePt t="48676" x="5032375" y="2678113"/>
          <p14:tracePt t="48692" x="4981575" y="2678113"/>
          <p14:tracePt t="48695" x="4968875" y="2665413"/>
          <p14:tracePt t="48709" x="4956175" y="2665413"/>
          <p14:tracePt t="48711" x="4919663" y="2665413"/>
          <p14:tracePt t="48726" x="4894263" y="2652713"/>
          <p14:tracePt t="48743" x="4868863" y="2640013"/>
          <p14:tracePt t="48759" x="4856163" y="2640013"/>
          <p14:tracePt t="48776" x="4843463" y="2640013"/>
          <p14:tracePt t="48792" x="4832350" y="2640013"/>
          <p14:tracePt t="48975" x="4868863" y="2640013"/>
          <p14:tracePt t="48983" x="4906963" y="2640013"/>
          <p14:tracePt t="48993" x="4945063" y="2652713"/>
          <p14:tracePt t="49009" x="5019675" y="2652713"/>
          <p14:tracePt t="49027" x="5132388" y="2652713"/>
          <p14:tracePt t="49043" x="5232400" y="2652713"/>
          <p14:tracePt t="49060" x="5370513" y="2652713"/>
          <p14:tracePt t="49063" x="5445125" y="2640013"/>
          <p14:tracePt t="49076" x="5519738" y="2640013"/>
          <p14:tracePt t="49079" x="5595938" y="2640013"/>
          <p14:tracePt t="49094" x="5657850" y="2640013"/>
          <p14:tracePt t="49096" x="5732463" y="2640013"/>
          <p14:tracePt t="49111" x="5845175" y="2627313"/>
          <p14:tracePt t="49127" x="5921375" y="2616200"/>
          <p14:tracePt t="49143" x="5995988" y="2616200"/>
          <p14:tracePt t="49160" x="6057900" y="2616200"/>
          <p14:tracePt t="49177" x="6096000" y="2640013"/>
          <p14:tracePt t="49193" x="6134100" y="2652713"/>
          <p14:tracePt t="49211" x="6146800" y="2665413"/>
          <p14:tracePt t="49227" x="6157913" y="2678113"/>
          <p14:tracePt t="49247" x="6157913" y="2690813"/>
          <p14:tracePt t="49375" x="6157913" y="2703513"/>
          <p14:tracePt t="49383" x="6146800" y="2703513"/>
          <p14:tracePt t="49394" x="6134100" y="2703513"/>
          <p14:tracePt t="49411" x="6121400" y="2716213"/>
          <p14:tracePt t="49427" x="6108700" y="2716213"/>
          <p14:tracePt t="49776" x="6108700" y="2728913"/>
          <p14:tracePt t="49823" x="6108700" y="2740025"/>
          <p14:tracePt t="49943" x="6108700" y="2752725"/>
          <p14:tracePt t="49951" x="6108700" y="2765425"/>
          <p14:tracePt t="49962" x="6108700" y="2778125"/>
          <p14:tracePt t="49979" x="6108700" y="2790825"/>
          <p14:tracePt t="49996" x="6108700" y="2828925"/>
          <p14:tracePt t="49999" x="6108700" y="2840038"/>
          <p14:tracePt t="50015" x="6108700" y="2852738"/>
          <p14:tracePt t="50031" x="6108700" y="2865438"/>
          <p14:tracePt t="50055" x="6108700" y="2878138"/>
          <p14:tracePt t="50135" x="6108700" y="2890838"/>
          <p14:tracePt t="50151" x="6108700" y="2903538"/>
          <p14:tracePt t="50168" x="6108700" y="2916238"/>
          <p14:tracePt t="50183" x="6108700" y="2928938"/>
          <p14:tracePt t="50191" x="6108700" y="2941638"/>
          <p14:tracePt t="50223" x="6108700" y="2952750"/>
          <p14:tracePt t="51199" x="6121400" y="2952750"/>
          <p14:tracePt t="51206" x="6134100" y="2965450"/>
          <p14:tracePt t="51223" x="6146800" y="2978150"/>
          <p14:tracePt t="51231" x="6170613" y="2978150"/>
          <p14:tracePt t="51247" x="6196013" y="2978150"/>
          <p14:tracePt t="51264" x="6221413" y="2978150"/>
          <p14:tracePt t="51281" x="6246813" y="2978150"/>
          <p14:tracePt t="51297" x="6259513" y="2978150"/>
          <p14:tracePt t="51316" x="6270625" y="2978150"/>
          <p14:tracePt t="51332" x="6283325" y="2978150"/>
          <p14:tracePt t="51863" x="6283325" y="2990850"/>
          <p14:tracePt t="51895" x="6283325" y="3003550"/>
          <p14:tracePt t="52063" x="6283325" y="3016250"/>
          <p14:tracePt t="52071" x="6283325" y="3028950"/>
          <p14:tracePt t="52104" x="6283325" y="3041650"/>
          <p14:tracePt t="52543" x="6283325" y="3054350"/>
          <p14:tracePt t="52552" x="6296025" y="3054350"/>
          <p14:tracePt t="53567" x="6259513" y="3054350"/>
          <p14:tracePt t="53575" x="6221413" y="3054350"/>
          <p14:tracePt t="53589" x="6196013" y="3054350"/>
          <p14:tracePt t="53591" x="6170613" y="3054350"/>
          <p14:tracePt t="53607" x="6157913" y="3054350"/>
          <p14:tracePt t="54711" x="6170613" y="3054350"/>
          <p14:tracePt t="54719" x="6221413" y="3054350"/>
          <p14:tracePt t="54727" x="6283325" y="3028950"/>
          <p14:tracePt t="54741" x="6321425" y="3016250"/>
          <p14:tracePt t="54743" x="6346825" y="3016250"/>
          <p14:tracePt t="54758" x="6383338" y="3016250"/>
          <p14:tracePt t="54775" x="6408738" y="3003550"/>
          <p14:tracePt t="54792" x="6421438" y="300355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7B9DD5-C338-02D3-6D47-C8C1E7317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3CC652A-BFB9-E588-C1B6-687164BFBD0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D33A55F-C009-F8CE-8F99-937BA29DC441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4AA3A6-577D-930B-CF84-C19CE355083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2B41314-FA79-F329-FAD3-140ACAAC96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07EE46B-1636-8B75-7457-AE4F642EFD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3033" y="1155869"/>
            <a:ext cx="7374193" cy="4749285"/>
          </a:xfrm>
          <a:prstGeom prst="rect">
            <a:avLst/>
          </a:prstGeom>
        </p:spPr>
      </p:pic>
      <p:sp>
        <p:nvSpPr>
          <p:cNvPr id="13" name="Arrow: Left 12">
            <a:extLst>
              <a:ext uri="{FF2B5EF4-FFF2-40B4-BE49-F238E27FC236}">
                <a16:creationId xmlns:a16="http://schemas.microsoft.com/office/drawing/2014/main" id="{2B8FCD2B-CB92-5760-19F3-58E63508F7CC}"/>
              </a:ext>
            </a:extLst>
          </p:cNvPr>
          <p:cNvSpPr/>
          <p:nvPr/>
        </p:nvSpPr>
        <p:spPr>
          <a:xfrm rot="10800000">
            <a:off x="1777200" y="1765119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69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925"/>
    </mc:Choice>
    <mc:Fallback xmlns="">
      <p:transition spd="slow" advTm="55925"/>
    </mc:Fallback>
  </mc:AlternateContent>
  <p:extLst>
    <p:ext uri="{3A86A75C-4F4B-4683-9AE1-C65F6400EC91}">
      <p14:laserTraceLst xmlns:p14="http://schemas.microsoft.com/office/powerpoint/2010/main">
        <p14:tracePtLst>
          <p14:tracePt t="1216" x="7235825" y="5719763"/>
          <p14:tracePt t="1224" x="7235825" y="5681663"/>
          <p14:tracePt t="1235" x="7235825" y="5543550"/>
          <p14:tracePt t="1252" x="7235825" y="5105400"/>
          <p14:tracePt t="1268" x="7210425" y="4730750"/>
          <p14:tracePt t="1271" x="7146925" y="4554538"/>
          <p14:tracePt t="1286" x="7085013" y="4405313"/>
          <p14:tracePt t="1288" x="6997700" y="4254500"/>
          <p14:tracePt t="1303" x="6834188" y="4067175"/>
          <p14:tracePt t="1319" x="6721475" y="3992563"/>
          <p14:tracePt t="1336" x="6696075" y="3979863"/>
          <p14:tracePt t="5056" x="6721475" y="3979863"/>
          <p14:tracePt t="5063" x="6759575" y="3979863"/>
          <p14:tracePt t="5079" x="6834188" y="3979863"/>
          <p14:tracePt t="5095" x="6846888" y="3979863"/>
          <p14:tracePt t="5224" x="6846888" y="3992563"/>
          <p14:tracePt t="5231" x="6859588" y="4005263"/>
          <p14:tracePt t="5246" x="6872288" y="4005263"/>
          <p14:tracePt t="5248" x="6884988" y="4017963"/>
          <p14:tracePt t="5263" x="6934200" y="4029075"/>
          <p14:tracePt t="5280" x="6985000" y="4041775"/>
          <p14:tracePt t="5296" x="7021513" y="4054475"/>
          <p14:tracePt t="5313" x="7046913" y="4054475"/>
          <p14:tracePt t="5329" x="7059613" y="4054475"/>
          <p14:tracePt t="5400" x="7072313" y="4054475"/>
          <p14:tracePt t="5416" x="7085013" y="4054475"/>
          <p14:tracePt t="5424" x="7110413" y="4054475"/>
          <p14:tracePt t="5431" x="7123113" y="4029075"/>
          <p14:tracePt t="5446" x="7146925" y="4029075"/>
          <p14:tracePt t="5448" x="7172325" y="4017963"/>
          <p14:tracePt t="5463" x="7210425" y="3979863"/>
          <p14:tracePt t="5480" x="7259638" y="3929063"/>
          <p14:tracePt t="5496" x="7297738" y="3879850"/>
          <p14:tracePt t="5513" x="7323138" y="3816350"/>
          <p14:tracePt t="5529" x="7348538" y="3754438"/>
          <p14:tracePt t="5546" x="7372350" y="3692525"/>
          <p14:tracePt t="5563" x="7397750" y="3629025"/>
          <p14:tracePt t="5580" x="7410450" y="3529013"/>
          <p14:tracePt t="5597" x="7435850" y="3454400"/>
          <p14:tracePt t="5600" x="7448550" y="3429000"/>
          <p14:tracePt t="5614" x="7448550" y="3403600"/>
          <p14:tracePt t="5616" x="7459663" y="3367088"/>
          <p14:tracePt t="5631" x="7459663" y="3354388"/>
          <p14:tracePt t="5647" x="7459663" y="3328988"/>
          <p14:tracePt t="5720" x="7448550" y="3328988"/>
          <p14:tracePt t="5728" x="7435850" y="3328988"/>
          <p14:tracePt t="5736" x="7410450" y="3341688"/>
          <p14:tracePt t="5746" x="7372350" y="3354388"/>
          <p14:tracePt t="5764" x="7297738" y="3367088"/>
          <p14:tracePt t="5780" x="7246938" y="3403600"/>
          <p14:tracePt t="5783" x="7235825" y="3416300"/>
          <p14:tracePt t="5797" x="7223125" y="3441700"/>
          <p14:tracePt t="5799" x="7210425" y="3467100"/>
          <p14:tracePt t="5815" x="7197725" y="3516313"/>
          <p14:tracePt t="5831" x="7185025" y="3529013"/>
          <p14:tracePt t="5856" x="7185025" y="3541713"/>
          <p14:tracePt t="6080" x="7223125" y="3554413"/>
          <p14:tracePt t="6088" x="7235825" y="3567113"/>
          <p14:tracePt t="6098" x="7259638" y="3567113"/>
          <p14:tracePt t="6114" x="7310438" y="3579813"/>
          <p14:tracePt t="6131" x="7372350" y="3603625"/>
          <p14:tracePt t="6147" x="7410450" y="3616325"/>
          <p14:tracePt t="6165" x="7435850" y="3629025"/>
          <p14:tracePt t="6216" x="7435850" y="3641725"/>
          <p14:tracePt t="6224" x="7435850" y="3654425"/>
          <p14:tracePt t="6239" x="7435850" y="3667125"/>
          <p14:tracePt t="6248" x="7435850" y="3692525"/>
          <p14:tracePt t="6265" x="7435850" y="3729038"/>
          <p14:tracePt t="6281" x="7435850" y="3792538"/>
          <p14:tracePt t="6298" x="7435850" y="3854450"/>
          <p14:tracePt t="6315" x="7448550" y="3916363"/>
          <p14:tracePt t="6331" x="7459663" y="3967163"/>
          <p14:tracePt t="6348" x="7485063" y="3992563"/>
          <p14:tracePt t="6351" x="7497763" y="4005263"/>
          <p14:tracePt t="6366" x="7510463" y="4005263"/>
          <p14:tracePt t="6368" x="7510463" y="4017963"/>
          <p14:tracePt t="6383" x="7523163" y="4017963"/>
          <p14:tracePt t="6719" x="7523163" y="4041775"/>
          <p14:tracePt t="6736" x="7510463" y="4054475"/>
          <p14:tracePt t="6744" x="7497763" y="4067175"/>
          <p14:tracePt t="6752" x="7472363" y="4079875"/>
          <p14:tracePt t="6767" x="7459663" y="4079875"/>
          <p14:tracePt t="6783" x="7448550" y="4092575"/>
          <p14:tracePt t="6800" x="7435850" y="4092575"/>
          <p14:tracePt t="6824" x="7423150" y="4092575"/>
          <p14:tracePt t="6833" x="7397750" y="4092575"/>
          <p14:tracePt t="6849" x="7335838" y="4092575"/>
          <p14:tracePt t="6867" x="7246938" y="4017963"/>
          <p14:tracePt t="6883" x="7123113" y="3916363"/>
          <p14:tracePt t="6900" x="7059613" y="3841750"/>
          <p14:tracePt t="6903" x="7021513" y="3816350"/>
          <p14:tracePt t="6917" x="7010400" y="3792538"/>
          <p14:tracePt t="6919" x="6985000" y="3754438"/>
          <p14:tracePt t="6934" x="6972300" y="3729038"/>
          <p14:tracePt t="6936" x="6959600" y="3716338"/>
          <p14:tracePt t="6950" x="6946900" y="3692525"/>
          <p14:tracePt t="6952" x="6934200" y="3679825"/>
          <p14:tracePt t="6968" x="6910388" y="3641725"/>
          <p14:tracePt t="6984" x="6897688" y="3616325"/>
          <p14:tracePt t="7000" x="6884988" y="3579813"/>
          <p14:tracePt t="7017" x="6884988" y="3554413"/>
          <p14:tracePt t="7033" x="6872288" y="3541713"/>
          <p14:tracePt t="7104" x="6872288" y="3529013"/>
          <p14:tracePt t="7128" x="6872288" y="3516313"/>
          <p14:tracePt t="7144" x="6872288" y="3503613"/>
          <p14:tracePt t="7151" x="6872288" y="3490913"/>
          <p14:tracePt t="7160" x="6872288" y="3467100"/>
          <p14:tracePt t="7168" x="6884988" y="3454400"/>
          <p14:tracePt t="7184" x="6910388" y="3416300"/>
          <p14:tracePt t="7201" x="6910388" y="3403600"/>
          <p14:tracePt t="7217" x="6910388" y="3378200"/>
          <p14:tracePt t="7234" x="6910388" y="3367088"/>
          <p14:tracePt t="7251" x="6910388" y="3341688"/>
          <p14:tracePt t="7268" x="6910388" y="3328988"/>
          <p14:tracePt t="7284" x="6910388" y="3316288"/>
          <p14:tracePt t="7287" x="6910388" y="3303588"/>
          <p14:tracePt t="7301" x="6910388" y="3290888"/>
          <p14:tracePt t="7318" x="6910388" y="3278188"/>
          <p14:tracePt t="7335" x="6910388" y="3241675"/>
          <p14:tracePt t="7351" x="6910388" y="3228975"/>
          <p14:tracePt t="7368" x="6897688" y="3203575"/>
          <p14:tracePt t="7385" x="6897688" y="3178175"/>
          <p14:tracePt t="7401" x="6884988" y="3154363"/>
          <p14:tracePt t="7418" x="6872288" y="3116263"/>
          <p14:tracePt t="7435" x="6846888" y="3078163"/>
          <p14:tracePt t="7451" x="6808788" y="3054350"/>
          <p14:tracePt t="7468" x="6772275" y="3016250"/>
          <p14:tracePt t="7471" x="6759575" y="3016250"/>
          <p14:tracePt t="7484" x="6734175" y="3003550"/>
          <p14:tracePt t="7487" x="6721475" y="2990850"/>
          <p14:tracePt t="7502" x="6708775" y="2990850"/>
          <p14:tracePt t="7504" x="6696075" y="2978150"/>
          <p14:tracePt t="7519" x="6659563" y="2978150"/>
          <p14:tracePt t="7536" x="6596063" y="2952750"/>
          <p14:tracePt t="7552" x="6534150" y="2952750"/>
          <p14:tracePt t="7568" x="6472238" y="2952750"/>
          <p14:tracePt t="7584" x="6434138" y="2952750"/>
          <p14:tracePt t="7601" x="6421438" y="2952750"/>
          <p14:tracePt t="7618" x="6408738" y="2952750"/>
          <p14:tracePt t="7635" x="6396038" y="2952750"/>
          <p14:tracePt t="7651" x="6370638" y="2952750"/>
          <p14:tracePt t="7672" x="6359525" y="2952750"/>
          <p14:tracePt t="7687" x="6346825" y="2965450"/>
          <p14:tracePt t="7703" x="6321425" y="2965450"/>
          <p14:tracePt t="7719" x="6296025" y="2978150"/>
          <p14:tracePt t="7736" x="6270625" y="2990850"/>
          <p14:tracePt t="7752" x="6246813" y="2990850"/>
          <p14:tracePt t="7769" x="6208713" y="3003550"/>
          <p14:tracePt t="7785" x="6183313" y="3016250"/>
          <p14:tracePt t="7802" x="6146800" y="3028950"/>
          <p14:tracePt t="7819" x="6134100" y="3041650"/>
          <p14:tracePt t="7836" x="6134100" y="3054350"/>
          <p14:tracePt t="7839" x="6121400" y="3054350"/>
          <p14:tracePt t="7919" x="6108700" y="3054350"/>
          <p14:tracePt t="7927" x="6096000" y="3065463"/>
          <p14:tracePt t="7936" x="6057900" y="3065463"/>
          <p14:tracePt t="7952" x="5970588" y="3065463"/>
          <p14:tracePt t="7969" x="5857875" y="3090863"/>
          <p14:tracePt t="7986" x="5770563" y="3090863"/>
          <p14:tracePt t="8003" x="5695950" y="3090863"/>
          <p14:tracePt t="8019" x="5645150" y="3090863"/>
          <p14:tracePt t="8036" x="5595938" y="3078163"/>
          <p14:tracePt t="8039" x="5583238" y="3065463"/>
          <p14:tracePt t="8053" x="5557838" y="3065463"/>
          <p14:tracePt t="8056" x="5545138" y="3054350"/>
          <p14:tracePt t="8070" x="5532438" y="3041650"/>
          <p14:tracePt t="8072" x="5507038" y="3041650"/>
          <p14:tracePt t="8087" x="5457825" y="3028950"/>
          <p14:tracePt t="8104" x="5419725" y="3028950"/>
          <p14:tracePt t="8120" x="5370513" y="3016250"/>
          <p14:tracePt t="8137" x="5319713" y="3003550"/>
          <p14:tracePt t="8153" x="5270500" y="2965450"/>
          <p14:tracePt t="8170" x="5245100" y="2952750"/>
          <p14:tracePt t="8187" x="5219700" y="2916238"/>
          <p14:tracePt t="8203" x="5207000" y="2878138"/>
          <p14:tracePt t="8220" x="5194300" y="2865438"/>
          <p14:tracePt t="8223" x="5194300" y="2852738"/>
          <p14:tracePt t="8237" x="5181600" y="2840038"/>
          <p14:tracePt t="8240" x="5170488" y="2828925"/>
          <p14:tracePt t="8253" x="5170488" y="2816225"/>
          <p14:tracePt t="8255" x="5170488" y="2803525"/>
          <p14:tracePt t="8271" x="5157788" y="2790825"/>
          <p14:tracePt t="8273" x="5157788" y="2778125"/>
          <p14:tracePt t="8287" x="5157788" y="2740025"/>
          <p14:tracePt t="8303" x="5145088" y="2703513"/>
          <p14:tracePt t="8320" x="5145088" y="2652713"/>
          <p14:tracePt t="8337" x="5145088" y="2616200"/>
          <p14:tracePt t="8353" x="5145088" y="2590800"/>
          <p14:tracePt t="8370" x="5145088" y="2552700"/>
          <p14:tracePt t="8388" x="5132388" y="2527300"/>
          <p14:tracePt t="8404" x="5119688" y="2503488"/>
          <p14:tracePt t="8407" x="5119688" y="2490788"/>
          <p14:tracePt t="8420" x="5106988" y="2478088"/>
          <p14:tracePt t="8437" x="5094288" y="2439988"/>
          <p14:tracePt t="8439" x="5081588" y="2439988"/>
          <p14:tracePt t="8454" x="5081588" y="2427288"/>
          <p14:tracePt t="8456" x="5068888" y="2414588"/>
          <p14:tracePt t="8471" x="5032375" y="2378075"/>
          <p14:tracePt t="8487" x="5019675" y="2365375"/>
          <p14:tracePt t="8504" x="4994275" y="2352675"/>
          <p14:tracePt t="8521" x="4968875" y="2339975"/>
          <p14:tracePt t="8543" x="4956175" y="2339975"/>
          <p14:tracePt t="8554" x="4956175" y="2327275"/>
          <p14:tracePt t="8576" x="4945063" y="2327275"/>
          <p14:tracePt t="8816" x="4945063" y="2314575"/>
          <p14:tracePt t="8847" x="4956175" y="2314575"/>
          <p14:tracePt t="8880" x="4968875" y="2314575"/>
          <p14:tracePt t="8896" x="4981575" y="2314575"/>
          <p14:tracePt t="8904" x="5006975" y="2314575"/>
          <p14:tracePt t="8911" x="5019675" y="2314575"/>
          <p14:tracePt t="8922" x="5032375" y="2314575"/>
          <p14:tracePt t="8938" x="5057775" y="2314575"/>
          <p14:tracePt t="8955" x="5068888" y="2314575"/>
          <p14:tracePt t="9295" x="5081588" y="2314575"/>
          <p14:tracePt t="9303" x="5081588" y="2303463"/>
          <p14:tracePt t="9336" x="5094288" y="2303463"/>
          <p14:tracePt t="9352" x="5094288" y="2290763"/>
          <p14:tracePt t="9360" x="5094288" y="2278063"/>
          <p14:tracePt t="9375" x="5106988" y="2278063"/>
          <p14:tracePt t="9439" x="5106988" y="2265363"/>
          <p14:tracePt t="9480" x="5106988" y="2252663"/>
          <p14:tracePt t="9959" x="5106988" y="2239963"/>
          <p14:tracePt t="10136" x="5106988" y="2214563"/>
          <p14:tracePt t="10152" x="5106988" y="2201863"/>
          <p14:tracePt t="10159" x="5106988" y="2190750"/>
          <p14:tracePt t="10176" x="5094288" y="2152650"/>
          <p14:tracePt t="10192" x="5081588" y="2139950"/>
          <p14:tracePt t="10209" x="5068888" y="2127250"/>
          <p14:tracePt t="10224" x="5057775" y="2114550"/>
          <p14:tracePt t="10241" x="5045075" y="2114550"/>
          <p14:tracePt t="10259" x="5045075" y="2101850"/>
          <p14:tracePt t="10276" x="5032375" y="2101850"/>
          <p14:tracePt t="10296" x="5019675" y="2101850"/>
          <p14:tracePt t="10309" x="5019675" y="2089150"/>
          <p14:tracePt t="10311" x="5019675" y="2078038"/>
          <p14:tracePt t="10327" x="5019675" y="2065338"/>
          <p14:tracePt t="10343" x="4994275" y="2052638"/>
          <p14:tracePt t="10359" x="4994275" y="2027238"/>
          <p14:tracePt t="10375" x="4994275" y="2014538"/>
          <p14:tracePt t="10432" x="4968875" y="2014538"/>
          <p14:tracePt t="10440" x="4945063" y="2014538"/>
          <p14:tracePt t="10447" x="4932363" y="2014538"/>
          <p14:tracePt t="10459" x="4894263" y="2014538"/>
          <p14:tracePt t="10476" x="4843463" y="2014538"/>
          <p14:tracePt t="10479" x="4819650" y="2014538"/>
          <p14:tracePt t="10492" x="4794250" y="2014538"/>
          <p14:tracePt t="10495" x="4768850" y="2014538"/>
          <p14:tracePt t="10510" x="4743450" y="2014538"/>
          <p14:tracePt t="10512" x="4732338" y="2014538"/>
          <p14:tracePt t="10527" x="4706938" y="2014538"/>
          <p14:tracePt t="10552" x="4694238" y="2014538"/>
          <p14:tracePt t="10648" x="4706938" y="2014538"/>
          <p14:tracePt t="10656" x="4732338" y="2014538"/>
          <p14:tracePt t="10664" x="4768850" y="2001838"/>
          <p14:tracePt t="10677" x="4794250" y="2001838"/>
          <p14:tracePt t="10679" x="4832350" y="1989138"/>
          <p14:tracePt t="10693" x="4856163" y="1978025"/>
          <p14:tracePt t="10695" x="4868863" y="1978025"/>
          <p14:tracePt t="10710" x="4894263" y="1965325"/>
          <p14:tracePt t="10792" x="4894263" y="1952625"/>
          <p14:tracePt t="10816" x="4881563" y="1952625"/>
          <p14:tracePt t="10824" x="4868863" y="1952625"/>
          <p14:tracePt t="10832" x="4856163" y="1952625"/>
          <p14:tracePt t="10844" x="4843463" y="1952625"/>
          <p14:tracePt t="11479" x="4832350" y="1952625"/>
          <p14:tracePt t="11487" x="4819650" y="1952625"/>
          <p14:tracePt t="11495" x="4794250" y="1952625"/>
          <p14:tracePt t="11512" x="4732338" y="1952625"/>
          <p14:tracePt t="11529" x="4681538" y="1952625"/>
          <p14:tracePt t="11545" x="4619625" y="1927225"/>
          <p14:tracePt t="11562" x="4568825" y="1927225"/>
          <p14:tracePt t="11579" x="4543425" y="1927225"/>
          <p14:tracePt t="11596" x="4530725" y="1927225"/>
          <p14:tracePt t="11760" x="4543425" y="1927225"/>
          <p14:tracePt t="11767" x="4556125" y="1927225"/>
          <p14:tracePt t="11951" x="4543425" y="1927225"/>
          <p14:tracePt t="11960" x="4518025" y="1927225"/>
          <p14:tracePt t="11968" x="4506913" y="1914525"/>
          <p14:tracePt t="11980" x="4481513" y="1914525"/>
          <p14:tracePt t="11997" x="4430713" y="1901825"/>
          <p14:tracePt t="12000" x="4368800" y="1876425"/>
          <p14:tracePt t="12013" x="4318000" y="1876425"/>
          <p14:tracePt t="12016" x="4268788" y="1865313"/>
          <p14:tracePt t="12031" x="4068763" y="1814513"/>
          <p14:tracePt t="12047" x="3856038" y="1752600"/>
          <p14:tracePt t="12064" x="3541713" y="1701800"/>
          <p14:tracePt t="12080" x="3279775" y="1652588"/>
          <p14:tracePt t="12097" x="3054350" y="1627188"/>
          <p14:tracePt t="12113" x="2903538" y="1614488"/>
          <p14:tracePt t="12130" x="2790825" y="1589088"/>
          <p14:tracePt t="12147" x="2754313" y="1589088"/>
          <p14:tracePt t="12223" x="2790825" y="1589088"/>
          <p14:tracePt t="12231" x="2828925" y="1589088"/>
          <p14:tracePt t="12239" x="2879725" y="1589088"/>
          <p14:tracePt t="12247" x="2941638" y="1589088"/>
          <p14:tracePt t="12264" x="3067050" y="1589088"/>
          <p14:tracePt t="12280" x="3205163" y="1639888"/>
          <p14:tracePt t="12297" x="3317875" y="1676400"/>
          <p14:tracePt t="12314" x="3405188" y="1727200"/>
          <p14:tracePt t="12331" x="3505200" y="1765300"/>
          <p14:tracePt t="12348" x="3617913" y="1814513"/>
          <p14:tracePt t="12351" x="3692525" y="1827213"/>
          <p14:tracePt t="12364" x="3743325" y="1839913"/>
          <p14:tracePt t="12367" x="3805238" y="1839913"/>
          <p14:tracePt t="12381" x="3867150" y="1852613"/>
          <p14:tracePt t="12383" x="3930650" y="1865313"/>
          <p14:tracePt t="12398" x="3979863" y="1865313"/>
          <p14:tracePt t="12400" x="4030663" y="1876425"/>
          <p14:tracePt t="12415" x="4105275" y="1889125"/>
          <p14:tracePt t="12432" x="4168775" y="1901825"/>
          <p14:tracePt t="12448" x="4230688" y="1914525"/>
          <p14:tracePt t="12465" x="4256088" y="1927225"/>
          <p14:tracePt t="12481" x="4268788" y="1939925"/>
          <p14:tracePt t="12498" x="4294188" y="1939925"/>
          <p14:tracePt t="12514" x="4305300" y="1952625"/>
          <p14:tracePt t="12531" x="4330700" y="1952625"/>
          <p14:tracePt t="12548" x="4343400" y="1965325"/>
          <p14:tracePt t="12551" x="4356100" y="1965325"/>
          <p14:tracePt t="12565" x="4368800" y="1965325"/>
          <p14:tracePt t="12582" x="4381500" y="1965325"/>
          <p14:tracePt t="12599" x="4394200" y="1965325"/>
          <p14:tracePt t="12615" x="4418013" y="1965325"/>
          <p14:tracePt t="12631" x="4456113" y="1965325"/>
          <p14:tracePt t="12648" x="4481513" y="1965325"/>
          <p14:tracePt t="12665" x="4543425" y="1965325"/>
          <p14:tracePt t="12681" x="4568825" y="1965325"/>
          <p14:tracePt t="12698" x="4606925" y="1965325"/>
          <p14:tracePt t="12715" x="4619625" y="1965325"/>
          <p14:tracePt t="12732" x="4630738" y="1965325"/>
          <p14:tracePt t="12735" x="4643438" y="1965325"/>
          <p14:tracePt t="12976" x="4656138" y="1965325"/>
          <p14:tracePt t="12983" x="4681538" y="1965325"/>
          <p14:tracePt t="12991" x="4743450" y="1965325"/>
          <p14:tracePt t="12999" x="4806950" y="1965325"/>
          <p14:tracePt t="13016" x="4932363" y="1939925"/>
          <p14:tracePt t="13033" x="5032375" y="1939925"/>
          <p14:tracePt t="13049" x="5106988" y="1914525"/>
          <p14:tracePt t="13066" x="5119688" y="1914525"/>
          <p14:tracePt t="13143" x="5068888" y="1914525"/>
          <p14:tracePt t="13151" x="5032375" y="1914525"/>
          <p14:tracePt t="13168" x="4945063" y="1927225"/>
          <p14:tracePt t="13183" x="4881563" y="1927225"/>
          <p14:tracePt t="13200" x="4856163" y="1939925"/>
          <p14:tracePt t="13216" x="4843463" y="1939925"/>
          <p14:tracePt t="13271" x="4856163" y="1939925"/>
          <p14:tracePt t="13279" x="4919663" y="1939925"/>
          <p14:tracePt t="13288" x="5019675" y="1939925"/>
          <p14:tracePt t="13300" x="5106988" y="1914525"/>
          <p14:tracePt t="13317" x="5307013" y="1865313"/>
          <p14:tracePt t="13319" x="5394325" y="1839913"/>
          <p14:tracePt t="13334" x="5457825" y="1814513"/>
          <p14:tracePt t="13335" x="5532438" y="1789113"/>
          <p14:tracePt t="13351" x="5595938" y="1776413"/>
          <p14:tracePt t="13407" x="5583238" y="1776413"/>
          <p14:tracePt t="13416" x="5532438" y="1776413"/>
          <p14:tracePt t="13423" x="5483225" y="1776413"/>
          <p14:tracePt t="13433" x="5445125" y="1776413"/>
          <p14:tracePt t="13450" x="5370513" y="1776413"/>
          <p14:tracePt t="13467" x="5332413" y="1789113"/>
          <p14:tracePt t="13484" x="5319713" y="1789113"/>
          <p14:tracePt t="13551" x="5319713" y="1776413"/>
          <p14:tracePt t="13559" x="5332413" y="1776413"/>
          <p14:tracePt t="13568" x="5332413" y="1765300"/>
          <p14:tracePt t="13584" x="5345113" y="1752600"/>
          <p14:tracePt t="13600" x="5357813" y="1739900"/>
          <p14:tracePt t="13688" x="5370513" y="1752600"/>
          <p14:tracePt t="13695" x="5383213" y="1765300"/>
          <p14:tracePt t="13703" x="5383213" y="1776413"/>
          <p14:tracePt t="13717" x="5407025" y="1789113"/>
          <p14:tracePt t="13719" x="5419725" y="1801813"/>
          <p14:tracePt t="13735" x="5457825" y="1814513"/>
          <p14:tracePt t="13751" x="5519738" y="1827213"/>
          <p14:tracePt t="13769" x="5632450" y="1827213"/>
          <p14:tracePt t="13784" x="5808663" y="1827213"/>
          <p14:tracePt t="13801" x="5932488" y="1814513"/>
          <p14:tracePt t="13817" x="5995988" y="1789113"/>
          <p14:tracePt t="13835" x="6021388" y="1776413"/>
          <p14:tracePt t="13896" x="6008688" y="1776413"/>
          <p14:tracePt t="13903" x="5983288" y="1776413"/>
          <p14:tracePt t="13919" x="5945188" y="1789113"/>
          <p14:tracePt t="13935" x="5921375" y="1789113"/>
          <p14:tracePt t="13952" x="5908675" y="1801813"/>
          <p14:tracePt t="14447" x="5908675" y="1814513"/>
          <p14:tracePt t="14463" x="5908675" y="1827213"/>
          <p14:tracePt t="14488" x="5908675" y="1839913"/>
          <p14:tracePt t="14503" x="5908675" y="1852613"/>
          <p14:tracePt t="14511" x="5908675" y="1865313"/>
          <p14:tracePt t="14519" x="5908675" y="1876425"/>
          <p14:tracePt t="14537" x="5908675" y="1901825"/>
          <p14:tracePt t="14553" x="5908675" y="1927225"/>
          <p14:tracePt t="14570" x="5908675" y="1952625"/>
          <p14:tracePt t="14592" x="5908675" y="1965325"/>
          <p14:tracePt t="14807" x="5908675" y="1978025"/>
          <p14:tracePt t="14824" x="5908675" y="1989138"/>
          <p14:tracePt t="14848" x="5908675" y="2001838"/>
          <p14:tracePt t="14863" x="5908675" y="2014538"/>
          <p14:tracePt t="14873" x="5908675" y="2027238"/>
          <p14:tracePt t="14887" x="5908675" y="2039938"/>
          <p14:tracePt t="14903" x="5908675" y="2052638"/>
          <p14:tracePt t="14920" x="5908675" y="2065338"/>
          <p14:tracePt t="14928" x="5908675" y="2078038"/>
          <p14:tracePt t="14937" x="5908675" y="2089150"/>
          <p14:tracePt t="14954" x="5908675" y="2114550"/>
          <p14:tracePt t="14971" x="5908675" y="2127250"/>
          <p14:tracePt t="14987" x="5908675" y="2152650"/>
          <p14:tracePt t="15005" x="5908675" y="2165350"/>
          <p14:tracePt t="15007" x="5908675" y="2178050"/>
          <p14:tracePt t="15024" x="5908675" y="2190750"/>
          <p14:tracePt t="15038" x="5908675" y="2201863"/>
          <p14:tracePt t="15055" x="5908675" y="2214563"/>
          <p14:tracePt t="15087" x="5908675" y="2227263"/>
          <p14:tracePt t="15207" x="5895975" y="2227263"/>
          <p14:tracePt t="15216" x="5870575" y="2227263"/>
          <p14:tracePt t="15223" x="5857875" y="2227263"/>
          <p14:tracePt t="15239" x="5808663" y="2214563"/>
          <p14:tracePt t="15256" x="5795963" y="2201863"/>
          <p14:tracePt t="15272" x="5757863" y="2178050"/>
          <p14:tracePt t="15288" x="5745163" y="2165350"/>
          <p14:tracePt t="15305" x="5719763" y="2127250"/>
          <p14:tracePt t="15322" x="5695950" y="2114550"/>
          <p14:tracePt t="15339" x="5670550" y="2101850"/>
          <p14:tracePt t="15356" x="5645150" y="2089150"/>
          <p14:tracePt t="15359" x="5632450" y="2078038"/>
          <p14:tracePt t="15376" x="5619750" y="2078038"/>
          <p14:tracePt t="15599" x="5619750" y="2089150"/>
          <p14:tracePt t="15607" x="5619750" y="2101850"/>
          <p14:tracePt t="15615" x="5619750" y="2114550"/>
          <p14:tracePt t="15623" x="5619750" y="2139950"/>
          <p14:tracePt t="15639" x="5595938" y="2190750"/>
          <p14:tracePt t="15656" x="5595938" y="2227263"/>
          <p14:tracePt t="15673" x="5595938" y="2278063"/>
          <p14:tracePt t="15689" x="5583238" y="2327275"/>
          <p14:tracePt t="15706" x="5583238" y="2390775"/>
          <p14:tracePt t="15722" x="5583238" y="2439988"/>
          <p14:tracePt t="15739" x="5583238" y="2478088"/>
          <p14:tracePt t="15757" x="5583238" y="2527300"/>
          <p14:tracePt t="15773" x="5583238" y="2540000"/>
          <p14:tracePt t="15775" x="5583238" y="2565400"/>
          <p14:tracePt t="15790" x="5583238" y="2590800"/>
          <p14:tracePt t="15808" x="5583238" y="2603500"/>
          <p14:tracePt t="15823" x="5583238" y="2616200"/>
          <p14:tracePt t="15840" x="5583238" y="2640013"/>
          <p14:tracePt t="15857" x="5583238" y="2665413"/>
          <p14:tracePt t="15873" x="5583238" y="2703513"/>
          <p14:tracePt t="15890" x="5583238" y="2740025"/>
          <p14:tracePt t="15907" x="5583238" y="2790825"/>
          <p14:tracePt t="15923" x="5583238" y="2852738"/>
          <p14:tracePt t="15940" x="5583238" y="2890838"/>
          <p14:tracePt t="15943" x="5583238" y="2916238"/>
          <p14:tracePt t="15957" x="5583238" y="2941638"/>
          <p14:tracePt t="15959" x="5583238" y="2965450"/>
          <p14:tracePt t="15974" x="5583238" y="3003550"/>
          <p14:tracePt t="15976" x="5583238" y="3028950"/>
          <p14:tracePt t="15991" x="5583238" y="3041650"/>
          <p14:tracePt t="16007" x="5583238" y="3065463"/>
          <p14:tracePt t="16023" x="5583238" y="3078163"/>
          <p14:tracePt t="16255" x="5583238" y="3090863"/>
          <p14:tracePt t="16263" x="5595938" y="3090863"/>
          <p14:tracePt t="16280" x="5607050" y="3090863"/>
          <p14:tracePt t="16303" x="5619750" y="3103563"/>
          <p14:tracePt t="16423" x="5632450" y="3103563"/>
          <p14:tracePt t="16520" x="5632450" y="3090863"/>
          <p14:tracePt t="16527" x="5632450" y="3078163"/>
          <p14:tracePt t="16542" x="5632450" y="3065463"/>
          <p14:tracePt t="16544" x="5632450" y="3041650"/>
          <p14:tracePt t="16559" x="5583238" y="3003550"/>
          <p14:tracePt t="16576" x="5507038" y="2965450"/>
          <p14:tracePt t="16592" x="5432425" y="2928938"/>
          <p14:tracePt t="16609" x="5332413" y="2903538"/>
          <p14:tracePt t="16625" x="5257800" y="2890838"/>
          <p14:tracePt t="16642" x="5207000" y="2865438"/>
          <p14:tracePt t="16659" x="5157788" y="2865438"/>
          <p14:tracePt t="16676" x="5119688" y="2865438"/>
          <p14:tracePt t="16679" x="5106988" y="2852738"/>
          <p14:tracePt t="16692" x="5106988" y="2840038"/>
          <p14:tracePt t="16879" x="5132388" y="2840038"/>
          <p14:tracePt t="16887" x="5145088" y="2840038"/>
          <p14:tracePt t="16896" x="5170488" y="2828925"/>
          <p14:tracePt t="16910" x="5219700" y="2828925"/>
          <p14:tracePt t="16926" x="5257800" y="2828925"/>
          <p14:tracePt t="16928" x="5294313" y="2828925"/>
          <p14:tracePt t="16943" x="5357813" y="2816225"/>
          <p14:tracePt t="16960" x="5419725" y="2803525"/>
          <p14:tracePt t="16977" x="5457825" y="2803525"/>
          <p14:tracePt t="16993" x="5470525" y="2803525"/>
          <p14:tracePt t="17009" x="5495925" y="2803525"/>
          <p14:tracePt t="17119" x="5507038" y="2803525"/>
          <p14:tracePt t="17135" x="5519738" y="2803525"/>
          <p14:tracePt t="17159" x="5532438" y="2790825"/>
          <p14:tracePt t="17527" x="5519738" y="2790825"/>
          <p14:tracePt t="17544" x="5507038" y="2790825"/>
          <p14:tracePt t="17560" x="5495925" y="2790825"/>
          <p14:tracePt t="17567" x="5483225" y="2790825"/>
          <p14:tracePt t="17584" x="5470525" y="2790825"/>
          <p14:tracePt t="17594" x="5457825" y="2790825"/>
          <p14:tracePt t="17611" x="5445125" y="2790825"/>
          <p14:tracePt t="17628" x="5432425" y="2790825"/>
          <p14:tracePt t="17645" x="5419725" y="2790825"/>
          <p14:tracePt t="17647" x="5407025" y="2790825"/>
          <p14:tracePt t="17662" x="5394325" y="2790825"/>
          <p14:tracePt t="17679" x="5383213" y="2790825"/>
          <p14:tracePt t="17696" x="5370513" y="2790825"/>
          <p14:tracePt t="17711" x="5357813" y="2790825"/>
          <p14:tracePt t="17728" x="5332413" y="2790825"/>
          <p14:tracePt t="17744" x="5319713" y="2790825"/>
          <p14:tracePt t="17761" x="5307013" y="2790825"/>
          <p14:tracePt t="17778" x="5281613" y="2790825"/>
          <p14:tracePt t="17795" x="5232400" y="2790825"/>
          <p14:tracePt t="17811" x="5181600" y="2790825"/>
          <p14:tracePt t="17828" x="5132388" y="2790825"/>
          <p14:tracePt t="17831" x="5094288" y="2790825"/>
          <p14:tracePt t="17846" x="5068888" y="2790825"/>
          <p14:tracePt t="17848" x="5032375" y="2790825"/>
          <p14:tracePt t="17863" x="4956175" y="2790825"/>
          <p14:tracePt t="17879" x="4881563" y="2790825"/>
          <p14:tracePt t="17895" x="4819650" y="2790825"/>
          <p14:tracePt t="17912" x="4794250" y="2803525"/>
          <p14:tracePt t="17928" x="4756150" y="2803525"/>
          <p14:tracePt t="17945" x="4743450" y="2816225"/>
          <p14:tracePt t="17962" x="4732338" y="2816225"/>
          <p14:tracePt t="17979" x="4719638" y="2816225"/>
          <p14:tracePt t="17996" x="4706938" y="2816225"/>
          <p14:tracePt t="18000" x="4694238" y="2816225"/>
          <p14:tracePt t="18023" x="4694238" y="2828925"/>
          <p14:tracePt t="18039" x="4681538" y="2828925"/>
          <p14:tracePt t="18303" x="4668838" y="2828925"/>
          <p14:tracePt t="18335" x="4656138" y="2828925"/>
          <p14:tracePt t="18344" x="4643438" y="2828925"/>
          <p14:tracePt t="18919" x="4630738" y="2828925"/>
          <p14:tracePt t="18943" x="4619625" y="2828925"/>
          <p14:tracePt t="18959" x="4606925" y="2828925"/>
          <p14:tracePt t="18985" x="4594225" y="2828925"/>
          <p14:tracePt t="18991" x="4581525" y="2828925"/>
          <p14:tracePt t="19015" x="4568825" y="2828925"/>
          <p14:tracePt t="19031" x="4556125" y="2828925"/>
          <p14:tracePt t="19055" x="4543425" y="2828925"/>
          <p14:tracePt t="19064" x="4530725" y="2816225"/>
          <p14:tracePt t="19096" x="4518025" y="2816225"/>
          <p14:tracePt t="19151" x="4506913" y="2803525"/>
          <p14:tracePt t="19191" x="4494213" y="2803525"/>
          <p14:tracePt t="19408" x="4494213" y="2790825"/>
          <p14:tracePt t="19415" x="4494213" y="2778125"/>
          <p14:tracePt t="19439" x="4506913" y="2778125"/>
          <p14:tracePt t="19455" x="4518025" y="2778125"/>
          <p14:tracePt t="19463" x="4518025" y="2765425"/>
          <p14:tracePt t="20967" x="4543425" y="2765425"/>
          <p14:tracePt t="20975" x="4568825" y="2765425"/>
          <p14:tracePt t="20987" x="4581525" y="2765425"/>
          <p14:tracePt t="21003" x="4630738" y="2765425"/>
          <p14:tracePt t="21020" x="4681538" y="2765425"/>
          <p14:tracePt t="21023" x="4694238" y="2765425"/>
          <p14:tracePt t="21038" x="4706938" y="2765425"/>
          <p14:tracePt t="21040" x="4732338" y="2765425"/>
          <p14:tracePt t="21055" x="4768850" y="2765425"/>
          <p14:tracePt t="21071" x="4806950" y="2765425"/>
          <p14:tracePt t="21088" x="4832350" y="2752725"/>
          <p14:tracePt t="21104" x="4868863" y="2752725"/>
          <p14:tracePt t="21120" x="4894263" y="2752725"/>
          <p14:tracePt t="21137" x="4932363" y="2740025"/>
          <p14:tracePt t="21153" x="4956175" y="2740025"/>
          <p14:tracePt t="21170" x="4981575" y="2740025"/>
          <p14:tracePt t="21188" x="5019675" y="2740025"/>
          <p14:tracePt t="21204" x="5081588" y="2716213"/>
          <p14:tracePt t="21207" x="5106988" y="2716213"/>
          <p14:tracePt t="21221" x="5132388" y="2703513"/>
          <p14:tracePt t="21223" x="5170488" y="2703513"/>
          <p14:tracePt t="21238" x="5207000" y="2703513"/>
          <p14:tracePt t="21240" x="5232400" y="2703513"/>
          <p14:tracePt t="21255" x="5281613" y="2678113"/>
          <p14:tracePt t="21271" x="5345113" y="2678113"/>
          <p14:tracePt t="21288" x="5370513" y="2678113"/>
          <p14:tracePt t="21305" x="5407025" y="2678113"/>
          <p14:tracePt t="21327" x="5419725" y="2678113"/>
          <p14:tracePt t="21337" x="5432425" y="2678113"/>
          <p14:tracePt t="21360" x="5445125" y="2678113"/>
          <p14:tracePt t="21399" x="5457825" y="2678113"/>
          <p14:tracePt t="21511" x="5470525" y="2678113"/>
          <p14:tracePt t="21519" x="5483225" y="2678113"/>
          <p14:tracePt t="21536" x="5495925" y="2678113"/>
          <p14:tracePt t="21551" x="5507038" y="2678113"/>
          <p14:tracePt t="21567" x="5519738" y="2678113"/>
          <p14:tracePt t="21576" x="5532438" y="2678113"/>
          <p14:tracePt t="21592" x="5545138" y="2678113"/>
          <p14:tracePt t="21607" x="5557838" y="2678113"/>
          <p14:tracePt t="21623" x="5583238" y="2703513"/>
          <p14:tracePt t="21639" x="5595938" y="2703513"/>
          <p14:tracePt t="21656" x="5619750" y="2703513"/>
          <p14:tracePt t="21671" x="5632450" y="2703513"/>
          <p14:tracePt t="21688" x="5632450" y="2716213"/>
          <p14:tracePt t="21705" x="5645150" y="2716213"/>
          <p14:tracePt t="21727" x="5657850" y="2716213"/>
          <p14:tracePt t="21744" x="5670550" y="2716213"/>
          <p14:tracePt t="21760" x="5683250" y="2716213"/>
          <p14:tracePt t="21776" x="5695950" y="2716213"/>
          <p14:tracePt t="21792" x="5708650" y="2716213"/>
          <p14:tracePt t="21807" x="5719763" y="2716213"/>
          <p14:tracePt t="21823" x="5745163" y="2716213"/>
          <p14:tracePt t="21840" x="5770563" y="2716213"/>
          <p14:tracePt t="21856" x="5808663" y="2716213"/>
          <p14:tracePt t="21873" x="5832475" y="2728913"/>
          <p14:tracePt t="21889" x="5857875" y="2728913"/>
          <p14:tracePt t="21906" x="5895975" y="2728913"/>
          <p14:tracePt t="21923" x="5932488" y="2728913"/>
          <p14:tracePt t="21940" x="5957888" y="2740025"/>
          <p14:tracePt t="21956" x="5970588" y="2740025"/>
          <p14:tracePt t="21959" x="5995988" y="2740025"/>
          <p14:tracePt t="22079" x="6008688" y="2740025"/>
          <p14:tracePt t="22103" x="6021388" y="2740025"/>
          <p14:tracePt t="22119" x="6034088" y="2740025"/>
          <p14:tracePt t="22127" x="6045200" y="2740025"/>
          <p14:tracePt t="22140" x="6070600" y="2752725"/>
          <p14:tracePt t="22142" x="6083300" y="2765425"/>
          <p14:tracePt t="22159" x="6096000" y="2765425"/>
          <p14:tracePt t="22173" x="6108700" y="2765425"/>
          <p14:tracePt t="22840" x="6096000" y="2765425"/>
          <p14:tracePt t="22847" x="6083300" y="2765425"/>
          <p14:tracePt t="22857" x="6057900" y="2778125"/>
          <p14:tracePt t="22875" x="6021388" y="2790825"/>
          <p14:tracePt t="22891" x="5932488" y="2790825"/>
          <p14:tracePt t="22908" x="5857875" y="2816225"/>
          <p14:tracePt t="22911" x="5808663" y="2816225"/>
          <p14:tracePt t="22925" x="5757863" y="2816225"/>
          <p14:tracePt t="22928" x="5695950" y="2828925"/>
          <p14:tracePt t="22943" x="5583238" y="2840038"/>
          <p14:tracePt t="22959" x="5483225" y="2852738"/>
          <p14:tracePt t="22975" x="5419725" y="2852738"/>
          <p14:tracePt t="22992" x="5357813" y="2878138"/>
          <p14:tracePt t="23009" x="5307013" y="2878138"/>
          <p14:tracePt t="23025" x="5281613" y="2878138"/>
          <p14:tracePt t="23042" x="5245100" y="2878138"/>
          <p14:tracePt t="23059" x="5232400" y="2878138"/>
          <p14:tracePt t="23096" x="5219700" y="2878138"/>
          <p14:tracePt t="23103" x="5207000" y="2878138"/>
          <p14:tracePt t="23119" x="5194300" y="2878138"/>
          <p14:tracePt t="23135" x="5181600" y="2878138"/>
          <p14:tracePt t="23151" x="5170488" y="2878138"/>
          <p14:tracePt t="23159" x="5157788" y="2878138"/>
          <p14:tracePt t="23176" x="5145088" y="2878138"/>
          <p14:tracePt t="23192" x="5106988" y="2878138"/>
          <p14:tracePt t="23209" x="5045075" y="2890838"/>
          <p14:tracePt t="23226" x="4981575" y="2928938"/>
          <p14:tracePt t="23243" x="4919663" y="2978150"/>
          <p14:tracePt t="23259" x="4894263" y="3054350"/>
          <p14:tracePt t="23277" x="4856163" y="3090863"/>
          <p14:tracePt t="23279" x="4856163" y="3116263"/>
          <p14:tracePt t="23303" x="4856163" y="3128963"/>
          <p14:tracePt t="23319" x="4843463" y="3128963"/>
          <p14:tracePt t="23391" x="4832350" y="3128963"/>
          <p14:tracePt t="23399" x="4819650" y="3128963"/>
          <p14:tracePt t="23479" x="4806950" y="3128963"/>
          <p14:tracePt t="23497" x="4781550" y="3128963"/>
          <p14:tracePt t="23503" x="4768850" y="3116263"/>
          <p14:tracePt t="23511" x="4756150" y="3103563"/>
          <p14:tracePt t="23527" x="4732338" y="3065463"/>
          <p14:tracePt t="23544" x="4706938" y="3054350"/>
          <p14:tracePt t="23560" x="4681538" y="3028950"/>
          <p14:tracePt t="23576" x="4681538" y="3003550"/>
          <p14:tracePt t="23592" x="4668838" y="2990850"/>
          <p14:tracePt t="23610" x="4668838" y="2978150"/>
          <p14:tracePt t="23627" x="4643438" y="2978150"/>
          <p14:tracePt t="23644" x="4643438" y="2965450"/>
          <p14:tracePt t="23663" x="4630738" y="2965450"/>
          <p14:tracePt t="23696" x="4619625" y="2965450"/>
          <p14:tracePt t="23727" x="4606925" y="2965450"/>
          <p14:tracePt t="23735" x="4606925" y="2978150"/>
          <p14:tracePt t="23744" x="4606925" y="2990850"/>
          <p14:tracePt t="23767" x="4594225" y="2990850"/>
          <p14:tracePt t="23951" x="4594225" y="2978150"/>
          <p14:tracePt t="23983" x="4594225" y="2965450"/>
          <p14:tracePt t="23991" x="4606925" y="2965450"/>
          <p14:tracePt t="24008" x="4619625" y="2965450"/>
          <p14:tracePt t="24015" x="4630738" y="2965450"/>
          <p14:tracePt t="24028" x="4643438" y="2952750"/>
          <p14:tracePt t="24031" x="4656138" y="2952750"/>
          <p14:tracePt t="24045" x="4668838" y="2952750"/>
          <p14:tracePt t="24048" x="4681538" y="2952750"/>
          <p14:tracePt t="24062" x="4694238" y="2941638"/>
          <p14:tracePt t="24079" x="4719638" y="2941638"/>
          <p14:tracePt t="24159" x="4732338" y="2941638"/>
          <p14:tracePt t="24176" x="4756150" y="2941638"/>
          <p14:tracePt t="24183" x="4781550" y="2941638"/>
          <p14:tracePt t="24195" x="4806950" y="2941638"/>
          <p14:tracePt t="24212" x="4868863" y="2941638"/>
          <p14:tracePt t="24215" x="4906963" y="2941638"/>
          <p14:tracePt t="24229" x="4945063" y="2941638"/>
          <p14:tracePt t="24231" x="4994275" y="2941638"/>
          <p14:tracePt t="24246" x="5057775" y="2941638"/>
          <p14:tracePt t="24248" x="5132388" y="2941638"/>
          <p14:tracePt t="24263" x="5270500" y="2941638"/>
          <p14:tracePt t="24279" x="5370513" y="2941638"/>
          <p14:tracePt t="24295" x="5470525" y="2941638"/>
          <p14:tracePt t="24312" x="5532438" y="2941638"/>
          <p14:tracePt t="24329" x="5595938" y="2941638"/>
          <p14:tracePt t="24345" x="5657850" y="2941638"/>
          <p14:tracePt t="24362" x="5719763" y="2941638"/>
          <p14:tracePt t="24379" x="5770563" y="2941638"/>
          <p14:tracePt t="24396" x="5832475" y="2941638"/>
          <p14:tracePt t="24400" x="5857875" y="2941638"/>
          <p14:tracePt t="24412" x="5883275" y="2941638"/>
          <p14:tracePt t="24415" x="5908675" y="2941638"/>
          <p14:tracePt t="24429" x="5921375" y="2941638"/>
          <p14:tracePt t="24431" x="5932488" y="2941638"/>
          <p14:tracePt t="24447" x="5945188" y="2941638"/>
          <p14:tracePt t="24463" x="5957888" y="2941638"/>
          <p14:tracePt t="25055" x="5983288" y="2941638"/>
          <p14:tracePt t="25063" x="5995988" y="2928938"/>
          <p14:tracePt t="25072" x="6021388" y="2928938"/>
          <p14:tracePt t="25080" x="6045200" y="2916238"/>
          <p14:tracePt t="25097" x="6070600" y="2903538"/>
          <p14:tracePt t="25114" x="6083300" y="2878138"/>
          <p14:tracePt t="25144" x="6083300" y="2865438"/>
          <p14:tracePt t="25455" x="6096000" y="2865438"/>
          <p14:tracePt t="25464" x="6108700" y="2865438"/>
          <p14:tracePt t="25503" x="6121400" y="2865438"/>
          <p14:tracePt t="25535" x="6121400" y="2852738"/>
          <p14:tracePt t="25559" x="6134100" y="2852738"/>
          <p14:tracePt t="25711" x="6121400" y="2840038"/>
          <p14:tracePt t="25719" x="6108700" y="2828925"/>
          <p14:tracePt t="25733" x="6083300" y="2828925"/>
          <p14:tracePt t="25735" x="6070600" y="2828925"/>
          <p14:tracePt t="25750" x="6057900" y="2828925"/>
          <p14:tracePt t="25752" x="6034088" y="2828925"/>
          <p14:tracePt t="25766" x="6021388" y="2816225"/>
          <p14:tracePt t="25783" x="6008688" y="2816225"/>
          <p14:tracePt t="25799" x="5983288" y="2816225"/>
          <p14:tracePt t="25816" x="5957888" y="2816225"/>
          <p14:tracePt t="25832" x="5908675" y="2816225"/>
          <p14:tracePt t="25849" x="5883275" y="2816225"/>
          <p14:tracePt t="25866" x="5845175" y="2816225"/>
          <p14:tracePt t="25882" x="5821363" y="2816225"/>
          <p14:tracePt t="25899" x="5783263" y="2816225"/>
          <p14:tracePt t="25917" x="5745163" y="2803525"/>
          <p14:tracePt t="25919" x="5708650" y="2803525"/>
          <p14:tracePt t="25933" x="5670550" y="2803525"/>
          <p14:tracePt t="25935" x="5632450" y="2803525"/>
          <p14:tracePt t="25951" x="5557838" y="2803525"/>
          <p14:tracePt t="25967" x="5495925" y="2803525"/>
          <p14:tracePt t="25983" x="5445125" y="2803525"/>
          <p14:tracePt t="26000" x="5419725" y="2803525"/>
          <p14:tracePt t="26017" x="5370513" y="2803525"/>
          <p14:tracePt t="26032" x="5345113" y="2803525"/>
          <p14:tracePt t="26049" x="5332413" y="2803525"/>
          <p14:tracePt t="26255" x="5332413" y="2790825"/>
          <p14:tracePt t="26263" x="5332413" y="2778125"/>
          <p14:tracePt t="26271" x="5332413" y="2765425"/>
          <p14:tracePt t="26284" x="5345113" y="2765425"/>
          <p14:tracePt t="26287" x="5357813" y="2752725"/>
          <p14:tracePt t="26301" x="5383213" y="2740025"/>
          <p14:tracePt t="26304" x="5394325" y="2728913"/>
          <p14:tracePt t="26318" x="5407025" y="2728913"/>
          <p14:tracePt t="26320" x="5419725" y="2728913"/>
          <p14:tracePt t="26335" x="5445125" y="2728913"/>
          <p14:tracePt t="26351" x="5457825" y="2716213"/>
          <p14:tracePt t="26471" x="5470525" y="2716213"/>
          <p14:tracePt t="26487" x="5483225" y="2716213"/>
          <p14:tracePt t="26495" x="5495925" y="2716213"/>
          <p14:tracePt t="26504" x="5519738" y="2716213"/>
          <p14:tracePt t="26518" x="5532438" y="2716213"/>
          <p14:tracePt t="26535" x="5583238" y="2716213"/>
          <p14:tracePt t="26552" x="5619750" y="2716213"/>
          <p14:tracePt t="26568" x="5683250" y="2716213"/>
          <p14:tracePt t="26585" x="5745163" y="2716213"/>
          <p14:tracePt t="26601" x="5857875" y="2716213"/>
          <p14:tracePt t="26618" x="5932488" y="2703513"/>
          <p14:tracePt t="26635" x="6034088" y="2703513"/>
          <p14:tracePt t="26652" x="6108700" y="2703513"/>
          <p14:tracePt t="26655" x="6134100" y="2703513"/>
          <p14:tracePt t="26668" x="6157913" y="2703513"/>
          <p14:tracePt t="26671" x="6183313" y="2703513"/>
          <p14:tracePt t="26685" x="6208713" y="2703513"/>
          <p14:tracePt t="26688" x="6221413" y="2703513"/>
          <p14:tracePt t="26701" x="6234113" y="2703513"/>
          <p14:tracePt t="26703" x="6246813" y="2703513"/>
          <p14:tracePt t="26718" x="6259513" y="2703513"/>
          <p14:tracePt t="27199" x="6246813" y="2703513"/>
          <p14:tracePt t="27208" x="6234113" y="2703513"/>
          <p14:tracePt t="27219" x="6208713" y="2703513"/>
          <p14:tracePt t="27237" x="6134100" y="2703513"/>
          <p14:tracePt t="27239" x="6083300" y="2703513"/>
          <p14:tracePt t="27254" x="6045200" y="2703513"/>
          <p14:tracePt t="27256" x="6021388" y="2703513"/>
          <p14:tracePt t="27271" x="5945188" y="2703513"/>
          <p14:tracePt t="27287" x="5883275" y="2703513"/>
          <p14:tracePt t="27303" x="5832475" y="2703513"/>
          <p14:tracePt t="27320" x="5808663" y="2703513"/>
          <p14:tracePt t="27343" x="5795963" y="2703513"/>
          <p14:tracePt t="27353" x="5783263" y="2703513"/>
          <p14:tracePt t="27575" x="5795963" y="2703513"/>
          <p14:tracePt t="27583" x="5821363" y="2703513"/>
          <p14:tracePt t="27591" x="5832475" y="2703513"/>
          <p14:tracePt t="27608" x="5845175" y="2703513"/>
          <p14:tracePt t="27620" x="5857875" y="2703513"/>
          <p14:tracePt t="27623" x="5883275" y="2703513"/>
          <p14:tracePt t="27638" x="5908675" y="2690813"/>
          <p14:tracePt t="27640" x="5921375" y="2678113"/>
          <p14:tracePt t="27655" x="5945188" y="2678113"/>
          <p14:tracePt t="27671" x="5957888" y="2665413"/>
          <p14:tracePt t="27688" x="5970588" y="2665413"/>
          <p14:tracePt t="27704" x="5983288" y="2652713"/>
          <p14:tracePt t="27751" x="5983288" y="2640013"/>
          <p14:tracePt t="27767" x="5995988" y="2640013"/>
          <p14:tracePt t="27783" x="5995988" y="2627313"/>
          <p14:tracePt t="27815" x="6008688" y="2616200"/>
          <p14:tracePt t="27927" x="6008688" y="2603500"/>
          <p14:tracePt t="28407" x="6021388" y="2603500"/>
          <p14:tracePt t="28439" x="6034088" y="2603500"/>
          <p14:tracePt t="28447" x="6045200" y="2603500"/>
          <p14:tracePt t="28456" x="6057900" y="2603500"/>
          <p14:tracePt t="28472" x="6070600" y="2603500"/>
          <p14:tracePt t="28489" x="6083300" y="2603500"/>
          <p14:tracePt t="29735" x="6083300" y="2616200"/>
          <p14:tracePt t="29759" x="6083300" y="2640013"/>
          <p14:tracePt t="29776" x="6083300" y="2652713"/>
          <p14:tracePt t="29783" x="6083300" y="2690813"/>
          <p14:tracePt t="29792" x="6083300" y="2703513"/>
          <p14:tracePt t="29809" x="6096000" y="2752725"/>
          <p14:tracePt t="29827" x="6096000" y="2765425"/>
          <p14:tracePt t="29843" x="6096000" y="2778125"/>
          <p14:tracePt t="29860" x="6096000" y="2790825"/>
          <p14:tracePt t="31399" x="6096000" y="2803525"/>
          <p14:tracePt t="31407" x="6096000" y="2816225"/>
          <p14:tracePt t="31415" x="6096000" y="2828925"/>
          <p14:tracePt t="31431" x="6096000" y="2878138"/>
          <p14:tracePt t="31447" x="6096000" y="2916238"/>
          <p14:tracePt t="31464" x="6096000" y="2941638"/>
          <p14:tracePt t="31480" x="6096000" y="2965450"/>
          <p14:tracePt t="31497" x="6096000" y="2978150"/>
          <p14:tracePt t="31520" x="6096000" y="2990850"/>
          <p14:tracePt t="31531" x="6096000" y="3003550"/>
          <p14:tracePt t="31583" x="6096000" y="2990850"/>
          <p14:tracePt t="31591" x="6096000" y="2978150"/>
          <p14:tracePt t="31599" x="6096000" y="2952750"/>
          <p14:tracePt t="31615" x="6096000" y="2928938"/>
          <p14:tracePt t="31631" x="6070600" y="2865438"/>
          <p14:tracePt t="31648" x="6008688" y="2816225"/>
          <p14:tracePt t="31664" x="5957888" y="2790825"/>
          <p14:tracePt t="31681" x="5932488" y="2778125"/>
          <p14:tracePt t="31698" x="5921375" y="2765425"/>
          <p14:tracePt t="31715" x="5895975" y="2765425"/>
          <p14:tracePt t="31732" x="5883275" y="2765425"/>
          <p14:tracePt t="31748" x="5870575" y="2765425"/>
          <p14:tracePt t="32695" x="5883275" y="2765425"/>
          <p14:tracePt t="32727" x="5895975" y="2765425"/>
          <p14:tracePt t="32735" x="5908675" y="2765425"/>
          <p14:tracePt t="32775" x="5921375" y="2765425"/>
          <p14:tracePt t="32800" x="5932488" y="2765425"/>
          <p14:tracePt t="32807" x="5957888" y="2765425"/>
          <p14:tracePt t="32817" x="5970588" y="2765425"/>
          <p14:tracePt t="32834" x="6008688" y="2765425"/>
          <p14:tracePt t="32851" x="6021388" y="2790825"/>
          <p14:tracePt t="32868" x="6045200" y="2816225"/>
          <p14:tracePt t="32871" x="6070600" y="2828925"/>
          <p14:tracePt t="32884" x="6083300" y="2840038"/>
          <p14:tracePt t="32887" x="6108700" y="2840038"/>
          <p14:tracePt t="32903" x="6121400" y="2852738"/>
          <p14:tracePt t="32919" x="6146800" y="2852738"/>
          <p14:tracePt t="32935" x="6183313" y="2852738"/>
          <p14:tracePt t="32951" x="6196013" y="2852738"/>
          <p14:tracePt t="32968" x="6221413" y="2852738"/>
          <p14:tracePt t="32984" x="6234113" y="2852738"/>
          <p14:tracePt t="33002" x="6246813" y="2852738"/>
          <p14:tracePt t="33024" x="6259513" y="2852738"/>
          <p14:tracePt t="33295" x="6270625" y="2852738"/>
          <p14:tracePt t="33327" x="6283325" y="2852738"/>
          <p14:tracePt t="33359" x="6296025" y="2852738"/>
          <p14:tracePt t="33368" x="6308725" y="2852738"/>
          <p14:tracePt t="33455" x="6308725" y="2840038"/>
          <p14:tracePt t="33471" x="6308725" y="2828925"/>
          <p14:tracePt t="33479" x="6308725" y="2816225"/>
          <p14:tracePt t="33495" x="6296025" y="2816225"/>
          <p14:tracePt t="33751" x="6283325" y="2816225"/>
          <p14:tracePt t="33783" x="6270625" y="2816225"/>
          <p14:tracePt t="33815" x="6259513" y="2816225"/>
          <p14:tracePt t="33823" x="6246813" y="2816225"/>
          <p14:tracePt t="33839" x="6234113" y="2816225"/>
          <p14:tracePt t="33854" x="6196013" y="2828925"/>
          <p14:tracePt t="33871" x="6146800" y="2828925"/>
          <p14:tracePt t="33888" x="6134100" y="2840038"/>
          <p14:tracePt t="33999" x="6134100" y="2828925"/>
          <p14:tracePt t="34024" x="6121400" y="2828925"/>
          <p14:tracePt t="34271" x="6121400" y="2816225"/>
          <p14:tracePt t="34415" x="6121400" y="2803525"/>
          <p14:tracePt t="34423" x="6121400" y="2790825"/>
          <p14:tracePt t="34455" x="6121400" y="2778125"/>
          <p14:tracePt t="34471" x="6121400" y="2765425"/>
          <p14:tracePt t="34488" x="6121400" y="2740025"/>
          <p14:tracePt t="34503" x="6121400" y="2728913"/>
          <p14:tracePt t="35239" x="6121400" y="2716213"/>
          <p14:tracePt t="35247" x="6121400" y="2703513"/>
          <p14:tracePt t="35257" x="6121400" y="2690813"/>
          <p14:tracePt t="35274" x="6121400" y="2678113"/>
          <p14:tracePt t="35291" x="6121400" y="2652713"/>
          <p14:tracePt t="35308" x="6108700" y="2652713"/>
          <p14:tracePt t="35311" x="6096000" y="2652713"/>
          <p14:tracePt t="35471" x="6096000" y="2640013"/>
          <p14:tracePt t="35503" x="6096000" y="2627313"/>
          <p14:tracePt t="35943" x="6108700" y="2616200"/>
          <p14:tracePt t="35951" x="6108700" y="2603500"/>
          <p14:tracePt t="35959" x="6108700" y="2590800"/>
          <p14:tracePt t="35976" x="6108700" y="2565400"/>
          <p14:tracePt t="35992" x="6108700" y="2527300"/>
          <p14:tracePt t="36009" x="6096000" y="2503488"/>
          <p14:tracePt t="36026" x="6083300" y="2503488"/>
          <p14:tracePt t="36043" x="6057900" y="2503488"/>
          <p14:tracePt t="36127" x="6057900" y="2516188"/>
          <p14:tracePt t="36142" x="6057900" y="2527300"/>
          <p14:tracePt t="36159" x="6057900" y="2540000"/>
          <p14:tracePt t="36279" x="6070600" y="2540000"/>
          <p14:tracePt t="36287" x="6083300" y="2540000"/>
          <p14:tracePt t="36295" x="6096000" y="2540000"/>
          <p14:tracePt t="36310" x="6146800" y="2552700"/>
          <p14:tracePt t="36327" x="6183313" y="2565400"/>
          <p14:tracePt t="36343" x="6208713" y="2565400"/>
          <p14:tracePt t="36479" x="6208713" y="2578100"/>
          <p14:tracePt t="36503" x="6208713" y="2590800"/>
          <p14:tracePt t="36527" x="6208713" y="2603500"/>
          <p14:tracePt t="36719" x="6196013" y="2616200"/>
          <p14:tracePt t="36743" x="6183313" y="2627313"/>
          <p14:tracePt t="36751" x="6170613" y="2627313"/>
          <p14:tracePt t="36760" x="6170613" y="2640013"/>
          <p14:tracePt t="36778" x="6157913" y="2652713"/>
          <p14:tracePt t="36795" x="6146800" y="2665413"/>
          <p14:tracePt t="36832" x="6146800" y="2678113"/>
          <p14:tracePt t="36879" x="6134100" y="2678113"/>
          <p14:tracePt t="36894" x="6121400" y="2678113"/>
          <p14:tracePt t="36903" x="6108700" y="2678113"/>
          <p14:tracePt t="37431" x="6096000" y="2678113"/>
          <p14:tracePt t="37446" x="6083300" y="2678113"/>
          <p14:tracePt t="37463" x="6070600" y="2678113"/>
          <p14:tracePt t="37471" x="6057900" y="2678113"/>
          <p14:tracePt t="37487" x="6045200" y="2678113"/>
          <p14:tracePt t="37503" x="6021388" y="2678113"/>
          <p14:tracePt t="37513" x="6008688" y="2678113"/>
          <p14:tracePt t="37529" x="5983288" y="2665413"/>
          <p14:tracePt t="37547" x="5970588" y="2665413"/>
          <p14:tracePt t="37575" x="5957888" y="2665413"/>
          <p14:tracePt t="38007" x="5970588" y="2665413"/>
          <p14:tracePt t="38031" x="5983288" y="2665413"/>
          <p14:tracePt t="38071" x="5995988" y="2665413"/>
          <p14:tracePt t="38103" x="6008688" y="2665413"/>
          <p14:tracePt t="38111" x="6021388" y="2665413"/>
          <p14:tracePt t="38279" x="6021388" y="2652713"/>
          <p14:tracePt t="42831" x="6008688" y="2652713"/>
          <p14:tracePt t="43031" x="6008688" y="2665413"/>
          <p14:tracePt t="43039" x="6008688" y="2678113"/>
          <p14:tracePt t="43056" x="6008688" y="2690813"/>
          <p14:tracePt t="43062" x="6008688" y="2703513"/>
          <p14:tracePt t="43079" x="6008688" y="2728913"/>
          <p14:tracePt t="43095" x="6008688" y="2740025"/>
          <p14:tracePt t="43111" x="6008688" y="2752725"/>
          <p14:tracePt t="43128" x="6008688" y="2765425"/>
          <p14:tracePt t="43247" x="6008688" y="2778125"/>
          <p14:tracePt t="43271" x="6008688" y="2790825"/>
          <p14:tracePt t="43287" x="5995988" y="2790825"/>
          <p14:tracePt t="43295" x="5995988" y="2803525"/>
          <p14:tracePt t="43319" x="5995988" y="2816225"/>
          <p14:tracePt t="43359" x="5995988" y="2828925"/>
          <p14:tracePt t="43583" x="6008688" y="2828925"/>
          <p14:tracePt t="43591" x="6021388" y="2828925"/>
          <p14:tracePt t="43671" x="6021388" y="2816225"/>
          <p14:tracePt t="44751" x="6034088" y="2816225"/>
          <p14:tracePt t="44880" x="6034088" y="2803525"/>
          <p14:tracePt t="44895" x="6034088" y="2790825"/>
          <p14:tracePt t="44911" x="6045200" y="2790825"/>
          <p14:tracePt t="44919" x="6045200" y="2778125"/>
          <p14:tracePt t="44943" x="6057900" y="2778125"/>
          <p14:tracePt t="44959" x="6057900" y="2765425"/>
          <p14:tracePt t="44968" x="6070600" y="2752725"/>
          <p14:tracePt t="45447" x="6070600" y="2765425"/>
          <p14:tracePt t="45472" x="6070600" y="2778125"/>
          <p14:tracePt t="45503" x="6070600" y="2790825"/>
          <p14:tracePt t="45519" x="6057900" y="2790825"/>
          <p14:tracePt t="45631" x="6057900" y="2803525"/>
          <p14:tracePt t="45671" x="6070600" y="2803525"/>
          <p14:tracePt t="45679" x="6083300" y="2803525"/>
          <p14:tracePt t="45687" x="6096000" y="2803525"/>
          <p14:tracePt t="45701" x="6108700" y="2803525"/>
          <p14:tracePt t="45703" x="6121400" y="2803525"/>
          <p14:tracePt t="45718" x="6146800" y="2803525"/>
          <p14:tracePt t="46087" x="6157913" y="2803525"/>
          <p14:tracePt t="46135" x="6170613" y="2803525"/>
          <p14:tracePt t="46143" x="6183313" y="2816225"/>
          <p14:tracePt t="46159" x="6196013" y="2816225"/>
          <p14:tracePt t="46175" x="6208713" y="2816225"/>
          <p14:tracePt t="46191" x="6221413" y="2816225"/>
          <p14:tracePt t="46202" x="6234113" y="2816225"/>
          <p14:tracePt t="46219" x="6234113" y="2828925"/>
          <p14:tracePt t="46236" x="6246813" y="2828925"/>
          <p14:tracePt t="46368" x="6259513" y="2828925"/>
          <p14:tracePt t="46383" x="6270625" y="2840038"/>
          <p14:tracePt t="46391" x="6283325" y="2840038"/>
          <p14:tracePt t="46403" x="6308725" y="2852738"/>
          <p14:tracePt t="46420" x="6334125" y="2878138"/>
          <p14:tracePt t="46422" x="6359525" y="2903538"/>
          <p14:tracePt t="46439" x="6359525" y="2916238"/>
          <p14:tracePt t="46452" x="6370638" y="2941638"/>
          <p14:tracePt t="46455" x="6383338" y="2941638"/>
          <p14:tracePt t="46471" x="6383338" y="2965450"/>
          <p14:tracePt t="46487" x="6396038" y="3003550"/>
          <p14:tracePt t="46503" x="6396038" y="3028950"/>
          <p14:tracePt t="46520" x="6396038" y="3054350"/>
          <p14:tracePt t="46536" x="6396038" y="3065463"/>
          <p14:tracePt t="46568" x="6396038" y="3078163"/>
          <p14:tracePt t="46735" x="6396038" y="3090863"/>
          <p14:tracePt t="46743" x="6408738" y="3103563"/>
          <p14:tracePt t="46753" x="6421438" y="3116263"/>
          <p14:tracePt t="46770" x="6483350" y="3141663"/>
          <p14:tracePt t="46787" x="6546850" y="3154363"/>
          <p14:tracePt t="46804" x="6596063" y="3154363"/>
          <p14:tracePt t="46807" x="6608763" y="3154363"/>
          <p14:tracePt t="46821" x="6621463" y="3154363"/>
          <p14:tracePt t="47263" x="6621463" y="3165475"/>
          <p14:tracePt t="47272" x="6621463" y="3178175"/>
          <p14:tracePt t="47279" x="6621463" y="3190875"/>
          <p14:tracePt t="47288" x="6621463" y="3203575"/>
          <p14:tracePt t="47304" x="6621463" y="3267075"/>
          <p14:tracePt t="47322" x="6621463" y="3316288"/>
          <p14:tracePt t="47339" x="6621463" y="3367088"/>
          <p14:tracePt t="47356" x="6621463" y="3403600"/>
          <p14:tracePt t="47359" x="6621463" y="3429000"/>
          <p14:tracePt t="47372" x="6621463" y="3441700"/>
          <p14:tracePt t="47374" x="6621463" y="3454400"/>
          <p14:tracePt t="47389" x="6621463" y="3467100"/>
          <p14:tracePt t="47391" x="6621463" y="3479800"/>
          <p14:tracePt t="47407" x="6621463" y="3503613"/>
          <p14:tracePt t="47423" x="6621463" y="3516313"/>
          <p14:tracePt t="47503" x="6608763" y="3516313"/>
          <p14:tracePt t="47511" x="6584950" y="3503613"/>
          <p14:tracePt t="47523" x="6546850" y="3479800"/>
          <p14:tracePt t="47539" x="6508750" y="3429000"/>
          <p14:tracePt t="47556" x="6459538" y="3367088"/>
          <p14:tracePt t="47559" x="6434138" y="3354388"/>
          <p14:tracePt t="47573" x="6396038" y="3328988"/>
          <p14:tracePt t="47575" x="6359525" y="3278188"/>
          <p14:tracePt t="47590" x="6259513" y="3190875"/>
          <p14:tracePt t="47607" x="6146800" y="3090863"/>
          <p14:tracePt t="47623" x="6008688" y="2965450"/>
          <p14:tracePt t="47639" x="5883275" y="2852738"/>
          <p14:tracePt t="47656" x="5783263" y="2765425"/>
          <p14:tracePt t="47673" x="5695950" y="2703513"/>
          <p14:tracePt t="47689" x="5645150" y="2665413"/>
          <p14:tracePt t="47707" x="5619750" y="2652713"/>
          <p14:tracePt t="47723" x="5607050" y="2652713"/>
          <p14:tracePt t="47927" x="5607050" y="2665413"/>
          <p14:tracePt t="47935" x="5595938" y="2665413"/>
          <p14:tracePt t="48023" x="5583238" y="2665413"/>
          <p14:tracePt t="48031" x="5570538" y="2665413"/>
          <p14:tracePt t="48040" x="5557838" y="2665413"/>
          <p14:tracePt t="48057" x="5519738" y="2665413"/>
          <p14:tracePt t="48074" x="5483225" y="2665413"/>
          <p14:tracePt t="48091" x="5457825" y="2665413"/>
          <p14:tracePt t="48108" x="5407025" y="2665413"/>
          <p14:tracePt t="48110" x="5383213" y="2665413"/>
          <p14:tracePt t="48125" x="5370513" y="2665413"/>
          <p14:tracePt t="48128" x="5345113" y="2665413"/>
          <p14:tracePt t="48141" x="5319713" y="2665413"/>
          <p14:tracePt t="48143" x="5307013" y="2665413"/>
          <p14:tracePt t="48158" x="5281613" y="2665413"/>
          <p14:tracePt t="48175" x="5270500" y="2665413"/>
          <p14:tracePt t="48191" x="5245100" y="2665413"/>
          <p14:tracePt t="48208" x="5232400" y="2665413"/>
          <p14:tracePt t="48335" x="5219700" y="2665413"/>
          <p14:tracePt t="48359" x="5207000" y="2665413"/>
          <p14:tracePt t="48495" x="5194300" y="2665413"/>
          <p14:tracePt t="48511" x="5181600" y="2678113"/>
          <p14:tracePt t="48519" x="5170488" y="2678113"/>
          <p14:tracePt t="48527" x="5157788" y="2678113"/>
          <p14:tracePt t="48542" x="5145088" y="2678113"/>
          <p14:tracePt t="48559" x="5119688" y="2678113"/>
          <p14:tracePt t="48583" x="5106988" y="2678113"/>
          <p14:tracePt t="48615" x="5094288" y="2678113"/>
          <p14:tracePt t="48639" x="5081588" y="2678113"/>
          <p14:tracePt t="48647" x="5068888" y="2678113"/>
          <p14:tracePt t="48659" x="5057775" y="2678113"/>
          <p14:tracePt t="48676" x="5032375" y="2678113"/>
          <p14:tracePt t="48692" x="4981575" y="2678113"/>
          <p14:tracePt t="48695" x="4968875" y="2665413"/>
          <p14:tracePt t="48709" x="4956175" y="2665413"/>
          <p14:tracePt t="48711" x="4919663" y="2665413"/>
          <p14:tracePt t="48726" x="4894263" y="2652713"/>
          <p14:tracePt t="48743" x="4868863" y="2640013"/>
          <p14:tracePt t="48759" x="4856163" y="2640013"/>
          <p14:tracePt t="48776" x="4843463" y="2640013"/>
          <p14:tracePt t="48792" x="4832350" y="2640013"/>
          <p14:tracePt t="48975" x="4868863" y="2640013"/>
          <p14:tracePt t="48983" x="4906963" y="2640013"/>
          <p14:tracePt t="48993" x="4945063" y="2652713"/>
          <p14:tracePt t="49009" x="5019675" y="2652713"/>
          <p14:tracePt t="49027" x="5132388" y="2652713"/>
          <p14:tracePt t="49043" x="5232400" y="2652713"/>
          <p14:tracePt t="49060" x="5370513" y="2652713"/>
          <p14:tracePt t="49063" x="5445125" y="2640013"/>
          <p14:tracePt t="49076" x="5519738" y="2640013"/>
          <p14:tracePt t="49079" x="5595938" y="2640013"/>
          <p14:tracePt t="49094" x="5657850" y="2640013"/>
          <p14:tracePt t="49096" x="5732463" y="2640013"/>
          <p14:tracePt t="49111" x="5845175" y="2627313"/>
          <p14:tracePt t="49127" x="5921375" y="2616200"/>
          <p14:tracePt t="49143" x="5995988" y="2616200"/>
          <p14:tracePt t="49160" x="6057900" y="2616200"/>
          <p14:tracePt t="49177" x="6096000" y="2640013"/>
          <p14:tracePt t="49193" x="6134100" y="2652713"/>
          <p14:tracePt t="49211" x="6146800" y="2665413"/>
          <p14:tracePt t="49227" x="6157913" y="2678113"/>
          <p14:tracePt t="49247" x="6157913" y="2690813"/>
          <p14:tracePt t="49375" x="6157913" y="2703513"/>
          <p14:tracePt t="49383" x="6146800" y="2703513"/>
          <p14:tracePt t="49394" x="6134100" y="2703513"/>
          <p14:tracePt t="49411" x="6121400" y="2716213"/>
          <p14:tracePt t="49427" x="6108700" y="2716213"/>
          <p14:tracePt t="49776" x="6108700" y="2728913"/>
          <p14:tracePt t="49823" x="6108700" y="2740025"/>
          <p14:tracePt t="49943" x="6108700" y="2752725"/>
          <p14:tracePt t="49951" x="6108700" y="2765425"/>
          <p14:tracePt t="49962" x="6108700" y="2778125"/>
          <p14:tracePt t="49979" x="6108700" y="2790825"/>
          <p14:tracePt t="49996" x="6108700" y="2828925"/>
          <p14:tracePt t="49999" x="6108700" y="2840038"/>
          <p14:tracePt t="50015" x="6108700" y="2852738"/>
          <p14:tracePt t="50031" x="6108700" y="2865438"/>
          <p14:tracePt t="50055" x="6108700" y="2878138"/>
          <p14:tracePt t="50135" x="6108700" y="2890838"/>
          <p14:tracePt t="50151" x="6108700" y="2903538"/>
          <p14:tracePt t="50168" x="6108700" y="2916238"/>
          <p14:tracePt t="50183" x="6108700" y="2928938"/>
          <p14:tracePt t="50191" x="6108700" y="2941638"/>
          <p14:tracePt t="50223" x="6108700" y="2952750"/>
          <p14:tracePt t="51199" x="6121400" y="2952750"/>
          <p14:tracePt t="51206" x="6134100" y="2965450"/>
          <p14:tracePt t="51223" x="6146800" y="2978150"/>
          <p14:tracePt t="51231" x="6170613" y="2978150"/>
          <p14:tracePt t="51247" x="6196013" y="2978150"/>
          <p14:tracePt t="51264" x="6221413" y="2978150"/>
          <p14:tracePt t="51281" x="6246813" y="2978150"/>
          <p14:tracePt t="51297" x="6259513" y="2978150"/>
          <p14:tracePt t="51316" x="6270625" y="2978150"/>
          <p14:tracePt t="51332" x="6283325" y="2978150"/>
          <p14:tracePt t="51863" x="6283325" y="2990850"/>
          <p14:tracePt t="51895" x="6283325" y="3003550"/>
          <p14:tracePt t="52063" x="6283325" y="3016250"/>
          <p14:tracePt t="52071" x="6283325" y="3028950"/>
          <p14:tracePt t="52104" x="6283325" y="3041650"/>
          <p14:tracePt t="52543" x="6283325" y="3054350"/>
          <p14:tracePt t="52552" x="6296025" y="3054350"/>
          <p14:tracePt t="53567" x="6259513" y="3054350"/>
          <p14:tracePt t="53575" x="6221413" y="3054350"/>
          <p14:tracePt t="53589" x="6196013" y="3054350"/>
          <p14:tracePt t="53591" x="6170613" y="3054350"/>
          <p14:tracePt t="53607" x="6157913" y="3054350"/>
          <p14:tracePt t="54711" x="6170613" y="3054350"/>
          <p14:tracePt t="54719" x="6221413" y="3054350"/>
          <p14:tracePt t="54727" x="6283325" y="3028950"/>
          <p14:tracePt t="54741" x="6321425" y="3016250"/>
          <p14:tracePt t="54743" x="6346825" y="3016250"/>
          <p14:tracePt t="54758" x="6383338" y="3016250"/>
          <p14:tracePt t="54775" x="6408738" y="3003550"/>
          <p14:tracePt t="54792" x="6421438" y="300355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D6428A-A8F0-D3BB-FC2B-C31ADB3F2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6C5A2D0-9958-9004-7E1F-F79846AB21B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FB9878D-4A5E-85A2-A9BF-E57EF7931B8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D49985-CF93-03BA-71F0-3CFA52E0414B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24B2E0E-B351-80C3-C346-91687EFAA1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C32942A-ABCF-505D-ABDE-BA233DF789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7035" y="1363710"/>
            <a:ext cx="6497929" cy="4130578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CE58DD24-2015-A74E-8D53-791A6AF38172}"/>
              </a:ext>
            </a:extLst>
          </p:cNvPr>
          <p:cNvSpPr/>
          <p:nvPr/>
        </p:nvSpPr>
        <p:spPr>
          <a:xfrm>
            <a:off x="5712541" y="1578078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Left 11">
            <a:extLst>
              <a:ext uri="{FF2B5EF4-FFF2-40B4-BE49-F238E27FC236}">
                <a16:creationId xmlns:a16="http://schemas.microsoft.com/office/drawing/2014/main" id="{C9313EB1-73BA-A3E9-387F-B562936602AE}"/>
              </a:ext>
            </a:extLst>
          </p:cNvPr>
          <p:cNvSpPr/>
          <p:nvPr/>
        </p:nvSpPr>
        <p:spPr>
          <a:xfrm>
            <a:off x="8926115" y="3412170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A51F9DB3-5376-78C9-F111-4D6989239627}"/>
              </a:ext>
            </a:extLst>
          </p:cNvPr>
          <p:cNvSpPr/>
          <p:nvPr/>
        </p:nvSpPr>
        <p:spPr>
          <a:xfrm>
            <a:off x="8901145" y="3992133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F299810D-E8CD-B8A6-1D20-20E4AD88ADEE}"/>
              </a:ext>
            </a:extLst>
          </p:cNvPr>
          <p:cNvSpPr/>
          <p:nvPr/>
        </p:nvSpPr>
        <p:spPr>
          <a:xfrm>
            <a:off x="4793135" y="4493578"/>
            <a:ext cx="1302864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14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651"/>
    </mc:Choice>
    <mc:Fallback xmlns="">
      <p:transition spd="slow" advTm="63651"/>
    </mc:Fallback>
  </mc:AlternateContent>
  <p:extLst>
    <p:ext uri="{3A86A75C-4F4B-4683-9AE1-C65F6400EC91}">
      <p14:laserTraceLst xmlns:p14="http://schemas.microsoft.com/office/powerpoint/2010/main">
        <p14:tracePtLst>
          <p14:tracePt t="1396" x="6434138" y="2990850"/>
          <p14:tracePt t="1404" x="6472238" y="2990850"/>
          <p14:tracePt t="1412" x="6483350" y="2978150"/>
          <p14:tracePt t="1425" x="6496050" y="2965450"/>
          <p14:tracePt t="1484" x="6496050" y="2990850"/>
          <p14:tracePt t="1491" x="6496050" y="3041650"/>
          <p14:tracePt t="1500" x="6496050" y="3116263"/>
          <p14:tracePt t="1508" x="6459538" y="3203575"/>
          <p14:tracePt t="1525" x="6396038" y="3429000"/>
          <p14:tracePt t="1541" x="6359525" y="3692525"/>
          <p14:tracePt t="1559" x="6334125" y="3967163"/>
          <p14:tracePt t="1575" x="6308725" y="4205288"/>
          <p14:tracePt t="1592" x="6296025" y="4418013"/>
          <p14:tracePt t="1595" x="6296025" y="4518025"/>
          <p14:tracePt t="1609" x="6296025" y="4618038"/>
          <p14:tracePt t="1611" x="6321425" y="4705350"/>
          <p14:tracePt t="1627" x="6346825" y="4830763"/>
          <p14:tracePt t="1643" x="6359525" y="4892675"/>
          <p14:tracePt t="1659" x="6359525" y="4930775"/>
          <p14:tracePt t="1724" x="6370638" y="4930775"/>
          <p14:tracePt t="1756" x="6383338" y="4905375"/>
          <p14:tracePt t="1764" x="6396038" y="4892675"/>
          <p14:tracePt t="1776" x="6396038" y="4879975"/>
          <p14:tracePt t="1793" x="6396038" y="4843463"/>
          <p14:tracePt t="1795" x="6396038" y="4830763"/>
          <p14:tracePt t="1810" x="6396038" y="4818063"/>
          <p14:tracePt t="1827" x="6396038" y="4805363"/>
          <p14:tracePt t="1900" x="6383338" y="4805363"/>
          <p14:tracePt t="1909" x="6370638" y="4805363"/>
          <p14:tracePt t="1916" x="6370638" y="4830763"/>
          <p14:tracePt t="1926" x="6359525" y="4856163"/>
          <p14:tracePt t="1943" x="6346825" y="4892675"/>
          <p14:tracePt t="1960" x="6334125" y="4943475"/>
          <p14:tracePt t="1977" x="6334125" y="4992688"/>
          <p14:tracePt t="1980" x="6321425" y="5018088"/>
          <p14:tracePt t="1994" x="6321425" y="5043488"/>
          <p14:tracePt t="1996" x="6321425" y="5068888"/>
          <p14:tracePt t="2011" x="6308725" y="5092700"/>
          <p14:tracePt t="2027" x="6308725" y="5118100"/>
          <p14:tracePt t="2043" x="6296025" y="5143500"/>
          <p14:tracePt t="2060" x="6283325" y="5156200"/>
          <p14:tracePt t="2076" x="6283325" y="5168900"/>
          <p14:tracePt t="2094" x="6270625" y="5181600"/>
          <p14:tracePt t="2110" x="6259513" y="5194300"/>
          <p14:tracePt t="2126" x="6259513" y="5205413"/>
          <p14:tracePt t="2356" x="6246813" y="5205413"/>
          <p14:tracePt t="2381" x="6234113" y="5181600"/>
          <p14:tracePt t="2395" x="6221413" y="5168900"/>
          <p14:tracePt t="2411" x="6221413" y="5156200"/>
          <p14:tracePt t="2427" x="6208713" y="5156200"/>
          <p14:tracePt t="2435" x="6196013" y="5156200"/>
          <p14:tracePt t="2508" x="6183313" y="5181600"/>
          <p14:tracePt t="2516" x="6183313" y="5194300"/>
          <p14:tracePt t="2528" x="6183313" y="5218113"/>
          <p14:tracePt t="2544" x="6183313" y="5243513"/>
          <p14:tracePt t="2547" x="6183313" y="5256213"/>
          <p14:tracePt t="2562" x="6183313" y="5268913"/>
          <p14:tracePt t="2564" x="6183313" y="5281613"/>
          <p14:tracePt t="2578" x="6170613" y="5281613"/>
          <p14:tracePt t="2580" x="6170613" y="5294313"/>
          <p14:tracePt t="2595" x="6157913" y="5305425"/>
          <p14:tracePt t="2612" x="6157913" y="5318125"/>
          <p14:tracePt t="2628" x="6157913" y="5330825"/>
          <p14:tracePt t="2645" x="6146800" y="5343525"/>
          <p14:tracePt t="2661" x="6146800" y="5356225"/>
          <p14:tracePt t="2678" x="6146800" y="5368925"/>
          <p14:tracePt t="2695" x="6146800" y="5381625"/>
          <p14:tracePt t="2712" x="6146800" y="5394325"/>
          <p14:tracePt t="2740" x="6146800" y="5407025"/>
          <p14:tracePt t="2828" x="6146800" y="5381625"/>
          <p14:tracePt t="2836" x="6146800" y="5368925"/>
          <p14:tracePt t="2845" x="6146800" y="5356225"/>
          <p14:tracePt t="2862" x="6146800" y="5343525"/>
          <p14:tracePt t="2879" x="6146800" y="5318125"/>
          <p14:tracePt t="2896" x="6146800" y="5305425"/>
          <p14:tracePt t="2916" x="6146800" y="5294313"/>
          <p14:tracePt t="2940" x="6146800" y="5281613"/>
          <p14:tracePt t="2956" x="6146800" y="5268913"/>
          <p14:tracePt t="2963" x="6146800" y="5256213"/>
          <p14:tracePt t="2979" x="6146800" y="5243513"/>
          <p14:tracePt t="2996" x="6146800" y="5230813"/>
          <p14:tracePt t="3013" x="6146800" y="5218113"/>
          <p14:tracePt t="3035" x="6146800" y="5205413"/>
          <p14:tracePt t="3067" x="6146800" y="5194300"/>
          <p14:tracePt t="3115" x="6146800" y="5181600"/>
          <p14:tracePt t="3124" x="6146800" y="5168900"/>
          <p14:tracePt t="3156" x="6146800" y="5156200"/>
          <p14:tracePt t="3179" x="6146800" y="5143500"/>
          <p14:tracePt t="3972" x="6157913" y="5143500"/>
          <p14:tracePt t="4356" x="6157913" y="5130800"/>
          <p14:tracePt t="4475" x="6170613" y="5130800"/>
          <p14:tracePt t="5236" x="6170613" y="5118100"/>
          <p14:tracePt t="5244" x="6157913" y="5105400"/>
          <p14:tracePt t="5252" x="6146800" y="5092700"/>
          <p14:tracePt t="5268" x="6121400" y="5068888"/>
          <p14:tracePt t="5285" x="6096000" y="5043488"/>
          <p14:tracePt t="5301" x="6083300" y="5005388"/>
          <p14:tracePt t="5318" x="6070600" y="4992688"/>
          <p14:tracePt t="8700" x="6070600" y="4981575"/>
          <p14:tracePt t="8708" x="6096000" y="4956175"/>
          <p14:tracePt t="8716" x="6121400" y="4918075"/>
          <p14:tracePt t="8727" x="6146800" y="4868863"/>
          <p14:tracePt t="8744" x="6183313" y="4818063"/>
          <p14:tracePt t="8747" x="6208713" y="4768850"/>
          <p14:tracePt t="8761" x="6246813" y="4730750"/>
          <p14:tracePt t="8764" x="6270625" y="4667250"/>
          <p14:tracePt t="8778" x="6308725" y="4618038"/>
          <p14:tracePt t="8780" x="6334125" y="4567238"/>
          <p14:tracePt t="8795" x="6408738" y="4479925"/>
          <p14:tracePt t="8811" x="6434138" y="4430713"/>
          <p14:tracePt t="8827" x="6446838" y="4418013"/>
          <p14:tracePt t="8868" x="6459538" y="4418013"/>
          <p14:tracePt t="8883" x="6472238" y="4418013"/>
          <p14:tracePt t="8892" x="6483350" y="4418013"/>
          <p14:tracePt t="8901" x="6496050" y="4418013"/>
          <p14:tracePt t="8911" x="6508750" y="4418013"/>
          <p14:tracePt t="8928" x="6534150" y="4418013"/>
          <p14:tracePt t="8945" x="6559550" y="4430713"/>
          <p14:tracePt t="9100" x="6559550" y="4418013"/>
          <p14:tracePt t="9244" x="6559550" y="4405313"/>
          <p14:tracePt t="9260" x="6559550" y="4392613"/>
          <p14:tracePt t="9267" x="6559550" y="4379913"/>
          <p14:tracePt t="9279" x="6559550" y="4367213"/>
          <p14:tracePt t="9296" x="6559550" y="4354513"/>
          <p14:tracePt t="9312" x="6559550" y="4341813"/>
          <p14:tracePt t="9868" x="6559550" y="4330700"/>
          <p14:tracePt t="9892" x="6559550" y="4318000"/>
          <p14:tracePt t="9907" x="6546850" y="4318000"/>
          <p14:tracePt t="13004" x="6559550" y="4318000"/>
          <p14:tracePt t="13020" x="6572250" y="4318000"/>
          <p14:tracePt t="13028" x="6572250" y="4305300"/>
          <p14:tracePt t="14219" x="6572250" y="4318000"/>
          <p14:tracePt t="14227" x="6584950" y="4341813"/>
          <p14:tracePt t="14243" x="6584950" y="4354513"/>
          <p14:tracePt t="14259" x="6596063" y="4367213"/>
          <p14:tracePt t="14275" x="6596063" y="4379913"/>
          <p14:tracePt t="14452" x="6596063" y="4392613"/>
          <p14:tracePt t="14458" x="6584950" y="4392613"/>
          <p14:tracePt t="14467" x="6546850" y="4418013"/>
          <p14:tracePt t="14476" x="6521450" y="4430713"/>
          <p14:tracePt t="14493" x="6446838" y="4479925"/>
          <p14:tracePt t="14509" x="6346825" y="4505325"/>
          <p14:tracePt t="14525" x="6259513" y="4505325"/>
          <p14:tracePt t="14543" x="6134100" y="4505325"/>
          <p14:tracePt t="14559" x="5983288" y="4467225"/>
          <p14:tracePt t="14576" x="5795963" y="4392613"/>
          <p14:tracePt t="14593" x="5619750" y="4292600"/>
          <p14:tracePt t="14595" x="5507038" y="4241800"/>
          <p14:tracePt t="14609" x="5407025" y="4205288"/>
          <p14:tracePt t="14611" x="5307013" y="4154488"/>
          <p14:tracePt t="14627" x="5106988" y="4092575"/>
          <p14:tracePt t="14643" x="4968875" y="4041775"/>
          <p14:tracePt t="14659" x="4856163" y="4017963"/>
          <p14:tracePt t="14676" x="4743450" y="3979863"/>
          <p14:tracePt t="14693" x="4656138" y="3954463"/>
          <p14:tracePt t="14709" x="4581525" y="3941763"/>
          <p14:tracePt t="14726" x="4556125" y="3929063"/>
          <p14:tracePt t="14744" x="4543425" y="3929063"/>
          <p14:tracePt t="14772" x="4543425" y="3905250"/>
          <p14:tracePt t="14780" x="4543425" y="3892550"/>
          <p14:tracePt t="14793" x="4543425" y="3867150"/>
          <p14:tracePt t="14795" x="4530725" y="3829050"/>
          <p14:tracePt t="14811" x="4518025" y="3767138"/>
          <p14:tracePt t="14827" x="4506913" y="3703638"/>
          <p14:tracePt t="14843" x="4494213" y="3679825"/>
          <p14:tracePt t="14860" x="4494213" y="3654425"/>
          <p14:tracePt t="14876" x="4481513" y="3641725"/>
          <p14:tracePt t="14893" x="4481513" y="3629025"/>
          <p14:tracePt t="14923" x="4494213" y="3629025"/>
          <p14:tracePt t="14932" x="4506913" y="3629025"/>
          <p14:tracePt t="14943" x="4518025" y="3629025"/>
          <p14:tracePt t="14960" x="4543425" y="3629025"/>
          <p14:tracePt t="14963" x="4568825" y="3629025"/>
          <p14:tracePt t="14980" x="4581525" y="3629025"/>
          <p14:tracePt t="15004" x="4594225" y="3629025"/>
          <p14:tracePt t="15020" x="4606925" y="3629025"/>
          <p14:tracePt t="15027" x="4619625" y="3629025"/>
          <p14:tracePt t="15044" x="4656138" y="3629025"/>
          <p14:tracePt t="15061" x="4668838" y="3629025"/>
          <p14:tracePt t="15077" x="4694238" y="3629025"/>
          <p14:tracePt t="15093" x="4706938" y="3629025"/>
          <p14:tracePt t="15123" x="4719638" y="3629025"/>
          <p14:tracePt t="15468" x="4719638" y="3616325"/>
          <p14:tracePt t="15476" x="4719638" y="3603625"/>
          <p14:tracePt t="15483" x="4706938" y="3579813"/>
          <p14:tracePt t="15495" x="4694238" y="3567113"/>
          <p14:tracePt t="15512" x="4694238" y="3516313"/>
          <p14:tracePt t="15515" x="4694238" y="3490913"/>
          <p14:tracePt t="15529" x="4681538" y="3454400"/>
          <p14:tracePt t="15532" x="4681538" y="3429000"/>
          <p14:tracePt t="15545" x="4681538" y="3403600"/>
          <p14:tracePt t="15548" x="4668838" y="3390900"/>
          <p14:tracePt t="15563" x="4668838" y="3328988"/>
          <p14:tracePt t="15579" x="4668838" y="3303588"/>
          <p14:tracePt t="15596" x="4668838" y="3267075"/>
          <p14:tracePt t="15612" x="4643438" y="3241675"/>
          <p14:tracePt t="15628" x="4643438" y="3228975"/>
          <p14:tracePt t="15645" x="4643438" y="3203575"/>
          <p14:tracePt t="15663" x="4643438" y="3190875"/>
          <p14:tracePt t="15678" x="4643438" y="3165475"/>
          <p14:tracePt t="15700" x="4643438" y="3154363"/>
          <p14:tracePt t="16004" x="4630738" y="3154363"/>
          <p14:tracePt t="16068" x="4630738" y="3141663"/>
          <p14:tracePt t="16084" x="4630738" y="3128963"/>
          <p14:tracePt t="16092" x="4630738" y="3116263"/>
          <p14:tracePt t="16100" x="4630738" y="3103563"/>
          <p14:tracePt t="16115" x="4630738" y="3090863"/>
          <p14:tracePt t="16131" x="4630738" y="3078163"/>
          <p14:tracePt t="16147" x="4630738" y="3065463"/>
          <p14:tracePt t="16163" x="4630738" y="3054350"/>
          <p14:tracePt t="16372" x="4630738" y="3041650"/>
          <p14:tracePt t="16387" x="4630738" y="3028950"/>
          <p14:tracePt t="16396" x="4643438" y="3028950"/>
          <p14:tracePt t="16404" x="4656138" y="3016250"/>
          <p14:tracePt t="16413" x="4668838" y="3016250"/>
          <p14:tracePt t="16431" x="4694238" y="3003550"/>
          <p14:tracePt t="16448" x="4719638" y="2978150"/>
          <p14:tracePt t="16464" x="4743450" y="2978150"/>
          <p14:tracePt t="16467" x="4743450" y="2965450"/>
          <p14:tracePt t="16481" x="4756150" y="2965450"/>
          <p14:tracePt t="16483" x="4768850" y="2965450"/>
          <p14:tracePt t="16498" x="4781550" y="2952750"/>
          <p14:tracePt t="16515" x="4806950" y="2952750"/>
          <p14:tracePt t="16531" x="4832350" y="2952750"/>
          <p14:tracePt t="16548" x="4856163" y="2952750"/>
          <p14:tracePt t="16564" x="4894263" y="2952750"/>
          <p14:tracePt t="16581" x="4945063" y="2952750"/>
          <p14:tracePt t="16597" x="4981575" y="2952750"/>
          <p14:tracePt t="16614" x="5045075" y="2952750"/>
          <p14:tracePt t="16632" x="5119688" y="2952750"/>
          <p14:tracePt t="16648" x="5181600" y="2952750"/>
          <p14:tracePt t="16651" x="5207000" y="2952750"/>
          <p14:tracePt t="16665" x="5245100" y="2952750"/>
          <p14:tracePt t="16667" x="5270500" y="2952750"/>
          <p14:tracePt t="16682" x="5281613" y="2952750"/>
          <p14:tracePt t="16684" x="5294313" y="2952750"/>
          <p14:tracePt t="16699" x="5319713" y="2952750"/>
          <p14:tracePt t="16715" x="5332413" y="2952750"/>
          <p14:tracePt t="16732" x="5357813" y="2952750"/>
          <p14:tracePt t="16748" x="5383213" y="2952750"/>
          <p14:tracePt t="16765" x="5407025" y="2952750"/>
          <p14:tracePt t="16782" x="5419725" y="2952750"/>
          <p14:tracePt t="16798" x="5457825" y="2952750"/>
          <p14:tracePt t="16815" x="5495925" y="2952750"/>
          <p14:tracePt t="16832" x="5545138" y="2952750"/>
          <p14:tracePt t="16835" x="5583238" y="2952750"/>
          <p14:tracePt t="16849" x="5619750" y="2952750"/>
          <p14:tracePt t="16851" x="5657850" y="2952750"/>
          <p14:tracePt t="16866" x="5683250" y="2952750"/>
          <p14:tracePt t="16868" x="5719763" y="2952750"/>
          <p14:tracePt t="16883" x="5795963" y="2952750"/>
          <p14:tracePt t="16899" x="5870575" y="2965450"/>
          <p14:tracePt t="16915" x="5970588" y="2978150"/>
          <p14:tracePt t="16932" x="6070600" y="2978150"/>
          <p14:tracePt t="16949" x="6146800" y="2978150"/>
          <p14:tracePt t="16965" x="6221413" y="2990850"/>
          <p14:tracePt t="16982" x="6283325" y="2990850"/>
          <p14:tracePt t="16999" x="6321425" y="2990850"/>
          <p14:tracePt t="17015" x="6370638" y="3016250"/>
          <p14:tracePt t="17032" x="6396038" y="3016250"/>
          <p14:tracePt t="17035" x="6408738" y="3016250"/>
          <p14:tracePt t="17051" x="6421438" y="3016250"/>
          <p14:tracePt t="17066" x="6434138" y="3028950"/>
          <p14:tracePt t="17083" x="6446838" y="3028950"/>
          <p14:tracePt t="17108" x="6459538" y="3028950"/>
          <p14:tracePt t="17124" x="6483350" y="3028950"/>
          <p14:tracePt t="17133" x="6508750" y="3028950"/>
          <p14:tracePt t="17149" x="6559550" y="3028950"/>
          <p14:tracePt t="17165" x="6621463" y="3028950"/>
          <p14:tracePt t="17183" x="6684963" y="3028950"/>
          <p14:tracePt t="17199" x="6734175" y="3028950"/>
          <p14:tracePt t="17356" x="6746875" y="3028950"/>
          <p14:tracePt t="17372" x="6759575" y="3028950"/>
          <p14:tracePt t="17380" x="6772275" y="3028950"/>
          <p14:tracePt t="17404" x="6784975" y="3028950"/>
          <p14:tracePt t="17452" x="6797675" y="3028950"/>
          <p14:tracePt t="17466" x="6808788" y="3028950"/>
          <p14:tracePt t="17475" x="6821488" y="3028950"/>
          <p14:tracePt t="17499" x="6834188" y="3028950"/>
          <p14:tracePt t="17619" x="6834188" y="3041650"/>
          <p14:tracePt t="17628" x="6834188" y="3054350"/>
          <p14:tracePt t="17659" x="6834188" y="3065463"/>
          <p14:tracePt t="17667" x="6834188" y="3078163"/>
          <p14:tracePt t="18171" x="6846888" y="3078163"/>
          <p14:tracePt t="18187" x="6872288" y="3078163"/>
          <p14:tracePt t="18195" x="6897688" y="3078163"/>
          <p14:tracePt t="18203" x="6910388" y="3078163"/>
          <p14:tracePt t="18219" x="6972300" y="3078163"/>
          <p14:tracePt t="18235" x="7072313" y="3078163"/>
          <p14:tracePt t="18253" x="7159625" y="3078163"/>
          <p14:tracePt t="18269" x="7246938" y="3078163"/>
          <p14:tracePt t="18285" x="7323138" y="3078163"/>
          <p14:tracePt t="18302" x="7372350" y="3078163"/>
          <p14:tracePt t="18319" x="7397750" y="3078163"/>
          <p14:tracePt t="18336" x="7423150" y="3078163"/>
          <p14:tracePt t="18787" x="7435850" y="3078163"/>
          <p14:tracePt t="18811" x="7448550" y="3078163"/>
          <p14:tracePt t="18972" x="7435850" y="3078163"/>
          <p14:tracePt t="18979" x="7397750" y="3078163"/>
          <p14:tracePt t="18987" x="7359650" y="3078163"/>
          <p14:tracePt t="19004" x="7259638" y="3078163"/>
          <p14:tracePt t="19021" x="7134225" y="3078163"/>
          <p14:tracePt t="19037" x="6972300" y="3078163"/>
          <p14:tracePt t="19054" x="6797675" y="3078163"/>
          <p14:tracePt t="19071" x="6634163" y="3078163"/>
          <p14:tracePt t="19088" x="6446838" y="3090863"/>
          <p14:tracePt t="19104" x="6270625" y="3103563"/>
          <p14:tracePt t="19107" x="6170613" y="3116263"/>
          <p14:tracePt t="19122" x="6083300" y="3128963"/>
          <p14:tracePt t="19124" x="6008688" y="3128963"/>
          <p14:tracePt t="19139" x="5808663" y="3128963"/>
          <p14:tracePt t="19155" x="5619750" y="3128963"/>
          <p14:tracePt t="19172" x="5445125" y="3128963"/>
          <p14:tracePt t="19188" x="5332413" y="3128963"/>
          <p14:tracePt t="19204" x="5257800" y="3128963"/>
          <p14:tracePt t="19221" x="5207000" y="3128963"/>
          <p14:tracePt t="19238" x="5145088" y="3128963"/>
          <p14:tracePt t="19255" x="5106988" y="3128963"/>
          <p14:tracePt t="19272" x="5068888" y="3116263"/>
          <p14:tracePt t="19288" x="5057775" y="3116263"/>
          <p14:tracePt t="19291" x="5045075" y="3116263"/>
          <p14:tracePt t="19305" x="5032375" y="3116263"/>
          <p14:tracePt t="19322" x="5019675" y="3116263"/>
          <p14:tracePt t="19339" x="5006975" y="3116263"/>
          <p14:tracePt t="19492" x="5019675" y="3116263"/>
          <p14:tracePt t="19499" x="5045075" y="3103563"/>
          <p14:tracePt t="19507" x="5081588" y="3090863"/>
          <p14:tracePt t="19523" x="5207000" y="3041650"/>
          <p14:tracePt t="19539" x="5394325" y="3016250"/>
          <p14:tracePt t="19555" x="5607050" y="2990850"/>
          <p14:tracePt t="19572" x="5908675" y="2965450"/>
          <p14:tracePt t="19588" x="6296025" y="2952750"/>
          <p14:tracePt t="19605" x="6772275" y="2952750"/>
          <p14:tracePt t="19622" x="7223125" y="2952750"/>
          <p14:tracePt t="19639" x="7561263" y="2952750"/>
          <p14:tracePt t="19655" x="7797800" y="2952750"/>
          <p14:tracePt t="19673" x="7897813" y="2952750"/>
          <p14:tracePt t="19675" x="7923213" y="2952750"/>
          <p14:tracePt t="19891" x="7923213" y="2965450"/>
          <p14:tracePt t="19899" x="7923213" y="2978150"/>
          <p14:tracePt t="19906" x="7897813" y="2990850"/>
          <p14:tracePt t="19924" x="7823200" y="3016250"/>
          <p14:tracePt t="19939" x="7723188" y="3065463"/>
          <p14:tracePt t="19956" x="7635875" y="3078163"/>
          <p14:tracePt t="19973" x="7548563" y="3116263"/>
          <p14:tracePt t="19990" x="7459663" y="3141663"/>
          <p14:tracePt t="20006" x="7397750" y="3165475"/>
          <p14:tracePt t="20024" x="7372350" y="3165475"/>
          <p14:tracePt t="20026" x="7372350" y="3178175"/>
          <p14:tracePt t="20040" x="7359650" y="3178175"/>
          <p14:tracePt t="20099" x="7372350" y="3178175"/>
          <p14:tracePt t="20106" x="7397750" y="3178175"/>
          <p14:tracePt t="20115" x="7423150" y="3178175"/>
          <p14:tracePt t="20124" x="7448550" y="3178175"/>
          <p14:tracePt t="20140" x="7485063" y="3165475"/>
          <p14:tracePt t="20157" x="7497763" y="3165475"/>
          <p14:tracePt t="20219" x="7497763" y="3154363"/>
          <p14:tracePt t="20227" x="7497763" y="3141663"/>
          <p14:tracePt t="20240" x="7459663" y="3141663"/>
          <p14:tracePt t="20243" x="7410450" y="3141663"/>
          <p14:tracePt t="20258" x="7359650" y="3128963"/>
          <p14:tracePt t="20260" x="7323138" y="3128963"/>
          <p14:tracePt t="20275" x="7223125" y="3128963"/>
          <p14:tracePt t="20291" x="7172325" y="3128963"/>
          <p14:tracePt t="20307" x="7123113" y="3128963"/>
          <p14:tracePt t="20403" x="7159625" y="3116263"/>
          <p14:tracePt t="20411" x="7197725" y="3103563"/>
          <p14:tracePt t="20425" x="7235825" y="3103563"/>
          <p14:tracePt t="20427" x="7259638" y="3103563"/>
          <p14:tracePt t="20441" x="7272338" y="3090863"/>
          <p14:tracePt t="20444" x="7285038" y="3090863"/>
          <p14:tracePt t="20907" x="7272338" y="3090863"/>
          <p14:tracePt t="20916" x="7259638" y="3090863"/>
          <p14:tracePt t="20925" x="7235825" y="3090863"/>
          <p14:tracePt t="20943" x="7172325" y="3128963"/>
          <p14:tracePt t="20959" x="7097713" y="3165475"/>
          <p14:tracePt t="20976" x="7010400" y="3190875"/>
          <p14:tracePt t="20993" x="6959600" y="3216275"/>
          <p14:tracePt t="20995" x="6921500" y="3228975"/>
          <p14:tracePt t="21010" x="6884988" y="3241675"/>
          <p14:tracePt t="21012" x="6846888" y="3254375"/>
          <p14:tracePt t="21026" x="6784975" y="3267075"/>
          <p14:tracePt t="21043" x="6734175" y="3303588"/>
          <p14:tracePt t="21059" x="6672263" y="3316288"/>
          <p14:tracePt t="21076" x="6634163" y="3354388"/>
          <p14:tracePt t="21093" x="6572250" y="3367088"/>
          <p14:tracePt t="21109" x="6521450" y="3403600"/>
          <p14:tracePt t="21126" x="6446838" y="3467100"/>
          <p14:tracePt t="21143" x="6346825" y="3516313"/>
          <p14:tracePt t="21160" x="6234113" y="3554413"/>
          <p14:tracePt t="21164" x="6183313" y="3579813"/>
          <p14:tracePt t="21177" x="6121400" y="3603625"/>
          <p14:tracePt t="21179" x="6070600" y="3641725"/>
          <p14:tracePt t="21194" x="6021388" y="3667125"/>
          <p14:tracePt t="21196" x="5983288" y="3692525"/>
          <p14:tracePt t="21210" x="5883275" y="3741738"/>
          <p14:tracePt t="21227" x="5770563" y="3803650"/>
          <p14:tracePt t="21243" x="5657850" y="3879850"/>
          <p14:tracePt t="21260" x="5570538" y="3979863"/>
          <p14:tracePt t="21276" x="5483225" y="4041775"/>
          <p14:tracePt t="21293" x="5432425" y="4092575"/>
          <p14:tracePt t="21310" x="5407025" y="4129088"/>
          <p14:tracePt t="21327" x="5394325" y="4141788"/>
          <p14:tracePt t="21343" x="5394325" y="4167188"/>
          <p14:tracePt t="21360" x="5394325" y="4205288"/>
          <p14:tracePt t="21363" x="5394325" y="4230688"/>
          <p14:tracePt t="21378" x="5394325" y="4267200"/>
          <p14:tracePt t="21380" x="5407025" y="4305300"/>
          <p14:tracePt t="21394" x="5445125" y="4354513"/>
          <p14:tracePt t="21396" x="5470525" y="4392613"/>
          <p14:tracePt t="21411" x="5545138" y="4443413"/>
          <p14:tracePt t="21427" x="5619750" y="4479925"/>
          <p14:tracePt t="21443" x="5683250" y="4505325"/>
          <p14:tracePt t="21460" x="5732463" y="4518025"/>
          <p14:tracePt t="21477" x="5783263" y="4530725"/>
          <p14:tracePt t="21494" x="5808663" y="4530725"/>
          <p14:tracePt t="21511" x="5845175" y="4530725"/>
          <p14:tracePt t="21527" x="5883275" y="4543425"/>
          <p14:tracePt t="21544" x="5908675" y="4543425"/>
          <p14:tracePt t="21561" x="5921375" y="4543425"/>
          <p14:tracePt t="21563" x="5945188" y="4554538"/>
          <p14:tracePt t="21578" x="5957888" y="4567238"/>
          <p14:tracePt t="21580" x="5970588" y="4567238"/>
          <p14:tracePt t="21595" x="6008688" y="4579938"/>
          <p14:tracePt t="21612" x="6045200" y="4592638"/>
          <p14:tracePt t="21628" x="6083300" y="4592638"/>
          <p14:tracePt t="21644" x="6134100" y="4605338"/>
          <p14:tracePt t="21661" x="6208713" y="4618038"/>
          <p14:tracePt t="21677" x="6270625" y="4618038"/>
          <p14:tracePt t="21694" x="6359525" y="4643438"/>
          <p14:tracePt t="21712" x="6459538" y="4643438"/>
          <p14:tracePt t="21728" x="6572250" y="4643438"/>
          <p14:tracePt t="21731" x="6621463" y="4643438"/>
          <p14:tracePt t="21744" x="6672263" y="4656138"/>
          <p14:tracePt t="21747" x="6746875" y="4656138"/>
          <p14:tracePt t="21762" x="6808788" y="4667250"/>
          <p14:tracePt t="21764" x="6884988" y="4679950"/>
          <p14:tracePt t="21779" x="6997700" y="4705350"/>
          <p14:tracePt t="21795" x="7085013" y="4730750"/>
          <p14:tracePt t="21811" x="7134225" y="4743450"/>
          <p14:tracePt t="21828" x="7197725" y="4768850"/>
          <p14:tracePt t="21844" x="7235825" y="4792663"/>
          <p14:tracePt t="21861" x="7272338" y="4805363"/>
          <p14:tracePt t="21878" x="7297738" y="4843463"/>
          <p14:tracePt t="21895" x="7323138" y="4856163"/>
          <p14:tracePt t="21912" x="7359650" y="4892675"/>
          <p14:tracePt t="21915" x="7372350" y="4892675"/>
          <p14:tracePt t="21928" x="7372350" y="4905375"/>
          <p14:tracePt t="21931" x="7385050" y="4905375"/>
          <p14:tracePt t="21971" x="7385050" y="4918075"/>
          <p14:tracePt t="21979" x="7385050" y="4930775"/>
          <p14:tracePt t="22083" x="7372350" y="4930775"/>
          <p14:tracePt t="22092" x="7348538" y="4930775"/>
          <p14:tracePt t="22099" x="7323138" y="4930775"/>
          <p14:tracePt t="22113" x="7285038" y="4905375"/>
          <p14:tracePt t="22115" x="7246938" y="4905375"/>
          <p14:tracePt t="22130" x="7223125" y="4892675"/>
          <p14:tracePt t="22132" x="7185025" y="4879975"/>
          <p14:tracePt t="22145" x="7159625" y="4868863"/>
          <p14:tracePt t="22147" x="7134225" y="4856163"/>
          <p14:tracePt t="22163" x="7072313" y="4830763"/>
          <p14:tracePt t="22179" x="7010400" y="4805363"/>
          <p14:tracePt t="22196" x="6985000" y="4792663"/>
          <p14:tracePt t="22212" x="6946900" y="4768850"/>
          <p14:tracePt t="22229" x="6921500" y="4756150"/>
          <p14:tracePt t="22245" x="6910388" y="4756150"/>
          <p14:tracePt t="22307" x="6910388" y="4743450"/>
          <p14:tracePt t="22323" x="6921500" y="4730750"/>
          <p14:tracePt t="22331" x="6946900" y="4718050"/>
          <p14:tracePt t="22347" x="6997700" y="4692650"/>
          <p14:tracePt t="22364" x="7085013" y="4667250"/>
          <p14:tracePt t="22380" x="7146925" y="4643438"/>
          <p14:tracePt t="22396" x="7185025" y="4618038"/>
          <p14:tracePt t="22413" x="7223125" y="4592638"/>
          <p14:tracePt t="22429" x="7235825" y="4579938"/>
          <p14:tracePt t="22531" x="7210425" y="4579938"/>
          <p14:tracePt t="22539" x="7185025" y="4579938"/>
          <p14:tracePt t="22547" x="7159625" y="4579938"/>
          <p14:tracePt t="22563" x="7123113" y="4592638"/>
          <p14:tracePt t="22580" x="7097713" y="4605338"/>
          <p14:tracePt t="22596" x="7085013" y="4605338"/>
          <p14:tracePt t="22779" x="7097713" y="4605338"/>
          <p14:tracePt t="22787" x="7134225" y="4605338"/>
          <p14:tracePt t="22796" x="7185025" y="4605338"/>
          <p14:tracePt t="22814" x="7285038" y="4592638"/>
          <p14:tracePt t="22831" x="7372350" y="4579938"/>
          <p14:tracePt t="22847" x="7410450" y="4579938"/>
          <p14:tracePt t="22865" x="7423150" y="4579938"/>
          <p14:tracePt t="22939" x="7410450" y="4579938"/>
          <p14:tracePt t="22947" x="7372350" y="4579938"/>
          <p14:tracePt t="22955" x="7335838" y="4579938"/>
          <p14:tracePt t="22964" x="7310438" y="4579938"/>
          <p14:tracePt t="22981" x="7259638" y="4605338"/>
          <p14:tracePt t="22998" x="7223125" y="4618038"/>
          <p14:tracePt t="23015" x="7197725" y="4630738"/>
          <p14:tracePt t="23031" x="7185025" y="4643438"/>
          <p14:tracePt t="23068" x="7172325" y="4656138"/>
          <p14:tracePt t="23075" x="7172325" y="4667250"/>
          <p14:tracePt t="23219" x="7185025" y="4667250"/>
          <p14:tracePt t="23227" x="7197725" y="4667250"/>
          <p14:tracePt t="23236" x="7210425" y="4667250"/>
          <p14:tracePt t="23248" x="7223125" y="4667250"/>
          <p14:tracePt t="23266" x="7246938" y="4656138"/>
          <p14:tracePt t="23268" x="7259638" y="4656138"/>
          <p14:tracePt t="23283" x="7285038" y="4643438"/>
          <p14:tracePt t="23299" x="7297738" y="4643438"/>
          <p14:tracePt t="23331" x="7310438" y="4643438"/>
          <p14:tracePt t="23459" x="7297738" y="4643438"/>
          <p14:tracePt t="23467" x="7285038" y="4656138"/>
          <p14:tracePt t="23475" x="7259638" y="4667250"/>
          <p14:tracePt t="23483" x="7235825" y="4679950"/>
          <p14:tracePt t="23500" x="7185025" y="4705350"/>
          <p14:tracePt t="23516" x="7134225" y="4718050"/>
          <p14:tracePt t="23532" x="7110413" y="4718050"/>
          <p14:tracePt t="23549" x="7085013" y="4718050"/>
          <p14:tracePt t="23683" x="7123113" y="4718050"/>
          <p14:tracePt t="23692" x="7172325" y="4718050"/>
          <p14:tracePt t="23700" x="7210425" y="4718050"/>
          <p14:tracePt t="23717" x="7285038" y="4718050"/>
          <p14:tracePt t="23733" x="7323138" y="4718050"/>
          <p14:tracePt t="23749" x="7335838" y="4718050"/>
          <p14:tracePt t="23867" x="7323138" y="4718050"/>
          <p14:tracePt t="23875" x="7297738" y="4718050"/>
          <p14:tracePt t="23884" x="7272338" y="4718050"/>
          <p14:tracePt t="23900" x="7246938" y="4718050"/>
          <p14:tracePt t="23917" x="7235825" y="4718050"/>
          <p14:tracePt t="24763" x="7235825" y="4730750"/>
          <p14:tracePt t="24780" x="7223125" y="4730750"/>
          <p14:tracePt t="24795" x="7210425" y="4730750"/>
          <p14:tracePt t="25083" x="7210425" y="4743450"/>
          <p14:tracePt t="25091" x="7210425" y="4756150"/>
          <p14:tracePt t="25108" x="7210425" y="4768850"/>
          <p14:tracePt t="25120" x="7210425" y="4779963"/>
          <p14:tracePt t="25137" x="7210425" y="4792663"/>
          <p14:tracePt t="25139" x="7210425" y="4805363"/>
          <p14:tracePt t="25155" x="7210425" y="4818063"/>
          <p14:tracePt t="25171" x="7210425" y="4830763"/>
          <p14:tracePt t="25187" x="7210425" y="4843463"/>
          <p14:tracePt t="25204" x="7210425" y="4868863"/>
          <p14:tracePt t="25227" x="7210425" y="4879975"/>
          <p14:tracePt t="26259" x="7210425" y="4892675"/>
          <p14:tracePt t="26300" x="7210425" y="4905375"/>
          <p14:tracePt t="26332" x="7210425" y="4918075"/>
          <p14:tracePt t="26363" x="7210425" y="4930775"/>
          <p14:tracePt t="26379" x="7210425" y="4943475"/>
          <p14:tracePt t="26387" x="7210425" y="4956175"/>
          <p14:tracePt t="26412" x="7210425" y="4968875"/>
          <p14:tracePt t="26435" x="7210425" y="4981575"/>
          <p14:tracePt t="26460" x="7210425" y="4992688"/>
          <p14:tracePt t="26467" x="7210425" y="5005388"/>
          <p14:tracePt t="26500" x="7210425" y="5018088"/>
          <p14:tracePt t="26667" x="7197725" y="5018088"/>
          <p14:tracePt t="26683" x="7185025" y="5018088"/>
          <p14:tracePt t="26690" x="7172325" y="5018088"/>
          <p14:tracePt t="26699" x="7159625" y="5030788"/>
          <p14:tracePt t="26715" x="7146925" y="5030788"/>
          <p14:tracePt t="26724" x="7134225" y="5030788"/>
          <p14:tracePt t="26741" x="7123113" y="5030788"/>
          <p14:tracePt t="27067" x="7110413" y="5030788"/>
          <p14:tracePt t="27091" x="7110413" y="5005388"/>
          <p14:tracePt t="27099" x="7110413" y="4992688"/>
          <p14:tracePt t="27109" x="7110413" y="4981575"/>
          <p14:tracePt t="27125" x="7097713" y="4968875"/>
          <p14:tracePt t="27142" x="7097713" y="4956175"/>
          <p14:tracePt t="27159" x="7097713" y="4943475"/>
          <p14:tracePt t="27175" x="7097713" y="4930775"/>
          <p14:tracePt t="27193" x="7085013" y="4930775"/>
          <p14:tracePt t="27196" x="7072313" y="4930775"/>
          <p14:tracePt t="27243" x="7072313" y="4918075"/>
          <p14:tracePt t="27275" x="7072313" y="4905375"/>
          <p14:tracePt t="27299" x="7085013" y="4905375"/>
          <p14:tracePt t="27323" x="7085013" y="4892675"/>
          <p14:tracePt t="27355" x="7085013" y="4879975"/>
          <p14:tracePt t="27363" x="7085013" y="4868863"/>
          <p14:tracePt t="27396" x="7085013" y="4856163"/>
          <p14:tracePt t="27427" x="7085013" y="4843463"/>
          <p14:tracePt t="27587" x="7085013" y="4830763"/>
          <p14:tracePt t="29139" x="7072313" y="4830763"/>
          <p14:tracePt t="29163" x="7059613" y="4830763"/>
          <p14:tracePt t="29315" x="7046913" y="4830763"/>
          <p14:tracePt t="29339" x="7034213" y="4830763"/>
          <p14:tracePt t="29355" x="7021513" y="4830763"/>
          <p14:tracePt t="29964" x="7034213" y="4830763"/>
          <p14:tracePt t="29971" x="7072313" y="4830763"/>
          <p14:tracePt t="29983" x="7123113" y="4843463"/>
          <p14:tracePt t="29999" x="7172325" y="4856163"/>
          <p14:tracePt t="30016" x="7197725" y="4856163"/>
          <p14:tracePt t="30107" x="7210425" y="4856163"/>
          <p14:tracePt t="30132" x="7223125" y="4856163"/>
          <p14:tracePt t="30139" x="7235825" y="4856163"/>
          <p14:tracePt t="30149" x="7235825" y="4868863"/>
          <p14:tracePt t="30167" x="7246938" y="4868863"/>
          <p14:tracePt t="30184" x="7259638" y="4868863"/>
          <p14:tracePt t="30200" x="7272338" y="4879975"/>
          <p14:tracePt t="30323" x="7285038" y="4879975"/>
          <p14:tracePt t="30355" x="7297738" y="4879975"/>
          <p14:tracePt t="30379" x="7310438" y="4879975"/>
          <p14:tracePt t="30404" x="7323138" y="4879975"/>
          <p14:tracePt t="30412" x="7335838" y="4879975"/>
          <p14:tracePt t="30427" x="7348538" y="4879975"/>
          <p14:tracePt t="30459" x="7359650" y="4879975"/>
          <p14:tracePt t="30499" x="7372350" y="4879975"/>
          <p14:tracePt t="30523" x="7372350" y="4868863"/>
          <p14:tracePt t="30539" x="7385050" y="4856163"/>
          <p14:tracePt t="30564" x="7385050" y="4843463"/>
          <p14:tracePt t="31235" x="7385050" y="4856163"/>
          <p14:tracePt t="31243" x="7385050" y="4868863"/>
          <p14:tracePt t="31252" x="7385050" y="4879975"/>
          <p14:tracePt t="31269" x="7385050" y="4930775"/>
          <p14:tracePt t="31286" x="7397750" y="4968875"/>
          <p14:tracePt t="31303" x="7397750" y="4992688"/>
          <p14:tracePt t="31319" x="7397750" y="5018088"/>
          <p14:tracePt t="31339" x="7397750" y="5030788"/>
          <p14:tracePt t="31443" x="7397750" y="5005388"/>
          <p14:tracePt t="31459" x="7397750" y="4992688"/>
          <p14:tracePt t="31468" x="7397750" y="4981575"/>
          <p14:tracePt t="31475" x="7397750" y="4968875"/>
          <p14:tracePt t="31486" x="7397750" y="4943475"/>
          <p14:tracePt t="31503" x="7397750" y="4930775"/>
          <p14:tracePt t="31519" x="7410450" y="4930775"/>
          <p14:tracePt t="31537" x="7423150" y="4918075"/>
          <p14:tracePt t="32275" x="7423150" y="4905375"/>
          <p14:tracePt t="32283" x="7423150" y="4879975"/>
          <p14:tracePt t="32292" x="7423150" y="4843463"/>
          <p14:tracePt t="32306" x="7423150" y="4805363"/>
          <p14:tracePt t="32308" x="7423150" y="4768850"/>
          <p14:tracePt t="32323" x="7423150" y="4692650"/>
          <p14:tracePt t="32339" x="7423150" y="4618038"/>
          <p14:tracePt t="32355" x="7423150" y="4567238"/>
          <p14:tracePt t="32373" x="7410450" y="4530725"/>
          <p14:tracePt t="32389" x="7410450" y="4518025"/>
          <p14:tracePt t="32715" x="7397750" y="4530725"/>
          <p14:tracePt t="32731" x="7397750" y="4543425"/>
          <p14:tracePt t="32739" x="7397750" y="4554538"/>
          <p14:tracePt t="32747" x="7397750" y="4567238"/>
          <p14:tracePt t="32757" x="7397750" y="4592638"/>
          <p14:tracePt t="32773" x="7397750" y="4656138"/>
          <p14:tracePt t="32790" x="7397750" y="4705350"/>
          <p14:tracePt t="32806" x="7397750" y="4743450"/>
          <p14:tracePt t="32823" x="7397750" y="4805363"/>
          <p14:tracePt t="32840" x="7397750" y="4830763"/>
          <p14:tracePt t="32843" x="7397750" y="4843463"/>
          <p14:tracePt t="32867" x="7397750" y="4856163"/>
          <p14:tracePt t="33195" x="7385050" y="4856163"/>
          <p14:tracePt t="33212" x="7372350" y="4843463"/>
          <p14:tracePt t="33235" x="7359650" y="4830763"/>
          <p14:tracePt t="33243" x="7359650" y="4818063"/>
          <p14:tracePt t="33259" x="7359650" y="4805363"/>
          <p14:tracePt t="33276" x="7348538" y="4792663"/>
          <p14:tracePt t="33291" x="7348538" y="4779963"/>
          <p14:tracePt t="33308" x="7335838" y="4768850"/>
          <p14:tracePt t="33325" x="7335838" y="4756150"/>
          <p14:tracePt t="33341" x="7323138" y="4743450"/>
          <p14:tracePt t="33358" x="7310438" y="4743450"/>
          <p14:tracePt t="33779" x="7297738" y="4743450"/>
          <p14:tracePt t="33787" x="7297738" y="4756150"/>
          <p14:tracePt t="33795" x="7285038" y="4768850"/>
          <p14:tracePt t="33809" x="7272338" y="4779963"/>
          <p14:tracePt t="33811" x="7259638" y="4792663"/>
          <p14:tracePt t="33827" x="7235825" y="4792663"/>
          <p14:tracePt t="33843" x="7210425" y="4805363"/>
          <p14:tracePt t="33860" x="7197725" y="4805363"/>
          <p14:tracePt t="33876" x="7185025" y="4805363"/>
          <p14:tracePt t="33893" x="7146925" y="4805363"/>
          <p14:tracePt t="33909" x="7097713" y="4805363"/>
          <p14:tracePt t="33926" x="7046913" y="4805363"/>
          <p14:tracePt t="33943" x="6972300" y="4805363"/>
          <p14:tracePt t="33960" x="6897688" y="4805363"/>
          <p14:tracePt t="33963" x="6859588" y="4805363"/>
          <p14:tracePt t="33977" x="6808788" y="4805363"/>
          <p14:tracePt t="33979" x="6772275" y="4805363"/>
          <p14:tracePt t="33994" x="6721475" y="4818063"/>
          <p14:tracePt t="33996" x="6672263" y="4818063"/>
          <p14:tracePt t="34011" x="6584950" y="4843463"/>
          <p14:tracePt t="34027" x="6521450" y="4856163"/>
          <p14:tracePt t="34044" x="6472238" y="4856163"/>
          <p14:tracePt t="34060" x="6421438" y="4868863"/>
          <p14:tracePt t="34076" x="6383338" y="4879975"/>
          <p14:tracePt t="34093" x="6334125" y="4905375"/>
          <p14:tracePt t="34109" x="6270625" y="4943475"/>
          <p14:tracePt t="34126" x="6221413" y="4981575"/>
          <p14:tracePt t="34144" x="6146800" y="5056188"/>
          <p14:tracePt t="34147" x="6108700" y="5092700"/>
          <p14:tracePt t="34161" x="6070600" y="5143500"/>
          <p14:tracePt t="34163" x="6034088" y="5181600"/>
          <p14:tracePt t="34178" x="5995988" y="5230813"/>
          <p14:tracePt t="34180" x="5970588" y="5268913"/>
          <p14:tracePt t="34195" x="5883275" y="5368925"/>
          <p14:tracePt t="34210" x="5795963" y="5481638"/>
          <p14:tracePt t="34227" x="5619750" y="5630863"/>
          <p14:tracePt t="34244" x="5407025" y="5756275"/>
          <p14:tracePt t="34261" x="5207000" y="5881688"/>
          <p14:tracePt t="34277" x="5045075" y="6007100"/>
          <p14:tracePt t="34294" x="4894263" y="6081713"/>
          <p14:tracePt t="34311" x="4768850" y="6157913"/>
          <p14:tracePt t="34327" x="4719638" y="6181725"/>
          <p14:tracePt t="34344" x="4694238" y="6207125"/>
          <p14:tracePt t="34347" x="4681538" y="6207125"/>
          <p14:tracePt t="34362" x="4668838" y="6219825"/>
          <p14:tracePt t="34378" x="4656138" y="6232525"/>
          <p14:tracePt t="34380" x="4643438" y="6232525"/>
          <p14:tracePt t="34395" x="4630738" y="6245225"/>
          <p14:tracePt t="34411" x="4630738" y="6269038"/>
          <p14:tracePt t="34427" x="4619625" y="6281738"/>
          <p14:tracePt t="34444" x="4594225" y="6319838"/>
          <p14:tracePt t="34461" x="4568825" y="6345238"/>
          <p14:tracePt t="34478" x="4530725" y="6370638"/>
          <p14:tracePt t="34495" x="4518025" y="6381750"/>
          <p14:tracePt t="34512" x="4506913" y="6381750"/>
          <p14:tracePt t="34528" x="4506913" y="6394450"/>
          <p14:tracePt t="34611" x="4494213" y="6394450"/>
          <p14:tracePt t="34619" x="4481513" y="6394450"/>
          <p14:tracePt t="34628" x="4456113" y="6394450"/>
          <p14:tracePt t="34645" x="4394200" y="6394450"/>
          <p14:tracePt t="34661" x="4305300" y="6394450"/>
          <p14:tracePt t="34679" x="4243388" y="6370638"/>
          <p14:tracePt t="34695" x="4168775" y="6345238"/>
          <p14:tracePt t="34712" x="4081463" y="6319838"/>
          <p14:tracePt t="34715" x="4043363" y="6307138"/>
          <p14:tracePt t="34728" x="4017963" y="6294438"/>
          <p14:tracePt t="34731" x="4005263" y="6281738"/>
          <p14:tracePt t="34746" x="3979863" y="6257925"/>
          <p14:tracePt t="34748" x="3979863" y="6245225"/>
          <p14:tracePt t="34763" x="3968750" y="6181725"/>
          <p14:tracePt t="34779" x="3956050" y="6119813"/>
          <p14:tracePt t="34796" x="3956050" y="6069013"/>
          <p14:tracePt t="34812" x="3956050" y="6032500"/>
          <p14:tracePt t="34828" x="3956050" y="5994400"/>
          <p14:tracePt t="34845" x="3956050" y="5981700"/>
          <p14:tracePt t="35187" x="3956050" y="5969000"/>
          <p14:tracePt t="35196" x="3968750" y="5969000"/>
          <p14:tracePt t="35203" x="3979863" y="5969000"/>
          <p14:tracePt t="35219" x="3992563" y="5956300"/>
          <p14:tracePt t="35923" x="3979863" y="5956300"/>
          <p14:tracePt t="35933" x="3968750" y="5956300"/>
          <p14:tracePt t="35939" x="3943350" y="5969000"/>
          <p14:tracePt t="35948" x="3943350" y="5981700"/>
          <p14:tracePt t="35965" x="3917950" y="5981700"/>
          <p14:tracePt t="35981" x="3905250" y="5994400"/>
          <p14:tracePt t="35998" x="3892550" y="5994400"/>
          <p14:tracePt t="36015" x="3879850" y="6007100"/>
          <p14:tracePt t="36107" x="3867150" y="6007100"/>
          <p14:tracePt t="36115" x="3856038" y="6007100"/>
          <p14:tracePt t="36123" x="3843338" y="6007100"/>
          <p14:tracePt t="36133" x="3830638" y="6007100"/>
          <p14:tracePt t="36149" x="3817938" y="6007100"/>
          <p14:tracePt t="36435" x="3805238" y="6007100"/>
          <p14:tracePt t="36532" x="3792538" y="6007100"/>
          <p14:tracePt t="36547" x="3779838" y="6007100"/>
          <p14:tracePt t="36563" x="3779838" y="6019800"/>
          <p14:tracePt t="36579" x="3767138" y="6019800"/>
          <p14:tracePt t="36588" x="3767138" y="6032500"/>
          <p14:tracePt t="36600" x="3756025" y="6032500"/>
          <p14:tracePt t="36603" x="3743325" y="6032500"/>
          <p14:tracePt t="36619" x="3730625" y="6045200"/>
          <p14:tracePt t="36636" x="3717925" y="6045200"/>
          <p14:tracePt t="36651" x="3717925" y="6056313"/>
          <p14:tracePt t="36667" x="3705225" y="6056313"/>
          <p14:tracePt t="36683" x="3692525" y="6056313"/>
          <p14:tracePt t="36787" x="3692525" y="6069013"/>
          <p14:tracePt t="36795" x="3692525" y="6081713"/>
          <p14:tracePt t="36835" x="3692525" y="6094413"/>
          <p14:tracePt t="36907" x="3679825" y="6094413"/>
          <p14:tracePt t="36923" x="3667125" y="6094413"/>
          <p14:tracePt t="36932" x="3654425" y="6094413"/>
          <p14:tracePt t="36939" x="3643313" y="6094413"/>
          <p14:tracePt t="36951" x="3617913" y="6094413"/>
          <p14:tracePt t="36968" x="3605213" y="6094413"/>
          <p14:tracePt t="36987" x="3592513" y="6094413"/>
          <p14:tracePt t="37011" x="3579813" y="6094413"/>
          <p14:tracePt t="37019" x="3567113" y="6094413"/>
          <p14:tracePt t="37051" x="3554413" y="6094413"/>
          <p14:tracePt t="37067" x="3541713" y="6094413"/>
          <p14:tracePt t="37075" x="3530600" y="6094413"/>
          <p14:tracePt t="37085" x="3517900" y="6094413"/>
          <p14:tracePt t="37100" x="3505200" y="6094413"/>
          <p14:tracePt t="37118" x="3492500" y="6094413"/>
          <p14:tracePt t="37135" x="3479800" y="6094413"/>
          <p14:tracePt t="37152" x="3467100" y="6094413"/>
          <p14:tracePt t="37155" x="3454400" y="6094413"/>
          <p14:tracePt t="37427" x="3454400" y="6081713"/>
          <p14:tracePt t="37435" x="3467100" y="6069013"/>
          <p14:tracePt t="37443" x="3479800" y="6069013"/>
          <p14:tracePt t="37459" x="3492500" y="6056313"/>
          <p14:tracePt t="37469" x="3517900" y="6056313"/>
          <p14:tracePt t="37485" x="3541713" y="6045200"/>
          <p14:tracePt t="37503" x="3579813" y="6032500"/>
          <p14:tracePt t="37519" x="3617913" y="6019800"/>
          <p14:tracePt t="37536" x="3667125" y="5994400"/>
          <p14:tracePt t="37539" x="3692525" y="5994400"/>
          <p14:tracePt t="37553" x="3730625" y="5994400"/>
          <p14:tracePt t="37555" x="3767138" y="5981700"/>
          <p14:tracePt t="37569" x="3805238" y="5969000"/>
          <p14:tracePt t="37571" x="3830638" y="5969000"/>
          <p14:tracePt t="37587" x="3879850" y="5969000"/>
          <p14:tracePt t="37603" x="3943350" y="5969000"/>
          <p14:tracePt t="37619" x="3992563" y="5969000"/>
          <p14:tracePt t="37636" x="4005263" y="5969000"/>
          <p14:tracePt t="37653" x="4017963" y="5969000"/>
          <p14:tracePt t="37669" x="4030663" y="5969000"/>
          <p14:tracePt t="37763" x="4017963" y="5969000"/>
          <p14:tracePt t="37771" x="3979863" y="5969000"/>
          <p14:tracePt t="37779" x="3943350" y="5969000"/>
          <p14:tracePt t="37786" x="3905250" y="5969000"/>
          <p14:tracePt t="37803" x="3843338" y="5969000"/>
          <p14:tracePt t="37820" x="3767138" y="5969000"/>
          <p14:tracePt t="37837" x="3730625" y="5969000"/>
          <p14:tracePt t="37853" x="3692525" y="5969000"/>
          <p14:tracePt t="37870" x="3667125" y="5969000"/>
          <p14:tracePt t="37886" x="3654425" y="5969000"/>
          <p14:tracePt t="38036" x="3667125" y="5969000"/>
          <p14:tracePt t="38043" x="3692525" y="5969000"/>
          <p14:tracePt t="38053" x="3730625" y="5969000"/>
          <p14:tracePt t="38071" x="3805238" y="5956300"/>
          <p14:tracePt t="38088" x="3867150" y="5956300"/>
          <p14:tracePt t="38104" x="3905250" y="5956300"/>
          <p14:tracePt t="38107" x="3917950" y="5956300"/>
          <p14:tracePt t="38121" x="3930650" y="5956300"/>
          <p14:tracePt t="38243" x="3917950" y="5956300"/>
          <p14:tracePt t="38252" x="3905250" y="5956300"/>
          <p14:tracePt t="38259" x="3879850" y="5956300"/>
          <p14:tracePt t="38271" x="3843338" y="5956300"/>
          <p14:tracePt t="38288" x="3817938" y="5956300"/>
          <p14:tracePt t="38291" x="3805238" y="5956300"/>
          <p14:tracePt t="38305" x="3792538" y="5956300"/>
          <p14:tracePt t="38523" x="3805238" y="5956300"/>
          <p14:tracePt t="38538" x="3817938" y="5956300"/>
          <p14:tracePt t="38555" x="3830638" y="5956300"/>
          <p14:tracePt t="38563" x="3843338" y="5956300"/>
          <p14:tracePt t="38675" x="3843338" y="5969000"/>
          <p14:tracePt t="38692" x="3830638" y="5969000"/>
          <p14:tracePt t="38699" x="3830638" y="5981700"/>
          <p14:tracePt t="38707" x="3817938" y="5981700"/>
          <p14:tracePt t="38723" x="3779838" y="5994400"/>
          <p14:tracePt t="38739" x="3767138" y="5994400"/>
          <p14:tracePt t="38756" x="3743325" y="5994400"/>
          <p14:tracePt t="39747" x="3756025" y="5994400"/>
          <p14:tracePt t="39763" x="3767138" y="5994400"/>
          <p14:tracePt t="39771" x="3779838" y="5994400"/>
          <p14:tracePt t="39787" x="3792538" y="5994400"/>
          <p14:tracePt t="39803" x="3792538" y="6007100"/>
          <p14:tracePt t="39812" x="3805238" y="6007100"/>
          <p14:tracePt t="39883" x="3817938" y="6007100"/>
          <p14:tracePt t="39908" x="3830638" y="6007100"/>
          <p14:tracePt t="39939" x="3843338" y="6007100"/>
          <p14:tracePt t="40187" x="3856038" y="6007100"/>
          <p14:tracePt t="44411" x="3867150" y="6007100"/>
          <p14:tracePt t="44420" x="3892550" y="5969000"/>
          <p14:tracePt t="44428" x="3930650" y="5945188"/>
          <p14:tracePt t="44437" x="3943350" y="5919788"/>
          <p14:tracePt t="44454" x="3979863" y="5843588"/>
          <p14:tracePt t="44471" x="3992563" y="5794375"/>
          <p14:tracePt t="44487" x="4005263" y="5756275"/>
          <p14:tracePt t="44504" x="4005263" y="5743575"/>
          <p14:tracePt t="44531" x="4005263" y="5732463"/>
          <p14:tracePt t="44539" x="4005263" y="5719763"/>
          <p14:tracePt t="44587" x="4005263" y="5707063"/>
          <p14:tracePt t="44595" x="4017963" y="5707063"/>
          <p14:tracePt t="44611" x="4030663" y="5694363"/>
          <p14:tracePt t="44620" x="4043363" y="5694363"/>
          <p14:tracePt t="44755" x="4043363" y="5681663"/>
          <p14:tracePt t="44771" x="4043363" y="5668963"/>
          <p14:tracePt t="44812" x="4043363" y="5656263"/>
          <p14:tracePt t="44835" x="4043363" y="5643563"/>
          <p14:tracePt t="44851" x="4056063" y="5630863"/>
          <p14:tracePt t="44859" x="4056063" y="5619750"/>
          <p14:tracePt t="44883" x="4056063" y="5607050"/>
          <p14:tracePt t="45827" x="4056063" y="5619750"/>
          <p14:tracePt t="45835" x="4043363" y="5630863"/>
          <p14:tracePt t="45844" x="4030663" y="5643563"/>
          <p14:tracePt t="45859" x="4030663" y="5668963"/>
          <p14:tracePt t="45875" x="4017963" y="5694363"/>
          <p14:tracePt t="45891" x="4005263" y="5719763"/>
          <p14:tracePt t="45907" x="3992563" y="5732463"/>
          <p14:tracePt t="45925" x="3992563" y="5756275"/>
          <p14:tracePt t="45942" x="3992563" y="5768975"/>
          <p14:tracePt t="46227" x="3992563" y="5781675"/>
          <p14:tracePt t="46283" x="3992563" y="5794375"/>
          <p14:tracePt t="46907" x="3992563" y="5807075"/>
          <p14:tracePt t="46915" x="3992563" y="5819775"/>
          <p14:tracePt t="46931" x="3992563" y="5832475"/>
          <p14:tracePt t="46971" x="3992563" y="5843588"/>
          <p14:tracePt t="46979" x="3992563" y="5856288"/>
          <p14:tracePt t="47235" x="3979863" y="5856288"/>
          <p14:tracePt t="47244" x="3968750" y="5856288"/>
          <p14:tracePt t="47260" x="3956050" y="5856288"/>
          <p14:tracePt t="47267" x="3943350" y="5856288"/>
          <p14:tracePt t="47283" x="3917950" y="5856288"/>
          <p14:tracePt t="47299" x="3905250" y="5856288"/>
          <p14:tracePt t="47312" x="3892550" y="5856288"/>
          <p14:tracePt t="47315" x="3879850" y="5868988"/>
          <p14:tracePt t="47328" x="3867150" y="5868988"/>
          <p14:tracePt t="47331" x="3856038" y="5881688"/>
          <p14:tracePt t="47345" x="3843338" y="5881688"/>
          <p14:tracePt t="47347" x="3843338" y="5894388"/>
          <p14:tracePt t="47362" x="3817938" y="5907088"/>
          <p14:tracePt t="47387" x="3817938" y="5919788"/>
          <p14:tracePt t="47395" x="3805238" y="5932488"/>
          <p14:tracePt t="47420" x="3805238" y="5945188"/>
          <p14:tracePt t="47539" x="3792538" y="5945188"/>
          <p14:tracePt t="47563" x="3779838" y="5945188"/>
          <p14:tracePt t="47579" x="3767138" y="5956300"/>
          <p14:tracePt t="47595" x="3756025" y="5956300"/>
          <p14:tracePt t="47612" x="3743325" y="5969000"/>
          <p14:tracePt t="47628" x="3730625" y="5969000"/>
          <p14:tracePt t="47651" x="3717925" y="5969000"/>
          <p14:tracePt t="47659" x="3705225" y="5969000"/>
          <p14:tracePt t="47675" x="3692525" y="5969000"/>
          <p14:tracePt t="47763" x="3679825" y="5969000"/>
          <p14:tracePt t="47779" x="3667125" y="5969000"/>
          <p14:tracePt t="47787" x="3654425" y="5969000"/>
          <p14:tracePt t="47796" x="3643313" y="5969000"/>
          <p14:tracePt t="47812" x="3630613" y="5969000"/>
          <p14:tracePt t="47829" x="3617913" y="5969000"/>
          <p14:tracePt t="47846" x="3605213" y="5969000"/>
          <p14:tracePt t="47863" x="3592513" y="5956300"/>
          <p14:tracePt t="47880" x="3579813" y="5932488"/>
          <p14:tracePt t="47896" x="3579813" y="5919788"/>
          <p14:tracePt t="47899" x="3567113" y="5907088"/>
          <p14:tracePt t="47915" x="3567113" y="5881688"/>
          <p14:tracePt t="47930" x="3567113" y="5868988"/>
          <p14:tracePt t="47947" x="3567113" y="5832475"/>
          <p14:tracePt t="47964" x="3592513" y="5781675"/>
          <p14:tracePt t="47980" x="3667125" y="5719763"/>
          <p14:tracePt t="47997" x="3792538" y="5643563"/>
          <p14:tracePt t="48012" x="3956050" y="5568950"/>
          <p14:tracePt t="48030" x="4117975" y="5468938"/>
          <p14:tracePt t="48046" x="4281488" y="5368925"/>
          <p14:tracePt t="48063" x="4418013" y="5294313"/>
          <p14:tracePt t="48080" x="4494213" y="5218113"/>
          <p14:tracePt t="48083" x="4518025" y="5194300"/>
          <p14:tracePt t="48097" x="4543425" y="5181600"/>
          <p14:tracePt t="48099" x="4568825" y="5156200"/>
          <p14:tracePt t="48114" x="4581525" y="5130800"/>
          <p14:tracePt t="48130" x="4594225" y="5130800"/>
          <p14:tracePt t="48315" x="4594225" y="5118100"/>
          <p14:tracePt t="48339" x="4594225" y="5105400"/>
          <p14:tracePt t="48347" x="4594225" y="5092700"/>
          <p14:tracePt t="48363" x="4594225" y="5081588"/>
          <p14:tracePt t="48371" x="4594225" y="5068888"/>
          <p14:tracePt t="48387" x="4594225" y="5056188"/>
          <p14:tracePt t="48397" x="4581525" y="5043488"/>
          <p14:tracePt t="48507" x="4594225" y="5056188"/>
          <p14:tracePt t="48523" x="4606925" y="5068888"/>
          <p14:tracePt t="48531" x="4606925" y="5092700"/>
          <p14:tracePt t="48548" x="4630738" y="5118100"/>
          <p14:tracePt t="48564" x="4643438" y="5143500"/>
          <p14:tracePt t="48581" x="4656138" y="5156200"/>
          <p14:tracePt t="48598" x="4668838" y="5168900"/>
          <p14:tracePt t="48614" x="4681538" y="5168900"/>
          <p14:tracePt t="48636" x="4681538" y="5181600"/>
          <p14:tracePt t="48648" x="4681538" y="5194300"/>
          <p14:tracePt t="50131" x="4668838" y="5194300"/>
          <p14:tracePt t="50139" x="4656138" y="5194300"/>
          <p14:tracePt t="50153" x="4656138" y="5205413"/>
          <p14:tracePt t="50156" x="4643438" y="5205413"/>
          <p14:tracePt t="50169" x="4630738" y="5205413"/>
          <p14:tracePt t="50187" x="4606925" y="5205413"/>
          <p14:tracePt t="50203" x="4581525" y="5205413"/>
          <p14:tracePt t="50219" x="4543425" y="5218113"/>
          <p14:tracePt t="50236" x="4518025" y="5230813"/>
          <p14:tracePt t="50252" x="4481513" y="5243513"/>
          <p14:tracePt t="50268" x="4443413" y="5256213"/>
          <p14:tracePt t="50285" x="4418013" y="5256213"/>
          <p14:tracePt t="50303" x="4406900" y="5281613"/>
          <p14:tracePt t="50319" x="4368800" y="5281613"/>
          <p14:tracePt t="50336" x="4356100" y="5294313"/>
          <p14:tracePt t="50339" x="4343400" y="5294313"/>
          <p14:tracePt t="50355" x="4330700" y="5294313"/>
          <p14:tracePt t="50379" x="4318000" y="5294313"/>
          <p14:tracePt t="50427" x="4305300" y="5294313"/>
          <p14:tracePt t="50435" x="4305300" y="5305425"/>
          <p14:tracePt t="50443" x="4294188" y="5305425"/>
          <p14:tracePt t="50459" x="4281488" y="5305425"/>
          <p14:tracePt t="50469" x="4268788" y="5318125"/>
          <p14:tracePt t="50486" x="4256088" y="5330825"/>
          <p14:tracePt t="50503" x="4243388" y="5330825"/>
          <p14:tracePt t="50539" x="4230688" y="5330825"/>
          <p14:tracePt t="50603" x="4217988" y="5330825"/>
          <p14:tracePt t="50619" x="4205288" y="5330825"/>
          <p14:tracePt t="50627" x="4192588" y="5330825"/>
          <p14:tracePt t="50636" x="4181475" y="5343525"/>
          <p14:tracePt t="50653" x="4130675" y="5343525"/>
          <p14:tracePt t="50670" x="4081463" y="5356225"/>
          <p14:tracePt t="50686" x="4005263" y="5356225"/>
          <p14:tracePt t="50703" x="3879850" y="5368925"/>
          <p14:tracePt t="50720" x="3779838" y="5381625"/>
          <p14:tracePt t="50723" x="3743325" y="5381625"/>
          <p14:tracePt t="50737" x="3705225" y="5394325"/>
          <p14:tracePt t="50739" x="3667125" y="5407025"/>
          <p14:tracePt t="50754" x="3617913" y="5407025"/>
          <p14:tracePt t="50771" x="3592513" y="5407025"/>
          <p14:tracePt t="50787" x="3579813" y="5418138"/>
          <p14:tracePt t="50804" x="3554413" y="5418138"/>
          <p14:tracePt t="50835" x="3541713" y="5418138"/>
          <p14:tracePt t="50931" x="3530600" y="5418138"/>
          <p14:tracePt t="50955" x="3505200" y="5418138"/>
          <p14:tracePt t="50963" x="3492500" y="5418138"/>
          <p14:tracePt t="50971" x="3479800" y="5418138"/>
          <p14:tracePt t="50987" x="3429000" y="5418138"/>
          <p14:tracePt t="51005" x="3379788" y="5430838"/>
          <p14:tracePt t="51020" x="3328988" y="5456238"/>
          <p14:tracePt t="51037" x="3279775" y="5468938"/>
          <p14:tracePt t="51055" x="3241675" y="5494338"/>
          <p14:tracePt t="51071" x="3216275" y="5494338"/>
          <p14:tracePt t="51075" x="3216275" y="5507038"/>
          <p14:tracePt t="51088" x="3205163" y="5507038"/>
          <p14:tracePt t="51115" x="3192463" y="5507038"/>
          <p14:tracePt t="51123" x="3192463" y="5518150"/>
          <p14:tracePt t="51138" x="3179763" y="5518150"/>
          <p14:tracePt t="51171" x="3167063" y="5530850"/>
          <p14:tracePt t="51204" x="3167063" y="5543550"/>
          <p14:tracePt t="51227" x="3167063" y="5556250"/>
          <p14:tracePt t="51251" x="3167063" y="5568950"/>
          <p14:tracePt t="51259" x="3167063" y="5581650"/>
          <p14:tracePt t="51276" x="3179763" y="5594350"/>
          <p14:tracePt t="51288" x="3192463" y="5594350"/>
          <p14:tracePt t="51306" x="3216275" y="5607050"/>
          <p14:tracePt t="51323" x="3241675" y="5630863"/>
          <p14:tracePt t="51339" x="3267075" y="5656263"/>
          <p14:tracePt t="51355" x="3305175" y="5694363"/>
          <p14:tracePt t="51372" x="3317875" y="5719763"/>
          <p14:tracePt t="51389" x="3354388" y="5756275"/>
          <p14:tracePt t="51404" x="3392488" y="5781675"/>
          <p14:tracePt t="51422" x="3417888" y="5794375"/>
          <p14:tracePt t="51438" x="3454400" y="5807075"/>
          <p14:tracePt t="51455" x="3467100" y="5807075"/>
          <p14:tracePt t="51472" x="3479800" y="5819775"/>
          <p14:tracePt t="51475" x="3505200" y="5819775"/>
          <p14:tracePt t="51489" x="3517900" y="5819775"/>
          <p14:tracePt t="51491" x="3530600" y="5832475"/>
          <p14:tracePt t="51506" x="3567113" y="5832475"/>
          <p14:tracePt t="51523" x="3605213" y="5832475"/>
          <p14:tracePt t="51539" x="3679825" y="5856288"/>
          <p14:tracePt t="51555" x="3743325" y="5856288"/>
          <p14:tracePt t="51573" x="3817938" y="5868988"/>
          <p14:tracePt t="51588" x="3930650" y="5868988"/>
          <p14:tracePt t="51606" x="4068763" y="5868988"/>
          <p14:tracePt t="51623" x="4192588" y="5868988"/>
          <p14:tracePt t="51639" x="4281488" y="5868988"/>
          <p14:tracePt t="51656" x="4330700" y="5868988"/>
          <p14:tracePt t="51658" x="4343400" y="5868988"/>
          <p14:tracePt t="51675" x="4356100" y="5868988"/>
          <p14:tracePt t="51715" x="4356100" y="5856288"/>
          <p14:tracePt t="51731" x="4356100" y="5832475"/>
          <p14:tracePt t="51739" x="4356100" y="5819775"/>
          <p14:tracePt t="51747" x="4356100" y="5807075"/>
          <p14:tracePt t="51756" x="4356100" y="5794375"/>
          <p14:tracePt t="51772" x="4356100" y="5768975"/>
          <p14:tracePt t="51789" x="4330700" y="5743575"/>
          <p14:tracePt t="51806" x="4294188" y="5719763"/>
          <p14:tracePt t="51823" x="4256088" y="5707063"/>
          <p14:tracePt t="51840" x="4217988" y="5694363"/>
          <p14:tracePt t="51857" x="4205288" y="5694363"/>
          <p14:tracePt t="51859" x="4192588" y="5694363"/>
          <p14:tracePt t="51875" x="4181475" y="5694363"/>
          <p14:tracePt t="51890" x="4168775" y="5694363"/>
          <p14:tracePt t="51907" x="4156075" y="5694363"/>
          <p14:tracePt t="51923" x="4143375" y="5694363"/>
          <p14:tracePt t="51940" x="4117975" y="5694363"/>
          <p14:tracePt t="51957" x="4092575" y="5694363"/>
          <p14:tracePt t="51974" x="4081463" y="5694363"/>
          <p14:tracePt t="51991" x="4068763" y="5694363"/>
          <p14:tracePt t="52027" x="4056063" y="5694363"/>
          <p14:tracePt t="52075" x="4030663" y="5694363"/>
          <p14:tracePt t="52083" x="4017963" y="5694363"/>
          <p14:tracePt t="52091" x="4005263" y="5694363"/>
          <p14:tracePt t="52107" x="3956050" y="5694363"/>
          <p14:tracePt t="52124" x="3892550" y="5694363"/>
          <p14:tracePt t="52140" x="3856038" y="5707063"/>
          <p14:tracePt t="52157" x="3805238" y="5707063"/>
          <p14:tracePt t="52174" x="3767138" y="5707063"/>
          <p14:tracePt t="52191" x="3730625" y="5707063"/>
          <p14:tracePt t="52208" x="3692525" y="5707063"/>
          <p14:tracePt t="52211" x="3679825" y="5707063"/>
          <p14:tracePt t="52224" x="3643313" y="5707063"/>
          <p14:tracePt t="52227" x="3617913" y="5719763"/>
          <p14:tracePt t="52241" x="3605213" y="5719763"/>
          <p14:tracePt t="52243" x="3579813" y="5732463"/>
          <p14:tracePt t="52258" x="3541713" y="5743575"/>
          <p14:tracePt t="52275" x="3505200" y="5756275"/>
          <p14:tracePt t="52291" x="3492500" y="5768975"/>
          <p14:tracePt t="52308" x="3454400" y="5781675"/>
          <p14:tracePt t="52325" x="3417888" y="5794375"/>
          <p14:tracePt t="52341" x="3379788" y="5819775"/>
          <p14:tracePt t="52357" x="3367088" y="5843588"/>
          <p14:tracePt t="52375" x="3341688" y="5856288"/>
          <p14:tracePt t="52392" x="3317875" y="5868988"/>
          <p14:tracePt t="52395" x="3317875" y="5894388"/>
          <p14:tracePt t="52408" x="3317875" y="5907088"/>
          <p14:tracePt t="52411" x="3305175" y="5919788"/>
          <p14:tracePt t="52427" x="3305175" y="5932488"/>
          <p14:tracePt t="52443" x="3305175" y="5956300"/>
          <p14:tracePt t="52459" x="3305175" y="5981700"/>
          <p14:tracePt t="52475" x="3305175" y="5994400"/>
          <p14:tracePt t="52492" x="3341688" y="6019800"/>
          <p14:tracePt t="52508" x="3392488" y="6032500"/>
          <p14:tracePt t="52525" x="3467100" y="6045200"/>
          <p14:tracePt t="52542" x="3517900" y="6056313"/>
          <p14:tracePt t="52558" x="3630613" y="6056313"/>
          <p14:tracePt t="52575" x="3743325" y="6056313"/>
          <p14:tracePt t="52592" x="3917950" y="6056313"/>
          <p14:tracePt t="52595" x="3992563" y="6056313"/>
          <p14:tracePt t="52609" x="4081463" y="6056313"/>
          <p14:tracePt t="52611" x="4143375" y="6056313"/>
          <p14:tracePt t="52626" x="4217988" y="6056313"/>
          <p14:tracePt t="52628" x="4268788" y="6056313"/>
          <p14:tracePt t="52642" x="4368800" y="6045200"/>
          <p14:tracePt t="52659" x="4406900" y="6032500"/>
          <p14:tracePt t="52747" x="4394200" y="6032500"/>
          <p14:tracePt t="52755" x="4356100" y="6032500"/>
          <p14:tracePt t="52763" x="4343400" y="6032500"/>
          <p14:tracePt t="52776" x="4330700" y="6032500"/>
          <p14:tracePt t="52778" x="4318000" y="6032500"/>
          <p14:tracePt t="52793" x="4305300" y="6032500"/>
          <p14:tracePt t="52795" x="4294188" y="6032500"/>
          <p14:tracePt t="52809" x="4281488" y="6032500"/>
          <p14:tracePt t="52811" x="4256088" y="6032500"/>
          <p14:tracePt t="52826" x="4230688" y="6032500"/>
          <p14:tracePt t="52843" x="4205288" y="6032500"/>
          <p14:tracePt t="52859" x="4192588" y="6032500"/>
          <p14:tracePt t="52884" x="4181475" y="6032500"/>
          <p14:tracePt t="53099" x="4168775" y="6032500"/>
          <p14:tracePt t="53115" x="4143375" y="6032500"/>
          <p14:tracePt t="53123" x="4130675" y="6032500"/>
          <p14:tracePt t="53131" x="4117975" y="6032500"/>
          <p14:tracePt t="53143" x="4092575" y="6032500"/>
          <p14:tracePt t="53160" x="4030663" y="6032500"/>
          <p14:tracePt t="53163" x="4005263" y="6032500"/>
          <p14:tracePt t="53177" x="3979863" y="6032500"/>
          <p14:tracePt t="53179" x="3943350" y="6032500"/>
          <p14:tracePt t="53194" x="3917950" y="6032500"/>
          <p14:tracePt t="53195" x="3905250" y="6032500"/>
          <p14:tracePt t="53211" x="3867150" y="6032500"/>
          <p14:tracePt t="53227" x="3830638" y="6019800"/>
          <p14:tracePt t="53243" x="3817938" y="6019800"/>
          <p14:tracePt t="53260" x="3792538" y="6007100"/>
          <p14:tracePt t="53277" x="3730625" y="6007100"/>
          <p14:tracePt t="53293" x="3667125" y="5981700"/>
          <p14:tracePt t="53310" x="3592513" y="5969000"/>
          <p14:tracePt t="53327" x="3479800" y="5956300"/>
          <p14:tracePt t="53344" x="3405188" y="5932488"/>
          <p14:tracePt t="53347" x="3379788" y="5919788"/>
          <p14:tracePt t="53361" x="3354388" y="5919788"/>
          <p14:tracePt t="53363" x="3328988" y="5907088"/>
          <p14:tracePt t="53378" x="3317875" y="5907088"/>
          <p14:tracePt t="53394" x="3305175" y="5907088"/>
          <p14:tracePt t="53539" x="3305175" y="5894388"/>
          <p14:tracePt t="53555" x="3292475" y="5894388"/>
          <p14:tracePt t="53563" x="3267075" y="5894388"/>
          <p14:tracePt t="53579" x="3241675" y="5894388"/>
          <p14:tracePt t="53595" x="3216275" y="5894388"/>
          <p14:tracePt t="53619" x="3205163" y="5894388"/>
          <p14:tracePt t="53628" x="3192463" y="5894388"/>
          <p14:tracePt t="53651" x="3179763" y="5894388"/>
          <p14:tracePt t="53667" x="3167063" y="5894388"/>
          <p14:tracePt t="53691" x="3154363" y="5894388"/>
          <p14:tracePt t="53707" x="3141663" y="5894388"/>
          <p14:tracePt t="53739" x="3128963" y="5894388"/>
          <p14:tracePt t="53755" x="3116263" y="5894388"/>
          <p14:tracePt t="53771" x="3116263" y="5907088"/>
          <p14:tracePt t="53795" x="3103563" y="5907088"/>
          <p14:tracePt t="53803" x="3092450" y="5907088"/>
          <p14:tracePt t="53923" x="3092450" y="5894388"/>
          <p14:tracePt t="53939" x="3092450" y="5881688"/>
          <p14:tracePt t="53947" x="3092450" y="5868988"/>
          <p14:tracePt t="53963" x="3092450" y="5856288"/>
          <p14:tracePt t="53979" x="3092450" y="5843588"/>
          <p14:tracePt t="53995" x="3103563" y="5832475"/>
          <p14:tracePt t="54235" x="3092450" y="5832475"/>
          <p14:tracePt t="54243" x="3092450" y="5843588"/>
          <p14:tracePt t="54275" x="3079750" y="5843588"/>
          <p14:tracePt t="54299" x="3079750" y="5856288"/>
          <p14:tracePt t="54315" x="3067050" y="5856288"/>
          <p14:tracePt t="54323" x="3067050" y="5868988"/>
          <p14:tracePt t="54331" x="3067050" y="5881688"/>
          <p14:tracePt t="54347" x="3054350" y="5894388"/>
          <p14:tracePt t="54363" x="3054350" y="5919788"/>
          <p14:tracePt t="54411" x="3054350" y="5932488"/>
          <p14:tracePt t="54523" x="3067050" y="5932488"/>
          <p14:tracePt t="54531" x="3079750" y="5932488"/>
          <p14:tracePt t="54539" x="3103563" y="5907088"/>
          <p14:tracePt t="54547" x="3167063" y="5868988"/>
          <p14:tracePt t="54564" x="3328988" y="5794375"/>
          <p14:tracePt t="54580" x="3530600" y="5707063"/>
          <p14:tracePt t="54596" x="3767138" y="5630863"/>
          <p14:tracePt t="54613" x="4043363" y="5530850"/>
          <p14:tracePt t="54630" x="4305300" y="5456238"/>
          <p14:tracePt t="54647" x="4418013" y="5418138"/>
          <p14:tracePt t="54664" x="4443413" y="5418138"/>
          <p14:tracePt t="54691" x="4443413" y="5407025"/>
          <p14:tracePt t="54707" x="4430713" y="5407025"/>
          <p14:tracePt t="54715" x="4406900" y="5407025"/>
          <p14:tracePt t="54731" x="4356100" y="5407025"/>
          <p14:tracePt t="54747" x="4318000" y="5407025"/>
          <p14:tracePt t="54764" x="4256088" y="5407025"/>
          <p14:tracePt t="54780" x="4205288" y="5430838"/>
          <p14:tracePt t="54797" x="4130675" y="5443538"/>
          <p14:tracePt t="54814" x="4043363" y="5481638"/>
          <p14:tracePt t="54831" x="3956050" y="5494338"/>
          <p14:tracePt t="54848" x="3843338" y="5530850"/>
          <p14:tracePt t="54851" x="3805238" y="5543550"/>
          <p14:tracePt t="54864" x="3779838" y="5543550"/>
          <p14:tracePt t="54867" x="3743325" y="5543550"/>
          <p14:tracePt t="54881" x="3705225" y="5543550"/>
          <p14:tracePt t="54883" x="3679825" y="5556250"/>
          <p14:tracePt t="54898" x="3654425" y="5568950"/>
          <p14:tracePt t="54914" x="3630613" y="5568950"/>
          <p14:tracePt t="54931" x="3617913" y="5568950"/>
          <p14:tracePt t="54948" x="3592513" y="5568950"/>
          <p14:tracePt t="54965" x="3517900" y="5581650"/>
          <p14:tracePt t="54981" x="3441700" y="5581650"/>
          <p14:tracePt t="54998" x="3367088" y="5607050"/>
          <p14:tracePt t="55015" x="3317875" y="5607050"/>
          <p14:tracePt t="55032" x="3279775" y="5619750"/>
          <p14:tracePt t="55035" x="3254375" y="5619750"/>
          <p14:tracePt t="55051" x="3241675" y="5619750"/>
          <p14:tracePt t="55075" x="3228975" y="5630863"/>
          <p14:tracePt t="55083" x="3216275" y="5630863"/>
          <p14:tracePt t="55115" x="3205163" y="5630863"/>
          <p14:tracePt t="55147" x="3192463" y="5630863"/>
          <p14:tracePt t="55164" x="3192463" y="5643563"/>
          <p14:tracePt t="55171" x="3179763" y="5656263"/>
          <p14:tracePt t="55188" x="3167063" y="5656263"/>
          <p14:tracePt t="55203" x="3154363" y="5656263"/>
          <p14:tracePt t="55227" x="3154363" y="5668963"/>
          <p14:tracePt t="55235" x="3141663" y="5668963"/>
          <p14:tracePt t="55252" x="3141663" y="5681663"/>
          <p14:tracePt t="55265" x="3141663" y="5707063"/>
          <p14:tracePt t="55280" x="3116263" y="5732463"/>
          <p14:tracePt t="55282" x="3116263" y="5756275"/>
          <p14:tracePt t="55297" x="3116263" y="5781675"/>
          <p14:tracePt t="55298" x="3116263" y="5807075"/>
          <p14:tracePt t="55314" x="3103563" y="5856288"/>
          <p14:tracePt t="55330" x="3103563" y="5894388"/>
          <p14:tracePt t="55347" x="3103563" y="5932488"/>
          <p14:tracePt t="55364" x="3103563" y="5945188"/>
          <p14:tracePt t="55451" x="3116263" y="5945188"/>
          <p14:tracePt t="55459" x="3141663" y="5945188"/>
          <p14:tracePt t="55466" x="3167063" y="5945188"/>
          <p14:tracePt t="55483" x="3205163" y="5945188"/>
          <p14:tracePt t="55499" x="3254375" y="5945188"/>
          <p14:tracePt t="55516" x="3292475" y="5945188"/>
          <p14:tracePt t="55532" x="3317875" y="5945188"/>
          <p14:tracePt t="55549" x="3354388" y="5945188"/>
          <p14:tracePt t="55566" x="3417888" y="5945188"/>
          <p14:tracePt t="55583" x="3492500" y="5945188"/>
          <p14:tracePt t="55600" x="3541713" y="5919788"/>
          <p14:tracePt t="55603" x="3579813" y="5907088"/>
          <p14:tracePt t="55616" x="3605213" y="5907088"/>
          <p14:tracePt t="55619" x="3643313" y="5894388"/>
          <p14:tracePt t="55633" x="3667125" y="5881688"/>
          <p14:tracePt t="55635" x="3679825" y="5868988"/>
          <p14:tracePt t="55649" x="3705225" y="5856288"/>
          <p14:tracePt t="55651" x="3717925" y="5843588"/>
          <p14:tracePt t="55667" x="3756025" y="5832475"/>
          <p14:tracePt t="55683" x="3779838" y="5819775"/>
          <p14:tracePt t="55700" x="3805238" y="5819775"/>
          <p14:tracePt t="55716" x="3856038" y="5794375"/>
          <p14:tracePt t="55733" x="3905250" y="5794375"/>
          <p14:tracePt t="55750" x="3956050" y="5781675"/>
          <p14:tracePt t="55767" x="3992563" y="5781675"/>
          <p14:tracePt t="55784" x="4017963" y="5781675"/>
          <p14:tracePt t="55800" x="4030663" y="5781675"/>
          <p14:tracePt t="55803" x="4030663" y="5768975"/>
          <p14:tracePt t="55819" x="4043363" y="5768975"/>
          <p14:tracePt t="56211" x="4056063" y="5768975"/>
          <p14:tracePt t="56219" x="4081463" y="5768975"/>
          <p14:tracePt t="56227" x="4105275" y="5768975"/>
          <p14:tracePt t="56235" x="4130675" y="5768975"/>
          <p14:tracePt t="56251" x="4181475" y="5768975"/>
          <p14:tracePt t="56268" x="4230688" y="5768975"/>
          <p14:tracePt t="56285" x="4281488" y="5768975"/>
          <p14:tracePt t="56301" x="4305300" y="5768975"/>
          <p14:tracePt t="56318" x="4318000" y="5768975"/>
          <p14:tracePt t="56335" x="4330700" y="5768975"/>
          <p14:tracePt t="56351" x="4343400" y="5768975"/>
          <p14:tracePt t="56371" x="4356100" y="5768975"/>
          <p14:tracePt t="56403" x="4368800" y="5768975"/>
          <p14:tracePt t="56411" x="4381500" y="5768975"/>
          <p14:tracePt t="56451" x="4394200" y="5768975"/>
          <p14:tracePt t="56731" x="4406900" y="5768975"/>
          <p14:tracePt t="56748" x="4418013" y="5768975"/>
          <p14:tracePt t="56755" x="4430713" y="5768975"/>
          <p14:tracePt t="56770" x="4456113" y="5768975"/>
          <p14:tracePt t="56772" x="4468813" y="5768975"/>
          <p14:tracePt t="56786" x="4494213" y="5768975"/>
          <p14:tracePt t="56803" x="4518025" y="5768975"/>
          <p14:tracePt t="56819" x="4556125" y="5768975"/>
          <p14:tracePt t="56836" x="4568825" y="5768975"/>
          <p14:tracePt t="56853" x="4581525" y="5781675"/>
          <p14:tracePt t="56870" x="4594225" y="5781675"/>
          <p14:tracePt t="56886" x="4606925" y="5781675"/>
          <p14:tracePt t="57675" x="4594225" y="5781675"/>
          <p14:tracePt t="57683" x="4581525" y="5781675"/>
          <p14:tracePt t="57708" x="4568825" y="5781675"/>
          <p14:tracePt t="57723" x="4556125" y="5781675"/>
          <p14:tracePt t="57747" x="4543425" y="5781675"/>
          <p14:tracePt t="57755" x="4530725" y="5781675"/>
          <p14:tracePt t="57763" x="4518025" y="5781675"/>
          <p14:tracePt t="57772" x="4506913" y="5781675"/>
          <p14:tracePt t="57788" x="4494213" y="5781675"/>
          <p14:tracePt t="57805" x="4481513" y="5781675"/>
          <p14:tracePt t="57828" x="4468813" y="5781675"/>
          <p14:tracePt t="57859" x="4456113" y="5781675"/>
          <p14:tracePt t="57875" x="4443413" y="5781675"/>
          <p14:tracePt t="57891" x="4430713" y="5781675"/>
          <p14:tracePt t="57899" x="4406900" y="5781675"/>
          <p14:tracePt t="57906" x="4394200" y="5781675"/>
          <p14:tracePt t="57923" x="4343400" y="5781675"/>
          <p14:tracePt t="57939" x="4281488" y="5781675"/>
          <p14:tracePt t="57955" x="4217988" y="5781675"/>
          <p14:tracePt t="57972" x="4156075" y="5781675"/>
          <p14:tracePt t="57988" x="4092575" y="5807075"/>
          <p14:tracePt t="58005" x="4043363" y="5807075"/>
          <p14:tracePt t="58023" x="4005263" y="5807075"/>
          <p14:tracePt t="58039" x="3979863" y="5819775"/>
          <p14:tracePt t="58056" x="3956050" y="5819775"/>
          <p14:tracePt t="58073" x="3943350" y="5819775"/>
          <p14:tracePt t="58107" x="3930650" y="5819775"/>
          <p14:tracePt t="58115" x="3917950" y="5819775"/>
          <p14:tracePt t="58123" x="3917950" y="5832475"/>
          <p14:tracePt t="58155" x="3905250" y="5832475"/>
          <p14:tracePt t="58163" x="3905250" y="5843588"/>
          <p14:tracePt t="58315" x="3930650" y="5843588"/>
          <p14:tracePt t="58323" x="3943350" y="5843588"/>
          <p14:tracePt t="58331" x="3956050" y="5843588"/>
          <p14:tracePt t="58340" x="3992563" y="5843588"/>
          <p14:tracePt t="58357" x="4068763" y="5843588"/>
          <p14:tracePt t="58373" x="4130675" y="5843588"/>
          <p14:tracePt t="58390" x="4205288" y="5843588"/>
          <p14:tracePt t="58407" x="4268788" y="5819775"/>
          <p14:tracePt t="58424" x="4305300" y="5819775"/>
          <p14:tracePt t="58426" x="4318000" y="5819775"/>
          <p14:tracePt t="58440" x="4330700" y="5819775"/>
          <p14:tracePt t="58443" x="4343400" y="5819775"/>
          <p14:tracePt t="58459" x="4356100" y="5819775"/>
          <p14:tracePt t="58483" x="4368800" y="5819775"/>
          <p14:tracePt t="58507" x="4368800" y="5832475"/>
          <p14:tracePt t="58523" x="4368800" y="5843588"/>
          <p14:tracePt t="58555" x="4368800" y="5856288"/>
          <p14:tracePt t="58587" x="4368800" y="5868988"/>
          <p14:tracePt t="58603" x="4368800" y="5881688"/>
          <p14:tracePt t="58627" x="4356100" y="5894388"/>
          <p14:tracePt t="58635" x="4343400" y="5894388"/>
          <p14:tracePt t="58651" x="4330700" y="5894388"/>
          <p14:tracePt t="58659" x="4330700" y="5907088"/>
          <p14:tracePt t="58675" x="4318000" y="5907088"/>
          <p14:tracePt t="58691" x="4305300" y="5907088"/>
          <p14:tracePt t="58707" x="4305300" y="5919788"/>
          <p14:tracePt t="58725" x="4294188" y="5932488"/>
          <p14:tracePt t="58741" x="4281488" y="5945188"/>
          <p14:tracePt t="58758" x="4268788" y="5945188"/>
          <p14:tracePt t="58775" x="4256088" y="5956300"/>
          <p14:tracePt t="58796" x="4243388" y="5956300"/>
          <p14:tracePt t="58808" x="4230688" y="5956300"/>
          <p14:tracePt t="58828" x="4230688" y="5969000"/>
          <p14:tracePt t="58867" x="4230688" y="5981700"/>
          <p14:tracePt t="58971" x="4230688" y="5969000"/>
          <p14:tracePt t="58979" x="4230688" y="5956300"/>
          <p14:tracePt t="58992" x="4230688" y="5945188"/>
          <p14:tracePt t="58995" x="4230688" y="5932488"/>
          <p14:tracePt t="59011" x="4230688" y="5919788"/>
          <p14:tracePt t="59027" x="4230688" y="5907088"/>
          <p14:tracePt t="59611" x="4256088" y="5907088"/>
          <p14:tracePt t="59619" x="4281488" y="5907088"/>
          <p14:tracePt t="59627" x="4305300" y="5894388"/>
          <p14:tracePt t="59643" x="4381500" y="5868988"/>
          <p14:tracePt t="59660" x="4430713" y="5856288"/>
          <p14:tracePt t="59677" x="4494213" y="5832475"/>
          <p14:tracePt t="59693" x="4556125" y="5819775"/>
          <p14:tracePt t="59711" x="4594225" y="5781675"/>
          <p14:tracePt t="59727" x="4656138" y="5768975"/>
          <p14:tracePt t="59744" x="4706938" y="5756275"/>
          <p14:tracePt t="59746" x="4732338" y="5743575"/>
          <p14:tracePt t="59760" x="4756150" y="5743575"/>
          <p14:tracePt t="59763" x="4794250" y="5743575"/>
          <p14:tracePt t="59778" x="4819650" y="5732463"/>
          <p14:tracePt t="59780" x="4832350" y="5719763"/>
          <p14:tracePt t="59795" x="4856163" y="5719763"/>
          <p14:tracePt t="59811" x="4868863" y="5719763"/>
          <p14:tracePt t="59979" x="4881563" y="5719763"/>
          <p14:tracePt t="60299" x="4881563" y="5707063"/>
          <p14:tracePt t="60307" x="4881563" y="5694363"/>
          <p14:tracePt t="60315" x="4881563" y="5681663"/>
          <p14:tracePt t="60331" x="4881563" y="5668963"/>
          <p14:tracePt t="60347" x="4881563" y="5656263"/>
          <p14:tracePt t="60363" x="4881563" y="5643563"/>
          <p14:tracePt t="60379" x="4881563" y="5630863"/>
          <p14:tracePt t="60603" x="4868863" y="5630863"/>
          <p14:tracePt t="60612" x="4868863" y="5643563"/>
          <p14:tracePt t="60618" x="4868863" y="5668963"/>
          <p14:tracePt t="60629" x="4868863" y="5681663"/>
          <p14:tracePt t="60646" x="4856163" y="5707063"/>
          <p14:tracePt t="60662" x="4856163" y="5732463"/>
          <p14:tracePt t="60680" x="4856163" y="5756275"/>
          <p14:tracePt t="61339" x="4843463" y="5756275"/>
          <p14:tracePt t="61347" x="4832350" y="5756275"/>
          <p14:tracePt t="61364" x="4819650" y="5756275"/>
          <p14:tracePt t="61371" x="4806950" y="5768975"/>
          <p14:tracePt t="61395" x="4794250" y="5781675"/>
          <p14:tracePt t="61419" x="4794250" y="57943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A38A40-50BA-F383-B1C1-FCC30DB7F5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>
            <a:extLst>
              <a:ext uri="{FF2B5EF4-FFF2-40B4-BE49-F238E27FC236}">
                <a16:creationId xmlns:a16="http://schemas.microsoft.com/office/drawing/2014/main" id="{727D9E02-7117-EDFC-7132-E152972FA7B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>
            <a:extLst>
              <a:ext uri="{FF2B5EF4-FFF2-40B4-BE49-F238E27FC236}">
                <a16:creationId xmlns:a16="http://schemas.microsoft.com/office/drawing/2014/main" id="{01B29E5B-59F9-32A9-D877-6C058C91B5AE}"/>
              </a:ext>
            </a:extLst>
          </p:cNvPr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(1)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>
            <a:extLst>
              <a:ext uri="{FF2B5EF4-FFF2-40B4-BE49-F238E27FC236}">
                <a16:creationId xmlns:a16="http://schemas.microsoft.com/office/drawing/2014/main" id="{D5137C5B-94A1-640D-AA51-13DDE8C99D1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>
            <a:extLst>
              <a:ext uri="{FF2B5EF4-FFF2-40B4-BE49-F238E27FC236}">
                <a16:creationId xmlns:a16="http://schemas.microsoft.com/office/drawing/2014/main" id="{D4F7AFBB-2CED-4E43-211A-E94C2C6FB98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>
            <a:extLst>
              <a:ext uri="{FF2B5EF4-FFF2-40B4-BE49-F238E27FC236}">
                <a16:creationId xmlns:a16="http://schemas.microsoft.com/office/drawing/2014/main" id="{08EFED37-4ABE-D280-11FA-1B96CEC6651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1048597" name="TextBox 47">
            <a:extLst>
              <a:ext uri="{FF2B5EF4-FFF2-40B4-BE49-F238E27FC236}">
                <a16:creationId xmlns:a16="http://schemas.microsoft.com/office/drawing/2014/main" id="{A81FDFD0-BA61-9CB3-9C55-598021ED3CCA}"/>
              </a:ext>
            </a:extLst>
          </p:cNvPr>
          <p:cNvSpPr txBox="1"/>
          <p:nvPr/>
        </p:nvSpPr>
        <p:spPr>
          <a:xfrm>
            <a:off x="942308" y="2399121"/>
            <a:ext cx="10166970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With a </a:t>
            </a:r>
            <a:r>
              <a:rPr lang="en-US" sz="2800" b="1" dirty="0">
                <a:latin typeface="Alexandria"/>
              </a:rPr>
              <a:t>p-value of 0.970</a:t>
            </a:r>
            <a:r>
              <a:rPr lang="en-US" sz="2800" dirty="0">
                <a:latin typeface="Alexandria"/>
              </a:rPr>
              <a:t>, which is </a:t>
            </a:r>
            <a:r>
              <a:rPr lang="en-US" sz="2800" b="1" dirty="0">
                <a:latin typeface="Alexandria"/>
              </a:rPr>
              <a:t>much higher than the typical significance level (0.05)</a:t>
            </a:r>
            <a:r>
              <a:rPr lang="en-US" sz="2800" dirty="0">
                <a:latin typeface="Alexandria"/>
              </a:rPr>
              <a:t>, Since the test showed </a:t>
            </a:r>
            <a:r>
              <a:rPr lang="en-US" sz="2800" b="1" dirty="0">
                <a:latin typeface="Alexandria"/>
              </a:rPr>
              <a:t>no significant cost reduction</a:t>
            </a:r>
            <a:r>
              <a:rPr lang="en-US" sz="2800" dirty="0">
                <a:latin typeface="Alexandria"/>
              </a:rPr>
              <a:t>, the hospital may </a:t>
            </a:r>
            <a:r>
              <a:rPr lang="en-US" sz="2800" b="1" dirty="0">
                <a:latin typeface="Alexandria"/>
              </a:rPr>
              <a:t>re-evaluate centralizing pharmacy services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consider alternative cost-saving strategies</a:t>
            </a:r>
            <a:r>
              <a:rPr lang="en-US" sz="2800" dirty="0">
                <a:latin typeface="Alexandria"/>
              </a:rPr>
              <a:t>, or </a:t>
            </a:r>
            <a:r>
              <a:rPr lang="en-US" sz="2800" b="1" dirty="0">
                <a:latin typeface="Alexandria"/>
              </a:rPr>
              <a:t>conduct further analysis to improve the system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2097153" name="Graphic 21">
            <a:extLst>
              <a:ext uri="{FF2B5EF4-FFF2-40B4-BE49-F238E27FC236}">
                <a16:creationId xmlns:a16="http://schemas.microsoft.com/office/drawing/2014/main" id="{12CC4F71-0DCF-03B2-6B3B-1ABACFC59C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062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2021"/>
    </mc:Choice>
    <mc:Fallback xmlns="">
      <p:transition advTm="920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927" x="8386763" y="5092700"/>
          <p14:tracePt t="3938" x="8348663" y="5092700"/>
          <p14:tracePt t="3950" x="8324850" y="5081588"/>
          <p14:tracePt t="3964" x="8312150" y="5068888"/>
          <p14:tracePt t="3981" x="8274050" y="4992688"/>
          <p14:tracePt t="3983" x="8248650" y="4956175"/>
          <p14:tracePt t="3998" x="8212138" y="4868863"/>
          <p14:tracePt t="4015" x="8161338" y="4779963"/>
          <p14:tracePt t="4030" x="8099425" y="4730750"/>
          <p14:tracePt t="4046" x="7999413" y="4630738"/>
          <p14:tracePt t="4063" x="7874000" y="4543425"/>
          <p14:tracePt t="4079" x="7773988" y="4443413"/>
          <p14:tracePt t="4096" x="7697788" y="4379913"/>
          <p14:tracePt t="4113" x="7661275" y="4341813"/>
          <p14:tracePt t="4130" x="7623175" y="4305300"/>
          <p14:tracePt t="4147" x="7585075" y="4279900"/>
          <p14:tracePt t="4164" x="7523163" y="4267200"/>
          <p14:tracePt t="4180" x="7459663" y="4254500"/>
          <p14:tracePt t="4182" x="7435850" y="4254500"/>
          <p14:tracePt t="4197" x="7410450" y="4254500"/>
          <p14:tracePt t="4198" x="7385050" y="4254500"/>
          <p14:tracePt t="4214" x="7323138" y="4254500"/>
          <p14:tracePt t="4230" x="7259638" y="4254500"/>
          <p14:tracePt t="4247" x="7210425" y="4254500"/>
          <p14:tracePt t="4263" x="7159625" y="4254500"/>
          <p14:tracePt t="4280" x="7123113" y="4254500"/>
          <p14:tracePt t="4297" x="7110413" y="4254500"/>
          <p14:tracePt t="4314" x="7097713" y="4254500"/>
          <p14:tracePt t="4358" x="7085013" y="4254500"/>
          <p14:tracePt t="4374" x="7059613" y="4254500"/>
          <p14:tracePt t="4382" x="7046913" y="4241800"/>
          <p14:tracePt t="4398" x="6997700" y="4205288"/>
          <p14:tracePt t="4414" x="6959600" y="4179888"/>
          <p14:tracePt t="4431" x="6934200" y="4154488"/>
          <p14:tracePt t="4447" x="6897688" y="4117975"/>
          <p14:tracePt t="4464" x="6859588" y="4067175"/>
          <p14:tracePt t="4481" x="6797675" y="4017963"/>
          <p14:tracePt t="4497" x="6696075" y="3954463"/>
          <p14:tracePt t="4515" x="6534150" y="3854450"/>
          <p14:tracePt t="4518" x="6459538" y="3816350"/>
          <p14:tracePt t="4533" x="6383338" y="3792538"/>
          <p14:tracePt t="4535" x="6359525" y="3767138"/>
          <p14:tracePt t="4549" x="6334125" y="3754438"/>
          <p14:tracePt t="4551" x="6321425" y="3741738"/>
          <p14:tracePt t="4566" x="6308725" y="3741738"/>
          <p14:tracePt t="4839" x="6283325" y="3741738"/>
          <p14:tracePt t="4851" x="6246813" y="3741738"/>
          <p14:tracePt t="4866" x="6108700" y="3767138"/>
          <p14:tracePt t="4883" x="5945188" y="3803650"/>
          <p14:tracePt t="4886" x="5857875" y="3829050"/>
          <p14:tracePt t="4900" x="5770563" y="3854450"/>
          <p14:tracePt t="4918" x="5670550" y="3879850"/>
          <p14:tracePt t="4920" x="5619750" y="3905250"/>
          <p14:tracePt t="4936" x="5557838" y="3916363"/>
          <p14:tracePt t="4950" x="5507038" y="3941763"/>
          <p14:tracePt t="4967" x="5483225" y="3954463"/>
          <p14:tracePt t="4983" x="5457825" y="3979863"/>
          <p14:tracePt t="5000" x="5432425" y="4005263"/>
          <p14:tracePt t="5017" x="5407025" y="4017963"/>
          <p14:tracePt t="5033" x="5370513" y="4054475"/>
          <p14:tracePt t="5050" x="5307013" y="4105275"/>
          <p14:tracePt t="5067" x="5194300" y="4179888"/>
          <p14:tracePt t="5084" x="5106988" y="4205288"/>
          <p14:tracePt t="5086" x="5068888" y="4217988"/>
          <p14:tracePt t="5103" x="4981575" y="4254500"/>
          <p14:tracePt t="5117" x="4945063" y="4267200"/>
          <p14:tracePt t="5119" x="4919663" y="4279900"/>
          <p14:tracePt t="5134" x="4881563" y="4292600"/>
          <p14:tracePt t="5153" x="4856163" y="4292600"/>
          <p14:tracePt t="5167" x="4819650" y="4305300"/>
          <p14:tracePt t="5183" x="4768850" y="4305300"/>
          <p14:tracePt t="5199" x="4706938" y="4305300"/>
          <p14:tracePt t="5216" x="4643438" y="4305300"/>
          <p14:tracePt t="5233" x="4568825" y="4279900"/>
          <p14:tracePt t="5249" x="4518025" y="4254500"/>
          <p14:tracePt t="5266" x="4456113" y="4192588"/>
          <p14:tracePt t="5283" x="4406900" y="4129088"/>
          <p14:tracePt t="5299" x="4381500" y="4041775"/>
          <p14:tracePt t="5316" x="4343400" y="3967163"/>
          <p14:tracePt t="5318" x="4318000" y="3905250"/>
          <p14:tracePt t="5334" x="4281488" y="3841750"/>
          <p14:tracePt t="5350" x="4268788" y="3767138"/>
          <p14:tracePt t="5366" x="4230688" y="3716338"/>
          <p14:tracePt t="5383" x="4181475" y="3679825"/>
          <p14:tracePt t="5399" x="4130675" y="3641725"/>
          <p14:tracePt t="5416" x="4117975" y="3603625"/>
          <p14:tracePt t="5433" x="4081463" y="3554413"/>
          <p14:tracePt t="5450" x="4056063" y="3541713"/>
          <p14:tracePt t="5466" x="4043363" y="3529013"/>
          <p14:tracePt t="5483" x="4030663" y="3503613"/>
          <p14:tracePt t="5485" x="4017963" y="3503613"/>
          <p14:tracePt t="5510" x="4017963" y="3490913"/>
          <p14:tracePt t="5519" x="4005263" y="3490913"/>
          <p14:tracePt t="5542" x="3992563" y="3490913"/>
          <p14:tracePt t="5550" x="3979863" y="3479800"/>
          <p14:tracePt t="5590" x="3979863" y="3467100"/>
          <p14:tracePt t="5601" x="3979863" y="3454400"/>
          <p14:tracePt t="5618" x="3968750" y="3441700"/>
          <p14:tracePt t="5635" x="3968750" y="3403600"/>
          <p14:tracePt t="5652" x="3968750" y="3367088"/>
          <p14:tracePt t="5655" x="3968750" y="3328988"/>
          <p14:tracePt t="5669" x="3968750" y="3316288"/>
          <p14:tracePt t="5671" x="3968750" y="3303588"/>
          <p14:tracePt t="5686" x="3968750" y="3267075"/>
          <p14:tracePt t="5702" x="3956050" y="3241675"/>
          <p14:tracePt t="5719" x="3930650" y="3216275"/>
          <p14:tracePt t="5736" x="3892550" y="3216275"/>
          <p14:tracePt t="5752" x="3867150" y="3216275"/>
          <p14:tracePt t="5769" x="3830638" y="3216275"/>
          <p14:tracePt t="5785" x="3817938" y="3203575"/>
          <p14:tracePt t="5807" x="3805238" y="3203575"/>
          <p14:tracePt t="5820" x="3792538" y="3203575"/>
          <p14:tracePt t="5839" x="3792538" y="3190875"/>
          <p14:tracePt t="5853" x="3779838" y="3178175"/>
          <p14:tracePt t="5871" x="3779838" y="3165475"/>
          <p14:tracePt t="5887" x="3767138" y="3165475"/>
          <p14:tracePt t="5903" x="3767138" y="3154363"/>
          <p14:tracePt t="5919" x="3767138" y="3141663"/>
          <p14:tracePt t="5936" x="3767138" y="3128963"/>
          <p14:tracePt t="6303" x="3756025" y="3128963"/>
          <p14:tracePt t="6335" x="3743325" y="3128963"/>
          <p14:tracePt t="6495" x="3730625" y="3128963"/>
          <p14:tracePt t="6535" x="3717925" y="3128963"/>
          <p14:tracePt t="6559" x="3717925" y="3141663"/>
          <p14:tracePt t="6711" x="3705225" y="3141663"/>
          <p14:tracePt t="6723" x="3692525" y="3141663"/>
          <p14:tracePt t="6738" x="3679825" y="3141663"/>
          <p14:tracePt t="6755" x="3667125" y="3154363"/>
          <p14:tracePt t="6759" x="3643313" y="3154363"/>
          <p14:tracePt t="6772" x="3630613" y="3154363"/>
          <p14:tracePt t="6788" x="3592513" y="3154363"/>
          <p14:tracePt t="6791" x="3579813" y="3154363"/>
          <p14:tracePt t="6805" x="3567113" y="3165475"/>
          <p14:tracePt t="6807" x="3541713" y="3178175"/>
          <p14:tracePt t="6823" x="3517900" y="3178175"/>
          <p14:tracePt t="6838" x="3479800" y="3178175"/>
          <p14:tracePt t="6855" x="3441700" y="3165475"/>
          <p14:tracePt t="6872" x="3379788" y="3141663"/>
          <p14:tracePt t="6889" x="3305175" y="3116263"/>
          <p14:tracePt t="6905" x="3228975" y="3078163"/>
          <p14:tracePt t="6922" x="3141663" y="3065463"/>
          <p14:tracePt t="6938" x="3054350" y="3054350"/>
          <p14:tracePt t="6955" x="2967038" y="3054350"/>
          <p14:tracePt t="6972" x="2903538" y="3054350"/>
          <p14:tracePt t="6975" x="2879725" y="3041650"/>
          <p14:tracePt t="6988" x="2854325" y="3028950"/>
          <p14:tracePt t="6991" x="2841625" y="3028950"/>
          <p14:tracePt t="7006" x="2828925" y="3028950"/>
          <p14:tracePt t="7023" x="2816225" y="3028950"/>
          <p14:tracePt t="7039" x="2816225" y="3016250"/>
          <p14:tracePt t="7056" x="2803525" y="3016250"/>
          <p14:tracePt t="7088" x="2803525" y="3003550"/>
          <p14:tracePt t="7100" x="2790825" y="3003550"/>
          <p14:tracePt t="7112" x="2778125" y="3003550"/>
          <p14:tracePt t="7143" x="2767013" y="3003550"/>
          <p14:tracePt t="7767" x="2778125" y="3003550"/>
          <p14:tracePt t="7779" x="2803525" y="3003550"/>
          <p14:tracePt t="7791" x="2854325" y="3003550"/>
          <p14:tracePt t="7808" x="2879725" y="3003550"/>
          <p14:tracePt t="7825" x="2890838" y="3003550"/>
          <p14:tracePt t="7839" x="2903538" y="3003550"/>
          <p14:tracePt t="7856" x="2928938" y="3003550"/>
          <p14:tracePt t="7873" x="2941638" y="3003550"/>
          <p14:tracePt t="7890" x="2992438" y="3003550"/>
          <p14:tracePt t="7906" x="3016250" y="3003550"/>
          <p14:tracePt t="7923" x="3028950" y="3003550"/>
          <p14:tracePt t="7925" x="3054350" y="3003550"/>
          <p14:tracePt t="7940" x="3067050" y="3003550"/>
          <p14:tracePt t="7941" x="3079750" y="3003550"/>
          <p14:tracePt t="7957" x="3103563" y="3003550"/>
          <p14:tracePt t="7958" x="3116263" y="3003550"/>
          <p14:tracePt t="7974" x="3128963" y="3003550"/>
          <p14:tracePt t="7990" x="3141663" y="3003550"/>
          <p14:tracePt t="8007" x="3154363" y="3003550"/>
          <p14:tracePt t="8063" x="3167063" y="3003550"/>
          <p14:tracePt t="8079" x="3192463" y="3003550"/>
          <p14:tracePt t="8092" x="3205163" y="3003550"/>
          <p14:tracePt t="8095" x="3228975" y="3003550"/>
          <p14:tracePt t="8108" x="3254375" y="3003550"/>
          <p14:tracePt t="8110" x="3279775" y="3003550"/>
          <p14:tracePt t="8125" x="3317875" y="3016250"/>
          <p14:tracePt t="8127" x="3341688" y="3028950"/>
          <p14:tracePt t="8143" x="3392488" y="3041650"/>
          <p14:tracePt t="8159" x="3454400" y="3041650"/>
          <p14:tracePt t="8175" x="3517900" y="3065463"/>
          <p14:tracePt t="8192" x="3579813" y="3078163"/>
          <p14:tracePt t="8209" x="3654425" y="3103563"/>
          <p14:tracePt t="8225" x="3717925" y="3116263"/>
          <p14:tracePt t="8242" x="3779838" y="3128963"/>
          <p14:tracePt t="8259" x="3805238" y="3141663"/>
          <p14:tracePt t="8275" x="3843338" y="3141663"/>
          <p14:tracePt t="8292" x="3867150" y="3141663"/>
          <p14:tracePt t="8309" x="3879850" y="3141663"/>
          <p14:tracePt t="8326" x="3905250" y="3141663"/>
          <p14:tracePt t="8343" x="3930650" y="3141663"/>
          <p14:tracePt t="8359" x="3968750" y="3141663"/>
          <p14:tracePt t="8376" x="4005263" y="3141663"/>
          <p14:tracePt t="8392" x="4081463" y="3141663"/>
          <p14:tracePt t="8409" x="4156075" y="3154363"/>
          <p14:tracePt t="8426" x="4268788" y="3154363"/>
          <p14:tracePt t="8442" x="4394200" y="3178175"/>
          <p14:tracePt t="8459" x="4530725" y="3190875"/>
          <p14:tracePt t="8475" x="4694238" y="3203575"/>
          <p14:tracePt t="8493" x="4881563" y="3203575"/>
          <p14:tracePt t="8495" x="4968875" y="3203575"/>
          <p14:tracePt t="8509" x="5032375" y="3203575"/>
          <p14:tracePt t="8511" x="5106988" y="3203575"/>
          <p14:tracePt t="8527" x="5245100" y="3190875"/>
          <p14:tracePt t="8543" x="5332413" y="3178175"/>
          <p14:tracePt t="8559" x="5357813" y="3178175"/>
          <p14:tracePt t="8576" x="5370513" y="3178175"/>
          <p14:tracePt t="8593" x="5383213" y="3178175"/>
          <p14:tracePt t="8615" x="5394325" y="3178175"/>
          <p14:tracePt t="8655" x="5407025" y="3178175"/>
          <p14:tracePt t="8679" x="5407025" y="3165475"/>
          <p14:tracePt t="8690" x="5419725" y="3154363"/>
          <p14:tracePt t="8711" x="5432425" y="3154363"/>
          <p14:tracePt t="8735" x="5445125" y="3154363"/>
          <p14:tracePt t="8746" x="5457825" y="3154363"/>
          <p14:tracePt t="8760" x="5483225" y="3141663"/>
          <p14:tracePt t="8776" x="5519738" y="3141663"/>
          <p14:tracePt t="8793" x="5545138" y="3128963"/>
          <p14:tracePt t="8810" x="5557838" y="3128963"/>
          <p14:tracePt t="8827" x="5583238" y="3128963"/>
          <p14:tracePt t="10255" x="5595938" y="3128963"/>
          <p14:tracePt t="10271" x="5607050" y="3128963"/>
          <p14:tracePt t="10287" x="5619750" y="3128963"/>
          <p14:tracePt t="10298" x="5632450" y="3128963"/>
          <p14:tracePt t="10314" x="5645150" y="3128963"/>
          <p14:tracePt t="10331" x="5670550" y="3128963"/>
          <p14:tracePt t="10335" x="5683250" y="3128963"/>
          <p14:tracePt t="10351" x="5695950" y="3128963"/>
          <p14:tracePt t="10543" x="5708650" y="3128963"/>
          <p14:tracePt t="10559" x="5719763" y="3128963"/>
          <p14:tracePt t="10575" x="5732463" y="3128963"/>
          <p14:tracePt t="10599" x="5745163" y="3128963"/>
          <p14:tracePt t="10623" x="5757863" y="3128963"/>
          <p14:tracePt t="10655" x="5770563" y="3128963"/>
          <p14:tracePt t="10666" x="5783263" y="3128963"/>
          <p14:tracePt t="10831" x="5795963" y="3128963"/>
          <p14:tracePt t="10871" x="5808663" y="3128963"/>
          <p14:tracePt t="10887" x="5821363" y="3128963"/>
          <p14:tracePt t="10911" x="5832475" y="3128963"/>
          <p14:tracePt t="11167" x="5845175" y="3128963"/>
          <p14:tracePt t="11183" x="5857875" y="3128963"/>
          <p14:tracePt t="11196" x="5870575" y="3128963"/>
          <p14:tracePt t="11208" x="5908675" y="3128963"/>
          <p14:tracePt t="11223" x="5921375" y="3128963"/>
          <p14:tracePt t="11235" x="5932488" y="3128963"/>
          <p14:tracePt t="11249" x="5945188" y="3141663"/>
          <p14:tracePt t="11266" x="5957888" y="3154363"/>
          <p14:tracePt t="11311" x="5983288" y="3154363"/>
          <p14:tracePt t="11323" x="5995988" y="3154363"/>
          <p14:tracePt t="11335" x="6021388" y="3154363"/>
          <p14:tracePt t="11350" x="6083300" y="3154363"/>
          <p14:tracePt t="11367" x="6157913" y="3154363"/>
          <p14:tracePt t="11383" x="6259513" y="3154363"/>
          <p14:tracePt t="11400" x="6421438" y="3165475"/>
          <p14:tracePt t="11416" x="6572250" y="3165475"/>
          <p14:tracePt t="11433" x="6708775" y="3165475"/>
          <p14:tracePt t="11450" x="6808788" y="3165475"/>
          <p14:tracePt t="11467" x="6897688" y="3165475"/>
          <p14:tracePt t="11483" x="6959600" y="3165475"/>
          <p14:tracePt t="11486" x="6985000" y="3165475"/>
          <p14:tracePt t="11501" x="7010400" y="3165475"/>
          <p14:tracePt t="11503" x="7034213" y="3165475"/>
          <p14:tracePt t="11518" x="7059613" y="3165475"/>
          <p14:tracePt t="11534" x="7072313" y="3165475"/>
          <p14:tracePt t="11551" x="7085013" y="3165475"/>
          <p14:tracePt t="11575" x="7110413" y="3165475"/>
          <p14:tracePt t="11591" x="7123113" y="3165475"/>
          <p14:tracePt t="11603" x="7134225" y="3165475"/>
          <p14:tracePt t="11617" x="7185025" y="3178175"/>
          <p14:tracePt t="11634" x="7223125" y="3190875"/>
          <p14:tracePt t="11651" x="7259638" y="3203575"/>
          <p14:tracePt t="11668" x="7285038" y="3216275"/>
          <p14:tracePt t="11670" x="7285038" y="3228975"/>
          <p14:tracePt t="11685" x="7297738" y="3228975"/>
          <p14:tracePt t="11687" x="7297738" y="3241675"/>
          <p14:tracePt t="11701" x="7310438" y="3254375"/>
          <p14:tracePt t="12438" x="7335838" y="3254375"/>
          <p14:tracePt t="12455" x="7348538" y="3254375"/>
          <p14:tracePt t="12470" x="7348538" y="3267075"/>
          <p14:tracePt t="12487" x="7359650" y="3267075"/>
          <p14:tracePt t="12703" x="7359650" y="3254375"/>
          <p14:tracePt t="12714" x="7359650" y="3241675"/>
          <p14:tracePt t="12726" x="7359650" y="3203575"/>
          <p14:tracePt t="12751" x="7348538" y="3203575"/>
          <p14:tracePt t="12775" x="7348538" y="3190875"/>
          <p14:tracePt t="12788" x="7335838" y="3178175"/>
          <p14:tracePt t="12804" x="7310438" y="3178175"/>
          <p14:tracePt t="12806" x="7297738" y="3178175"/>
          <p14:tracePt t="12820" x="7272338" y="3178175"/>
          <p14:tracePt t="12823" x="7259638" y="3178175"/>
          <p14:tracePt t="12838" x="7210425" y="3178175"/>
          <p14:tracePt t="12854" x="7159625" y="3178175"/>
          <p14:tracePt t="12871" x="7097713" y="3178175"/>
          <p14:tracePt t="12887" x="7034213" y="3178175"/>
          <p14:tracePt t="12904" x="6946900" y="3203575"/>
          <p14:tracePt t="12921" x="6834188" y="3241675"/>
          <p14:tracePt t="12938" x="6659563" y="3341688"/>
          <p14:tracePt t="12954" x="6434138" y="3429000"/>
          <p14:tracePt t="12971" x="6196013" y="3529013"/>
          <p14:tracePt t="12987" x="5970588" y="3603625"/>
          <p14:tracePt t="13004" x="5719763" y="3692525"/>
          <p14:tracePt t="13007" x="5619750" y="3741738"/>
          <p14:tracePt t="13021" x="5519738" y="3779838"/>
          <p14:tracePt t="13023" x="5407025" y="3803650"/>
          <p14:tracePt t="13039" x="5232400" y="3841750"/>
          <p14:tracePt t="13055" x="5081588" y="3879850"/>
          <p14:tracePt t="13072" x="4932363" y="3916363"/>
          <p14:tracePt t="13088" x="4794250" y="3941763"/>
          <p14:tracePt t="13106" x="4681538" y="3967163"/>
          <p14:tracePt t="13121" x="4594225" y="3979863"/>
          <p14:tracePt t="13138" x="4543425" y="4005263"/>
          <p14:tracePt t="13155" x="4506913" y="4005263"/>
          <p14:tracePt t="13172" x="4494213" y="4017963"/>
          <p14:tracePt t="13231" x="4481513" y="4017963"/>
          <p14:tracePt t="13247" x="4468813" y="4017963"/>
          <p14:tracePt t="13258" x="4456113" y="4017963"/>
          <p14:tracePt t="13272" x="4443413" y="3992563"/>
          <p14:tracePt t="13288" x="4406900" y="3954463"/>
          <p14:tracePt t="13305" x="4381500" y="3941763"/>
          <p14:tracePt t="13322" x="4330700" y="3905250"/>
          <p14:tracePt t="13339" x="4305300" y="3879850"/>
          <p14:tracePt t="13355" x="4268788" y="3854450"/>
          <p14:tracePt t="13373" x="4217988" y="3829050"/>
          <p14:tracePt t="13375" x="4192588" y="3816350"/>
          <p14:tracePt t="13389" x="4168775" y="3792538"/>
          <p14:tracePt t="13392" x="4143375" y="3779838"/>
          <p14:tracePt t="13407" x="4130675" y="3779838"/>
          <p14:tracePt t="13423" x="4092575" y="3779838"/>
          <p14:tracePt t="13439" x="4056063" y="3779838"/>
          <p14:tracePt t="13456" x="4043363" y="3779838"/>
          <p14:tracePt t="13473" x="4017963" y="3779838"/>
          <p14:tracePt t="13489" x="4005263" y="3779838"/>
          <p14:tracePt t="13506" x="3968750" y="3779838"/>
          <p14:tracePt t="13522" x="3917950" y="3779838"/>
          <p14:tracePt t="13539" x="3905250" y="3779838"/>
          <p14:tracePt t="13542" x="3879850" y="3779838"/>
          <p14:tracePt t="13559" x="3867150" y="3779838"/>
          <p14:tracePt t="13735" x="3879850" y="3779838"/>
          <p14:tracePt t="13751" x="3892550" y="3779838"/>
          <p14:tracePt t="13983" x="3905250" y="3779838"/>
          <p14:tracePt t="13995" x="3905250" y="3767138"/>
          <p14:tracePt t="14015" x="3917950" y="3767138"/>
          <p14:tracePt t="14027" x="3930650" y="3767138"/>
          <p14:tracePt t="14040" x="3930650" y="3754438"/>
          <p14:tracePt t="14057" x="3943350" y="3754438"/>
          <p14:tracePt t="14095" x="3956050" y="3754438"/>
          <p14:tracePt t="14175" x="3968750" y="3754438"/>
          <p14:tracePt t="14190" x="3992563" y="3754438"/>
          <p14:tracePt t="14202" x="4005263" y="3754438"/>
          <p14:tracePt t="14215" x="4043363" y="3754438"/>
          <p14:tracePt t="14226" x="4056063" y="3741738"/>
          <p14:tracePt t="14241" x="4092575" y="3741738"/>
          <p14:tracePt t="14257" x="4105275" y="3741738"/>
          <p14:tracePt t="14607" x="4092575" y="3741738"/>
          <p14:tracePt t="14631" x="4081463" y="3741738"/>
          <p14:tracePt t="16759" x="4105275" y="3741738"/>
          <p14:tracePt t="16770" x="4143375" y="3729038"/>
          <p14:tracePt t="16783" x="4256088" y="3703638"/>
          <p14:tracePt t="16798" x="4294188" y="3703638"/>
          <p14:tracePt t="16815" x="4318000" y="3692525"/>
          <p14:tracePt t="16831" x="4343400" y="3679825"/>
          <p14:tracePt t="17087" x="4356100" y="3679825"/>
          <p14:tracePt t="17103" x="4368800" y="3679825"/>
          <p14:tracePt t="17115" x="4381500" y="3679825"/>
          <p14:tracePt t="17118" x="4394200" y="3679825"/>
          <p14:tracePt t="17132" x="4418013" y="3679825"/>
          <p14:tracePt t="17135" x="4430713" y="3679825"/>
          <p14:tracePt t="17149" x="4443413" y="3679825"/>
          <p14:tracePt t="17151" x="4443413" y="3667125"/>
          <p14:tracePt t="17166" x="4481513" y="3667125"/>
          <p14:tracePt t="17183" x="4494213" y="3667125"/>
          <p14:tracePt t="17199" x="4543425" y="3667125"/>
          <p14:tracePt t="17216" x="4568825" y="3667125"/>
          <p14:tracePt t="17233" x="4594225" y="3667125"/>
          <p14:tracePt t="17249" x="4619625" y="3667125"/>
          <p14:tracePt t="17265" x="4656138" y="3667125"/>
          <p14:tracePt t="17283" x="4694238" y="3667125"/>
          <p14:tracePt t="17299" x="4732338" y="3667125"/>
          <p14:tracePt t="17316" x="4756150" y="3667125"/>
          <p14:tracePt t="17319" x="4768850" y="3667125"/>
          <p14:tracePt t="17332" x="4781550" y="3667125"/>
          <p14:tracePt t="17334" x="4794250" y="3667125"/>
          <p14:tracePt t="17351" x="4806950" y="3667125"/>
          <p14:tracePt t="17367" x="4843463" y="3667125"/>
          <p14:tracePt t="17383" x="4868863" y="3667125"/>
          <p14:tracePt t="17399" x="4932363" y="3667125"/>
          <p14:tracePt t="17416" x="4945063" y="3667125"/>
          <p14:tracePt t="17432" x="4981575" y="3667125"/>
          <p14:tracePt t="17449" x="5032375" y="3667125"/>
          <p14:tracePt t="17466" x="5094288" y="3667125"/>
          <p14:tracePt t="17483" x="5132388" y="3667125"/>
          <p14:tracePt t="17500" x="5157788" y="3667125"/>
          <p14:tracePt t="17502" x="5170488" y="3667125"/>
          <p14:tracePt t="17527" x="5181600" y="3667125"/>
          <p14:tracePt t="17552" x="5194300" y="3667125"/>
          <p14:tracePt t="17566" x="5207000" y="3667125"/>
          <p14:tracePt t="17578" x="5219700" y="3667125"/>
          <p14:tracePt t="17591" x="5232400" y="3667125"/>
          <p14:tracePt t="17671" x="5245100" y="3667125"/>
          <p14:tracePt t="17710" x="5257800" y="3667125"/>
          <p14:tracePt t="25391" x="5281613" y="3667125"/>
          <p14:tracePt t="25403" x="5345113" y="3667125"/>
          <p14:tracePt t="25406" x="5457825" y="3667125"/>
          <p14:tracePt t="25420" x="5619750" y="3641725"/>
          <p14:tracePt t="25437" x="5945188" y="3616325"/>
          <p14:tracePt t="25439" x="6108700" y="3603625"/>
          <p14:tracePt t="25454" x="6421438" y="3567113"/>
          <p14:tracePt t="25471" x="6672263" y="3554413"/>
          <p14:tracePt t="25487" x="6872288" y="3529013"/>
          <p14:tracePt t="25504" x="7021513" y="3529013"/>
          <p14:tracePt t="25521" x="7085013" y="3529013"/>
          <p14:tracePt t="25536" x="7123113" y="3541713"/>
          <p14:tracePt t="25554" x="7134225" y="3567113"/>
          <p14:tracePt t="25571" x="7159625" y="3616325"/>
          <p14:tracePt t="25587" x="7159625" y="3629025"/>
          <p14:tracePt t="25590" x="7159625" y="3641725"/>
          <p14:tracePt t="25604" x="7172325" y="3641725"/>
          <p14:tracePt t="25621" x="7185025" y="3641725"/>
          <p14:tracePt t="25623" x="7197725" y="3654425"/>
          <p14:tracePt t="25638" x="7210425" y="3654425"/>
          <p14:tracePt t="25654" x="7246938" y="3654425"/>
          <p14:tracePt t="25671" x="7297738" y="3641725"/>
          <p14:tracePt t="25687" x="7310438" y="3641725"/>
          <p14:tracePt t="25705" x="7335838" y="3629025"/>
          <p14:tracePt t="25721" x="7335838" y="3616325"/>
          <p14:tracePt t="25738" x="7335838" y="3603625"/>
          <p14:tracePt t="25759" x="7348538" y="3603625"/>
          <p14:tracePt t="25782" x="7359650" y="3590925"/>
          <p14:tracePt t="25795" x="7372350" y="3590925"/>
          <p14:tracePt t="25808" x="7423150" y="3590925"/>
          <p14:tracePt t="25821" x="7435850" y="3579813"/>
          <p14:tracePt t="25823" x="7448550" y="3567113"/>
          <p14:tracePt t="25838" x="7510463" y="3554413"/>
          <p14:tracePt t="25855" x="7561263" y="3554413"/>
          <p14:tracePt t="25872" x="7597775" y="3554413"/>
          <p14:tracePt t="25888" x="7661275" y="3554413"/>
          <p14:tracePt t="25905" x="7697788" y="3554413"/>
          <p14:tracePt t="25921" x="7735888" y="3554413"/>
          <p14:tracePt t="25938" x="7797800" y="3554413"/>
          <p14:tracePt t="25955" x="7897813" y="3616325"/>
          <p14:tracePt t="25972" x="8023225" y="3654425"/>
          <p14:tracePt t="25975" x="8048625" y="3654425"/>
          <p14:tracePt t="25988" x="8074025" y="3667125"/>
          <p14:tracePt t="26094" x="8086725" y="3667125"/>
          <p14:tracePt t="26107" x="8110538" y="3679825"/>
          <p14:tracePt t="26122" x="8186738" y="3703638"/>
          <p14:tracePt t="26139" x="8261350" y="3741738"/>
          <p14:tracePt t="26155" x="8274050" y="3741738"/>
          <p14:tracePt t="26172" x="8186738" y="3741738"/>
          <p14:tracePt t="26175" x="8123238" y="3741738"/>
          <p14:tracePt t="26189" x="8086725" y="3741738"/>
          <p14:tracePt t="26190" x="8074025" y="3741738"/>
          <p14:tracePt t="26359" x="8099425" y="3741738"/>
          <p14:tracePt t="26370" x="8123238" y="3754438"/>
          <p14:tracePt t="26384" x="8161338" y="3792538"/>
          <p14:tracePt t="26399" x="8174038" y="3816350"/>
          <p14:tracePt t="26412" x="8186738" y="3841750"/>
          <p14:tracePt t="26430" x="8199438" y="3841750"/>
          <p14:tracePt t="26455" x="8212138" y="3841750"/>
          <p14:tracePt t="26467" x="8212138" y="3854450"/>
          <p14:tracePt t="26479" x="8235950" y="3854450"/>
          <p14:tracePt t="26490" x="8274050" y="3854450"/>
          <p14:tracePt t="26506" x="8348663" y="3854450"/>
          <p14:tracePt t="26523" x="8424863" y="3854450"/>
          <p14:tracePt t="26526" x="8461375" y="3854450"/>
          <p14:tracePt t="26539" x="8499475" y="3854450"/>
          <p14:tracePt t="26542" x="8537575" y="3854450"/>
          <p14:tracePt t="26557" x="8574088" y="3854450"/>
          <p14:tracePt t="26559" x="8612188" y="3854450"/>
          <p14:tracePt t="26575" x="8650288" y="3854450"/>
          <p14:tracePt t="26606" x="8661400" y="3854450"/>
          <p14:tracePt t="26621" x="8674100" y="3854450"/>
          <p14:tracePt t="26623" x="8699500" y="3854450"/>
          <p14:tracePt t="26636" x="8724900" y="3854450"/>
          <p14:tracePt t="26648" x="8786813" y="3841750"/>
          <p14:tracePt t="26662" x="8812213" y="3829050"/>
          <p14:tracePt t="26663" x="8837613" y="3829050"/>
          <p14:tracePt t="26676" x="8863013" y="3829050"/>
          <p14:tracePt t="26689" x="8912225" y="3816350"/>
          <p14:tracePt t="26705" x="8963025" y="3816350"/>
          <p14:tracePt t="26722" x="9012238" y="3816350"/>
          <p14:tracePt t="26739" x="9024938" y="3816350"/>
          <p14:tracePt t="26756" x="9037638" y="3816350"/>
          <p14:tracePt t="26758" x="9050338" y="3816350"/>
          <p14:tracePt t="26773" x="9063038" y="3816350"/>
          <p14:tracePt t="26774" x="9075738" y="3816350"/>
          <p14:tracePt t="26790" x="9099550" y="3816350"/>
          <p14:tracePt t="26806" x="9137650" y="3816350"/>
          <p14:tracePt t="26823" x="9163050" y="3816350"/>
          <p14:tracePt t="26840" x="9212263" y="3816350"/>
          <p14:tracePt t="26857" x="9263063" y="3816350"/>
          <p14:tracePt t="26874" x="9375775" y="3841750"/>
          <p14:tracePt t="26891" x="9475788" y="3841750"/>
          <p14:tracePt t="26907" x="9575800" y="3854450"/>
          <p14:tracePt t="26910" x="9613900" y="3867150"/>
          <p14:tracePt t="26924" x="9650413" y="3867150"/>
          <p14:tracePt t="26941" x="9663113" y="3867150"/>
          <p14:tracePt t="27591" x="9650413" y="3867150"/>
          <p14:tracePt t="27602" x="9637713" y="3867150"/>
          <p14:tracePt t="27615" x="9601200" y="3867150"/>
          <p14:tracePt t="27627" x="9575800" y="3867150"/>
          <p14:tracePt t="27643" x="9550400" y="3867150"/>
          <p14:tracePt t="27659" x="9537700" y="3867150"/>
          <p14:tracePt t="27663" x="9525000" y="3867150"/>
          <p14:tracePt t="27676" x="9513888" y="3867150"/>
          <p14:tracePt t="27678" x="9501188" y="3879850"/>
          <p14:tracePt t="27693" x="9488488" y="3892550"/>
          <p14:tracePt t="27695" x="9475788" y="3892550"/>
          <p14:tracePt t="27710" x="9463088" y="3929063"/>
          <p14:tracePt t="27726" x="9463088" y="3954463"/>
          <p14:tracePt t="27743" x="9463088" y="3979863"/>
          <p14:tracePt t="27759" x="9463088" y="3992563"/>
          <p14:tracePt t="27776" x="9463088" y="4005263"/>
          <p14:tracePt t="27793" x="9463088" y="4054475"/>
          <p14:tracePt t="27809" x="9463088" y="4117975"/>
          <p14:tracePt t="27826" x="9463088" y="4129088"/>
          <p14:tracePt t="27843" x="9463088" y="4141788"/>
          <p14:tracePt t="28054" x="9450388" y="4141788"/>
          <p14:tracePt t="28067" x="9437688" y="4141788"/>
          <p14:tracePt t="28078" x="9375775" y="4141788"/>
          <p14:tracePt t="28094" x="9301163" y="4129088"/>
          <p14:tracePt t="28110" x="9163050" y="4129088"/>
          <p14:tracePt t="28127" x="8963025" y="4129088"/>
          <p14:tracePt t="28144" x="8712200" y="4129088"/>
          <p14:tracePt t="28160" x="8474075" y="4129088"/>
          <p14:tracePt t="28177" x="8261350" y="4129088"/>
          <p14:tracePt t="28194" x="8023225" y="4129088"/>
          <p14:tracePt t="28211" x="7823200" y="4154488"/>
          <p14:tracePt t="28227" x="7585075" y="4205288"/>
          <p14:tracePt t="28231" x="7485063" y="4241800"/>
          <p14:tracePt t="28247" x="7235825" y="4292600"/>
          <p14:tracePt t="28261" x="7110413" y="4318000"/>
          <p14:tracePt t="28263" x="6946900" y="4341813"/>
          <p14:tracePt t="28278" x="6659563" y="4418013"/>
          <p14:tracePt t="28295" x="6370638" y="4479925"/>
          <p14:tracePt t="28311" x="6121400" y="4554538"/>
          <p14:tracePt t="28328" x="5883275" y="4592638"/>
          <p14:tracePt t="28345" x="5645150" y="4630738"/>
          <p14:tracePt t="28361" x="5457825" y="4656138"/>
          <p14:tracePt t="28377" x="5319713" y="4656138"/>
          <p14:tracePt t="28394" x="5181600" y="4679950"/>
          <p14:tracePt t="28412" x="5057775" y="4679950"/>
          <p14:tracePt t="28415" x="4968875" y="4692650"/>
          <p14:tracePt t="28428" x="4906963" y="4705350"/>
          <p14:tracePt t="28446" x="4643438" y="4730750"/>
          <p14:tracePt t="28462" x="4443413" y="4743450"/>
          <p14:tracePt t="28478" x="4256088" y="4768850"/>
          <p14:tracePt t="28495" x="4068763" y="4779963"/>
          <p14:tracePt t="28512" x="3905250" y="4779963"/>
          <p14:tracePt t="28528" x="3705225" y="4779963"/>
          <p14:tracePt t="28545" x="3541713" y="4779963"/>
          <p14:tracePt t="28561" x="3405188" y="4756150"/>
          <p14:tracePt t="28578" x="3254375" y="4705350"/>
          <p14:tracePt t="28595" x="3141663" y="4656138"/>
          <p14:tracePt t="28598" x="3092450" y="4656138"/>
          <p14:tracePt t="28611" x="3041650" y="4643438"/>
          <p14:tracePt t="28629" x="2954338" y="4618038"/>
          <p14:tracePt t="28631" x="2928938" y="4605338"/>
          <p14:tracePt t="28646" x="2867025" y="4592638"/>
          <p14:tracePt t="28662" x="2803525" y="4592638"/>
          <p14:tracePt t="28679" x="2778125" y="4579938"/>
          <p14:tracePt t="28695" x="2728913" y="4579938"/>
          <p14:tracePt t="28712" x="2716213" y="4579938"/>
          <p14:tracePt t="28728" x="2703513" y="4554538"/>
          <p14:tracePt t="28759" x="2703513" y="4543425"/>
          <p14:tracePt t="28771" x="2690813" y="4543425"/>
          <p14:tracePt t="28791" x="2690813" y="4530725"/>
          <p14:tracePt t="28807" x="2690813" y="4518025"/>
          <p14:tracePt t="28823" x="2690813" y="4505325"/>
          <p14:tracePt t="28855" x="2690813" y="4492625"/>
          <p14:tracePt t="32078" x="2703513" y="4492625"/>
          <p14:tracePt t="32092" x="2741613" y="4492625"/>
          <p14:tracePt t="32105" x="2867025" y="4492625"/>
          <p14:tracePt t="32121" x="2992438" y="4492625"/>
          <p14:tracePt t="32136" x="3079750" y="4492625"/>
          <p14:tracePt t="32152" x="3179763" y="4492625"/>
          <p14:tracePt t="32169" x="3317875" y="4467225"/>
          <p14:tracePt t="32186" x="3467100" y="4467225"/>
          <p14:tracePt t="32203" x="3679825" y="4443413"/>
          <p14:tracePt t="32219" x="3905250" y="4443413"/>
          <p14:tracePt t="32221" x="4005263" y="4430713"/>
          <p14:tracePt t="32236" x="4117975" y="4418013"/>
          <p14:tracePt t="32237" x="4205288" y="4405313"/>
          <p14:tracePt t="32253" x="4368800" y="4392613"/>
          <p14:tracePt t="32269" x="4506913" y="4392613"/>
          <p14:tracePt t="32286" x="4581525" y="4379913"/>
          <p14:tracePt t="32303" x="4619625" y="4367213"/>
          <p14:tracePt t="32319" x="4643438" y="4367213"/>
          <p14:tracePt t="34423" x="4668838" y="4367213"/>
          <p14:tracePt t="34434" x="4694238" y="4367213"/>
          <p14:tracePt t="34445" x="4719638" y="4367213"/>
          <p14:tracePt t="34447" x="4732338" y="4379913"/>
          <p14:tracePt t="34460" x="4756150" y="4379913"/>
          <p14:tracePt t="34463" x="4768850" y="4379913"/>
          <p14:tracePt t="34477" x="4794250" y="4379913"/>
          <p14:tracePt t="34479" x="4819650" y="4379913"/>
          <p14:tracePt t="34494" x="4856163" y="4379913"/>
          <p14:tracePt t="34511" x="4868863" y="4379913"/>
          <p14:tracePt t="34527" x="4881563" y="4379913"/>
          <p14:tracePt t="34559" x="4894263" y="4379913"/>
          <p14:tracePt t="34571" x="4906963" y="4379913"/>
          <p14:tracePt t="34591" x="4906963" y="4392613"/>
          <p14:tracePt t="34603" x="4919663" y="4405313"/>
          <p14:tracePt t="34616" x="4919663" y="4418013"/>
          <p14:tracePt t="34628" x="4919663" y="4430713"/>
          <p14:tracePt t="34645" x="4945063" y="4454525"/>
          <p14:tracePt t="34661" x="4945063" y="4479925"/>
          <p14:tracePt t="34663" x="4968875" y="4492625"/>
          <p14:tracePt t="34678" x="4994275" y="4505325"/>
          <p14:tracePt t="34694" x="5006975" y="4518025"/>
          <p14:tracePt t="34711" x="5019675" y="4518025"/>
          <p14:tracePt t="34728" x="5045075" y="4518025"/>
          <p14:tracePt t="34744" x="5057775" y="4530725"/>
          <p14:tracePt t="34761" x="5119688" y="4554538"/>
          <p14:tracePt t="34778" x="5157788" y="4567238"/>
          <p14:tracePt t="34795" x="5181600" y="4567238"/>
          <p14:tracePt t="34812" x="5207000" y="4579938"/>
          <p14:tracePt t="34828" x="5219700" y="4592638"/>
          <p14:tracePt t="34846" x="5232400" y="4605338"/>
          <p14:tracePt t="34862" x="5257800" y="4605338"/>
          <p14:tracePt t="34878" x="5294313" y="4630738"/>
          <p14:tracePt t="34895" x="5332413" y="4630738"/>
          <p14:tracePt t="34911" x="5357813" y="4630738"/>
          <p14:tracePt t="34928" x="5419725" y="4630738"/>
          <p14:tracePt t="34945" x="5545138" y="4630738"/>
          <p14:tracePt t="34962" x="5708650" y="4630738"/>
          <p14:tracePt t="34978" x="5857875" y="4630738"/>
          <p14:tracePt t="34995" x="6021388" y="4643438"/>
          <p14:tracePt t="35012" x="6108700" y="4656138"/>
          <p14:tracePt t="35014" x="6146800" y="4656138"/>
          <p14:tracePt t="35028" x="6170613" y="4656138"/>
          <p14:tracePt t="35046" x="6234113" y="4667250"/>
          <p14:tracePt t="35062" x="6259513" y="4667250"/>
          <p14:tracePt t="35079" x="6308725" y="4667250"/>
          <p14:tracePt t="35095" x="6396038" y="4667250"/>
          <p14:tracePt t="35112" x="6496050" y="4667250"/>
          <p14:tracePt t="35128" x="6559550" y="4667250"/>
          <p14:tracePt t="35145" x="6621463" y="4667250"/>
          <p14:tracePt t="35166" x="6634163" y="4667250"/>
          <p14:tracePt t="35183" x="6646863" y="4667250"/>
          <p14:tracePt t="35199" x="6659563" y="4667250"/>
          <p14:tracePt t="35212" x="6672263" y="4667250"/>
          <p14:tracePt t="35229" x="6684963" y="4667250"/>
          <p14:tracePt t="35246" x="6696075" y="4667250"/>
          <p14:tracePt t="35391" x="6708775" y="4667250"/>
          <p14:tracePt t="35402" x="6734175" y="4667250"/>
          <p14:tracePt t="35414" x="6821488" y="4667250"/>
          <p14:tracePt t="35430" x="6959600" y="4667250"/>
          <p14:tracePt t="35447" x="7134225" y="4667250"/>
          <p14:tracePt t="35463" x="7335838" y="4692650"/>
          <p14:tracePt t="35480" x="7561263" y="4718050"/>
          <p14:tracePt t="35496" x="7773988" y="4768850"/>
          <p14:tracePt t="35513" x="8023225" y="4818063"/>
          <p14:tracePt t="35530" x="8261350" y="4905375"/>
          <p14:tracePt t="35546" x="8448675" y="4930775"/>
          <p14:tracePt t="35563" x="8574088" y="4968875"/>
          <p14:tracePt t="35566" x="8612188" y="4968875"/>
          <p14:tracePt t="35580" x="8650288" y="4968875"/>
          <p14:tracePt t="35597" x="8686800" y="4968875"/>
          <p14:tracePt t="35599" x="8712200" y="4968875"/>
          <p14:tracePt t="35614" x="8737600" y="4968875"/>
          <p14:tracePt t="35631" x="8763000" y="4930775"/>
          <p14:tracePt t="35647" x="8786813" y="4879975"/>
          <p14:tracePt t="35664" x="8799513" y="4818063"/>
          <p14:tracePt t="35681" x="8799513" y="4768850"/>
          <p14:tracePt t="35696" x="8824913" y="4730750"/>
          <p14:tracePt t="35713" x="8837613" y="4705350"/>
          <p14:tracePt t="35730" x="8863013" y="4667250"/>
          <p14:tracePt t="35747" x="8863013" y="4643438"/>
          <p14:tracePt t="35764" x="8863013" y="4630738"/>
          <p14:tracePt t="35766" x="8863013" y="4618038"/>
          <p14:tracePt t="35781" x="8874125" y="4605338"/>
          <p14:tracePt t="35783" x="8874125" y="4592638"/>
          <p14:tracePt t="35797" x="8886825" y="4567238"/>
          <p14:tracePt t="35799" x="8899525" y="4543425"/>
          <p14:tracePt t="35814" x="8937625" y="4505325"/>
          <p14:tracePt t="35831" x="8986838" y="4467225"/>
          <p14:tracePt t="35847" x="9037638" y="4430713"/>
          <p14:tracePt t="35864" x="9088438" y="4392613"/>
          <p14:tracePt t="35881" x="9137650" y="4379913"/>
          <p14:tracePt t="35897" x="9150350" y="4367213"/>
          <p14:tracePt t="35914" x="9163050" y="4367213"/>
          <p14:tracePt t="35931" x="9175750" y="4367213"/>
          <p14:tracePt t="36007" x="9163050" y="4367213"/>
          <p14:tracePt t="36019" x="9150350" y="4367213"/>
          <p14:tracePt t="36031" x="9112250" y="4367213"/>
          <p14:tracePt t="36048" x="9099550" y="4367213"/>
          <p14:tracePt t="36065" x="9063038" y="4367213"/>
          <p14:tracePt t="36081" x="9050338" y="4367213"/>
          <p14:tracePt t="36098" x="9024938" y="4367213"/>
          <p14:tracePt t="36115" x="9012238" y="4367213"/>
          <p14:tracePt t="36131" x="8975725" y="4367213"/>
          <p14:tracePt t="36134" x="8963025" y="4367213"/>
          <p14:tracePt t="36148" x="8950325" y="4367213"/>
          <p14:tracePt t="36166" x="8899525" y="4367213"/>
          <p14:tracePt t="36182" x="8863013" y="4367213"/>
          <p14:tracePt t="36198" x="8837613" y="4367213"/>
          <p14:tracePt t="36215" x="8824913" y="4341813"/>
          <p14:tracePt t="36232" x="8812213" y="4330700"/>
          <p14:tracePt t="36248" x="8786813" y="4305300"/>
          <p14:tracePt t="36265" x="8750300" y="4267200"/>
          <p14:tracePt t="36282" x="8712200" y="4241800"/>
          <p14:tracePt t="36298" x="8699500" y="4217988"/>
          <p14:tracePt t="36315" x="8661400" y="4205288"/>
          <p14:tracePt t="36332" x="8637588" y="4179888"/>
          <p14:tracePt t="36349" x="8599488" y="4179888"/>
          <p14:tracePt t="36351" x="8586788" y="4179888"/>
          <p14:tracePt t="36366" x="8574088" y="4167188"/>
          <p14:tracePt t="36382" x="8561388" y="4167188"/>
          <p14:tracePt t="36399" x="8548688" y="4167188"/>
          <p14:tracePt t="36519" x="8561388" y="4167188"/>
          <p14:tracePt t="36529" x="8599488" y="4167188"/>
          <p14:tracePt t="36542" x="8699500" y="4141788"/>
          <p14:tracePt t="36555" x="8774113" y="4141788"/>
          <p14:tracePt t="36567" x="8937625" y="4141788"/>
          <p14:tracePt t="36583" x="9112250" y="4141788"/>
          <p14:tracePt t="36599" x="9263063" y="4141788"/>
          <p14:tracePt t="36616" x="9363075" y="4129088"/>
          <p14:tracePt t="36632" x="9437688" y="4129088"/>
          <p14:tracePt t="36649" x="9488488" y="4129088"/>
          <p14:tracePt t="36666" x="9501188" y="4129088"/>
          <p14:tracePt t="36682" x="9513888" y="4129088"/>
          <p14:tracePt t="36862" x="9525000" y="4129088"/>
          <p14:tracePt t="36873" x="9525000" y="4117975"/>
          <p14:tracePt t="36884" x="9537700" y="4105275"/>
          <p14:tracePt t="36900" x="9613900" y="4105275"/>
          <p14:tracePt t="36903" x="9650413" y="4092575"/>
          <p14:tracePt t="36916" x="9701213" y="4092575"/>
          <p14:tracePt t="36919" x="9763125" y="4092575"/>
          <p14:tracePt t="36934" x="9952038" y="4079875"/>
          <p14:tracePt t="36950" x="10126663" y="4067175"/>
          <p14:tracePt t="36967" x="10277475" y="4067175"/>
          <p14:tracePt t="36984" x="10439400" y="4067175"/>
          <p14:tracePt t="37000" x="10564813" y="4067175"/>
          <p14:tracePt t="37017" x="10639425" y="4041775"/>
          <p14:tracePt t="37034" x="10702925" y="4041775"/>
          <p14:tracePt t="37051" x="10764838" y="4041775"/>
          <p14:tracePt t="37067" x="10790238" y="4029075"/>
          <p14:tracePt t="37071" x="10815638" y="4029075"/>
          <p14:tracePt t="37087" x="10828338" y="4017963"/>
          <p14:tracePt t="37102" x="10839450" y="4017963"/>
          <p14:tracePt t="37127" x="10852150" y="4005263"/>
          <p14:tracePt t="37142" x="10864850" y="4005263"/>
          <p14:tracePt t="37153" x="10877550" y="4005263"/>
          <p14:tracePt t="37167" x="10890250" y="3979863"/>
          <p14:tracePt t="37184" x="10928350" y="3979863"/>
          <p14:tracePt t="37200" x="10964863" y="3967163"/>
          <p14:tracePt t="37217" x="10977563" y="3954463"/>
          <p14:tracePt t="37234" x="11002963" y="3941763"/>
          <p14:tracePt t="37251" x="11041063" y="3929063"/>
          <p14:tracePt t="37254" x="11052175" y="3916363"/>
          <p14:tracePt t="37270" x="11064875" y="3916363"/>
          <p14:tracePt t="37286" x="11077575" y="3905250"/>
          <p14:tracePt t="37311" x="11090275" y="3905250"/>
          <p14:tracePt t="37334" x="11102975" y="3905250"/>
          <p14:tracePt t="37351" x="11102975" y="3892550"/>
          <p14:tracePt t="37367" x="11115675" y="3892550"/>
          <p14:tracePt t="37379" x="11128375" y="3879850"/>
          <p14:tracePt t="37392" x="11141075" y="3867150"/>
          <p14:tracePt t="37404" x="11164888" y="3867150"/>
          <p14:tracePt t="37418" x="11177588" y="3867150"/>
          <p14:tracePt t="37435" x="11202988" y="3867150"/>
          <p14:tracePt t="37518" x="11202988" y="3854450"/>
          <p14:tracePt t="37534" x="11202988" y="3841750"/>
          <p14:tracePt t="37546" x="11202988" y="3829050"/>
          <p14:tracePt t="37559" x="11202988" y="3816350"/>
          <p14:tracePt t="37571" x="11202988" y="3803650"/>
          <p14:tracePt t="37687" x="11215688" y="3803650"/>
          <p14:tracePt t="37766" x="11228388" y="3792538"/>
          <p14:tracePt t="67302" x="11228388" y="3779838"/>
          <p14:tracePt t="67316" x="11228388" y="3767138"/>
          <p14:tracePt t="67329" x="11228388" y="3754438"/>
          <p14:tracePt t="67346" x="11241088" y="3729038"/>
          <p14:tracePt t="67363" x="11253788" y="3703638"/>
          <p14:tracePt t="67366" x="11253788" y="3692525"/>
          <p14:tracePt t="67380" x="11253788" y="3679825"/>
          <p14:tracePt t="67383" x="11266488" y="3667125"/>
          <p14:tracePt t="67566" x="11266488" y="3692525"/>
          <p14:tracePt t="67577" x="11266488" y="3767138"/>
          <p14:tracePt t="67597" x="11164888" y="4017963"/>
          <p14:tracePt t="67614" x="11052175" y="4154488"/>
          <p14:tracePt t="67631" x="10939463" y="4267200"/>
          <p14:tracePt t="67647" x="10852150" y="4367213"/>
          <p14:tracePt t="67664" x="10777538" y="4454525"/>
          <p14:tracePt t="67680" x="10739438" y="4505325"/>
          <p14:tracePt t="67697" x="10702925" y="4554538"/>
          <p14:tracePt t="67714" x="10639425" y="4592638"/>
          <p14:tracePt t="67731" x="10564813" y="4656138"/>
          <p14:tracePt t="67733" x="10526713" y="4679950"/>
          <p14:tracePt t="67749" x="10477500" y="4718050"/>
          <p14:tracePt t="67751" x="10439400" y="4743450"/>
          <p14:tracePt t="67767" x="10377488" y="4779963"/>
          <p14:tracePt t="67782" x="10301288" y="4805363"/>
          <p14:tracePt t="67798" x="10226675" y="4830763"/>
          <p14:tracePt t="67814" x="10113963" y="4843463"/>
          <p14:tracePt t="67831" x="10013950" y="4868863"/>
          <p14:tracePt t="67848" x="9888538" y="4892675"/>
          <p14:tracePt t="67864" x="9726613" y="4930775"/>
          <p14:tracePt t="67881" x="9525000" y="4956175"/>
          <p14:tracePt t="67897" x="9288463" y="4968875"/>
          <p14:tracePt t="67914" x="9137650" y="4981575"/>
          <p14:tracePt t="67931" x="9024938" y="5005388"/>
          <p14:tracePt t="67934" x="8975725" y="5005388"/>
          <p14:tracePt t="67949" x="8874125" y="5030788"/>
          <p14:tracePt t="67966" x="8786813" y="5030788"/>
          <p14:tracePt t="67982" x="8712200" y="5030788"/>
          <p14:tracePt t="67998" x="8661400" y="5030788"/>
          <p14:tracePt t="68015" x="8599488" y="5030788"/>
          <p14:tracePt t="68032" x="8561388" y="5030788"/>
          <p14:tracePt t="68048" x="8537575" y="5030788"/>
          <p14:tracePt t="68064" x="8524875" y="5030788"/>
          <p14:tracePt t="68182" x="8524875" y="5043488"/>
          <p14:tracePt t="68198" x="8524875" y="5056188"/>
          <p14:tracePt t="68214" x="8524875" y="5068888"/>
          <p14:tracePt t="68238" x="8524875" y="5081588"/>
          <p14:tracePt t="68250" x="8524875" y="5092700"/>
          <p14:tracePt t="68265" x="8512175" y="5092700"/>
          <p14:tracePt t="68282" x="8512175" y="5105400"/>
          <p14:tracePt t="68303" x="8512175" y="5118100"/>
          <p14:tracePt t="68319" x="8512175" y="5143500"/>
          <p14:tracePt t="68333" x="8512175" y="5156200"/>
          <p14:tracePt t="68349" x="8512175" y="5181600"/>
          <p14:tracePt t="68366" x="8512175" y="5194300"/>
          <p14:tracePt t="68398" x="8499475" y="5194300"/>
          <p14:tracePt t="68414" x="8499475" y="5205413"/>
          <p14:tracePt t="68432" x="8499475" y="5218113"/>
          <p14:tracePt t="68445" x="8486775" y="5243513"/>
          <p14:tracePt t="68462" x="8486775" y="5256213"/>
          <p14:tracePt t="68474" x="8486775" y="5268913"/>
          <p14:tracePt t="68486" x="8461375" y="5305425"/>
          <p14:tracePt t="68500" x="8461375" y="5318125"/>
          <p14:tracePt t="68516" x="8461375" y="5330825"/>
          <p14:tracePt t="68518" x="8461375" y="5356225"/>
          <p14:tracePt t="68533" x="8461375" y="5381625"/>
          <p14:tracePt t="68550" x="8448675" y="5394325"/>
          <p14:tracePt t="68566" x="8448675" y="5407025"/>
          <p14:tracePt t="68582" x="8435975" y="5407025"/>
          <p14:tracePt t="68599" x="8424863" y="5407025"/>
          <p14:tracePt t="68616" x="8386763" y="5430838"/>
          <p14:tracePt t="68633" x="8312150" y="5468938"/>
          <p14:tracePt t="68650" x="8135938" y="5518150"/>
          <p14:tracePt t="68666" x="7910513" y="5568950"/>
          <p14:tracePt t="68683" x="7661275" y="5619750"/>
          <p14:tracePt t="68686" x="7548563" y="5643563"/>
          <p14:tracePt t="68702" x="7448550" y="5668963"/>
          <p14:tracePt t="68704" x="7348538" y="5707063"/>
          <p14:tracePt t="68719" x="7159625" y="5743575"/>
          <p14:tracePt t="68734" x="7010400" y="5756275"/>
          <p14:tracePt t="68750" x="6897688" y="5768975"/>
          <p14:tracePt t="68767" x="6821488" y="5781675"/>
          <p14:tracePt t="68784" x="6759575" y="5781675"/>
          <p14:tracePt t="68800" x="6734175" y="5781675"/>
          <p14:tracePt t="68816" x="6721475" y="5781675"/>
          <p14:tracePt t="68833" x="6696075" y="5781675"/>
          <p14:tracePt t="68850" x="6659563" y="5781675"/>
          <p14:tracePt t="68867" x="6634163" y="5781675"/>
          <p14:tracePt t="68870" x="6608763" y="5781675"/>
          <p14:tracePt t="68883" x="6572250" y="5781675"/>
          <p14:tracePt t="68886" x="6559550" y="5781675"/>
          <p14:tracePt t="68900" x="6546850" y="5781675"/>
          <p14:tracePt t="68902" x="6534150" y="5781675"/>
          <p14:tracePt t="68917" x="6472238" y="5781675"/>
          <p14:tracePt t="68934" x="6408738" y="5781675"/>
          <p14:tracePt t="68951" x="6321425" y="5781675"/>
          <p14:tracePt t="68967" x="6221413" y="5781675"/>
          <p14:tracePt t="68984" x="6121400" y="5781675"/>
          <p14:tracePt t="69001" x="6008688" y="5781675"/>
          <p14:tracePt t="69017" x="5921375" y="5781675"/>
          <p14:tracePt t="69034" x="5845175" y="5781675"/>
          <p14:tracePt t="69051" x="5783263" y="5781675"/>
          <p14:tracePt t="69054" x="5770563" y="5781675"/>
          <p14:tracePt t="69068" x="5757863" y="5781675"/>
          <p14:tracePt t="69085" x="5732463" y="5781675"/>
          <p14:tracePt t="69087" x="5719763" y="5781675"/>
          <p14:tracePt t="69102" x="5708650" y="5781675"/>
          <p14:tracePt t="69126" x="5695950" y="5781675"/>
          <p14:tracePt t="69141" x="5683250" y="5781675"/>
          <p14:tracePt t="69159" x="5670550" y="5781675"/>
          <p14:tracePt t="69174" x="5657850" y="5781675"/>
          <p14:tracePt t="69190" x="5645150" y="5781675"/>
          <p14:tracePt t="69446" x="5632450" y="5781675"/>
          <p14:tracePt t="69486" x="5619750" y="5781675"/>
          <p14:tracePt t="69502" x="5607050" y="5781675"/>
          <p14:tracePt t="69515" x="5595938" y="5781675"/>
          <p14:tracePt t="69527" x="5557838" y="5794375"/>
          <p14:tracePt t="69540" x="5545138" y="5794375"/>
          <p14:tracePt t="69543" x="5532438" y="5794375"/>
          <p14:tracePt t="69556" x="5507038" y="5794375"/>
          <p14:tracePt t="69568" x="5457825" y="5807075"/>
          <p14:tracePt t="69585" x="5419725" y="5819775"/>
          <p14:tracePt t="69602" x="5357813" y="5832475"/>
          <p14:tracePt t="69618" x="5319713" y="5832475"/>
          <p14:tracePt t="69635" x="5281613" y="5832475"/>
          <p14:tracePt t="69638" x="5270500" y="5832475"/>
          <p14:tracePt t="69652" x="5257800" y="5832475"/>
          <p14:tracePt t="69687" x="5245100" y="5832475"/>
          <p14:tracePt t="69758" x="5245100" y="5819775"/>
          <p14:tracePt t="69783" x="5245100" y="5807075"/>
          <p14:tracePt t="69854" x="5232400" y="5807075"/>
          <p14:tracePt t="69865" x="5219700" y="5807075"/>
          <p14:tracePt t="69878" x="5207000" y="5794375"/>
          <p14:tracePt t="69890" x="5194300" y="5794375"/>
          <p14:tracePt t="69903" x="5157788" y="5794375"/>
          <p14:tracePt t="69920" x="5094288" y="5794375"/>
          <p14:tracePt t="69936" x="5032375" y="5794375"/>
          <p14:tracePt t="69953" x="4968875" y="5781675"/>
          <p14:tracePt t="69969" x="4906963" y="5768975"/>
          <p14:tracePt t="69986" x="4856163" y="5768975"/>
          <p14:tracePt t="70003" x="4806950" y="5756275"/>
          <p14:tracePt t="70006" x="4781550" y="5756275"/>
          <p14:tracePt t="70020" x="4768850" y="5756275"/>
          <p14:tracePt t="70038" x="4681538" y="5719763"/>
          <p14:tracePt t="70053" x="4630738" y="5694363"/>
          <p14:tracePt t="70070" x="4568825" y="5656263"/>
          <p14:tracePt t="70087" x="4518025" y="5630863"/>
          <p14:tracePt t="70104" x="4443413" y="5594350"/>
          <p14:tracePt t="70119" x="4356100" y="5568950"/>
          <p14:tracePt t="70136" x="4281488" y="5556250"/>
          <p14:tracePt t="70154" x="4217988" y="5518150"/>
          <p14:tracePt t="70170" x="4181475" y="5494338"/>
          <p14:tracePt t="70186" x="4143375" y="5468938"/>
          <p14:tracePt t="70204" x="4105275" y="5443538"/>
          <p14:tracePt t="70206" x="4092575" y="5430838"/>
          <p14:tracePt t="70223" x="4056063" y="5407025"/>
          <p14:tracePt t="70238" x="4043363" y="5394325"/>
          <p14:tracePt t="70254" x="4005263" y="5368925"/>
          <p14:tracePt t="70271" x="3979863" y="5368925"/>
          <p14:tracePt t="70287" x="3956050" y="5356225"/>
          <p14:tracePt t="70304" x="3943350" y="5356225"/>
          <p14:tracePt t="70321" x="3930650" y="5356225"/>
          <p14:tracePt t="70337" x="3905250" y="5356225"/>
          <p14:tracePt t="70354" x="3892550" y="5356225"/>
          <p14:tracePt t="70371" x="3879850" y="5356225"/>
          <p14:tracePt t="70374" x="3867150" y="5356225"/>
          <p14:tracePt t="70398" x="3856038" y="5356225"/>
          <p14:tracePt t="70478" x="3843338" y="5356225"/>
          <p14:tracePt t="70958" x="3843338" y="5343525"/>
          <p14:tracePt t="70970" x="3843338" y="5330825"/>
          <p14:tracePt t="70983" x="3843338" y="5305425"/>
          <p14:tracePt t="70995" x="3843338" y="5294313"/>
          <p14:tracePt t="71006" x="3843338" y="5281613"/>
          <p14:tracePt t="71870" x="3892550" y="5281613"/>
          <p14:tracePt t="71882" x="3992563" y="5281613"/>
          <p14:tracePt t="71893" x="4305300" y="5305425"/>
          <p14:tracePt t="71909" x="4418013" y="5330825"/>
          <p14:tracePt t="71911" x="4481513" y="5343525"/>
          <p14:tracePt t="71926" x="4518025" y="5343525"/>
          <p14:tracePt t="71942" x="4530725" y="5343525"/>
          <p14:tracePt t="72078" x="4543425" y="5343525"/>
          <p14:tracePt t="72089" x="4568825" y="5343525"/>
          <p14:tracePt t="72102" x="4606925" y="5368925"/>
          <p14:tracePt t="72115" x="4643438" y="5368925"/>
          <p14:tracePt t="72128" x="4732338" y="5368925"/>
          <p14:tracePt t="72142" x="4806950" y="5368925"/>
          <p14:tracePt t="72159" x="4856163" y="5368925"/>
          <p14:tracePt t="72176" x="4906963" y="5368925"/>
          <p14:tracePt t="72192" x="4945063" y="5368925"/>
          <p14:tracePt t="72208" x="4994275" y="5368925"/>
          <p14:tracePt t="72225" x="5006975" y="5368925"/>
          <p14:tracePt t="72622" x="5006975" y="5356225"/>
          <p14:tracePt t="72633" x="5006975" y="5343525"/>
          <p14:tracePt t="72646" x="5006975" y="5330825"/>
          <p14:tracePt t="75846" x="5019675" y="5330825"/>
          <p14:tracePt t="75857" x="5081588" y="5330825"/>
          <p14:tracePt t="75869" x="5345113" y="5330825"/>
          <p14:tracePt t="75885" x="5545138" y="5330825"/>
          <p14:tracePt t="75903" x="5657850" y="5330825"/>
          <p14:tracePt t="75919" x="5670550" y="5330825"/>
          <p14:tracePt t="75935" x="5683250" y="5330825"/>
          <p14:tracePt t="75958" x="5695950" y="5330825"/>
          <p14:tracePt t="75974" x="5708650" y="5330825"/>
          <p14:tracePt t="75986" x="5719763" y="5330825"/>
          <p14:tracePt t="76002" x="5719763" y="5318125"/>
          <p14:tracePt t="76019" x="5732463" y="5294313"/>
          <p14:tracePt t="76035" x="5732463" y="5281613"/>
          <p14:tracePt t="76053" x="5732463" y="5268913"/>
          <p14:tracePt t="76055" x="5732463" y="5256213"/>
          <p14:tracePt t="76069" x="5745163" y="5243513"/>
          <p14:tracePt t="76085" x="5745163" y="5230813"/>
          <p14:tracePt t="89790" x="5745163" y="5194300"/>
          <p14:tracePt t="89801" x="5745163" y="5105400"/>
          <p14:tracePt t="89814" x="5632450" y="4643438"/>
          <p14:tracePt t="89827" x="5570538" y="4379913"/>
          <p14:tracePt t="89839" x="5445125" y="3841750"/>
          <p14:tracePt t="89854" x="5370513" y="3378200"/>
          <p14:tracePt t="89872" x="5345113" y="3054350"/>
          <p14:tracePt t="89888" x="5345113" y="2803525"/>
          <p14:tracePt t="89904" x="5270500" y="2527300"/>
          <p14:tracePt t="89922" x="5068888" y="2089150"/>
          <p14:tracePt t="89926" x="5019675" y="1939925"/>
          <p14:tracePt t="89939" x="4981575" y="1852613"/>
          <p14:tracePt t="89955" x="4968875" y="1801813"/>
          <p14:tracePt t="90014" x="4956175" y="1776413"/>
          <p14:tracePt t="90027" x="4932363" y="1714500"/>
          <p14:tracePt t="90039" x="4843463" y="1476375"/>
          <p14:tracePt t="90056" x="4643438" y="1163638"/>
          <p14:tracePt t="90071" x="4318000" y="750888"/>
          <p14:tracePt t="90089" x="3892550" y="25082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E51C5E-22F4-5AD4-25D7-8CD9F07329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4793D1C-9601-63AC-8B62-99B7D70C4EC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029D737-13F2-86FF-2E1B-A1F7FDA4A85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ED3F35-27B8-89DE-263B-C9DDD806626E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A067534-1999-3A98-2362-1947D036CD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7" name="Google Shape;8512;p58">
            <a:extLst>
              <a:ext uri="{FF2B5EF4-FFF2-40B4-BE49-F238E27FC236}">
                <a16:creationId xmlns:a16="http://schemas.microsoft.com/office/drawing/2014/main" id="{457C44F4-B65B-A4F7-C7A2-E0903EFE1EF5}"/>
              </a:ext>
            </a:extLst>
          </p:cNvPr>
          <p:cNvGrpSpPr/>
          <p:nvPr/>
        </p:nvGrpSpPr>
        <p:grpSpPr>
          <a:xfrm rot="20301361">
            <a:off x="1235537" y="3645548"/>
            <a:ext cx="1972102" cy="1620701"/>
            <a:chOff x="3962775" y="1990700"/>
            <a:chExt cx="296975" cy="224500"/>
          </a:xfrm>
          <a:solidFill>
            <a:srgbClr val="00AEEF"/>
          </a:solidFill>
        </p:grpSpPr>
        <p:sp>
          <p:nvSpPr>
            <p:cNvPr id="8" name="Google Shape;8513;p58">
              <a:extLst>
                <a:ext uri="{FF2B5EF4-FFF2-40B4-BE49-F238E27FC236}">
                  <a16:creationId xmlns:a16="http://schemas.microsoft.com/office/drawing/2014/main" id="{876A433E-6719-97D8-2CD8-C6ADEB009F3E}"/>
                </a:ext>
              </a:extLst>
            </p:cNvPr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>
                <a:solidFill>
                  <a:srgbClr val="F58221"/>
                </a:solidFill>
              </a:endParaRPr>
            </a:p>
          </p:txBody>
        </p:sp>
        <p:sp>
          <p:nvSpPr>
            <p:cNvPr id="9" name="Google Shape;8514;p58">
              <a:extLst>
                <a:ext uri="{FF2B5EF4-FFF2-40B4-BE49-F238E27FC236}">
                  <a16:creationId xmlns:a16="http://schemas.microsoft.com/office/drawing/2014/main" id="{1AC36902-29E0-3109-E247-872FFACC25A2}"/>
                </a:ext>
              </a:extLst>
            </p:cNvPr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>
                <a:solidFill>
                  <a:srgbClr val="F58221"/>
                </a:solidFill>
              </a:endParaRPr>
            </a:p>
          </p:txBody>
        </p:sp>
        <p:sp>
          <p:nvSpPr>
            <p:cNvPr id="10" name="Google Shape;8515;p58">
              <a:extLst>
                <a:ext uri="{FF2B5EF4-FFF2-40B4-BE49-F238E27FC236}">
                  <a16:creationId xmlns:a16="http://schemas.microsoft.com/office/drawing/2014/main" id="{797C5A13-1023-D4B6-FDBF-7EBDA097D5B1}"/>
                </a:ext>
              </a:extLst>
            </p:cNvPr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>
                <a:solidFill>
                  <a:srgbClr val="F58221"/>
                </a:solidFill>
              </a:endParaRPr>
            </a:p>
          </p:txBody>
        </p:sp>
        <p:sp>
          <p:nvSpPr>
            <p:cNvPr id="11" name="Google Shape;8516;p58">
              <a:extLst>
                <a:ext uri="{FF2B5EF4-FFF2-40B4-BE49-F238E27FC236}">
                  <a16:creationId xmlns:a16="http://schemas.microsoft.com/office/drawing/2014/main" id="{2B65B68F-E21D-12C7-9932-09CE50B7B97F}"/>
                </a:ext>
              </a:extLst>
            </p:cNvPr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>
                <a:solidFill>
                  <a:srgbClr val="F58221"/>
                </a:solidFill>
              </a:endParaRPr>
            </a:p>
          </p:txBody>
        </p:sp>
      </p:grpSp>
      <p:sp>
        <p:nvSpPr>
          <p:cNvPr id="2" name="Oval Callout 1">
            <a:extLst>
              <a:ext uri="{FF2B5EF4-FFF2-40B4-BE49-F238E27FC236}">
                <a16:creationId xmlns:a16="http://schemas.microsoft.com/office/drawing/2014/main" id="{C50E48E2-78D2-49B9-3BA2-88AAA435EB6C}"/>
              </a:ext>
            </a:extLst>
          </p:cNvPr>
          <p:cNvSpPr/>
          <p:nvPr/>
        </p:nvSpPr>
        <p:spPr>
          <a:xfrm>
            <a:off x="3736488" y="1484785"/>
            <a:ext cx="6655632" cy="3888428"/>
          </a:xfrm>
          <a:prstGeom prst="wedgeEllipseCallout">
            <a:avLst>
              <a:gd name="adj1" fmla="val -58166"/>
              <a:gd name="adj2" fmla="val 16306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Now, let’s go to the 2</a:t>
            </a:r>
            <a:r>
              <a:rPr lang="en-US" sz="3600" b="1" baseline="30000" dirty="0">
                <a:solidFill>
                  <a:srgbClr val="F58221"/>
                </a:solidFill>
                <a:latin typeface="Alexandria"/>
              </a:rPr>
              <a:t>nd</a:t>
            </a:r>
            <a:r>
              <a:rPr lang="en-US" sz="3600" b="1" dirty="0">
                <a:solidFill>
                  <a:srgbClr val="F58221"/>
                </a:solidFill>
                <a:latin typeface="Alexandria"/>
              </a:rPr>
              <a:t> Case Scenario</a:t>
            </a:r>
            <a:endParaRPr lang="en-US" sz="3600" dirty="0">
              <a:solidFill>
                <a:srgbClr val="F58221"/>
              </a:solidFill>
              <a:latin typeface="Alexandri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619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73"/>
    </mc:Choice>
    <mc:Fallback xmlns="">
      <p:transition spd="slow" advTm="29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(2)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8433" y="2095405"/>
            <a:ext cx="10150413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Evaluating the Impact of a New Digital Appointment Scheduling System on Patient No-Show Rates: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A clinic implements a digital appointment scheduling system designed to reduce patient no-show rates. The no-show rates are measured for the same set of patients before and after the implementation.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516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9426"/>
    </mc:Choice>
    <mc:Fallback xmlns="">
      <p:transition advTm="319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3478" x="3330575" y="6303963"/>
          <p14:tracePt t="14013" x="2339975" y="6583363"/>
          <p14:tracePt t="14019" x="2390775" y="6381750"/>
          <p14:tracePt t="14035" x="2528888" y="6019800"/>
          <p14:tracePt t="14052" x="2703513" y="5643563"/>
          <p14:tracePt t="14069" x="2841625" y="5343525"/>
          <p14:tracePt t="14085" x="2979738" y="5118100"/>
          <p14:tracePt t="14102" x="3079750" y="4905375"/>
          <p14:tracePt t="14118" x="3154363" y="4756150"/>
          <p14:tracePt t="14135" x="3228975" y="4643438"/>
          <p14:tracePt t="14152" x="3267075" y="4592638"/>
          <p14:tracePt t="14155" x="3292475" y="4567238"/>
          <p14:tracePt t="14169" x="3305175" y="4530725"/>
          <p14:tracePt t="14171" x="3341688" y="4505325"/>
          <p14:tracePt t="14187" x="3417888" y="4430713"/>
          <p14:tracePt t="14203" x="3517900" y="4354513"/>
          <p14:tracePt t="14220" x="3654425" y="4267200"/>
          <p14:tracePt t="14236" x="3767138" y="4217988"/>
          <p14:tracePt t="14253" x="3856038" y="4205288"/>
          <p14:tracePt t="14269" x="3917950" y="4192588"/>
          <p14:tracePt t="14286" x="3943350" y="4179888"/>
          <p14:tracePt t="14500" x="3956050" y="4179888"/>
          <p14:tracePt t="14516" x="3968750" y="4179888"/>
          <p14:tracePt t="14523" x="3992563" y="4192588"/>
          <p14:tracePt t="14536" x="4030663" y="4205288"/>
          <p14:tracePt t="14539" x="4068763" y="4217988"/>
          <p14:tracePt t="14554" x="4092575" y="4230688"/>
          <p14:tracePt t="14556" x="4117975" y="4230688"/>
          <p14:tracePt t="14571" x="4143375" y="4230688"/>
          <p14:tracePt t="14587" x="4217988" y="4230688"/>
          <p14:tracePt t="14604" x="4356100" y="4230688"/>
          <p14:tracePt t="14620" x="4619625" y="4179888"/>
          <p14:tracePt t="14637" x="4919663" y="4129088"/>
          <p14:tracePt t="14653" x="5281613" y="4041775"/>
          <p14:tracePt t="14670" x="5570538" y="3941763"/>
          <p14:tracePt t="14687" x="5795963" y="3867150"/>
          <p14:tracePt t="14704" x="5983288" y="3779838"/>
          <p14:tracePt t="14720" x="6121400" y="3729038"/>
          <p14:tracePt t="14723" x="6170613" y="3703638"/>
          <p14:tracePt t="14737" x="6208713" y="3692525"/>
          <p14:tracePt t="14740" x="6246813" y="3679825"/>
          <p14:tracePt t="14755" x="6296025" y="3654425"/>
          <p14:tracePt t="14771" x="6346825" y="3629025"/>
          <p14:tracePt t="14788" x="6434138" y="3554413"/>
          <p14:tracePt t="14804" x="6521450" y="3490913"/>
          <p14:tracePt t="14821" x="6634163" y="3403600"/>
          <p14:tracePt t="14837" x="6684963" y="3354388"/>
          <p14:tracePt t="14854" x="6734175" y="3316288"/>
          <p14:tracePt t="14871" x="6746875" y="3303588"/>
          <p14:tracePt t="14887" x="6759575" y="3290888"/>
          <p14:tracePt t="14972" x="6784975" y="3290888"/>
          <p14:tracePt t="14980" x="6797675" y="3278188"/>
          <p14:tracePt t="14987" x="6821488" y="3278188"/>
          <p14:tracePt t="15005" x="6910388" y="3278188"/>
          <p14:tracePt t="15021" x="7046913" y="3278188"/>
          <p14:tracePt t="15038" x="7197725" y="3278188"/>
          <p14:tracePt t="15054" x="7348538" y="3278188"/>
          <p14:tracePt t="15072" x="7485063" y="3278188"/>
          <p14:tracePt t="15088" x="7585075" y="3278188"/>
          <p14:tracePt t="15092" x="7623175" y="3278188"/>
          <p14:tracePt t="15105" x="7648575" y="3278188"/>
          <p14:tracePt t="15107" x="7685088" y="3278188"/>
          <p14:tracePt t="15122" x="7710488" y="3278188"/>
          <p14:tracePt t="15124" x="7723188" y="3278188"/>
          <p14:tracePt t="15138" x="7735888" y="3278188"/>
          <p14:tracePt t="15140" x="7748588" y="3278188"/>
          <p14:tracePt t="15300" x="7761288" y="3278188"/>
          <p14:tracePt t="15307" x="7773988" y="3278188"/>
          <p14:tracePt t="15323" x="7785100" y="3278188"/>
          <p14:tracePt t="15339" x="7823200" y="3278188"/>
          <p14:tracePt t="15356" x="7848600" y="3278188"/>
          <p14:tracePt t="15372" x="7886700" y="3278188"/>
          <p14:tracePt t="15388" x="7923213" y="3278188"/>
          <p14:tracePt t="15405" x="7948613" y="3278188"/>
          <p14:tracePt t="15422" x="7961313" y="3278188"/>
          <p14:tracePt t="15492" x="7974013" y="3278188"/>
          <p14:tracePt t="15500" x="8010525" y="3278188"/>
          <p14:tracePt t="15507" x="8061325" y="3278188"/>
          <p14:tracePt t="15523" x="8235950" y="3278188"/>
          <p14:tracePt t="15539" x="8461375" y="3254375"/>
          <p14:tracePt t="15556" x="8674100" y="3241675"/>
          <p14:tracePt t="15573" x="8886825" y="3228975"/>
          <p14:tracePt t="15589" x="9037638" y="3216275"/>
          <p14:tracePt t="15606" x="9188450" y="3203575"/>
          <p14:tracePt t="15623" x="9324975" y="3203575"/>
          <p14:tracePt t="15639" x="9450388" y="3203575"/>
          <p14:tracePt t="15656" x="9525000" y="3203575"/>
          <p14:tracePt t="15673" x="9575800" y="3203575"/>
          <p14:tracePt t="15675" x="9588500" y="3203575"/>
          <p14:tracePt t="15690" x="9601200" y="3203575"/>
          <p14:tracePt t="15692" x="9626600" y="3203575"/>
          <p14:tracePt t="15707" x="9675813" y="3203575"/>
          <p14:tracePt t="15723" x="9750425" y="3203575"/>
          <p14:tracePt t="15740" x="9826625" y="3203575"/>
          <p14:tracePt t="15757" x="9926638" y="3203575"/>
          <p14:tracePt t="15773" x="9988550" y="3203575"/>
          <p14:tracePt t="15789" x="10039350" y="3203575"/>
          <p14:tracePt t="15806" x="10064750" y="3203575"/>
          <p14:tracePt t="15823" x="10075863" y="3190875"/>
          <p14:tracePt t="15839" x="10113963" y="3178175"/>
          <p14:tracePt t="15857" x="10152063" y="3154363"/>
          <p14:tracePt t="15859" x="10164763" y="3154363"/>
          <p14:tracePt t="15874" x="10188575" y="3128963"/>
          <p14:tracePt t="15876" x="10226675" y="3116263"/>
          <p14:tracePt t="15891" x="10252075" y="3090863"/>
          <p14:tracePt t="15907" x="10277475" y="3078163"/>
          <p14:tracePt t="15932" x="10277475" y="3065463"/>
          <p14:tracePt t="15956" x="10288588" y="3065463"/>
          <p14:tracePt t="15972" x="10288588" y="3054350"/>
          <p14:tracePt t="15980" x="10301288" y="3054350"/>
          <p14:tracePt t="16220" x="10301288" y="3041650"/>
          <p14:tracePt t="16227" x="10313988" y="3041650"/>
          <p14:tracePt t="16241" x="10326688" y="3041650"/>
          <p14:tracePt t="16244" x="10339388" y="3041650"/>
          <p14:tracePt t="16259" x="10364788" y="3028950"/>
          <p14:tracePt t="16261" x="10364788" y="3016250"/>
          <p14:tracePt t="16460" x="10364788" y="3028950"/>
          <p14:tracePt t="32212" x="10339388" y="3028950"/>
          <p14:tracePt t="32220" x="10239375" y="3065463"/>
          <p14:tracePt t="32233" x="10064750" y="3128963"/>
          <p14:tracePt t="32235" x="9763125" y="3203575"/>
          <p14:tracePt t="32250" x="9324975" y="3316288"/>
          <p14:tracePt t="32252" x="8786813" y="3454400"/>
          <p14:tracePt t="32267" x="7548563" y="3716338"/>
          <p14:tracePt t="32283" x="6283325" y="3941763"/>
          <p14:tracePt t="32300" x="5245100" y="4141788"/>
          <p14:tracePt t="32316" x="4568825" y="4330700"/>
          <p14:tracePt t="32333" x="4168775" y="4479925"/>
          <p14:tracePt t="32349" x="4043363" y="4554538"/>
          <p14:tracePt t="32366" x="4017963" y="4579938"/>
          <p14:tracePt t="32383" x="4005263" y="4579938"/>
          <p14:tracePt t="32739" x="4005263" y="4592638"/>
          <p14:tracePt t="32756" x="4005263" y="4605338"/>
          <p14:tracePt t="32764" x="4017963" y="4618038"/>
          <p14:tracePt t="32772" x="4017963" y="4630738"/>
          <p14:tracePt t="32784" x="4017963" y="4643438"/>
          <p14:tracePt t="32802" x="4017963" y="4667250"/>
          <p14:tracePt t="32860" x="3930650" y="4618038"/>
          <p14:tracePt t="32867" x="3579813" y="4505325"/>
          <p14:tracePt t="32875" x="2879725" y="4330700"/>
          <p14:tracePt t="32885" x="1878013" y="4167188"/>
          <p14:tracePt t="32901" x="163513" y="4017963"/>
          <p14:tracePt t="33924" x="287338" y="3979863"/>
          <p14:tracePt t="33938" x="500063" y="4005263"/>
          <p14:tracePt t="33940" x="688975" y="4017963"/>
          <p14:tracePt t="33955" x="901700" y="4029075"/>
          <p14:tracePt t="33971" x="963613" y="4029075"/>
          <p14:tracePt t="33987" x="976313" y="4029075"/>
          <p14:tracePt t="34011" x="989013" y="4029075"/>
          <p14:tracePt t="34021" x="1027113" y="4029075"/>
          <p14:tracePt t="34037" x="1189038" y="4029075"/>
          <p14:tracePt t="34054" x="1376363" y="4029075"/>
          <p14:tracePt t="34071" x="1527175" y="4029075"/>
          <p14:tracePt t="34088" x="1665288" y="4029075"/>
          <p14:tracePt t="34104" x="1801813" y="4029075"/>
          <p14:tracePt t="34107" x="1865313" y="4029075"/>
          <p14:tracePt t="34121" x="1903413" y="4029075"/>
          <p14:tracePt t="34123" x="1939925" y="4017963"/>
          <p14:tracePt t="34147" x="1952625" y="4017963"/>
          <p14:tracePt t="34155" x="1978025" y="4017963"/>
          <p14:tracePt t="34171" x="2039938" y="4017963"/>
          <p14:tracePt t="34188" x="2116138" y="4017963"/>
          <p14:tracePt t="34205" x="2290763" y="4067175"/>
          <p14:tracePt t="34221" x="2528888" y="4141788"/>
          <p14:tracePt t="34238" x="2803525" y="4230688"/>
          <p14:tracePt t="34254" x="3003550" y="4292600"/>
          <p14:tracePt t="34271" x="3054350" y="4318000"/>
          <p14:tracePt t="34288" x="3092450" y="4341813"/>
          <p14:tracePt t="34291" x="3103563" y="4354513"/>
          <p14:tracePt t="34304" x="3116263" y="4367213"/>
          <p14:tracePt t="34307" x="3128963" y="4379913"/>
          <p14:tracePt t="34699" x="3128963" y="4392613"/>
          <p14:tracePt t="34707" x="3128963" y="4405313"/>
          <p14:tracePt t="34723" x="3128963" y="4430713"/>
          <p14:tracePt t="34740" x="3141663" y="4479925"/>
          <p14:tracePt t="34756" x="3141663" y="4543425"/>
          <p14:tracePt t="34773" x="3141663" y="4592638"/>
          <p14:tracePt t="34789" x="3141663" y="4656138"/>
          <p14:tracePt t="34806" x="3141663" y="4718050"/>
          <p14:tracePt t="34823" x="3141663" y="4792663"/>
          <p14:tracePt t="34839" x="3128963" y="4830763"/>
          <p14:tracePt t="34856" x="3116263" y="4843463"/>
          <p14:tracePt t="34859" x="3116263" y="4856163"/>
          <p14:tracePt t="47836" x="3116263" y="4868863"/>
          <p14:tracePt t="47851" x="3116263" y="4879975"/>
          <p14:tracePt t="47860" x="3103563" y="4905375"/>
          <p14:tracePt t="48123" x="3103563" y="4892675"/>
          <p14:tracePt t="48131" x="3103563" y="4879975"/>
          <p14:tracePt t="48140" x="3103563" y="4868863"/>
          <p14:tracePt t="48158" x="3103563" y="4818063"/>
          <p14:tracePt t="48174" x="3103563" y="4743450"/>
          <p14:tracePt t="48191" x="3103563" y="4705350"/>
          <p14:tracePt t="48208" x="3103563" y="4692650"/>
          <p14:tracePt t="48224" x="3116263" y="4679950"/>
          <p14:tracePt t="48227" x="3103563" y="4667250"/>
          <p14:tracePt t="48242" x="3067050" y="4656138"/>
          <p14:tracePt t="48244" x="3028950" y="4656138"/>
          <p14:tracePt t="48259" x="2979738" y="4656138"/>
          <p14:tracePt t="48275" x="2967038" y="4656138"/>
          <p14:tracePt t="48291" x="2678113" y="4656138"/>
          <p14:tracePt t="48308" x="576263" y="4679950"/>
          <p14:tracePt t="48645" x="525463" y="3892550"/>
          <p14:tracePt t="48659" x="1114425" y="3579813"/>
          <p14:tracePt t="48676" x="1465263" y="3354388"/>
          <p14:tracePt t="48693" x="1727200" y="3203575"/>
          <p14:tracePt t="48709" x="1890713" y="3116263"/>
          <p14:tracePt t="48726" x="2003425" y="3090863"/>
          <p14:tracePt t="48742" x="2027238" y="3078163"/>
          <p14:tracePt t="48759" x="2039938" y="3065463"/>
          <p14:tracePt t="48776" x="2052638" y="3065463"/>
          <p14:tracePt t="48779" x="2065338" y="3065463"/>
          <p14:tracePt t="48795" x="2078038" y="3065463"/>
          <p14:tracePt t="48843" x="2090738" y="3054350"/>
          <p14:tracePt t="48851" x="2103438" y="3054350"/>
          <p14:tracePt t="48859" x="2127250" y="3054350"/>
          <p14:tracePt t="48876" x="2203450" y="3028950"/>
          <p14:tracePt t="48892" x="2252663" y="3028950"/>
          <p14:tracePt t="49107" x="2252663" y="3016250"/>
          <p14:tracePt t="49115" x="2265363" y="3016250"/>
          <p14:tracePt t="49127" x="2278063" y="3016250"/>
          <p14:tracePt t="49144" x="2290763" y="3003550"/>
          <p14:tracePt t="49160" x="2303463" y="3003550"/>
          <p14:tracePt t="49163" x="2316163" y="3003550"/>
          <p14:tracePt t="49187" x="2328863" y="3003550"/>
          <p14:tracePt t="49323" x="2339975" y="2990850"/>
          <p14:tracePt t="49339" x="2365375" y="2990850"/>
          <p14:tracePt t="49348" x="2416175" y="2990850"/>
          <p14:tracePt t="49361" x="2478088" y="2978150"/>
          <p14:tracePt t="49363" x="2541588" y="2965450"/>
          <p14:tracePt t="49379" x="2667000" y="2965450"/>
          <p14:tracePt t="49394" x="2703513" y="2965450"/>
          <p14:tracePt t="49396" x="2728913" y="2965450"/>
          <p14:tracePt t="49412" x="2767013" y="2965450"/>
          <p14:tracePt t="49428" x="2778125" y="2965450"/>
          <p14:tracePt t="49445" x="2803525" y="2965450"/>
          <p14:tracePt t="53427" x="2841625" y="2965450"/>
          <p14:tracePt t="53436" x="2941638" y="2978150"/>
          <p14:tracePt t="53444" x="3079750" y="3003550"/>
          <p14:tracePt t="53455" x="3228975" y="3041650"/>
          <p14:tracePt t="53471" x="3454400" y="3090863"/>
          <p14:tracePt t="53488" x="3530600" y="3128963"/>
          <p14:tracePt t="53491" x="3541713" y="3141663"/>
          <p14:tracePt t="53505" x="3567113" y="3165475"/>
          <p14:tracePt t="53522" x="3579813" y="3178175"/>
          <p14:tracePt t="53675" x="3605213" y="3178175"/>
          <p14:tracePt t="53683" x="3617913" y="3178175"/>
          <p14:tracePt t="53691" x="3630613" y="3165475"/>
          <p14:tracePt t="53705" x="3630613" y="3141663"/>
          <p14:tracePt t="53707" x="3654425" y="3141663"/>
          <p14:tracePt t="53723" x="3654425" y="3116263"/>
          <p14:tracePt t="53739" x="3667125" y="3103563"/>
          <p14:tracePt t="53756" x="3679825" y="3078163"/>
          <p14:tracePt t="53772" x="3692525" y="3041650"/>
          <p14:tracePt t="53789" x="3705225" y="3016250"/>
          <p14:tracePt t="53805" x="3717925" y="3003550"/>
          <p14:tracePt t="53822" x="3730625" y="3003550"/>
          <p14:tracePt t="54939" x="3730625" y="3016250"/>
          <p14:tracePt t="55027" x="3730625" y="3028950"/>
          <p14:tracePt t="55035" x="3730625" y="3041650"/>
          <p14:tracePt t="55043" x="3730625" y="3054350"/>
          <p14:tracePt t="55059" x="3730625" y="3090863"/>
          <p14:tracePt t="55076" x="3705225" y="3141663"/>
          <p14:tracePt t="55093" x="3667125" y="3203575"/>
          <p14:tracePt t="55109" x="3630613" y="3267075"/>
          <p14:tracePt t="55125" x="3592513" y="3328988"/>
          <p14:tracePt t="55143" x="3541713" y="3390900"/>
          <p14:tracePt t="55160" x="3505200" y="3441700"/>
          <p14:tracePt t="55162" x="3492500" y="3454400"/>
          <p14:tracePt t="55176" x="3479800" y="3479800"/>
          <p14:tracePt t="55179" x="3467100" y="3490913"/>
          <p14:tracePt t="55195" x="3467100" y="3516313"/>
          <p14:tracePt t="55209" x="3454400" y="3529013"/>
          <p14:tracePt t="55211" x="3454400" y="3541713"/>
          <p14:tracePt t="55227" x="3417888" y="3590925"/>
          <p14:tracePt t="55243" x="3379788" y="3654425"/>
          <p14:tracePt t="55259" x="3305175" y="3716338"/>
          <p14:tracePt t="55276" x="3254375" y="3779838"/>
          <p14:tracePt t="55293" x="3192463" y="3829050"/>
          <p14:tracePt t="55309" x="3128963" y="3879850"/>
          <p14:tracePt t="55326" x="3054350" y="3954463"/>
          <p14:tracePt t="55343" x="2967038" y="4017963"/>
          <p14:tracePt t="55360" x="2854325" y="4105275"/>
          <p14:tracePt t="55364" x="2816225" y="4117975"/>
          <p14:tracePt t="55376" x="2790825" y="4141788"/>
          <p14:tracePt t="55379" x="2767013" y="4154488"/>
          <p14:tracePt t="55393" x="2741613" y="4179888"/>
          <p14:tracePt t="55395" x="2728913" y="4192588"/>
          <p14:tracePt t="55410" x="2716213" y="4205288"/>
          <p14:tracePt t="55427" x="2716213" y="4217988"/>
          <p14:tracePt t="55443" x="2703513" y="4217988"/>
          <p14:tracePt t="55460" x="2703513" y="4230688"/>
          <p14:tracePt t="55531" x="2703513" y="4254500"/>
          <p14:tracePt t="55539" x="2703513" y="4267200"/>
          <p14:tracePt t="55547" x="2716213" y="4279900"/>
          <p14:tracePt t="55560" x="2741613" y="4305300"/>
          <p14:tracePt t="55563" x="2754313" y="4318000"/>
          <p14:tracePt t="55577" x="2767013" y="4341813"/>
          <p14:tracePt t="55579" x="2778125" y="4341813"/>
          <p14:tracePt t="55594" x="2803525" y="4354513"/>
          <p14:tracePt t="55611" x="2828925" y="4367213"/>
          <p14:tracePt t="55627" x="2854325" y="4367213"/>
          <p14:tracePt t="55643" x="2867025" y="4379913"/>
          <p14:tracePt t="55661" x="2879725" y="4379913"/>
          <p14:tracePt t="55677" x="2890838" y="4392613"/>
          <p14:tracePt t="55694" x="2903538" y="4430713"/>
          <p14:tracePt t="55711" x="2903538" y="4479925"/>
          <p14:tracePt t="55730" x="2867025" y="4543425"/>
          <p14:tracePt t="55735" x="2790825" y="4592638"/>
          <p14:tracePt t="55746" x="2690813" y="4630738"/>
          <p14:tracePt t="55749" x="2554288" y="4679950"/>
          <p14:tracePt t="55760" x="2390775" y="4730750"/>
          <p14:tracePt t="55762" x="2152650" y="4756150"/>
          <p14:tracePt t="55775" x="1865313" y="4779963"/>
          <p14:tracePt t="55792" x="1276350" y="4818063"/>
          <p14:tracePt t="55794" x="963613" y="4830763"/>
          <p14:tracePt t="55809" x="174625" y="4930775"/>
          <p14:tracePt t="56355" x="238125" y="6570663"/>
          <p14:tracePt t="56362" x="438150" y="6457950"/>
          <p14:tracePt t="56379" x="738188" y="6269038"/>
          <p14:tracePt t="56396" x="1001713" y="6081713"/>
          <p14:tracePt t="56413" x="1276350" y="5932488"/>
          <p14:tracePt t="56428" x="1489075" y="5794375"/>
          <p14:tracePt t="56445" x="1714500" y="5630863"/>
          <p14:tracePt t="56462" x="1978025" y="5494338"/>
          <p14:tracePt t="56479" x="2216150" y="5381625"/>
          <p14:tracePt t="56496" x="2428875" y="5268913"/>
          <p14:tracePt t="56499" x="2516188" y="5205413"/>
          <p14:tracePt t="56513" x="2590800" y="5143500"/>
          <p14:tracePt t="56515" x="2654300" y="5081588"/>
          <p14:tracePt t="56531" x="2790825" y="4943475"/>
          <p14:tracePt t="56547" x="2992438" y="4779963"/>
          <p14:tracePt t="56563" x="3216275" y="4630738"/>
          <p14:tracePt t="56580" x="3379788" y="4492625"/>
          <p14:tracePt t="56596" x="3567113" y="4354513"/>
          <p14:tracePt t="56613" x="3743325" y="4217988"/>
          <p14:tracePt t="56629" x="3905250" y="4117975"/>
          <p14:tracePt t="56647" x="4017963" y="4041775"/>
          <p14:tracePt t="56663" x="4117975" y="3967163"/>
          <p14:tracePt t="56680" x="4205288" y="3892550"/>
          <p14:tracePt t="56683" x="4268788" y="3841750"/>
          <p14:tracePt t="56697" x="4330700" y="3792538"/>
          <p14:tracePt t="56699" x="4368800" y="3754438"/>
          <p14:tracePt t="56713" x="4430713" y="3716338"/>
          <p14:tracePt t="56715" x="4494213" y="3692525"/>
          <p14:tracePt t="56731" x="4543425" y="3654425"/>
          <p14:tracePt t="56747" x="4594225" y="3629025"/>
          <p14:tracePt t="56764" x="4594225" y="3616325"/>
          <p14:tracePt t="56787" x="4606925" y="3616325"/>
          <p14:tracePt t="56796" x="4606925" y="3603625"/>
          <p14:tracePt t="57115" x="4619625" y="3603625"/>
          <p14:tracePt t="57123" x="4643438" y="3603625"/>
          <p14:tracePt t="57131" x="4694238" y="3603625"/>
          <p14:tracePt t="57148" x="4794250" y="3590925"/>
          <p14:tracePt t="57164" x="4919663" y="3579813"/>
          <p14:tracePt t="57181" x="5006975" y="3579813"/>
          <p14:tracePt t="57198" x="5032375" y="3579813"/>
          <p14:tracePt t="57243" x="5045075" y="3579813"/>
          <p14:tracePt t="57250" x="5068888" y="3579813"/>
          <p14:tracePt t="57267" x="5081588" y="3579813"/>
          <p14:tracePt t="57299" x="5106988" y="3579813"/>
          <p14:tracePt t="57307" x="5132388" y="3567113"/>
          <p14:tracePt t="57315" x="5170488" y="3554413"/>
          <p14:tracePt t="57331" x="5257800" y="3554413"/>
          <p14:tracePt t="57348" x="5383213" y="3541713"/>
          <p14:tracePt t="57365" x="5495925" y="3541713"/>
          <p14:tracePt t="57381" x="5557838" y="3541713"/>
          <p14:tracePt t="57398" x="5619750" y="3516313"/>
          <p14:tracePt t="57415" x="5632450" y="3516313"/>
          <p14:tracePt t="57475" x="5645150" y="3516313"/>
          <p14:tracePt t="57483" x="5657850" y="3503613"/>
          <p14:tracePt t="57491" x="5695950" y="3503613"/>
          <p14:tracePt t="57499" x="5745163" y="3503613"/>
          <p14:tracePt t="57515" x="5832475" y="3479800"/>
          <p14:tracePt t="57532" x="5870575" y="3479800"/>
          <p14:tracePt t="57548" x="5921375" y="3467100"/>
          <p14:tracePt t="57565" x="5932488" y="3467100"/>
          <p14:tracePt t="57739" x="5945188" y="3467100"/>
          <p14:tracePt t="57747" x="5970588" y="3467100"/>
          <p14:tracePt t="57755" x="6008688" y="3467100"/>
          <p14:tracePt t="57766" x="6034088" y="3467100"/>
          <p14:tracePt t="57783" x="6096000" y="3467100"/>
          <p14:tracePt t="57799" x="6208713" y="3467100"/>
          <p14:tracePt t="57816" x="6308725" y="3467100"/>
          <p14:tracePt t="57818" x="6359525" y="3467100"/>
          <p14:tracePt t="57833" x="6421438" y="3467100"/>
          <p14:tracePt t="57835" x="6459538" y="3467100"/>
          <p14:tracePt t="57850" x="6534150" y="3467100"/>
          <p14:tracePt t="57867" x="6684963" y="3467100"/>
          <p14:tracePt t="57883" x="6784975" y="3479800"/>
          <p14:tracePt t="57900" x="6872288" y="3479800"/>
          <p14:tracePt t="57917" x="6946900" y="3479800"/>
          <p14:tracePt t="57933" x="7034213" y="3479800"/>
          <p14:tracePt t="57949" x="7110413" y="3479800"/>
          <p14:tracePt t="57966" x="7197725" y="3479800"/>
          <p14:tracePt t="57983" x="7246938" y="3479800"/>
          <p14:tracePt t="58000" x="7297738" y="3479800"/>
          <p14:tracePt t="58003" x="7310438" y="3467100"/>
          <p14:tracePt t="58018" x="7335838" y="3454400"/>
          <p14:tracePt t="58020" x="7372350" y="3454400"/>
          <p14:tracePt t="58034" x="7423150" y="3441700"/>
          <p14:tracePt t="58036" x="7448550" y="3429000"/>
          <p14:tracePt t="58051" x="7472363" y="3429000"/>
          <p14:tracePt t="58116" x="7485063" y="3416300"/>
          <p14:tracePt t="58132" x="7497763" y="3416300"/>
          <p14:tracePt t="58147" x="7510463" y="3416300"/>
          <p14:tracePt t="58155" x="7523163" y="3416300"/>
          <p14:tracePt t="58172" x="7535863" y="3416300"/>
          <p14:tracePt t="58183" x="7548563" y="3403600"/>
          <p14:tracePt t="58201" x="7572375" y="3403600"/>
          <p14:tracePt t="58203" x="7597775" y="3403600"/>
          <p14:tracePt t="58218" x="7623175" y="3403600"/>
          <p14:tracePt t="58219" x="7661275" y="3403600"/>
          <p14:tracePt t="58235" x="7710488" y="3403600"/>
          <p14:tracePt t="58251" x="7761288" y="3403600"/>
          <p14:tracePt t="58268" x="7835900" y="3403600"/>
          <p14:tracePt t="58284" x="7923213" y="3429000"/>
          <p14:tracePt t="58301" x="8010525" y="3441700"/>
          <p14:tracePt t="58317" x="8123238" y="3454400"/>
          <p14:tracePt t="58334" x="8261350" y="3479800"/>
          <p14:tracePt t="58351" x="8361363" y="3479800"/>
          <p14:tracePt t="58368" x="8461375" y="3490913"/>
          <p14:tracePt t="58371" x="8512175" y="3490913"/>
          <p14:tracePt t="58384" x="8561388" y="3490913"/>
          <p14:tracePt t="58387" x="8612188" y="3490913"/>
          <p14:tracePt t="58401" x="8661400" y="3490913"/>
          <p14:tracePt t="58403" x="8712200" y="3490913"/>
          <p14:tracePt t="58419" x="8774113" y="3503613"/>
          <p14:tracePt t="58899" x="8774113" y="3516313"/>
          <p14:tracePt t="58907" x="8774113" y="3529013"/>
          <p14:tracePt t="95467" x="8763000" y="3529013"/>
          <p14:tracePt t="95474" x="8686800" y="3567113"/>
          <p14:tracePt t="95483" x="8486775" y="3641725"/>
          <p14:tracePt t="95499" x="7735888" y="3854450"/>
          <p14:tracePt t="95515" x="6834188" y="4054475"/>
          <p14:tracePt t="95532" x="5921375" y="4129088"/>
          <p14:tracePt t="95548" x="4956175" y="4205288"/>
          <p14:tracePt t="95564" x="3730625" y="4241800"/>
          <p14:tracePt t="95581" x="2190750" y="4305300"/>
          <p14:tracePt t="95598" x="512763" y="4430713"/>
          <p14:tracePt t="97739" x="989013" y="1450975"/>
          <p14:tracePt t="97754" x="1814513" y="1414463"/>
          <p14:tracePt t="97771" x="2339975" y="1439863"/>
          <p14:tracePt t="97787" x="2678113" y="1576388"/>
          <p14:tracePt t="97804" x="2967038" y="1752600"/>
          <p14:tracePt t="97820" x="3241675" y="1939925"/>
          <p14:tracePt t="97837" x="3492500" y="2139950"/>
          <p14:tracePt t="97853" x="3730625" y="2290763"/>
          <p14:tracePt t="97871" x="3943350" y="2414588"/>
          <p14:tracePt t="97887" x="4168775" y="2516188"/>
          <p14:tracePt t="97890" x="4294188" y="2578100"/>
          <p14:tracePt t="97903" x="4394200" y="2616200"/>
          <p14:tracePt t="97906" x="4494213" y="2640013"/>
          <p14:tracePt t="97921" x="4568825" y="2665413"/>
          <p14:tracePt t="97923" x="4606925" y="2678113"/>
          <p14:tracePt t="97939" x="4706938" y="2716213"/>
          <p14:tracePt t="97954" x="4768850" y="2716213"/>
          <p14:tracePt t="97971" x="4806950" y="2716213"/>
          <p14:tracePt t="97987" x="4832350" y="2716213"/>
          <p14:tracePt t="98035" x="4843463" y="2716213"/>
          <p14:tracePt t="98051" x="4868863" y="2716213"/>
          <p14:tracePt t="98059" x="4894263" y="2716213"/>
          <p14:tracePt t="98071" x="4906963" y="2716213"/>
          <p14:tracePt t="98074" x="4932363" y="2716213"/>
          <p14:tracePt t="98088" x="4968875" y="2716213"/>
          <p14:tracePt t="98091" x="5019675" y="2716213"/>
          <p14:tracePt t="98105" x="5094288" y="2716213"/>
          <p14:tracePt t="98107" x="5170488" y="2728913"/>
          <p14:tracePt t="98123" x="5357813" y="2778125"/>
          <p14:tracePt t="98139" x="5507038" y="2828925"/>
          <p14:tracePt t="98155" x="5657850" y="2903538"/>
          <p14:tracePt t="98171" x="5832475" y="2978150"/>
          <p14:tracePt t="98188" x="6045200" y="3065463"/>
          <p14:tracePt t="98204" x="6308725" y="3154363"/>
          <p14:tracePt t="98221" x="6634163" y="3267075"/>
          <p14:tracePt t="98239" x="6972300" y="3403600"/>
          <p14:tracePt t="98255" x="7210425" y="3516313"/>
          <p14:tracePt t="98272" x="7372350" y="3590925"/>
          <p14:tracePt t="98274" x="7435850" y="3641725"/>
          <p14:tracePt t="98289" x="7459663" y="3667125"/>
          <p14:tracePt t="98291" x="7485063" y="3692525"/>
          <p14:tracePt t="98306" x="7485063" y="3754438"/>
          <p14:tracePt t="98323" x="7485063" y="3841750"/>
          <p14:tracePt t="98339" x="7397750" y="3967163"/>
          <p14:tracePt t="98355" x="7210425" y="4105275"/>
          <p14:tracePt t="98372" x="6985000" y="4241800"/>
          <p14:tracePt t="98388" x="6797675" y="4330700"/>
          <p14:tracePt t="98405" x="6659563" y="4392613"/>
          <p14:tracePt t="98422" x="6621463" y="4405313"/>
          <p14:tracePt t="98787" x="6608763" y="4418013"/>
          <p14:tracePt t="98795" x="6572250" y="4430713"/>
          <p14:tracePt t="98806" x="6521450" y="4430713"/>
          <p14:tracePt t="98823" x="6370638" y="4430713"/>
          <p14:tracePt t="98840" x="6283325" y="4430713"/>
          <p14:tracePt t="98843" x="6246813" y="4430713"/>
          <p14:tracePt t="98857" x="6221413" y="4430713"/>
          <p14:tracePt t="98859" x="6208713" y="4418013"/>
          <p14:tracePt t="98874" x="6183313" y="4418013"/>
          <p14:tracePt t="98915" x="6170613" y="4418013"/>
          <p14:tracePt t="98923" x="6146800" y="4392613"/>
          <p14:tracePt t="98930" x="6108700" y="4392613"/>
          <p14:tracePt t="98940" x="6057900" y="4367213"/>
          <p14:tracePt t="98956" x="5945188" y="4305300"/>
          <p14:tracePt t="98973" x="5745163" y="4230688"/>
          <p14:tracePt t="98990" x="5383213" y="4141788"/>
          <p14:tracePt t="99007" x="4732338" y="4067175"/>
          <p14:tracePt t="99024" x="4217988" y="4005263"/>
          <p14:tracePt t="99026" x="4117975" y="3967163"/>
          <p14:tracePt t="99041" x="4081463" y="3967163"/>
          <p14:tracePt t="99171" x="4081463" y="3954463"/>
          <p14:tracePt t="99331" x="4081463" y="3941763"/>
          <p14:tracePt t="99339" x="4081463" y="3929063"/>
          <p14:tracePt t="99355" x="4092575" y="3929063"/>
          <p14:tracePt t="99371" x="4105275" y="3929063"/>
          <p14:tracePt t="99483" x="4117975" y="3929063"/>
          <p14:tracePt t="99498" x="4143375" y="3929063"/>
          <p14:tracePt t="99507" x="4168775" y="3929063"/>
          <p14:tracePt t="99514" x="4181475" y="3929063"/>
          <p14:tracePt t="99524" x="4192588" y="3929063"/>
          <p14:tracePt t="99541" x="4256088" y="3929063"/>
          <p14:tracePt t="99558" x="4294188" y="3929063"/>
          <p14:tracePt t="99575" x="4330700" y="3929063"/>
          <p14:tracePt t="99592" x="4343400" y="3929063"/>
          <p14:tracePt t="99594" x="4356100" y="3929063"/>
          <p14:tracePt t="99609" x="4368800" y="3929063"/>
          <p14:tracePt t="99611" x="4394200" y="3929063"/>
          <p14:tracePt t="99626" x="4443413" y="3929063"/>
          <p14:tracePt t="99707" x="4456113" y="3929063"/>
          <p14:tracePt t="99715" x="4468813" y="3929063"/>
          <p14:tracePt t="99725" x="4481513" y="3929063"/>
          <p14:tracePt t="99742" x="4506913" y="3929063"/>
          <p14:tracePt t="99759" x="4543425" y="3929063"/>
          <p14:tracePt t="99762" x="4556125" y="3929063"/>
          <p14:tracePt t="99776" x="4568825" y="3929063"/>
          <p14:tracePt t="99778" x="4581525" y="3929063"/>
          <p14:tracePt t="99793" x="4594225" y="3929063"/>
          <p14:tracePt t="99795" x="4606925" y="3929063"/>
          <p14:tracePt t="99810" x="4643438" y="3929063"/>
          <p14:tracePt t="99826" x="4681538" y="3929063"/>
          <p14:tracePt t="99843" x="4719638" y="3929063"/>
          <p14:tracePt t="99859" x="4756150" y="3929063"/>
          <p14:tracePt t="99876" x="4768850" y="3941763"/>
          <p14:tracePt t="99892" x="4806950" y="3941763"/>
          <p14:tracePt t="99909" x="4832350" y="3954463"/>
          <p14:tracePt t="99926" x="4843463" y="3967163"/>
          <p14:tracePt t="99943" x="4856163" y="3967163"/>
          <p14:tracePt t="99960" x="4868863" y="3979863"/>
          <p14:tracePt t="99962" x="4881563" y="3992563"/>
          <p14:tracePt t="99976" x="4894263" y="3992563"/>
          <p14:tracePt t="99994" x="4906963" y="4005263"/>
          <p14:tracePt t="99996" x="4906963" y="4017963"/>
          <p14:tracePt t="100010" x="4919663" y="4017963"/>
          <p14:tracePt t="100026" x="4932363" y="4029075"/>
          <p14:tracePt t="146211" x="4945063" y="4029075"/>
          <p14:tracePt t="146218" x="4956175" y="4017963"/>
          <p14:tracePt t="146230" x="5006975" y="3979863"/>
          <p14:tracePt t="146246" x="5145088" y="3879850"/>
          <p14:tracePt t="146264" x="5270500" y="3754438"/>
          <p14:tracePt t="146266" x="5319713" y="3692525"/>
          <p14:tracePt t="146280" x="5370513" y="3616325"/>
          <p14:tracePt t="146282" x="5419725" y="3567113"/>
          <p14:tracePt t="146298" x="5495925" y="3479800"/>
          <p14:tracePt t="146314" x="5532438" y="3429000"/>
          <p14:tracePt t="146330" x="5545138" y="3416300"/>
          <p14:tracePt t="146347" x="5557838" y="3403600"/>
          <p14:tracePt t="146364" x="5570538" y="3390900"/>
          <p14:tracePt t="146380" x="5607050" y="3390900"/>
          <p14:tracePt t="146397" x="5732463" y="3390900"/>
          <p14:tracePt t="146414" x="5957888" y="3390900"/>
          <p14:tracePt t="146431" x="6246813" y="3378200"/>
          <p14:tracePt t="146433" x="6383338" y="3367088"/>
          <p14:tracePt t="146447" x="6508750" y="3367088"/>
          <p14:tracePt t="146450" x="6634163" y="3354388"/>
          <p14:tracePt t="146464" x="6721475" y="3341688"/>
          <p14:tracePt t="146467" x="6772275" y="3341688"/>
          <p14:tracePt t="146481" x="6797675" y="3341688"/>
          <p14:tracePt t="146554" x="6808788" y="3328988"/>
          <p14:tracePt t="146562" x="6821488" y="3328988"/>
          <p14:tracePt t="146586" x="6834188" y="3328988"/>
          <p14:tracePt t="146594" x="6846888" y="3328988"/>
          <p14:tracePt t="146610" x="6872288" y="3328988"/>
          <p14:tracePt t="146618" x="6897688" y="3328988"/>
          <p14:tracePt t="146631" x="6921500" y="3328988"/>
          <p14:tracePt t="146634" x="6959600" y="3328988"/>
          <p14:tracePt t="146648" x="6997700" y="3328988"/>
          <p14:tracePt t="146650" x="7021513" y="3328988"/>
          <p14:tracePt t="146665" x="7085013" y="3328988"/>
          <p14:tracePt t="146682" x="7134225" y="3328988"/>
          <p14:tracePt t="146699" x="7159625" y="3328988"/>
          <p14:tracePt t="146715" x="7210425" y="3328988"/>
          <p14:tracePt t="146731" x="7297738" y="3328988"/>
          <p14:tracePt t="146748" x="7335838" y="3328988"/>
          <p14:tracePt t="146765" x="7348538" y="3328988"/>
          <p14:tracePt t="147082" x="7335838" y="3328988"/>
          <p14:tracePt t="147090" x="7335838" y="3341688"/>
          <p14:tracePt t="147099" x="7323138" y="3354388"/>
          <p14:tracePt t="147115" x="7310438" y="3378200"/>
          <p14:tracePt t="147132" x="7297738" y="3441700"/>
          <p14:tracePt t="147149" x="7285038" y="3490913"/>
          <p14:tracePt t="147166" x="7285038" y="3529013"/>
          <p14:tracePt t="147195" x="7285038" y="3541713"/>
          <p14:tracePt t="147202" x="7285038" y="3554413"/>
          <p14:tracePt t="147458" x="7272338" y="3554413"/>
          <p14:tracePt t="147466" x="7259638" y="3554413"/>
          <p14:tracePt t="147474" x="7235825" y="3579813"/>
          <p14:tracePt t="147484" x="7223125" y="3603625"/>
          <p14:tracePt t="147499" x="7185025" y="3654425"/>
          <p14:tracePt t="147516" x="7123113" y="3741738"/>
          <p14:tracePt t="147533" x="7046913" y="3829050"/>
          <p14:tracePt t="147550" x="6934200" y="3941763"/>
          <p14:tracePt t="147567" x="6772275" y="4067175"/>
          <p14:tracePt t="147570" x="6659563" y="4154488"/>
          <p14:tracePt t="147583" x="6559550" y="4217988"/>
          <p14:tracePt t="147586" x="6472238" y="4267200"/>
          <p14:tracePt t="147601" x="6383338" y="4330700"/>
          <p14:tracePt t="147602" x="6308725" y="4379913"/>
          <p14:tracePt t="147618" x="6183313" y="4467225"/>
          <p14:tracePt t="147634" x="6096000" y="4505325"/>
          <p14:tracePt t="147651" x="6021388" y="4567238"/>
          <p14:tracePt t="147667" x="5857875" y="4630738"/>
          <p14:tracePt t="147684" x="5695950" y="4667250"/>
          <p14:tracePt t="147700" x="5557838" y="4692650"/>
          <p14:tracePt t="147717" x="5483225" y="4692650"/>
          <p14:tracePt t="147734" x="5470525" y="4692650"/>
          <p14:tracePt t="147890" x="5470525" y="4679950"/>
          <p14:tracePt t="148202" x="5495925" y="4679950"/>
          <p14:tracePt t="148218" x="5507038" y="4679950"/>
          <p14:tracePt t="148226" x="5519738" y="4679950"/>
          <p14:tracePt t="148236" x="5532438" y="4679950"/>
          <p14:tracePt t="148252" x="5545138" y="4679950"/>
          <p14:tracePt t="148268" x="5607050" y="4679950"/>
          <p14:tracePt t="148286" x="5708650" y="4679950"/>
          <p14:tracePt t="148302" x="5857875" y="4679950"/>
          <p14:tracePt t="148319" x="6045200" y="4656138"/>
          <p14:tracePt t="148322" x="6146800" y="4656138"/>
          <p14:tracePt t="148336" x="6246813" y="4643438"/>
          <p14:tracePt t="148338" x="6346825" y="4630738"/>
          <p14:tracePt t="148353" x="6572250" y="4605338"/>
          <p14:tracePt t="148370" x="6759575" y="4567238"/>
          <p14:tracePt t="148386" x="6946900" y="4543425"/>
          <p14:tracePt t="148403" x="7110413" y="4518025"/>
          <p14:tracePt t="148419" x="7197725" y="4492625"/>
          <p14:tracePt t="148436" x="7246938" y="4479925"/>
          <p14:tracePt t="148453" x="7259638" y="4454525"/>
          <p14:tracePt t="148469" x="7259638" y="4405313"/>
          <p14:tracePt t="148486" x="7210425" y="4354513"/>
          <p14:tracePt t="148502" x="7159625" y="4305300"/>
          <p14:tracePt t="149018" x="7210425" y="4305300"/>
          <p14:tracePt t="149026" x="7297738" y="4305300"/>
          <p14:tracePt t="149038" x="7423150" y="4305300"/>
          <p14:tracePt t="149054" x="7648575" y="4279900"/>
          <p14:tracePt t="149071" x="7773988" y="4254500"/>
          <p14:tracePt t="149073" x="7810500" y="4254500"/>
          <p14:tracePt t="149088" x="7848600" y="4241800"/>
          <p14:tracePt t="149090" x="7886700" y="4230688"/>
          <p14:tracePt t="149104" x="7923213" y="4217988"/>
          <p14:tracePt t="149106" x="7974013" y="4205288"/>
          <p14:tracePt t="149122" x="8023225" y="4179888"/>
          <p14:tracePt t="149138" x="8074025" y="4141788"/>
          <p14:tracePt t="149155" x="8086725" y="4129088"/>
          <p14:tracePt t="149171" x="8110538" y="4105275"/>
          <p14:tracePt t="149187" x="8110538" y="4092575"/>
          <p14:tracePt t="149204" x="8110538" y="4079875"/>
          <p14:tracePt t="149221" x="8135938" y="4054475"/>
          <p14:tracePt t="149238" x="8148638" y="4017963"/>
          <p14:tracePt t="149255" x="8161338" y="3992563"/>
          <p14:tracePt t="149271" x="8174038" y="3967163"/>
          <p14:tracePt t="149274" x="8186738" y="3954463"/>
          <p14:tracePt t="149288" x="8186738" y="3941763"/>
          <p14:tracePt t="149290" x="8186738" y="3929063"/>
          <p14:tracePt t="149305" x="8186738" y="3916363"/>
          <p14:tracePt t="149330" x="8186738" y="3905250"/>
          <p14:tracePt t="149362" x="8199438" y="3905250"/>
          <p14:tracePt t="149378" x="8212138" y="3879850"/>
          <p14:tracePt t="149386" x="8223250" y="3867150"/>
          <p14:tracePt t="149394" x="8248650" y="3841750"/>
          <p14:tracePt t="149405" x="8261350" y="3803650"/>
          <p14:tracePt t="149422" x="8324850" y="3754438"/>
          <p14:tracePt t="149439" x="8374063" y="3703638"/>
          <p14:tracePt t="149441" x="8412163" y="3692525"/>
          <p14:tracePt t="149455" x="8435975" y="3667125"/>
          <p14:tracePt t="149472" x="8486775" y="3641725"/>
          <p14:tracePt t="149474" x="8512175" y="3616325"/>
          <p14:tracePt t="149490" x="8537575" y="3616325"/>
          <p14:tracePt t="149522" x="8561388" y="3616325"/>
          <p14:tracePt t="149530" x="8586788" y="3603625"/>
          <p14:tracePt t="149539" x="8612188" y="3590925"/>
          <p14:tracePt t="149556" x="8661400" y="3590925"/>
          <p14:tracePt t="149572" x="8699500" y="3579813"/>
          <p14:tracePt t="149588" x="8724900" y="3579813"/>
          <p14:tracePt t="149605" x="8737600" y="3579813"/>
          <p14:tracePt t="149674" x="8750300" y="3579813"/>
          <p14:tracePt t="149690" x="8763000" y="3579813"/>
          <p14:tracePt t="149698" x="8786813" y="3579813"/>
          <p14:tracePt t="149706" x="8824913" y="3579813"/>
          <p14:tracePt t="149722" x="8874125" y="3579813"/>
          <p14:tracePt t="149740" x="8912225" y="3579813"/>
          <p14:tracePt t="149756" x="8963025" y="3579813"/>
          <p14:tracePt t="149772" x="8986838" y="3579813"/>
          <p14:tracePt t="149789" x="8999538" y="3579813"/>
          <p14:tracePt t="149842" x="9012238" y="3579813"/>
          <p14:tracePt t="149858" x="9024938" y="3579813"/>
          <p14:tracePt t="149866" x="9037638" y="3579813"/>
          <p14:tracePt t="149882" x="9050338" y="3579813"/>
          <p14:tracePt t="149898" x="9063038" y="3579813"/>
          <p14:tracePt t="150314" x="9075738" y="3590925"/>
          <p14:tracePt t="150322" x="9099550" y="3603625"/>
          <p14:tracePt t="150330" x="9099550" y="3616325"/>
          <p14:tracePt t="150340" x="9124950" y="3629025"/>
          <p14:tracePt t="150358" x="9124950" y="3641725"/>
          <p14:tracePt t="187506" x="9124950" y="3654425"/>
          <p14:tracePt t="187514" x="9124950" y="3692525"/>
          <p14:tracePt t="187522" x="9124950" y="3741738"/>
          <p14:tracePt t="187538" x="9124950" y="3967163"/>
          <p14:tracePt t="187555" x="9124950" y="4105275"/>
          <p14:tracePt t="187571" x="9124950" y="4129088"/>
          <p14:tracePt t="187714" x="9124950" y="4141788"/>
          <p14:tracePt t="187721" x="9124950" y="4154488"/>
          <p14:tracePt t="187729" x="9099550" y="4179888"/>
          <p14:tracePt t="187738" x="9050338" y="4217988"/>
          <p14:tracePt t="187755" x="8850313" y="4341813"/>
          <p14:tracePt t="187771" x="8661400" y="4454525"/>
          <p14:tracePt t="187788" x="8537575" y="4567238"/>
          <p14:tracePt t="187805" x="8474075" y="4643438"/>
          <p14:tracePt t="187823" x="8448675" y="4718050"/>
          <p14:tracePt t="187825" x="8435975" y="4768850"/>
          <p14:tracePt t="187839" x="8435975" y="4805363"/>
          <p14:tracePt t="187842" x="8424863" y="4843463"/>
          <p14:tracePt t="195650" x="8412163" y="4843463"/>
          <p14:tracePt t="195659" x="8412163" y="4830763"/>
          <p14:tracePt t="195666" x="8412163" y="4792663"/>
          <p14:tracePt t="195675" x="8412163" y="4730750"/>
          <p14:tracePt t="195692" x="8412163" y="4567238"/>
          <p14:tracePt t="195709" x="8474075" y="4467225"/>
          <p14:tracePt t="195726" x="8561388" y="4467225"/>
          <p14:tracePt t="195742" x="8561388" y="4518025"/>
          <p14:tracePt t="195858" x="8561388" y="4530725"/>
          <p14:tracePt t="195866" x="8561388" y="4554538"/>
          <p14:tracePt t="195876" x="8499475" y="4592638"/>
          <p14:tracePt t="195893" x="8299450" y="4818063"/>
          <p14:tracePt t="195910" x="7823200" y="5418138"/>
          <p14:tracePt t="195926" x="7185025" y="6345238"/>
          <p14:tracePt t="195930" x="6910388" y="6783388"/>
          <p14:tracePt t="196162" x="5370513" y="6732588"/>
          <p14:tracePt t="196178" x="5319713" y="6545263"/>
          <p14:tracePt t="196194" x="5245100" y="6381750"/>
          <p14:tracePt t="196210" x="5170488" y="6245225"/>
          <p14:tracePt t="196227" x="5119688" y="6145213"/>
          <p14:tracePt t="196244" x="5094288" y="6032500"/>
          <p14:tracePt t="196261" x="5094288" y="5945188"/>
          <p14:tracePt t="196277" x="5094288" y="5843588"/>
          <p14:tracePt t="196294" x="5094288" y="5768975"/>
          <p14:tracePt t="196297" x="5094288" y="5719763"/>
          <p14:tracePt t="196311" x="5094288" y="5681663"/>
          <p14:tracePt t="196313" x="5094288" y="5643563"/>
          <p14:tracePt t="196328" x="5094288" y="5607050"/>
          <p14:tracePt t="196330" x="5094288" y="5568950"/>
          <p14:tracePt t="196345" x="5106988" y="5518150"/>
          <p14:tracePt t="196361" x="5132388" y="5456238"/>
          <p14:tracePt t="196378" x="5145088" y="5394325"/>
          <p14:tracePt t="196394" x="5170488" y="5356225"/>
          <p14:tracePt t="196411" x="5181600" y="5343525"/>
          <p14:tracePt t="196427" x="5181600" y="5330825"/>
          <p14:tracePt t="196444" x="5207000" y="5305425"/>
          <p14:tracePt t="196461" x="5270500" y="5281613"/>
          <p14:tracePt t="196478" x="5345113" y="5256213"/>
          <p14:tracePt t="196481" x="5383213" y="5243513"/>
          <p14:tracePt t="196495" x="5445125" y="5218113"/>
          <p14:tracePt t="196497" x="5483225" y="5205413"/>
          <p14:tracePt t="196512" x="5519738" y="5194300"/>
          <p14:tracePt t="196514" x="5557838" y="5181600"/>
          <p14:tracePt t="196529" x="5632450" y="5156200"/>
          <p14:tracePt t="196545" x="5732463" y="5105400"/>
          <p14:tracePt t="196562" x="5832475" y="5043488"/>
          <p14:tracePt t="196578" x="5921375" y="4981575"/>
          <p14:tracePt t="196595" x="6008688" y="4943475"/>
          <p14:tracePt t="196611" x="6045200" y="4918075"/>
          <p14:tracePt t="196628" x="6057900" y="4918075"/>
          <p14:tracePt t="197066" x="6083300" y="4930775"/>
          <p14:tracePt t="197074" x="6121400" y="4943475"/>
          <p14:tracePt t="197082" x="6146800" y="4956175"/>
          <p14:tracePt t="197097" x="6208713" y="4981575"/>
          <p14:tracePt t="197113" x="6246813" y="5005388"/>
          <p14:tracePt t="197130" x="6270625" y="5005388"/>
          <p14:tracePt t="197146" x="6283325" y="5018088"/>
          <p14:tracePt t="197162" x="6283325" y="5030788"/>
          <p14:tracePt t="197179" x="6308725" y="5043488"/>
          <p14:tracePt t="197298" x="6308725" y="5056188"/>
          <p14:tracePt t="197313" x="6308725" y="5068888"/>
          <p14:tracePt t="197330" x="6308725" y="5081588"/>
          <p14:tracePt t="197337" x="6308725" y="5092700"/>
          <p14:tracePt t="197347" x="6308725" y="5105400"/>
          <p14:tracePt t="197363" x="6308725" y="5118100"/>
          <p14:tracePt t="212681" x="6321425" y="5118100"/>
          <p14:tracePt t="212689" x="6334125" y="5118100"/>
          <p14:tracePt t="212703" x="6359525" y="5081588"/>
          <p14:tracePt t="212705" x="6408738" y="5043488"/>
          <p14:tracePt t="212721" x="6496050" y="4943475"/>
          <p14:tracePt t="212737" x="6584950" y="4856163"/>
          <p14:tracePt t="212754" x="6684963" y="4756150"/>
          <p14:tracePt t="212771" x="6784975" y="4630738"/>
          <p14:tracePt t="212787" x="6872288" y="4543425"/>
          <p14:tracePt t="212803" x="6934200" y="4467225"/>
          <p14:tracePt t="212821" x="6997700" y="4392613"/>
          <p14:tracePt t="212837" x="7046913" y="4341813"/>
          <p14:tracePt t="212854" x="7110413" y="4305300"/>
          <p14:tracePt t="212857" x="7134225" y="4279900"/>
          <p14:tracePt t="212871" x="7146925" y="4279900"/>
          <p14:tracePt t="212873" x="7172325" y="4267200"/>
          <p14:tracePt t="212888" x="7185025" y="4254500"/>
          <p14:tracePt t="212890" x="7197725" y="4254500"/>
          <p14:tracePt t="212905" x="7223125" y="4241800"/>
          <p14:tracePt t="213009" x="7235825" y="4241800"/>
          <p14:tracePt t="213017" x="7246938" y="4241800"/>
          <p14:tracePt t="213026" x="7272338" y="4241800"/>
          <p14:tracePt t="213038" x="7297738" y="4241800"/>
          <p14:tracePt t="213041" x="7310438" y="4241800"/>
          <p14:tracePt t="213055" x="7335838" y="4241800"/>
          <p14:tracePt t="213072" x="7359650" y="4241800"/>
          <p14:tracePt t="213074" x="7359650" y="4254500"/>
          <p14:tracePt t="213089" x="7385050" y="4279900"/>
          <p14:tracePt t="213105" x="7410450" y="4305300"/>
          <p14:tracePt t="213122" x="7423150" y="4318000"/>
          <p14:tracePt t="213138" x="7448550" y="4341813"/>
          <p14:tracePt t="213155" x="7472363" y="4379913"/>
          <p14:tracePt t="213171" x="7497763" y="4405313"/>
          <p14:tracePt t="213188" x="7523163" y="4454525"/>
          <p14:tracePt t="213204" x="7535863" y="4492625"/>
          <p14:tracePt t="213221" x="7535863" y="4505325"/>
          <p14:tracePt t="213361" x="7535863" y="4518025"/>
          <p14:tracePt t="213370" x="7523163" y="4530725"/>
          <p14:tracePt t="213377" x="7485063" y="4567238"/>
          <p14:tracePt t="213388" x="7423150" y="4618038"/>
          <p14:tracePt t="213405" x="7335838" y="4705350"/>
          <p14:tracePt t="213422" x="7223125" y="4768850"/>
          <p14:tracePt t="213425" x="7159625" y="4818063"/>
          <p14:tracePt t="213439" x="7097713" y="4856163"/>
          <p14:tracePt t="213441" x="7059613" y="4879975"/>
          <p14:tracePt t="213456" x="7010400" y="4892675"/>
          <p14:tracePt t="213458" x="6985000" y="4918075"/>
          <p14:tracePt t="213473" x="6959600" y="4930775"/>
          <p14:tracePt t="213489" x="6959600" y="4943475"/>
          <p14:tracePt t="215425" x="6997700" y="4930775"/>
          <p14:tracePt t="215433" x="7110413" y="4868863"/>
          <p14:tracePt t="215444" x="7323138" y="4730750"/>
          <p14:tracePt t="215461" x="8023225" y="4330700"/>
          <p14:tracePt t="215477" x="8763000" y="3929063"/>
          <p14:tracePt t="215494" x="9488488" y="3541713"/>
          <p14:tracePt t="215497" x="9852025" y="3328988"/>
          <p14:tracePt t="215511" x="10188575" y="3116263"/>
          <p14:tracePt t="215513" x="10490200" y="2941638"/>
          <p14:tracePt t="215529" x="10864850" y="2616200"/>
          <p14:tracePt t="215545" x="11041063" y="2452688"/>
          <p14:tracePt t="215562" x="11090275" y="2390775"/>
          <p14:tracePt t="215633" x="11077575" y="2403475"/>
          <p14:tracePt t="215641" x="11052175" y="2452688"/>
          <p14:tracePt t="215650" x="11002963" y="2503488"/>
          <p14:tracePt t="215662" x="10928350" y="2603500"/>
          <p14:tracePt t="215678" x="10752138" y="2803525"/>
          <p14:tracePt t="215681" x="10652125" y="2916238"/>
          <p14:tracePt t="215695" x="10590213" y="3003550"/>
          <p14:tracePt t="215697" x="10526713" y="3103563"/>
          <p14:tracePt t="215711" x="10464800" y="3141663"/>
          <p14:tracePt t="215713" x="10426700" y="3190875"/>
          <p14:tracePt t="215729" x="10401300" y="3254375"/>
          <p14:tracePt t="215745" x="10390188" y="3267075"/>
          <p14:tracePt t="215833" x="10426700" y="3278188"/>
          <p14:tracePt t="215842" x="10439400" y="3290888"/>
          <p14:tracePt t="215850" x="10452100" y="3303588"/>
          <p14:tracePt t="215862" x="10477500" y="3328988"/>
          <p14:tracePt t="215878" x="10502900" y="3354388"/>
          <p14:tracePt t="215896" x="10502900" y="3378200"/>
          <p14:tracePt t="215898" x="10502900" y="3403600"/>
          <p14:tracePt t="215912" x="10502900" y="3416300"/>
          <p14:tracePt t="215914" x="10502900" y="3454400"/>
          <p14:tracePt t="215930" x="10502900" y="3479800"/>
          <p14:tracePt t="215945" x="10502900" y="3490913"/>
          <p14:tracePt t="216410" x="10502900" y="3516313"/>
          <p14:tracePt t="216417" x="10502900" y="3529013"/>
          <p14:tracePt t="216430" x="10502900" y="3541713"/>
          <p14:tracePt t="216433" x="10490200" y="3567113"/>
          <p14:tracePt t="216447" x="10477500" y="3616325"/>
          <p14:tracePt t="216449" x="10477500" y="3641725"/>
          <p14:tracePt t="216464" x="10464800" y="3667125"/>
          <p14:tracePt t="216466" x="10452100" y="3703638"/>
          <p14:tracePt t="216481" x="10439400" y="3754438"/>
          <p14:tracePt t="216497" x="10414000" y="3803650"/>
          <p14:tracePt t="216513" x="10401300" y="3854450"/>
          <p14:tracePt t="216530" x="10390188" y="3892550"/>
          <p14:tracePt t="216546" x="10377488" y="3916363"/>
          <p14:tracePt t="216564" x="10377488" y="3941763"/>
          <p14:tracePt t="216580" x="10377488" y="3967163"/>
          <p14:tracePt t="216597" x="10364788" y="3992563"/>
          <p14:tracePt t="216613" x="10339388" y="4005263"/>
          <p14:tracePt t="216633" x="10326688" y="4005263"/>
          <p14:tracePt t="216817" x="10313988" y="4005263"/>
          <p14:tracePt t="216833" x="10288588" y="4005263"/>
          <p14:tracePt t="216841" x="10264775" y="4005263"/>
          <p14:tracePt t="216850" x="10226675" y="4017963"/>
          <p14:tracePt t="216865" x="10139363" y="4041775"/>
          <p14:tracePt t="216881" x="9963150" y="4105275"/>
          <p14:tracePt t="216898" x="9763125" y="4179888"/>
          <p14:tracePt t="216914" x="9525000" y="4292600"/>
          <p14:tracePt t="216931" x="9263063" y="4430713"/>
          <p14:tracePt t="216948" x="8950325" y="4567238"/>
          <p14:tracePt t="216965" x="8674100" y="4679950"/>
          <p14:tracePt t="216982" x="8412163" y="4818063"/>
          <p14:tracePt t="216998" x="8161338" y="4918075"/>
          <p14:tracePt t="217001" x="8048625" y="4992688"/>
          <p14:tracePt t="217014" x="7897813" y="5056188"/>
          <p14:tracePt t="217017" x="7761288" y="5118100"/>
          <p14:tracePt t="217032" x="7485063" y="5243513"/>
          <p14:tracePt t="217049" x="7210425" y="5368925"/>
          <p14:tracePt t="217066" x="6972300" y="5494338"/>
          <p14:tracePt t="217082" x="6772275" y="5607050"/>
          <p14:tracePt t="217098" x="6596063" y="5707063"/>
          <p14:tracePt t="217114" x="6459538" y="5794375"/>
          <p14:tracePt t="217131" x="6346825" y="5907088"/>
          <p14:tracePt t="217149" x="6270625" y="5994400"/>
          <p14:tracePt t="217165" x="6208713" y="6056313"/>
          <p14:tracePt t="217182" x="6170613" y="6081713"/>
          <p14:tracePt t="217199" x="6157913" y="6107113"/>
          <p14:tracePt t="217201" x="6146800" y="6107113"/>
          <p14:tracePt t="217215" x="6134100" y="6107113"/>
          <p14:tracePt t="217217" x="6134100" y="6119813"/>
          <p14:tracePt t="217233" x="6121400" y="6119813"/>
          <p14:tracePt t="217249" x="6108700" y="6119813"/>
          <p14:tracePt t="217266" x="6083300" y="6132513"/>
          <p14:tracePt t="217282" x="6057900" y="6132513"/>
          <p14:tracePt t="217299" x="5995988" y="6132513"/>
          <p14:tracePt t="217315" x="5945188" y="6132513"/>
          <p14:tracePt t="217332" x="5883275" y="6132513"/>
          <p14:tracePt t="217349" x="5808663" y="6119813"/>
          <p14:tracePt t="217366" x="5732463" y="6107113"/>
          <p14:tracePt t="217382" x="5607050" y="6094413"/>
          <p14:tracePt t="217385" x="5532438" y="6081713"/>
          <p14:tracePt t="217399" x="5457825" y="6081713"/>
          <p14:tracePt t="217401" x="5357813" y="6081713"/>
          <p14:tracePt t="217416" x="5232400" y="6081713"/>
          <p14:tracePt t="217417" x="5106988" y="6081713"/>
          <p14:tracePt t="217433" x="4843463" y="6056313"/>
          <p14:tracePt t="217449" x="4719638" y="6056313"/>
          <p14:tracePt t="217466" x="4656138" y="6056313"/>
          <p14:tracePt t="217483" x="4630738" y="6045200"/>
          <p14:tracePt t="217499" x="4619625" y="6045200"/>
          <p14:tracePt t="217585" x="4619625" y="6032500"/>
          <p14:tracePt t="217593" x="4606925" y="6019800"/>
          <p14:tracePt t="217601" x="4594225" y="5994400"/>
          <p14:tracePt t="217617" x="4568825" y="5932488"/>
          <p14:tracePt t="217633" x="4518025" y="5856288"/>
          <p14:tracePt t="217650" x="4468813" y="5794375"/>
          <p14:tracePt t="217666" x="4406900" y="5719763"/>
          <p14:tracePt t="217683" x="4330700" y="5630863"/>
          <p14:tracePt t="217699" x="4230688" y="5543550"/>
          <p14:tracePt t="217716" x="4105275" y="5456238"/>
          <p14:tracePt t="217733" x="3943350" y="5356225"/>
          <p14:tracePt t="217750" x="3779838" y="5294313"/>
          <p14:tracePt t="217753" x="3717925" y="5256213"/>
          <p14:tracePt t="217767" x="3667125" y="5230813"/>
          <p14:tracePt t="217770" x="3617913" y="5230813"/>
          <p14:tracePt t="217784" x="3530600" y="5194300"/>
          <p14:tracePt t="217800" x="3492500" y="5181600"/>
          <p14:tracePt t="217817" x="3441700" y="5181600"/>
          <p14:tracePt t="217834" x="3392488" y="5156200"/>
          <p14:tracePt t="217850" x="3379788" y="5156200"/>
          <p14:tracePt t="218177" x="3367088" y="5156200"/>
          <p14:tracePt t="218193" x="3354388" y="5156200"/>
          <p14:tracePt t="218201" x="3341688" y="5156200"/>
          <p14:tracePt t="218249" x="3328988" y="5156200"/>
          <p14:tracePt t="218265" x="3317875" y="5156200"/>
          <p14:tracePt t="259625" x="3354388" y="5118100"/>
          <p14:tracePt t="259633" x="3454400" y="5030788"/>
          <p14:tracePt t="259642" x="3605213" y="4892675"/>
          <p14:tracePt t="259659" x="4017963" y="4492625"/>
          <p14:tracePt t="259676" x="4343400" y="4179888"/>
          <p14:tracePt t="259692" x="4494213" y="3992563"/>
          <p14:tracePt t="259710" x="4556125" y="3905250"/>
          <p14:tracePt t="259712" x="4568825" y="3879850"/>
          <p14:tracePt t="259726" x="4568825" y="3867150"/>
          <p14:tracePt t="259785" x="4581525" y="3867150"/>
          <p14:tracePt t="259793" x="4581525" y="3879850"/>
          <p14:tracePt t="259801" x="4606925" y="3929063"/>
          <p14:tracePt t="259810" x="4643438" y="4005263"/>
          <p14:tracePt t="259826" x="4819650" y="4205288"/>
          <p14:tracePt t="259842" x="5057775" y="4430713"/>
          <p14:tracePt t="259860" x="5270500" y="4643438"/>
          <p14:tracePt t="259877" x="5495925" y="4892675"/>
          <p14:tracePt t="259893" x="5632450" y="5092700"/>
          <p14:tracePt t="259896" x="5670550" y="5168900"/>
          <p14:tracePt t="259910" x="5695950" y="5230813"/>
          <p14:tracePt t="259913" x="5708650" y="5268913"/>
          <p14:tracePt t="259927" x="5732463" y="5294313"/>
          <p14:tracePt t="259929" x="5732463" y="5305425"/>
          <p14:tracePt t="259945" x="5757863" y="5305425"/>
          <p14:tracePt t="259961" x="5821363" y="5318125"/>
          <p14:tracePt t="259977" x="5908675" y="5305425"/>
          <p14:tracePt t="259994" x="6008688" y="5243513"/>
          <p14:tracePt t="260010" x="6121400" y="5156200"/>
          <p14:tracePt t="260026" x="6170613" y="5092700"/>
          <p14:tracePt t="260043" x="6234113" y="5030788"/>
          <p14:tracePt t="260060" x="6259513" y="5005388"/>
          <p14:tracePt t="260137" x="6259513" y="5018088"/>
          <p14:tracePt t="260144" x="6246813" y="5056188"/>
          <p14:tracePt t="260161" x="6170613" y="5143500"/>
          <p14:tracePt t="260177" x="6096000" y="5243513"/>
          <p14:tracePt t="260194" x="5983288" y="5330825"/>
          <p14:tracePt t="260210" x="5921375" y="5381625"/>
          <p14:tracePt t="260227" x="5895975" y="5407025"/>
          <p14:tracePt t="260273" x="5921375" y="5407025"/>
          <p14:tracePt t="260280" x="5957888" y="5381625"/>
          <p14:tracePt t="260295" x="6057900" y="5330825"/>
          <p14:tracePt t="260297" x="6146800" y="5281613"/>
          <p14:tracePt t="260311" x="6246813" y="5243513"/>
          <p14:tracePt t="260313" x="6370638" y="5194300"/>
          <p14:tracePt t="260328" x="6559550" y="5156200"/>
          <p14:tracePt t="260345" x="6646863" y="5156200"/>
          <p14:tracePt t="260361" x="6684963" y="5156200"/>
          <p14:tracePt t="260409" x="6684963" y="5181600"/>
          <p14:tracePt t="260417" x="6684963" y="5194300"/>
          <p14:tracePt t="260428" x="6672263" y="5205413"/>
          <p14:tracePt t="260445" x="6659563" y="5218113"/>
          <p14:tracePt t="260462" x="6646863" y="5230813"/>
          <p14:tracePt t="260497" x="6659563" y="5230813"/>
          <p14:tracePt t="260505" x="6684963" y="5218113"/>
          <p14:tracePt t="260512" x="6746875" y="5181600"/>
          <p14:tracePt t="260529" x="6859588" y="5118100"/>
          <p14:tracePt t="260545" x="6972300" y="5043488"/>
          <p14:tracePt t="260562" x="7072313" y="4992688"/>
          <p14:tracePt t="260578" x="7146925" y="4943475"/>
          <p14:tracePt t="260594" x="7197725" y="4918075"/>
          <p14:tracePt t="260611" x="7223125" y="4905375"/>
          <p14:tracePt t="260737" x="7235825" y="4905375"/>
          <p14:tracePt t="260745" x="7235825" y="4892675"/>
          <p14:tracePt t="260762" x="7246938" y="4892675"/>
          <p14:tracePt t="260769" x="7246938" y="4879975"/>
          <p14:tracePt t="260778" x="7259638" y="4879975"/>
          <p14:tracePt t="260796" x="7259638" y="4868863"/>
          <p14:tracePt t="260812" x="7285038" y="48688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(2)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27577" y="2242114"/>
            <a:ext cx="10336846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latin typeface="Alexandria"/>
              </a:rPr>
              <a:t>Null Hypothesis (H₀)</a:t>
            </a:r>
            <a:r>
              <a:rPr lang="en-US" sz="2800" dirty="0">
                <a:latin typeface="Alexandria"/>
              </a:rPr>
              <a:t>: There is no difference in patient no-show rates </a:t>
            </a:r>
            <a:r>
              <a:rPr lang="en-US" sz="2800" b="1" dirty="0">
                <a:latin typeface="Alexandria"/>
              </a:rPr>
              <a:t>before</a:t>
            </a:r>
            <a:r>
              <a:rPr lang="en-US" sz="2800" dirty="0">
                <a:latin typeface="Alexandria"/>
              </a:rPr>
              <a:t> and </a:t>
            </a:r>
            <a:r>
              <a:rPr lang="en-US" sz="2800" b="1" dirty="0">
                <a:latin typeface="Alexandria"/>
              </a:rPr>
              <a:t>after</a:t>
            </a:r>
            <a:r>
              <a:rPr lang="en-US" sz="2800" dirty="0">
                <a:latin typeface="Alexandria"/>
              </a:rPr>
              <a:t> implementing the digital scheduling system. </a:t>
            </a:r>
            <a:endParaRPr lang="en-US" sz="2800" b="1" dirty="0">
              <a:latin typeface="Alexandria"/>
            </a:endParaRP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latin typeface="Alexandria"/>
              </a:rPr>
              <a:t>Alternative Hypothesis (H₁)</a:t>
            </a:r>
            <a:r>
              <a:rPr lang="en-US" sz="2800" dirty="0">
                <a:latin typeface="Alexandria"/>
              </a:rPr>
              <a:t>: There is a difference in patient no-show rates </a:t>
            </a:r>
            <a:r>
              <a:rPr lang="en-US" sz="2800" b="1" dirty="0">
                <a:latin typeface="Alexandria"/>
              </a:rPr>
              <a:t>before</a:t>
            </a:r>
            <a:r>
              <a:rPr lang="en-US" sz="2800" dirty="0">
                <a:latin typeface="Alexandria"/>
              </a:rPr>
              <a:t> and </a:t>
            </a:r>
            <a:r>
              <a:rPr lang="en-US" sz="2800" b="1" dirty="0">
                <a:latin typeface="Alexandria"/>
              </a:rPr>
              <a:t>after</a:t>
            </a:r>
            <a:r>
              <a:rPr lang="en-US" sz="2800" dirty="0">
                <a:latin typeface="Alexandria"/>
              </a:rPr>
              <a:t> implementing the digital scheduling system.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0623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5525"/>
    </mc:Choice>
    <mc:Fallback xmlns="">
      <p:transition advTm="1855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5863" x="3276600" y="6188075"/>
          <p14:tracePt t="26085" x="1865313" y="6745288"/>
          <p14:tracePt t="26096" x="1827213" y="6683375"/>
          <p14:tracePt t="26113" x="1752600" y="6583363"/>
          <p14:tracePt t="26115" x="1739900" y="6545263"/>
          <p14:tracePt t="26130" x="1714500" y="6519863"/>
          <p14:tracePt t="26132" x="1701800" y="6507163"/>
          <p14:tracePt t="26147" x="1701800" y="6483350"/>
          <p14:tracePt t="26252" x="1701800" y="6470650"/>
          <p14:tracePt t="26372" x="1701800" y="6457950"/>
          <p14:tracePt t="26404" x="1714500" y="6457950"/>
          <p14:tracePt t="26413" x="1727200" y="6445250"/>
          <p14:tracePt t="26429" x="1739900" y="6445250"/>
          <p14:tracePt t="26437" x="1752600" y="6432550"/>
          <p14:tracePt t="26447" x="1778000" y="6432550"/>
          <p14:tracePt t="26464" x="1790700" y="6432550"/>
          <p14:tracePt t="26480" x="1814513" y="6432550"/>
          <p14:tracePt t="58804" x="1814513" y="6419850"/>
          <p14:tracePt t="58812" x="1814513" y="6407150"/>
          <p14:tracePt t="58820" x="1827213" y="6345238"/>
          <p14:tracePt t="58832" x="1890713" y="6207125"/>
          <p14:tracePt t="58849" x="2039938" y="5756275"/>
          <p14:tracePt t="58851" x="2152650" y="5430838"/>
          <p14:tracePt t="58865" x="2239963" y="5194300"/>
          <p14:tracePt t="58868" x="2328863" y="4968875"/>
          <p14:tracePt t="58882" x="2403475" y="4756150"/>
          <p14:tracePt t="58884" x="2452688" y="4592638"/>
          <p14:tracePt t="58900" x="2516188" y="4305300"/>
          <p14:tracePt t="58916" x="2565400" y="4029075"/>
          <p14:tracePt t="58932" x="2578100" y="3916363"/>
          <p14:tracePt t="58934" x="2578100" y="3816350"/>
          <p14:tracePt t="58949" x="2578100" y="3616325"/>
          <p14:tracePt t="58965" x="2578100" y="3454400"/>
          <p14:tracePt t="58982" x="2578100" y="3403600"/>
          <p14:tracePt t="59468" x="2590800" y="3403600"/>
          <p14:tracePt t="59476" x="2628900" y="3429000"/>
          <p14:tracePt t="59484" x="2678113" y="3467100"/>
          <p14:tracePt t="59500" x="2778125" y="3567113"/>
          <p14:tracePt t="59517" x="2903538" y="3641725"/>
          <p14:tracePt t="59534" x="2979738" y="3654425"/>
          <p14:tracePt t="59550" x="3003550" y="3654425"/>
          <p14:tracePt t="59796" x="3003550" y="3641725"/>
          <p14:tracePt t="61220" x="2992438" y="3641725"/>
          <p14:tracePt t="61228" x="2979738" y="3641725"/>
          <p14:tracePt t="61237" x="2967038" y="3641725"/>
          <p14:tracePt t="61255" x="2954338" y="3641725"/>
          <p14:tracePt t="61271" x="2941638" y="3641725"/>
          <p14:tracePt t="61289" x="2928938" y="3629025"/>
          <p14:tracePt t="61305" x="2903538" y="3629025"/>
          <p14:tracePt t="61307" x="2890838" y="3616325"/>
          <p14:tracePt t="61324" x="2879725" y="3603625"/>
          <p14:tracePt t="61340" x="2816225" y="3590925"/>
          <p14:tracePt t="61355" x="2790825" y="3579813"/>
          <p14:tracePt t="61372" x="2754313" y="3554413"/>
          <p14:tracePt t="61389" x="2728913" y="3554413"/>
          <p14:tracePt t="61405" x="2716213" y="3541713"/>
          <p14:tracePt t="61476" x="2703513" y="3529013"/>
          <p14:tracePt t="61492" x="2703513" y="3516313"/>
          <p14:tracePt t="62068" x="2716213" y="3503613"/>
          <p14:tracePt t="62075" x="2741613" y="3467100"/>
          <p14:tracePt t="62091" x="2778125" y="3441700"/>
          <p14:tracePt t="62093" x="2828925" y="3390900"/>
          <p14:tracePt t="62107" x="2967038" y="3290888"/>
          <p14:tracePt t="62124" x="3116263" y="3190875"/>
          <p14:tracePt t="62140" x="3267075" y="3090863"/>
          <p14:tracePt t="62157" x="3405188" y="3003550"/>
          <p14:tracePt t="62173" x="3530600" y="2928938"/>
          <p14:tracePt t="62190" x="3679825" y="2878138"/>
          <p14:tracePt t="62207" x="3817938" y="2840038"/>
          <p14:tracePt t="62224" x="3943350" y="2816225"/>
          <p14:tracePt t="62241" x="4056063" y="2803525"/>
          <p14:tracePt t="62244" x="4081463" y="2803525"/>
          <p14:tracePt t="62259" x="4105275" y="2803525"/>
          <p14:tracePt t="62275" x="4143375" y="2803525"/>
          <p14:tracePt t="62292" x="4181475" y="2803525"/>
          <p14:tracePt t="62308" x="4243388" y="2803525"/>
          <p14:tracePt t="62324" x="4318000" y="2803525"/>
          <p14:tracePt t="62341" x="4330700" y="2816225"/>
          <p14:tracePt t="62404" x="4343400" y="2816225"/>
          <p14:tracePt t="62411" x="4356100" y="2816225"/>
          <p14:tracePt t="62424" x="4381500" y="2816225"/>
          <p14:tracePt t="62427" x="4418013" y="2816225"/>
          <p14:tracePt t="62442" x="4456113" y="2816225"/>
          <p14:tracePt t="62459" x="4556125" y="2816225"/>
          <p14:tracePt t="62475" x="4606925" y="2816225"/>
          <p14:tracePt t="62492" x="4643438" y="2816225"/>
          <p14:tracePt t="62508" x="4656138" y="2828925"/>
          <p14:tracePt t="63180" x="4668838" y="2828925"/>
          <p14:tracePt t="63188" x="4706938" y="2828925"/>
          <p14:tracePt t="63195" x="4756150" y="2828925"/>
          <p14:tracePt t="63210" x="4819650" y="2828925"/>
          <p14:tracePt t="63212" x="4868863" y="2828925"/>
          <p14:tracePt t="63227" x="4994275" y="2816225"/>
          <p14:tracePt t="63244" x="5170488" y="2803525"/>
          <p14:tracePt t="63260" x="5357813" y="2790825"/>
          <p14:tracePt t="63277" x="5583238" y="2790825"/>
          <p14:tracePt t="63293" x="5845175" y="2828925"/>
          <p14:tracePt t="63310" x="6083300" y="2865438"/>
          <p14:tracePt t="63327" x="6296025" y="2903538"/>
          <p14:tracePt t="63344" x="6472238" y="2916238"/>
          <p14:tracePt t="63360" x="6634163" y="2941638"/>
          <p14:tracePt t="63363" x="6696075" y="2952750"/>
          <p14:tracePt t="63377" x="6772275" y="2965450"/>
          <p14:tracePt t="63380" x="6821488" y="2978150"/>
          <p14:tracePt t="63394" x="6872288" y="2978150"/>
          <p14:tracePt t="63396" x="6934200" y="2978150"/>
          <p14:tracePt t="63411" x="7010400" y="2978150"/>
          <p14:tracePt t="63427" x="7059613" y="2978150"/>
          <p14:tracePt t="63444" x="7110413" y="2978150"/>
          <p14:tracePt t="63461" x="7159625" y="2978150"/>
          <p14:tracePt t="63478" x="7185025" y="2965450"/>
          <p14:tracePt t="63494" x="7210425" y="2965450"/>
          <p14:tracePt t="63510" x="7223125" y="2941638"/>
          <p14:tracePt t="63527" x="7246938" y="2928938"/>
          <p14:tracePt t="63544" x="7285038" y="2903538"/>
          <p14:tracePt t="63548" x="7297738" y="2890838"/>
          <p14:tracePt t="63561" x="7323138" y="2878138"/>
          <p14:tracePt t="63563" x="7335838" y="2865438"/>
          <p14:tracePt t="63578" x="7359650" y="2852738"/>
          <p14:tracePt t="63580" x="7397750" y="2828925"/>
          <p14:tracePt t="63595" x="7459663" y="2816225"/>
          <p14:tracePt t="63611" x="7510463" y="2790825"/>
          <p14:tracePt t="63628" x="7548563" y="2778125"/>
          <p14:tracePt t="63644" x="7561263" y="2778125"/>
          <p14:tracePt t="64339" x="7548563" y="2765425"/>
          <p14:tracePt t="64348" x="7548563" y="2752725"/>
          <p14:tracePt t="64684" x="7535863" y="2752725"/>
          <p14:tracePt t="64700" x="7523163" y="2765425"/>
          <p14:tracePt t="64716" x="7523163" y="2778125"/>
          <p14:tracePt t="64748" x="7523163" y="2765425"/>
          <p14:tracePt t="64755" x="7510463" y="2752725"/>
          <p14:tracePt t="64764" x="7497763" y="2752725"/>
          <p14:tracePt t="64781" x="7497763" y="2740025"/>
          <p14:tracePt t="64804" x="7485063" y="2740025"/>
          <p14:tracePt t="65076" x="7497763" y="2728913"/>
          <p14:tracePt t="65084" x="7510463" y="2728913"/>
          <p14:tracePt t="65099" x="7535863" y="2728913"/>
          <p14:tracePt t="65101" x="7548563" y="2716213"/>
          <p14:tracePt t="65115" x="7597775" y="2703513"/>
          <p14:tracePt t="65131" x="7661275" y="2678113"/>
          <p14:tracePt t="65148" x="7723188" y="2665413"/>
          <p14:tracePt t="65165" x="7797800" y="2640013"/>
          <p14:tracePt t="65181" x="7874000" y="2640013"/>
          <p14:tracePt t="65198" x="7910513" y="2616200"/>
          <p14:tracePt t="65215" x="7974013" y="2616200"/>
          <p14:tracePt t="65232" x="8074025" y="2603500"/>
          <p14:tracePt t="65249" x="8148638" y="2603500"/>
          <p14:tracePt t="65252" x="8186738" y="2590800"/>
          <p14:tracePt t="65266" x="8223250" y="2578100"/>
          <p14:tracePt t="65268" x="8274050" y="2578100"/>
          <p14:tracePt t="65282" x="8312150" y="2578100"/>
          <p14:tracePt t="65284" x="8335963" y="2578100"/>
          <p14:tracePt t="65300" x="8374063" y="2578100"/>
          <p14:tracePt t="65316" x="8424863" y="2578100"/>
          <p14:tracePt t="65332" x="8435975" y="2578100"/>
          <p14:tracePt t="65349" x="8448675" y="2578100"/>
          <p14:tracePt t="65476" x="8435975" y="2603500"/>
          <p14:tracePt t="65483" x="8374063" y="2640013"/>
          <p14:tracePt t="65491" x="8312150" y="2678113"/>
          <p14:tracePt t="65500" x="8248650" y="2716213"/>
          <p14:tracePt t="65516" x="8086725" y="2778125"/>
          <p14:tracePt t="65532" x="7974013" y="2828925"/>
          <p14:tracePt t="65549" x="7910513" y="2840038"/>
          <p14:tracePt t="65565" x="7874000" y="2865438"/>
          <p14:tracePt t="65583" x="7848600" y="2865438"/>
          <p14:tracePt t="65660" x="7810500" y="2865438"/>
          <p14:tracePt t="65668" x="7761288" y="2865438"/>
          <p14:tracePt t="65684" x="7685088" y="2865438"/>
          <p14:tracePt t="65787" x="7673975" y="2865438"/>
          <p14:tracePt t="65796" x="7648575" y="2865438"/>
          <p14:tracePt t="65804" x="7610475" y="2865438"/>
          <p14:tracePt t="65817" x="7572375" y="2865438"/>
          <p14:tracePt t="65819" x="7523163" y="2865438"/>
          <p14:tracePt t="65833" x="7472363" y="2865438"/>
          <p14:tracePt t="65836" x="7423150" y="2865438"/>
          <p14:tracePt t="65851" x="7259638" y="2865438"/>
          <p14:tracePt t="65868" x="7134225" y="2865438"/>
          <p14:tracePt t="65884" x="7021513" y="2865438"/>
          <p14:tracePt t="65900" x="6921500" y="2865438"/>
          <p14:tracePt t="65917" x="6884988" y="2865438"/>
          <p14:tracePt t="66180" x="6910388" y="2852738"/>
          <p14:tracePt t="66188" x="6959600" y="2828925"/>
          <p14:tracePt t="66201" x="7034213" y="2803525"/>
          <p14:tracePt t="66204" x="7123113" y="2778125"/>
          <p14:tracePt t="66218" x="7210425" y="2752725"/>
          <p14:tracePt t="66220" x="7297738" y="2716213"/>
          <p14:tracePt t="66235" x="7472363" y="2652713"/>
          <p14:tracePt t="66252" x="7648575" y="2590800"/>
          <p14:tracePt t="66268" x="7861300" y="2527300"/>
          <p14:tracePt t="66285" x="8099425" y="2478088"/>
          <p14:tracePt t="66301" x="8324850" y="2414588"/>
          <p14:tracePt t="66317" x="8537575" y="2378075"/>
          <p14:tracePt t="66334" x="8661400" y="2365375"/>
          <p14:tracePt t="66351" x="8724900" y="2352675"/>
          <p14:tracePt t="66368" x="8763000" y="2339975"/>
          <p14:tracePt t="66371" x="8786813" y="2339975"/>
          <p14:tracePt t="66385" x="8812213" y="2339975"/>
          <p14:tracePt t="66387" x="8824913" y="2327275"/>
          <p14:tracePt t="66401" x="8850313" y="2327275"/>
          <p14:tracePt t="66403" x="8874125" y="2327275"/>
          <p14:tracePt t="66419" x="8950325" y="2290763"/>
          <p14:tracePt t="66435" x="9024938" y="2278063"/>
          <p14:tracePt t="66452" x="9150350" y="2252663"/>
          <p14:tracePt t="66468" x="9324975" y="2227263"/>
          <p14:tracePt t="66485" x="9525000" y="2214563"/>
          <p14:tracePt t="66502" x="9788525" y="2201863"/>
          <p14:tracePt t="66518" x="10152063" y="2190750"/>
          <p14:tracePt t="66535" x="10502900" y="2190750"/>
          <p14:tracePt t="66551" x="10815638" y="2190750"/>
          <p14:tracePt t="66569" x="11015663" y="2190750"/>
          <p14:tracePt t="66572" x="11064875" y="2190750"/>
          <p14:tracePt t="66586" x="11102975" y="2190750"/>
          <p14:tracePt t="67020" x="11102975" y="2201863"/>
          <p14:tracePt t="67028" x="11102975" y="2214563"/>
          <p14:tracePt t="67037" x="11102975" y="2227263"/>
          <p14:tracePt t="67053" x="11077575" y="2252663"/>
          <p14:tracePt t="67069" x="11064875" y="2252663"/>
          <p14:tracePt t="67087" x="11052175" y="2252663"/>
          <p14:tracePt t="67236" x="11041063" y="2265363"/>
          <p14:tracePt t="67244" x="11015663" y="2278063"/>
          <p14:tracePt t="67253" x="10990263" y="2290763"/>
          <p14:tracePt t="67270" x="10928350" y="2327275"/>
          <p14:tracePt t="67287" x="10828338" y="2390775"/>
          <p14:tracePt t="67304" x="10777538" y="2403475"/>
          <p14:tracePt t="67321" x="10752138" y="2427288"/>
          <p14:tracePt t="67323" x="10726738" y="2427288"/>
          <p14:tracePt t="67338" x="10715625" y="2427288"/>
          <p14:tracePt t="67404" x="10702925" y="2427288"/>
          <p14:tracePt t="67411" x="10677525" y="2439988"/>
          <p14:tracePt t="67421" x="10652125" y="2439988"/>
          <p14:tracePt t="67437" x="10602913" y="2439988"/>
          <p14:tracePt t="67454" x="10564813" y="2439988"/>
          <p14:tracePt t="67628" x="10552113" y="2439988"/>
          <p14:tracePt t="67636" x="10539413" y="2452688"/>
          <p14:tracePt t="67644" x="10526713" y="2478088"/>
          <p14:tracePt t="67654" x="10502900" y="2478088"/>
          <p14:tracePt t="67671" x="10452100" y="2503488"/>
          <p14:tracePt t="67688" x="10401300" y="2527300"/>
          <p14:tracePt t="67691" x="10364788" y="2540000"/>
          <p14:tracePt t="67706" x="10326688" y="2565400"/>
          <p14:tracePt t="67708" x="10288588" y="2578100"/>
          <p14:tracePt t="67723" x="10252075" y="2590800"/>
          <p14:tracePt t="67725" x="10213975" y="2603500"/>
          <p14:tracePt t="67739" x="10113963" y="2652713"/>
          <p14:tracePt t="67755" x="10026650" y="2652713"/>
          <p14:tracePt t="67988" x="10013950" y="2652713"/>
          <p14:tracePt t="67996" x="10001250" y="2665413"/>
          <p14:tracePt t="68005" x="9975850" y="2678113"/>
          <p14:tracePt t="68022" x="9901238" y="2690813"/>
          <p14:tracePt t="68039" x="9839325" y="2690813"/>
          <p14:tracePt t="68056" x="9826625" y="2690813"/>
          <p14:tracePt t="68363" x="9813925" y="2690813"/>
          <p14:tracePt t="68372" x="9801225" y="2690813"/>
          <p14:tracePt t="68380" x="9788525" y="2690813"/>
          <p14:tracePt t="69596" x="9788525" y="2678113"/>
          <p14:tracePt t="69604" x="9788525" y="2640013"/>
          <p14:tracePt t="69612" x="9801225" y="2578100"/>
          <p14:tracePt t="69627" x="9863138" y="2465388"/>
          <p14:tracePt t="69643" x="9952038" y="2303463"/>
          <p14:tracePt t="69660" x="10075863" y="2127250"/>
          <p14:tracePt t="69677" x="10277475" y="1978025"/>
          <p14:tracePt t="69693" x="10577513" y="1752600"/>
          <p14:tracePt t="69710" x="11028363" y="1501775"/>
          <p14:tracePt t="69727" x="11715750" y="1176338"/>
          <p14:tracePt t="71555" x="10502900" y="12700"/>
          <p14:tracePt t="71565" x="10502900" y="38100"/>
          <p14:tracePt t="71581" x="10490200" y="61913"/>
          <p14:tracePt t="71598" x="10490200" y="74613"/>
          <p14:tracePt t="71615" x="10477500" y="100013"/>
          <p14:tracePt t="71632" x="10477500" y="150813"/>
          <p14:tracePt t="71635" x="10464800" y="161925"/>
          <p14:tracePt t="71649" x="10452100" y="174625"/>
          <p14:tracePt t="71651" x="10452100" y="187325"/>
          <p14:tracePt t="71666" x="10452100" y="200025"/>
          <p14:tracePt t="71668" x="10439400" y="212725"/>
          <p14:tracePt t="71683" x="10439400" y="238125"/>
          <p14:tracePt t="71699" x="10426700" y="250825"/>
          <p14:tracePt t="71716" x="10414000" y="300038"/>
          <p14:tracePt t="71732" x="10401300" y="338138"/>
          <p14:tracePt t="71749" x="10401300" y="400050"/>
          <p14:tracePt t="71765" x="10390188" y="463550"/>
          <p14:tracePt t="71782" x="10352088" y="550863"/>
          <p14:tracePt t="71799" x="10339388" y="663575"/>
          <p14:tracePt t="71816" x="10301288" y="838200"/>
          <p14:tracePt t="71832" x="10264775" y="976313"/>
          <p14:tracePt t="71850" x="10213975" y="1125538"/>
          <p14:tracePt t="71852" x="10177463" y="1201738"/>
          <p14:tracePt t="71866" x="10139363" y="1276350"/>
          <p14:tracePt t="71868" x="10101263" y="1350963"/>
          <p14:tracePt t="71883" x="10026650" y="1463675"/>
          <p14:tracePt t="71900" x="9975850" y="1563688"/>
          <p14:tracePt t="71916" x="9913938" y="1663700"/>
          <p14:tracePt t="71934" x="9875838" y="1739900"/>
          <p14:tracePt t="71949" x="9826625" y="1801813"/>
          <p14:tracePt t="71966" x="9801225" y="1839913"/>
          <p14:tracePt t="72036" x="9801225" y="1852613"/>
          <p14:tracePt t="72044" x="9788525" y="1865313"/>
          <p14:tracePt t="72052" x="9775825" y="1889125"/>
          <p14:tracePt t="72067" x="9750425" y="1952625"/>
          <p14:tracePt t="72083" x="9739313" y="1989138"/>
          <p14:tracePt t="72100" x="9739313" y="2001838"/>
          <p14:tracePt t="72116" x="9739313" y="2014538"/>
          <p14:tracePt t="72292" x="9739313" y="2027238"/>
          <p14:tracePt t="72300" x="9739313" y="2039938"/>
          <p14:tracePt t="72307" x="9739313" y="2052638"/>
          <p14:tracePt t="72317" x="9739313" y="2065338"/>
          <p14:tracePt t="72333" x="9739313" y="2089150"/>
          <p14:tracePt t="72350" x="9739313" y="2114550"/>
          <p14:tracePt t="72367" x="9739313" y="2165350"/>
          <p14:tracePt t="72384" x="9739313" y="2227263"/>
          <p14:tracePt t="72401" x="9726613" y="2278063"/>
          <p14:tracePt t="72403" x="9713913" y="2290763"/>
          <p14:tracePt t="72418" x="9713913" y="2314575"/>
          <p14:tracePt t="72421" x="9701213" y="2352675"/>
          <p14:tracePt t="72435" x="9688513" y="2378075"/>
          <p14:tracePt t="72451" x="9675813" y="2403475"/>
          <p14:tracePt t="72468" x="9675813" y="2414588"/>
          <p14:tracePt t="72564" x="9688513" y="2414588"/>
          <p14:tracePt t="72571" x="9713913" y="2414588"/>
          <p14:tracePt t="72584" x="9750425" y="2414588"/>
          <p14:tracePt t="72587" x="9788525" y="2414588"/>
          <p14:tracePt t="72601" x="9801225" y="2414588"/>
          <p14:tracePt t="72604" x="9813925" y="2414588"/>
          <p14:tracePt t="72618" x="9826625" y="2414588"/>
          <p14:tracePt t="72621" x="9852025" y="2414588"/>
          <p14:tracePt t="72708" x="9852025" y="2427288"/>
          <p14:tracePt t="72716" x="9852025" y="2465388"/>
          <p14:tracePt t="72725" x="9852025" y="2503488"/>
          <p14:tracePt t="72734" x="9852025" y="2552700"/>
          <p14:tracePt t="72749" x="9788525" y="2665413"/>
          <p14:tracePt t="72767" x="9726613" y="2728913"/>
          <p14:tracePt t="72783" x="9675813" y="2790825"/>
          <p14:tracePt t="72800" x="9663113" y="2816225"/>
          <p14:tracePt t="72817" x="9663113" y="2828925"/>
          <p14:tracePt t="72867" x="9663113" y="2816225"/>
          <p14:tracePt t="72876" x="9675813" y="2740025"/>
          <p14:tracePt t="72885" x="9713913" y="2640013"/>
          <p14:tracePt t="72901" x="9826625" y="2352675"/>
          <p14:tracePt t="72918" x="9952038" y="2127250"/>
          <p14:tracePt t="72936" x="9988550" y="2078038"/>
          <p14:tracePt t="73076" x="9963150" y="2078038"/>
          <p14:tracePt t="73085" x="9913938" y="2078038"/>
          <p14:tracePt t="73093" x="9863138" y="2078038"/>
          <p14:tracePt t="73102" x="9826625" y="2078038"/>
          <p14:tracePt t="73119" x="9775825" y="2089150"/>
          <p14:tracePt t="73136" x="9675813" y="2089150"/>
          <p14:tracePt t="73140" x="9601200" y="2089150"/>
          <p14:tracePt t="73153" x="9513888" y="2089150"/>
          <p14:tracePt t="73156" x="9450388" y="2089150"/>
          <p14:tracePt t="73170" x="9388475" y="2089150"/>
          <p14:tracePt t="73171" x="9312275" y="2089150"/>
          <p14:tracePt t="73187" x="9212263" y="2089150"/>
          <p14:tracePt t="73203" x="9075738" y="2089150"/>
          <p14:tracePt t="73220" x="8937625" y="2101850"/>
          <p14:tracePt t="73236" x="8712200" y="2152650"/>
          <p14:tracePt t="73253" x="8499475" y="2239963"/>
          <p14:tracePt t="73269" x="8286750" y="2339975"/>
          <p14:tracePt t="73286" x="8099425" y="2427288"/>
          <p14:tracePt t="73302" x="7974013" y="2516188"/>
          <p14:tracePt t="73320" x="7897813" y="2578100"/>
          <p14:tracePt t="73324" x="7861300" y="2603500"/>
          <p14:tracePt t="73335" x="7810500" y="2652713"/>
          <p14:tracePt t="73353" x="7723188" y="2728913"/>
          <p14:tracePt t="73356" x="7697788" y="2765425"/>
          <p14:tracePt t="73370" x="7673975" y="2790825"/>
          <p14:tracePt t="73371" x="7635875" y="2803525"/>
          <p14:tracePt t="73387" x="7585075" y="2865438"/>
          <p14:tracePt t="73403" x="7523163" y="2916238"/>
          <p14:tracePt t="73420" x="7472363" y="2952750"/>
          <p14:tracePt t="73436" x="7459663" y="2965450"/>
          <p14:tracePt t="73508" x="7459663" y="2952750"/>
          <p14:tracePt t="73516" x="7459663" y="2890838"/>
          <p14:tracePt t="73524" x="7497763" y="2790825"/>
          <p14:tracePt t="73537" x="7561263" y="2665413"/>
          <p14:tracePt t="73540" x="7623175" y="2552700"/>
          <p14:tracePt t="73554" x="7673975" y="2478088"/>
          <p14:tracePt t="73556" x="7697788" y="2452688"/>
          <p14:tracePt t="73571" x="7723188" y="2439988"/>
          <p14:tracePt t="73764" x="7710488" y="2439988"/>
          <p14:tracePt t="73771" x="7697788" y="2439988"/>
          <p14:tracePt t="73787" x="7685088" y="2439988"/>
          <p14:tracePt t="73804" x="7673975" y="2427288"/>
          <p14:tracePt t="73821" x="7648575" y="2427288"/>
          <p14:tracePt t="73837" x="7635875" y="2427288"/>
          <p14:tracePt t="73854" x="7597775" y="2427288"/>
          <p14:tracePt t="73871" x="7585075" y="2427288"/>
          <p14:tracePt t="73888" x="7572375" y="2427288"/>
          <p14:tracePt t="74212" x="7585075" y="2427288"/>
          <p14:tracePt t="74220" x="7623175" y="2427288"/>
          <p14:tracePt t="74228" x="7673975" y="2439988"/>
          <p14:tracePt t="74238" x="7723188" y="2439988"/>
          <p14:tracePt t="74255" x="7773988" y="2439988"/>
          <p14:tracePt t="74272" x="7810500" y="2452688"/>
          <p14:tracePt t="74289" x="7823200" y="2452688"/>
          <p14:tracePt t="74292" x="7835900" y="2452688"/>
          <p14:tracePt t="74306" x="7848600" y="2414588"/>
          <p14:tracePt t="74308" x="7861300" y="2365375"/>
          <p14:tracePt t="74323" x="7886700" y="2278063"/>
          <p14:tracePt t="74340" x="7897813" y="2201863"/>
          <p14:tracePt t="74356" x="7897813" y="2178050"/>
          <p14:tracePt t="74524" x="7874000" y="2178050"/>
          <p14:tracePt t="74531" x="7773988" y="2201863"/>
          <p14:tracePt t="74540" x="7661275" y="2265363"/>
          <p14:tracePt t="74556" x="7510463" y="2303463"/>
          <p14:tracePt t="74572" x="7485063" y="2303463"/>
          <p14:tracePt t="74908" x="7485063" y="2314575"/>
          <p14:tracePt t="74916" x="7485063" y="2327275"/>
          <p14:tracePt t="74924" x="7485063" y="2352675"/>
          <p14:tracePt t="74941" x="7485063" y="2478088"/>
          <p14:tracePt t="74957" x="7485063" y="2616200"/>
          <p14:tracePt t="74973" x="7485063" y="2703513"/>
          <p14:tracePt t="74990" x="7472363" y="2803525"/>
          <p14:tracePt t="75008" x="7385050" y="2916238"/>
          <p14:tracePt t="75024" x="7210425" y="3054350"/>
          <p14:tracePt t="75028" x="7097713" y="3103563"/>
          <p14:tracePt t="75041" x="6972300" y="3165475"/>
          <p14:tracePt t="75044" x="6834188" y="3203575"/>
          <p14:tracePt t="75058" x="6684963" y="3241675"/>
          <p14:tracePt t="75060" x="6534150" y="3278188"/>
          <p14:tracePt t="75075" x="6259513" y="3341688"/>
          <p14:tracePt t="75091" x="5995988" y="3367088"/>
          <p14:tracePt t="75108" x="5808663" y="3378200"/>
          <p14:tracePt t="75124" x="5719763" y="3390900"/>
          <p14:tracePt t="75141" x="5683250" y="3390900"/>
          <p14:tracePt t="75158" x="5670550" y="3390900"/>
          <p14:tracePt t="75364" x="5657850" y="3390900"/>
          <p14:tracePt t="75372" x="5645150" y="3390900"/>
          <p14:tracePt t="75388" x="5632450" y="3390900"/>
          <p14:tracePt t="75404" x="5619750" y="3390900"/>
          <p14:tracePt t="75411" x="5607050" y="3390900"/>
          <p14:tracePt t="75425" x="5595938" y="3367088"/>
          <p14:tracePt t="75428" x="5570538" y="3354388"/>
          <p14:tracePt t="75442" x="5557838" y="3341688"/>
          <p14:tracePt t="75444" x="5545138" y="3328988"/>
          <p14:tracePt t="75459" x="5519738" y="3316288"/>
          <p14:tracePt t="75483" x="5507038" y="3303588"/>
          <p14:tracePt t="75499" x="5495925" y="3303588"/>
          <p14:tracePt t="75509" x="5483225" y="3303588"/>
          <p14:tracePt t="75525" x="5445125" y="3303588"/>
          <p14:tracePt t="75541" x="5370513" y="3303588"/>
          <p14:tracePt t="75559" x="5270500" y="3303588"/>
          <p14:tracePt t="75576" x="5145088" y="3303588"/>
          <p14:tracePt t="75592" x="5006975" y="3303588"/>
          <p14:tracePt t="75609" x="4819650" y="3303588"/>
          <p14:tracePt t="75611" x="4732338" y="3303588"/>
          <p14:tracePt t="75626" x="4643438" y="3303588"/>
          <p14:tracePt t="75628" x="4568825" y="3303588"/>
          <p14:tracePt t="75643" x="4418013" y="3303588"/>
          <p14:tracePt t="75660" x="4343400" y="3303588"/>
          <p14:tracePt t="75676" x="4294188" y="3303588"/>
          <p14:tracePt t="75693" x="4268788" y="3303588"/>
          <p14:tracePt t="75708" x="4256088" y="3303588"/>
          <p14:tracePt t="75940" x="4243388" y="3303588"/>
          <p14:tracePt t="75956" x="4230688" y="3303588"/>
          <p14:tracePt t="75963" x="4217988" y="3303588"/>
          <p14:tracePt t="75976" x="4205288" y="3303588"/>
          <p14:tracePt t="75979" x="4192588" y="3303588"/>
          <p14:tracePt t="75993" x="4156075" y="3303588"/>
          <p14:tracePt t="75995" x="4130675" y="3303588"/>
          <p14:tracePt t="76010" x="4117975" y="3316288"/>
          <p14:tracePt t="76012" x="4105275" y="3316288"/>
          <p14:tracePt t="76027" x="4068763" y="3341688"/>
          <p14:tracePt t="76044" x="4030663" y="3378200"/>
          <p14:tracePt t="76060" x="4017963" y="3416300"/>
          <p14:tracePt t="76077" x="3992563" y="3454400"/>
          <p14:tracePt t="76093" x="3992563" y="3467100"/>
          <p14:tracePt t="76110" x="3968750" y="3503613"/>
          <p14:tracePt t="76133" x="3968750" y="3516313"/>
          <p14:tracePt t="76144" x="3956050" y="3516313"/>
          <p14:tracePt t="76220" x="3979863" y="3516313"/>
          <p14:tracePt t="76227" x="4043363" y="3516313"/>
          <p14:tracePt t="76235" x="4105275" y="3516313"/>
          <p14:tracePt t="76244" x="4181475" y="3516313"/>
          <p14:tracePt t="76261" x="4330700" y="3516313"/>
          <p14:tracePt t="76277" x="4494213" y="3467100"/>
          <p14:tracePt t="76294" x="4594225" y="3454400"/>
          <p14:tracePt t="76311" x="4694238" y="3429000"/>
          <p14:tracePt t="76328" x="4768850" y="3403600"/>
          <p14:tracePt t="76344" x="4794250" y="3403600"/>
          <p14:tracePt t="76347" x="4806950" y="3403600"/>
          <p14:tracePt t="80179" x="4819650" y="3403600"/>
          <p14:tracePt t="80187" x="4832350" y="3403600"/>
          <p14:tracePt t="80195" x="4856163" y="3390900"/>
          <p14:tracePt t="80204" x="4906963" y="3378200"/>
          <p14:tracePt t="80221" x="5032375" y="3341688"/>
          <p14:tracePt t="80237" x="5157788" y="3316288"/>
          <p14:tracePt t="80254" x="5245100" y="3290888"/>
          <p14:tracePt t="80271" x="5281613" y="3267075"/>
          <p14:tracePt t="80288" x="5345113" y="3228975"/>
          <p14:tracePt t="80291" x="5370513" y="3203575"/>
          <p14:tracePt t="80305" x="5394325" y="3190875"/>
          <p14:tracePt t="80307" x="5432425" y="3165475"/>
          <p14:tracePt t="80321" x="5445125" y="3165475"/>
          <p14:tracePt t="80323" x="5457825" y="3154363"/>
          <p14:tracePt t="80339" x="5483225" y="3128963"/>
          <p14:tracePt t="80355" x="5519738" y="3103563"/>
          <p14:tracePt t="80371" x="5532438" y="3090863"/>
          <p14:tracePt t="80388" x="5545138" y="3065463"/>
          <p14:tracePt t="80404" x="5570538" y="3065463"/>
          <p14:tracePt t="80851" x="5583238" y="3065463"/>
          <p14:tracePt t="80859" x="5619750" y="3065463"/>
          <p14:tracePt t="80872" x="5657850" y="3078163"/>
          <p14:tracePt t="80875" x="5683250" y="3078163"/>
          <p14:tracePt t="80890" x="5695950" y="3090863"/>
          <p14:tracePt t="80892" x="5708650" y="3090863"/>
          <p14:tracePt t="80907" x="5719763" y="3090863"/>
          <p14:tracePt t="80964" x="5719763" y="3103563"/>
          <p14:tracePt t="80979" x="5719763" y="3116263"/>
          <p14:tracePt t="80996" x="5719763" y="3128963"/>
          <p14:tracePt t="81003" x="5719763" y="3141663"/>
          <p14:tracePt t="81012" x="5719763" y="3154363"/>
          <p14:tracePt t="81028" x="5719763" y="3165475"/>
          <p14:tracePt t="81051" x="5719763" y="3178175"/>
          <p14:tracePt t="84459" x="5732463" y="3178175"/>
          <p14:tracePt t="84467" x="5757863" y="3178175"/>
          <p14:tracePt t="84482" x="5795963" y="3178175"/>
          <p14:tracePt t="84484" x="5832475" y="3178175"/>
          <p14:tracePt t="84499" x="5883275" y="3178175"/>
          <p14:tracePt t="84515" x="5895975" y="3178175"/>
          <p14:tracePt t="84612" x="5908675" y="3178175"/>
          <p14:tracePt t="84627" x="5921375" y="3178175"/>
          <p14:tracePt t="84636" x="5921375" y="3190875"/>
          <p14:tracePt t="84650" x="5932488" y="3203575"/>
          <p14:tracePt t="84651" x="5957888" y="3203575"/>
          <p14:tracePt t="84667" x="5995988" y="3228975"/>
          <p14:tracePt t="84683" x="6045200" y="3267075"/>
          <p14:tracePt t="84700" x="6134100" y="3316288"/>
          <p14:tracePt t="84716" x="6208713" y="3341688"/>
          <p14:tracePt t="84733" x="6321425" y="3378200"/>
          <p14:tracePt t="84749" x="6396038" y="3403600"/>
          <p14:tracePt t="84766" x="6496050" y="3441700"/>
          <p14:tracePt t="84783" x="6634163" y="3490913"/>
          <p14:tracePt t="84800" x="6734175" y="3516313"/>
          <p14:tracePt t="84816" x="6834188" y="3554413"/>
          <p14:tracePt t="84833" x="6872288" y="3567113"/>
          <p14:tracePt t="84835" x="6897688" y="3579813"/>
          <p14:tracePt t="84850" x="6921500" y="3579813"/>
          <p14:tracePt t="84852" x="6934200" y="3579813"/>
          <p14:tracePt t="84867" x="6946900" y="3579813"/>
          <p14:tracePt t="84883" x="6959600" y="3579813"/>
          <p14:tracePt t="84900" x="6985000" y="3579813"/>
          <p14:tracePt t="84916" x="7010400" y="3579813"/>
          <p14:tracePt t="84933" x="7021513" y="3579813"/>
          <p14:tracePt t="84949" x="7046913" y="3579813"/>
          <p14:tracePt t="84967" x="7097713" y="3579813"/>
          <p14:tracePt t="84983" x="7134225" y="3567113"/>
          <p14:tracePt t="85000" x="7197725" y="3554413"/>
          <p14:tracePt t="85003" x="7223125" y="3541713"/>
          <p14:tracePt t="85017" x="7246938" y="3529013"/>
          <p14:tracePt t="85019" x="7272338" y="3529013"/>
          <p14:tracePt t="85034" x="7297738" y="3516313"/>
          <p14:tracePt t="85036" x="7323138" y="3516313"/>
          <p14:tracePt t="85051" x="7359650" y="3503613"/>
          <p14:tracePt t="85067" x="7410450" y="3503613"/>
          <p14:tracePt t="85083" x="7448550" y="3490913"/>
          <p14:tracePt t="85100" x="7459663" y="3479800"/>
          <p14:tracePt t="85117" x="7485063" y="3479800"/>
          <p14:tracePt t="85699" x="7485063" y="3467100"/>
          <p14:tracePt t="85843" x="7497763" y="3467100"/>
          <p14:tracePt t="85852" x="7523163" y="3467100"/>
          <p14:tracePt t="85859" x="7535863" y="3467100"/>
          <p14:tracePt t="85869" x="7548563" y="3467100"/>
          <p14:tracePt t="85885" x="7585075" y="3467100"/>
          <p14:tracePt t="85902" x="7610475" y="3454400"/>
          <p14:tracePt t="85919" x="7623175" y="3454400"/>
          <p14:tracePt t="85936" x="7635875" y="3454400"/>
          <p14:tracePt t="86123" x="7648575" y="3441700"/>
          <p14:tracePt t="86148" x="7661275" y="3441700"/>
          <p14:tracePt t="86164" x="7673975" y="3441700"/>
          <p14:tracePt t="86171" x="7673975" y="3429000"/>
          <p14:tracePt t="86187" x="7685088" y="3429000"/>
          <p14:tracePt t="86204" x="7697788" y="3429000"/>
          <p14:tracePt t="86220" x="7710488" y="3416300"/>
          <p14:tracePt t="86237" x="7748588" y="3416300"/>
          <p14:tracePt t="86253" x="7773988" y="3390900"/>
          <p14:tracePt t="86270" x="7810500" y="3390900"/>
          <p14:tracePt t="86287" x="7848600" y="3390900"/>
          <p14:tracePt t="86303" x="7910513" y="3378200"/>
          <p14:tracePt t="86320" x="7986713" y="3378200"/>
          <p14:tracePt t="86323" x="8010525" y="3378200"/>
          <p14:tracePt t="86337" x="8035925" y="3378200"/>
          <p14:tracePt t="86339" x="8061325" y="3378200"/>
          <p14:tracePt t="86354" x="8086725" y="3378200"/>
          <p14:tracePt t="86356" x="8123238" y="3378200"/>
          <p14:tracePt t="86371" x="8135938" y="3378200"/>
          <p14:tracePt t="88340" x="8123238" y="3378200"/>
          <p14:tracePt t="88347" x="8086725" y="3378200"/>
          <p14:tracePt t="88359" x="8035925" y="3378200"/>
          <p14:tracePt t="88375" x="7874000" y="3367088"/>
          <p14:tracePt t="88392" x="7673975" y="3354388"/>
          <p14:tracePt t="88395" x="7572375" y="3354388"/>
          <p14:tracePt t="88409" x="7472363" y="3341688"/>
          <p14:tracePt t="88411" x="7359650" y="3328988"/>
          <p14:tracePt t="88425" x="7223125" y="3328988"/>
          <p14:tracePt t="88427" x="7110413" y="3328988"/>
          <p14:tracePt t="88442" x="7010400" y="3328988"/>
          <p14:tracePt t="88445" x="6910388" y="3328988"/>
          <p14:tracePt t="88460" x="6772275" y="3328988"/>
          <p14:tracePt t="88476" x="6696075" y="3328988"/>
          <p14:tracePt t="88492" x="6621463" y="3328988"/>
          <p14:tracePt t="88509" x="6546850" y="3328988"/>
          <p14:tracePt t="88525" x="6446838" y="3341688"/>
          <p14:tracePt t="88543" x="6308725" y="3367088"/>
          <p14:tracePt t="88559" x="6170613" y="3416300"/>
          <p14:tracePt t="88576" x="5983288" y="3490913"/>
          <p14:tracePt t="88580" x="5845175" y="3554413"/>
          <p14:tracePt t="88593" x="5695950" y="3641725"/>
          <p14:tracePt t="88595" x="5532438" y="3729038"/>
          <p14:tracePt t="88610" x="5383213" y="3803650"/>
          <p14:tracePt t="88612" x="5281613" y="3854450"/>
          <p14:tracePt t="88626" x="5207000" y="3892550"/>
          <p14:tracePt t="88629" x="5132388" y="3916363"/>
          <p14:tracePt t="88643" x="5057775" y="3941763"/>
          <p14:tracePt t="88659" x="4994275" y="3979863"/>
          <p14:tracePt t="88676" x="4968875" y="3979863"/>
          <p14:tracePt t="88693" x="4945063" y="3992563"/>
          <p14:tracePt t="88756" x="4932363" y="3992563"/>
          <p14:tracePt t="88763" x="4919663" y="4005263"/>
          <p14:tracePt t="88777" x="4894263" y="4005263"/>
          <p14:tracePt t="88779" x="4856163" y="4017963"/>
          <p14:tracePt t="88793" x="4794250" y="4041775"/>
          <p14:tracePt t="88795" x="4743450" y="4054475"/>
          <p14:tracePt t="88810" x="4694238" y="4067175"/>
          <p14:tracePt t="88812" x="4606925" y="4092575"/>
          <p14:tracePt t="88827" x="4430713" y="4117975"/>
          <p14:tracePt t="88843" x="4268788" y="4129088"/>
          <p14:tracePt t="88860" x="4081463" y="4154488"/>
          <p14:tracePt t="88877" x="3905250" y="4154488"/>
          <p14:tracePt t="88893" x="3767138" y="4167188"/>
          <p14:tracePt t="88910" x="3630613" y="4167188"/>
          <p14:tracePt t="88927" x="3492500" y="4167188"/>
          <p14:tracePt t="88944" x="3354388" y="4167188"/>
          <p14:tracePt t="88960" x="3179763" y="4154488"/>
          <p14:tracePt t="88963" x="3092450" y="4141788"/>
          <p14:tracePt t="88978" x="3028950" y="4141788"/>
          <p14:tracePt t="88980" x="2967038" y="4129088"/>
          <p14:tracePt t="88995" x="2890838" y="4117975"/>
          <p14:tracePt t="89011" x="2841625" y="4105275"/>
          <p14:tracePt t="89027" x="2790825" y="4092575"/>
          <p14:tracePt t="89044" x="2728913" y="4041775"/>
          <p14:tracePt t="89061" x="2678113" y="3992563"/>
          <p14:tracePt t="89077" x="2603500" y="3929063"/>
          <p14:tracePt t="89094" x="2565400" y="3879850"/>
          <p14:tracePt t="89110" x="2528888" y="3816350"/>
          <p14:tracePt t="89127" x="2490788" y="3779838"/>
          <p14:tracePt t="89144" x="2490788" y="3767138"/>
          <p14:tracePt t="89161" x="2478088" y="3754438"/>
          <p14:tracePt t="89755" x="2490788" y="3754438"/>
          <p14:tracePt t="89763" x="2503488" y="3754438"/>
          <p14:tracePt t="89795" x="2516188" y="3754438"/>
          <p14:tracePt t="89812" x="2528888" y="3754438"/>
          <p14:tracePt t="89923" x="2541588" y="3754438"/>
          <p14:tracePt t="89931" x="2554288" y="3754438"/>
          <p14:tracePt t="89947" x="2565400" y="3754438"/>
          <p14:tracePt t="89988" x="2578100" y="3754438"/>
          <p14:tracePt t="90363" x="2590800" y="3754438"/>
          <p14:tracePt t="96763" x="2603500" y="3754438"/>
          <p14:tracePt t="96771" x="2616200" y="3754438"/>
          <p14:tracePt t="96781" x="2667000" y="3754438"/>
          <p14:tracePt t="96798" x="2867025" y="3779838"/>
          <p14:tracePt t="96814" x="3092450" y="3779838"/>
          <p14:tracePt t="96830" x="3205163" y="3779838"/>
          <p14:tracePt t="96848" x="3254375" y="3779838"/>
          <p14:tracePt t="128243" x="3267075" y="3779838"/>
          <p14:tracePt t="128251" x="3305175" y="3767138"/>
          <p14:tracePt t="128262" x="3328988" y="3754438"/>
          <p14:tracePt t="128280" x="3379788" y="3692525"/>
          <p14:tracePt t="128282" x="3392488" y="3679825"/>
          <p14:tracePt t="128297" x="3405188" y="3667125"/>
          <p14:tracePt t="128313" x="3417888" y="3667125"/>
          <p14:tracePt t="128347" x="3417888" y="3654425"/>
          <p14:tracePt t="128355" x="3417888" y="3629025"/>
          <p14:tracePt t="128403" x="3417888" y="3616325"/>
          <p14:tracePt t="128411" x="3417888" y="3603625"/>
          <p14:tracePt t="128419" x="3417888" y="3579813"/>
          <p14:tracePt t="128429" x="3417888" y="3541713"/>
          <p14:tracePt t="128447" x="3417888" y="3467100"/>
          <p14:tracePt t="128464" x="3417888" y="3390900"/>
          <p14:tracePt t="128467" x="3417888" y="3367088"/>
          <p14:tracePt t="128480" x="3417888" y="3341688"/>
          <p14:tracePt t="128483" x="3417888" y="3328988"/>
          <p14:tracePt t="128547" x="3417888" y="3367088"/>
          <p14:tracePt t="128555" x="3417888" y="3429000"/>
          <p14:tracePt t="128564" x="3405188" y="3516313"/>
          <p14:tracePt t="128581" x="3405188" y="3667125"/>
          <p14:tracePt t="128597" x="3367088" y="3792538"/>
          <p14:tracePt t="128613" x="3354388" y="3879850"/>
          <p14:tracePt t="128630" x="3341688" y="3941763"/>
          <p14:tracePt t="128647" x="3317875" y="4005263"/>
          <p14:tracePt t="128651" x="3317875" y="4029075"/>
          <p14:tracePt t="128664" x="3317875" y="4054475"/>
          <p14:tracePt t="128666" x="3317875" y="4079875"/>
          <p14:tracePt t="128681" x="3317875" y="4105275"/>
          <p14:tracePt t="128683" x="3317875" y="4141788"/>
          <p14:tracePt t="128699" x="3292475" y="4279900"/>
          <p14:tracePt t="128714" x="3267075" y="4430713"/>
          <p14:tracePt t="128731" x="3254375" y="4554538"/>
          <p14:tracePt t="128748" x="3228975" y="4618038"/>
          <p14:tracePt t="128764" x="3228975" y="4656138"/>
          <p14:tracePt t="128781" x="3228975" y="4705350"/>
          <p14:tracePt t="128798" x="3228975" y="4756150"/>
          <p14:tracePt t="128814" x="3228975" y="4768850"/>
          <p14:tracePt t="128948" x="3267075" y="4768850"/>
          <p14:tracePt t="128955" x="3317875" y="4779963"/>
          <p14:tracePt t="128964" x="3367088" y="4779963"/>
          <p14:tracePt t="128981" x="3429000" y="4779963"/>
          <p14:tracePt t="128998" x="3454400" y="4805363"/>
          <p14:tracePt t="129043" x="3467100" y="4805363"/>
          <p14:tracePt t="129051" x="3492500" y="4779963"/>
          <p14:tracePt t="129065" x="3517900" y="4718050"/>
          <p14:tracePt t="129067" x="3592513" y="4630738"/>
          <p14:tracePt t="129082" x="3679825" y="4467225"/>
          <p14:tracePt t="129099" x="3692525" y="4418013"/>
          <p14:tracePt t="142339" x="3692525" y="4430713"/>
          <p14:tracePt t="142347" x="3692525" y="4443413"/>
          <p14:tracePt t="142355" x="3679825" y="4454525"/>
          <p14:tracePt t="142372" x="3679825" y="4467225"/>
          <p14:tracePt t="142383" x="3667125" y="4467225"/>
          <p14:tracePt t="142386" x="3667125" y="4492625"/>
          <p14:tracePt t="142400" x="3654425" y="4518025"/>
          <p14:tracePt t="142403" x="3630613" y="4554538"/>
          <p14:tracePt t="142417" x="3630613" y="4592638"/>
          <p14:tracePt t="142419" x="3617913" y="4630738"/>
          <p14:tracePt t="142434" x="3605213" y="4705350"/>
          <p14:tracePt t="142450" x="3592513" y="4730750"/>
          <p14:tracePt t="142467" x="3592513" y="4743450"/>
          <p14:tracePt t="142627" x="3605213" y="4743450"/>
          <p14:tracePt t="142634" x="3617913" y="4756150"/>
          <p14:tracePt t="142642" x="3643313" y="4756150"/>
          <p14:tracePt t="142651" x="3654425" y="4756150"/>
          <p14:tracePt t="142667" x="3692525" y="4756150"/>
          <p14:tracePt t="142684" x="3705225" y="4756150"/>
          <p14:tracePt t="142700" x="3717925" y="4756150"/>
          <p14:tracePt t="142747" x="3730625" y="4756150"/>
          <p14:tracePt t="142771" x="3743325" y="4756150"/>
          <p14:tracePt t="142788" x="3756025" y="4756150"/>
          <p14:tracePt t="142795" x="3767138" y="4756150"/>
          <p14:tracePt t="142827" x="3779838" y="4756150"/>
          <p14:tracePt t="142915" x="3779838" y="4743450"/>
          <p14:tracePt t="142923" x="3792538" y="4743450"/>
          <p14:tracePt t="144659" x="3817938" y="4743450"/>
          <p14:tracePt t="144667" x="3843338" y="4743450"/>
          <p14:tracePt t="144675" x="3867150" y="4743450"/>
          <p14:tracePt t="144690" x="3930650" y="4743450"/>
          <p14:tracePt t="144706" x="3979863" y="4718050"/>
          <p14:tracePt t="144723" x="4005263" y="4718050"/>
          <p14:tracePt t="144739" x="4056063" y="4718050"/>
          <p14:tracePt t="144756" x="4105275" y="4718050"/>
          <p14:tracePt t="144772" x="4156075" y="4718050"/>
          <p14:tracePt t="144789" x="4217988" y="4718050"/>
          <p14:tracePt t="144806" x="4318000" y="4718050"/>
          <p14:tracePt t="144822" x="4456113" y="4718050"/>
          <p14:tracePt t="144839" x="4543425" y="4718050"/>
          <p14:tracePt t="144842" x="4581525" y="4718050"/>
          <p14:tracePt t="144857" x="4619625" y="4718050"/>
          <p14:tracePt t="144859" x="4643438" y="4718050"/>
          <p14:tracePt t="144874" x="4706938" y="4718050"/>
          <p14:tracePt t="144890" x="4768850" y="4718050"/>
          <p14:tracePt t="144907" x="4843463" y="4718050"/>
          <p14:tracePt t="144924" x="4919663" y="4718050"/>
          <p14:tracePt t="144940" x="4956175" y="4718050"/>
          <p14:tracePt t="144956" x="4994275" y="4705350"/>
          <p14:tracePt t="144973" x="5032375" y="4705350"/>
          <p14:tracePt t="144990" x="5081588" y="4692650"/>
          <p14:tracePt t="145007" x="5157788" y="4656138"/>
          <p14:tracePt t="145023" x="5245100" y="4618038"/>
          <p14:tracePt t="145026" x="5281613" y="4592638"/>
          <p14:tracePt t="145040" x="5345113" y="4567238"/>
          <p14:tracePt t="145042" x="5394325" y="4554538"/>
          <p14:tracePt t="145057" x="5470525" y="4530725"/>
          <p14:tracePt t="145059" x="5532438" y="4505325"/>
          <p14:tracePt t="145074" x="5632450" y="4479925"/>
          <p14:tracePt t="145090" x="5695950" y="4467225"/>
          <p14:tracePt t="145107" x="5745163" y="4467225"/>
          <p14:tracePt t="145123" x="5795963" y="4467225"/>
          <p14:tracePt t="145140" x="5821363" y="4467225"/>
          <p14:tracePt t="145157" x="5832475" y="4467225"/>
          <p14:tracePt t="145179" x="5845175" y="4467225"/>
          <p14:tracePt t="145191" x="5870575" y="4467225"/>
          <p14:tracePt t="145207" x="5908675" y="4530725"/>
          <p14:tracePt t="145210" x="5932488" y="4543425"/>
          <p14:tracePt t="145224" x="5932488" y="4554538"/>
          <p14:tracePt t="145226" x="5945188" y="4579938"/>
          <p14:tracePt t="145242" x="5945188" y="4592638"/>
          <p14:tracePt t="145258" x="5945188" y="4618038"/>
          <p14:tracePt t="146307" x="5983288" y="4618038"/>
          <p14:tracePt t="146315" x="6034088" y="4618038"/>
          <p14:tracePt t="146327" x="6070600" y="4618038"/>
          <p14:tracePt t="146343" x="6146800" y="4618038"/>
          <p14:tracePt t="146346" x="6196013" y="4618038"/>
          <p14:tracePt t="146361" x="6234113" y="4618038"/>
          <p14:tracePt t="146363" x="6270625" y="4618038"/>
          <p14:tracePt t="146387" x="6283325" y="4618038"/>
          <p14:tracePt t="146394" x="6308725" y="4618038"/>
          <p14:tracePt t="146411" x="6346825" y="4618038"/>
          <p14:tracePt t="146427" x="6383338" y="4618038"/>
          <p14:tracePt t="146444" x="6421438" y="4605338"/>
          <p14:tracePt t="146460" x="6434138" y="4605338"/>
          <p14:tracePt t="146476" x="6459538" y="4592638"/>
          <p14:tracePt t="146494" x="6472238" y="4592638"/>
          <p14:tracePt t="146539" x="6483350" y="4592638"/>
          <p14:tracePt t="146546" x="6508750" y="4579938"/>
          <p14:tracePt t="146561" x="6521450" y="4579938"/>
          <p14:tracePt t="146563" x="6534150" y="4567238"/>
          <p14:tracePt t="146578" x="6572250" y="4554538"/>
          <p14:tracePt t="146595" x="6608763" y="4543425"/>
          <p14:tracePt t="146611" x="6621463" y="4530725"/>
          <p14:tracePt t="146628" x="6634163" y="4530725"/>
          <p14:tracePt t="147259" x="6608763" y="4530725"/>
          <p14:tracePt t="147267" x="6572250" y="4530725"/>
          <p14:tracePt t="147279" x="6546850" y="4530725"/>
          <p14:tracePt t="147295" x="6483350" y="4530725"/>
          <p14:tracePt t="147299" x="6472238" y="4530725"/>
          <p14:tracePt t="147312" x="6434138" y="4530725"/>
          <p14:tracePt t="147315" x="6408738" y="4530725"/>
          <p14:tracePt t="147330" x="6383338" y="4530725"/>
          <p14:tracePt t="147347" x="6370638" y="4530725"/>
          <p14:tracePt t="147363" x="6234113" y="4530725"/>
          <p14:tracePt t="147380" x="5983288" y="4543425"/>
          <p14:tracePt t="147396" x="5757863" y="4543425"/>
          <p14:tracePt t="147412" x="5519738" y="4567238"/>
          <p14:tracePt t="147429" x="5270500" y="4567238"/>
          <p14:tracePt t="147446" x="5045075" y="4567238"/>
          <p14:tracePt t="147462" x="4819650" y="4567238"/>
          <p14:tracePt t="147479" x="4594225" y="4567238"/>
          <p14:tracePt t="147482" x="4468813" y="4567238"/>
          <p14:tracePt t="147497" x="4343400" y="4567238"/>
          <p14:tracePt t="147499" x="4205288" y="4592638"/>
          <p14:tracePt t="147514" x="3943350" y="4705350"/>
          <p14:tracePt t="147530" x="3730625" y="4768850"/>
          <p14:tracePt t="147547" x="3541713" y="4805363"/>
          <p14:tracePt t="147563" x="3405188" y="4818063"/>
          <p14:tracePt t="147580" x="3305175" y="4830763"/>
          <p14:tracePt t="147596" x="3241675" y="4830763"/>
          <p14:tracePt t="147613" x="3179763" y="4830763"/>
          <p14:tracePt t="147630" x="3141663" y="4830763"/>
          <p14:tracePt t="147646" x="3092450" y="4830763"/>
          <p14:tracePt t="147664" x="3028950" y="4830763"/>
          <p14:tracePt t="147667" x="2967038" y="4830763"/>
          <p14:tracePt t="147681" x="2841625" y="4830763"/>
          <p14:tracePt t="147683" x="2716213" y="4830763"/>
          <p14:tracePt t="147698" x="2352675" y="4843463"/>
          <p14:tracePt t="147714" x="1965325" y="4843463"/>
          <p14:tracePt t="147731" x="1614488" y="4843463"/>
          <p14:tracePt t="147747" x="1352550" y="4868863"/>
          <p14:tracePt t="147763" x="1189038" y="4918075"/>
          <p14:tracePt t="147781" x="1101725" y="4968875"/>
          <p14:tracePt t="147797" x="1089025" y="4981575"/>
          <p14:tracePt t="148027" x="1101725" y="4981575"/>
          <p14:tracePt t="148035" x="1114425" y="4981575"/>
          <p14:tracePt t="148048" x="1139825" y="4981575"/>
          <p14:tracePt t="148051" x="1163638" y="4981575"/>
          <p14:tracePt t="148064" x="1176338" y="4981575"/>
          <p14:tracePt t="148067" x="1189038" y="4981575"/>
          <p14:tracePt t="148082" x="1201738" y="4981575"/>
          <p14:tracePt t="148098" x="1214438" y="4981575"/>
          <p14:tracePt t="148113" x="1214438" y="4968875"/>
          <p14:tracePt t="148137" x="1214438" y="4956175"/>
          <p14:tracePt t="148146" x="1227138" y="4956175"/>
          <p14:tracePt t="148227" x="1239838" y="4956175"/>
          <p14:tracePt t="148251" x="1252538" y="4956175"/>
          <p14:tracePt t="148267" x="1263650" y="4956175"/>
          <p14:tracePt t="148282" x="1276350" y="4956175"/>
          <p14:tracePt t="148290" x="1289050" y="4956175"/>
          <p14:tracePt t="148307" x="1301750" y="4956175"/>
          <p14:tracePt t="148315" x="1301750" y="4943475"/>
          <p14:tracePt t="148331" x="1314450" y="4943475"/>
          <p14:tracePt t="148348" x="1327150" y="4943475"/>
          <p14:tracePt t="148365" x="1352550" y="4943475"/>
          <p14:tracePt t="148382" x="1363663" y="4930775"/>
          <p14:tracePt t="148399" x="1389063" y="4918075"/>
          <p14:tracePt t="148415" x="1401763" y="4918075"/>
          <p14:tracePt t="148891" x="1427163" y="4930775"/>
          <p14:tracePt t="148900" x="1465263" y="4943475"/>
          <p14:tracePt t="148907" x="1501775" y="4956175"/>
          <p14:tracePt t="148916" x="1514475" y="4968875"/>
          <p14:tracePt t="148933" x="1565275" y="5005388"/>
          <p14:tracePt t="148950" x="1639888" y="5068888"/>
          <p14:tracePt t="148967" x="1727200" y="5130800"/>
          <p14:tracePt t="148983" x="1801813" y="5168900"/>
          <p14:tracePt t="148986" x="1827213" y="5205413"/>
          <p14:tracePt t="149001" x="1852613" y="5230813"/>
          <p14:tracePt t="149003" x="1878013" y="5243513"/>
          <p14:tracePt t="149017" x="1878013" y="5256213"/>
          <p14:tracePt t="149019" x="1890713" y="5268913"/>
          <p14:tracePt t="149043" x="1903413" y="5281613"/>
          <p14:tracePt t="149050" x="1914525" y="5281613"/>
          <p14:tracePt t="149075" x="1914525" y="5294313"/>
          <p14:tracePt t="149562" x="1939925" y="5294313"/>
          <p14:tracePt t="149570" x="1978025" y="5294313"/>
          <p14:tracePt t="149586" x="2052638" y="5294313"/>
          <p14:tracePt t="149603" x="2127250" y="5268913"/>
          <p14:tracePt t="149619" x="2190750" y="5256213"/>
          <p14:tracePt t="149635" x="2239963" y="5230813"/>
          <p14:tracePt t="149652" x="2290763" y="5230813"/>
          <p14:tracePt t="149668" x="2339975" y="5218113"/>
          <p14:tracePt t="149685" x="2403475" y="5218113"/>
          <p14:tracePt t="149702" x="2516188" y="5194300"/>
          <p14:tracePt t="149719" x="2654300" y="5181600"/>
          <p14:tracePt t="149736" x="2790825" y="5181600"/>
          <p14:tracePt t="149738" x="2879725" y="5168900"/>
          <p14:tracePt t="149753" x="2928938" y="5156200"/>
          <p14:tracePt t="149755" x="2979738" y="5156200"/>
          <p14:tracePt t="149770" x="3067050" y="5130800"/>
          <p14:tracePt t="149786" x="3167063" y="5118100"/>
          <p14:tracePt t="149803" x="3228975" y="5105400"/>
          <p14:tracePt t="149819" x="3317875" y="5081588"/>
          <p14:tracePt t="149836" x="3429000" y="5056188"/>
          <p14:tracePt t="149852" x="3541713" y="5030788"/>
          <p14:tracePt t="149869" x="3679825" y="5005388"/>
          <p14:tracePt t="149886" x="3792538" y="4968875"/>
          <p14:tracePt t="149903" x="3905250" y="4943475"/>
          <p14:tracePt t="149919" x="3992563" y="4930775"/>
          <p14:tracePt t="149936" x="4056063" y="4918075"/>
          <p14:tracePt t="149939" x="4092575" y="4905375"/>
          <p14:tracePt t="149954" x="4143375" y="4892675"/>
          <p14:tracePt t="149970" x="4168775" y="4892675"/>
          <p14:tracePt t="149987" x="4217988" y="4892675"/>
          <p14:tracePt t="150003" x="4281488" y="4892675"/>
          <p14:tracePt t="150019" x="4356100" y="4892675"/>
          <p14:tracePt t="150036" x="4394200" y="4892675"/>
          <p14:tracePt t="150052" x="4430713" y="4892675"/>
          <p14:tracePt t="150070" x="4481513" y="4879975"/>
          <p14:tracePt t="150086" x="4543425" y="4879975"/>
          <p14:tracePt t="150103" x="4594225" y="4868863"/>
          <p14:tracePt t="150106" x="4619625" y="4868863"/>
          <p14:tracePt t="150119" x="4643438" y="4856163"/>
          <p14:tracePt t="150122" x="4681538" y="4843463"/>
          <p14:tracePt t="150137" x="4694238" y="4843463"/>
          <p14:tracePt t="150139" x="4706938" y="4830763"/>
          <p14:tracePt t="150154" x="4743450" y="4818063"/>
          <p14:tracePt t="150171" x="4781550" y="4792663"/>
          <p14:tracePt t="150187" x="4806950" y="4779963"/>
          <p14:tracePt t="150203" x="4832350" y="4779963"/>
          <p14:tracePt t="150220" x="4832350" y="4768850"/>
          <p14:tracePt t="150236" x="4856163" y="4756150"/>
          <p14:tracePt t="150253" x="4894263" y="4756150"/>
          <p14:tracePt t="150270" x="4945063" y="4756150"/>
          <p14:tracePt t="150287" x="4994275" y="4756150"/>
          <p14:tracePt t="150304" x="5045075" y="4756150"/>
          <p14:tracePt t="150306" x="5081588" y="4756150"/>
          <p14:tracePt t="150320" x="5094288" y="4743450"/>
          <p14:tracePt t="150323" x="5119688" y="4743450"/>
          <p14:tracePt t="150338" x="5145088" y="4743450"/>
          <p14:tracePt t="150354" x="5181600" y="4743450"/>
          <p14:tracePt t="150371" x="5194300" y="4743450"/>
          <p14:tracePt t="150387" x="5232400" y="4743450"/>
          <p14:tracePt t="150404" x="5257800" y="4743450"/>
          <p14:tracePt t="150420" x="5294313" y="4743450"/>
          <p14:tracePt t="150437" x="5345113" y="4743450"/>
          <p14:tracePt t="150454" x="5394325" y="4743450"/>
          <p14:tracePt t="150470" x="5457825" y="4743450"/>
          <p14:tracePt t="150487" x="5495925" y="4743450"/>
          <p14:tracePt t="150505" x="5545138" y="4743450"/>
          <p14:tracePt t="150507" x="5583238" y="4743450"/>
          <p14:tracePt t="150521" x="5607050" y="4743450"/>
          <p14:tracePt t="150523" x="5645150" y="4743450"/>
          <p14:tracePt t="150538" x="5695950" y="4743450"/>
          <p14:tracePt t="150555" x="5732463" y="4743450"/>
          <p14:tracePt t="150572" x="5795963" y="4743450"/>
          <p14:tracePt t="150588" x="5845175" y="4743450"/>
          <p14:tracePt t="150604" x="5932488" y="4743450"/>
          <p14:tracePt t="150621" x="6021388" y="4743450"/>
          <p14:tracePt t="150638" x="6083300" y="4743450"/>
          <p14:tracePt t="150655" x="6121400" y="4743450"/>
          <p14:tracePt t="150671" x="6157913" y="4743450"/>
          <p14:tracePt t="150689" x="6196013" y="4743450"/>
          <p14:tracePt t="150691" x="6208713" y="4743450"/>
          <p14:tracePt t="150706" x="6246813" y="4743450"/>
          <p14:tracePt t="150721" x="6283325" y="4743450"/>
          <p14:tracePt t="150723" x="6321425" y="4743450"/>
          <p14:tracePt t="150739" x="6359525" y="4743450"/>
          <p14:tracePt t="150755" x="6396038" y="4743450"/>
          <p14:tracePt t="150771" x="6434138" y="4743450"/>
          <p14:tracePt t="150788" x="6459538" y="4743450"/>
          <p14:tracePt t="150805" x="6472238" y="4743450"/>
          <p14:tracePt t="150821" x="6483350" y="4743450"/>
          <p14:tracePt t="150839" x="6521450" y="4743450"/>
          <p14:tracePt t="150855" x="6546850" y="4743450"/>
          <p14:tracePt t="150858" x="6572250" y="4743450"/>
          <p14:tracePt t="150871" x="6584950" y="4743450"/>
          <p14:tracePt t="150874" x="6596063" y="4743450"/>
          <p14:tracePt t="150889" x="6621463" y="4743450"/>
          <p14:tracePt t="150891" x="6634163" y="4743450"/>
          <p14:tracePt t="150906" x="6646863" y="4743450"/>
          <p14:tracePt t="150922" x="6672263" y="4730750"/>
          <p14:tracePt t="150939" x="6684963" y="4730750"/>
          <p14:tracePt t="150955" x="6696075" y="4730750"/>
          <p14:tracePt t="150979" x="6708775" y="4730750"/>
          <p14:tracePt t="150995" x="6721475" y="4730750"/>
          <p14:tracePt t="151011" x="6734175" y="4730750"/>
          <p14:tracePt t="151022" x="6746875" y="4730750"/>
          <p14:tracePt t="151039" x="6759575" y="4730750"/>
          <p14:tracePt t="151042" x="6784975" y="4730750"/>
          <p14:tracePt t="151056" x="6808788" y="4730750"/>
          <p14:tracePt t="151059" x="6834188" y="4730750"/>
          <p14:tracePt t="151073" x="6846888" y="4730750"/>
          <p14:tracePt t="151075" x="6859588" y="4730750"/>
          <p14:tracePt t="151089" x="6884988" y="4730750"/>
          <p14:tracePt t="151091" x="6897688" y="4730750"/>
          <p14:tracePt t="151106" x="6921500" y="4730750"/>
          <p14:tracePt t="151122" x="6946900" y="4730750"/>
          <p14:tracePt t="151139" x="6972300" y="4730750"/>
          <p14:tracePt t="151156" x="7010400" y="4730750"/>
          <p14:tracePt t="151172" x="7021513" y="4730750"/>
          <p14:tracePt t="151189" x="7034213" y="4730750"/>
          <p14:tracePt t="151206" x="7059613" y="4730750"/>
          <p14:tracePt t="151222" x="7085013" y="4730750"/>
          <p14:tracePt t="151239" x="7110413" y="4730750"/>
          <p14:tracePt t="151242" x="7123113" y="4730750"/>
          <p14:tracePt t="151256" x="7146925" y="4730750"/>
          <p14:tracePt t="151273" x="7159625" y="4730750"/>
          <p14:tracePt t="151339" x="7172325" y="4730750"/>
          <p14:tracePt t="151347" x="7185025" y="4718050"/>
          <p14:tracePt t="151356" x="7185025" y="4705350"/>
          <p14:tracePt t="151373" x="7235825" y="4705350"/>
          <p14:tracePt t="151390" x="7272338" y="4705350"/>
          <p14:tracePt t="153403" x="7272338" y="4718050"/>
          <p14:tracePt t="153411" x="7210425" y="4779963"/>
          <p14:tracePt t="153420" x="7134225" y="4843463"/>
          <p14:tracePt t="153428" x="7046913" y="4905375"/>
          <p14:tracePt t="153445" x="6846888" y="5030788"/>
          <p14:tracePt t="153461" x="6621463" y="5118100"/>
          <p14:tracePt t="153479" x="6370638" y="5194300"/>
          <p14:tracePt t="153482" x="6208713" y="5205413"/>
          <p14:tracePt t="153495" x="6083300" y="5218113"/>
          <p14:tracePt t="153498" x="5983288" y="5230813"/>
          <p14:tracePt t="153512" x="5895975" y="5243513"/>
          <p14:tracePt t="153514" x="5808663" y="5256213"/>
          <p14:tracePt t="153529" x="5732463" y="5268913"/>
          <p14:tracePt t="153531" x="5683250" y="5281613"/>
          <p14:tracePt t="153546" x="5570538" y="5305425"/>
          <p14:tracePt t="153563" x="5457825" y="5330825"/>
          <p14:tracePt t="153579" x="5319713" y="5343525"/>
          <p14:tracePt t="153596" x="5194300" y="5368925"/>
          <p14:tracePt t="153612" x="5045075" y="5368925"/>
          <p14:tracePt t="153629" x="4881563" y="5368925"/>
          <p14:tracePt t="153646" x="4756150" y="5368925"/>
          <p14:tracePt t="153663" x="4668838" y="5356225"/>
          <p14:tracePt t="153679" x="4630738" y="5356225"/>
          <p14:tracePt t="153682" x="4594225" y="5356225"/>
          <p14:tracePt t="153696" x="4543425" y="5356225"/>
          <p14:tracePt t="153699" x="4506913" y="5356225"/>
          <p14:tracePt t="153713" x="4468813" y="5343525"/>
          <p14:tracePt t="153715" x="4430713" y="5343525"/>
          <p14:tracePt t="153729" x="4406900" y="5343525"/>
          <p14:tracePt t="153731" x="4368800" y="5343525"/>
          <p14:tracePt t="153747" x="4318000" y="5343525"/>
          <p14:tracePt t="153763" x="4256088" y="5330825"/>
          <p14:tracePt t="153779" x="4143375" y="5318125"/>
          <p14:tracePt t="153797" x="4043363" y="5318125"/>
          <p14:tracePt t="153812" x="3943350" y="5318125"/>
          <p14:tracePt t="153829" x="3867150" y="5318125"/>
          <p14:tracePt t="153907" x="3856038" y="5318125"/>
          <p14:tracePt t="153914" x="3830638" y="5318125"/>
          <p14:tracePt t="153930" x="3779838" y="5318125"/>
          <p14:tracePt t="153947" x="3767138" y="5318125"/>
          <p14:tracePt t="153979" x="3756025" y="5330825"/>
          <p14:tracePt t="153996" x="3743325" y="5343525"/>
          <p14:tracePt t="154004" x="3743325" y="5368925"/>
          <p14:tracePt t="154013" x="3717925" y="5381625"/>
          <p14:tracePt t="154030" x="3667125" y="5430838"/>
          <p14:tracePt t="154047" x="3517900" y="5481638"/>
          <p14:tracePt t="154050" x="3454400" y="5507038"/>
          <p14:tracePt t="154063" x="3379788" y="5530850"/>
          <p14:tracePt t="154066" x="3317875" y="5543550"/>
          <p14:tracePt t="154081" x="3279775" y="5568950"/>
          <p14:tracePt t="154083" x="3216275" y="5594350"/>
          <p14:tracePt t="154098" x="3116263" y="5643563"/>
          <p14:tracePt t="154114" x="3079750" y="5668963"/>
          <p14:tracePt t="154131" x="3041650" y="5719763"/>
          <p14:tracePt t="154147" x="3016250" y="5756275"/>
          <p14:tracePt t="154164" x="2992438" y="5768975"/>
          <p14:tracePt t="154180" x="2979738" y="5781675"/>
          <p14:tracePt t="154197" x="2954338" y="5794375"/>
          <p14:tracePt t="154214" x="2928938" y="5794375"/>
          <p14:tracePt t="154230" x="2890838" y="5794375"/>
          <p14:tracePt t="154247" x="2867025" y="5794375"/>
          <p14:tracePt t="154250" x="2854325" y="5807075"/>
          <p14:tracePt t="154264" x="2854325" y="5819775"/>
          <p14:tracePt t="154267" x="2841625" y="5819775"/>
          <p14:tracePt t="154515" x="2828925" y="5819775"/>
          <p14:tracePt t="154531" x="2816225" y="5819775"/>
          <p14:tracePt t="154538" x="2803525" y="5819775"/>
          <p14:tracePt t="154554" x="2790825" y="5819775"/>
          <p14:tracePt t="154571" x="2767013" y="5819775"/>
          <p14:tracePt t="154581" x="2754313" y="5819775"/>
          <p14:tracePt t="154598" x="2728913" y="5819775"/>
          <p14:tracePt t="154615" x="2716213" y="5819775"/>
          <p14:tracePt t="154631" x="2690813" y="5819775"/>
          <p14:tracePt t="154634" x="2667000" y="5819775"/>
          <p14:tracePt t="154650" x="2654300" y="5819775"/>
          <p14:tracePt t="154666" x="2616200" y="5819775"/>
          <p14:tracePt t="154682" x="2565400" y="5819775"/>
          <p14:tracePt t="154699" x="2528888" y="5819775"/>
          <p14:tracePt t="154715" x="2516188" y="5807075"/>
          <p14:tracePt t="154732" x="2490788" y="5807075"/>
          <p14:tracePt t="154748" x="2478088" y="5794375"/>
          <p14:tracePt t="154765" x="2452688" y="5794375"/>
          <p14:tracePt t="154819" x="2452688" y="5781675"/>
          <p14:tracePt t="155107" x="2441575" y="5781675"/>
          <p14:tracePt t="155139" x="2428875" y="5781675"/>
          <p14:tracePt t="155155" x="2416175" y="5781675"/>
          <p14:tracePt t="155163" x="2403475" y="5781675"/>
          <p14:tracePt t="155179" x="2390775" y="5794375"/>
          <p14:tracePt t="155187" x="2365375" y="5807075"/>
          <p14:tracePt t="155200" x="2352675" y="5807075"/>
          <p14:tracePt t="155202" x="2339975" y="5807075"/>
          <p14:tracePt t="155217" x="2303463" y="5807075"/>
          <p14:tracePt t="155219" x="2278063" y="5819775"/>
          <p14:tracePt t="155234" x="2228850" y="5819775"/>
          <p14:tracePt t="155251" x="2178050" y="5832475"/>
          <p14:tracePt t="155267" x="2152650" y="5832475"/>
          <p14:tracePt t="155667" x="2152650" y="5819775"/>
          <p14:tracePt t="155675" x="2152650" y="5794375"/>
          <p14:tracePt t="155684" x="2152650" y="5781675"/>
          <p14:tracePt t="155701" x="2152650" y="5756275"/>
          <p14:tracePt t="155718" x="2152650" y="5743575"/>
          <p14:tracePt t="155734" x="2152650" y="5732463"/>
          <p14:tracePt t="155751" x="2152650" y="5719763"/>
          <p14:tracePt t="155768" x="2165350" y="5719763"/>
          <p14:tracePt t="155770" x="2165350" y="5707063"/>
          <p14:tracePt t="155785" x="2178050" y="5707063"/>
          <p14:tracePt t="155787" x="2178050" y="5694363"/>
          <p14:tracePt t="155802" x="2190750" y="5681663"/>
          <p14:tracePt t="155818" x="2203450" y="5668963"/>
          <p14:tracePt t="155836" x="2216150" y="5656263"/>
          <p14:tracePt t="155851" x="2228850" y="5643563"/>
          <p14:tracePt t="155868" x="2265363" y="5643563"/>
          <p14:tracePt t="155884" x="2290763" y="5630863"/>
          <p14:tracePt t="155901" x="2328863" y="5607050"/>
          <p14:tracePt t="155918" x="2365375" y="5607050"/>
          <p14:tracePt t="155936" x="2416175" y="5581650"/>
          <p14:tracePt t="155939" x="2428875" y="5568950"/>
          <p14:tracePt t="155952" x="2452688" y="5568950"/>
          <p14:tracePt t="155954" x="2465388" y="5568950"/>
          <p14:tracePt t="155969" x="2478088" y="5568950"/>
          <p14:tracePt t="155971" x="2478088" y="5556250"/>
          <p14:tracePt t="155985" x="2490788" y="5556250"/>
          <p14:tracePt t="156002" x="2503488" y="5556250"/>
          <p14:tracePt t="156019" x="2528888" y="5556250"/>
          <p14:tracePt t="156036" x="2541588" y="5556250"/>
          <p14:tracePt t="156052" x="2565400" y="5556250"/>
          <p14:tracePt t="156068" x="2578100" y="5556250"/>
          <p14:tracePt t="156163" x="2590800" y="5543550"/>
          <p14:tracePt t="156179" x="2603500" y="5543550"/>
          <p14:tracePt t="156187" x="2616200" y="5543550"/>
          <p14:tracePt t="156203" x="2628900" y="5543550"/>
          <p14:tracePt t="156219" x="2641600" y="5543550"/>
          <p14:tracePt t="156236" x="2654300" y="5543550"/>
          <p14:tracePt t="156252" x="2667000" y="5530850"/>
          <p14:tracePt t="156269" x="2703513" y="5530850"/>
          <p14:tracePt t="156285" x="2716213" y="5530850"/>
          <p14:tracePt t="156303" x="2728913" y="5530850"/>
          <p14:tracePt t="156306" x="2754313" y="5530850"/>
          <p14:tracePt t="156320" x="2767013" y="5530850"/>
          <p14:tracePt t="156555" x="2778125" y="5530850"/>
          <p14:tracePt t="156563" x="2790825" y="5530850"/>
          <p14:tracePt t="156570" x="2803525" y="5530850"/>
          <p14:tracePt t="156587" x="2854325" y="5530850"/>
          <p14:tracePt t="156604" x="2916238" y="5530850"/>
          <p14:tracePt t="156620" x="2954338" y="5530850"/>
          <p14:tracePt t="156637" x="2992438" y="5530850"/>
          <p14:tracePt t="156653" x="3028950" y="5530850"/>
          <p14:tracePt t="156670" x="3041650" y="5530850"/>
          <p14:tracePt t="156687" x="3067050" y="5530850"/>
          <p14:tracePt t="156704" x="3092450" y="5530850"/>
          <p14:tracePt t="156706" x="3103563" y="5543550"/>
          <p14:tracePt t="156720" x="3116263" y="5543550"/>
          <p14:tracePt t="156867" x="3128963" y="5543550"/>
          <p14:tracePt t="157227" x="3141663" y="5543550"/>
          <p14:tracePt t="157267" x="3154363" y="5530850"/>
          <p14:tracePt t="157274" x="3167063" y="5530850"/>
          <p14:tracePt t="157289" x="3179763" y="5518150"/>
          <p14:tracePt t="157291" x="3192463" y="5518150"/>
          <p14:tracePt t="157306" x="3241675" y="5518150"/>
          <p14:tracePt t="157322" x="3317875" y="5518150"/>
          <p14:tracePt t="157339" x="3392488" y="5518150"/>
          <p14:tracePt t="157355" x="3517900" y="5518150"/>
          <p14:tracePt t="157371" x="3654425" y="5518150"/>
          <p14:tracePt t="157388" x="3717925" y="5518150"/>
          <p14:tracePt t="157405" x="3792538" y="5518150"/>
          <p14:tracePt t="157422" x="3830638" y="5518150"/>
          <p14:tracePt t="157483" x="3843338" y="5518150"/>
          <p14:tracePt t="157498" x="3856038" y="5518150"/>
          <p14:tracePt t="157506" x="3867150" y="5507038"/>
          <p14:tracePt t="157523" x="3905250" y="5494338"/>
          <p14:tracePt t="157540" x="3956050" y="5494338"/>
          <p14:tracePt t="157556" x="3992563" y="5494338"/>
          <p14:tracePt t="157572" x="4043363" y="5494338"/>
          <p14:tracePt t="157589" x="4068763" y="5494338"/>
          <p14:tracePt t="157606" x="4117975" y="5494338"/>
          <p14:tracePt t="157623" x="4168775" y="5494338"/>
          <p14:tracePt t="157640" x="4230688" y="5494338"/>
          <p14:tracePt t="157642" x="4256088" y="5494338"/>
          <p14:tracePt t="157657" x="4294188" y="5494338"/>
          <p14:tracePt t="157659" x="4318000" y="5494338"/>
          <p14:tracePt t="157674" x="4406900" y="5494338"/>
          <p14:tracePt t="157690" x="4494213" y="5494338"/>
          <p14:tracePt t="157707" x="4619625" y="5494338"/>
          <p14:tracePt t="157723" x="4794250" y="5494338"/>
          <p14:tracePt t="157740" x="4956175" y="5494338"/>
          <p14:tracePt t="157756" x="5106988" y="5543550"/>
          <p14:tracePt t="157773" x="5207000" y="5594350"/>
          <p14:tracePt t="157789" x="5257800" y="5607050"/>
          <p14:tracePt t="157806" x="5270500" y="5607050"/>
          <p14:tracePt t="157824" x="5281613" y="5607050"/>
          <p14:tracePt t="157827" x="5281613" y="5619750"/>
          <p14:tracePt t="158059" x="5294313" y="5619750"/>
          <p14:tracePt t="158067" x="5332413" y="5619750"/>
          <p14:tracePt t="158074" x="5357813" y="5619750"/>
          <p14:tracePt t="158091" x="5407025" y="5619750"/>
          <p14:tracePt t="158108" x="5470525" y="5619750"/>
          <p14:tracePt t="158124" x="5557838" y="5619750"/>
          <p14:tracePt t="158141" x="5708650" y="5619750"/>
          <p14:tracePt t="158157" x="5895975" y="5630863"/>
          <p14:tracePt t="158174" x="6134100" y="5643563"/>
          <p14:tracePt t="158191" x="6346825" y="5668963"/>
          <p14:tracePt t="158208" x="6559550" y="5681663"/>
          <p14:tracePt t="158210" x="6659563" y="5681663"/>
          <p14:tracePt t="158225" x="6734175" y="5681663"/>
          <p14:tracePt t="158227" x="6821488" y="5681663"/>
          <p14:tracePt t="158242" x="6972300" y="5681663"/>
          <p14:tracePt t="158258" x="7085013" y="5643563"/>
          <p14:tracePt t="158274" x="7159625" y="5630863"/>
          <p14:tracePt t="158291" x="7259638" y="5594350"/>
          <p14:tracePt t="158308" x="7359650" y="5568950"/>
          <p14:tracePt t="158324" x="7448550" y="5543550"/>
          <p14:tracePt t="158341" x="7510463" y="5530850"/>
          <p14:tracePt t="158358" x="7561263" y="5507038"/>
          <p14:tracePt t="158375" x="7623175" y="5468938"/>
          <p14:tracePt t="158391" x="7697788" y="5430838"/>
          <p14:tracePt t="158408" x="7773988" y="5407025"/>
          <p14:tracePt t="158410" x="7810500" y="5407025"/>
          <p14:tracePt t="158426" x="7874000" y="5368925"/>
          <p14:tracePt t="158442" x="7910513" y="5343525"/>
          <p14:tracePt t="158459" x="7948613" y="5330825"/>
          <p14:tracePt t="158475" x="7974013" y="5318125"/>
          <p14:tracePt t="158675" x="7974013" y="5305425"/>
          <p14:tracePt t="158683" x="7999413" y="5294313"/>
          <p14:tracePt t="158698" x="8010525" y="5294313"/>
          <p14:tracePt t="158709" x="8035925" y="5281613"/>
          <p14:tracePt t="158725" x="8074025" y="5281613"/>
          <p14:tracePt t="158742" x="8110538" y="5268913"/>
          <p14:tracePt t="158759" x="8161338" y="5268913"/>
          <p14:tracePt t="158762" x="8199438" y="5256213"/>
          <p14:tracePt t="158776" x="8235950" y="5243513"/>
          <p14:tracePt t="158779" x="8299450" y="5243513"/>
          <p14:tracePt t="158792" x="8348663" y="5243513"/>
          <p14:tracePt t="158794" x="8412163" y="5243513"/>
          <p14:tracePt t="158810" x="8561388" y="5243513"/>
          <p14:tracePt t="158826" x="8724900" y="5256213"/>
          <p14:tracePt t="158843" x="8812213" y="5281613"/>
          <p14:tracePt t="158859" x="8874125" y="5281613"/>
          <p14:tracePt t="158876" x="8912225" y="5294313"/>
          <p14:tracePt t="158892" x="8963025" y="5294313"/>
          <p14:tracePt t="158909" x="9012238" y="5294313"/>
          <p14:tracePt t="158927" x="9063038" y="5294313"/>
          <p14:tracePt t="158943" x="9099550" y="5294313"/>
          <p14:tracePt t="158960" x="9112250" y="5294313"/>
          <p14:tracePt t="159107" x="9124950" y="5294313"/>
          <p14:tracePt t="159115" x="9137650" y="5294313"/>
          <p14:tracePt t="159147" x="9150350" y="5294313"/>
          <p14:tracePt t="159411" x="9163050" y="5294313"/>
          <p14:tracePt t="159427" x="9175750" y="5294313"/>
          <p14:tracePt t="159434" x="9188450" y="5294313"/>
          <p14:tracePt t="159444" x="9199563" y="5294313"/>
          <p14:tracePt t="159460" x="9237663" y="5294313"/>
          <p14:tracePt t="159477" x="9263063" y="5294313"/>
          <p14:tracePt t="159494" x="9288463" y="5294313"/>
          <p14:tracePt t="159511" x="9301163" y="5294313"/>
          <p14:tracePt t="159528" x="9312275" y="5281613"/>
          <p14:tracePt t="159730" x="9312275" y="5268913"/>
          <p14:tracePt t="159739" x="9312275" y="5256213"/>
          <p14:tracePt t="159746" x="9312275" y="5243513"/>
          <p14:tracePt t="159762" x="9312275" y="5194300"/>
          <p14:tracePt t="159779" x="9312275" y="5118100"/>
          <p14:tracePt t="159795" x="9312275" y="5005388"/>
          <p14:tracePt t="159811" x="9250363" y="4779963"/>
          <p14:tracePt t="159828" x="9150350" y="4518025"/>
          <p14:tracePt t="159845" x="9037638" y="4230688"/>
          <p14:tracePt t="159861" x="8924925" y="3892550"/>
          <p14:tracePt t="159879" x="8799513" y="3541713"/>
          <p14:tracePt t="159895" x="8699500" y="3165475"/>
          <p14:tracePt t="159913" x="8650288" y="2840038"/>
          <p14:tracePt t="159915" x="8650288" y="2690813"/>
          <p14:tracePt t="159929" x="8650288" y="2540000"/>
          <p14:tracePt t="159931" x="8650288" y="2378075"/>
          <p14:tracePt t="159946" x="8650288" y="2027238"/>
          <p14:tracePt t="159963" x="8674100" y="1663700"/>
          <p14:tracePt t="159979" x="8699500" y="1289050"/>
          <p14:tracePt t="159995" x="8699500" y="989013"/>
          <p14:tracePt t="160012" x="8699500" y="763588"/>
          <p14:tracePt t="160028" x="8699500" y="588963"/>
          <p14:tracePt t="160046" x="8724900" y="500063"/>
          <p14:tracePt t="160063" x="8724900" y="476250"/>
          <p14:tracePt t="160147" x="8724900" y="500063"/>
          <p14:tracePt t="160170" x="8724900" y="512763"/>
          <p14:tracePt t="165515" x="8724900" y="525463"/>
          <p14:tracePt t="165523" x="8686800" y="563563"/>
          <p14:tracePt t="165531" x="8612188" y="638175"/>
          <p14:tracePt t="165544" x="8499475" y="750888"/>
          <p14:tracePt t="165546" x="8374063" y="863600"/>
          <p14:tracePt t="165561" x="8248650" y="963613"/>
          <p14:tracePt t="165564" x="8086725" y="1076325"/>
          <p14:tracePt t="165578" x="7835900" y="1227138"/>
          <p14:tracePt t="165594" x="7648575" y="1376363"/>
          <p14:tracePt t="165611" x="7535863" y="1501775"/>
          <p14:tracePt t="165627" x="7448550" y="1627188"/>
          <p14:tracePt t="165644" x="7372350" y="1776413"/>
          <p14:tracePt t="165660" x="7323138" y="1927225"/>
          <p14:tracePt t="165677" x="7246938" y="2101850"/>
          <p14:tracePt t="165694" x="7197725" y="2278063"/>
          <p14:tracePt t="165711" x="7185025" y="2339975"/>
          <p14:tracePt t="165714" x="7185025" y="2365375"/>
          <p14:tracePt t="170147" x="7172325" y="2403475"/>
          <p14:tracePt t="170155" x="7159625" y="2439988"/>
          <p14:tracePt t="170165" x="7134225" y="2478088"/>
          <p14:tracePt t="170172" x="7123113" y="2516188"/>
          <p14:tracePt t="170203" x="7110413" y="2527300"/>
          <p14:tracePt t="170211" x="7097713" y="2552700"/>
          <p14:tracePt t="170222" x="7072313" y="2603500"/>
          <p14:tracePt t="170239" x="7010400" y="2678113"/>
          <p14:tracePt t="170242" x="7010400" y="2690813"/>
          <p14:tracePt t="170256" x="6997700" y="2703513"/>
          <p14:tracePt t="170258" x="6985000" y="2740025"/>
          <p14:tracePt t="170273" x="6946900" y="2778125"/>
          <p14:tracePt t="170275" x="6910388" y="2852738"/>
          <p14:tracePt t="170290" x="6846888" y="3028950"/>
          <p14:tracePt t="170307" x="6808788" y="3190875"/>
          <p14:tracePt t="170323" x="6797675" y="3241675"/>
          <p14:tracePt t="170339" x="6784975" y="3254375"/>
          <p14:tracePt t="170434" x="6772275" y="3254375"/>
          <p14:tracePt t="170442" x="6759575" y="3254375"/>
          <p14:tracePt t="170456" x="6734175" y="3254375"/>
          <p14:tracePt t="170459" x="6708775" y="3254375"/>
          <p14:tracePt t="170474" x="6646863" y="3254375"/>
          <p14:tracePt t="170490" x="6572250" y="3254375"/>
          <p14:tracePt t="170507" x="6508750" y="3254375"/>
          <p14:tracePt t="170523" x="6434138" y="3278188"/>
          <p14:tracePt t="170540" x="6359525" y="3278188"/>
          <p14:tracePt t="170556" x="6283325" y="3290888"/>
          <p14:tracePt t="170573" x="6157913" y="3328988"/>
          <p14:tracePt t="170590" x="6008688" y="3390900"/>
          <p14:tracePt t="170607" x="5857875" y="3454400"/>
          <p14:tracePt t="170610" x="5783263" y="3490913"/>
          <p14:tracePt t="170624" x="5719763" y="3529013"/>
          <p14:tracePt t="170626" x="5657850" y="3567113"/>
          <p14:tracePt t="170641" x="5607050" y="3603625"/>
          <p14:tracePt t="170643" x="5545138" y="3641725"/>
          <p14:tracePt t="170658" x="5483225" y="3679825"/>
          <p14:tracePt t="170660" x="5407025" y="3729038"/>
          <p14:tracePt t="170674" x="5257800" y="3829050"/>
          <p14:tracePt t="170691" x="5157788" y="3905250"/>
          <p14:tracePt t="170707" x="5081588" y="3967163"/>
          <p14:tracePt t="170724" x="5057775" y="3992563"/>
          <p14:tracePt t="170740" x="5045075" y="4005263"/>
          <p14:tracePt t="170757" x="5032375" y="4017963"/>
          <p14:tracePt t="170774" x="5032375" y="4029075"/>
          <p14:tracePt t="171067" x="5019675" y="4054475"/>
          <p14:tracePt t="171074" x="5006975" y="4079875"/>
          <p14:tracePt t="171084" x="5006975" y="4105275"/>
          <p14:tracePt t="171091" x="5006975" y="4117975"/>
          <p14:tracePt t="171108" x="4994275" y="4141788"/>
          <p14:tracePt t="171125" x="4994275" y="4154488"/>
          <p14:tracePt t="171141" x="4981575" y="4192588"/>
          <p14:tracePt t="171158" x="4968875" y="4205288"/>
          <p14:tracePt t="171175" x="4968875" y="4217988"/>
          <p14:tracePt t="171179" x="4956175" y="4230688"/>
          <p14:tracePt t="171191" x="4956175" y="4241800"/>
          <p14:tracePt t="171194" x="4945063" y="4267200"/>
          <p14:tracePt t="171209" x="4932363" y="4279900"/>
          <p14:tracePt t="171434" x="4932363" y="4292600"/>
          <p14:tracePt t="171442" x="4932363" y="4330700"/>
          <p14:tracePt t="171450" x="4932363" y="4341813"/>
          <p14:tracePt t="171459" x="4932363" y="4354513"/>
          <p14:tracePt t="171476" x="4932363" y="4405313"/>
          <p14:tracePt t="171492" x="4932363" y="4479925"/>
          <p14:tracePt t="171509" x="4932363" y="4530725"/>
          <p14:tracePt t="171526" x="4932363" y="4567238"/>
          <p14:tracePt t="171542" x="4932363" y="4605338"/>
          <p14:tracePt t="171559" x="4932363" y="4656138"/>
          <p14:tracePt t="171562" x="4932363" y="4667250"/>
          <p14:tracePt t="171576" x="4932363" y="4692650"/>
          <p14:tracePt t="171579" x="4932363" y="4705350"/>
          <p14:tracePt t="171594" x="4932363" y="4730750"/>
          <p14:tracePt t="171610" x="4932363" y="4756150"/>
          <p14:tracePt t="171627" x="4932363" y="4768850"/>
          <p14:tracePt t="171707" x="4932363" y="4779963"/>
          <p14:tracePt t="171714" x="4932363" y="4792663"/>
          <p14:tracePt t="171727" x="4919663" y="4830763"/>
          <p14:tracePt t="171743" x="4856163" y="4968875"/>
          <p14:tracePt t="171746" x="4832350" y="5056188"/>
          <p14:tracePt t="171760" x="4819650" y="5143500"/>
          <p14:tracePt t="171762" x="4806950" y="5230813"/>
          <p14:tracePt t="171777" x="4781550" y="5281613"/>
          <p14:tracePt t="171780" x="4768850" y="5330825"/>
          <p14:tracePt t="171794" x="4743450" y="5430838"/>
          <p14:tracePt t="171811" x="4743450" y="5468938"/>
          <p14:tracePt t="172322" x="4743450" y="5443538"/>
          <p14:tracePt t="172330" x="4743450" y="5418138"/>
          <p14:tracePt t="172346" x="4743450" y="5356225"/>
          <p14:tracePt t="172362" x="4732338" y="5294313"/>
          <p14:tracePt t="172378" x="4719638" y="5256213"/>
          <p14:tracePt t="172395" x="4694238" y="5218113"/>
          <p14:tracePt t="172411" x="4681538" y="5168900"/>
          <p14:tracePt t="172428" x="4668838" y="5105400"/>
          <p14:tracePt t="172445" x="4643438" y="5043488"/>
          <p14:tracePt t="172461" x="4606925" y="4968875"/>
          <p14:tracePt t="172478" x="4568825" y="4843463"/>
          <p14:tracePt t="172495" x="4518025" y="4705350"/>
          <p14:tracePt t="172499" x="4494213" y="4643438"/>
          <p14:tracePt t="172512" x="4468813" y="4605338"/>
          <p14:tracePt t="172515" x="4456113" y="4567238"/>
          <p14:tracePt t="172529" x="4443413" y="4505325"/>
          <p14:tracePt t="172531" x="4443413" y="4479925"/>
          <p14:tracePt t="172546" x="4443413" y="4367213"/>
          <p14:tracePt t="172562" x="4443413" y="4267200"/>
          <p14:tracePt t="172579" x="4443413" y="4205288"/>
          <p14:tracePt t="172595" x="4443413" y="4141788"/>
          <p14:tracePt t="172611" x="4443413" y="4092575"/>
          <p14:tracePt t="172629" x="4443413" y="4017963"/>
          <p14:tracePt t="172645" x="4443413" y="3967163"/>
          <p14:tracePt t="172662" x="4443413" y="3929063"/>
          <p14:tracePt t="172679" x="4443413" y="3879850"/>
          <p14:tracePt t="172696" x="4443413" y="3854450"/>
          <p14:tracePt t="172698" x="4443413" y="3829050"/>
          <p14:tracePt t="172713" x="4443413" y="3816350"/>
          <p14:tracePt t="172715" x="4443413" y="3803650"/>
          <p14:tracePt t="172730" x="4443413" y="3792538"/>
          <p14:tracePt t="172746" x="4443413" y="3779838"/>
          <p14:tracePt t="183690" x="4430713" y="3779838"/>
          <p14:tracePt t="183698" x="4418013" y="3779838"/>
          <p14:tracePt t="183707" x="4394200" y="3767138"/>
          <p14:tracePt t="183724" x="4318000" y="3754438"/>
          <p14:tracePt t="183741" x="4230688" y="3729038"/>
          <p14:tracePt t="183758" x="4156075" y="3729038"/>
          <p14:tracePt t="183774" x="4043363" y="3703638"/>
          <p14:tracePt t="183791" x="3930650" y="3703638"/>
          <p14:tracePt t="183794" x="3892550" y="3703638"/>
          <p14:tracePt t="183808" x="3867150" y="3703638"/>
          <p14:tracePt t="183810" x="3843338" y="3703638"/>
          <p14:tracePt t="183826" x="3830638" y="3703638"/>
          <p14:tracePt t="183842" x="3805238" y="3703638"/>
          <p14:tracePt t="183858" x="3805238" y="3692525"/>
          <p14:tracePt t="183875" x="3792538" y="3692525"/>
          <p14:tracePt t="183891" x="3767138" y="3667125"/>
          <p14:tracePt t="183908" x="3717925" y="3641725"/>
          <p14:tracePt t="183925" x="3679825" y="3629025"/>
          <p14:tracePt t="183941" x="3654425" y="3616325"/>
          <p14:tracePt t="183958" x="3643313" y="3590925"/>
          <p14:tracePt t="183975" x="3617913" y="3579813"/>
          <p14:tracePt t="183978" x="3605213" y="3567113"/>
          <p14:tracePt t="183992" x="3605213" y="3554413"/>
          <p14:tracePt t="183994" x="3592513" y="3554413"/>
          <p14:tracePt t="184009" x="3579813" y="3541713"/>
          <p14:tracePt t="184011" x="3554413" y="3516313"/>
          <p14:tracePt t="184026" x="3505200" y="3467100"/>
          <p14:tracePt t="184042" x="3454400" y="3390900"/>
          <p14:tracePt t="184058" x="3379788" y="3328988"/>
          <p14:tracePt t="184075" x="3317875" y="3278188"/>
          <p14:tracePt t="184091" x="3292475" y="3254375"/>
          <p14:tracePt t="184108" x="3292475" y="3241675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41D41-FA6C-3AE5-553A-52AA01F70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519D7F8-50BD-C610-58F3-786656A2DF64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D1F9346-0DEB-B852-3F8D-911220999D8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A8D8FA-8D35-410B-95DF-3832E87ABFC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3503993-1099-F404-3274-5CBC1592D3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4F07D0-B904-37FB-5B46-E0C559934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6178" y="1155870"/>
            <a:ext cx="6650557" cy="45717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1F964C7-5E97-4D9A-ABC3-304302BBF1DC}"/>
              </a:ext>
            </a:extLst>
          </p:cNvPr>
          <p:cNvSpPr/>
          <p:nvPr/>
        </p:nvSpPr>
        <p:spPr>
          <a:xfrm>
            <a:off x="3189385" y="1130392"/>
            <a:ext cx="6087350" cy="506679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3914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80"/>
    </mc:Choice>
    <mc:Fallback xmlns="">
      <p:transition spd="slow" advTm="48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  <p:extLst>
    <p:ext uri="{3A86A75C-4F4B-4683-9AE1-C65F6400EC91}">
      <p14:laserTraceLst xmlns:p14="http://schemas.microsoft.com/office/powerpoint/2010/main">
        <p14:tracePtLst>
          <p14:tracePt t="20259" x="8248650" y="5143500"/>
          <p14:tracePt t="20266" x="8235950" y="5168900"/>
          <p14:tracePt t="20275" x="8199438" y="5205413"/>
          <p14:tracePt t="20289" x="8161338" y="5256213"/>
          <p14:tracePt t="20291" x="8099425" y="5294313"/>
          <p14:tracePt t="20306" x="7986713" y="5368925"/>
          <p14:tracePt t="20322" x="7874000" y="5407025"/>
          <p14:tracePt t="20339" x="7810500" y="5430838"/>
          <p14:tracePt t="20356" x="7785100" y="5468938"/>
          <p14:tracePt t="20427" x="7797800" y="5456238"/>
          <p14:tracePt t="20435" x="7823200" y="5430838"/>
          <p14:tracePt t="20443" x="7861300" y="5381625"/>
          <p14:tracePt t="20456" x="7874000" y="5343525"/>
          <p14:tracePt t="20458" x="7897813" y="5318125"/>
          <p14:tracePt t="20473" x="7910513" y="5294313"/>
          <p14:tracePt t="20474" x="7910513" y="5256213"/>
          <p14:tracePt t="20490" x="7935913" y="5168900"/>
          <p14:tracePt t="20506" x="7948613" y="5092700"/>
          <p14:tracePt t="20523" x="7948613" y="4981575"/>
          <p14:tracePt t="20539" x="7948613" y="4843463"/>
          <p14:tracePt t="20556" x="7910513" y="4705350"/>
          <p14:tracePt t="20572" x="7848600" y="4543425"/>
          <p14:tracePt t="20589" x="7723188" y="4330700"/>
          <p14:tracePt t="20606" x="7535863" y="4117975"/>
          <p14:tracePt t="20623" x="7272338" y="3929063"/>
          <p14:tracePt t="20626" x="7134225" y="3854450"/>
          <p14:tracePt t="20639" x="6997700" y="3792538"/>
          <p14:tracePt t="20642" x="6834188" y="3703638"/>
          <p14:tracePt t="20657" x="6672263" y="3629025"/>
          <p14:tracePt t="20658" x="6534150" y="3579813"/>
          <p14:tracePt t="20674" x="6283325" y="3503613"/>
          <p14:tracePt t="20690" x="6157913" y="3467100"/>
          <p14:tracePt t="20707" x="6134100" y="3467100"/>
          <p14:tracePt t="20731" x="6121400" y="3467100"/>
          <p14:tracePt t="20755" x="6108700" y="3467100"/>
          <p14:tracePt t="20771" x="6096000" y="3467100"/>
          <p14:tracePt t="20779" x="6057900" y="3467100"/>
          <p14:tracePt t="20790" x="6008688" y="3467100"/>
          <p14:tracePt t="20807" x="5957888" y="3454400"/>
          <p14:tracePt t="20823" x="5895975" y="3454400"/>
          <p14:tracePt t="20826" x="5870575" y="3454400"/>
          <p14:tracePt t="20841" x="5845175" y="3454400"/>
          <p14:tracePt t="20843" x="5821363" y="3454400"/>
          <p14:tracePt t="20857" x="5732463" y="3454400"/>
          <p14:tracePt t="20874" x="5657850" y="3454400"/>
          <p14:tracePt t="20891" x="5595938" y="3454400"/>
          <p14:tracePt t="20906" x="5557838" y="3454400"/>
          <p14:tracePt t="20940" x="5557838" y="3441700"/>
          <p14:tracePt t="21003" x="5557838" y="3429000"/>
          <p14:tracePt t="21035" x="5557838" y="3416300"/>
          <p14:tracePt t="21042" x="5557838" y="3403600"/>
          <p14:tracePt t="21066" x="5557838" y="3390900"/>
          <p14:tracePt t="21106" x="5557838" y="3378200"/>
          <p14:tracePt t="21114" x="5557838" y="3341688"/>
          <p14:tracePt t="21123" x="5557838" y="3303588"/>
          <p14:tracePt t="21140" x="5557838" y="3254375"/>
          <p14:tracePt t="21157" x="5557838" y="3203575"/>
          <p14:tracePt t="21174" x="5557838" y="3154363"/>
          <p14:tracePt t="21191" x="5557838" y="3128963"/>
          <p14:tracePt t="21194" x="5557838" y="3103563"/>
          <p14:tracePt t="21208" x="5557838" y="3078163"/>
          <p14:tracePt t="21211" x="5557838" y="3054350"/>
          <p14:tracePt t="21225" x="5557838" y="3041650"/>
          <p14:tracePt t="21227" x="5557838" y="3016250"/>
          <p14:tracePt t="21242" x="5545138" y="2965450"/>
          <p14:tracePt t="21259" x="5532438" y="2916238"/>
          <p14:tracePt t="21274" x="5532438" y="2852738"/>
          <p14:tracePt t="21291" x="5532438" y="2778125"/>
          <p14:tracePt t="21308" x="5519738" y="2665413"/>
          <p14:tracePt t="21324" x="5507038" y="2590800"/>
          <p14:tracePt t="21341" x="5495925" y="2516188"/>
          <p14:tracePt t="21359" x="5495925" y="2439988"/>
          <p14:tracePt t="21375" x="5495925" y="2365375"/>
          <p14:tracePt t="21378" x="5495925" y="2339975"/>
          <p14:tracePt t="21392" x="5495925" y="2314575"/>
          <p14:tracePt t="21394" x="5483225" y="2290763"/>
          <p14:tracePt t="21409" x="5483225" y="2265363"/>
          <p14:tracePt t="21411" x="5483225" y="2227263"/>
          <p14:tracePt t="21426" x="5483225" y="2165350"/>
          <p14:tracePt t="21442" x="5470525" y="2101850"/>
          <p14:tracePt t="21458" x="5457825" y="2027238"/>
          <p14:tracePt t="21475" x="5457825" y="1965325"/>
          <p14:tracePt t="21492" x="5457825" y="1901825"/>
          <p14:tracePt t="21508" x="5457825" y="1889125"/>
          <p14:tracePt t="21525" x="5457825" y="1876425"/>
          <p14:tracePt t="21542" x="5457825" y="1865313"/>
          <p14:tracePt t="21667" x="5470525" y="1865313"/>
          <p14:tracePt t="21675" x="5483225" y="1852613"/>
          <p14:tracePt t="21682" x="5507038" y="1852613"/>
          <p14:tracePt t="21692" x="5519738" y="1827213"/>
          <p14:tracePt t="21708" x="5557838" y="1801813"/>
          <p14:tracePt t="21726" x="5595938" y="1776413"/>
          <p14:tracePt t="21742" x="5619750" y="1765300"/>
          <p14:tracePt t="22242" x="5607050" y="1765300"/>
          <p14:tracePt t="22251" x="5583238" y="1765300"/>
          <p14:tracePt t="22259" x="5570538" y="1765300"/>
          <p14:tracePt t="22277" x="5532438" y="1776413"/>
          <p14:tracePt t="22294" x="5519738" y="1789113"/>
          <p14:tracePt t="22311" x="5495925" y="1801813"/>
          <p14:tracePt t="22327" x="5457825" y="1827213"/>
          <p14:tracePt t="22330" x="5445125" y="1827213"/>
          <p14:tracePt t="22344" x="5407025" y="1839913"/>
          <p14:tracePt t="22346" x="5383213" y="1865313"/>
          <p14:tracePt t="22362" x="5319713" y="1876425"/>
          <p14:tracePt t="22378" x="5207000" y="1889125"/>
          <p14:tracePt t="22395" x="5157788" y="1901825"/>
          <p14:tracePt t="22411" x="5094288" y="1901825"/>
          <p14:tracePt t="22428" x="5019675" y="1927225"/>
          <p14:tracePt t="22444" x="4932363" y="1939925"/>
          <p14:tracePt t="22460" x="4881563" y="1952625"/>
          <p14:tracePt t="22478" x="4868863" y="1965325"/>
          <p14:tracePt t="22603" x="4881563" y="1965325"/>
          <p14:tracePt t="22611" x="4919663" y="1927225"/>
          <p14:tracePt t="22619" x="4945063" y="1914525"/>
          <p14:tracePt t="22628" x="4956175" y="1889125"/>
          <p14:tracePt t="22644" x="4994275" y="1852613"/>
          <p14:tracePt t="22661" x="5032375" y="1839913"/>
          <p14:tracePt t="22678" x="5057775" y="1827213"/>
          <p14:tracePt t="22730" x="5032375" y="1839913"/>
          <p14:tracePt t="22738" x="5006975" y="1865313"/>
          <p14:tracePt t="22746" x="4981575" y="1889125"/>
          <p14:tracePt t="22762" x="4919663" y="1939925"/>
          <p14:tracePt t="22779" x="4832350" y="1978025"/>
          <p14:tracePt t="22795" x="4806950" y="1989138"/>
          <p14:tracePt t="22812" x="4794250" y="2001838"/>
          <p14:tracePt t="22834" x="4819650" y="2001838"/>
          <p14:tracePt t="22845" x="4881563" y="2001838"/>
          <p14:tracePt t="22862" x="5119688" y="1978025"/>
          <p14:tracePt t="22878" x="5357813" y="1939925"/>
          <p14:tracePt t="22895" x="5557838" y="1914525"/>
          <p14:tracePt t="22898" x="5607050" y="1901825"/>
          <p14:tracePt t="22913" x="5657850" y="1889125"/>
          <p14:tracePt t="22915" x="5670550" y="1889125"/>
          <p14:tracePt t="22962" x="5645150" y="1889125"/>
          <p14:tracePt t="22971" x="5595938" y="1889125"/>
          <p14:tracePt t="22979" x="5545138" y="1914525"/>
          <p14:tracePt t="22996" x="5419725" y="1952625"/>
          <p14:tracePt t="23012" x="5294313" y="1965325"/>
          <p14:tracePt t="23029" x="5232400" y="1965325"/>
          <p14:tracePt t="23046" x="5207000" y="1965325"/>
          <p14:tracePt t="23138" x="5232400" y="1965325"/>
          <p14:tracePt t="23186" x="5219700" y="1965325"/>
          <p14:tracePt t="23196" x="5181600" y="1978025"/>
          <p14:tracePt t="23203" x="5119688" y="2001838"/>
          <p14:tracePt t="23212" x="5045075" y="2027238"/>
          <p14:tracePt t="23229" x="4956175" y="2039938"/>
          <p14:tracePt t="23246" x="4906963" y="2052638"/>
          <p14:tracePt t="23291" x="4919663" y="2052638"/>
          <p14:tracePt t="23298" x="4945063" y="2052638"/>
          <p14:tracePt t="23314" x="4981575" y="2052638"/>
          <p14:tracePt t="23330" x="4994275" y="2052638"/>
          <p14:tracePt t="23347" x="5006975" y="2052638"/>
          <p14:tracePt t="24026" x="5019675" y="2052638"/>
          <p14:tracePt t="24034" x="5032375" y="2039938"/>
          <p14:tracePt t="24049" x="5045075" y="2027238"/>
          <p14:tracePt t="24066" x="5057775" y="2027238"/>
          <p14:tracePt t="24091" x="5068888" y="2027238"/>
          <p14:tracePt t="24242" x="5057775" y="2027238"/>
          <p14:tracePt t="24250" x="5045075" y="2027238"/>
          <p14:tracePt t="24258" x="5006975" y="2027238"/>
          <p14:tracePt t="24266" x="4968875" y="2027238"/>
          <p14:tracePt t="24282" x="4919663" y="2027238"/>
          <p14:tracePt t="24299" x="4881563" y="2027238"/>
          <p14:tracePt t="24316" x="4868863" y="2027238"/>
          <p14:tracePt t="24723" x="4868863" y="2014538"/>
          <p14:tracePt t="24731" x="4868863" y="2001838"/>
          <p14:tracePt t="24739" x="4894263" y="2001838"/>
          <p14:tracePt t="24750" x="4932363" y="1978025"/>
          <p14:tracePt t="24767" x="5032375" y="1939925"/>
          <p14:tracePt t="24770" x="5081588" y="1914525"/>
          <p14:tracePt t="24784" x="5132388" y="1889125"/>
          <p14:tracePt t="24786" x="5170488" y="1889125"/>
          <p14:tracePt t="24801" x="5181600" y="1889125"/>
          <p14:tracePt t="24803" x="5181600" y="1876425"/>
          <p14:tracePt t="24818" x="5207000" y="1865313"/>
          <p14:tracePt t="24890" x="5194300" y="1865313"/>
          <p14:tracePt t="24899" x="5170488" y="1865313"/>
          <p14:tracePt t="24907" x="5132388" y="1876425"/>
          <p14:tracePt t="24917" x="5106988" y="1889125"/>
          <p14:tracePt t="24934" x="5081588" y="1889125"/>
          <p14:tracePt t="24951" x="5081588" y="1901825"/>
          <p14:tracePt t="24955" x="5068888" y="1901825"/>
          <p14:tracePt t="25442" x="5068888" y="1914525"/>
          <p14:tracePt t="25451" x="5068888" y="1927225"/>
          <p14:tracePt t="25467" x="5068888" y="1939925"/>
          <p14:tracePt t="25475" x="5068888" y="1965325"/>
          <p14:tracePt t="25486" x="5068888" y="1978025"/>
          <p14:tracePt t="25502" x="5068888" y="2001838"/>
          <p14:tracePt t="25519" x="5068888" y="2039938"/>
          <p14:tracePt t="25536" x="5081588" y="2078038"/>
          <p14:tracePt t="25538" x="5094288" y="2089150"/>
          <p14:tracePt t="25553" x="5094288" y="2101850"/>
          <p14:tracePt t="25555" x="5094288" y="2127250"/>
          <p14:tracePt t="25569" x="5094288" y="2178050"/>
          <p14:tracePt t="25586" x="5094288" y="2239963"/>
          <p14:tracePt t="25603" x="5094288" y="2278063"/>
          <p14:tracePt t="25619" x="5094288" y="2327275"/>
          <p14:tracePt t="25636" x="5094288" y="2378075"/>
          <p14:tracePt t="25652" x="5094288" y="2414588"/>
          <p14:tracePt t="25669" x="5106988" y="2439988"/>
          <p14:tracePt t="25686" x="5119688" y="2465388"/>
          <p14:tracePt t="25703" x="5145088" y="2478088"/>
          <p14:tracePt t="25719" x="5181600" y="2516188"/>
          <p14:tracePt t="25722" x="5194300" y="2516188"/>
          <p14:tracePt t="25736" x="5207000" y="2516188"/>
          <p14:tracePt t="25947" x="5194300" y="2516188"/>
          <p14:tracePt t="25962" x="5170488" y="2516188"/>
          <p14:tracePt t="25970" x="5145088" y="2516188"/>
          <p14:tracePt t="25978" x="5132388" y="2516188"/>
          <p14:tracePt t="25987" x="5119688" y="2516188"/>
          <p14:tracePt t="26003" x="5106988" y="2516188"/>
          <p14:tracePt t="26082" x="5119688" y="2516188"/>
          <p14:tracePt t="26090" x="5157788" y="2516188"/>
          <p14:tracePt t="26104" x="5194300" y="2490788"/>
          <p14:tracePt t="26107" x="5232400" y="2465388"/>
          <p14:tracePt t="26121" x="5270500" y="2465388"/>
          <p14:tracePt t="26123" x="5307013" y="2439988"/>
          <p14:tracePt t="26138" x="5345113" y="2414588"/>
          <p14:tracePt t="26154" x="5370513" y="2403475"/>
          <p14:tracePt t="26258" x="5357813" y="2403475"/>
          <p14:tracePt t="26266" x="5345113" y="2403475"/>
          <p14:tracePt t="26275" x="5319713" y="2403475"/>
          <p14:tracePt t="26288" x="5294313" y="2403475"/>
          <p14:tracePt t="26290" x="5270500" y="2403475"/>
          <p14:tracePt t="26304" x="5245100" y="2403475"/>
          <p14:tracePt t="26522" x="5245100" y="2378075"/>
          <p14:tracePt t="26530" x="5257800" y="2378075"/>
          <p14:tracePt t="26538" x="5270500" y="2365375"/>
          <p14:tracePt t="26555" x="5281613" y="2339975"/>
          <p14:tracePt t="26578" x="5281613" y="2327275"/>
          <p14:tracePt t="26746" x="5281613" y="2339975"/>
          <p14:tracePt t="26755" x="5281613" y="2352675"/>
          <p14:tracePt t="26762" x="5270500" y="2365375"/>
          <p14:tracePt t="26772" x="5270500" y="2378075"/>
          <p14:tracePt t="26788" x="5257800" y="2403475"/>
          <p14:tracePt t="26806" x="5245100" y="2427288"/>
          <p14:tracePt t="26822" x="5232400" y="2452688"/>
          <p14:tracePt t="26839" x="5232400" y="2465388"/>
          <p14:tracePt t="26856" x="5232400" y="2478088"/>
          <p14:tracePt t="26858" x="5232400" y="2490788"/>
          <p14:tracePt t="26874" x="5232400" y="2503488"/>
          <p14:tracePt t="26889" x="5232400" y="2527300"/>
          <p14:tracePt t="26906" x="5245100" y="2540000"/>
          <p14:tracePt t="26923" x="5307013" y="2578100"/>
          <p14:tracePt t="26939" x="5357813" y="2590800"/>
          <p14:tracePt t="26955" x="5394325" y="2603500"/>
          <p14:tracePt t="26972" x="5432425" y="2603500"/>
          <p14:tracePt t="26989" x="5445125" y="2616200"/>
          <p14:tracePt t="27098" x="5445125" y="2627313"/>
          <p14:tracePt t="27106" x="5432425" y="2627313"/>
          <p14:tracePt t="27114" x="5419725" y="2640013"/>
          <p14:tracePt t="27123" x="5407025" y="2652713"/>
          <p14:tracePt t="27140" x="5383213" y="2652713"/>
          <p14:tracePt t="27156" x="5370513" y="2652713"/>
          <p14:tracePt t="27250" x="5370513" y="2640013"/>
          <p14:tracePt t="27258" x="5383213" y="2603500"/>
          <p14:tracePt t="27267" x="5394325" y="2578100"/>
          <p14:tracePt t="27274" x="5419725" y="2565400"/>
          <p14:tracePt t="27290" x="5457825" y="2527300"/>
          <p14:tracePt t="27307" x="5470525" y="2490788"/>
          <p14:tracePt t="27324" x="5483225" y="2465388"/>
          <p14:tracePt t="27340" x="5495925" y="2465388"/>
          <p14:tracePt t="27515" x="5495925" y="2452688"/>
          <p14:tracePt t="27524" x="5519738" y="2452688"/>
          <p14:tracePt t="27531" x="5532438" y="2439988"/>
          <p14:tracePt t="27540" x="5545138" y="2439988"/>
          <p14:tracePt t="27558" x="5557838" y="2427288"/>
          <p14:tracePt t="28147" x="5545138" y="2427288"/>
          <p14:tracePt t="28858" x="5545138" y="2439988"/>
          <p14:tracePt t="28875" x="5532438" y="2465388"/>
          <p14:tracePt t="28892" x="5532438" y="2478088"/>
          <p14:tracePt t="28899" x="5532438" y="2503488"/>
          <p14:tracePt t="28911" x="5532438" y="2527300"/>
          <p14:tracePt t="28914" x="5532438" y="2552700"/>
          <p14:tracePt t="28929" x="5532438" y="2578100"/>
          <p14:tracePt t="28931" x="5532438" y="2603500"/>
          <p14:tracePt t="28945" x="5532438" y="2665413"/>
          <p14:tracePt t="28962" x="5532438" y="2752725"/>
          <p14:tracePt t="28978" x="5570538" y="2865438"/>
          <p14:tracePt t="28995" x="5632450" y="2978150"/>
          <p14:tracePt t="29011" x="5708650" y="3128963"/>
          <p14:tracePt t="29028" x="5783263" y="3278188"/>
          <p14:tracePt t="29044" x="5832475" y="3454400"/>
          <p14:tracePt t="29061" x="5870575" y="3590925"/>
          <p14:tracePt t="29078" x="5895975" y="3716338"/>
          <p14:tracePt t="29095" x="5895975" y="3779838"/>
          <p14:tracePt t="29098" x="5895975" y="3792538"/>
          <p14:tracePt t="29112" x="5895975" y="3803650"/>
          <p14:tracePt t="29114" x="5895975" y="3816350"/>
          <p14:tracePt t="29202" x="5883275" y="3816350"/>
          <p14:tracePt t="29218" x="5870575" y="3816350"/>
          <p14:tracePt t="29227" x="5857875" y="3816350"/>
          <p14:tracePt t="29243" x="5845175" y="3803650"/>
          <p14:tracePt t="29259" x="5845175" y="3792538"/>
          <p14:tracePt t="29267" x="5832475" y="3792538"/>
          <p14:tracePt t="29279" x="5832475" y="3779838"/>
          <p14:tracePt t="29347" x="5832475" y="3767138"/>
          <p14:tracePt t="29354" x="5832475" y="3754438"/>
          <p14:tracePt t="29371" x="5832475" y="3741738"/>
          <p14:tracePt t="29379" x="5832475" y="3716338"/>
          <p14:tracePt t="29395" x="5832475" y="3679825"/>
          <p14:tracePt t="29412" x="5832475" y="3603625"/>
          <p14:tracePt t="29429" x="5832475" y="3503613"/>
          <p14:tracePt t="29446" x="5832475" y="3378200"/>
          <p14:tracePt t="29463" x="5845175" y="3228975"/>
          <p14:tracePt t="29479" x="5883275" y="3016250"/>
          <p14:tracePt t="29482" x="5908675" y="2916238"/>
          <p14:tracePt t="29496" x="5932488" y="2790825"/>
          <p14:tracePt t="29498" x="5945188" y="2665413"/>
          <p14:tracePt t="29514" x="5995988" y="2427288"/>
          <p14:tracePt t="29530" x="6083300" y="2201863"/>
          <p14:tracePt t="29547" x="6183313" y="1965325"/>
          <p14:tracePt t="29563" x="6270625" y="1776413"/>
          <p14:tracePt t="29579" x="6359525" y="1627188"/>
          <p14:tracePt t="29596" x="6396038" y="1539875"/>
          <p14:tracePt t="29613" x="6421438" y="1501775"/>
          <p14:tracePt t="29629" x="6446838" y="1463675"/>
          <p14:tracePt t="29646" x="6459538" y="1450975"/>
          <p14:tracePt t="29663" x="6459538" y="1439863"/>
          <p14:tracePt t="29666" x="6472238" y="1427163"/>
          <p14:tracePt t="29679" x="6472238" y="1414463"/>
          <p14:tracePt t="29696" x="6483350" y="1401763"/>
          <p14:tracePt t="29778" x="6496050" y="1401763"/>
          <p14:tracePt t="29802" x="6508750" y="1401763"/>
          <p14:tracePt t="29811" x="6521450" y="1414463"/>
          <p14:tracePt t="29819" x="6534150" y="1427163"/>
          <p14:tracePt t="29830" x="6559550" y="1450975"/>
          <p14:tracePt t="29847" x="6608763" y="1514475"/>
          <p14:tracePt t="29850" x="6634163" y="1552575"/>
          <p14:tracePt t="29864" x="6672263" y="1601788"/>
          <p14:tracePt t="29866" x="6696075" y="1627188"/>
          <p14:tracePt t="29880" x="6734175" y="1652588"/>
          <p14:tracePt t="29882" x="6772275" y="1701800"/>
          <p14:tracePt t="29897" x="6859588" y="1789113"/>
          <p14:tracePt t="29914" x="6946900" y="1876425"/>
          <p14:tracePt t="29931" x="7010400" y="1965325"/>
          <p14:tracePt t="29947" x="7046913" y="2027238"/>
          <p14:tracePt t="29964" x="7085013" y="2052638"/>
          <p14:tracePt t="29980" x="7085013" y="2065338"/>
          <p14:tracePt t="29997" x="7097713" y="2078038"/>
          <p14:tracePt t="30026" x="7110413" y="2078038"/>
          <p14:tracePt t="30035" x="7123113" y="2078038"/>
          <p14:tracePt t="30048" x="7146925" y="2078038"/>
          <p14:tracePt t="30050" x="7197725" y="2039938"/>
          <p14:tracePt t="30065" x="7235825" y="2014538"/>
          <p14:tracePt t="30067" x="7297738" y="1978025"/>
          <p14:tracePt t="30082" x="7359650" y="1927225"/>
          <p14:tracePt t="30098" x="7410450" y="1865313"/>
          <p14:tracePt t="30115" x="7435850" y="1839913"/>
          <p14:tracePt t="30131" x="7435850" y="1814513"/>
          <p14:tracePt t="30258" x="7448550" y="1814513"/>
          <p14:tracePt t="30291" x="7459663" y="1827213"/>
          <p14:tracePt t="30298" x="7472363" y="1852613"/>
          <p14:tracePt t="30306" x="7472363" y="1865313"/>
          <p14:tracePt t="30315" x="7485063" y="1876425"/>
          <p14:tracePt t="30332" x="7485063" y="1901825"/>
          <p14:tracePt t="30348" x="7485063" y="1914525"/>
          <p14:tracePt t="30365" x="7485063" y="1927225"/>
          <p14:tracePt t="30382" x="7485063" y="1939925"/>
          <p14:tracePt t="30398" x="7497763" y="1952625"/>
          <p14:tracePt t="30419" x="7497763" y="1965325"/>
          <p14:tracePt t="30434" x="7497763" y="1978025"/>
          <p14:tracePt t="30449" x="7497763" y="2014538"/>
          <p14:tracePt t="30466" x="7510463" y="2078038"/>
          <p14:tracePt t="30482" x="7523163" y="2152650"/>
          <p14:tracePt t="30498" x="7535863" y="2239963"/>
          <p14:tracePt t="30515" x="7548563" y="2339975"/>
          <p14:tracePt t="30532" x="7572375" y="2490788"/>
          <p14:tracePt t="30548" x="7597775" y="2627313"/>
          <p14:tracePt t="30565" x="7623175" y="2778125"/>
          <p14:tracePt t="30582" x="7673975" y="2990850"/>
          <p14:tracePt t="30598" x="7735888" y="3241675"/>
          <p14:tracePt t="30616" x="7810500" y="3516313"/>
          <p14:tracePt t="30618" x="7835900" y="3692525"/>
          <p14:tracePt t="30633" x="7861300" y="3879850"/>
          <p14:tracePt t="30635" x="7897813" y="4067175"/>
          <p14:tracePt t="30648" x="7923213" y="4318000"/>
          <p14:tracePt t="30650" x="7961313" y="4618038"/>
          <p14:tracePt t="30666" x="8010525" y="5156200"/>
          <p14:tracePt t="30682" x="8048625" y="5781675"/>
          <p14:tracePt t="30699" x="8110538" y="6357938"/>
          <p14:tracePt t="30716" x="8123238" y="6696075"/>
          <p14:tracePt t="30874" x="8110538" y="6632575"/>
          <p14:tracePt t="30885" x="8086725" y="6483350"/>
          <p14:tracePt t="30899" x="8010525" y="6069013"/>
          <p14:tracePt t="30916" x="7910513" y="5607050"/>
          <p14:tracePt t="30933" x="7861300" y="5130800"/>
          <p14:tracePt t="30951" x="7848600" y="4643438"/>
          <p14:tracePt t="30966" x="7848600" y="4129088"/>
          <p14:tracePt t="30983" x="7848600" y="3716338"/>
          <p14:tracePt t="30986" x="7848600" y="3503613"/>
          <p14:tracePt t="31000" x="7848600" y="3303588"/>
          <p14:tracePt t="31002" x="7848600" y="3090863"/>
          <p14:tracePt t="31017" x="7848600" y="2890838"/>
          <p14:tracePt t="31019" x="7848600" y="2703513"/>
          <p14:tracePt t="31034" x="7848600" y="2427288"/>
          <p14:tracePt t="31050" x="7848600" y="2152650"/>
          <p14:tracePt t="31067" x="7848600" y="1952625"/>
          <p14:tracePt t="31084" x="7848600" y="1839913"/>
          <p14:tracePt t="31099" x="7848600" y="1789113"/>
          <p14:tracePt t="31117" x="7848600" y="1765300"/>
          <p14:tracePt t="31202" x="7848600" y="1776413"/>
          <p14:tracePt t="31210" x="7835900" y="1801813"/>
          <p14:tracePt t="31218" x="7835900" y="1852613"/>
          <p14:tracePt t="31234" x="7797800" y="1927225"/>
          <p14:tracePt t="31251" x="7785100" y="2001838"/>
          <p14:tracePt t="31267" x="7761288" y="2114550"/>
          <p14:tracePt t="31284" x="7761288" y="2227263"/>
          <p14:tracePt t="31300" x="7735888" y="2352675"/>
          <p14:tracePt t="31317" x="7735888" y="2503488"/>
          <p14:tracePt t="31334" x="7735888" y="2640013"/>
          <p14:tracePt t="31351" x="7710488" y="2816225"/>
          <p14:tracePt t="31353" x="7710488" y="2878138"/>
          <p14:tracePt t="31368" x="7697788" y="2952750"/>
          <p14:tracePt t="31370" x="7685088" y="3028950"/>
          <p14:tracePt t="31385" x="7685088" y="3103563"/>
          <p14:tracePt t="31387" x="7685088" y="3203575"/>
          <p14:tracePt t="31402" x="7685088" y="3403600"/>
          <p14:tracePt t="31418" x="7697788" y="3616325"/>
          <p14:tracePt t="31434" x="7723188" y="3854450"/>
          <p14:tracePt t="31451" x="7723188" y="4079875"/>
          <p14:tracePt t="31468" x="7723188" y="4267200"/>
          <p14:tracePt t="31484" x="7723188" y="4454525"/>
          <p14:tracePt t="31501" x="7723188" y="4554538"/>
          <p14:tracePt t="31518" x="7723188" y="4618038"/>
          <p14:tracePt t="31535" x="7723188" y="4656138"/>
          <p14:tracePt t="31539" x="7723188" y="4667250"/>
          <p14:tracePt t="31595" x="7723188" y="4656138"/>
          <p14:tracePt t="31602" x="7723188" y="4605338"/>
          <p14:tracePt t="31610" x="7723188" y="4543425"/>
          <p14:tracePt t="31618" x="7723188" y="4454525"/>
          <p14:tracePt t="31635" x="7723188" y="4179888"/>
          <p14:tracePt t="31651" x="7710488" y="3841750"/>
          <p14:tracePt t="31668" x="7710488" y="3403600"/>
          <p14:tracePt t="31685" x="7673975" y="2840038"/>
          <p14:tracePt t="31701" x="7610475" y="2352675"/>
          <p14:tracePt t="31718" x="7548563" y="1901825"/>
          <p14:tracePt t="31735" x="7523163" y="1576388"/>
          <p14:tracePt t="31738" x="7510463" y="1439863"/>
          <p14:tracePt t="31752" x="7497763" y="1301750"/>
          <p14:tracePt t="31755" x="7472363" y="1176338"/>
          <p14:tracePt t="31768" x="7448550" y="1050925"/>
          <p14:tracePt t="31770" x="7410450" y="950913"/>
          <p14:tracePt t="31786" x="7359650" y="750888"/>
          <p14:tracePt t="31802" x="7323138" y="625475"/>
          <p14:tracePt t="31819" x="7310438" y="563563"/>
          <p14:tracePt t="31836" x="7310438" y="525463"/>
          <p14:tracePt t="31852" x="7297738" y="525463"/>
          <p14:tracePt t="31930" x="7297738" y="563563"/>
          <p14:tracePt t="31938" x="7297738" y="600075"/>
          <p14:tracePt t="31953" x="7297738" y="650875"/>
          <p14:tracePt t="31955" x="7297738" y="712788"/>
          <p14:tracePt t="31969" x="7297738" y="801688"/>
          <p14:tracePt t="31971" x="7297738" y="901700"/>
          <p14:tracePt t="31986" x="7297738" y="1101725"/>
          <p14:tracePt t="32002" x="7285038" y="1327150"/>
          <p14:tracePt t="32019" x="7235825" y="1639888"/>
          <p14:tracePt t="32036" x="7223125" y="1989138"/>
          <p14:tracePt t="32052" x="7172325" y="2414588"/>
          <p14:tracePt t="32069" x="7146925" y="2852738"/>
          <p14:tracePt t="32086" x="7146925" y="3216275"/>
          <p14:tracePt t="32102" x="7146925" y="3579813"/>
          <p14:tracePt t="32120" x="7146925" y="3929063"/>
          <p14:tracePt t="32122" x="7146925" y="4079875"/>
          <p14:tracePt t="32137" x="7146925" y="4205288"/>
          <p14:tracePt t="32138" x="7146925" y="4341813"/>
          <p14:tracePt t="32154" x="7146925" y="4592638"/>
          <p14:tracePt t="32170" x="7146925" y="4792663"/>
          <p14:tracePt t="32186" x="7159625" y="4981575"/>
          <p14:tracePt t="32203" x="7159625" y="5092700"/>
          <p14:tracePt t="32220" x="7185025" y="5205413"/>
          <p14:tracePt t="32236" x="7185025" y="5256213"/>
          <p14:tracePt t="32253" x="7185025" y="5268913"/>
          <p14:tracePt t="32270" x="7185025" y="5281613"/>
          <p14:tracePt t="32287" x="7185025" y="5294313"/>
          <p14:tracePt t="32314" x="7185025" y="5268913"/>
          <p14:tracePt t="32322" x="7185025" y="5218113"/>
          <p14:tracePt t="32338" x="7172325" y="5068888"/>
          <p14:tracePt t="32354" x="7172325" y="4879975"/>
          <p14:tracePt t="32370" x="7146925" y="4605338"/>
          <p14:tracePt t="32387" x="7146925" y="4292600"/>
          <p14:tracePt t="32403" x="7146925" y="3941763"/>
          <p14:tracePt t="32420" x="7146925" y="3579813"/>
          <p14:tracePt t="32437" x="7146925" y="3241675"/>
          <p14:tracePt t="32454" x="7146925" y="2916238"/>
          <p14:tracePt t="32470" x="7146925" y="2678113"/>
          <p14:tracePt t="32487" x="7110413" y="2452688"/>
          <p14:tracePt t="32490" x="7097713" y="2365375"/>
          <p14:tracePt t="32504" x="7085013" y="2290763"/>
          <p14:tracePt t="32506" x="7072313" y="2265363"/>
          <p14:tracePt t="32522" x="7072313" y="2239963"/>
          <p14:tracePt t="32537" x="7072313" y="2227263"/>
          <p14:tracePt t="32610" x="7072313" y="2239963"/>
          <p14:tracePt t="32618" x="7072313" y="2278063"/>
          <p14:tracePt t="32626" x="7072313" y="2303463"/>
          <p14:tracePt t="32637" x="7072313" y="2327275"/>
          <p14:tracePt t="32654" x="7072313" y="2365375"/>
          <p14:tracePt t="32671" x="7072313" y="2390775"/>
          <p14:tracePt t="32674" x="7085013" y="2403475"/>
          <p14:tracePt t="32691" x="7097713" y="2403475"/>
          <p14:tracePt t="32705" x="7110413" y="2403475"/>
          <p14:tracePt t="32707" x="7123113" y="2403475"/>
          <p14:tracePt t="32722" x="7172325" y="2327275"/>
          <p14:tracePt t="32738" x="7185025" y="2201863"/>
          <p14:tracePt t="32754" x="7210425" y="2065338"/>
          <p14:tracePt t="32771" x="7223125" y="1901825"/>
          <p14:tracePt t="32788" x="7223125" y="1739900"/>
          <p14:tracePt t="32804" x="7223125" y="1639888"/>
          <p14:tracePt t="32821" x="7223125" y="1539875"/>
          <p14:tracePt t="32838" x="7223125" y="1463675"/>
          <p14:tracePt t="32855" x="7223125" y="1414463"/>
          <p14:tracePt t="32858" x="7223125" y="1389063"/>
          <p14:tracePt t="32871" x="7223125" y="1376363"/>
          <p14:tracePt t="32874" x="7223125" y="1363663"/>
          <p14:tracePt t="32962" x="7223125" y="1376363"/>
          <p14:tracePt t="32971" x="7223125" y="1401763"/>
          <p14:tracePt t="32979" x="7223125" y="1427163"/>
          <p14:tracePt t="32988" x="7223125" y="1450975"/>
          <p14:tracePt t="33005" x="7259638" y="1527175"/>
          <p14:tracePt t="33022" x="7310438" y="1589088"/>
          <p14:tracePt t="33038" x="7348538" y="1639888"/>
          <p14:tracePt t="33056" x="7397750" y="1689100"/>
          <p14:tracePt t="33058" x="7423150" y="1727200"/>
          <p14:tracePt t="33072" x="7448550" y="1752600"/>
          <p14:tracePt t="33075" x="7459663" y="1765300"/>
          <p14:tracePt t="33089" x="7485063" y="1789113"/>
          <p14:tracePt t="33091" x="7497763" y="1789113"/>
          <p14:tracePt t="33106" x="7535863" y="1814513"/>
          <p14:tracePt t="33122" x="7561263" y="1827213"/>
          <p14:tracePt t="33139" x="7597775" y="1827213"/>
          <p14:tracePt t="33156" x="7635875" y="1827213"/>
          <p14:tracePt t="33172" x="7685088" y="1827213"/>
          <p14:tracePt t="33189" x="7723188" y="1827213"/>
          <p14:tracePt t="33354" x="7735888" y="1839913"/>
          <p14:tracePt t="33362" x="7748588" y="1876425"/>
          <p14:tracePt t="33372" x="7748588" y="1901825"/>
          <p14:tracePt t="33389" x="7748588" y="1965325"/>
          <p14:tracePt t="33406" x="7761288" y="2027238"/>
          <p14:tracePt t="33423" x="7761288" y="2078038"/>
          <p14:tracePt t="33426" x="7761288" y="2114550"/>
          <p14:tracePt t="33440" x="7761288" y="2127250"/>
          <p14:tracePt t="33456" x="7761288" y="2139950"/>
          <p14:tracePt t="33634" x="7773988" y="2139950"/>
          <p14:tracePt t="33650" x="7797800" y="2152650"/>
          <p14:tracePt t="33658" x="7835900" y="2178050"/>
          <p14:tracePt t="33674" x="7961313" y="2239963"/>
          <p14:tracePt t="33690" x="8148638" y="2290763"/>
          <p14:tracePt t="33707" x="8386763" y="2352675"/>
          <p14:tracePt t="33723" x="8674100" y="2403475"/>
          <p14:tracePt t="33740" x="8950325" y="2452688"/>
          <p14:tracePt t="33757" x="9163050" y="2478088"/>
          <p14:tracePt t="33773" x="9324975" y="2516188"/>
          <p14:tracePt t="33791" x="9375775" y="2527300"/>
          <p14:tracePt t="33794" x="9388475" y="2540000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202A10-0FDF-1E81-8844-D4F240387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BDD581B-9CE7-89EB-F452-DC786F47133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74929C2-8BD9-5BAD-5D80-129D4027075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5A5F349-6462-2DEB-FD61-3C606831635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73B980E-F8D4-0C2A-154E-21390E9880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DDF1D11-E678-AA4F-C3A1-5B69C2EB0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7169" y="1155870"/>
            <a:ext cx="5837662" cy="474928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D2DD59C-9CB9-1FF8-8FF2-022E54268B97}"/>
              </a:ext>
            </a:extLst>
          </p:cNvPr>
          <p:cNvSpPr/>
          <p:nvPr/>
        </p:nvSpPr>
        <p:spPr>
          <a:xfrm>
            <a:off x="7046365" y="2746122"/>
            <a:ext cx="1448705" cy="483774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4E94C40-7E2D-C8AA-F1DD-38B02B774417}"/>
              </a:ext>
            </a:extLst>
          </p:cNvPr>
          <p:cNvSpPr/>
          <p:nvPr/>
        </p:nvSpPr>
        <p:spPr>
          <a:xfrm>
            <a:off x="3662208" y="4690826"/>
            <a:ext cx="4832861" cy="483773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906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144"/>
    </mc:Choice>
    <mc:Fallback xmlns="">
      <p:transition spd="slow" advTm="77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  <p:extLst>
    <p:ext uri="{3A86A75C-4F4B-4683-9AE1-C65F6400EC91}">
      <p14:laserTraceLst xmlns:p14="http://schemas.microsoft.com/office/powerpoint/2010/main">
        <p14:tracePtLst>
          <p14:tracePt t="20093" x="4243388" y="5568950"/>
          <p14:tracePt t="20101" x="4256088" y="5494338"/>
          <p14:tracePt t="20108" x="4330700" y="5368925"/>
          <p14:tracePt t="20118" x="4456113" y="5243513"/>
          <p14:tracePt t="20134" x="4768850" y="5018088"/>
          <p14:tracePt t="20151" x="5145088" y="4843463"/>
          <p14:tracePt t="20168" x="5470525" y="4718050"/>
          <p14:tracePt t="20185" x="5708650" y="4592638"/>
          <p14:tracePt t="20201" x="5921375" y="4518025"/>
          <p14:tracePt t="20204" x="6008688" y="4454525"/>
          <p14:tracePt t="20218" x="6096000" y="4418013"/>
          <p14:tracePt t="20220" x="6183313" y="4379913"/>
          <p14:tracePt t="20235" x="6270625" y="4341813"/>
          <p14:tracePt t="20237" x="6346825" y="4318000"/>
          <p14:tracePt t="20252" x="6459538" y="4279900"/>
          <p14:tracePt t="20269" x="6534150" y="4254500"/>
          <p14:tracePt t="20285" x="6634163" y="4217988"/>
          <p14:tracePt t="20301" x="6784975" y="4167188"/>
          <p14:tracePt t="20318" x="6959600" y="4117975"/>
          <p14:tracePt t="20335" x="7072313" y="4105275"/>
          <p14:tracePt t="20351" x="7123113" y="4105275"/>
          <p14:tracePt t="20461" x="7123113" y="4092575"/>
          <p14:tracePt t="20468" x="7123113" y="4079875"/>
          <p14:tracePt t="20476" x="7123113" y="4067175"/>
          <p14:tracePt t="20486" x="7097713" y="4029075"/>
          <p14:tracePt t="20502" x="7046913" y="3967163"/>
          <p14:tracePt t="20518" x="7010400" y="3929063"/>
          <p14:tracePt t="20535" x="6997700" y="3916363"/>
          <p14:tracePt t="20552" x="6959600" y="3916363"/>
          <p14:tracePt t="20569" x="6859588" y="3954463"/>
          <p14:tracePt t="20572" x="6784975" y="4017963"/>
          <p14:tracePt t="20586" x="6708775" y="4129088"/>
          <p14:tracePt t="20589" x="6634163" y="4241800"/>
          <p14:tracePt t="20603" x="6572250" y="4392613"/>
          <p14:tracePt t="20605" x="6508750" y="4543425"/>
          <p14:tracePt t="20620" x="6421438" y="4879975"/>
          <p14:tracePt t="20636" x="6370638" y="5243513"/>
          <p14:tracePt t="20653" x="6321425" y="5568950"/>
          <p14:tracePt t="20669" x="6296025" y="5843588"/>
          <p14:tracePt t="20686" x="6221413" y="6094413"/>
          <p14:tracePt t="20702" x="6170613" y="6232525"/>
          <p14:tracePt t="20719" x="6121400" y="6370638"/>
          <p14:tracePt t="20737" x="6096000" y="6457950"/>
          <p14:tracePt t="20753" x="6083300" y="6494463"/>
          <p14:tracePt t="20756" x="6070600" y="6507163"/>
          <p14:tracePt t="20769" x="6070600" y="6519863"/>
          <p14:tracePt t="20772" x="6070600" y="6532563"/>
          <p14:tracePt t="20787" x="6070600" y="6545263"/>
          <p14:tracePt t="20789" x="6070600" y="6557963"/>
          <p14:tracePt t="20804" x="6070600" y="6583363"/>
          <p14:tracePt t="20820" x="6083300" y="6607175"/>
          <p14:tracePt t="20837" x="6121400" y="6645275"/>
          <p14:tracePt t="20853" x="6196013" y="6696075"/>
          <p14:tracePt t="20870" x="6234113" y="6719888"/>
          <p14:tracePt t="20886" x="6270625" y="6732588"/>
          <p14:tracePt t="20903" x="6283325" y="6732588"/>
          <p14:tracePt t="20920" x="6296025" y="6732588"/>
          <p14:tracePt t="20936" x="6334125" y="6732588"/>
          <p14:tracePt t="20953" x="6370638" y="6696075"/>
          <p14:tracePt t="20956" x="6383338" y="6670675"/>
          <p14:tracePt t="20970" x="6396038" y="6632575"/>
          <p14:tracePt t="20973" x="6408738" y="6594475"/>
          <p14:tracePt t="20988" x="6421438" y="6507163"/>
          <p14:tracePt t="21004" x="6421438" y="6370638"/>
          <p14:tracePt t="21020" x="6421438" y="6219825"/>
          <p14:tracePt t="21037" x="6421438" y="6056313"/>
          <p14:tracePt t="21054" x="6396038" y="5932488"/>
          <p14:tracePt t="21070" x="6383338" y="5832475"/>
          <p14:tracePt t="21086" x="6370638" y="5756275"/>
          <p14:tracePt t="21104" x="6370638" y="5719763"/>
          <p14:tracePt t="21237" x="6383338" y="5719763"/>
          <p14:tracePt t="21653" x="6396038" y="5719763"/>
          <p14:tracePt t="21669" x="6408738" y="5707063"/>
          <p14:tracePt t="21676" x="6408738" y="5694363"/>
          <p14:tracePt t="21688" x="6421438" y="5694363"/>
          <p14:tracePt t="21705" x="6459538" y="5668963"/>
          <p14:tracePt t="21708" x="6496050" y="5668963"/>
          <p14:tracePt t="21722" x="6534150" y="5656263"/>
          <p14:tracePt t="21725" x="6559550" y="5643563"/>
          <p14:tracePt t="21739" x="6584950" y="5630863"/>
          <p14:tracePt t="21742" x="6608763" y="5619750"/>
          <p14:tracePt t="21756" x="6672263" y="5594350"/>
          <p14:tracePt t="21773" x="6721475" y="5568950"/>
          <p14:tracePt t="21789" x="6772275" y="5556250"/>
          <p14:tracePt t="21806" x="6821488" y="5543550"/>
          <p14:tracePt t="21822" x="6859588" y="5530850"/>
          <p14:tracePt t="21839" x="6884988" y="5530850"/>
          <p14:tracePt t="21855" x="6910388" y="5530850"/>
          <p14:tracePt t="23573" x="6910388" y="5518150"/>
          <p14:tracePt t="23581" x="6910388" y="5507038"/>
          <p14:tracePt t="23593" x="6921500" y="5481638"/>
          <p14:tracePt t="23597" x="6921500" y="5456238"/>
          <p14:tracePt t="23611" x="6934200" y="5430838"/>
          <p14:tracePt t="23613" x="6946900" y="5430838"/>
          <p14:tracePt t="23628" x="6946900" y="5418138"/>
          <p14:tracePt t="23644" x="6946900" y="5407025"/>
          <p14:tracePt t="23646" x="6946900" y="5394325"/>
          <p14:tracePt t="23660" x="6946900" y="5381625"/>
          <p14:tracePt t="23773" x="6910388" y="5381625"/>
          <p14:tracePt t="23780" x="6872288" y="5381625"/>
          <p14:tracePt t="23794" x="6821488" y="5381625"/>
          <p14:tracePt t="23797" x="6746875" y="5381625"/>
          <p14:tracePt t="23811" x="6696075" y="5381625"/>
          <p14:tracePt t="23813" x="6659563" y="5394325"/>
          <p14:tracePt t="23828" x="6546850" y="5407025"/>
          <p14:tracePt t="23845" x="6483350" y="5418138"/>
          <p14:tracePt t="23861" x="6408738" y="5418138"/>
          <p14:tracePt t="23878" x="6359525" y="5407025"/>
          <p14:tracePt t="23894" x="6334125" y="5407025"/>
          <p14:tracePt t="23911" x="6321425" y="5407025"/>
          <p14:tracePt t="23989" x="6308725" y="5407025"/>
          <p14:tracePt t="23996" x="6296025" y="5407025"/>
          <p14:tracePt t="24012" x="6283325" y="5407025"/>
          <p14:tracePt t="24028" x="6270625" y="5407025"/>
          <p14:tracePt t="24045" x="6246813" y="5407025"/>
          <p14:tracePt t="24061" x="6234113" y="5407025"/>
          <p14:tracePt t="24078" x="6221413" y="5407025"/>
          <p14:tracePt t="24094" x="6208713" y="5407025"/>
          <p14:tracePt t="24111" x="6183313" y="5407025"/>
          <p14:tracePt t="24181" x="6157913" y="5407025"/>
          <p14:tracePt t="24189" x="6146800" y="5394325"/>
          <p14:tracePt t="24196" x="6134100" y="5381625"/>
          <p14:tracePt t="24212" x="6070600" y="5318125"/>
          <p14:tracePt t="24229" x="6008688" y="5268913"/>
          <p14:tracePt t="24246" x="5857875" y="5218113"/>
          <p14:tracePt t="24262" x="5619750" y="5181600"/>
          <p14:tracePt t="24278" x="5319713" y="5130800"/>
          <p14:tracePt t="24295" x="4994275" y="5068888"/>
          <p14:tracePt t="24312" x="4806950" y="4992688"/>
          <p14:tracePt t="24329" x="4743450" y="4992688"/>
          <p14:tracePt t="24405" x="4743450" y="4981575"/>
          <p14:tracePt t="24412" x="4743450" y="4968875"/>
          <p14:tracePt t="24421" x="4743450" y="4956175"/>
          <p14:tracePt t="24429" x="4756150" y="4943475"/>
          <p14:tracePt t="24446" x="4806950" y="4868863"/>
          <p14:tracePt t="24462" x="4832350" y="4818063"/>
          <p14:tracePt t="24479" x="4832350" y="4779963"/>
          <p14:tracePt t="24496" x="4843463" y="4756150"/>
          <p14:tracePt t="24513" x="4843463" y="4705350"/>
          <p14:tracePt t="24516" x="4843463" y="4667250"/>
          <p14:tracePt t="24530" x="4843463" y="4630738"/>
          <p14:tracePt t="24532" x="4843463" y="4605338"/>
          <p14:tracePt t="24546" x="4843463" y="4579938"/>
          <p14:tracePt t="24549" x="4843463" y="4543425"/>
          <p14:tracePt t="24564" x="4843463" y="4467225"/>
          <p14:tracePt t="24580" x="4843463" y="4392613"/>
          <p14:tracePt t="24596" x="4843463" y="4318000"/>
          <p14:tracePt t="24613" x="4856163" y="4254500"/>
          <p14:tracePt t="24630" x="4868863" y="4179888"/>
          <p14:tracePt t="24647" x="4894263" y="4067175"/>
          <p14:tracePt t="24663" x="4945063" y="3979863"/>
          <p14:tracePt t="24679" x="4981575" y="3867150"/>
          <p14:tracePt t="24696" x="5032375" y="3716338"/>
          <p14:tracePt t="24713" x="5081588" y="3579813"/>
          <p14:tracePt t="24716" x="5106988" y="3503613"/>
          <p14:tracePt t="24730" x="5132388" y="3429000"/>
          <p14:tracePt t="24733" x="5145088" y="3367088"/>
          <p14:tracePt t="24747" x="5170488" y="3316288"/>
          <p14:tracePt t="24749" x="5194300" y="3241675"/>
          <p14:tracePt t="24764" x="5257800" y="3116263"/>
          <p14:tracePt t="24780" x="5307013" y="3028950"/>
          <p14:tracePt t="24796" x="5345113" y="2941638"/>
          <p14:tracePt t="24813" x="5370513" y="2865438"/>
          <p14:tracePt t="24830" x="5383213" y="2816225"/>
          <p14:tracePt t="24847" x="5394325" y="2752725"/>
          <p14:tracePt t="24864" x="5419725" y="2716213"/>
          <p14:tracePt t="24880" x="5419725" y="2665413"/>
          <p14:tracePt t="24897" x="5432425" y="2603500"/>
          <p14:tracePt t="24914" x="5457825" y="2540000"/>
          <p14:tracePt t="24917" x="5457825" y="2516188"/>
          <p14:tracePt t="24931" x="5470525" y="2490788"/>
          <p14:tracePt t="24933" x="5483225" y="2452688"/>
          <p14:tracePt t="24948" x="5495925" y="2403475"/>
          <p14:tracePt t="24964" x="5507038" y="2365375"/>
          <p14:tracePt t="24981" x="5519738" y="2327275"/>
          <p14:tracePt t="24997" x="5519738" y="2278063"/>
          <p14:tracePt t="25014" x="5545138" y="2227263"/>
          <p14:tracePt t="25030" x="5570538" y="2178050"/>
          <p14:tracePt t="25047" x="5595938" y="2127250"/>
          <p14:tracePt t="25064" x="5619750" y="2078038"/>
          <p14:tracePt t="25081" x="5632450" y="2027238"/>
          <p14:tracePt t="25084" x="5632450" y="2014538"/>
          <p14:tracePt t="25097" x="5632450" y="1989138"/>
          <p14:tracePt t="25100" x="5632450" y="1978025"/>
          <p14:tracePt t="25645" x="5645150" y="1978025"/>
          <p14:tracePt t="25661" x="5645150" y="1965325"/>
          <p14:tracePt t="25669" x="5645150" y="1952625"/>
          <p14:tracePt t="25764" x="5645150" y="1939925"/>
          <p14:tracePt t="25788" x="5657850" y="1939925"/>
          <p14:tracePt t="25797" x="5657850" y="1927225"/>
          <p14:tracePt t="25829" x="5657850" y="1914525"/>
          <p14:tracePt t="25837" x="5657850" y="1901825"/>
          <p14:tracePt t="25850" x="5670550" y="1901825"/>
          <p14:tracePt t="25853" x="5683250" y="1889125"/>
          <p14:tracePt t="25877" x="5683250" y="1876425"/>
          <p14:tracePt t="25901" x="5683250" y="1865313"/>
          <p14:tracePt t="25909" x="5695950" y="1852613"/>
          <p14:tracePt t="26149" x="5708650" y="1852613"/>
          <p14:tracePt t="26165" x="5719763" y="1852613"/>
          <p14:tracePt t="26173" x="5732463" y="1852613"/>
          <p14:tracePt t="26205" x="5745163" y="1852613"/>
          <p14:tracePt t="26237" x="5757863" y="1852613"/>
          <p14:tracePt t="26254" x="5770563" y="1852613"/>
          <p14:tracePt t="26261" x="5783263" y="1852613"/>
          <p14:tracePt t="26277" x="5783263" y="1839913"/>
          <p14:tracePt t="26284" x="5795963" y="1839913"/>
          <p14:tracePt t="26316" x="5808663" y="1839913"/>
          <p14:tracePt t="26340" x="5808663" y="1827213"/>
          <p14:tracePt t="26349" x="5821363" y="1827213"/>
          <p14:tracePt t="26365" x="5832475" y="1814513"/>
          <p14:tracePt t="26373" x="5832475" y="1801813"/>
          <p14:tracePt t="26405" x="5845175" y="1801813"/>
          <p14:tracePt t="26493" x="5845175" y="1789113"/>
          <p14:tracePt t="26508" x="5857875" y="1776413"/>
          <p14:tracePt t="26517" x="5857875" y="1765300"/>
          <p14:tracePt t="26524" x="5870575" y="1752600"/>
          <p14:tracePt t="26533" x="5883275" y="1752600"/>
          <p14:tracePt t="26551" x="5908675" y="1739900"/>
          <p14:tracePt t="26568" x="5921375" y="1701800"/>
          <p14:tracePt t="26585" x="5921375" y="1689100"/>
          <p14:tracePt t="26601" x="5921375" y="1676400"/>
          <p14:tracePt t="26604" x="5921375" y="1663700"/>
          <p14:tracePt t="26629" x="5921375" y="1652588"/>
          <p14:tracePt t="26645" x="5921375" y="1639888"/>
          <p14:tracePt t="26733" x="5908675" y="1639888"/>
          <p14:tracePt t="26749" x="5883275" y="1639888"/>
          <p14:tracePt t="26757" x="5870575" y="1639888"/>
          <p14:tracePt t="26768" x="5845175" y="1639888"/>
          <p14:tracePt t="26785" x="5795963" y="1639888"/>
          <p14:tracePt t="26788" x="5757863" y="1639888"/>
          <p14:tracePt t="26802" x="5708650" y="1652588"/>
          <p14:tracePt t="26805" x="5670550" y="1676400"/>
          <p14:tracePt t="26819" x="5632450" y="1701800"/>
          <p14:tracePt t="26821" x="5595938" y="1739900"/>
          <p14:tracePt t="26836" x="5519738" y="1839913"/>
          <p14:tracePt t="26853" x="5445125" y="1939925"/>
          <p14:tracePt t="26869" x="5394325" y="2139950"/>
          <p14:tracePt t="26885" x="5357813" y="2390775"/>
          <p14:tracePt t="26901" x="5294313" y="2665413"/>
          <p14:tracePt t="26918" x="5219700" y="2928938"/>
          <p14:tracePt t="26935" x="5170488" y="3165475"/>
          <p14:tracePt t="26952" x="5132388" y="3378200"/>
          <p14:tracePt t="26969" x="5106988" y="3516313"/>
          <p14:tracePt t="26972" x="5106988" y="3567113"/>
          <p14:tracePt t="26986" x="5094288" y="3590925"/>
          <p14:tracePt t="26989" x="5094288" y="3616325"/>
          <p14:tracePt t="27053" x="5094288" y="3590925"/>
          <p14:tracePt t="27061" x="5094288" y="3567113"/>
          <p14:tracePt t="27069" x="5106988" y="3516313"/>
          <p14:tracePt t="27086" x="5157788" y="3367088"/>
          <p14:tracePt t="27102" x="5181600" y="3216275"/>
          <p14:tracePt t="27119" x="5232400" y="3016250"/>
          <p14:tracePt t="27136" x="5270500" y="2803525"/>
          <p14:tracePt t="27153" x="5307013" y="2590800"/>
          <p14:tracePt t="27157" x="5332413" y="2490788"/>
          <p14:tracePt t="27170" x="5345113" y="2403475"/>
          <p14:tracePt t="27172" x="5357813" y="2314575"/>
          <p14:tracePt t="27187" x="5370513" y="2227263"/>
          <p14:tracePt t="27188" x="5370513" y="2165350"/>
          <p14:tracePt t="27204" x="5370513" y="2065338"/>
          <p14:tracePt t="27220" x="5370513" y="1989138"/>
          <p14:tracePt t="27237" x="5370513" y="1965325"/>
          <p14:tracePt t="27253" x="5370513" y="1952625"/>
          <p14:tracePt t="27317" x="5370513" y="1965325"/>
          <p14:tracePt t="27325" x="5357813" y="2001838"/>
          <p14:tracePt t="27337" x="5345113" y="2039938"/>
          <p14:tracePt t="27354" x="5332413" y="2139950"/>
          <p14:tracePt t="27356" x="5319713" y="2201863"/>
          <p14:tracePt t="27371" x="5294313" y="2278063"/>
          <p14:tracePt t="27373" x="5270500" y="2365375"/>
          <p14:tracePt t="27387" x="5232400" y="2452688"/>
          <p14:tracePt t="27389" x="5194300" y="2527300"/>
          <p14:tracePt t="27404" x="5094288" y="2640013"/>
          <p14:tracePt t="27421" x="4994275" y="2703513"/>
          <p14:tracePt t="27437" x="4932363" y="2803525"/>
          <p14:tracePt t="27454" x="4919663" y="2890838"/>
          <p14:tracePt t="27470" x="4906963" y="2978150"/>
          <p14:tracePt t="27486" x="4894263" y="3028950"/>
          <p14:tracePt t="27503" x="4894263" y="3054350"/>
          <p14:tracePt t="27521" x="4894263" y="3065463"/>
          <p14:tracePt t="27537" x="4894263" y="3078163"/>
          <p14:tracePt t="27565" x="4894263" y="3065463"/>
          <p14:tracePt t="27573" x="4894263" y="3028950"/>
          <p14:tracePt t="27588" x="4894263" y="2890838"/>
          <p14:tracePt t="27605" x="4894263" y="2716213"/>
          <p14:tracePt t="27621" x="4932363" y="2540000"/>
          <p14:tracePt t="27637" x="4956175" y="2365375"/>
          <p14:tracePt t="27654" x="4956175" y="2178050"/>
          <p14:tracePt t="27670" x="4956175" y="2027238"/>
          <p14:tracePt t="27687" x="4956175" y="1889125"/>
          <p14:tracePt t="27704" x="4956175" y="1801813"/>
          <p14:tracePt t="27721" x="4956175" y="1752600"/>
          <p14:tracePt t="27724" x="4968875" y="1727200"/>
          <p14:tracePt t="27738" x="4968875" y="1714500"/>
          <p14:tracePt t="27741" x="4968875" y="1689100"/>
          <p14:tracePt t="27755" x="4968875" y="1676400"/>
          <p14:tracePt t="27757" x="4968875" y="1663700"/>
          <p14:tracePt t="27772" x="4968875" y="1652588"/>
          <p14:tracePt t="27837" x="4968875" y="1676400"/>
          <p14:tracePt t="27845" x="4968875" y="1701800"/>
          <p14:tracePt t="27854" x="4968875" y="1739900"/>
          <p14:tracePt t="27871" x="4968875" y="1839913"/>
          <p14:tracePt t="27888" x="4956175" y="1978025"/>
          <p14:tracePt t="27894" x="4945063" y="2052638"/>
          <p14:tracePt t="27904" x="4932363" y="2114550"/>
          <p14:tracePt t="27922" x="4932363" y="2290763"/>
          <p14:tracePt t="27924" x="4919663" y="2352675"/>
          <p14:tracePt t="27939" x="4906963" y="2439988"/>
          <p14:tracePt t="27941" x="4894263" y="2527300"/>
          <p14:tracePt t="27956" x="4881563" y="2652713"/>
          <p14:tracePt t="27973" x="4868863" y="2765425"/>
          <p14:tracePt t="27989" x="4868863" y="2803525"/>
          <p14:tracePt t="28005" x="4868863" y="2828925"/>
          <p14:tracePt t="28052" x="4868863" y="2803525"/>
          <p14:tracePt t="28060" x="4868863" y="2740025"/>
          <p14:tracePt t="28072" x="4868863" y="2665413"/>
          <p14:tracePt t="28089" x="4868863" y="2516188"/>
          <p14:tracePt t="28105" x="4856163" y="2327275"/>
          <p14:tracePt t="28108" x="4843463" y="2239963"/>
          <p14:tracePt t="28123" x="4843463" y="2139950"/>
          <p14:tracePt t="28125" x="4832350" y="2052638"/>
          <p14:tracePt t="28139" x="4819650" y="1965325"/>
          <p14:tracePt t="28141" x="4819650" y="1889125"/>
          <p14:tracePt t="28157" x="4819650" y="1752600"/>
          <p14:tracePt t="28173" x="4819650" y="1676400"/>
          <p14:tracePt t="28189" x="4794250" y="1639888"/>
          <p14:tracePt t="28206" x="4794250" y="1627188"/>
          <p14:tracePt t="28269" x="4794250" y="1639888"/>
          <p14:tracePt t="28277" x="4794250" y="1663700"/>
          <p14:tracePt t="28289" x="4794250" y="1701800"/>
          <p14:tracePt t="28292" x="4794250" y="1739900"/>
          <p14:tracePt t="28306" x="4794250" y="1765300"/>
          <p14:tracePt t="28308" x="4794250" y="1789113"/>
          <p14:tracePt t="28323" x="4794250" y="1827213"/>
          <p14:tracePt t="28325" x="4794250" y="1839913"/>
          <p14:tracePt t="28372" x="4806950" y="1839913"/>
          <p14:tracePt t="28381" x="4832350" y="1827213"/>
          <p14:tracePt t="28389" x="4843463" y="1776413"/>
          <p14:tracePt t="28406" x="4868863" y="1701800"/>
          <p14:tracePt t="28422" x="4881563" y="1652588"/>
          <p14:tracePt t="28439" x="4881563" y="1614488"/>
          <p14:tracePt t="28456" x="4881563" y="1601788"/>
          <p14:tracePt t="28645" x="4894263" y="1601788"/>
          <p14:tracePt t="28653" x="4919663" y="1589088"/>
          <p14:tracePt t="28661" x="4932363" y="1589088"/>
          <p14:tracePt t="28673" x="4956175" y="1589088"/>
          <p14:tracePt t="28690" x="4968875" y="1589088"/>
          <p14:tracePt t="28693" x="4981575" y="1589088"/>
          <p14:tracePt t="28707" x="4994275" y="1589088"/>
          <p14:tracePt t="29077" x="5006975" y="1589088"/>
          <p14:tracePt t="29092" x="5019675" y="1589088"/>
          <p14:tracePt t="29108" x="5032375" y="1589088"/>
          <p14:tracePt t="29116" x="5045075" y="1589088"/>
          <p14:tracePt t="29133" x="5057775" y="1589088"/>
          <p14:tracePt t="29164" x="5068888" y="1589088"/>
          <p14:tracePt t="29276" x="5081588" y="1589088"/>
          <p14:tracePt t="29285" x="5094288" y="1589088"/>
          <p14:tracePt t="29308" x="5106988" y="1614488"/>
          <p14:tracePt t="29316" x="5106988" y="1627188"/>
          <p14:tracePt t="29325" x="5119688" y="1639888"/>
          <p14:tracePt t="29342" x="5157788" y="1714500"/>
          <p14:tracePt t="29358" x="5170488" y="1789113"/>
          <p14:tracePt t="29375" x="5219700" y="1876425"/>
          <p14:tracePt t="29392" x="5257800" y="1939925"/>
          <p14:tracePt t="29408" x="5294313" y="2014538"/>
          <p14:tracePt t="29426" x="5332413" y="2078038"/>
          <p14:tracePt t="29428" x="5345113" y="2101850"/>
          <p14:tracePt t="29443" x="5357813" y="2127250"/>
          <p14:tracePt t="29445" x="5370513" y="2152650"/>
          <p14:tracePt t="29460" x="5383213" y="2214563"/>
          <p14:tracePt t="29476" x="5394325" y="2278063"/>
          <p14:tracePt t="29493" x="5394325" y="2339975"/>
          <p14:tracePt t="29509" x="5394325" y="2390775"/>
          <p14:tracePt t="29526" x="5394325" y="2427288"/>
          <p14:tracePt t="29542" x="5394325" y="2478088"/>
          <p14:tracePt t="29559" x="5394325" y="2527300"/>
          <p14:tracePt t="29576" x="5383213" y="2565400"/>
          <p14:tracePt t="29593" x="5370513" y="2590800"/>
          <p14:tracePt t="29609" x="5370513" y="2627313"/>
          <p14:tracePt t="29612" x="5370513" y="2640013"/>
          <p14:tracePt t="29626" x="5370513" y="2665413"/>
          <p14:tracePt t="29644" x="5370513" y="2690813"/>
          <p14:tracePt t="29660" x="5370513" y="2703513"/>
          <p14:tracePt t="29676" x="5370513" y="2716213"/>
          <p14:tracePt t="29693" x="5370513" y="2752725"/>
          <p14:tracePt t="29709" x="5383213" y="2765425"/>
          <p14:tracePt t="29726" x="5394325" y="2778125"/>
          <p14:tracePt t="29743" x="5407025" y="2790825"/>
          <p14:tracePt t="29759" x="5419725" y="2816225"/>
          <p14:tracePt t="29776" x="5457825" y="2840038"/>
          <p14:tracePt t="29793" x="5470525" y="2852738"/>
          <p14:tracePt t="29796" x="5495925" y="2865438"/>
          <p14:tracePt t="29810" x="5495925" y="2890838"/>
          <p14:tracePt t="29812" x="5507038" y="2903538"/>
          <p14:tracePt t="29827" x="5519738" y="2928938"/>
          <p14:tracePt t="29829" x="5519738" y="2941638"/>
          <p14:tracePt t="29844" x="5519738" y="2952750"/>
          <p14:tracePt t="29861" x="5519738" y="2965450"/>
          <p14:tracePt t="29876" x="5532438" y="2978150"/>
          <p14:tracePt t="30317" x="5532438" y="2990850"/>
          <p14:tracePt t="30333" x="5532438" y="3003550"/>
          <p14:tracePt t="30341" x="5545138" y="3016250"/>
          <p14:tracePt t="30349" x="5545138" y="3028950"/>
          <p14:tracePt t="30373" x="5545138" y="3041650"/>
          <p14:tracePt t="30420" x="5545138" y="3054350"/>
          <p14:tracePt t="30428" x="5545138" y="3065463"/>
          <p14:tracePt t="30493" x="5532438" y="3065463"/>
          <p14:tracePt t="30501" x="5519738" y="3065463"/>
          <p14:tracePt t="30511" x="5507038" y="3065463"/>
          <p14:tracePt t="30528" x="5445125" y="3090863"/>
          <p14:tracePt t="30545" x="5394325" y="3103563"/>
          <p14:tracePt t="30548" x="5370513" y="3116263"/>
          <p14:tracePt t="30562" x="5332413" y="3128963"/>
          <p14:tracePt t="30565" x="5307013" y="3154363"/>
          <p14:tracePt t="30579" x="5281613" y="3165475"/>
          <p14:tracePt t="30581" x="5257800" y="3203575"/>
          <p14:tracePt t="30596" x="5170488" y="3228975"/>
          <p14:tracePt t="30612" x="5119688" y="3254375"/>
          <p14:tracePt t="30628" x="5094288" y="3290888"/>
          <p14:tracePt t="30646" x="5057775" y="3316288"/>
          <p14:tracePt t="30662" x="5045075" y="3328988"/>
          <p14:tracePt t="30678" x="5045075" y="3354388"/>
          <p14:tracePt t="30781" x="5045075" y="3341688"/>
          <p14:tracePt t="30789" x="5057775" y="3316288"/>
          <p14:tracePt t="30796" x="5081588" y="3303588"/>
          <p14:tracePt t="30813" x="5132388" y="3267075"/>
          <p14:tracePt t="30829" x="5232400" y="3216275"/>
          <p14:tracePt t="30846" x="5319713" y="3141663"/>
          <p14:tracePt t="30862" x="5407025" y="3078163"/>
          <p14:tracePt t="30879" x="5495925" y="3016250"/>
          <p14:tracePt t="30896" x="5607050" y="2952750"/>
          <p14:tracePt t="30902" x="5657850" y="2928938"/>
          <p14:tracePt t="30913" x="5683250" y="2890838"/>
          <p14:tracePt t="30916" x="5708650" y="2878138"/>
          <p14:tracePt t="30929" x="5745163" y="2852738"/>
          <p14:tracePt t="30947" x="5832475" y="2828925"/>
          <p14:tracePt t="30949" x="5870575" y="2816225"/>
          <p14:tracePt t="30963" x="5895975" y="2803525"/>
          <p14:tracePt t="30965" x="5908675" y="2790825"/>
          <p14:tracePt t="30980" x="5970588" y="2765425"/>
          <p14:tracePt t="30997" x="6008688" y="2765425"/>
          <p14:tracePt t="31013" x="6057900" y="2740025"/>
          <p14:tracePt t="31029" x="6108700" y="2703513"/>
          <p14:tracePt t="31046" x="6157913" y="2678113"/>
          <p14:tracePt t="31063" x="6208713" y="2652713"/>
          <p14:tracePt t="31080" x="6246813" y="2616200"/>
          <p14:tracePt t="31096" x="6296025" y="2603500"/>
          <p14:tracePt t="31113" x="6334125" y="2565400"/>
          <p14:tracePt t="31116" x="6370638" y="2527300"/>
          <p14:tracePt t="31130" x="6396038" y="2503488"/>
          <p14:tracePt t="31133" x="6421438" y="2490788"/>
          <p14:tracePt t="31147" x="6459538" y="2452688"/>
          <p14:tracePt t="31149" x="6496050" y="2427288"/>
          <p14:tracePt t="31164" x="6584950" y="2339975"/>
          <p14:tracePt t="31180" x="6708775" y="2252663"/>
          <p14:tracePt t="31196" x="6821488" y="2178050"/>
          <p14:tracePt t="31214" x="6959600" y="2089150"/>
          <p14:tracePt t="31230" x="7085013" y="2027238"/>
          <p14:tracePt t="31247" x="7185025" y="1965325"/>
          <p14:tracePt t="31264" x="7259638" y="1914525"/>
          <p14:tracePt t="31280" x="7310438" y="1901825"/>
          <p14:tracePt t="31297" x="7335838" y="1876425"/>
          <p14:tracePt t="31314" x="7348538" y="1876425"/>
          <p14:tracePt t="31396" x="7348538" y="1865313"/>
          <p14:tracePt t="31413" x="7359650" y="1865313"/>
          <p14:tracePt t="31430" x="7372350" y="1865313"/>
          <p14:tracePt t="31437" x="7385050" y="1865313"/>
          <p14:tracePt t="31453" x="7397750" y="1865313"/>
          <p14:tracePt t="31469" x="7410450" y="1865313"/>
          <p14:tracePt t="31485" x="7423150" y="1865313"/>
          <p14:tracePt t="31497" x="7435850" y="1865313"/>
          <p14:tracePt t="32229" x="7448550" y="1865313"/>
          <p14:tracePt t="32444" x="7459663" y="1865313"/>
          <p14:tracePt t="32476" x="7472363" y="1852613"/>
          <p14:tracePt t="32500" x="7485063" y="1852613"/>
          <p14:tracePt t="32516" x="7485063" y="1839913"/>
          <p14:tracePt t="32524" x="7497763" y="1827213"/>
          <p14:tracePt t="32540" x="7510463" y="1827213"/>
          <p14:tracePt t="32565" x="7523163" y="1827213"/>
          <p14:tracePt t="32572" x="7535863" y="1827213"/>
          <p14:tracePt t="32605" x="7535863" y="1814513"/>
          <p14:tracePt t="32612" x="7548563" y="1814513"/>
          <p14:tracePt t="32756" x="7561263" y="1814513"/>
          <p14:tracePt t="32772" x="7561263" y="1801813"/>
          <p14:tracePt t="32851" x="7561263" y="1789113"/>
          <p14:tracePt t="32867" x="7572375" y="1789113"/>
          <p14:tracePt t="32891" x="7572375" y="1776413"/>
          <p14:tracePt t="33100" x="7585075" y="1776413"/>
          <p14:tracePt t="33117" x="7597775" y="1776413"/>
          <p14:tracePt t="33149" x="7597775" y="1789113"/>
          <p14:tracePt t="33188" x="7597775" y="1801813"/>
          <p14:tracePt t="33196" x="7597775" y="1814513"/>
          <p14:tracePt t="33205" x="7597775" y="1827213"/>
          <p14:tracePt t="33219" x="7585075" y="1901825"/>
          <p14:tracePt t="33236" x="7523163" y="1978025"/>
          <p14:tracePt t="33253" x="7472363" y="2065338"/>
          <p14:tracePt t="33269" x="7435850" y="2165350"/>
          <p14:tracePt t="33286" x="7410450" y="2214563"/>
          <p14:tracePt t="33302" x="7385050" y="2239963"/>
          <p14:tracePt t="33421" x="7385050" y="2227263"/>
          <p14:tracePt t="33428" x="7397750" y="2214563"/>
          <p14:tracePt t="33444" x="7397750" y="2201863"/>
          <p14:tracePt t="33476" x="7397750" y="2190750"/>
          <p14:tracePt t="33486" x="7410450" y="2190750"/>
          <p14:tracePt t="33501" x="7410450" y="2178050"/>
          <p14:tracePt t="33508" x="7410450" y="2165350"/>
          <p14:tracePt t="33519" x="7423150" y="2152650"/>
          <p14:tracePt t="33536" x="7435850" y="2127250"/>
          <p14:tracePt t="33553" x="7459663" y="2089150"/>
          <p14:tracePt t="33556" x="7459663" y="2065338"/>
          <p14:tracePt t="33570" x="7472363" y="2065338"/>
          <p14:tracePt t="33573" x="7472363" y="2052638"/>
          <p14:tracePt t="33587" x="7485063" y="2039938"/>
          <p14:tracePt t="33589" x="7485063" y="2027238"/>
          <p14:tracePt t="33733" x="7497763" y="2027238"/>
          <p14:tracePt t="33757" x="7497763" y="2014538"/>
          <p14:tracePt t="33765" x="7510463" y="2014538"/>
          <p14:tracePt t="33789" x="7523163" y="2014538"/>
          <p14:tracePt t="33804" x="7523163" y="2001838"/>
          <p14:tracePt t="33812" x="7535863" y="2001838"/>
          <p14:tracePt t="33820" x="7548563" y="2001838"/>
          <p14:tracePt t="33837" x="7548563" y="1989138"/>
          <p14:tracePt t="33854" x="7548563" y="1978025"/>
          <p14:tracePt t="33870" x="7561263" y="1965325"/>
          <p14:tracePt t="33901" x="7561263" y="1952625"/>
          <p14:tracePt t="33925" x="7572375" y="1952625"/>
          <p14:tracePt t="34076" x="7585075" y="1952625"/>
          <p14:tracePt t="34085" x="7597775" y="1952625"/>
          <p14:tracePt t="34093" x="7610475" y="1952625"/>
          <p14:tracePt t="34109" x="7623175" y="1952625"/>
          <p14:tracePt t="34121" x="7635875" y="1952625"/>
          <p14:tracePt t="34124" x="7648575" y="1965325"/>
          <p14:tracePt t="34140" x="7661275" y="1965325"/>
          <p14:tracePt t="34205" x="7673975" y="1965325"/>
          <p14:tracePt t="35356" x="7661275" y="1965325"/>
          <p14:tracePt t="35365" x="7648575" y="1978025"/>
          <p14:tracePt t="35373" x="7623175" y="2001838"/>
          <p14:tracePt t="35390" x="7585075" y="2065338"/>
          <p14:tracePt t="35408" x="7548563" y="2114550"/>
          <p14:tracePt t="35424" x="7510463" y="2165350"/>
          <p14:tracePt t="35441" x="7472363" y="2201863"/>
          <p14:tracePt t="35444" x="7472363" y="2214563"/>
          <p14:tracePt t="35458" x="7459663" y="2214563"/>
          <p14:tracePt t="35460" x="7459663" y="2227263"/>
          <p14:tracePt t="35475" x="7448550" y="2227263"/>
          <p14:tracePt t="35477" x="7448550" y="2239963"/>
          <p14:tracePt t="35981" x="7448550" y="2227263"/>
          <p14:tracePt t="35989" x="7448550" y="2214563"/>
          <p14:tracePt t="35997" x="7448550" y="2190750"/>
          <p14:tracePt t="36009" x="7459663" y="2165350"/>
          <p14:tracePt t="36012" x="7459663" y="2139950"/>
          <p14:tracePt t="36027" x="7472363" y="2114550"/>
          <p14:tracePt t="36028" x="7485063" y="2089150"/>
          <p14:tracePt t="36044" x="7497763" y="2039938"/>
          <p14:tracePt t="36060" x="7523163" y="2001838"/>
          <p14:tracePt t="36077" x="7523163" y="1978025"/>
          <p14:tracePt t="36093" x="7535863" y="1952625"/>
          <p14:tracePt t="36110" x="7535863" y="1927225"/>
          <p14:tracePt t="36126" x="7535863" y="1914525"/>
          <p14:tracePt t="36143" x="7548563" y="1901825"/>
          <p14:tracePt t="36160" x="7548563" y="1889125"/>
          <p14:tracePt t="36176" x="7561263" y="1876425"/>
          <p14:tracePt t="36205" x="7561263" y="1865313"/>
          <p14:tracePt t="36213" x="7561263" y="1852613"/>
          <p14:tracePt t="36228" x="7572375" y="1852613"/>
          <p14:tracePt t="36260" x="7572375" y="1839913"/>
          <p14:tracePt t="36276" x="7585075" y="1839913"/>
          <p14:tracePt t="36300" x="7585075" y="1827213"/>
          <p14:tracePt t="36333" x="7597775" y="1814513"/>
          <p14:tracePt t="36340" x="7610475" y="1814513"/>
          <p14:tracePt t="36684" x="7610475" y="1801813"/>
          <p14:tracePt t="36693" x="7623175" y="1801813"/>
          <p14:tracePt t="36709" x="7623175" y="1789113"/>
          <p14:tracePt t="37340" x="7623175" y="1776413"/>
          <p14:tracePt t="37388" x="7623175" y="1765300"/>
          <p14:tracePt t="37396" x="7623175" y="1752600"/>
          <p14:tracePt t="37428" x="7610475" y="1752600"/>
          <p14:tracePt t="37437" x="7597775" y="1752600"/>
          <p14:tracePt t="37453" x="7585075" y="1752600"/>
          <p14:tracePt t="37469" x="7572375" y="1752600"/>
          <p14:tracePt t="37485" x="7548563" y="1765300"/>
          <p14:tracePt t="37496" x="7548563" y="1789113"/>
          <p14:tracePt t="37513" x="7510463" y="1827213"/>
          <p14:tracePt t="37516" x="7510463" y="1852613"/>
          <p14:tracePt t="37530" x="7510463" y="1889125"/>
          <p14:tracePt t="37533" x="7497763" y="1927225"/>
          <p14:tracePt t="37547" x="7485063" y="1952625"/>
          <p14:tracePt t="37549" x="7472363" y="1978025"/>
          <p14:tracePt t="37564" x="7448550" y="2039938"/>
          <p14:tracePt t="37581" x="7435850" y="2052638"/>
          <p14:tracePt t="37596" x="7435850" y="2065338"/>
          <p14:tracePt t="38372" x="7435850" y="2052638"/>
          <p14:tracePt t="38381" x="7435850" y="2014538"/>
          <p14:tracePt t="38388" x="7435850" y="1989138"/>
          <p14:tracePt t="38398" x="7435850" y="1965325"/>
          <p14:tracePt t="38416" x="7472363" y="1901825"/>
          <p14:tracePt t="38433" x="7510463" y="1839913"/>
          <p14:tracePt t="38449" x="7523163" y="1789113"/>
          <p14:tracePt t="38452" x="7535863" y="1765300"/>
          <p14:tracePt t="38466" x="7548563" y="1739900"/>
          <p14:tracePt t="38468" x="7548563" y="1727200"/>
          <p14:tracePt t="38483" x="7548563" y="1714500"/>
          <p14:tracePt t="38485" x="7561263" y="1701800"/>
          <p14:tracePt t="38500" x="7561263" y="1689100"/>
          <p14:tracePt t="38949" x="7572375" y="1676400"/>
          <p14:tracePt t="38956" x="7585075" y="1676400"/>
          <p14:tracePt t="38966" x="7585075" y="1663700"/>
          <p14:tracePt t="38984" x="7597775" y="1652588"/>
          <p14:tracePt t="39000" x="7597775" y="1639888"/>
          <p14:tracePt t="39117" x="7610475" y="1639888"/>
          <p14:tracePt t="40188" x="7610475" y="1652588"/>
          <p14:tracePt t="40244" x="7597775" y="1663700"/>
          <p14:tracePt t="40253" x="7585075" y="1663700"/>
          <p14:tracePt t="40261" x="7561263" y="1676400"/>
          <p14:tracePt t="40270" x="7535863" y="1689100"/>
          <p14:tracePt t="40287" x="7459663" y="1701800"/>
          <p14:tracePt t="40304" x="7372350" y="1752600"/>
          <p14:tracePt t="40320" x="7335838" y="1789113"/>
          <p14:tracePt t="40337" x="7297738" y="1852613"/>
          <p14:tracePt t="40339" x="7297738" y="1889125"/>
          <p14:tracePt t="40354" x="7297738" y="1914525"/>
          <p14:tracePt t="40356" x="7285038" y="1939925"/>
          <p14:tracePt t="40371" x="7285038" y="1965325"/>
          <p14:tracePt t="40373" x="7285038" y="1989138"/>
          <p14:tracePt t="40388" x="7285038" y="2001838"/>
          <p14:tracePt t="40476" x="7285038" y="1978025"/>
          <p14:tracePt t="40485" x="7285038" y="1965325"/>
          <p14:tracePt t="40493" x="7285038" y="1939925"/>
          <p14:tracePt t="40504" x="7297738" y="1927225"/>
          <p14:tracePt t="40520" x="7310438" y="1889125"/>
          <p14:tracePt t="40538" x="7348538" y="1852613"/>
          <p14:tracePt t="40540" x="7359650" y="1839913"/>
          <p14:tracePt t="40555" x="7372350" y="1827213"/>
          <p14:tracePt t="40557" x="7385050" y="1814513"/>
          <p14:tracePt t="40572" x="7397750" y="1789113"/>
          <p14:tracePt t="40588" x="7410450" y="1776413"/>
          <p14:tracePt t="40605" x="7423150" y="1765300"/>
          <p14:tracePt t="40621" x="7435850" y="1752600"/>
          <p14:tracePt t="40638" x="7448550" y="1739900"/>
          <p14:tracePt t="40660" x="7459663" y="1739900"/>
          <p14:tracePt t="40676" x="7472363" y="1727200"/>
          <p14:tracePt t="40701" x="7485063" y="1727200"/>
          <p14:tracePt t="40709" x="7497763" y="1727200"/>
          <p14:tracePt t="40725" x="7510463" y="1727200"/>
          <p14:tracePt t="40804" x="7523163" y="1727200"/>
          <p14:tracePt t="40821" x="7535863" y="1727200"/>
          <p14:tracePt t="40828" x="7548563" y="1727200"/>
          <p14:tracePt t="40838" x="7561263" y="1714500"/>
          <p14:tracePt t="40854" x="7572375" y="1714500"/>
          <p14:tracePt t="40871" x="7597775" y="1714500"/>
          <p14:tracePt t="40889" x="7623175" y="1701800"/>
          <p14:tracePt t="40905" x="7635875" y="1689100"/>
          <p14:tracePt t="40925" x="7635875" y="1676400"/>
          <p14:tracePt t="40939" x="7635875" y="1663700"/>
          <p14:tracePt t="40956" x="7648575" y="1663700"/>
          <p14:tracePt t="41780" x="7635875" y="1663700"/>
          <p14:tracePt t="41788" x="7610475" y="1663700"/>
          <p14:tracePt t="41797" x="7597775" y="1663700"/>
          <p14:tracePt t="41807" x="7585075" y="1663700"/>
          <p14:tracePt t="41825" x="7572375" y="1676400"/>
          <p14:tracePt t="41841" x="7561263" y="1676400"/>
          <p14:tracePt t="42556" x="7572375" y="1676400"/>
          <p14:tracePt t="42564" x="7585075" y="1676400"/>
          <p14:tracePt t="42576" x="7597775" y="1676400"/>
          <p14:tracePt t="42593" x="7635875" y="1676400"/>
          <p14:tracePt t="42610" x="7648575" y="1676400"/>
          <p14:tracePt t="42628" x="7661275" y="1676400"/>
          <p14:tracePt t="42643" x="7673975" y="1676400"/>
          <p14:tracePt t="42725" x="7685088" y="1676400"/>
          <p14:tracePt t="42748" x="7697788" y="1676400"/>
          <p14:tracePt t="42788" x="7710488" y="1663700"/>
          <p14:tracePt t="44172" x="7697788" y="1663700"/>
          <p14:tracePt t="44180" x="7623175" y="1663700"/>
          <p14:tracePt t="44188" x="7472363" y="1701800"/>
          <p14:tracePt t="44197" x="7272338" y="1714500"/>
          <p14:tracePt t="44213" x="6721475" y="1714500"/>
          <p14:tracePt t="44230" x="6008688" y="1714500"/>
          <p14:tracePt t="44247" x="5419725" y="1714500"/>
          <p14:tracePt t="44264" x="5145088" y="1714500"/>
          <p14:tracePt t="44281" x="4843463" y="1714500"/>
          <p14:tracePt t="44297" x="4418013" y="1727200"/>
          <p14:tracePt t="44300" x="4256088" y="1765300"/>
          <p14:tracePt t="44314" x="4117975" y="1814513"/>
          <p14:tracePt t="44316" x="4017963" y="1827213"/>
          <p14:tracePt t="44332" x="3879850" y="1839913"/>
          <p14:tracePt t="44348" x="3805238" y="1839913"/>
          <p14:tracePt t="44364" x="3779838" y="1839913"/>
          <p14:tracePt t="44381" x="3767138" y="1839913"/>
          <p14:tracePt t="44398" x="3767138" y="1801813"/>
          <p14:tracePt t="44414" x="3767138" y="1776413"/>
          <p14:tracePt t="44431" x="3767138" y="1765300"/>
          <p14:tracePt t="44447" x="3767138" y="1752600"/>
          <p14:tracePt t="44580" x="3767138" y="1739900"/>
          <p14:tracePt t="44597" x="3779838" y="1739900"/>
          <p14:tracePt t="44605" x="3792538" y="1739900"/>
          <p14:tracePt t="44621" x="3805238" y="1739900"/>
          <p14:tracePt t="44631" x="3830638" y="1739900"/>
          <p14:tracePt t="44648" x="3856038" y="1739900"/>
          <p14:tracePt t="44664" x="3867150" y="1739900"/>
          <p14:tracePt t="44740" x="3879850" y="1739900"/>
          <p14:tracePt t="44756" x="3892550" y="1739900"/>
          <p14:tracePt t="45076" x="3905250" y="1752600"/>
          <p14:tracePt t="45084" x="3930650" y="1789113"/>
          <p14:tracePt t="45100" x="3979863" y="1839913"/>
          <p14:tracePt t="45116" x="4005263" y="1914525"/>
          <p14:tracePt t="45133" x="4005263" y="1965325"/>
          <p14:tracePt t="45150" x="4030663" y="2027238"/>
          <p14:tracePt t="45166" x="4030663" y="2065338"/>
          <p14:tracePt t="45183" x="4043363" y="2065338"/>
          <p14:tracePt t="45200" x="4056063" y="2065338"/>
          <p14:tracePt t="45216" x="4081463" y="2065338"/>
          <p14:tracePt t="45233" x="4143375" y="2065338"/>
          <p14:tracePt t="45236" x="4168775" y="2065338"/>
          <p14:tracePt t="45250" x="4205288" y="2065338"/>
          <p14:tracePt t="45252" x="4243388" y="2065338"/>
          <p14:tracePt t="45267" x="4268788" y="2065338"/>
          <p14:tracePt t="45269" x="4305300" y="2052638"/>
          <p14:tracePt t="45284" x="4356100" y="2039938"/>
          <p14:tracePt t="45300" x="4418013" y="2027238"/>
          <p14:tracePt t="45317" x="4494213" y="2027238"/>
          <p14:tracePt t="45333" x="4568825" y="2027238"/>
          <p14:tracePt t="45350" x="4643438" y="2027238"/>
          <p14:tracePt t="45366" x="4732338" y="2027238"/>
          <p14:tracePt t="45384" x="4819650" y="2027238"/>
          <p14:tracePt t="45400" x="4945063" y="2065338"/>
          <p14:tracePt t="45417" x="5032375" y="2078038"/>
          <p14:tracePt t="45420" x="5068888" y="2089150"/>
          <p14:tracePt t="45434" x="5119688" y="2101850"/>
          <p14:tracePt t="45436" x="5145088" y="2101850"/>
          <p14:tracePt t="45451" x="5170488" y="2101850"/>
          <p14:tracePt t="45468" x="5181600" y="2101850"/>
          <p14:tracePt t="45492" x="5194300" y="2101850"/>
          <p14:tracePt t="45524" x="5194300" y="2089150"/>
          <p14:tracePt t="45604" x="5194300" y="2078038"/>
          <p14:tracePt t="45613" x="5194300" y="2065338"/>
          <p14:tracePt t="45620" x="5207000" y="2065338"/>
          <p14:tracePt t="45635" x="5232400" y="2052638"/>
          <p14:tracePt t="45636" x="5257800" y="2039938"/>
          <p14:tracePt t="45652" x="5370513" y="2027238"/>
          <p14:tracePt t="45668" x="5457825" y="2001838"/>
          <p14:tracePt t="45684" x="5557838" y="1978025"/>
          <p14:tracePt t="45701" x="5657850" y="1965325"/>
          <p14:tracePt t="45717" x="5732463" y="1952625"/>
          <p14:tracePt t="45734" x="5783263" y="1927225"/>
          <p14:tracePt t="45751" x="5821363" y="1914525"/>
          <p14:tracePt t="45767" x="5845175" y="1901825"/>
          <p14:tracePt t="45785" x="5895975" y="1889125"/>
          <p14:tracePt t="45802" x="5957888" y="1865313"/>
          <p14:tracePt t="45804" x="6021388" y="1852613"/>
          <p14:tracePt t="45819" x="6070600" y="1827213"/>
          <p14:tracePt t="45821" x="6134100" y="1801813"/>
          <p14:tracePt t="45835" x="6283325" y="1776413"/>
          <p14:tracePt t="45852" x="6446838" y="1752600"/>
          <p14:tracePt t="45868" x="6584950" y="1714500"/>
          <p14:tracePt t="45885" x="6708775" y="1689100"/>
          <p14:tracePt t="45902" x="6846888" y="1689100"/>
          <p14:tracePt t="45918" x="6972300" y="1689100"/>
          <p14:tracePt t="45935" x="7072313" y="1689100"/>
          <p14:tracePt t="45951" x="7110413" y="1689100"/>
          <p14:tracePt t="45968" x="7123113" y="1689100"/>
          <p14:tracePt t="46133" x="7134225" y="1689100"/>
          <p14:tracePt t="46140" x="7185025" y="1689100"/>
          <p14:tracePt t="46152" x="7235825" y="1676400"/>
          <p14:tracePt t="46168" x="7372350" y="1676400"/>
          <p14:tracePt t="46186" x="7423150" y="1676400"/>
          <p14:tracePt t="46188" x="7435850" y="1676400"/>
          <p14:tracePt t="46204" x="7472363" y="1676400"/>
          <p14:tracePt t="46220" x="7485063" y="1676400"/>
          <p14:tracePt t="46244" x="7497763" y="1676400"/>
          <p14:tracePt t="46253" x="7510463" y="1676400"/>
          <p14:tracePt t="46269" x="7548563" y="1676400"/>
          <p14:tracePt t="46286" x="7572375" y="1663700"/>
          <p14:tracePt t="46303" x="7610475" y="1663700"/>
          <p14:tracePt t="46319" x="7661275" y="1639888"/>
          <p14:tracePt t="46336" x="7761288" y="1627188"/>
          <p14:tracePt t="46353" x="7874000" y="1614488"/>
          <p14:tracePt t="46356" x="7948613" y="1614488"/>
          <p14:tracePt t="46369" x="7999413" y="1601788"/>
          <p14:tracePt t="46372" x="8035925" y="1601788"/>
          <p14:tracePt t="46387" x="8061325" y="1601788"/>
          <p14:tracePt t="46389" x="8074025" y="1601788"/>
          <p14:tracePt t="46404" x="8110538" y="1576388"/>
          <p14:tracePt t="46420" x="8161338" y="1576388"/>
          <p14:tracePt t="46436" x="8199438" y="1563688"/>
          <p14:tracePt t="46453" x="8212138" y="1563688"/>
          <p14:tracePt t="46470" x="8223250" y="1563688"/>
          <p14:tracePt t="46669" x="8223250" y="1552575"/>
          <p14:tracePt t="46676" x="8212138" y="1552575"/>
          <p14:tracePt t="46693" x="8199438" y="1552575"/>
          <p14:tracePt t="46709" x="8186738" y="1552575"/>
          <p14:tracePt t="46720" x="8174038" y="1552575"/>
          <p14:tracePt t="46737" x="8161338" y="1552575"/>
          <p14:tracePt t="46754" x="8148638" y="1552575"/>
          <p14:tracePt t="46770" x="8135938" y="1552575"/>
          <p14:tracePt t="46788" x="8123238" y="1552575"/>
          <p14:tracePt t="46828" x="8110538" y="1552575"/>
          <p14:tracePt t="47124" x="8110538" y="1563688"/>
          <p14:tracePt t="47156" x="8110538" y="1576388"/>
          <p14:tracePt t="47260" x="8099425" y="1576388"/>
          <p14:tracePt t="47277" x="8086725" y="1576388"/>
          <p14:tracePt t="47284" x="8074025" y="1576388"/>
          <p14:tracePt t="47293" x="8061325" y="1576388"/>
          <p14:tracePt t="47305" x="8061325" y="1589088"/>
          <p14:tracePt t="47308" x="8048625" y="1589088"/>
          <p14:tracePt t="47324" x="8035925" y="1589088"/>
          <p14:tracePt t="47340" x="8035925" y="1601788"/>
          <p14:tracePt t="47556" x="8035925" y="1589088"/>
          <p14:tracePt t="47572" x="8035925" y="1576388"/>
          <p14:tracePt t="47917" x="8035925" y="1589088"/>
          <p14:tracePt t="47924" x="8023225" y="1589088"/>
          <p14:tracePt t="47948" x="8010525" y="1601788"/>
          <p14:tracePt t="47964" x="7999413" y="1601788"/>
          <p14:tracePt t="47981" x="7986713" y="1601788"/>
          <p14:tracePt t="47989" x="7974013" y="1614488"/>
          <p14:tracePt t="47996" x="7948613" y="1627188"/>
          <p14:tracePt t="48007" x="7923213" y="1639888"/>
          <p14:tracePt t="48024" x="7874000" y="1639888"/>
          <p14:tracePt t="48041" x="7797800" y="1676400"/>
          <p14:tracePt t="48057" x="7661275" y="1727200"/>
          <p14:tracePt t="48060" x="7572375" y="1776413"/>
          <p14:tracePt t="48074" x="7459663" y="1814513"/>
          <p14:tracePt t="48076" x="7359650" y="1865313"/>
          <p14:tracePt t="48091" x="7146925" y="1939925"/>
          <p14:tracePt t="48108" x="6934200" y="2027238"/>
          <p14:tracePt t="48125" x="6746875" y="2089150"/>
          <p14:tracePt t="48141" x="6596063" y="2127250"/>
          <p14:tracePt t="48157" x="6508750" y="2127250"/>
          <p14:tracePt t="48174" x="6472238" y="2139950"/>
          <p14:tracePt t="48190" x="6446838" y="2139950"/>
          <p14:tracePt t="48292" x="6434138" y="2139950"/>
          <p14:tracePt t="48308" x="6408738" y="2139950"/>
          <p14:tracePt t="48316" x="6396038" y="2139950"/>
          <p14:tracePt t="48325" x="6383338" y="2139950"/>
          <p14:tracePt t="48342" x="6334125" y="2139950"/>
          <p14:tracePt t="48358" x="6308725" y="2139950"/>
          <p14:tracePt t="48374" x="6270625" y="2139950"/>
          <p14:tracePt t="48391" x="6246813" y="2139950"/>
          <p14:tracePt t="48408" x="6196013" y="2139950"/>
          <p14:tracePt t="48425" x="6157913" y="2139950"/>
          <p14:tracePt t="48427" x="6146800" y="2139950"/>
          <p14:tracePt t="48442" x="6121400" y="2139950"/>
          <p14:tracePt t="48445" x="6108700" y="2139950"/>
          <p14:tracePt t="48458" x="6096000" y="2139950"/>
          <p14:tracePt t="48548" x="6108700" y="2127250"/>
          <p14:tracePt t="48556" x="6134100" y="2114550"/>
          <p14:tracePt t="48564" x="6170613" y="2101850"/>
          <p14:tracePt t="48575" x="6208713" y="2089150"/>
          <p14:tracePt t="48592" x="6234113" y="2078038"/>
          <p14:tracePt t="48609" x="6259513" y="2065338"/>
          <p14:tracePt t="48692" x="6234113" y="2065338"/>
          <p14:tracePt t="48708" x="6221413" y="2078038"/>
          <p14:tracePt t="48732" x="6221413" y="2089150"/>
          <p14:tracePt t="48765" x="6221413" y="2101850"/>
          <p14:tracePt t="48773" x="6221413" y="2114550"/>
          <p14:tracePt t="49052" x="6234113" y="2114550"/>
          <p14:tracePt t="49060" x="6259513" y="2114550"/>
          <p14:tracePt t="49068" x="6283325" y="2127250"/>
          <p14:tracePt t="49077" x="6321425" y="2127250"/>
          <p14:tracePt t="49093" x="6396038" y="2127250"/>
          <p14:tracePt t="49110" x="6508750" y="2127250"/>
          <p14:tracePt t="49126" x="6608763" y="2127250"/>
          <p14:tracePt t="49143" x="6684963" y="2127250"/>
          <p14:tracePt t="49160" x="6784975" y="2127250"/>
          <p14:tracePt t="49177" x="6872288" y="2114550"/>
          <p14:tracePt t="49193" x="7010400" y="2101850"/>
          <p14:tracePt t="49196" x="7046913" y="2101850"/>
          <p14:tracePt t="49211" x="7085013" y="2089150"/>
          <p14:tracePt t="49213" x="7146925" y="2078038"/>
          <p14:tracePt t="49228" x="7223125" y="2065338"/>
          <p14:tracePt t="49244" x="7297738" y="2039938"/>
          <p14:tracePt t="49260" x="7359650" y="2014538"/>
          <p14:tracePt t="49277" x="7410450" y="2001838"/>
          <p14:tracePt t="49294" x="7448550" y="1989138"/>
          <p14:tracePt t="49310" x="7459663" y="1989138"/>
          <p14:tracePt t="49327" x="7497763" y="1989138"/>
          <p14:tracePt t="49344" x="7510463" y="1978025"/>
          <p14:tracePt t="49361" x="7548563" y="1965325"/>
          <p14:tracePt t="49363" x="7548563" y="1952625"/>
          <p14:tracePt t="49377" x="7561263" y="1952625"/>
          <p14:tracePt t="49394" x="7572375" y="1952625"/>
          <p14:tracePt t="49396" x="7585075" y="1952625"/>
          <p14:tracePt t="49412" x="7597775" y="1952625"/>
          <p14:tracePt t="49428" x="7610475" y="1952625"/>
          <p14:tracePt t="49444" x="7648575" y="1952625"/>
          <p14:tracePt t="49461" x="7685088" y="1939925"/>
          <p14:tracePt t="49477" x="7735888" y="1939925"/>
          <p14:tracePt t="49494" x="7785100" y="1927225"/>
          <p14:tracePt t="49511" x="7861300" y="1927225"/>
          <p14:tracePt t="49527" x="7897813" y="1914525"/>
          <p14:tracePt t="49545" x="7935913" y="1901825"/>
          <p14:tracePt t="49562" x="7948613" y="1901825"/>
          <p14:tracePt t="49700" x="7897813" y="1901825"/>
          <p14:tracePt t="49708" x="7823200" y="1927225"/>
          <p14:tracePt t="49716" x="7761288" y="1952625"/>
          <p14:tracePt t="49728" x="7673975" y="1978025"/>
          <p14:tracePt t="49745" x="7459663" y="2027238"/>
          <p14:tracePt t="49748" x="7348538" y="2039938"/>
          <p14:tracePt t="49762" x="7210425" y="2039938"/>
          <p14:tracePt t="49764" x="7110413" y="2039938"/>
          <p14:tracePt t="49778" x="7021513" y="2052638"/>
          <p14:tracePt t="49780" x="6985000" y="2065338"/>
          <p14:tracePt t="49796" x="6946900" y="2078038"/>
          <p14:tracePt t="49861" x="6946900" y="2089150"/>
          <p14:tracePt t="49868" x="6946900" y="2101850"/>
          <p14:tracePt t="49879" x="6934200" y="2127250"/>
          <p14:tracePt t="49895" x="6934200" y="2178050"/>
          <p14:tracePt t="49912" x="6946900" y="2201863"/>
          <p14:tracePt t="49929" x="7010400" y="2227263"/>
          <p14:tracePt t="49946" x="7072313" y="2239963"/>
          <p14:tracePt t="49948" x="7123113" y="2239963"/>
          <p14:tracePt t="49963" x="7159625" y="2239963"/>
          <p14:tracePt t="49965" x="7197725" y="2239963"/>
          <p14:tracePt t="49980" x="7235825" y="2239963"/>
          <p14:tracePt t="49996" x="7348538" y="2252663"/>
          <p14:tracePt t="50013" x="7397750" y="2252663"/>
          <p14:tracePt t="50029" x="7423150" y="2252663"/>
          <p14:tracePt t="50046" x="7448550" y="2252663"/>
          <p14:tracePt t="50062" x="7472363" y="2252663"/>
          <p14:tracePt t="50079" x="7472363" y="2239963"/>
          <p14:tracePt t="50095" x="7485063" y="2227263"/>
          <p14:tracePt t="50113" x="7485063" y="2214563"/>
          <p14:tracePt t="50116" x="7497763" y="2201863"/>
          <p14:tracePt t="50129" x="7523163" y="2178050"/>
          <p14:tracePt t="50132" x="7535863" y="2178050"/>
          <p14:tracePt t="50147" x="7561263" y="2165350"/>
          <p14:tracePt t="50149" x="7610475" y="2152650"/>
          <p14:tracePt t="50164" x="7723188" y="2152650"/>
          <p14:tracePt t="50180" x="7886700" y="2127250"/>
          <p14:tracePt t="50196" x="8023225" y="2114550"/>
          <p14:tracePt t="50213" x="8123238" y="2089150"/>
          <p14:tracePt t="50230" x="8212138" y="2078038"/>
          <p14:tracePt t="50246" x="8274050" y="2065338"/>
          <p14:tracePt t="50263" x="8299450" y="2052638"/>
          <p14:tracePt t="50280" x="8312150" y="2052638"/>
          <p14:tracePt t="50364" x="8324850" y="2052638"/>
          <p14:tracePt t="50396" x="8324850" y="2039938"/>
          <p14:tracePt t="50548" x="8324850" y="2027238"/>
          <p14:tracePt t="50908" x="8324850" y="2014538"/>
          <p14:tracePt t="50916" x="8324850" y="2001838"/>
          <p14:tracePt t="50932" x="8324850" y="1989138"/>
          <p14:tracePt t="50948" x="8335963" y="1978025"/>
          <p14:tracePt t="50965" x="8335963" y="1965325"/>
          <p14:tracePt t="50982" x="8335963" y="1952625"/>
          <p14:tracePt t="50998" x="8335963" y="1939925"/>
          <p14:tracePt t="51021" x="8335963" y="1927225"/>
          <p14:tracePt t="51404" x="8299450" y="1927225"/>
          <p14:tracePt t="51413" x="8274050" y="1939925"/>
          <p14:tracePt t="51421" x="8261350" y="1952625"/>
          <p14:tracePt t="51433" x="8235950" y="1952625"/>
          <p14:tracePt t="51436" x="8223250" y="1978025"/>
          <p14:tracePt t="51449" x="8199438" y="1989138"/>
          <p14:tracePt t="51452" x="8161338" y="2014538"/>
          <p14:tracePt t="51467" x="8148638" y="2027238"/>
          <p14:tracePt t="51469" x="8135938" y="2039938"/>
          <p14:tracePt t="51484" x="8123238" y="2039938"/>
          <p14:tracePt t="51486" x="8110538" y="2065338"/>
          <p14:tracePt t="51500" x="8086725" y="2089150"/>
          <p14:tracePt t="51524" x="8074025" y="2101850"/>
          <p14:tracePt t="51693" x="8074025" y="2114550"/>
          <p14:tracePt t="51708" x="8061325" y="2114550"/>
          <p14:tracePt t="51716" x="8061325" y="2127250"/>
          <p14:tracePt t="51724" x="8048625" y="2139950"/>
          <p14:tracePt t="51733" x="8048625" y="2152650"/>
          <p14:tracePt t="51750" x="8035925" y="2178050"/>
          <p14:tracePt t="51766" x="8023225" y="2214563"/>
          <p14:tracePt t="51784" x="8010525" y="2252663"/>
          <p14:tracePt t="51800" x="7999413" y="2265363"/>
          <p14:tracePt t="51817" x="7999413" y="2278063"/>
          <p14:tracePt t="51820" x="7999413" y="2290763"/>
          <p14:tracePt t="51836" x="7999413" y="2303463"/>
          <p14:tracePt t="52380" x="8010525" y="2303463"/>
          <p14:tracePt t="52564" x="7999413" y="2303463"/>
          <p14:tracePt t="52572" x="7986713" y="2303463"/>
          <p14:tracePt t="53644" x="7974013" y="2303463"/>
          <p14:tracePt t="53653" x="7974013" y="2327275"/>
          <p14:tracePt t="53661" x="7961313" y="2339975"/>
          <p14:tracePt t="53672" x="7948613" y="2352675"/>
          <p14:tracePt t="53689" x="7948613" y="2390775"/>
          <p14:tracePt t="53692" x="7948613" y="2403475"/>
          <p14:tracePt t="53705" x="7948613" y="2427288"/>
          <p14:tracePt t="53708" x="7935913" y="2427288"/>
          <p14:tracePt t="53723" x="7935913" y="2439988"/>
          <p14:tracePt t="53748" x="7935913" y="2452688"/>
          <p14:tracePt t="54253" x="7935913" y="2465388"/>
          <p14:tracePt t="54260" x="7935913" y="2478088"/>
          <p14:tracePt t="54276" x="7935913" y="2490788"/>
          <p14:tracePt t="54291" x="7935913" y="2503488"/>
          <p14:tracePt t="54306" x="7935913" y="2516188"/>
          <p14:tracePt t="54700" x="7935913" y="2527300"/>
          <p14:tracePt t="54707" x="7923213" y="2527300"/>
          <p14:tracePt t="54716" x="7910513" y="2527300"/>
          <p14:tracePt t="54725" x="7897813" y="2540000"/>
          <p14:tracePt t="54741" x="7861300" y="2552700"/>
          <p14:tracePt t="54757" x="7835900" y="2565400"/>
          <p14:tracePt t="54774" x="7823200" y="2578100"/>
          <p14:tracePt t="54792" x="7810500" y="2578100"/>
          <p14:tracePt t="54808" x="7797800" y="2590800"/>
          <p14:tracePt t="54825" x="7773988" y="2590800"/>
          <p14:tracePt t="54827" x="7761288" y="2603500"/>
          <p14:tracePt t="54841" x="7735888" y="2603500"/>
          <p14:tracePt t="54859" x="7697788" y="2603500"/>
          <p14:tracePt t="54861" x="7661275" y="2616200"/>
          <p14:tracePt t="54876" x="7585075" y="2627313"/>
          <p14:tracePt t="54893" x="7485063" y="2627313"/>
          <p14:tracePt t="54908" x="7385050" y="2627313"/>
          <p14:tracePt t="54926" x="7310438" y="2627313"/>
          <p14:tracePt t="54942" x="7272338" y="2627313"/>
          <p14:tracePt t="54958" x="7235825" y="2627313"/>
          <p14:tracePt t="54975" x="7197725" y="2627313"/>
          <p14:tracePt t="54992" x="7159625" y="2627313"/>
          <p14:tracePt t="55009" x="7134225" y="2627313"/>
          <p14:tracePt t="55012" x="7123113" y="2627313"/>
          <p14:tracePt t="55026" x="7110413" y="2627313"/>
          <p14:tracePt t="55042" x="7059613" y="2652713"/>
          <p14:tracePt t="55044" x="7010400" y="2665413"/>
          <p14:tracePt t="55060" x="6946900" y="2690813"/>
          <p14:tracePt t="55076" x="6910388" y="2690813"/>
          <p14:tracePt t="55093" x="6897688" y="2703513"/>
          <p14:tracePt t="55141" x="6884988" y="2703513"/>
          <p14:tracePt t="55148" x="6872288" y="2703513"/>
          <p14:tracePt t="55165" x="6859588" y="2690813"/>
          <p14:tracePt t="55175" x="6834188" y="2665413"/>
          <p14:tracePt t="55193" x="6759575" y="2616200"/>
          <p14:tracePt t="55195" x="6721475" y="2590800"/>
          <p14:tracePt t="55209" x="6684963" y="2565400"/>
          <p14:tracePt t="55226" x="6572250" y="2503488"/>
          <p14:tracePt t="55228" x="6508750" y="2478088"/>
          <p14:tracePt t="55243" x="6472238" y="2452688"/>
          <p14:tracePt t="55245" x="6434138" y="2427288"/>
          <p14:tracePt t="55260" x="6346825" y="2365375"/>
          <p14:tracePt t="55276" x="6270625" y="2314575"/>
          <p14:tracePt t="55293" x="6221413" y="2278063"/>
          <p14:tracePt t="55310" x="6208713" y="2252663"/>
          <p14:tracePt t="55326" x="6196013" y="2239963"/>
          <p14:tracePt t="55343" x="6183313" y="2239963"/>
          <p14:tracePt t="55525" x="6170613" y="2239963"/>
          <p14:tracePt t="55604" x="6170613" y="2227263"/>
          <p14:tracePt t="55612" x="6170613" y="2214563"/>
          <p14:tracePt t="55627" x="6170613" y="2165350"/>
          <p14:tracePt t="55644" x="6146800" y="2101850"/>
          <p14:tracePt t="55660" x="6146800" y="2052638"/>
          <p14:tracePt t="55677" x="6134100" y="2014538"/>
          <p14:tracePt t="55694" x="6134100" y="1989138"/>
          <p14:tracePt t="55710" x="6134100" y="1965325"/>
          <p14:tracePt t="55727" x="6121400" y="1965325"/>
          <p14:tracePt t="55744" x="6121400" y="1952625"/>
          <p14:tracePt t="55772" x="6121400" y="1939925"/>
          <p14:tracePt t="55788" x="6108700" y="1939925"/>
          <p14:tracePt t="55916" x="6096000" y="1939925"/>
          <p14:tracePt t="55925" x="6083300" y="1965325"/>
          <p14:tracePt t="55932" x="6057900" y="1989138"/>
          <p14:tracePt t="55944" x="6034088" y="2052638"/>
          <p14:tracePt t="55962" x="5995988" y="2178050"/>
          <p14:tracePt t="55964" x="5970588" y="2252663"/>
          <p14:tracePt t="55978" x="5932488" y="2339975"/>
          <p14:tracePt t="55995" x="5895975" y="2478088"/>
          <p14:tracePt t="55997" x="5870575" y="2565400"/>
          <p14:tracePt t="56012" x="5845175" y="2728913"/>
          <p14:tracePt t="56028" x="5821363" y="2852738"/>
          <p14:tracePt t="56045" x="5808663" y="2965450"/>
          <p14:tracePt t="56061" x="5795963" y="3078163"/>
          <p14:tracePt t="56078" x="5795963" y="3178175"/>
          <p14:tracePt t="56095" x="5795963" y="3254375"/>
          <p14:tracePt t="56112" x="5795963" y="3316288"/>
          <p14:tracePt t="56128" x="5795963" y="3378200"/>
          <p14:tracePt t="56145" x="5783263" y="3416300"/>
          <p14:tracePt t="56162" x="5770563" y="3454400"/>
          <p14:tracePt t="56165" x="5770563" y="3467100"/>
          <p14:tracePt t="56179" x="5770563" y="3479800"/>
          <p14:tracePt t="56196" x="5770563" y="3490913"/>
          <p14:tracePt t="56212" x="5770563" y="3516313"/>
          <p14:tracePt t="56228" x="5770563" y="3529013"/>
          <p14:tracePt t="56245" x="5770563" y="3541713"/>
          <p14:tracePt t="56262" x="5770563" y="3567113"/>
          <p14:tracePt t="56278" x="5770563" y="3603625"/>
          <p14:tracePt t="56295" x="5770563" y="3654425"/>
          <p14:tracePt t="56312" x="5770563" y="3703638"/>
          <p14:tracePt t="56329" x="5757863" y="3779838"/>
          <p14:tracePt t="56331" x="5757863" y="3816350"/>
          <p14:tracePt t="56346" x="5757863" y="3854450"/>
          <p14:tracePt t="56363" x="5732463" y="3916363"/>
          <p14:tracePt t="56365" x="5732463" y="3941763"/>
          <p14:tracePt t="56380" x="5732463" y="4017963"/>
          <p14:tracePt t="56396" x="5719763" y="4092575"/>
          <p14:tracePt t="56413" x="5708650" y="4205288"/>
          <p14:tracePt t="56429" x="5695950" y="4330700"/>
          <p14:tracePt t="56445" x="5670550" y="4418013"/>
          <p14:tracePt t="56463" x="5645150" y="4492625"/>
          <p14:tracePt t="56479" x="5632450" y="4567238"/>
          <p14:tracePt t="56496" x="5619750" y="4618038"/>
          <p14:tracePt t="56513" x="5607050" y="4656138"/>
          <p14:tracePt t="56529" x="5607050" y="4667250"/>
          <p14:tracePt t="56532" x="5607050" y="4679950"/>
          <p14:tracePt t="56546" x="5607050" y="4692650"/>
          <p14:tracePt t="56572" x="5607050" y="4705350"/>
          <p14:tracePt t="56597" x="5607050" y="4718050"/>
          <p14:tracePt t="56620" x="5607050" y="4730750"/>
          <p14:tracePt t="56644" x="5607050" y="4743450"/>
          <p14:tracePt t="56660" x="5607050" y="4756150"/>
          <p14:tracePt t="56685" x="5607050" y="4768850"/>
          <p14:tracePt t="56701" x="5595938" y="4779963"/>
          <p14:tracePt t="56708" x="5595938" y="4792663"/>
          <p14:tracePt t="56716" x="5595938" y="4805363"/>
          <p14:tracePt t="56729" x="5595938" y="4830763"/>
          <p14:tracePt t="56732" x="5595938" y="4843463"/>
          <p14:tracePt t="56746" x="5595938" y="4868863"/>
          <p14:tracePt t="56748" x="5595938" y="4892675"/>
          <p14:tracePt t="56764" x="5583238" y="4943475"/>
          <p14:tracePt t="56780" x="5570538" y="4992688"/>
          <p14:tracePt t="56797" x="5557838" y="5056188"/>
          <p14:tracePt t="56814" x="5557838" y="5130800"/>
          <p14:tracePt t="56830" x="5532438" y="5194300"/>
          <p14:tracePt t="56846" x="5519738" y="5256213"/>
          <p14:tracePt t="56864" x="5495925" y="5356225"/>
          <p14:tracePt t="56880" x="5457825" y="5443538"/>
          <p14:tracePt t="56897" x="5419725" y="5530850"/>
          <p14:tracePt t="56900" x="5407025" y="5568950"/>
          <p14:tracePt t="56914" x="5394325" y="5607050"/>
          <p14:tracePt t="56916" x="5370513" y="5643563"/>
          <p14:tracePt t="56930" x="5357813" y="5681663"/>
          <p14:tracePt t="56932" x="5345113" y="5707063"/>
          <p14:tracePt t="56947" x="5307013" y="5781675"/>
          <p14:tracePt t="56964" x="5307013" y="5843588"/>
          <p14:tracePt t="56980" x="5281613" y="5894388"/>
          <p14:tracePt t="56998" x="5281613" y="5932488"/>
          <p14:tracePt t="57014" x="5270500" y="5969000"/>
          <p14:tracePt t="57030" x="5270500" y="6007100"/>
          <p14:tracePt t="57047" x="5257800" y="6032500"/>
          <p14:tracePt t="57064" x="5257800" y="6045200"/>
          <p14:tracePt t="57081" x="5257800" y="6056313"/>
          <p14:tracePt t="57098" x="5257800" y="6069013"/>
          <p14:tracePt t="57124" x="5257800" y="6081713"/>
          <p14:tracePt t="57156" x="5257800" y="6094413"/>
          <p14:tracePt t="57252" x="5257800" y="6081713"/>
          <p14:tracePt t="57260" x="5257800" y="6045200"/>
          <p14:tracePt t="57268" x="5245100" y="6019800"/>
          <p14:tracePt t="57282" x="5232400" y="5981700"/>
          <p14:tracePt t="57284" x="5232400" y="5932488"/>
          <p14:tracePt t="57299" x="5232400" y="5868988"/>
          <p14:tracePt t="57302" x="5232400" y="5781675"/>
          <p14:tracePt t="57315" x="5232400" y="5556250"/>
          <p14:tracePt t="57332" x="5257800" y="5281613"/>
          <p14:tracePt t="57348" x="5294313" y="5030788"/>
          <p14:tracePt t="57365" x="5345113" y="4805363"/>
          <p14:tracePt t="57381" x="5383213" y="4567238"/>
          <p14:tracePt t="57398" x="5419725" y="4367213"/>
          <p14:tracePt t="57414" x="5470525" y="4154488"/>
          <p14:tracePt t="57432" x="5519738" y="3979863"/>
          <p14:tracePt t="57448" x="5570538" y="3816350"/>
          <p14:tracePt t="57465" x="5607050" y="3692525"/>
          <p14:tracePt t="57483" x="5632450" y="3603625"/>
          <p14:tracePt t="57485" x="5632450" y="3567113"/>
          <p14:tracePt t="57499" x="5657850" y="3503613"/>
          <p14:tracePt t="57516" x="5657850" y="3479800"/>
          <p14:tracePt t="57532" x="5683250" y="3441700"/>
          <p14:tracePt t="57548" x="5683250" y="3416300"/>
          <p14:tracePt t="57566" x="5695950" y="3403600"/>
          <p14:tracePt t="57582" x="5708650" y="3390900"/>
          <p14:tracePt t="57599" x="5732463" y="3367088"/>
          <p14:tracePt t="57616" x="5745163" y="3354388"/>
          <p14:tracePt t="57633" x="5795963" y="3328988"/>
          <p14:tracePt t="57636" x="5821363" y="3316288"/>
          <p14:tracePt t="57649" x="5845175" y="3278188"/>
          <p14:tracePt t="57652" x="5883275" y="3241675"/>
          <p14:tracePt t="57666" x="5908675" y="3203575"/>
          <p14:tracePt t="57668" x="5945188" y="3141663"/>
          <p14:tracePt t="57683" x="5970588" y="3078163"/>
          <p14:tracePt t="57685" x="5995988" y="3028950"/>
          <p14:tracePt t="57700" x="6034088" y="2916238"/>
          <p14:tracePt t="57716" x="6057900" y="2816225"/>
          <p14:tracePt t="57733" x="6070600" y="2740025"/>
          <p14:tracePt t="57749" x="6070600" y="2690813"/>
          <p14:tracePt t="57765" x="6070600" y="2640013"/>
          <p14:tracePt t="57782" x="6057900" y="2590800"/>
          <p14:tracePt t="57800" x="6034088" y="2552700"/>
          <p14:tracePt t="57816" x="6021388" y="2527300"/>
          <p14:tracePt t="57833" x="6008688" y="2490788"/>
          <p14:tracePt t="57836" x="5995988" y="2478088"/>
          <p14:tracePt t="57849" x="5995988" y="2452688"/>
          <p14:tracePt t="57867" x="5995988" y="2439988"/>
          <p14:tracePt t="57972" x="5983288" y="2465388"/>
          <p14:tracePt t="57980" x="5970588" y="2490788"/>
          <p14:tracePt t="57988" x="5970588" y="2527300"/>
          <p14:tracePt t="58000" x="5970588" y="2565400"/>
          <p14:tracePt t="58017" x="5970588" y="2652713"/>
          <p14:tracePt t="58020" x="5970588" y="2703513"/>
          <p14:tracePt t="58034" x="5957888" y="2765425"/>
          <p14:tracePt t="58036" x="5945188" y="2828925"/>
          <p14:tracePt t="58050" x="5945188" y="2903538"/>
          <p14:tracePt t="58052" x="5945188" y="2978150"/>
          <p14:tracePt t="58068" x="5921375" y="3154363"/>
          <p14:tracePt t="58084" x="5908675" y="3316288"/>
          <p14:tracePt t="58100" x="5883275" y="3403600"/>
          <p14:tracePt t="58116" x="5857875" y="3467100"/>
          <p14:tracePt t="58133" x="5857875" y="3503613"/>
          <p14:tracePt t="58156" x="5845175" y="3503613"/>
          <p14:tracePt t="58220" x="5857875" y="3503613"/>
          <p14:tracePt t="58228" x="5883275" y="3490913"/>
          <p14:tracePt t="58237" x="5883275" y="3454400"/>
          <p14:tracePt t="58251" x="5895975" y="3429000"/>
          <p14:tracePt t="58253" x="5908675" y="3378200"/>
          <p14:tracePt t="58267" x="5932488" y="3267075"/>
          <p14:tracePt t="58284" x="5945188" y="3128963"/>
          <p14:tracePt t="58301" x="5970588" y="2990850"/>
          <p14:tracePt t="58317" x="6008688" y="2852738"/>
          <p14:tracePt t="58334" x="6034088" y="2728913"/>
          <p14:tracePt t="58350" x="6057900" y="2652713"/>
          <p14:tracePt t="58367" x="6083300" y="2603500"/>
          <p14:tracePt t="58384" x="6096000" y="2552700"/>
          <p14:tracePt t="58401" x="6096000" y="2527300"/>
          <p14:tracePt t="58404" x="6096000" y="2516188"/>
          <p14:tracePt t="58418" x="6096000" y="2503488"/>
          <p14:tracePt t="58420" x="6108700" y="2478088"/>
          <p14:tracePt t="58435" x="6121400" y="2452688"/>
          <p14:tracePt t="58437" x="6121400" y="2427288"/>
          <p14:tracePt t="58452" x="6146800" y="2365375"/>
          <p14:tracePt t="58468" x="6183313" y="2278063"/>
          <p14:tracePt t="58485" x="6246813" y="2178050"/>
          <p14:tracePt t="58502" x="6296025" y="2078038"/>
          <p14:tracePt t="58517" x="6334125" y="2014538"/>
          <p14:tracePt t="58534" x="6383338" y="1914525"/>
          <p14:tracePt t="58551" x="6408738" y="1839913"/>
          <p14:tracePt t="58568" x="6408738" y="1765300"/>
          <p14:tracePt t="58585" x="6408738" y="1714500"/>
          <p14:tracePt t="58602" x="6408738" y="1701800"/>
          <p14:tracePt t="58605" x="6408738" y="1689100"/>
          <p14:tracePt t="58932" x="6421438" y="1689100"/>
          <p14:tracePt t="58948" x="6434138" y="1689100"/>
          <p14:tracePt t="58956" x="6459538" y="1689100"/>
          <p14:tracePt t="58969" x="6472238" y="1689100"/>
          <p14:tracePt t="58972" x="6483350" y="1689100"/>
          <p14:tracePt t="58986" x="6496050" y="1701800"/>
          <p14:tracePt t="58988" x="6508750" y="1739900"/>
          <p14:tracePt t="59004" x="6508750" y="1801813"/>
          <p14:tracePt t="59020" x="6508750" y="1876425"/>
          <p14:tracePt t="59036" x="6508750" y="1889125"/>
          <p14:tracePt t="59053" x="6508750" y="1914525"/>
          <p14:tracePt t="59069" x="6496050" y="1914525"/>
          <p14:tracePt t="59086" x="6459538" y="1952625"/>
          <p14:tracePt t="59103" x="6446838" y="1965325"/>
          <p14:tracePt t="59284" x="6446838" y="1952625"/>
          <p14:tracePt t="59292" x="6446838" y="1939925"/>
          <p14:tracePt t="59303" x="6446838" y="1927225"/>
          <p14:tracePt t="59320" x="6446838" y="1901825"/>
          <p14:tracePt t="59336" x="6446838" y="1889125"/>
          <p14:tracePt t="59373" x="6446838" y="1901825"/>
          <p14:tracePt t="59388" x="6446838" y="1914525"/>
          <p14:tracePt t="59428" x="6459538" y="1914525"/>
          <p14:tracePt t="59436" x="6472238" y="1927225"/>
          <p14:tracePt t="59444" x="6483350" y="1927225"/>
          <p14:tracePt t="59454" x="6496050" y="1927225"/>
          <p14:tracePt t="59470" x="6521450" y="1927225"/>
          <p14:tracePt t="59487" x="6534150" y="1927225"/>
          <p14:tracePt t="59504" x="6546850" y="1927225"/>
          <p14:tracePt t="59520" x="6572250" y="1939925"/>
          <p14:tracePt t="59537" x="6596063" y="1939925"/>
          <p14:tracePt t="59554" x="6596063" y="1952625"/>
          <p14:tracePt t="59620" x="6596063" y="1965325"/>
          <p14:tracePt t="59708" x="6584950" y="1978025"/>
          <p14:tracePt t="59716" x="6572250" y="1978025"/>
          <p14:tracePt t="59732" x="6559550" y="1989138"/>
          <p14:tracePt t="59739" x="6534150" y="2001838"/>
          <p14:tracePt t="59756" x="6483350" y="2001838"/>
          <p14:tracePt t="59772" x="6408738" y="2027238"/>
          <p14:tracePt t="59788" x="6334125" y="2052638"/>
          <p14:tracePt t="59805" x="6234113" y="2052638"/>
          <p14:tracePt t="59822" x="6183313" y="2065338"/>
          <p14:tracePt t="59838" x="6170613" y="2078038"/>
          <p14:tracePt t="59855" x="6146800" y="2078038"/>
          <p14:tracePt t="59871" x="6134100" y="2078038"/>
          <p14:tracePt t="59889" x="6108700" y="2078038"/>
          <p14:tracePt t="59892" x="6096000" y="2078038"/>
          <p14:tracePt t="59905" x="6083300" y="2078038"/>
          <p14:tracePt t="59908" x="6057900" y="2078038"/>
          <p14:tracePt t="59923" x="6045200" y="2078038"/>
          <p14:tracePt t="59925" x="6034088" y="2065338"/>
          <p14:tracePt t="59939" x="6008688" y="2039938"/>
          <p14:tracePt t="59956" x="6008688" y="1989138"/>
          <p14:tracePt t="59972" x="5983288" y="1952625"/>
          <p14:tracePt t="59988" x="5983288" y="1901825"/>
          <p14:tracePt t="60006" x="5983288" y="1852613"/>
          <p14:tracePt t="60022" x="5983288" y="1827213"/>
          <p14:tracePt t="60038" x="5983288" y="1789113"/>
          <p14:tracePt t="60055" x="5983288" y="1752600"/>
          <p14:tracePt t="60072" x="5983288" y="1701800"/>
          <p14:tracePt t="60089" x="5983288" y="1676400"/>
          <p14:tracePt t="60092" x="5983288" y="1652588"/>
          <p14:tracePt t="60105" x="5970588" y="1639888"/>
          <p14:tracePt t="60109" x="5957888" y="1627188"/>
          <p14:tracePt t="60141" x="5945188" y="1614488"/>
          <p14:tracePt t="60156" x="5932488" y="1614488"/>
          <p14:tracePt t="60164" x="5921375" y="1614488"/>
          <p14:tracePt t="60172" x="5908675" y="1614488"/>
          <p14:tracePt t="60189" x="5883275" y="1614488"/>
          <p14:tracePt t="60206" x="5857875" y="1614488"/>
          <p14:tracePt t="60222" x="5821363" y="1614488"/>
          <p14:tracePt t="60239" x="5808663" y="1614488"/>
          <p14:tracePt t="60256" x="5783263" y="1627188"/>
          <p14:tracePt t="60273" x="5757863" y="1663700"/>
          <p14:tracePt t="60276" x="5745163" y="1676400"/>
          <p14:tracePt t="60289" x="5732463" y="1689100"/>
          <p14:tracePt t="60306" x="5719763" y="1714500"/>
          <p14:tracePt t="60323" x="5695950" y="1727200"/>
          <p14:tracePt t="60340" x="5683250" y="1752600"/>
          <p14:tracePt t="60356" x="5683250" y="1765300"/>
          <p14:tracePt t="60373" x="5670550" y="1765300"/>
          <p14:tracePt t="60389" x="5670550" y="1776413"/>
          <p14:tracePt t="60406" x="5657850" y="1776413"/>
          <p14:tracePt t="60423" x="5645150" y="1776413"/>
          <p14:tracePt t="62412" x="5645150" y="1789113"/>
          <p14:tracePt t="62436" x="5645150" y="1801813"/>
          <p14:tracePt t="62468" x="5645150" y="1814513"/>
          <p14:tracePt t="62508" x="5657850" y="1814513"/>
          <p14:tracePt t="62516" x="5657850" y="1827213"/>
          <p14:tracePt t="62540" x="5670550" y="1827213"/>
          <p14:tracePt t="62556" x="5670550" y="1839913"/>
          <p14:tracePt t="62564" x="5670550" y="1852613"/>
          <p14:tracePt t="62580" x="5683250" y="1852613"/>
          <p14:tracePt t="62596" x="5695950" y="1865313"/>
          <p14:tracePt t="62613" x="5708650" y="1876425"/>
          <p14:tracePt t="62636" x="5719763" y="1876425"/>
          <p14:tracePt t="62652" x="5719763" y="1889125"/>
          <p14:tracePt t="62756" x="5732463" y="1901825"/>
          <p14:tracePt t="62796" x="5732463" y="1914525"/>
          <p14:tracePt t="63308" x="5732463" y="1927225"/>
          <p14:tracePt t="63324" x="5732463" y="1939925"/>
          <p14:tracePt t="63332" x="5745163" y="1952625"/>
          <p14:tracePt t="63348" x="5795963" y="1989138"/>
          <p14:tracePt t="63364" x="5832475" y="2001838"/>
          <p14:tracePt t="63366" x="5883275" y="2014538"/>
          <p14:tracePt t="63380" x="6021388" y="2027238"/>
          <p14:tracePt t="63397" x="6121400" y="2027238"/>
          <p14:tracePt t="63413" x="6208713" y="2027238"/>
          <p14:tracePt t="63430" x="6283325" y="2039938"/>
          <p14:tracePt t="63448" x="6308725" y="2039938"/>
          <p14:tracePt t="63464" x="6346825" y="2052638"/>
          <p14:tracePt t="63481" x="6359525" y="2052638"/>
          <p14:tracePt t="63484" x="6370638" y="2052638"/>
          <p14:tracePt t="63498" x="6396038" y="2052638"/>
          <p14:tracePt t="63500" x="6396038" y="2065338"/>
          <p14:tracePt t="63514" x="6408738" y="2078038"/>
          <p14:tracePt t="63517" x="6434138" y="2078038"/>
          <p14:tracePt t="63532" x="6508750" y="2078038"/>
          <p14:tracePt t="63548" x="6559550" y="2078038"/>
          <p14:tracePt t="63565" x="6634163" y="2089150"/>
          <p14:tracePt t="63581" x="6696075" y="2089150"/>
          <p14:tracePt t="63598" x="6746875" y="2089150"/>
          <p14:tracePt t="63614" x="6759575" y="2089150"/>
          <p14:tracePt t="63632" x="6772275" y="2089150"/>
          <p14:tracePt t="63732" x="6784975" y="2089150"/>
          <p14:tracePt t="63812" x="6797675" y="2089150"/>
          <p14:tracePt t="63820" x="6808788" y="2089150"/>
          <p14:tracePt t="63832" x="6859588" y="2078038"/>
          <p14:tracePt t="63849" x="6946900" y="2052638"/>
          <p14:tracePt t="63852" x="7021513" y="2039938"/>
          <p14:tracePt t="63865" x="7097713" y="2014538"/>
          <p14:tracePt t="63868" x="7172325" y="2001838"/>
          <p14:tracePt t="63882" x="7259638" y="1989138"/>
          <p14:tracePt t="63885" x="7335838" y="1965325"/>
          <p14:tracePt t="63899" x="7435850" y="1927225"/>
          <p14:tracePt t="63916" x="7485063" y="1914525"/>
          <p14:tracePt t="63932" x="7548563" y="1889125"/>
          <p14:tracePt t="63949" x="7597775" y="1876425"/>
          <p14:tracePt t="63966" x="7623175" y="1865313"/>
          <p14:tracePt t="63983" x="7648575" y="1852613"/>
          <p14:tracePt t="64004" x="7661275" y="1852613"/>
          <p14:tracePt t="64044" x="7661275" y="1839913"/>
          <p14:tracePt t="64052" x="7673975" y="1827213"/>
          <p14:tracePt t="64068" x="7685088" y="1827213"/>
          <p14:tracePt t="64092" x="7697788" y="1814513"/>
          <p14:tracePt t="64444" x="7697788" y="1827213"/>
          <p14:tracePt t="64452" x="7710488" y="1839913"/>
          <p14:tracePt t="64468" x="7710488" y="1852613"/>
          <p14:tracePt t="64484" x="7710488" y="1865313"/>
          <p14:tracePt t="64500" x="7710488" y="1889125"/>
          <p14:tracePt t="64516" x="7710488" y="1901825"/>
          <p14:tracePt t="64533" x="7710488" y="1914525"/>
          <p14:tracePt t="64565" x="7710488" y="1927225"/>
          <p14:tracePt t="64572" x="7710488" y="1939925"/>
          <p14:tracePt t="64605" x="7710488" y="1952625"/>
          <p14:tracePt t="64820" x="7723188" y="1952625"/>
          <p14:tracePt t="64828" x="7735888" y="1965325"/>
          <p14:tracePt t="64869" x="7735888" y="1978025"/>
          <p14:tracePt t="65092" x="7748588" y="1978025"/>
          <p14:tracePt t="65116" x="7761288" y="1978025"/>
          <p14:tracePt t="65156" x="7761288" y="1965325"/>
          <p14:tracePt t="65180" x="7773988" y="1965325"/>
          <p14:tracePt t="65196" x="7773988" y="1952625"/>
          <p14:tracePt t="65212" x="7785100" y="1952625"/>
          <p14:tracePt t="65228" x="7797800" y="1952625"/>
          <p14:tracePt t="65236" x="7797800" y="1939925"/>
          <p14:tracePt t="65252" x="7810500" y="1927225"/>
          <p14:tracePt t="65269" x="7823200" y="1914525"/>
          <p14:tracePt t="65300" x="7835900" y="1901825"/>
          <p14:tracePt t="65308" x="7848600" y="1901825"/>
          <p14:tracePt t="65325" x="7848600" y="1889125"/>
          <p14:tracePt t="65380" x="7861300" y="1889125"/>
          <p14:tracePt t="65405" x="7861300" y="1876425"/>
          <p14:tracePt t="65452" x="7861300" y="1865313"/>
          <p14:tracePt t="65492" x="7861300" y="1852613"/>
          <p14:tracePt t="65525" x="7861300" y="1839913"/>
          <p14:tracePt t="65532" x="7861300" y="1827213"/>
          <p14:tracePt t="67244" x="7835900" y="1839913"/>
          <p14:tracePt t="67252" x="7797800" y="1865313"/>
          <p14:tracePt t="67260" x="7773988" y="1889125"/>
          <p14:tracePt t="67274" x="7735888" y="1927225"/>
          <p14:tracePt t="67277" x="7697788" y="1939925"/>
          <p14:tracePt t="67292" x="7572375" y="1989138"/>
          <p14:tracePt t="67308" x="7348538" y="2039938"/>
          <p14:tracePt t="67324" x="7046913" y="2065338"/>
          <p14:tracePt t="67341" x="6708775" y="2078038"/>
          <p14:tracePt t="67357" x="6396038" y="2078038"/>
          <p14:tracePt t="67374" x="6134100" y="2078038"/>
          <p14:tracePt t="67391" x="5908675" y="2101850"/>
          <p14:tracePt t="67408" x="5757863" y="2101850"/>
          <p14:tracePt t="67424" x="5670550" y="2101850"/>
          <p14:tracePt t="67441" x="5632450" y="2101850"/>
          <p14:tracePt t="67444" x="5607050" y="2101850"/>
          <p14:tracePt t="67468" x="5595938" y="2101850"/>
          <p14:tracePt t="67684" x="5619750" y="2101850"/>
          <p14:tracePt t="67700" x="5632450" y="2101850"/>
          <p14:tracePt t="67708" x="5632450" y="2114550"/>
          <p14:tracePt t="67716" x="5645150" y="2127250"/>
          <p14:tracePt t="67725" x="5657850" y="2127250"/>
          <p14:tracePt t="67742" x="5670550" y="2139950"/>
          <p14:tracePt t="67764" x="5695950" y="2139950"/>
          <p14:tracePt t="67776" x="5695950" y="2152650"/>
          <p14:tracePt t="67793" x="5719763" y="2152650"/>
          <p14:tracePt t="67796" x="5732463" y="2152650"/>
          <p14:tracePt t="67809" x="5757863" y="2165350"/>
          <p14:tracePt t="67811" x="5770563" y="2165350"/>
          <p14:tracePt t="67826" x="5795963" y="2165350"/>
          <p14:tracePt t="67828" x="5821363" y="2165350"/>
          <p14:tracePt t="67843" x="5845175" y="2165350"/>
          <p14:tracePt t="67845" x="5870575" y="2178050"/>
          <p14:tracePt t="67860" x="5932488" y="2190750"/>
          <p14:tracePt t="67877" x="5957888" y="2190750"/>
          <p14:tracePt t="67892" x="5983288" y="2201863"/>
          <p14:tracePt t="67909" x="5995988" y="2201863"/>
          <p14:tracePt t="67925" x="6008688" y="2201863"/>
          <p14:tracePt t="71100" x="6008688" y="2214563"/>
          <p14:tracePt t="71124" x="6021388" y="2214563"/>
          <p14:tracePt t="71132" x="6045200" y="2214563"/>
          <p14:tracePt t="71141" x="6057900" y="2214563"/>
          <p14:tracePt t="71156" x="6083300" y="2214563"/>
          <p14:tracePt t="71168" x="6096000" y="2214563"/>
          <p14:tracePt t="71184" x="6121400" y="2214563"/>
          <p14:tracePt t="71201" x="6146800" y="2214563"/>
          <p14:tracePt t="71204" x="6170613" y="2214563"/>
          <p14:tracePt t="71218" x="6208713" y="2214563"/>
          <p14:tracePt t="71220" x="6221413" y="2214563"/>
          <p14:tracePt t="71235" x="6246813" y="2214563"/>
          <p14:tracePt t="71252" x="6270625" y="2214563"/>
          <p14:tracePt t="71268" x="6321425" y="2214563"/>
          <p14:tracePt t="71285" x="6383338" y="2227263"/>
          <p14:tracePt t="71301" x="6483350" y="2252663"/>
          <p14:tracePt t="71318" x="6596063" y="2314575"/>
          <p14:tracePt t="71334" x="6721475" y="2365375"/>
          <p14:tracePt t="71352" x="6808788" y="2439988"/>
          <p14:tracePt t="71368" x="6884988" y="2490788"/>
          <p14:tracePt t="71385" x="6946900" y="2540000"/>
          <p14:tracePt t="71388" x="6985000" y="2552700"/>
          <p14:tracePt t="71402" x="6997700" y="2578100"/>
          <p14:tracePt t="71404" x="7010400" y="2590800"/>
          <p14:tracePt t="71419" x="7010400" y="2603500"/>
          <p14:tracePt t="71421" x="7021513" y="2616200"/>
          <p14:tracePt t="71436" x="7021513" y="2627313"/>
          <p14:tracePt t="71453" x="7021513" y="2640013"/>
          <p14:tracePt t="71468" x="7021513" y="2652713"/>
          <p14:tracePt t="71485" x="7021513" y="2665413"/>
          <p14:tracePt t="71501" x="7021513" y="2678113"/>
          <p14:tracePt t="71518" x="7010400" y="2690813"/>
          <p14:tracePt t="71535" x="6997700" y="2728913"/>
          <p14:tracePt t="71552" x="6985000" y="2752725"/>
          <p14:tracePt t="71569" x="6972300" y="2765425"/>
          <p14:tracePt t="71586" x="6972300" y="2790825"/>
          <p14:tracePt t="71603" x="6972300" y="2803525"/>
          <p14:tracePt t="71620" x="6972300" y="2816225"/>
          <p14:tracePt t="71668" x="6972300" y="2828925"/>
          <p14:tracePt t="71676" x="6972300" y="2840038"/>
          <p14:tracePt t="71692" x="6985000" y="2840038"/>
          <p14:tracePt t="71708" x="6997700" y="2852738"/>
          <p14:tracePt t="71732" x="7010400" y="2852738"/>
          <p14:tracePt t="71740" x="7021513" y="2865438"/>
          <p14:tracePt t="71764" x="7021513" y="2878138"/>
          <p14:tracePt t="71772" x="7021513" y="2890838"/>
          <p14:tracePt t="71788" x="7021513" y="2903538"/>
          <p14:tracePt t="71803" x="7021513" y="2916238"/>
          <p14:tracePt t="71820" x="7021513" y="2941638"/>
          <p14:tracePt t="71836" x="7021513" y="2990850"/>
          <p14:tracePt t="71853" x="6985000" y="3028950"/>
          <p14:tracePt t="71869" x="6959600" y="3090863"/>
          <p14:tracePt t="71886" x="6934200" y="3128963"/>
          <p14:tracePt t="71903" x="6910388" y="3216275"/>
          <p14:tracePt t="71909" x="6897688" y="3254375"/>
          <p14:tracePt t="71919" x="6897688" y="3303588"/>
          <p14:tracePt t="71936" x="6884988" y="3429000"/>
          <p14:tracePt t="71940" x="6872288" y="3490913"/>
          <p14:tracePt t="71954" x="6872288" y="3567113"/>
          <p14:tracePt t="71956" x="6872288" y="3667125"/>
          <p14:tracePt t="71970" x="6872288" y="3767138"/>
          <p14:tracePt t="71972" x="6872288" y="3879850"/>
          <p14:tracePt t="71987" x="6910388" y="4105275"/>
          <p14:tracePt t="72004" x="6959600" y="4305300"/>
          <p14:tracePt t="72020" x="7021513" y="4567238"/>
          <p14:tracePt t="72036" x="7123113" y="4856163"/>
          <p14:tracePt t="72054" x="7197725" y="5156200"/>
          <p14:tracePt t="72069" x="7272338" y="5468938"/>
          <p14:tracePt t="72086" x="7348538" y="5707063"/>
          <p14:tracePt t="72104" x="7435850" y="5919788"/>
          <p14:tracePt t="72120" x="7485063" y="6045200"/>
          <p14:tracePt t="72137" x="7561263" y="6157913"/>
          <p14:tracePt t="72139" x="7597775" y="6194425"/>
          <p14:tracePt t="72154" x="7648575" y="6232525"/>
          <p14:tracePt t="72156" x="7685088" y="6245225"/>
          <p14:tracePt t="72170" x="7748588" y="6269038"/>
          <p14:tracePt t="72172" x="7785100" y="6294438"/>
          <p14:tracePt t="72188" x="7848600" y="6332538"/>
          <p14:tracePt t="72204" x="7886700" y="6370638"/>
          <p14:tracePt t="72220" x="7897813" y="6370638"/>
          <p14:tracePt t="72237" x="7910513" y="6370638"/>
          <p14:tracePt t="72396" x="7923213" y="6370638"/>
          <p14:tracePt t="72412" x="7935913" y="6370638"/>
          <p14:tracePt t="72420" x="7948613" y="6370638"/>
          <p14:tracePt t="72428" x="7961313" y="6370638"/>
          <p14:tracePt t="72437" x="7974013" y="6370638"/>
          <p14:tracePt t="72454" x="8035925" y="6370638"/>
          <p14:tracePt t="72471" x="8099425" y="6345238"/>
          <p14:tracePt t="72488" x="8174038" y="6319838"/>
          <p14:tracePt t="72505" x="8248650" y="6294438"/>
          <p14:tracePt t="72508" x="8274050" y="6281738"/>
          <p14:tracePt t="72522" x="8299450" y="6269038"/>
          <p14:tracePt t="72524" x="8324850" y="6269038"/>
          <p14:tracePt t="72538" x="8348663" y="6245225"/>
          <p14:tracePt t="72540" x="8374063" y="6232525"/>
          <p14:tracePt t="72555" x="8412163" y="6194425"/>
          <p14:tracePt t="72572" x="8448675" y="6157913"/>
          <p14:tracePt t="72588" x="8486775" y="6119813"/>
          <p14:tracePt t="72605" x="8512175" y="6081713"/>
          <p14:tracePt t="72622" x="8548688" y="6056313"/>
          <p14:tracePt t="72638" x="8586788" y="6032500"/>
          <p14:tracePt t="72654" x="8624888" y="6019800"/>
          <p14:tracePt t="72672" x="8650288" y="5994400"/>
          <p14:tracePt t="72688" x="8661400" y="5994400"/>
          <p14:tracePt t="72705" x="8674100" y="5994400"/>
          <p14:tracePt t="72722" x="8686800" y="5969000"/>
          <p14:tracePt t="72724" x="8699500" y="5969000"/>
          <p14:tracePt t="72739" x="8712200" y="5956300"/>
          <p14:tracePt t="72756" x="8724900" y="5932488"/>
          <p14:tracePt t="72772" x="8724900" y="5894388"/>
          <p14:tracePt t="72788" x="8724900" y="5868988"/>
          <p14:tracePt t="72806" x="8724900" y="5856288"/>
          <p14:tracePt t="72821" x="8724900" y="5832475"/>
          <p14:tracePt t="73012" x="8737600" y="5819775"/>
          <p14:tracePt t="73020" x="8737600" y="5807075"/>
          <p14:tracePt t="73028" x="8750300" y="5781675"/>
          <p14:tracePt t="73039" x="8763000" y="5768975"/>
          <p14:tracePt t="73056" x="8774113" y="5743575"/>
          <p14:tracePt t="73073" x="8786813" y="5719763"/>
          <p14:tracePt t="73124" x="8786813" y="5707063"/>
          <p14:tracePt t="73139" x="8799513" y="5707063"/>
          <p14:tracePt t="73155" x="8812213" y="5694363"/>
          <p14:tracePt t="73540" x="8812213" y="5656263"/>
          <p14:tracePt t="73548" x="8812213" y="5619750"/>
          <p14:tracePt t="73557" x="8812213" y="5568950"/>
          <p14:tracePt t="73573" x="8799513" y="5468938"/>
          <p14:tracePt t="73590" x="8774113" y="5318125"/>
          <p14:tracePt t="73607" x="8763000" y="5181600"/>
          <p14:tracePt t="73624" x="8724900" y="5005388"/>
          <p14:tracePt t="73641" x="8674100" y="4830763"/>
          <p14:tracePt t="73644" x="8650288" y="4768850"/>
          <p14:tracePt t="73658" x="8624888" y="4705350"/>
          <p14:tracePt t="73660" x="8599488" y="4656138"/>
          <p14:tracePt t="73674" x="8574088" y="4592638"/>
          <p14:tracePt t="73676" x="8548688" y="4543425"/>
          <p14:tracePt t="73692" x="8499475" y="4479925"/>
          <p14:tracePt t="73708" x="8435975" y="4443413"/>
          <p14:tracePt t="73724" x="8386763" y="4430713"/>
          <p14:tracePt t="73741" x="8374063" y="4430713"/>
          <p14:tracePt t="73757" x="8348663" y="4430713"/>
          <p14:tracePt t="73774" x="8335963" y="4430713"/>
          <p14:tracePt t="73791" x="8324850" y="4418013"/>
          <p14:tracePt t="73808" x="8312150" y="4418013"/>
          <p14:tracePt t="73825" x="8299450" y="4405313"/>
          <p14:tracePt t="73827" x="8286750" y="4405313"/>
          <p14:tracePt t="73844" x="8274050" y="4392613"/>
          <p14:tracePt t="73858" x="8274050" y="4379913"/>
          <p14:tracePt t="73860" x="8248650" y="4379913"/>
          <p14:tracePt t="73875" x="8223250" y="4367213"/>
          <p14:tracePt t="73892" x="8186738" y="4354513"/>
          <p14:tracePt t="73908" x="8135938" y="4330700"/>
          <p14:tracePt t="73925" x="8061325" y="4318000"/>
          <p14:tracePt t="73941" x="8010525" y="4318000"/>
          <p14:tracePt t="73957" x="7961313" y="4318000"/>
          <p14:tracePt t="73975" x="7910513" y="4318000"/>
          <p14:tracePt t="73992" x="7886700" y="4318000"/>
          <p14:tracePt t="74009" x="7835900" y="4318000"/>
          <p14:tracePt t="74025" x="7823200" y="4318000"/>
          <p14:tracePt t="74028" x="7810500" y="4318000"/>
          <p14:tracePt t="74044" x="7797800" y="4318000"/>
          <p14:tracePt t="74172" x="7797800" y="4305300"/>
          <p14:tracePt t="74180" x="7797800" y="4292600"/>
          <p14:tracePt t="74192" x="7797800" y="4267200"/>
          <p14:tracePt t="74196" x="7797800" y="4217988"/>
          <p14:tracePt t="74209" x="7797800" y="4141788"/>
          <p14:tracePt t="74212" x="7797800" y="4079875"/>
          <p14:tracePt t="74226" x="7785100" y="3992563"/>
          <p14:tracePt t="74228" x="7761288" y="3892550"/>
          <p14:tracePt t="74243" x="7735888" y="3803650"/>
          <p14:tracePt t="74245" x="7685088" y="3716338"/>
          <p14:tracePt t="74260" x="7535863" y="3516313"/>
          <p14:tracePt t="74276" x="7335838" y="3303588"/>
          <p14:tracePt t="74292" x="7172325" y="3178175"/>
          <p14:tracePt t="74309" x="7072313" y="3103563"/>
          <p14:tracePt t="74326" x="7010400" y="3078163"/>
          <p14:tracePt t="74342" x="6985000" y="3065463"/>
          <p14:tracePt t="74452" x="6985000" y="3054350"/>
          <p14:tracePt t="74459" x="6985000" y="3041650"/>
          <p14:tracePt t="74468" x="6985000" y="3003550"/>
          <p14:tracePt t="74476" x="6997700" y="2978150"/>
          <p14:tracePt t="74493" x="7034213" y="2903538"/>
          <p14:tracePt t="74509" x="7072313" y="2852738"/>
          <p14:tracePt t="74526" x="7097713" y="2803525"/>
          <p14:tracePt t="74604" x="7110413" y="2803525"/>
          <p14:tracePt t="74612" x="7123113" y="2816225"/>
          <p14:tracePt t="74628" x="7159625" y="2865438"/>
          <p14:tracePt t="74644" x="7210425" y="2878138"/>
          <p14:tracePt t="74660" x="7246938" y="2916238"/>
          <p14:tracePt t="74676" x="7272338" y="2952750"/>
          <p14:tracePt t="74693" x="7285038" y="2990850"/>
          <p14:tracePt t="74710" x="7297738" y="3028950"/>
          <p14:tracePt t="74727" x="7297738" y="3078163"/>
          <p14:tracePt t="74744" x="7297738" y="3128963"/>
          <p14:tracePt t="74760" x="7297738" y="3178175"/>
          <p14:tracePt t="74763" x="7297738" y="3203575"/>
          <p14:tracePt t="74777" x="7297738" y="3241675"/>
          <p14:tracePt t="74780" x="7297738" y="3278188"/>
          <p14:tracePt t="74794" x="7297738" y="3316288"/>
          <p14:tracePt t="74796" x="7297738" y="3354388"/>
          <p14:tracePt t="74811" x="7335838" y="3403600"/>
          <p14:tracePt t="74828" x="7372350" y="3441700"/>
          <p14:tracePt t="74844" x="7448550" y="3479800"/>
          <p14:tracePt t="74860" x="7548563" y="3529013"/>
          <p14:tracePt t="74877" x="7648575" y="3529013"/>
          <p14:tracePt t="74894" x="7785100" y="3529013"/>
          <p14:tracePt t="74910" x="7935913" y="3529013"/>
          <p14:tracePt t="74928" x="8110538" y="3529013"/>
          <p14:tracePt t="74944" x="8312150" y="3529013"/>
          <p14:tracePt t="74961" x="8512175" y="3529013"/>
          <p14:tracePt t="74963" x="8624888" y="3529013"/>
          <p14:tracePt t="74978" x="8737600" y="3529013"/>
          <p14:tracePt t="74980" x="8863013" y="3529013"/>
          <p14:tracePt t="74995" x="9088438" y="3541713"/>
          <p14:tracePt t="75012" x="9363075" y="3603625"/>
          <p14:tracePt t="75028" x="9637713" y="3679825"/>
          <p14:tracePt t="75044" x="9875838" y="3741738"/>
          <p14:tracePt t="75061" x="10052050" y="3767138"/>
          <p14:tracePt t="75077" x="10139363" y="3792538"/>
          <p14:tracePt t="75094" x="10201275" y="3816350"/>
          <p14:tracePt t="75111" x="10226675" y="3829050"/>
          <p14:tracePt t="75128" x="10226675" y="3841750"/>
          <p14:tracePt t="75484" x="10226675" y="3854450"/>
          <p14:tracePt t="75500" x="10226675" y="3867150"/>
          <p14:tracePt t="75524" x="10201275" y="3879850"/>
          <p14:tracePt t="75532" x="10188575" y="3892550"/>
          <p14:tracePt t="75545" x="10177463" y="3892550"/>
          <p14:tracePt t="75548" x="10152063" y="3892550"/>
          <p14:tracePt t="75564" x="10126663" y="3905250"/>
          <p14:tracePt t="75580" x="10088563" y="3905250"/>
          <p14:tracePt t="75596" x="10064750" y="3905250"/>
          <p14:tracePt t="75613" x="10052050" y="3905250"/>
          <p14:tracePt t="75629" x="10039350" y="390525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89016A-7087-3C90-7897-AEA9F305FC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CEFB1F1-F842-17AE-6596-FC233A3AACD1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ED98C0-F8BB-07B4-BCE4-E01F881D03C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ECDC5D-7B35-5C27-1BC0-5D2F502FE115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CEC7787-D7C8-FAB2-D5E1-20FAAE469A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2F55A5C-043A-2D76-293C-A5BFEECF0AD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758" t="11164" r="43387" b="40290"/>
          <a:stretch/>
        </p:blipFill>
        <p:spPr>
          <a:xfrm>
            <a:off x="3029833" y="1099601"/>
            <a:ext cx="6297560" cy="4952308"/>
          </a:xfrm>
          <a:prstGeom prst="rect">
            <a:avLst/>
          </a:prstGeom>
        </p:spPr>
      </p:pic>
      <p:sp>
        <p:nvSpPr>
          <p:cNvPr id="12" name="Arrow: Left 11">
            <a:extLst>
              <a:ext uri="{FF2B5EF4-FFF2-40B4-BE49-F238E27FC236}">
                <a16:creationId xmlns:a16="http://schemas.microsoft.com/office/drawing/2014/main" id="{F4B1CA9B-38CE-F89B-85A0-478F1B4AA0AD}"/>
              </a:ext>
            </a:extLst>
          </p:cNvPr>
          <p:cNvSpPr/>
          <p:nvPr/>
        </p:nvSpPr>
        <p:spPr>
          <a:xfrm>
            <a:off x="6935004" y="1354742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FC4D3181-8813-1D8F-E014-976C045602FB}"/>
              </a:ext>
            </a:extLst>
          </p:cNvPr>
          <p:cNvSpPr/>
          <p:nvPr/>
        </p:nvSpPr>
        <p:spPr>
          <a:xfrm>
            <a:off x="7771459" y="2800084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63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02"/>
    </mc:Choice>
    <mc:Fallback xmlns="">
      <p:transition spd="slow" advTm="45602"/>
    </mc:Fallback>
  </mc:AlternateContent>
  <p:extLst>
    <p:ext uri="{3A86A75C-4F4B-4683-9AE1-C65F6400EC91}">
      <p14:laserTraceLst xmlns:p14="http://schemas.microsoft.com/office/powerpoint/2010/main">
        <p14:tracePtLst>
          <p14:tracePt t="23018" x="3500438" y="6224588"/>
          <p14:tracePt t="23194" x="2690813" y="6719888"/>
          <p14:tracePt t="23199" x="2728913" y="6645275"/>
          <p14:tracePt t="23216" x="2816225" y="6407150"/>
          <p14:tracePt t="23233" x="2979738" y="6045200"/>
          <p14:tracePt t="23249" x="3228975" y="5556250"/>
          <p14:tracePt t="23265" x="3454400" y="5218113"/>
          <p14:tracePt t="23282" x="3643313" y="4992688"/>
          <p14:tracePt t="23299" x="3805238" y="4830763"/>
          <p14:tracePt t="23316" x="3956050" y="4705350"/>
          <p14:tracePt t="23334" x="4056063" y="4592638"/>
          <p14:tracePt t="23336" x="4117975" y="4543425"/>
          <p14:tracePt t="23349" x="4181475" y="4479925"/>
          <p14:tracePt t="23351" x="4243388" y="4418013"/>
          <p14:tracePt t="23367" x="4430713" y="4267200"/>
          <p14:tracePt t="23383" x="4630738" y="4092575"/>
          <p14:tracePt t="23400" x="4843463" y="3867150"/>
          <p14:tracePt t="23416" x="5045075" y="3616325"/>
          <p14:tracePt t="23433" x="5257800" y="3341688"/>
          <p14:tracePt t="23450" x="5457825" y="3116263"/>
          <p14:tracePt t="23465" x="5595938" y="2941638"/>
          <p14:tracePt t="23483" x="5670550" y="2828925"/>
          <p14:tracePt t="23499" x="5757863" y="2728913"/>
          <p14:tracePt t="23504" x="5821363" y="2690813"/>
          <p14:tracePt t="23516" x="5895975" y="2640013"/>
          <p14:tracePt t="23534" x="6045200" y="2540000"/>
          <p14:tracePt t="23536" x="6083300" y="2490788"/>
          <p14:tracePt t="23551" x="6134100" y="2439988"/>
          <p14:tracePt t="23553" x="6183313" y="2414588"/>
          <p14:tracePt t="23567" x="6234113" y="2339975"/>
          <p14:tracePt t="23584" x="6270625" y="2278063"/>
          <p14:tracePt t="23600" x="6296025" y="2265363"/>
          <p14:tracePt t="23617" x="6346825" y="2214563"/>
          <p14:tracePt t="23634" x="6383338" y="2165350"/>
          <p14:tracePt t="23650" x="6421438" y="2089150"/>
          <p14:tracePt t="23666" x="6421438" y="2027238"/>
          <p14:tracePt t="23683" x="6421438" y="2001838"/>
          <p14:tracePt t="23700" x="6421438" y="1939925"/>
          <p14:tracePt t="23704" x="6408738" y="1927225"/>
          <p14:tracePt t="23717" x="6370638" y="1901825"/>
          <p14:tracePt t="23719" x="6321425" y="1865313"/>
          <p14:tracePt t="23734" x="6246813" y="1827213"/>
          <p14:tracePt t="23736" x="6146800" y="1776413"/>
          <p14:tracePt t="23751" x="5970588" y="1689100"/>
          <p14:tracePt t="23767" x="5832475" y="1614488"/>
          <p14:tracePt t="23784" x="5745163" y="1576388"/>
          <p14:tracePt t="23800" x="5695950" y="1563688"/>
          <p14:tracePt t="23817" x="5670550" y="1563688"/>
          <p14:tracePt t="23834" x="5657850" y="1563688"/>
          <p14:tracePt t="23856" x="5645150" y="1563688"/>
          <p14:tracePt t="23867" x="5632450" y="1563688"/>
          <p14:tracePt t="23884" x="5619750" y="1563688"/>
          <p14:tracePt t="23901" x="5607050" y="1563688"/>
          <p14:tracePt t="23904" x="5595938" y="1563688"/>
          <p14:tracePt t="23917" x="5570538" y="1563688"/>
          <p14:tracePt t="23919" x="5532438" y="1576388"/>
          <p14:tracePt t="23935" x="5519738" y="1589088"/>
          <p14:tracePt t="23938" x="5495925" y="1589088"/>
          <p14:tracePt t="23952" x="5445125" y="1614488"/>
          <p14:tracePt t="23967" x="5383213" y="1627188"/>
          <p14:tracePt t="23984" x="5319713" y="1639888"/>
          <p14:tracePt t="24001" x="5257800" y="1663700"/>
          <p14:tracePt t="24017" x="5207000" y="1663700"/>
          <p14:tracePt t="24034" x="5170488" y="1676400"/>
          <p14:tracePt t="24051" x="5119688" y="1676400"/>
          <p14:tracePt t="24067" x="5094288" y="1676400"/>
          <p14:tracePt t="24175" x="5094288" y="1689100"/>
          <p14:tracePt t="24191" x="5094288" y="1701800"/>
          <p14:tracePt t="24201" x="5094288" y="1714500"/>
          <p14:tracePt t="24208" x="5094288" y="1727200"/>
          <p14:tracePt t="24217" x="5094288" y="1752600"/>
          <p14:tracePt t="24235" x="5094288" y="1776413"/>
          <p14:tracePt t="24251" x="5119688" y="1814513"/>
          <p14:tracePt t="24268" x="5132388" y="1827213"/>
          <p14:tracePt t="24285" x="5145088" y="1839913"/>
          <p14:tracePt t="24321" x="5157788" y="1839913"/>
          <p14:tracePt t="24327" x="5170488" y="1852613"/>
          <p14:tracePt t="24351" x="5181600" y="1852613"/>
          <p14:tracePt t="24359" x="5207000" y="1852613"/>
          <p14:tracePt t="24368" x="5219700" y="1852613"/>
          <p14:tracePt t="24385" x="5245100" y="1852613"/>
          <p14:tracePt t="24401" x="5281613" y="1865313"/>
          <p14:tracePt t="24419" x="5294313" y="1865313"/>
          <p14:tracePt t="24639" x="5319713" y="1865313"/>
          <p14:tracePt t="24647" x="5370513" y="1865313"/>
          <p14:tracePt t="24655" x="5419725" y="1865313"/>
          <p14:tracePt t="24670" x="5470525" y="1865313"/>
          <p14:tracePt t="24672" x="5532438" y="1865313"/>
          <p14:tracePt t="24687" x="5583238" y="1865313"/>
          <p14:tracePt t="24703" x="5619750" y="1865313"/>
          <p14:tracePt t="24863" x="5607050" y="1865313"/>
          <p14:tracePt t="25119" x="5595938" y="1865313"/>
          <p14:tracePt t="25127" x="5583238" y="1865313"/>
          <p14:tracePt t="25144" x="5570538" y="1865313"/>
          <p14:tracePt t="25160" x="5557838" y="1865313"/>
          <p14:tracePt t="25171" x="5532438" y="1865313"/>
          <p14:tracePt t="25186" x="5495925" y="1865313"/>
          <p14:tracePt t="25204" x="5470525" y="1865313"/>
          <p14:tracePt t="25312" x="5495925" y="1865313"/>
          <p14:tracePt t="25320" x="5519738" y="1865313"/>
          <p14:tracePt t="25329" x="5545138" y="1865313"/>
          <p14:tracePt t="25337" x="5557838" y="1865313"/>
          <p14:tracePt t="25354" x="5583238" y="1865313"/>
          <p14:tracePt t="25371" x="5595938" y="1865313"/>
          <p14:tracePt t="25943" x="5607050" y="1865313"/>
          <p14:tracePt t="25951" x="5619750" y="1865313"/>
          <p14:tracePt t="25960" x="5632450" y="1865313"/>
          <p14:tracePt t="25973" x="5657850" y="1865313"/>
          <p14:tracePt t="25975" x="5708650" y="1865313"/>
          <p14:tracePt t="25990" x="5745163" y="1865313"/>
          <p14:tracePt t="25992" x="5770563" y="1865313"/>
          <p14:tracePt t="26007" x="5857875" y="1914525"/>
          <p14:tracePt t="26023" x="5945188" y="2014538"/>
          <p14:tracePt t="26040" x="6021388" y="2127250"/>
          <p14:tracePt t="26056" x="6121400" y="2252663"/>
          <p14:tracePt t="26073" x="6183313" y="2378075"/>
          <p14:tracePt t="26089" x="6246813" y="2452688"/>
          <p14:tracePt t="26106" x="6283325" y="2516188"/>
          <p14:tracePt t="26123" x="6308725" y="2540000"/>
          <p14:tracePt t="26140" x="6334125" y="2552700"/>
          <p14:tracePt t="26296" x="6346825" y="2552700"/>
          <p14:tracePt t="26312" x="6346825" y="2565400"/>
          <p14:tracePt t="26320" x="6359525" y="2578100"/>
          <p14:tracePt t="26328" x="6370638" y="2578100"/>
          <p14:tracePt t="26340" x="6370638" y="2590800"/>
          <p14:tracePt t="26357" x="6370638" y="2603500"/>
          <p14:tracePt t="26359" x="6370638" y="2616200"/>
          <p14:tracePt t="26375" x="6370638" y="2627313"/>
          <p14:tracePt t="26391" x="6370638" y="2652713"/>
          <p14:tracePt t="26407" x="6370638" y="2665413"/>
          <p14:tracePt t="26424" x="6370638" y="2678113"/>
          <p14:tracePt t="26447" x="6370638" y="2690813"/>
          <p14:tracePt t="26457" x="6359525" y="2690813"/>
          <p14:tracePt t="26473" x="6346825" y="2690813"/>
          <p14:tracePt t="26503" x="6334125" y="2690813"/>
          <p14:tracePt t="26552" x="6321425" y="2690813"/>
          <p14:tracePt t="26567" x="6308725" y="2690813"/>
          <p14:tracePt t="26592" x="6296025" y="2690813"/>
          <p14:tracePt t="26616" x="6283325" y="2690813"/>
          <p14:tracePt t="26647" x="6270625" y="2690813"/>
          <p14:tracePt t="26657" x="6259513" y="2690813"/>
          <p14:tracePt t="26672" x="6246813" y="2690813"/>
          <p14:tracePt t="26680" x="6234113" y="2690813"/>
          <p14:tracePt t="26696" x="6221413" y="2690813"/>
          <p14:tracePt t="26720" x="6221413" y="2703513"/>
          <p14:tracePt t="26727" x="6208713" y="2716213"/>
          <p14:tracePt t="26743" x="6196013" y="2716213"/>
          <p14:tracePt t="26759" x="6183313" y="2716213"/>
          <p14:tracePt t="26776" x="6170613" y="2716213"/>
          <p14:tracePt t="26793" x="6157913" y="2716213"/>
          <p14:tracePt t="26810" x="6121400" y="2703513"/>
          <p14:tracePt t="26827" x="6070600" y="2703513"/>
          <p14:tracePt t="26843" x="6034088" y="2703513"/>
          <p14:tracePt t="26859" x="6008688" y="2690813"/>
          <p14:tracePt t="26991" x="6034088" y="2690813"/>
          <p14:tracePt t="26999" x="6070600" y="2690813"/>
          <p14:tracePt t="27008" x="6121400" y="2690813"/>
          <p14:tracePt t="27025" x="6221413" y="2690813"/>
          <p14:tracePt t="27042" x="6283325" y="2690813"/>
          <p14:tracePt t="27059" x="6308725" y="2690813"/>
          <p14:tracePt t="27076" x="6321425" y="2690813"/>
          <p14:tracePt t="27616" x="6334125" y="2690813"/>
          <p14:tracePt t="27632" x="6346825" y="2690813"/>
          <p14:tracePt t="27648" x="6370638" y="2690813"/>
          <p14:tracePt t="27655" x="6383338" y="2690813"/>
          <p14:tracePt t="27664" x="6396038" y="2690813"/>
          <p14:tracePt t="27677" x="6421438" y="2690813"/>
          <p14:tracePt t="27680" x="6434138" y="2690813"/>
          <p14:tracePt t="27695" x="6446838" y="2690813"/>
          <p14:tracePt t="27711" x="6472238" y="2690813"/>
          <p14:tracePt t="27735" x="6483350" y="2690813"/>
          <p14:tracePt t="28143" x="6472238" y="2690813"/>
          <p14:tracePt t="28160" x="6459538" y="2690813"/>
          <p14:tracePt t="28168" x="6446838" y="2690813"/>
          <p14:tracePt t="28178" x="6434138" y="2690813"/>
          <p14:tracePt t="28216" x="6421438" y="2690813"/>
          <p14:tracePt t="28239" x="6408738" y="2690813"/>
          <p14:tracePt t="28279" x="6396038" y="2690813"/>
          <p14:tracePt t="28367" x="6383338" y="2690813"/>
          <p14:tracePt t="28392" x="6370638" y="2690813"/>
          <p14:tracePt t="28407" x="6359525" y="2690813"/>
          <p14:tracePt t="28417" x="6346825" y="2690813"/>
          <p14:tracePt t="28439" x="6334125" y="2690813"/>
          <p14:tracePt t="28535" x="6321425" y="2690813"/>
          <p14:tracePt t="28551" x="6308725" y="2690813"/>
          <p14:tracePt t="28560" x="6296025" y="2690813"/>
          <p14:tracePt t="28576" x="6283325" y="2690813"/>
          <p14:tracePt t="28583" x="6270625" y="2690813"/>
          <p14:tracePt t="28616" x="6259513" y="2690813"/>
          <p14:tracePt t="28623" x="6246813" y="2690813"/>
          <p14:tracePt t="28639" x="6234113" y="2690813"/>
          <p14:tracePt t="28663" x="6221413" y="2690813"/>
          <p14:tracePt t="28679" x="6208713" y="2690813"/>
          <p14:tracePt t="28703" x="6196013" y="2703513"/>
          <p14:tracePt t="29383" x="6196013" y="2716213"/>
          <p14:tracePt t="29423" x="6183313" y="2716213"/>
          <p14:tracePt t="29447" x="6183313" y="2728913"/>
          <p14:tracePt t="29455" x="6170613" y="2728913"/>
          <p14:tracePt t="29471" x="6170613" y="2740025"/>
          <p14:tracePt t="29482" x="6170613" y="2752725"/>
          <p14:tracePt t="29498" x="6170613" y="2765425"/>
          <p14:tracePt t="29515" x="6170613" y="2778125"/>
          <p14:tracePt t="29532" x="6170613" y="2803525"/>
          <p14:tracePt t="29536" x="6170613" y="2816225"/>
          <p14:tracePt t="29549" x="6170613" y="2828925"/>
          <p14:tracePt t="29553" x="6170613" y="2840038"/>
          <p14:tracePt t="29567" x="6170613" y="2852738"/>
          <p14:tracePt t="29583" x="6170613" y="2865438"/>
          <p14:tracePt t="29599" x="6170613" y="2890838"/>
          <p14:tracePt t="29616" x="6170613" y="2903538"/>
          <p14:tracePt t="29639" x="6183313" y="2916238"/>
          <p14:tracePt t="29664" x="6183313" y="2928938"/>
          <p14:tracePt t="29672" x="6196013" y="2941638"/>
          <p14:tracePt t="29967" x="6183313" y="2941638"/>
          <p14:tracePt t="29975" x="6170613" y="2941638"/>
          <p14:tracePt t="29983" x="6157913" y="2941638"/>
          <p14:tracePt t="30000" x="6146800" y="2941638"/>
          <p14:tracePt t="30016" x="6134100" y="2941638"/>
          <p14:tracePt t="30040" x="6121400" y="2941638"/>
          <p14:tracePt t="30447" x="6108700" y="2941638"/>
          <p14:tracePt t="30455" x="6096000" y="2941638"/>
          <p14:tracePt t="30467" x="6070600" y="2941638"/>
          <p14:tracePt t="30484" x="6008688" y="2941638"/>
          <p14:tracePt t="30487" x="5970588" y="2941638"/>
          <p14:tracePt t="30501" x="5945188" y="2941638"/>
          <p14:tracePt t="30504" x="5908675" y="2941638"/>
          <p14:tracePt t="30518" x="5857875" y="2928938"/>
          <p14:tracePt t="30535" x="5808663" y="2928938"/>
          <p14:tracePt t="30551" x="5783263" y="2916238"/>
          <p14:tracePt t="30568" x="5770563" y="2916238"/>
          <p14:tracePt t="30584" x="5757863" y="2916238"/>
          <p14:tracePt t="30624" x="5745163" y="2916238"/>
          <p14:tracePt t="30640" x="5732463" y="2916238"/>
          <p14:tracePt t="30647" x="5719763" y="2903538"/>
          <p14:tracePt t="30663" x="5708650" y="2903538"/>
          <p14:tracePt t="30672" x="5683250" y="2903538"/>
          <p14:tracePt t="30685" x="5670550" y="2903538"/>
          <p14:tracePt t="30687" x="5657850" y="2903538"/>
          <p14:tracePt t="30703" x="5619750" y="2890838"/>
          <p14:tracePt t="30719" x="5595938" y="2878138"/>
          <p14:tracePt t="30735" x="5557838" y="2878138"/>
          <p14:tracePt t="30752" x="5519738" y="2865438"/>
          <p14:tracePt t="30768" x="5457825" y="2865438"/>
          <p14:tracePt t="30785" x="5407025" y="2852738"/>
          <p14:tracePt t="30801" x="5319713" y="2816225"/>
          <p14:tracePt t="30818" x="5232400" y="2803525"/>
          <p14:tracePt t="30835" x="5145088" y="2778125"/>
          <p14:tracePt t="30852" x="5094288" y="2765425"/>
          <p14:tracePt t="30855" x="5081588" y="2765425"/>
          <p14:tracePt t="30869" x="5068888" y="2765425"/>
          <p14:tracePt t="30872" x="5045075" y="2765425"/>
          <p14:tracePt t="30886" x="5045075" y="2752725"/>
          <p14:tracePt t="31119" x="5057775" y="2752725"/>
          <p14:tracePt t="31136" x="5068888" y="2740025"/>
          <p14:tracePt t="31145" x="5081588" y="2740025"/>
          <p14:tracePt t="31159" x="5094288" y="2740025"/>
          <p14:tracePt t="31191" x="5106988" y="2740025"/>
          <p14:tracePt t="31223" x="5119688" y="2740025"/>
          <p14:tracePt t="31231" x="5132388" y="2740025"/>
          <p14:tracePt t="31240" x="5132388" y="2728913"/>
          <p14:tracePt t="31253" x="5145088" y="2728913"/>
          <p14:tracePt t="31270" x="5170488" y="2728913"/>
          <p14:tracePt t="31287" x="5181600" y="2728913"/>
          <p14:tracePt t="31303" x="5194300" y="2728913"/>
          <p14:tracePt t="31320" x="5219700" y="2728913"/>
          <p14:tracePt t="31336" x="5270500" y="2728913"/>
          <p14:tracePt t="31353" x="5294313" y="2728913"/>
          <p14:tracePt t="31370" x="5319713" y="2728913"/>
          <p14:tracePt t="31387" x="5332413" y="2728913"/>
          <p14:tracePt t="31404" x="5345113" y="2728913"/>
          <p14:tracePt t="31456" x="5357813" y="2728913"/>
          <p14:tracePt t="31480" x="5383213" y="2728913"/>
          <p14:tracePt t="31487" x="5394325" y="2728913"/>
          <p14:tracePt t="31496" x="5407025" y="2728913"/>
          <p14:tracePt t="31504" x="5419725" y="2728913"/>
          <p14:tracePt t="31520" x="5457825" y="2728913"/>
          <p14:tracePt t="31537" x="5483225" y="2728913"/>
          <p14:tracePt t="31553" x="5495925" y="2728913"/>
          <p14:tracePt t="31571" x="5507038" y="2728913"/>
          <p14:tracePt t="31588" x="5519738" y="2728913"/>
          <p14:tracePt t="31604" x="5532438" y="2728913"/>
          <p14:tracePt t="31624" x="5545138" y="2728913"/>
          <p14:tracePt t="31640" x="5557838" y="2728913"/>
          <p14:tracePt t="31656" x="5570538" y="2728913"/>
          <p14:tracePt t="31673" x="5583238" y="2728913"/>
          <p14:tracePt t="31689" x="5607050" y="2728913"/>
          <p14:tracePt t="31706" x="5632450" y="2728913"/>
          <p14:tracePt t="31722" x="5657850" y="2728913"/>
          <p14:tracePt t="31739" x="5683250" y="2728913"/>
          <p14:tracePt t="31755" x="5695950" y="2728913"/>
          <p14:tracePt t="31773" x="5708650" y="2728913"/>
          <p14:tracePt t="31776" x="5719763" y="2728913"/>
          <p14:tracePt t="31790" x="5732463" y="2728913"/>
          <p14:tracePt t="31806" x="5745163" y="2728913"/>
          <p14:tracePt t="31808" x="5770563" y="2728913"/>
          <p14:tracePt t="31823" x="5783263" y="2728913"/>
          <p14:tracePt t="31840" x="5795963" y="2728913"/>
          <p14:tracePt t="31842" x="5808663" y="2740025"/>
          <p14:tracePt t="31856" x="5832475" y="2740025"/>
          <p14:tracePt t="31859" x="5845175" y="2740025"/>
          <p14:tracePt t="31873" x="5857875" y="2740025"/>
          <p14:tracePt t="31889" x="5870575" y="2740025"/>
          <p14:tracePt t="31905" x="5883275" y="2740025"/>
          <p14:tracePt t="31922" x="5895975" y="2740025"/>
          <p14:tracePt t="31944" x="5908675" y="2740025"/>
          <p14:tracePt t="31967" x="5921375" y="2740025"/>
          <p14:tracePt t="31983" x="5932488" y="2740025"/>
          <p14:tracePt t="32008" x="5945188" y="2740025"/>
          <p14:tracePt t="32015" x="5957888" y="2740025"/>
          <p14:tracePt t="32039" x="5970588" y="2740025"/>
          <p14:tracePt t="32055" x="5983288" y="2740025"/>
          <p14:tracePt t="32087" x="5995988" y="2740025"/>
          <p14:tracePt t="32111" x="6008688" y="2740025"/>
          <p14:tracePt t="32143" x="6021388" y="2740025"/>
          <p14:tracePt t="32167" x="6034088" y="2740025"/>
          <p14:tracePt t="32192" x="6045200" y="2740025"/>
          <p14:tracePt t="32199" x="6057900" y="2740025"/>
          <p14:tracePt t="32224" x="6070600" y="2740025"/>
          <p14:tracePt t="32255" x="6083300" y="2740025"/>
          <p14:tracePt t="32303" x="6096000" y="2740025"/>
          <p14:tracePt t="32615" x="6096000" y="2752725"/>
          <p14:tracePt t="33039" x="6096000" y="2765425"/>
          <p14:tracePt t="33047" x="6096000" y="2778125"/>
          <p14:tracePt t="33072" x="6096000" y="2790825"/>
          <p14:tracePt t="33104" x="6096000" y="2803525"/>
          <p14:tracePt t="33128" x="6096000" y="2816225"/>
          <p14:tracePt t="33247" x="6096000" y="2828925"/>
          <p14:tracePt t="33279" x="6096000" y="2840038"/>
          <p14:tracePt t="33303" x="6096000" y="2852738"/>
          <p14:tracePt t="33335" x="6096000" y="2865438"/>
          <p14:tracePt t="33407" x="6096000" y="2878138"/>
          <p14:tracePt t="33416" x="6096000" y="2890838"/>
          <p14:tracePt t="33439" x="6108700" y="2890838"/>
          <p14:tracePt t="33455" x="6108700" y="2903538"/>
          <p14:tracePt t="33480" x="6108700" y="2916238"/>
          <p14:tracePt t="33487" x="6121400" y="2916238"/>
          <p14:tracePt t="33512" x="6121400" y="2928938"/>
          <p14:tracePt t="33527" x="6121400" y="2941638"/>
          <p14:tracePt t="33542" x="6121400" y="2952750"/>
          <p14:tracePt t="33567" x="6121400" y="2965450"/>
          <p14:tracePt t="33575" x="6134100" y="2965450"/>
          <p14:tracePt t="33584" x="6134100" y="2978150"/>
          <p14:tracePt t="33592" x="6134100" y="2990850"/>
          <p14:tracePt t="33609" x="6134100" y="3003550"/>
          <p14:tracePt t="33625" x="6134100" y="3041650"/>
          <p14:tracePt t="33643" x="6134100" y="3054350"/>
          <p14:tracePt t="33659" x="6157913" y="3090863"/>
          <p14:tracePt t="33676" x="6157913" y="3116263"/>
          <p14:tracePt t="33679" x="6157913" y="3141663"/>
          <p14:tracePt t="33693" x="6170613" y="3178175"/>
          <p14:tracePt t="33696" x="6183313" y="3203575"/>
          <p14:tracePt t="33710" x="6196013" y="3241675"/>
          <p14:tracePt t="33712" x="6196013" y="3290888"/>
          <p14:tracePt t="33727" x="6208713" y="3403600"/>
          <p14:tracePt t="33743" x="6234113" y="3490913"/>
          <p14:tracePt t="33760" x="6259513" y="3567113"/>
          <p14:tracePt t="33776" x="6259513" y="3616325"/>
          <p14:tracePt t="33793" x="6283325" y="3654425"/>
          <p14:tracePt t="33809" x="6283325" y="3679825"/>
          <p14:tracePt t="33826" x="6283325" y="3692525"/>
          <p14:tracePt t="33843" x="6296025" y="3703638"/>
          <p14:tracePt t="33860" x="6296025" y="3729038"/>
          <p14:tracePt t="33877" x="6308725" y="3741738"/>
          <p14:tracePt t="33879" x="6321425" y="3741738"/>
          <p14:tracePt t="33896" x="6321425" y="3754438"/>
          <p14:tracePt t="33927" x="6321425" y="3767138"/>
          <p14:tracePt t="33935" x="6321425" y="3779838"/>
          <p14:tracePt t="33959" x="6321425" y="3792538"/>
          <p14:tracePt t="33976" x="6321425" y="3803650"/>
          <p14:tracePt t="33984" x="6308725" y="3803650"/>
          <p14:tracePt t="33993" x="6308725" y="3829050"/>
          <p14:tracePt t="34010" x="6283325" y="3854450"/>
          <p14:tracePt t="34027" x="6221413" y="3954463"/>
          <p14:tracePt t="34044" x="6146800" y="4079875"/>
          <p14:tracePt t="34060" x="6083300" y="4179888"/>
          <p14:tracePt t="34064" x="6034088" y="4267200"/>
          <p14:tracePt t="34078" x="5957888" y="4392613"/>
          <p14:tracePt t="34080" x="5895975" y="4543425"/>
          <p14:tracePt t="34094" x="5732463" y="4868863"/>
          <p14:tracePt t="34111" x="5595938" y="5092700"/>
          <p14:tracePt t="34127" x="5470525" y="5281613"/>
          <p14:tracePt t="34144" x="5332413" y="5394325"/>
          <p14:tracePt t="34161" x="5207000" y="5468938"/>
          <p14:tracePt t="34177" x="5145088" y="5494338"/>
          <p14:tracePt t="34194" x="5068888" y="5518150"/>
          <p14:tracePt t="34211" x="4994275" y="5556250"/>
          <p14:tracePt t="34227" x="4945063" y="5556250"/>
          <p14:tracePt t="34244" x="4906963" y="5581650"/>
          <p14:tracePt t="34247" x="4894263" y="5581650"/>
          <p14:tracePt t="34261" x="4868863" y="5594350"/>
          <p14:tracePt t="34263" x="4843463" y="5607050"/>
          <p14:tracePt t="34279" x="4794250" y="5630863"/>
          <p14:tracePt t="34295" x="4694238" y="5668963"/>
          <p14:tracePt t="34311" x="4581525" y="5719763"/>
          <p14:tracePt t="34328" x="4468813" y="5781675"/>
          <p14:tracePt t="34344" x="4305300" y="5856288"/>
          <p14:tracePt t="34361" x="4117975" y="5945188"/>
          <p14:tracePt t="34377" x="3930650" y="6007100"/>
          <p14:tracePt t="34395" x="3779838" y="6081713"/>
          <p14:tracePt t="34411" x="3679825" y="6132513"/>
          <p14:tracePt t="34428" x="3617913" y="6145213"/>
          <p14:tracePt t="34431" x="3592513" y="6169025"/>
          <p14:tracePt t="34445" x="3567113" y="6169025"/>
          <p14:tracePt t="34447" x="3541713" y="6169025"/>
          <p14:tracePt t="34462" x="3530600" y="6181725"/>
          <p14:tracePt t="34465" x="3517900" y="6194425"/>
          <p14:tracePt t="34480" x="3492500" y="6194425"/>
          <p14:tracePt t="34495" x="3492500" y="6207125"/>
          <p14:tracePt t="34511" x="3479800" y="6207125"/>
          <p14:tracePt t="35183" x="3479800" y="6219825"/>
          <p14:tracePt t="35207" x="3479800" y="6232525"/>
          <p14:tracePt t="35223" x="3492500" y="6232525"/>
          <p14:tracePt t="35230" x="3505200" y="6245225"/>
          <p14:tracePt t="35263" x="3505200" y="6257925"/>
          <p14:tracePt t="35271" x="3517900" y="6257925"/>
          <p14:tracePt t="35311" x="3530600" y="6257925"/>
          <p14:tracePt t="35344" x="3541713" y="6269038"/>
          <p14:tracePt t="35351" x="3554413" y="6281738"/>
          <p14:tracePt t="35375" x="3567113" y="6281738"/>
          <p14:tracePt t="35391" x="3579813" y="6281738"/>
          <p14:tracePt t="35407" x="3605213" y="6281738"/>
          <p14:tracePt t="35415" x="3617913" y="6281738"/>
          <p14:tracePt t="35431" x="3643313" y="6281738"/>
          <p14:tracePt t="35447" x="3692525" y="6281738"/>
          <p14:tracePt t="35464" x="3756025" y="6281738"/>
          <p14:tracePt t="35481" x="3817938" y="6257925"/>
          <p14:tracePt t="35497" x="3943350" y="6245225"/>
          <p14:tracePt t="35514" x="4092575" y="6207125"/>
          <p14:tracePt t="35531" x="4230688" y="6181725"/>
          <p14:tracePt t="35548" x="4368800" y="6157913"/>
          <p14:tracePt t="35551" x="4418013" y="6157913"/>
          <p14:tracePt t="35564" x="4443413" y="6157913"/>
          <p14:tracePt t="35567" x="4468813" y="6157913"/>
          <p14:tracePt t="35582" x="4506913" y="6145213"/>
          <p14:tracePt t="35584" x="4518025" y="6132513"/>
          <p14:tracePt t="35598" x="4530725" y="6132513"/>
          <p14:tracePt t="35601" x="4556125" y="6132513"/>
          <p14:tracePt t="35615" x="4581525" y="6132513"/>
          <p14:tracePt t="35631" x="4630738" y="6119813"/>
          <p14:tracePt t="35648" x="4681538" y="6119813"/>
          <p14:tracePt t="35665" x="4732338" y="6107113"/>
          <p14:tracePt t="35681" x="4794250" y="6094413"/>
          <p14:tracePt t="35698" x="4868863" y="6069013"/>
          <p14:tracePt t="35715" x="4919663" y="6056313"/>
          <p14:tracePt t="35731" x="4981575" y="6032500"/>
          <p14:tracePt t="35748" x="5019675" y="6032500"/>
          <p14:tracePt t="35751" x="5032375" y="6019800"/>
          <p14:tracePt t="35765" x="5045075" y="6007100"/>
          <p14:tracePt t="35768" x="5057775" y="6007100"/>
          <p14:tracePt t="35782" x="5068888" y="6007100"/>
          <p14:tracePt t="35808" x="5081588" y="6007100"/>
          <p14:tracePt t="35815" x="5081588" y="5994400"/>
          <p14:tracePt t="35848" x="5094288" y="5994400"/>
          <p14:tracePt t="35855" x="5106988" y="5994400"/>
          <p14:tracePt t="35865" x="5132388" y="5981700"/>
          <p14:tracePt t="35882" x="5157788" y="5969000"/>
          <p14:tracePt t="35899" x="5219700" y="5969000"/>
          <p14:tracePt t="35915" x="5270500" y="5956300"/>
          <p14:tracePt t="35933" x="5319713" y="5945188"/>
          <p14:tracePt t="35949" x="5383213" y="5945188"/>
          <p14:tracePt t="35951" x="5407025" y="5932488"/>
          <p14:tracePt t="35965" x="5445125" y="5932488"/>
          <p14:tracePt t="35967" x="5483225" y="5932488"/>
          <p14:tracePt t="35983" x="5532438" y="5907088"/>
          <p14:tracePt t="35999" x="5583238" y="5894388"/>
          <p14:tracePt t="36016" x="5607050" y="5894388"/>
          <p14:tracePt t="36032" x="5645150" y="5881688"/>
          <p14:tracePt t="36049" x="5683250" y="5868988"/>
          <p14:tracePt t="36066" x="5695950" y="5856288"/>
          <p14:tracePt t="36082" x="5719763" y="5856288"/>
          <p14:tracePt t="36099" x="5732463" y="5856288"/>
          <p14:tracePt t="36116" x="5757863" y="5843588"/>
          <p14:tracePt t="36133" x="5770563" y="5843588"/>
          <p14:tracePt t="36151" x="5783263" y="5843588"/>
          <p14:tracePt t="36166" x="5795963" y="5832475"/>
          <p14:tracePt t="36215" x="5808663" y="5832475"/>
          <p14:tracePt t="36263" x="5821363" y="5832475"/>
          <p14:tracePt t="36295" x="5832475" y="5832475"/>
          <p14:tracePt t="36320" x="5845175" y="5832475"/>
          <p14:tracePt t="36343" x="5857875" y="5819775"/>
          <p14:tracePt t="36359" x="5870575" y="5819775"/>
          <p14:tracePt t="36392" x="5883275" y="5819775"/>
          <p14:tracePt t="36399" x="5895975" y="58197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5E9D19-44C1-CE7F-41DF-0EF2F57CBB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6FFAC11-5D5F-E51C-71EC-99CF4603681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462E85E-3EFD-9BD8-1C68-BA6CF903455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5197AB-76C7-8E11-AFF5-471EFDB5FF5A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EFB29A-BDE3-F515-99B1-A29D9C27F8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442D856-6560-5F50-26C1-56EB1EF44F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0412" y="952845"/>
            <a:ext cx="7171175" cy="4952309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0D9E1FAA-CDEE-6290-08C7-380435CF48FA}"/>
              </a:ext>
            </a:extLst>
          </p:cNvPr>
          <p:cNvSpPr/>
          <p:nvPr/>
        </p:nvSpPr>
        <p:spPr>
          <a:xfrm>
            <a:off x="9301574" y="1849060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8764B25C-D571-972E-A373-55EE83E6BC2A}"/>
              </a:ext>
            </a:extLst>
          </p:cNvPr>
          <p:cNvSpPr/>
          <p:nvPr/>
        </p:nvSpPr>
        <p:spPr>
          <a:xfrm rot="10800000">
            <a:off x="1593791" y="5330221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98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196"/>
    </mc:Choice>
    <mc:Fallback xmlns="">
      <p:transition spd="slow" advTm="67196"/>
    </mc:Fallback>
  </mc:AlternateContent>
  <p:extLst>
    <p:ext uri="{3A86A75C-4F4B-4683-9AE1-C65F6400EC91}">
      <p14:laserTraceLst xmlns:p14="http://schemas.microsoft.com/office/powerpoint/2010/main">
        <p14:tracePtLst>
          <p14:tracePt t="2122" x="5932488" y="5807075"/>
          <p14:tracePt t="2135" x="6034088" y="5768975"/>
          <p14:tracePt t="2149" x="6334125" y="5630863"/>
          <p14:tracePt t="2163" x="6672263" y="5468938"/>
          <p14:tracePt t="2178" x="7172325" y="5230813"/>
          <p14:tracePt t="2194" x="7697788" y="4943475"/>
          <p14:tracePt t="2210" x="8110538" y="4692650"/>
          <p14:tracePt t="2227" x="8335963" y="4518025"/>
          <p14:tracePt t="2243" x="8461375" y="4379913"/>
          <p14:tracePt t="2260" x="8512175" y="4292600"/>
          <p14:tracePt t="2277" x="8512175" y="4279900"/>
          <p14:tracePt t="3507" x="8486775" y="4279900"/>
          <p14:tracePt t="3518" x="8424863" y="4279900"/>
          <p14:tracePt t="3530" x="8148638" y="4279900"/>
          <p14:tracePt t="3547" x="7874000" y="4279900"/>
          <p14:tracePt t="3564" x="7697788" y="4267200"/>
          <p14:tracePt t="3580" x="7610475" y="4217988"/>
          <p14:tracePt t="3596" x="7585075" y="4154488"/>
          <p14:tracePt t="3613" x="7572375" y="4041775"/>
          <p14:tracePt t="3630" x="7572375" y="3905250"/>
          <p14:tracePt t="3647" x="7661275" y="3754438"/>
          <p14:tracePt t="3649" x="7735888" y="3679825"/>
          <p14:tracePt t="3664" x="7848600" y="3616325"/>
          <p14:tracePt t="3667" x="7948613" y="3554413"/>
          <p14:tracePt t="3681" x="8061325" y="3503613"/>
          <p14:tracePt t="3683" x="8186738" y="3454400"/>
          <p14:tracePt t="3699" x="8412163" y="3316288"/>
          <p14:tracePt t="3714" x="8537575" y="3254375"/>
          <p14:tracePt t="3730" x="8599488" y="3228975"/>
          <p14:tracePt t="3748" x="8612188" y="3216275"/>
          <p14:tracePt t="3770" x="8612188" y="3203575"/>
          <p14:tracePt t="3782" x="8612188" y="3190875"/>
          <p14:tracePt t="3797" x="8537575" y="3154363"/>
          <p14:tracePt t="3814" x="8299450" y="3078163"/>
          <p14:tracePt t="3831" x="7835900" y="2965450"/>
          <p14:tracePt t="3834" x="7535863" y="2916238"/>
          <p14:tracePt t="3849" x="7246938" y="2878138"/>
          <p14:tracePt t="3851" x="6997700" y="2840038"/>
          <p14:tracePt t="3866" x="6584950" y="2803525"/>
          <p14:tracePt t="3882" x="6321425" y="2752725"/>
          <p14:tracePt t="3900" x="6121400" y="2728913"/>
          <p14:tracePt t="3915" x="5995988" y="2703513"/>
          <p14:tracePt t="3931" x="5932488" y="2678113"/>
          <p14:tracePt t="3948" x="5895975" y="2665413"/>
          <p14:tracePt t="3965" x="5870575" y="2665413"/>
          <p14:tracePt t="3981" x="5808663" y="2640013"/>
          <p14:tracePt t="3998" x="5657850" y="2603500"/>
          <p14:tracePt t="4015" x="5407025" y="2578100"/>
          <p14:tracePt t="4018" x="5270500" y="2565400"/>
          <p14:tracePt t="4032" x="5145088" y="2552700"/>
          <p14:tracePt t="4035" x="5006975" y="2540000"/>
          <p14:tracePt t="4051" x="4756150" y="2527300"/>
          <p14:tracePt t="4065" x="4681538" y="2516188"/>
          <p14:tracePt t="4067" x="4630738" y="2503488"/>
          <p14:tracePt t="4082" x="4568825" y="2490788"/>
          <p14:tracePt t="4098" x="4543425" y="2490788"/>
          <p14:tracePt t="4195" x="4543425" y="2478088"/>
          <p14:tracePt t="4206" x="4543425" y="2452688"/>
          <p14:tracePt t="4218" x="4543425" y="2439988"/>
          <p14:tracePt t="4322" x="4543425" y="2427288"/>
          <p14:tracePt t="4338" x="4568825" y="2414588"/>
          <p14:tracePt t="4351" x="4594225" y="2403475"/>
          <p14:tracePt t="4365" x="4619625" y="2403475"/>
          <p14:tracePt t="4383" x="4630738" y="2403475"/>
          <p14:tracePt t="4450" x="4643438" y="2403475"/>
          <p14:tracePt t="4461" x="4694238" y="2403475"/>
          <p14:tracePt t="4474" x="4945063" y="2403475"/>
          <p14:tracePt t="4487" x="5119688" y="2403475"/>
          <p14:tracePt t="4499" x="5495925" y="2390775"/>
          <p14:tracePt t="4516" x="5870575" y="2390775"/>
          <p14:tracePt t="4532" x="6170613" y="2390775"/>
          <p14:tracePt t="4549" x="6459538" y="2390775"/>
          <p14:tracePt t="4566" x="6721475" y="2390775"/>
          <p14:tracePt t="4571" x="6834188" y="2390775"/>
          <p14:tracePt t="4583" x="6921500" y="2390775"/>
          <p14:tracePt t="4599" x="7059613" y="2390775"/>
          <p14:tracePt t="4602" x="7123113" y="2390775"/>
          <p14:tracePt t="4616" x="7197725" y="2390775"/>
          <p14:tracePt t="4619" x="7259638" y="2390775"/>
          <p14:tracePt t="4633" x="7335838" y="2390775"/>
          <p14:tracePt t="4650" x="7397750" y="2403475"/>
          <p14:tracePt t="4667" x="7472363" y="2403475"/>
          <p14:tracePt t="4683" x="7561263" y="2414588"/>
          <p14:tracePt t="4700" x="7610475" y="2427288"/>
          <p14:tracePt t="4717" x="7661275" y="2439988"/>
          <p14:tracePt t="4733" x="7685088" y="2439988"/>
          <p14:tracePt t="4750" x="7697788" y="2439988"/>
          <p14:tracePt t="5266" x="7685088" y="2439988"/>
          <p14:tracePt t="5277" x="7661275" y="2439988"/>
          <p14:tracePt t="5290" x="7635875" y="2439988"/>
          <p14:tracePt t="5303" x="7610475" y="2452688"/>
          <p14:tracePt t="5318" x="7548563" y="2465388"/>
          <p14:tracePt t="5334" x="7497763" y="2465388"/>
          <p14:tracePt t="5351" x="7448550" y="2465388"/>
          <p14:tracePt t="5354" x="7423150" y="2465388"/>
          <p14:tracePt t="5368" x="7397750" y="2465388"/>
          <p14:tracePt t="5370" x="7385050" y="2478088"/>
          <p14:tracePt t="5384" x="7372350" y="2490788"/>
          <p14:tracePt t="5386" x="7348538" y="2490788"/>
          <p14:tracePt t="5400" x="7335838" y="2490788"/>
          <p14:tracePt t="5401" x="7323138" y="2490788"/>
          <p14:tracePt t="5433" x="7310438" y="2490788"/>
          <p14:tracePt t="5554" x="7323138" y="2490788"/>
          <p14:tracePt t="5565" x="7348538" y="2490788"/>
          <p14:tracePt t="5578" x="7448550" y="2478088"/>
          <p14:tracePt t="5591" x="7497763" y="2478088"/>
          <p14:tracePt t="5604" x="7585075" y="2478088"/>
          <p14:tracePt t="5619" x="7661275" y="2478088"/>
          <p14:tracePt t="5636" x="7685088" y="2478088"/>
          <p14:tracePt t="5652" x="7697788" y="2478088"/>
          <p14:tracePt t="5818" x="7661275" y="2478088"/>
          <p14:tracePt t="5828" x="7623175" y="2478088"/>
          <p14:tracePt t="5840" x="7585075" y="2478088"/>
          <p14:tracePt t="5843" x="7548563" y="2478088"/>
          <p14:tracePt t="5855" x="7523163" y="2478088"/>
          <p14:tracePt t="5869" x="7485063" y="2490788"/>
          <p14:tracePt t="5886" x="7472363" y="2490788"/>
          <p14:tracePt t="6010" x="7485063" y="2490788"/>
          <p14:tracePt t="6026" x="7548563" y="2478088"/>
          <p14:tracePt t="6041" x="7585075" y="2465388"/>
          <p14:tracePt t="6044" x="7597775" y="2465388"/>
          <p14:tracePt t="6058" x="7623175" y="2465388"/>
          <p14:tracePt t="6069" x="7635875" y="2465388"/>
          <p14:tracePt t="6204" x="7623175" y="2465388"/>
          <p14:tracePt t="6215" x="7585075" y="2465388"/>
          <p14:tracePt t="6229" x="7510463" y="2465388"/>
          <p14:tracePt t="6243" x="7459663" y="2465388"/>
          <p14:tracePt t="6255" x="7448550" y="2465388"/>
          <p14:tracePt t="6270" x="7423150" y="2465388"/>
          <p14:tracePt t="6410" x="7435850" y="2465388"/>
          <p14:tracePt t="6422" x="7459663" y="2465388"/>
          <p14:tracePt t="6437" x="7485063" y="2465388"/>
          <p14:tracePt t="6454" x="7535863" y="2465388"/>
          <p14:tracePt t="6471" x="7548563" y="2465388"/>
          <p14:tracePt t="6474" x="7561263" y="2465388"/>
          <p14:tracePt t="6491" x="7572375" y="2465388"/>
          <p14:tracePt t="7738" x="7561263" y="2465388"/>
          <p14:tracePt t="7749" x="7548563" y="2465388"/>
          <p14:tracePt t="7763" x="7510463" y="2465388"/>
          <p14:tracePt t="7775" x="7497763" y="2478088"/>
          <p14:tracePt t="7791" x="7485063" y="2478088"/>
          <p14:tracePt t="7794" x="7459663" y="2478088"/>
          <p14:tracePt t="7818" x="7448550" y="2478088"/>
          <p14:tracePt t="7834" x="7435850" y="2478088"/>
          <p14:tracePt t="7847" x="7423150" y="2478088"/>
          <p14:tracePt t="7874" x="7410450" y="2478088"/>
          <p14:tracePt t="7954" x="7423150" y="2478088"/>
          <p14:tracePt t="7965" x="7459663" y="2478088"/>
          <p14:tracePt t="7978" x="7572375" y="2478088"/>
          <p14:tracePt t="7991" x="7661275" y="2478088"/>
          <p14:tracePt t="7995" x="7735888" y="2478088"/>
          <p14:tracePt t="8009" x="7810500" y="2478088"/>
          <p14:tracePt t="8011" x="7861300" y="2478088"/>
          <p14:tracePt t="8025" x="7923213" y="2478088"/>
          <p14:tracePt t="8042" x="7935913" y="2478088"/>
          <p14:tracePt t="8186" x="7923213" y="2478088"/>
          <p14:tracePt t="8198" x="7910513" y="2478088"/>
          <p14:tracePt t="8212" x="7874000" y="2478088"/>
          <p14:tracePt t="8215" x="7861300" y="2478088"/>
          <p14:tracePt t="8227" x="7835900" y="2478088"/>
          <p14:tracePt t="8498" x="7823200" y="2478088"/>
          <p14:tracePt t="8510" x="7810500" y="2478088"/>
          <p14:tracePt t="8514" x="7785100" y="2478088"/>
          <p14:tracePt t="8527" x="7735888" y="2490788"/>
          <p14:tracePt t="8530" x="7673975" y="2503488"/>
          <p14:tracePt t="8544" x="7635875" y="2503488"/>
          <p14:tracePt t="8560" x="7585075" y="2503488"/>
          <p14:tracePt t="8562" x="7561263" y="2503488"/>
          <p14:tracePt t="8577" x="7548563" y="2503488"/>
          <p14:tracePt t="8578" x="7523163" y="2503488"/>
          <p14:tracePt t="8594" x="7510463" y="2503488"/>
          <p14:tracePt t="8707" x="7523163" y="2503488"/>
          <p14:tracePt t="8718" x="7561263" y="2503488"/>
          <p14:tracePt t="8730" x="7635875" y="2503488"/>
          <p14:tracePt t="8744" x="7685088" y="2503488"/>
          <p14:tracePt t="8747" x="7723188" y="2503488"/>
          <p14:tracePt t="8761" x="7797800" y="2490788"/>
          <p14:tracePt t="8777" x="7835900" y="2490788"/>
          <p14:tracePt t="8794" x="7848600" y="2490788"/>
          <p14:tracePt t="8954" x="7835900" y="2490788"/>
          <p14:tracePt t="8966" x="7797800" y="2490788"/>
          <p14:tracePt t="8978" x="7761288" y="2490788"/>
          <p14:tracePt t="8995" x="7723188" y="2490788"/>
          <p14:tracePt t="9011" x="7710488" y="2490788"/>
          <p14:tracePt t="9028" x="7697788" y="2490788"/>
          <p14:tracePt t="9045" x="7685088" y="2490788"/>
          <p14:tracePt t="9138" x="7697788" y="2490788"/>
          <p14:tracePt t="9150" x="7735888" y="2490788"/>
          <p14:tracePt t="9162" x="7874000" y="2490788"/>
          <p14:tracePt t="9179" x="7961313" y="2478088"/>
          <p14:tracePt t="9195" x="8023225" y="2452688"/>
          <p14:tracePt t="9212" x="8035925" y="2452688"/>
          <p14:tracePt t="9228" x="8061325" y="2452688"/>
          <p14:tracePt t="9338" x="8023225" y="2452688"/>
          <p14:tracePt t="9349" x="7974013" y="2452688"/>
          <p14:tracePt t="9362" x="7848600" y="2465388"/>
          <p14:tracePt t="9379" x="7761288" y="2478088"/>
          <p14:tracePt t="9397" x="7710488" y="2478088"/>
          <p14:tracePt t="9412" x="7673975" y="2478088"/>
          <p14:tracePt t="9428" x="7661275" y="2478088"/>
          <p14:tracePt t="9445" x="7648575" y="2478088"/>
          <p14:tracePt t="9498" x="7661275" y="2478088"/>
          <p14:tracePt t="9510" x="7697788" y="2478088"/>
          <p14:tracePt t="9523" x="7810500" y="2478088"/>
          <p14:tracePt t="9536" x="7886700" y="2465388"/>
          <p14:tracePt t="9548" x="8023225" y="2439988"/>
          <p14:tracePt t="9563" x="8123238" y="2427288"/>
          <p14:tracePt t="9580" x="8161338" y="2403475"/>
          <p14:tracePt t="9596" x="8174038" y="2403475"/>
          <p14:tracePt t="9714" x="8148638" y="2403475"/>
          <p14:tracePt t="9725" x="8110538" y="2403475"/>
          <p14:tracePt t="9737" x="8023225" y="2414588"/>
          <p14:tracePt t="9751" x="7986713" y="2427288"/>
          <p14:tracePt t="9764" x="7923213" y="2439988"/>
          <p14:tracePt t="9780" x="7910513" y="2439988"/>
          <p14:tracePt t="9796" x="7886700" y="2452688"/>
          <p14:tracePt t="9874" x="7897813" y="2452688"/>
          <p14:tracePt t="9887" x="7935913" y="2452688"/>
          <p14:tracePt t="9898" x="7999413" y="2439988"/>
          <p14:tracePt t="9913" x="8086725" y="2427288"/>
          <p14:tracePt t="9929" x="8135938" y="2403475"/>
          <p14:tracePt t="10058" x="8099425" y="2403475"/>
          <p14:tracePt t="10070" x="8061325" y="2427288"/>
          <p14:tracePt t="10083" x="7999413" y="2427288"/>
          <p14:tracePt t="10098" x="7961313" y="2439988"/>
          <p14:tracePt t="10115" x="7948613" y="2452688"/>
          <p14:tracePt t="10130" x="7935913" y="2452688"/>
          <p14:tracePt t="10258" x="7948613" y="2452688"/>
          <p14:tracePt t="10271" x="7961313" y="2452688"/>
          <p14:tracePt t="10283" x="7986713" y="2452688"/>
          <p14:tracePt t="10426" x="7974013" y="2452688"/>
          <p14:tracePt t="11442" x="7961313" y="2452688"/>
          <p14:tracePt t="11454" x="7935913" y="2452688"/>
          <p14:tracePt t="11467" x="7861300" y="2490788"/>
          <p14:tracePt t="11484" x="7785100" y="2540000"/>
          <p14:tracePt t="11501" x="7723188" y="2578100"/>
          <p14:tracePt t="11517" x="7661275" y="2603500"/>
          <p14:tracePt t="11534" x="7623175" y="2652713"/>
          <p14:tracePt t="11551" x="7561263" y="2690813"/>
          <p14:tracePt t="11554" x="7548563" y="2728913"/>
          <p14:tracePt t="11569" x="7548563" y="2765425"/>
          <p14:tracePt t="11571" x="7535863" y="2803525"/>
          <p14:tracePt t="11586" x="7535863" y="2865438"/>
          <p14:tracePt t="11602" x="7535863" y="2941638"/>
          <p14:tracePt t="11618" x="7535863" y="2990850"/>
          <p14:tracePt t="11635" x="7535863" y="3065463"/>
          <p14:tracePt t="11651" x="7535863" y="3141663"/>
          <p14:tracePt t="11668" x="7535863" y="3203575"/>
          <p14:tracePt t="11684" x="7535863" y="3267075"/>
          <p14:tracePt t="11701" x="7535863" y="3341688"/>
          <p14:tracePt t="11718" x="7535863" y="3416300"/>
          <p14:tracePt t="11721" x="7535863" y="3454400"/>
          <p14:tracePt t="11735" x="7535863" y="3490913"/>
          <p14:tracePt t="11751" x="7510463" y="3567113"/>
          <p14:tracePt t="11754" x="7510463" y="3616325"/>
          <p14:tracePt t="11768" x="7485063" y="3654425"/>
          <p14:tracePt t="11770" x="7459663" y="3692525"/>
          <p14:tracePt t="11786" x="7435850" y="3779838"/>
          <p14:tracePt t="11803" x="7410450" y="3829050"/>
          <p14:tracePt t="11819" x="7385050" y="3879850"/>
          <p14:tracePt t="11835" x="7359650" y="3905250"/>
          <p14:tracePt t="11852" x="7335838" y="3929063"/>
          <p14:tracePt t="11868" x="7297738" y="3954463"/>
          <p14:tracePt t="11885" x="7272338" y="3954463"/>
          <p14:tracePt t="11902" x="7246938" y="3967163"/>
          <p14:tracePt t="11920" x="7223125" y="3979863"/>
          <p14:tracePt t="11922" x="7210425" y="3979863"/>
          <p14:tracePt t="11937" x="7197725" y="3992563"/>
          <p14:tracePt t="11950" x="7172325" y="4005263"/>
          <p14:tracePt t="11968" x="7146925" y="4029075"/>
          <p14:tracePt t="11984" x="7134225" y="4029075"/>
          <p14:tracePt t="11986" x="7134225" y="4041775"/>
          <p14:tracePt t="12002" x="7110413" y="4041775"/>
          <p14:tracePt t="12019" x="7097713" y="4054475"/>
          <p14:tracePt t="12066" x="7085013" y="4054475"/>
          <p14:tracePt t="12078" x="7072313" y="4054475"/>
          <p14:tracePt t="12091" x="7072313" y="4067175"/>
          <p14:tracePt t="12103" x="7059613" y="4079875"/>
          <p14:tracePt t="12120" x="7046913" y="4079875"/>
          <p14:tracePt t="12122" x="7021513" y="4079875"/>
          <p14:tracePt t="12137" x="7010400" y="4079875"/>
          <p14:tracePt t="12140" x="6997700" y="4079875"/>
          <p14:tracePt t="12152" x="6972300" y="4092575"/>
          <p14:tracePt t="12154" x="6959600" y="4092575"/>
          <p14:tracePt t="12170" x="6921500" y="4092575"/>
          <p14:tracePt t="12186" x="6897688" y="4105275"/>
          <p14:tracePt t="12203" x="6884988" y="4105275"/>
          <p14:tracePt t="12220" x="6872288" y="4105275"/>
          <p14:tracePt t="12267" x="6872288" y="4117975"/>
          <p14:tracePt t="12280" x="6872288" y="4129088"/>
          <p14:tracePt t="12282" x="6872288" y="4141788"/>
          <p14:tracePt t="12295" x="6872288" y="4154488"/>
          <p14:tracePt t="12308" x="6872288" y="4179888"/>
          <p14:tracePt t="12322" x="6872288" y="4192588"/>
          <p14:tracePt t="12338" x="6872288" y="4205288"/>
          <p14:tracePt t="12354" x="6872288" y="4230688"/>
          <p14:tracePt t="12370" x="6872288" y="4241800"/>
          <p14:tracePt t="12402" x="6872288" y="4254500"/>
          <p14:tracePt t="12414" x="6872288" y="4267200"/>
          <p14:tracePt t="12442" x="6872288" y="4279900"/>
          <p14:tracePt t="12466" x="6884988" y="4292600"/>
          <p14:tracePt t="12491" x="6897688" y="4292600"/>
          <p14:tracePt t="12503" x="6910388" y="4292600"/>
          <p14:tracePt t="12506" x="6910388" y="4305300"/>
          <p14:tracePt t="12520" x="6921500" y="4318000"/>
          <p14:tracePt t="12522" x="6946900" y="4318000"/>
          <p14:tracePt t="12538" x="6985000" y="4318000"/>
          <p14:tracePt t="12554" x="7059613" y="4318000"/>
          <p14:tracePt t="12570" x="7134225" y="4318000"/>
          <p14:tracePt t="12587" x="7223125" y="4318000"/>
          <p14:tracePt t="12604" x="7310438" y="4318000"/>
          <p14:tracePt t="12621" x="7385050" y="4292600"/>
          <p14:tracePt t="12637" x="7435850" y="4279900"/>
          <p14:tracePt t="12654" x="7485063" y="4267200"/>
          <p14:tracePt t="12670" x="7510463" y="4254500"/>
          <p14:tracePt t="12688" x="7548563" y="4241800"/>
          <p14:tracePt t="12704" x="7561263" y="4241800"/>
          <p14:tracePt t="12706" x="7572375" y="4241800"/>
          <p14:tracePt t="12890" x="7548563" y="4241800"/>
          <p14:tracePt t="12901" x="7523163" y="4241800"/>
          <p14:tracePt t="12915" x="7448550" y="4241800"/>
          <p14:tracePt t="12928" x="7410450" y="4241800"/>
          <p14:tracePt t="12930" x="7372350" y="4241800"/>
          <p14:tracePt t="12942" x="7335838" y="4241800"/>
          <p14:tracePt t="12955" x="7272338" y="4241800"/>
          <p14:tracePt t="12971" x="7210425" y="4241800"/>
          <p14:tracePt t="12988" x="7185025" y="4241800"/>
          <p14:tracePt t="13005" x="7172325" y="4241800"/>
          <p14:tracePt t="13022" x="7159625" y="4241800"/>
          <p14:tracePt t="13038" x="7146925" y="4241800"/>
          <p14:tracePt t="13202" x="7159625" y="4241800"/>
          <p14:tracePt t="13213" x="7197725" y="4241800"/>
          <p14:tracePt t="13227" x="7272338" y="4241800"/>
          <p14:tracePt t="13239" x="7310438" y="4241800"/>
          <p14:tracePt t="13242" x="7348538" y="4241800"/>
          <p14:tracePt t="13255" x="7385050" y="4241800"/>
          <p14:tracePt t="13258" x="7423150" y="4241800"/>
          <p14:tracePt t="13272" x="7459663" y="4241800"/>
          <p14:tracePt t="13274" x="7485063" y="4241800"/>
          <p14:tracePt t="13291" x="7523163" y="4241800"/>
          <p14:tracePt t="13307" x="7548563" y="4241800"/>
          <p14:tracePt t="13410" x="7523163" y="4241800"/>
          <p14:tracePt t="13422" x="7497763" y="4254500"/>
          <p14:tracePt t="13440" x="7423150" y="4254500"/>
          <p14:tracePt t="13443" x="7372350" y="4254500"/>
          <p14:tracePt t="13456" x="7323138" y="4254500"/>
          <p14:tracePt t="13458" x="7259638" y="4267200"/>
          <p14:tracePt t="13473" x="7210425" y="4279900"/>
          <p14:tracePt t="13475" x="7172325" y="4279900"/>
          <p14:tracePt t="13490" x="7123113" y="4279900"/>
          <p14:tracePt t="13507" x="7110413" y="4279900"/>
          <p14:tracePt t="13602" x="7123113" y="4279900"/>
          <p14:tracePt t="13613" x="7159625" y="4279900"/>
          <p14:tracePt t="13626" x="7259638" y="4279900"/>
          <p14:tracePt t="13639" x="7335838" y="4279900"/>
          <p14:tracePt t="13642" x="7385050" y="4279900"/>
          <p14:tracePt t="13656" x="7435850" y="4267200"/>
          <p14:tracePt t="13659" x="7485063" y="4267200"/>
          <p14:tracePt t="13673" x="7561263" y="4254500"/>
          <p14:tracePt t="13690" x="7572375" y="4254500"/>
          <p14:tracePt t="13906" x="7561263" y="4254500"/>
          <p14:tracePt t="13938" x="7548563" y="4254500"/>
          <p14:tracePt t="14090" x="7561263" y="4254500"/>
          <p14:tracePt t="14100" x="7572375" y="4254500"/>
          <p14:tracePt t="14111" x="7585075" y="4254500"/>
          <p14:tracePt t="14125" x="7597775" y="4241800"/>
          <p14:tracePt t="14141" x="7610475" y="4241800"/>
          <p14:tracePt t="14282" x="7597775" y="4241800"/>
          <p14:tracePt t="14293" x="7572375" y="4241800"/>
          <p14:tracePt t="14308" x="7497763" y="4241800"/>
          <p14:tracePt t="14326" x="7423150" y="4241800"/>
          <p14:tracePt t="14341" x="7359650" y="4241800"/>
          <p14:tracePt t="14358" x="7285038" y="4267200"/>
          <p14:tracePt t="14375" x="7223125" y="4267200"/>
          <p14:tracePt t="14378" x="7197725" y="4267200"/>
          <p14:tracePt t="14391" x="7172325" y="4267200"/>
          <p14:tracePt t="14394" x="7159625" y="4267200"/>
          <p14:tracePt t="14408" x="7134225" y="4267200"/>
          <p14:tracePt t="14410" x="7134225" y="4279900"/>
          <p14:tracePt t="14426" x="7123113" y="4279900"/>
          <p14:tracePt t="14562" x="7134225" y="4279900"/>
          <p14:tracePt t="14573" x="7146925" y="4279900"/>
          <p14:tracePt t="14592" x="7197725" y="4279900"/>
          <p14:tracePt t="14595" x="7223125" y="4279900"/>
          <p14:tracePt t="14610" x="7285038" y="4279900"/>
          <p14:tracePt t="14626" x="7323138" y="4279900"/>
          <p14:tracePt t="14643" x="7359650" y="4279900"/>
          <p14:tracePt t="14659" x="7397750" y="4279900"/>
          <p14:tracePt t="14676" x="7410450" y="4279900"/>
          <p14:tracePt t="14794" x="7397750" y="4279900"/>
          <p14:tracePt t="14806" x="7385050" y="4279900"/>
          <p14:tracePt t="14818" x="7335838" y="4279900"/>
          <p14:tracePt t="14832" x="7297738" y="4292600"/>
          <p14:tracePt t="14844" x="7223125" y="4305300"/>
          <p14:tracePt t="14860" x="7172325" y="4305300"/>
          <p14:tracePt t="14876" x="7146925" y="4318000"/>
          <p14:tracePt t="14893" x="7134225" y="4318000"/>
          <p14:tracePt t="14911" x="7123113" y="4318000"/>
          <p14:tracePt t="14994" x="7134225" y="4318000"/>
          <p14:tracePt t="15005" x="7159625" y="4318000"/>
          <p14:tracePt t="15018" x="7210425" y="4318000"/>
          <p14:tracePt t="15030" x="7246938" y="4318000"/>
          <p14:tracePt t="15043" x="7259638" y="4318000"/>
          <p14:tracePt t="15060" x="7285038" y="4318000"/>
          <p14:tracePt t="16034" x="7285038" y="4330700"/>
          <p14:tracePt t="16045" x="7285038" y="4341813"/>
          <p14:tracePt t="16602" x="7272338" y="4341813"/>
          <p14:tracePt t="16626" x="7259638" y="4341813"/>
          <p14:tracePt t="16642" x="7246938" y="4341813"/>
          <p14:tracePt t="16667" x="7235825" y="4341813"/>
          <p14:tracePt t="16679" x="7235825" y="4354513"/>
          <p14:tracePt t="16770" x="7223125" y="4354513"/>
          <p14:tracePt t="16794" x="7210425" y="4354513"/>
          <p14:tracePt t="16826" x="7197725" y="4354513"/>
          <p14:tracePt t="17114" x="7185025" y="4354513"/>
          <p14:tracePt t="17131" x="7172325" y="4354513"/>
          <p14:tracePt t="17144" x="7159625" y="4354513"/>
          <p14:tracePt t="17157" x="7146925" y="4354513"/>
          <p14:tracePt t="17170" x="7134225" y="4354513"/>
          <p14:tracePt t="17194" x="7123113" y="4354513"/>
          <p14:tracePt t="17210" x="7110413" y="4354513"/>
          <p14:tracePt t="17235" x="7097713" y="4354513"/>
          <p14:tracePt t="17258" x="7085013" y="4354513"/>
          <p14:tracePt t="17282" x="7072313" y="4367213"/>
          <p14:tracePt t="17294" x="7059613" y="4367213"/>
          <p14:tracePt t="17315" x="7046913" y="4367213"/>
          <p14:tracePt t="17331" x="7034213" y="4367213"/>
          <p14:tracePt t="17354" x="7021513" y="4367213"/>
          <p14:tracePt t="17367" x="7010400" y="4367213"/>
          <p14:tracePt t="17383" x="6985000" y="4367213"/>
          <p14:tracePt t="17386" x="6972300" y="4367213"/>
          <p14:tracePt t="17403" x="6959600" y="4367213"/>
          <p14:tracePt t="17416" x="6946900" y="4379913"/>
          <p14:tracePt t="17419" x="6934200" y="4379913"/>
          <p14:tracePt t="17433" x="6910388" y="4379913"/>
          <p14:tracePt t="17450" x="6872288" y="4379913"/>
          <p14:tracePt t="17467" x="6859588" y="4379913"/>
          <p14:tracePt t="17483" x="6834188" y="4379913"/>
          <p14:tracePt t="17500" x="6821488" y="4379913"/>
          <p14:tracePt t="17516" x="6808788" y="4379913"/>
          <p14:tracePt t="18234" x="6821488" y="4379913"/>
          <p14:tracePt t="18245" x="6834188" y="4379913"/>
          <p14:tracePt t="18259" x="6846888" y="4379913"/>
          <p14:tracePt t="18271" x="6859588" y="4379913"/>
          <p14:tracePt t="18285" x="6884988" y="4379913"/>
          <p14:tracePt t="18302" x="6910388" y="4379913"/>
          <p14:tracePt t="18320" x="6934200" y="4367213"/>
          <p14:tracePt t="18336" x="6959600" y="4367213"/>
          <p14:tracePt t="18352" x="6972300" y="4367213"/>
          <p14:tracePt t="18594" x="6985000" y="4367213"/>
          <p14:tracePt t="18610" x="6997700" y="4367213"/>
          <p14:tracePt t="18624" x="7010400" y="4354513"/>
          <p14:tracePt t="18627" x="7034213" y="4354513"/>
          <p14:tracePt t="18639" x="7046913" y="4354513"/>
          <p14:tracePt t="18652" x="7059613" y="4354513"/>
          <p14:tracePt t="18669" x="7072313" y="4354513"/>
          <p14:tracePt t="18707" x="7085013" y="4354513"/>
          <p14:tracePt t="18722" x="7097713" y="4354513"/>
          <p14:tracePt t="18737" x="7123113" y="4354513"/>
          <p14:tracePt t="18754" x="7134225" y="4354513"/>
          <p14:tracePt t="18770" x="7134225" y="4367213"/>
          <p14:tracePt t="19114" x="7134225" y="4379913"/>
          <p14:tracePt t="19130" x="7134225" y="4392613"/>
          <p14:tracePt t="19143" x="7134225" y="4405313"/>
          <p14:tracePt t="19154" x="7134225" y="4418013"/>
          <p14:tracePt t="19171" x="7134225" y="4430713"/>
          <p14:tracePt t="21130" x="7123113" y="4430713"/>
          <p14:tracePt t="21226" x="7110413" y="4430713"/>
          <p14:tracePt t="21258" x="7097713" y="4430713"/>
          <p14:tracePt t="21610" x="7097713" y="4418013"/>
          <p14:tracePt t="21634" x="7110413" y="4418013"/>
          <p14:tracePt t="21660" x="7123113" y="4418013"/>
          <p14:tracePt t="21706" x="7123113" y="4405313"/>
          <p14:tracePt t="21719" x="7134225" y="4392613"/>
          <p14:tracePt t="21731" x="7159625" y="4392613"/>
          <p14:tracePt t="21745" x="7223125" y="4392613"/>
          <p14:tracePt t="21761" x="7272338" y="4392613"/>
          <p14:tracePt t="21778" x="7297738" y="4392613"/>
          <p14:tracePt t="21794" x="7335838" y="4392613"/>
          <p14:tracePt t="21811" x="7359650" y="4392613"/>
          <p14:tracePt t="21828" x="7372350" y="4392613"/>
          <p14:tracePt t="22154" x="7359650" y="4392613"/>
          <p14:tracePt t="22166" x="7348538" y="4392613"/>
          <p14:tracePt t="22179" x="7323138" y="4405313"/>
          <p14:tracePt t="22195" x="7297738" y="4405313"/>
          <p14:tracePt t="22212" x="7285038" y="4405313"/>
          <p14:tracePt t="22229" x="7272338" y="4405313"/>
          <p14:tracePt t="22246" x="7272338" y="4418013"/>
          <p14:tracePt t="22826" x="7259638" y="4418013"/>
          <p14:tracePt t="22851" x="7246938" y="4418013"/>
          <p14:tracePt t="22882" x="7235825" y="4418013"/>
          <p14:tracePt t="22894" x="7235825" y="4430713"/>
          <p14:tracePt t="22906" x="7223125" y="4430713"/>
          <p14:tracePt t="22930" x="7210425" y="4430713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33EC1F-D6DF-2CB2-4BE0-82A066FACA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892D496-9F10-DFA6-A063-6B3715B3F57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3F8F698-2A60-5970-AFBC-F84285B893E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8CA191-BBD0-57D4-6272-8A4B51D18C4F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A17080C-AA0B-380A-8FFC-E61F8995B6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942E8BB-2FE0-6107-16B4-45666507E4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4620" y="1116250"/>
            <a:ext cx="7498633" cy="4625498"/>
          </a:xfrm>
          <a:prstGeom prst="rect">
            <a:avLst/>
          </a:prstGeom>
        </p:spPr>
      </p:pic>
      <p:sp>
        <p:nvSpPr>
          <p:cNvPr id="12" name="Arrow: Left 11">
            <a:extLst>
              <a:ext uri="{FF2B5EF4-FFF2-40B4-BE49-F238E27FC236}">
                <a16:creationId xmlns:a16="http://schemas.microsoft.com/office/drawing/2014/main" id="{63027B62-4FBC-438B-B41F-E722BF2EEEC8}"/>
              </a:ext>
            </a:extLst>
          </p:cNvPr>
          <p:cNvSpPr/>
          <p:nvPr/>
        </p:nvSpPr>
        <p:spPr>
          <a:xfrm>
            <a:off x="9353574" y="3428999"/>
            <a:ext cx="1032387" cy="405986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6E21A3C5-533C-6324-AFF3-67128F1AE028}"/>
              </a:ext>
            </a:extLst>
          </p:cNvPr>
          <p:cNvSpPr/>
          <p:nvPr/>
        </p:nvSpPr>
        <p:spPr>
          <a:xfrm>
            <a:off x="4698000" y="4643283"/>
            <a:ext cx="1032387" cy="405986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9478F188-1E16-B027-2D50-67D435B43AA4}"/>
              </a:ext>
            </a:extLst>
          </p:cNvPr>
          <p:cNvSpPr/>
          <p:nvPr/>
        </p:nvSpPr>
        <p:spPr>
          <a:xfrm>
            <a:off x="9382178" y="4094917"/>
            <a:ext cx="1032387" cy="405986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32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232"/>
    </mc:Choice>
    <mc:Fallback xmlns="">
      <p:transition spd="slow" advTm="65232"/>
    </mc:Fallback>
  </mc:AlternateContent>
  <p:extLst>
    <p:ext uri="{3A86A75C-4F4B-4683-9AE1-C65F6400EC91}">
      <p14:laserTraceLst xmlns:p14="http://schemas.microsoft.com/office/powerpoint/2010/main">
        <p14:tracePtLst>
          <p14:tracePt t="8898" x="7197725" y="4430713"/>
          <p14:tracePt t="9016" x="8174038" y="4667250"/>
          <p14:tracePt t="9024" x="8286750" y="4768850"/>
          <p14:tracePt t="9032" x="8374063" y="4868863"/>
          <p14:tracePt t="9043" x="8448675" y="4943475"/>
          <p14:tracePt t="9059" x="8499475" y="5018088"/>
          <p14:tracePt t="10665" x="8486775" y="5018088"/>
          <p14:tracePt t="10673" x="8374063" y="5018088"/>
          <p14:tracePt t="10682" x="8199438" y="5018088"/>
          <p14:tracePt t="10699" x="7485063" y="4792663"/>
          <p14:tracePt t="10715" x="6808788" y="4367213"/>
          <p14:tracePt t="10731" x="6246813" y="3754438"/>
          <p14:tracePt t="10748" x="5945188" y="3341688"/>
          <p14:tracePt t="10765" x="5832475" y="3116263"/>
          <p14:tracePt t="10782" x="5783263" y="2916238"/>
          <p14:tracePt t="10785" x="5745163" y="2803525"/>
          <p14:tracePt t="10799" x="5695950" y="2678113"/>
          <p14:tracePt t="10803" x="5645150" y="2552700"/>
          <p14:tracePt t="10815" x="5619750" y="2465388"/>
          <p14:tracePt t="10818" x="5607050" y="2414588"/>
          <p14:tracePt t="10832" x="5607050" y="2403475"/>
          <p14:tracePt t="10907" x="5570538" y="2390775"/>
          <p14:tracePt t="10913" x="5470525" y="2339975"/>
          <p14:tracePt t="10922" x="5281613" y="2214563"/>
          <p14:tracePt t="10931" x="4906963" y="1965325"/>
          <p14:tracePt t="10949" x="4343400" y="1463675"/>
          <p14:tracePt t="10952" x="4205288" y="1250950"/>
          <p14:tracePt t="10966" x="4143375" y="1101725"/>
          <p14:tracePt t="10969" x="4130675" y="950913"/>
          <p14:tracePt t="10982" x="4117975" y="825500"/>
          <p14:tracePt t="10985" x="4117975" y="712788"/>
          <p14:tracePt t="10999" x="4117975" y="625475"/>
          <p14:tracePt t="11002" x="4143375" y="550863"/>
          <p14:tracePt t="11017" x="4205288" y="350838"/>
          <p14:tracePt t="11033" x="4294188" y="125413"/>
          <p14:tracePt t="11050" x="4356100" y="25400"/>
          <p14:tracePt t="11977" x="4356100" y="0"/>
          <p14:tracePt t="12665" x="10013950" y="6457950"/>
          <p14:tracePt t="12673" x="8586788" y="6632575"/>
          <p14:tracePt t="12686" x="6884988" y="6770688"/>
          <p14:tracePt t="12954" x="425450" y="5668963"/>
          <p14:tracePt t="12972" x="1163638" y="5507038"/>
          <p14:tracePt t="12987" x="1701800" y="5356225"/>
          <p14:tracePt t="13004" x="2052638" y="5230813"/>
          <p14:tracePt t="13021" x="2290763" y="5105400"/>
          <p14:tracePt t="13038" x="2528888" y="4981575"/>
          <p14:tracePt t="13055" x="2754313" y="4818063"/>
          <p14:tracePt t="13057" x="2854325" y="4743450"/>
          <p14:tracePt t="13071" x="2928938" y="4667250"/>
          <p14:tracePt t="13074" x="2992438" y="4605338"/>
          <p14:tracePt t="13088" x="3116263" y="4479925"/>
          <p14:tracePt t="13106" x="3205163" y="4354513"/>
          <p14:tracePt t="13121" x="3305175" y="4267200"/>
          <p14:tracePt t="13138" x="3392488" y="4179888"/>
          <p14:tracePt t="13154" x="3517900" y="4054475"/>
          <p14:tracePt t="13171" x="3605213" y="3929063"/>
          <p14:tracePt t="13188" x="3667125" y="3816350"/>
          <p14:tracePt t="13205" x="3692525" y="3716338"/>
          <p14:tracePt t="13221" x="3717925" y="3667125"/>
          <p14:tracePt t="13226" x="3717925" y="3654425"/>
          <p14:tracePt t="13238" x="3717925" y="3641725"/>
          <p14:tracePt t="13241" x="3717925" y="3629025"/>
          <p14:tracePt t="13345" x="3717925" y="3616325"/>
          <p14:tracePt t="13354" x="3717925" y="3603625"/>
          <p14:tracePt t="13362" x="3717925" y="3590925"/>
          <p14:tracePt t="13371" x="3717925" y="3579813"/>
          <p14:tracePt t="13388" x="3717925" y="3529013"/>
          <p14:tracePt t="13405" x="3717925" y="3490913"/>
          <p14:tracePt t="13422" x="3717925" y="3441700"/>
          <p14:tracePt t="13425" x="3717925" y="3403600"/>
          <p14:tracePt t="13439" x="3717925" y="3378200"/>
          <p14:tracePt t="13441" x="3730625" y="3341688"/>
          <p14:tracePt t="13456" x="3756025" y="3290888"/>
          <p14:tracePt t="13459" x="3767138" y="3241675"/>
          <p14:tracePt t="13474" x="3792538" y="3203575"/>
          <p14:tracePt t="13490" x="3792538" y="3165475"/>
          <p14:tracePt t="13505" x="3792538" y="3154363"/>
          <p14:tracePt t="13522" x="3792538" y="3141663"/>
          <p14:tracePt t="13539" x="3792538" y="3128963"/>
          <p14:tracePt t="13729" x="3805238" y="3128963"/>
          <p14:tracePt t="13761" x="3817938" y="3128963"/>
          <p14:tracePt t="13770" x="3830638" y="3128963"/>
          <p14:tracePt t="13793" x="3843338" y="3128963"/>
          <p14:tracePt t="13801" x="3867150" y="3128963"/>
          <p14:tracePt t="13809" x="3892550" y="3128963"/>
          <p14:tracePt t="13825" x="3930650" y="3141663"/>
          <p14:tracePt t="13827" x="3968750" y="3154363"/>
          <p14:tracePt t="13841" x="4092575" y="3165475"/>
          <p14:tracePt t="13858" x="4168775" y="3178175"/>
          <p14:tracePt t="13875" x="4343400" y="3228975"/>
          <p14:tracePt t="13891" x="4481513" y="3241675"/>
          <p14:tracePt t="13908" x="4543425" y="3254375"/>
          <p14:tracePt t="13915" x="4594225" y="3267075"/>
          <p14:tracePt t="13924" x="4681538" y="3278188"/>
          <p14:tracePt t="13941" x="4956175" y="3290888"/>
          <p14:tracePt t="13957" x="5232400" y="3290888"/>
          <p14:tracePt t="13974" x="5532438" y="3290888"/>
          <p14:tracePt t="13977" x="5670550" y="3290888"/>
          <p14:tracePt t="13991" x="5795963" y="3290888"/>
          <p14:tracePt t="13994" x="5945188" y="3290888"/>
          <p14:tracePt t="14006" x="6096000" y="3290888"/>
          <p14:tracePt t="14009" x="6234113" y="3290888"/>
          <p14:tracePt t="14024" x="6383338" y="3290888"/>
          <p14:tracePt t="14027" x="6508750" y="3290888"/>
          <p14:tracePt t="14041" x="6684963" y="3290888"/>
          <p14:tracePt t="14057" x="6872288" y="3290888"/>
          <p14:tracePt t="14074" x="7034213" y="3316288"/>
          <p14:tracePt t="14091" x="7159625" y="3341688"/>
          <p14:tracePt t="14107" x="7223125" y="3341688"/>
          <p14:tracePt t="14123" x="7272338" y="3354388"/>
          <p14:tracePt t="14140" x="7310438" y="3354388"/>
          <p14:tracePt t="14157" x="7372350" y="3354388"/>
          <p14:tracePt t="14174" x="7410450" y="3367088"/>
          <p14:tracePt t="14177" x="7448550" y="3378200"/>
          <p14:tracePt t="14191" x="7485063" y="3378200"/>
          <p14:tracePt t="14193" x="7523163" y="3378200"/>
          <p14:tracePt t="14208" x="7572375" y="3378200"/>
          <p14:tracePt t="14210" x="7623175" y="3378200"/>
          <p14:tracePt t="14225" x="7710488" y="3378200"/>
          <p14:tracePt t="14241" x="7848600" y="3390900"/>
          <p14:tracePt t="14257" x="7986713" y="3403600"/>
          <p14:tracePt t="14274" x="8099425" y="3416300"/>
          <p14:tracePt t="14291" x="8161338" y="3416300"/>
          <p14:tracePt t="14308" x="8174038" y="3429000"/>
          <p14:tracePt t="14324" x="8174038" y="3441700"/>
          <p14:tracePt t="14377" x="8186738" y="3441700"/>
          <p14:tracePt t="14409" x="8199438" y="3441700"/>
          <p14:tracePt t="14417" x="8212138" y="3441700"/>
          <p14:tracePt t="14433" x="8223250" y="3454400"/>
          <p14:tracePt t="14449" x="8235950" y="3454400"/>
          <p14:tracePt t="14458" x="8274050" y="3454400"/>
          <p14:tracePt t="14475" x="8312150" y="3467100"/>
          <p14:tracePt t="14492" x="8374063" y="3490913"/>
          <p14:tracePt t="14508" x="8435975" y="3503613"/>
          <p14:tracePt t="14525" x="8461375" y="3503613"/>
          <p14:tracePt t="14542" x="8474075" y="3516313"/>
          <p14:tracePt t="14697" x="8474075" y="3529013"/>
          <p14:tracePt t="14714" x="8474075" y="3541713"/>
          <p14:tracePt t="14721" x="8474075" y="3554413"/>
          <p14:tracePt t="14737" x="8474075" y="3567113"/>
          <p14:tracePt t="14754" x="8474075" y="3579813"/>
          <p14:tracePt t="14761" x="8474075" y="3590925"/>
          <p14:tracePt t="14776" x="8474075" y="3616325"/>
          <p14:tracePt t="14793" x="8474075" y="3641725"/>
          <p14:tracePt t="14810" x="8474075" y="3679825"/>
          <p14:tracePt t="14825" x="8474075" y="3716338"/>
          <p14:tracePt t="14842" x="8474075" y="3779838"/>
          <p14:tracePt t="14859" x="8474075" y="3816350"/>
          <p14:tracePt t="14875" x="8474075" y="3867150"/>
          <p14:tracePt t="14892" x="8474075" y="3905250"/>
          <p14:tracePt t="14900" x="8474075" y="3929063"/>
          <p14:tracePt t="14909" x="8461375" y="3954463"/>
          <p14:tracePt t="14926" x="8435975" y="3992563"/>
          <p14:tracePt t="14929" x="8424863" y="4017963"/>
          <p14:tracePt t="14943" x="8412163" y="4054475"/>
          <p14:tracePt t="14946" x="8386763" y="4079875"/>
          <p14:tracePt t="14960" x="8386763" y="4092575"/>
          <p14:tracePt t="14962" x="8374063" y="4105275"/>
          <p14:tracePt t="15201" x="8374063" y="4129088"/>
          <p14:tracePt t="15209" x="8374063" y="4154488"/>
          <p14:tracePt t="15217" x="8361363" y="4179888"/>
          <p14:tracePt t="15226" x="8348663" y="4217988"/>
          <p14:tracePt t="15243" x="8348663" y="4305300"/>
          <p14:tracePt t="15260" x="8348663" y="4354513"/>
          <p14:tracePt t="15276" x="8348663" y="4418013"/>
          <p14:tracePt t="15295" x="8335963" y="4467225"/>
          <p14:tracePt t="15298" x="8335963" y="4479925"/>
          <p14:tracePt t="15310" x="8335963" y="4492625"/>
          <p14:tracePt t="15327" x="8335963" y="4505325"/>
          <p14:tracePt t="15330" x="8335963" y="4518025"/>
          <p14:tracePt t="15344" x="8335963" y="4530725"/>
          <p14:tracePt t="15361" x="8335963" y="4543425"/>
          <p14:tracePt t="15378" x="8335963" y="4567238"/>
          <p14:tracePt t="15395" x="8335963" y="4579938"/>
          <p14:tracePt t="15585" x="8335963" y="4592638"/>
          <p14:tracePt t="15594" x="8324850" y="4592638"/>
          <p14:tracePt t="15601" x="8286750" y="4630738"/>
          <p14:tracePt t="15610" x="8199438" y="4679950"/>
          <p14:tracePt t="15627" x="7974013" y="4779963"/>
          <p14:tracePt t="15644" x="7685088" y="4918075"/>
          <p14:tracePt t="15661" x="7423150" y="5081588"/>
          <p14:tracePt t="15678" x="7223125" y="5218113"/>
          <p14:tracePt t="15681" x="7134225" y="5305425"/>
          <p14:tracePt t="15695" x="7059613" y="5381625"/>
          <p14:tracePt t="15697" x="6997700" y="5443538"/>
          <p14:tracePt t="15712" x="6946900" y="5507038"/>
          <p14:tracePt t="15714" x="6910388" y="5556250"/>
          <p14:tracePt t="15729" x="6884988" y="5607050"/>
          <p14:tracePt t="15745" x="6872288" y="5630863"/>
          <p14:tracePt t="15761" x="6872288" y="5656263"/>
          <p14:tracePt t="15778" x="6946900" y="5707063"/>
          <p14:tracePt t="15796" x="7235825" y="5719763"/>
          <p14:tracePt t="15811" x="7673975" y="5719763"/>
          <p14:tracePt t="15828" x="8361363" y="5707063"/>
          <p14:tracePt t="15845" x="8924925" y="5594350"/>
          <p14:tracePt t="15862" x="9363075" y="5530850"/>
          <p14:tracePt t="15866" x="9537700" y="5507038"/>
          <p14:tracePt t="15879" x="9650413" y="5494338"/>
          <p14:tracePt t="15881" x="9726613" y="5481638"/>
          <p14:tracePt t="15895" x="9775825" y="5468938"/>
          <p14:tracePt t="15897" x="9801225" y="5468938"/>
          <p14:tracePt t="15913" x="9813925" y="5468938"/>
          <p14:tracePt t="15945" x="9775825" y="5456238"/>
          <p14:tracePt t="15953" x="9726613" y="5456238"/>
          <p14:tracePt t="15962" x="9663113" y="5456238"/>
          <p14:tracePt t="15978" x="9513888" y="5456238"/>
          <p14:tracePt t="15996" x="9375775" y="5456238"/>
          <p14:tracePt t="16012" x="9224963" y="5456238"/>
          <p14:tracePt t="16029" x="9150350" y="5456238"/>
          <p14:tracePt t="16045" x="9099550" y="5456238"/>
          <p14:tracePt t="16089" x="9099550" y="5443538"/>
          <p14:tracePt t="16097" x="9112250" y="5430838"/>
          <p14:tracePt t="16113" x="9224963" y="5394325"/>
          <p14:tracePt t="16129" x="9337675" y="5343525"/>
          <p14:tracePt t="16146" x="9437688" y="5330825"/>
          <p14:tracePt t="16163" x="9537700" y="5305425"/>
          <p14:tracePt t="16179" x="9637713" y="5294313"/>
          <p14:tracePt t="16196" x="9701213" y="5268913"/>
          <p14:tracePt t="16305" x="9663113" y="5256213"/>
          <p14:tracePt t="16313" x="9626600" y="5256213"/>
          <p14:tracePt t="16329" x="9563100" y="5256213"/>
          <p14:tracePt t="16346" x="9501188" y="5256213"/>
          <p14:tracePt t="16363" x="9437688" y="5256213"/>
          <p14:tracePt t="16379" x="9401175" y="5256213"/>
          <p14:tracePt t="16397" x="9363075" y="5256213"/>
          <p14:tracePt t="16413" x="9324975" y="5256213"/>
          <p14:tracePt t="16430" x="9301163" y="5256213"/>
          <p14:tracePt t="16446" x="9288463" y="5256213"/>
          <p14:tracePt t="16464" x="9263063" y="5256213"/>
          <p14:tracePt t="16466" x="9250363" y="5256213"/>
          <p14:tracePt t="16481" x="9237663" y="5256213"/>
          <p14:tracePt t="16681" x="9224963" y="5256213"/>
          <p14:tracePt t="16697" x="9212263" y="5256213"/>
          <p14:tracePt t="16721" x="9199563" y="5256213"/>
          <p14:tracePt t="17105" x="9188450" y="5256213"/>
          <p14:tracePt t="17114" x="9175750" y="5256213"/>
          <p14:tracePt t="17122" x="9150350" y="5256213"/>
          <p14:tracePt t="17131" x="9124950" y="5256213"/>
          <p14:tracePt t="17148" x="9099550" y="5281613"/>
          <p14:tracePt t="17201" x="9088438" y="5281613"/>
          <p14:tracePt t="17209" x="9063038" y="5294313"/>
          <p14:tracePt t="17217" x="9037638" y="5305425"/>
          <p14:tracePt t="17233" x="8963025" y="5330825"/>
          <p14:tracePt t="17249" x="8937625" y="5343525"/>
          <p14:tracePt t="17354" x="8924925" y="5343525"/>
          <p14:tracePt t="17370" x="8899525" y="5343525"/>
          <p14:tracePt t="17376" x="8874125" y="5343525"/>
          <p14:tracePt t="17385" x="8850313" y="5356225"/>
          <p14:tracePt t="17397" x="8837613" y="5368925"/>
          <p14:tracePt t="18336" x="8824913" y="5343525"/>
          <p14:tracePt t="18344" x="8812213" y="5305425"/>
          <p14:tracePt t="18353" x="8799513" y="5268913"/>
          <p14:tracePt t="18366" x="8799513" y="5243513"/>
          <p14:tracePt t="18368" x="8799513" y="5230813"/>
          <p14:tracePt t="18480" x="8799513" y="5218113"/>
          <p14:tracePt t="18496" x="8799513" y="5194300"/>
          <p14:tracePt t="18505" x="8799513" y="5156200"/>
          <p14:tracePt t="18516" x="8799513" y="5130800"/>
          <p14:tracePt t="18533" x="8799513" y="5056188"/>
          <p14:tracePt t="18550" x="8837613" y="4981575"/>
          <p14:tracePt t="18566" x="8863013" y="4905375"/>
          <p14:tracePt t="18568" x="8886825" y="4868863"/>
          <p14:tracePt t="18583" x="8912225" y="4805363"/>
          <p14:tracePt t="18600" x="8937625" y="4743450"/>
          <p14:tracePt t="18617" x="8950325" y="4705350"/>
          <p14:tracePt t="18633" x="8986838" y="4630738"/>
          <p14:tracePt t="18651" x="9037638" y="4530725"/>
          <p14:tracePt t="18668" x="9137650" y="4379913"/>
          <p14:tracePt t="18684" x="9263063" y="4217988"/>
          <p14:tracePt t="18701" x="9424988" y="4005263"/>
          <p14:tracePt t="18718" x="9613900" y="3767138"/>
          <p14:tracePt t="18735" x="9775825" y="3567113"/>
          <p14:tracePt t="18736" x="9863138" y="3454400"/>
          <p14:tracePt t="18751" x="9926638" y="3367088"/>
          <p14:tracePt t="18753" x="9975850" y="3267075"/>
          <p14:tracePt t="18768" x="10075863" y="3054350"/>
          <p14:tracePt t="18785" x="10177463" y="2890838"/>
          <p14:tracePt t="18801" x="10188575" y="2816225"/>
          <p14:tracePt t="18818" x="10201275" y="2790825"/>
          <p14:tracePt t="18920" x="10152063" y="2790825"/>
          <p14:tracePt t="18928" x="10075863" y="2803525"/>
          <p14:tracePt t="18935" x="9988550" y="2852738"/>
          <p14:tracePt t="18951" x="9875838" y="2903538"/>
          <p14:tracePt t="18952" x="9750425" y="2978150"/>
          <p14:tracePt t="18967" x="9475788" y="3141663"/>
          <p14:tracePt t="18984" x="9212263" y="3354388"/>
          <p14:tracePt t="19001" x="9024938" y="3603625"/>
          <p14:tracePt t="19018" x="8912225" y="3816350"/>
          <p14:tracePt t="19034" x="8850313" y="3992563"/>
          <p14:tracePt t="19051" x="8812213" y="4129088"/>
          <p14:tracePt t="19068" x="8812213" y="4205288"/>
          <p14:tracePt t="19084" x="8812213" y="4254500"/>
          <p14:tracePt t="19101" x="8812213" y="4279900"/>
          <p14:tracePt t="19118" x="8812213" y="4292600"/>
          <p14:tracePt t="19119" x="8824913" y="4305300"/>
          <p14:tracePt t="19135" x="8863013" y="4305300"/>
          <p14:tracePt t="19136" x="8912225" y="4318000"/>
          <p14:tracePt t="19151" x="9088438" y="4330700"/>
          <p14:tracePt t="19168" x="9375775" y="4330700"/>
          <p14:tracePt t="19185" x="9701213" y="4330700"/>
          <p14:tracePt t="19201" x="9988550" y="4330700"/>
          <p14:tracePt t="19218" x="10239375" y="4318000"/>
          <p14:tracePt t="19235" x="10390188" y="4292600"/>
          <p14:tracePt t="19252" x="10452100" y="4254500"/>
          <p14:tracePt t="19268" x="10477500" y="4254500"/>
          <p14:tracePt t="19384" x="10464800" y="4241800"/>
          <p14:tracePt t="19392" x="10426700" y="4241800"/>
          <p14:tracePt t="19402" x="10377488" y="4241800"/>
          <p14:tracePt t="19419" x="10301288" y="4241800"/>
          <p14:tracePt t="19436" x="10252075" y="4241800"/>
          <p14:tracePt t="19452" x="10239375" y="4241800"/>
          <p14:tracePt t="19960" x="10226675" y="4241800"/>
          <p14:tracePt t="19968" x="10213975" y="4241800"/>
          <p14:tracePt t="19976" x="10201275" y="4241800"/>
          <p14:tracePt t="19987" x="10164763" y="4241800"/>
          <p14:tracePt t="20004" x="10088563" y="4241800"/>
          <p14:tracePt t="20020" x="10013950" y="4241800"/>
          <p14:tracePt t="20037" x="9926638" y="4267200"/>
          <p14:tracePt t="20054" x="9813925" y="4305300"/>
          <p14:tracePt t="20070" x="9688513" y="4330700"/>
          <p14:tracePt t="20072" x="9626600" y="4354513"/>
          <p14:tracePt t="20087" x="9575800" y="4379913"/>
          <p14:tracePt t="20088" x="9537700" y="4392613"/>
          <p14:tracePt t="20104" x="9424988" y="4443413"/>
          <p14:tracePt t="20121" x="9288463" y="4505325"/>
          <p14:tracePt t="20137" x="9163050" y="4592638"/>
          <p14:tracePt t="20154" x="9063038" y="4667250"/>
          <p14:tracePt t="20171" x="8999538" y="4730750"/>
          <p14:tracePt t="20187" x="8963025" y="4779963"/>
          <p14:tracePt t="20204" x="8950325" y="4818063"/>
          <p14:tracePt t="20220" x="8937625" y="4818063"/>
          <p14:tracePt t="20264" x="8950325" y="4830763"/>
          <p14:tracePt t="20272" x="8986838" y="4830763"/>
          <p14:tracePt t="20280" x="9037638" y="4830763"/>
          <p14:tracePt t="20288" x="9112250" y="4830763"/>
          <p14:tracePt t="20304" x="9250363" y="4830763"/>
          <p14:tracePt t="20321" x="9363075" y="4830763"/>
          <p14:tracePt t="20338" x="9413875" y="4830763"/>
          <p14:tracePt t="20456" x="9375775" y="4830763"/>
          <p14:tracePt t="20464" x="9224963" y="4805363"/>
          <p14:tracePt t="20472" x="9012238" y="4779963"/>
          <p14:tracePt t="20488" x="8412163" y="4656138"/>
          <p14:tracePt t="20505" x="7897813" y="4505325"/>
          <p14:tracePt t="20522" x="7572375" y="4379913"/>
          <p14:tracePt t="20538" x="7272338" y="4217988"/>
          <p14:tracePt t="20555" x="7046913" y="4129088"/>
          <p14:tracePt t="20572" x="6934200" y="4079875"/>
          <p14:tracePt t="20588" x="6884988" y="4067175"/>
          <p14:tracePt t="20605" x="6859588" y="4054475"/>
          <p14:tracePt t="20704" x="6846888" y="4054475"/>
          <p14:tracePt t="20712" x="6821488" y="4054475"/>
          <p14:tracePt t="20722" x="6734175" y="4041775"/>
          <p14:tracePt t="20739" x="6396038" y="4017963"/>
          <p14:tracePt t="20755" x="5745163" y="4005263"/>
          <p14:tracePt t="20772" x="5057775" y="4005263"/>
          <p14:tracePt t="20789" x="4443413" y="4005263"/>
          <p14:tracePt t="20806" x="4017963" y="4005263"/>
          <p14:tracePt t="20822" x="3805238" y="4005263"/>
          <p14:tracePt t="20824" x="3767138" y="4005263"/>
          <p14:tracePt t="20840" x="3730625" y="4005263"/>
          <p14:tracePt t="20872" x="3730625" y="4017963"/>
          <p14:tracePt t="20888" x="3730625" y="4029075"/>
          <p14:tracePt t="20896" x="3767138" y="4041775"/>
          <p14:tracePt t="20906" x="3779838" y="4041775"/>
          <p14:tracePt t="20923" x="3779838" y="4054475"/>
          <p14:tracePt t="20968" x="3792538" y="4054475"/>
          <p14:tracePt t="20978" x="3805238" y="4054475"/>
          <p14:tracePt t="20984" x="3830638" y="4054475"/>
          <p14:tracePt t="20995" x="3843338" y="4054475"/>
          <p14:tracePt t="21008" x="3856038" y="4054475"/>
          <p14:tracePt t="21024" x="3867150" y="4054475"/>
          <p14:tracePt t="21072" x="3843338" y="4054475"/>
          <p14:tracePt t="21080" x="3805238" y="4067175"/>
          <p14:tracePt t="21090" x="3756025" y="4079875"/>
          <p14:tracePt t="21106" x="3630613" y="4079875"/>
          <p14:tracePt t="21123" x="3479800" y="4079875"/>
          <p14:tracePt t="21140" x="3379788" y="4079875"/>
          <p14:tracePt t="21157" x="3328988" y="4079875"/>
          <p14:tracePt t="21193" x="3354388" y="4079875"/>
          <p14:tracePt t="21200" x="3454400" y="4079875"/>
          <p14:tracePt t="21208" x="3579813" y="4079875"/>
          <p14:tracePt t="21224" x="3892550" y="4067175"/>
          <p14:tracePt t="21240" x="4230688" y="4067175"/>
          <p14:tracePt t="21257" x="4543425" y="4067175"/>
          <p14:tracePt t="21274" x="4781550" y="4067175"/>
          <p14:tracePt t="21290" x="4945063" y="4067175"/>
          <p14:tracePt t="21307" x="4981575" y="4067175"/>
          <p14:tracePt t="21432" x="4968875" y="4067175"/>
          <p14:tracePt t="21440" x="4945063" y="4067175"/>
          <p14:tracePt t="21448" x="4932363" y="4067175"/>
          <p14:tracePt t="21457" x="4919663" y="4067175"/>
          <p14:tracePt t="21480" x="4945063" y="4067175"/>
          <p14:tracePt t="21491" x="4994275" y="4067175"/>
          <p14:tracePt t="21507" x="5181600" y="4067175"/>
          <p14:tracePt t="21524" x="5457825" y="4054475"/>
          <p14:tracePt t="21541" x="5783263" y="4041775"/>
          <p14:tracePt t="21557" x="6070600" y="4041775"/>
          <p14:tracePt t="21574" x="6321425" y="4041775"/>
          <p14:tracePt t="21576" x="6446838" y="4041775"/>
          <p14:tracePt t="21591" x="6521450" y="4041775"/>
          <p14:tracePt t="21592" x="6584950" y="4041775"/>
          <p14:tracePt t="21608" x="6608763" y="4041775"/>
          <p14:tracePt t="21648" x="6559550" y="4054475"/>
          <p14:tracePt t="21656" x="6459538" y="4079875"/>
          <p14:tracePt t="21664" x="6321425" y="4092575"/>
          <p14:tracePt t="21674" x="6170613" y="4092575"/>
          <p14:tracePt t="21691" x="5821363" y="4092575"/>
          <p14:tracePt t="21708" x="5483225" y="4092575"/>
          <p14:tracePt t="21725" x="5232400" y="4092575"/>
          <p14:tracePt t="21742" x="5057775" y="4092575"/>
          <p14:tracePt t="21758" x="5006975" y="4092575"/>
          <p14:tracePt t="21759" x="4994275" y="4092575"/>
          <p14:tracePt t="21808" x="5045075" y="4092575"/>
          <p14:tracePt t="21816" x="5119688" y="4092575"/>
          <p14:tracePt t="21825" x="5219700" y="4079875"/>
          <p14:tracePt t="21842" x="5470525" y="4079875"/>
          <p14:tracePt t="21859" x="5821363" y="4079875"/>
          <p14:tracePt t="21875" x="6183313" y="4079875"/>
          <p14:tracePt t="21892" x="6472238" y="4079875"/>
          <p14:tracePt t="21908" x="6559550" y="4079875"/>
          <p14:tracePt t="21925" x="6572250" y="4079875"/>
          <p14:tracePt t="21944" x="6546850" y="4079875"/>
          <p14:tracePt t="21959" x="6496050" y="4079875"/>
          <p14:tracePt t="21960" x="6408738" y="4092575"/>
          <p14:tracePt t="21976" x="6157913" y="4117975"/>
          <p14:tracePt t="21992" x="5857875" y="4117975"/>
          <p14:tracePt t="22008" x="5607050" y="4117975"/>
          <p14:tracePt t="22025" x="5457825" y="4129088"/>
          <p14:tracePt t="22042" x="5407025" y="4129088"/>
          <p14:tracePt t="22059" x="5394325" y="4129088"/>
          <p14:tracePt t="22081" x="5419725" y="4129088"/>
          <p14:tracePt t="22093" x="5470525" y="4129088"/>
          <p14:tracePt t="22109" x="5657850" y="4117975"/>
          <p14:tracePt t="22126" x="5908675" y="4092575"/>
          <p14:tracePt t="22142" x="6208713" y="4092575"/>
          <p14:tracePt t="22144" x="6359525" y="4092575"/>
          <p14:tracePt t="22159" x="6584950" y="4092575"/>
          <p14:tracePt t="22176" x="6708775" y="4092575"/>
          <p14:tracePt t="22193" x="6734175" y="4092575"/>
          <p14:tracePt t="22209" x="6746875" y="4092575"/>
          <p14:tracePt t="22232" x="6734175" y="4092575"/>
          <p14:tracePt t="22243" x="6684963" y="4092575"/>
          <p14:tracePt t="22259" x="6546850" y="4117975"/>
          <p14:tracePt t="22276" x="6346825" y="4129088"/>
          <p14:tracePt t="22293" x="6108700" y="4154488"/>
          <p14:tracePt t="22310" x="5957888" y="4154488"/>
          <p14:tracePt t="22326" x="5870575" y="4167188"/>
          <p14:tracePt t="22368" x="5908675" y="4167188"/>
          <p14:tracePt t="22376" x="5957888" y="4167188"/>
          <p14:tracePt t="22384" x="6045200" y="4167188"/>
          <p14:tracePt t="22393" x="6170613" y="4167188"/>
          <p14:tracePt t="22410" x="6521450" y="4167188"/>
          <p14:tracePt t="22427" x="6959600" y="4217988"/>
          <p14:tracePt t="22443" x="7472363" y="4305300"/>
          <p14:tracePt t="22460" x="8074025" y="4418013"/>
          <p14:tracePt t="22477" x="8424863" y="4479925"/>
          <p14:tracePt t="22493" x="8650288" y="4530725"/>
          <p14:tracePt t="22510" x="8763000" y="4579938"/>
          <p14:tracePt t="22512" x="8799513" y="4592638"/>
          <p14:tracePt t="22528" x="8812213" y="4605338"/>
          <p14:tracePt t="22544" x="8824913" y="4630738"/>
          <p14:tracePt t="22563" x="8824913" y="4656138"/>
          <p14:tracePt t="22579" x="8824913" y="4667250"/>
          <p14:tracePt t="22596" x="8824913" y="4679950"/>
          <p14:tracePt t="22657" x="8824913" y="4692650"/>
          <p14:tracePt t="22665" x="8824913" y="4718050"/>
          <p14:tracePt t="22681" x="8824913" y="4743450"/>
          <p14:tracePt t="22697" x="8824913" y="4756150"/>
          <p14:tracePt t="22714" x="8824913" y="4768850"/>
          <p14:tracePt t="22730" x="8824913" y="4779963"/>
          <p14:tracePt t="22785" x="8837613" y="4779963"/>
          <p14:tracePt t="22801" x="8850313" y="4779963"/>
          <p14:tracePt t="22809" x="8874125" y="4779963"/>
          <p14:tracePt t="22817" x="8886825" y="4779963"/>
          <p14:tracePt t="22834" x="8899525" y="4779963"/>
          <p14:tracePt t="22913" x="8886825" y="4779963"/>
          <p14:tracePt t="22921" x="8850313" y="4779963"/>
          <p14:tracePt t="22930" x="8799513" y="4779963"/>
          <p14:tracePt t="22947" x="8637588" y="4779963"/>
          <p14:tracePt t="22963" x="8486775" y="4779963"/>
          <p14:tracePt t="22980" x="8348663" y="4792663"/>
          <p14:tracePt t="22997" x="8286750" y="4805363"/>
          <p14:tracePt t="23014" x="8235950" y="4818063"/>
          <p14:tracePt t="23017" x="8223250" y="4830763"/>
          <p14:tracePt t="23129" x="8235950" y="4830763"/>
          <p14:tracePt t="23138" x="8274050" y="4830763"/>
          <p14:tracePt t="23147" x="8324850" y="4830763"/>
          <p14:tracePt t="23164" x="8448675" y="4830763"/>
          <p14:tracePt t="23181" x="8561388" y="4830763"/>
          <p14:tracePt t="23197" x="8637588" y="4830763"/>
          <p14:tracePt t="23215" x="8674100" y="4830763"/>
          <p14:tracePt t="23217" x="8686800" y="4818063"/>
          <p14:tracePt t="23231" x="8699500" y="4818063"/>
          <p14:tracePt t="23234" x="8712200" y="4805363"/>
          <p14:tracePt t="23248" x="8737600" y="4768850"/>
          <p14:tracePt t="23265" x="8750300" y="4756150"/>
          <p14:tracePt t="23281" x="8750300" y="4743450"/>
          <p14:tracePt t="23298" x="8763000" y="4718050"/>
          <p14:tracePt t="23314" x="8763000" y="4692650"/>
          <p14:tracePt t="23330" x="8763000" y="4667250"/>
          <p14:tracePt t="23347" x="8763000" y="4630738"/>
          <p14:tracePt t="23364" x="8750300" y="4605338"/>
          <p14:tracePt t="23381" x="8724900" y="4592638"/>
          <p14:tracePt t="23386" x="8712200" y="4592638"/>
          <p14:tracePt t="23398" x="8712200" y="4579938"/>
          <p14:tracePt t="23401" x="8699500" y="4579938"/>
          <p14:tracePt t="23714" x="8674100" y="4579938"/>
          <p14:tracePt t="23721" x="8661400" y="4579938"/>
          <p14:tracePt t="23738" x="8637588" y="4579938"/>
          <p14:tracePt t="23752" x="8612188" y="4579938"/>
          <p14:tracePt t="23767" x="8599488" y="4579938"/>
          <p14:tracePt t="23769" x="8574088" y="4579938"/>
          <p14:tracePt t="23784" x="8561388" y="4579938"/>
          <p14:tracePt t="23786" x="8548688" y="4579938"/>
          <p14:tracePt t="23809" x="8537575" y="4579938"/>
          <p14:tracePt t="23929" x="8524875" y="4579938"/>
          <p14:tracePt t="23937" x="8499475" y="4579938"/>
          <p14:tracePt t="23950" x="8486775" y="4579938"/>
          <p14:tracePt t="23955" x="8461375" y="4579938"/>
          <p14:tracePt t="23966" x="8435975" y="4579938"/>
          <p14:tracePt t="23969" x="8412163" y="4579938"/>
          <p14:tracePt t="23983" x="8386763" y="4579938"/>
          <p14:tracePt t="23986" x="8361363" y="4579938"/>
          <p14:tracePt t="24001" x="8324850" y="4592638"/>
          <p14:tracePt t="24017" x="8274050" y="4618038"/>
          <p14:tracePt t="24033" x="8235950" y="4630738"/>
          <p14:tracePt t="24050" x="8199438" y="4643438"/>
          <p14:tracePt t="24067" x="8174038" y="4692650"/>
          <p14:tracePt t="24083" x="8099425" y="4792663"/>
          <p14:tracePt t="24100" x="8048625" y="4943475"/>
          <p14:tracePt t="24116" x="7999413" y="5118100"/>
          <p14:tracePt t="24133" x="7948613" y="5305425"/>
          <p14:tracePt t="24150" x="7897813" y="5468938"/>
          <p14:tracePt t="24154" x="7886700" y="5518150"/>
          <p14:tracePt t="24167" x="7874000" y="5581650"/>
          <p14:tracePt t="24169" x="7861300" y="5619750"/>
          <p14:tracePt t="24184" x="7848600" y="5656263"/>
          <p14:tracePt t="24186" x="7848600" y="5694363"/>
          <p14:tracePt t="24201" x="7848600" y="5732463"/>
          <p14:tracePt t="24217" x="7848600" y="5768975"/>
          <p14:tracePt t="24234" x="7848600" y="5781675"/>
          <p14:tracePt t="24250" x="7874000" y="5794375"/>
          <p14:tracePt t="24267" x="7935913" y="5819775"/>
          <p14:tracePt t="24283" x="7974013" y="5832475"/>
          <p14:tracePt t="24301" x="8023225" y="5843588"/>
          <p14:tracePt t="24317" x="8061325" y="5843588"/>
          <p14:tracePt t="24334" x="8123238" y="5868988"/>
          <p14:tracePt t="24337" x="8148638" y="5868988"/>
          <p14:tracePt t="24351" x="8174038" y="5868988"/>
          <p14:tracePt t="24355" x="8199438" y="5868988"/>
          <p14:tracePt t="24367" x="8223250" y="5868988"/>
          <p14:tracePt t="24369" x="8261350" y="5868988"/>
          <p14:tracePt t="24385" x="8348663" y="5843588"/>
          <p14:tracePt t="24402" x="8412163" y="5819775"/>
          <p14:tracePt t="24418" x="8561388" y="5743575"/>
          <p14:tracePt t="24434" x="8674100" y="5656263"/>
          <p14:tracePt t="24450" x="8799513" y="5581650"/>
          <p14:tracePt t="24467" x="8886825" y="5518150"/>
          <p14:tracePt t="24484" x="8937625" y="5456238"/>
          <p14:tracePt t="24501" x="8975725" y="5407025"/>
          <p14:tracePt t="24518" x="9012238" y="5356225"/>
          <p14:tracePt t="24521" x="9012238" y="5330825"/>
          <p14:tracePt t="24534" x="9024938" y="5318125"/>
          <p14:tracePt t="24537" x="9037638" y="5294313"/>
          <p14:tracePt t="24551" x="9037638" y="5268913"/>
          <p14:tracePt t="24554" x="9037638" y="5256213"/>
          <p14:tracePt t="24569" x="9037638" y="5218113"/>
          <p14:tracePt t="24586" x="9037638" y="5168900"/>
          <p14:tracePt t="24602" x="9037638" y="5118100"/>
          <p14:tracePt t="24618" x="9037638" y="5068888"/>
          <p14:tracePt t="24635" x="9024938" y="5030788"/>
          <p14:tracePt t="24651" x="9012238" y="4992688"/>
          <p14:tracePt t="24668" x="8975725" y="4956175"/>
          <p14:tracePt t="24685" x="8924925" y="4930775"/>
          <p14:tracePt t="24703" x="8899525" y="4905375"/>
          <p14:tracePt t="24707" x="8874125" y="4905375"/>
          <p14:tracePt t="24718" x="8863013" y="4892675"/>
          <p14:tracePt t="24720" x="8850313" y="4879975"/>
          <p14:tracePt t="24735" x="8812213" y="4879975"/>
          <p14:tracePt t="24737" x="8799513" y="4868863"/>
          <p14:tracePt t="24752" x="8763000" y="4856163"/>
          <p14:tracePt t="24769" x="8737600" y="4856163"/>
          <p14:tracePt t="24786" x="8712200" y="4856163"/>
          <p14:tracePt t="24802" x="8686800" y="4843463"/>
          <p14:tracePt t="24818" x="8661400" y="4843463"/>
          <p14:tracePt t="24836" x="8650288" y="4843463"/>
          <p14:tracePt t="24851" x="8586788" y="4843463"/>
          <p14:tracePt t="24868" x="8561388" y="4843463"/>
          <p14:tracePt t="24885" x="8537575" y="4843463"/>
          <p14:tracePt t="24903" x="8499475" y="4843463"/>
          <p14:tracePt t="24906" x="8486775" y="4843463"/>
          <p14:tracePt t="24919" x="8461375" y="4843463"/>
          <p14:tracePt t="24922" x="8448675" y="4843463"/>
          <p14:tracePt t="24936" x="8435975" y="4843463"/>
          <p14:tracePt t="24953" x="8412163" y="4843463"/>
          <p14:tracePt t="24969" x="8374063" y="4843463"/>
          <p14:tracePt t="24986" x="8348663" y="4843463"/>
          <p14:tracePt t="25002" x="8335963" y="4843463"/>
          <p14:tracePt t="25121" x="8335963" y="4856163"/>
          <p14:tracePt t="25137" x="8324850" y="4868863"/>
          <p14:tracePt t="25145" x="8324850" y="4879975"/>
          <p14:tracePt t="25153" x="8324850" y="4905375"/>
          <p14:tracePt t="25169" x="8324850" y="4930775"/>
          <p14:tracePt t="25186" x="8324850" y="4943475"/>
          <p14:tracePt t="25204" x="8324850" y="4956175"/>
          <p14:tracePt t="25281" x="8324850" y="4968875"/>
          <p14:tracePt t="25289" x="8335963" y="4981575"/>
          <p14:tracePt t="25304" x="8348663" y="4981575"/>
          <p14:tracePt t="25306" x="8374063" y="4992688"/>
          <p14:tracePt t="25321" x="8386763" y="4992688"/>
          <p14:tracePt t="25425" x="8386763" y="5005388"/>
          <p14:tracePt t="25433" x="8386763" y="5018088"/>
          <p14:tracePt t="25449" x="8386763" y="5030788"/>
          <p14:tracePt t="25465" x="8386763" y="5043488"/>
          <p14:tracePt t="25474" x="8386763" y="5056188"/>
          <p14:tracePt t="25487" x="8386763" y="5068888"/>
          <p14:tracePt t="25489" x="8386763" y="5081588"/>
          <p14:tracePt t="25504" x="8386763" y="5092700"/>
          <p14:tracePt t="25506" x="8386763" y="5105400"/>
          <p14:tracePt t="25521" x="8386763" y="5130800"/>
          <p14:tracePt t="25658" x="8386763" y="5143500"/>
          <p14:tracePt t="25865" x="8386763" y="5156200"/>
          <p14:tracePt t="26042" x="8386763" y="5168900"/>
          <p14:tracePt t="26049" x="8412163" y="5181600"/>
          <p14:tracePt t="26057" x="8435975" y="5181600"/>
          <p14:tracePt t="26073" x="8537575" y="5181600"/>
          <p14:tracePt t="26089" x="8674100" y="5181600"/>
          <p14:tracePt t="26106" x="8763000" y="5181600"/>
          <p14:tracePt t="26122" x="8774113" y="5181600"/>
          <p14:tracePt t="26139" x="8786813" y="5181600"/>
          <p14:tracePt t="26155" x="8786813" y="5194300"/>
          <p14:tracePt t="26257" x="8774113" y="5194300"/>
          <p14:tracePt t="26265" x="8737600" y="5194300"/>
          <p14:tracePt t="26273" x="8686800" y="5194300"/>
          <p14:tracePt t="26290" x="8612188" y="5194300"/>
          <p14:tracePt t="26306" x="8574088" y="5194300"/>
          <p14:tracePt t="26323" x="8561388" y="5205413"/>
          <p14:tracePt t="27177" x="8548688" y="5205413"/>
          <p14:tracePt t="27185" x="8524875" y="5218113"/>
          <p14:tracePt t="27193" x="8461375" y="5243513"/>
          <p14:tracePt t="27209" x="8235950" y="5356225"/>
          <p14:tracePt t="27225" x="8035925" y="5418138"/>
          <p14:tracePt t="27242" x="7999413" y="5430838"/>
          <p14:tracePt t="27258" x="7961313" y="5430838"/>
          <p14:tracePt t="27275" x="7923213" y="5430838"/>
          <p14:tracePt t="27291" x="7897813" y="5430838"/>
          <p14:tracePt t="27400" x="7910513" y="5430838"/>
          <p14:tracePt t="27408" x="7948613" y="5430838"/>
          <p14:tracePt t="27417" x="7986713" y="5430838"/>
          <p14:tracePt t="27426" x="8023225" y="5430838"/>
          <p14:tracePt t="27442" x="8074025" y="5430838"/>
          <p14:tracePt t="27458" x="8086725" y="5443538"/>
          <p14:tracePt t="27585" x="8099425" y="5443538"/>
          <p14:tracePt t="27593" x="8123238" y="5443538"/>
          <p14:tracePt t="27601" x="8148638" y="5443538"/>
          <p14:tracePt t="27609" x="8174038" y="5443538"/>
          <p14:tracePt t="27626" x="8199438" y="5443538"/>
          <p14:tracePt t="27713" x="8186738" y="5443538"/>
          <p14:tracePt t="27721" x="8161338" y="5456238"/>
          <p14:tracePt t="27730" x="8148638" y="5456238"/>
          <p14:tracePt t="27857" x="8161338" y="5456238"/>
          <p14:tracePt t="27866" x="8212138" y="5443538"/>
          <p14:tracePt t="27876" x="8299450" y="5418138"/>
          <p14:tracePt t="27893" x="8448675" y="5343525"/>
          <p14:tracePt t="27910" x="8561388" y="5305425"/>
          <p14:tracePt t="27913" x="8599488" y="5294313"/>
          <p14:tracePt t="27926" x="8624888" y="5281613"/>
          <p14:tracePt t="27929" x="8674100" y="5268913"/>
          <p14:tracePt t="27943" x="8712200" y="5268913"/>
          <p14:tracePt t="27960" x="8724900" y="5268913"/>
          <p14:tracePt t="28225" x="8737600" y="5268913"/>
          <p14:tracePt t="28233" x="8786813" y="5256213"/>
          <p14:tracePt t="28244" x="8874125" y="5230813"/>
          <p14:tracePt t="28261" x="9112250" y="5194300"/>
          <p14:tracePt t="28277" x="9288463" y="5168900"/>
          <p14:tracePt t="28294" x="9375775" y="5168900"/>
          <p14:tracePt t="28297" x="9401175" y="5168900"/>
          <p14:tracePt t="28457" x="9413875" y="5168900"/>
          <p14:tracePt t="28466" x="9437688" y="5143500"/>
          <p14:tracePt t="28478" x="9475788" y="5118100"/>
          <p14:tracePt t="28481" x="9537700" y="5068888"/>
          <p14:tracePt t="28495" x="9613900" y="5030788"/>
          <p14:tracePt t="28497" x="9663113" y="4992688"/>
          <p14:tracePt t="28512" x="9739313" y="4943475"/>
          <p14:tracePt t="28515" x="9839325" y="4905375"/>
          <p14:tracePt t="28528" x="10026650" y="4818063"/>
          <p14:tracePt t="28545" x="10226675" y="4718050"/>
          <p14:tracePt t="28561" x="10377488" y="4618038"/>
          <p14:tracePt t="28578" x="10477500" y="4543425"/>
          <p14:tracePt t="28595" x="10526713" y="4492625"/>
          <p14:tracePt t="28612" x="10564813" y="4405313"/>
          <p14:tracePt t="28629" x="10602913" y="4354513"/>
          <p14:tracePt t="28646" x="10626725" y="4292600"/>
          <p14:tracePt t="28651" x="10626725" y="4267200"/>
          <p14:tracePt t="28663" x="10626725" y="4254500"/>
          <p14:tracePt t="28666" x="10626725" y="4230688"/>
          <p14:tracePt t="28679" x="10626725" y="4205288"/>
          <p14:tracePt t="28682" x="10626725" y="4179888"/>
          <p14:tracePt t="28698" x="10626725" y="4141788"/>
          <p14:tracePt t="28714" x="10626725" y="4092575"/>
          <p14:tracePt t="28730" x="10626725" y="4067175"/>
          <p14:tracePt t="28747" x="10626725" y="4041775"/>
          <p14:tracePt t="28763" x="10614025" y="4029075"/>
          <p14:tracePt t="28780" x="10602913" y="4017963"/>
          <p14:tracePt t="30393" x="10590213" y="4017963"/>
          <p14:tracePt t="31089" x="10577513" y="4017963"/>
          <p14:tracePt t="31097" x="10564813" y="4017963"/>
          <p14:tracePt t="31105" x="10539413" y="4017963"/>
          <p14:tracePt t="31119" x="10514013" y="4017963"/>
          <p14:tracePt t="31121" x="10477500" y="4017963"/>
          <p14:tracePt t="31135" x="10452100" y="4017963"/>
          <p14:tracePt t="31137" x="10426700" y="4017963"/>
          <p14:tracePt t="31153" x="10401300" y="4029075"/>
          <p14:tracePt t="31169" x="10364788" y="4041775"/>
          <p14:tracePt t="31185" x="10326688" y="4054475"/>
          <p14:tracePt t="31202" x="10301288" y="4054475"/>
          <p14:tracePt t="31218" x="10264775" y="4067175"/>
          <p14:tracePt t="31236" x="10226675" y="4079875"/>
          <p14:tracePt t="31251" x="10201275" y="4092575"/>
          <p14:tracePt t="31269" x="10164763" y="4092575"/>
          <p14:tracePt t="31285" x="10139363" y="4092575"/>
          <p14:tracePt t="31289" x="10139363" y="4105275"/>
          <p14:tracePt t="31302" x="10126663" y="4105275"/>
          <p14:tracePt t="31305" x="10113963" y="4105275"/>
          <p14:tracePt t="31433" x="10101263" y="4105275"/>
          <p14:tracePt t="31449" x="10088563" y="4105275"/>
          <p14:tracePt t="31841" x="10075863" y="4105275"/>
          <p14:tracePt t="35241" x="10075863" y="4092575"/>
          <p14:tracePt t="35249" x="10088563" y="4067175"/>
          <p14:tracePt t="35263" x="10113963" y="4054475"/>
          <p14:tracePt t="35265" x="10152063" y="4029075"/>
          <p14:tracePt t="35279" x="10177463" y="4017963"/>
          <p14:tracePt t="35281" x="10213975" y="3979863"/>
          <p14:tracePt t="35297" x="10288588" y="3941763"/>
          <p14:tracePt t="35313" x="10326688" y="3916363"/>
          <p14:tracePt t="35385" x="10339388" y="3916363"/>
          <p14:tracePt t="35609" x="10313988" y="3916363"/>
          <p14:tracePt t="35617" x="10288588" y="3916363"/>
          <p14:tracePt t="35630" x="10264775" y="3916363"/>
          <p14:tracePt t="35634" x="10226675" y="3916363"/>
          <p14:tracePt t="35647" x="10152063" y="3916363"/>
          <p14:tracePt t="35649" x="10101263" y="3941763"/>
          <p14:tracePt t="35664" x="10013950" y="3992563"/>
          <p14:tracePt t="35681" x="9939338" y="4029075"/>
          <p14:tracePt t="35697" x="9863138" y="4079875"/>
          <p14:tracePt t="35714" x="9813925" y="4129088"/>
          <p14:tracePt t="35730" x="9763125" y="4179888"/>
          <p14:tracePt t="35747" x="9688513" y="4241800"/>
          <p14:tracePt t="35764" x="9650413" y="4292600"/>
          <p14:tracePt t="35780" x="9613900" y="4305300"/>
          <p14:tracePt t="35797" x="9575800" y="4341813"/>
          <p14:tracePt t="35814" x="9563100" y="4354513"/>
          <p14:tracePt t="35816" x="9563100" y="4367213"/>
          <p14:tracePt t="35831" x="9550400" y="4367213"/>
          <p14:tracePt t="35833" x="9537700" y="4379913"/>
          <p14:tracePt t="35847" x="9537700" y="4392613"/>
          <p14:tracePt t="35851" x="9525000" y="4392613"/>
          <p14:tracePt t="35865" x="9525000" y="4418013"/>
          <p14:tracePt t="35881" x="9488488" y="4454525"/>
          <p14:tracePt t="35897" x="9450388" y="4479925"/>
          <p14:tracePt t="35914" x="9413875" y="4505325"/>
          <p14:tracePt t="35931" x="9401175" y="4530725"/>
          <p14:tracePt t="35948" x="9388475" y="4543425"/>
          <p14:tracePt t="35964" x="9375775" y="4543425"/>
          <p14:tracePt t="36361" x="9388475" y="4543425"/>
          <p14:tracePt t="36369" x="9401175" y="4543425"/>
          <p14:tracePt t="36382" x="9401175" y="4530725"/>
          <p14:tracePt t="36385" x="9413875" y="4518025"/>
          <p14:tracePt t="36399" x="9437688" y="4505325"/>
          <p14:tracePt t="36402" x="9450388" y="4479925"/>
          <p14:tracePt t="36416" x="9488488" y="4479925"/>
          <p14:tracePt t="36433" x="9513888" y="4454525"/>
          <p14:tracePt t="36450" x="9525000" y="4454525"/>
          <p14:tracePt t="37177" x="9537700" y="4454525"/>
          <p14:tracePt t="37193" x="9550400" y="4454525"/>
          <p14:tracePt t="37201" x="9550400" y="4443413"/>
          <p14:tracePt t="37209" x="9575800" y="4443413"/>
          <p14:tracePt t="37217" x="9588500" y="4418013"/>
          <p14:tracePt t="37234" x="9613900" y="4405313"/>
          <p14:tracePt t="37251" x="9637713" y="4392613"/>
          <p14:tracePt t="37267" x="9663113" y="4379913"/>
          <p14:tracePt t="37285" x="9675813" y="4367213"/>
          <p14:tracePt t="37301" x="9701213" y="4354513"/>
          <p14:tracePt t="38177" x="9713913" y="4354513"/>
          <p14:tracePt t="38186" x="9726613" y="4354513"/>
          <p14:tracePt t="38201" x="9739313" y="4354513"/>
          <p14:tracePt t="38329" x="9726613" y="4354513"/>
          <p14:tracePt t="38337" x="9701213" y="4354513"/>
          <p14:tracePt t="38345" x="9663113" y="4354513"/>
          <p14:tracePt t="38354" x="9637713" y="4354513"/>
          <p14:tracePt t="38370" x="9613900" y="4354513"/>
          <p14:tracePt t="38505" x="9626600" y="4354513"/>
          <p14:tracePt t="38513" x="9650413" y="4354513"/>
          <p14:tracePt t="38521" x="9688513" y="4354513"/>
          <p14:tracePt t="38538" x="9788525" y="4341813"/>
          <p14:tracePt t="38554" x="9839325" y="4330700"/>
          <p14:tracePt t="39321" x="9852025" y="4330700"/>
          <p14:tracePt t="39329" x="9863138" y="4330700"/>
          <p14:tracePt t="39339" x="9888538" y="4330700"/>
          <p14:tracePt t="39356" x="9952038" y="4318000"/>
          <p14:tracePt t="39373" x="10001250" y="4318000"/>
          <p14:tracePt t="39390" x="10039350" y="4318000"/>
          <p14:tracePt t="39393" x="10064750" y="4318000"/>
          <p14:tracePt t="39406" x="10088563" y="4305300"/>
          <p14:tracePt t="39409" x="10101263" y="4292600"/>
          <p14:tracePt t="39423" x="10113963" y="4292600"/>
          <p14:tracePt t="39441" x="10139363" y="4292600"/>
          <p14:tracePt t="42177" x="10139363" y="4305300"/>
          <p14:tracePt t="42185" x="10139363" y="4318000"/>
          <p14:tracePt t="42197" x="10139363" y="4330700"/>
          <p14:tracePt t="42214" x="10139363" y="4354513"/>
          <p14:tracePt t="42230" x="10139363" y="4367213"/>
          <p14:tracePt t="42361" x="10126663" y="4367213"/>
          <p14:tracePt t="42369" x="10088563" y="4367213"/>
          <p14:tracePt t="42382" x="10039350" y="4367213"/>
          <p14:tracePt t="42385" x="10001250" y="4379913"/>
          <p14:tracePt t="42398" x="9963150" y="4392613"/>
          <p14:tracePt t="42401" x="9926638" y="4392613"/>
          <p14:tracePt t="42414" x="9901238" y="4392613"/>
          <p14:tracePt t="42417" x="9888538" y="4392613"/>
          <p14:tracePt t="42431" x="9875838" y="4392613"/>
          <p14:tracePt t="42434" x="9852025" y="4392613"/>
          <p14:tracePt t="42448" x="9813925" y="4392613"/>
          <p14:tracePt t="42465" x="9788525" y="4392613"/>
          <p14:tracePt t="42481" x="9775825" y="4392613"/>
          <p14:tracePt t="42585" x="9775825" y="4379913"/>
          <p14:tracePt t="42593" x="9788525" y="4367213"/>
          <p14:tracePt t="42601" x="9813925" y="4354513"/>
          <p14:tracePt t="42615" x="9839325" y="4330700"/>
          <p14:tracePt t="42617" x="9875838" y="4318000"/>
          <p14:tracePt t="42633" x="9952038" y="4279900"/>
          <p14:tracePt t="42649" x="10001250" y="4254500"/>
          <p14:tracePt t="42665" x="10026650" y="4241800"/>
          <p14:tracePt t="42681" x="10039350" y="4241800"/>
          <p14:tracePt t="43497" x="10026650" y="4241800"/>
          <p14:tracePt t="43505" x="10013950" y="4230688"/>
          <p14:tracePt t="43517" x="9988550" y="4230688"/>
          <p14:tracePt t="49321" x="9988550" y="4217988"/>
          <p14:tracePt t="49329" x="9988550" y="4205288"/>
          <p14:tracePt t="49337" x="10001250" y="4179888"/>
          <p14:tracePt t="49349" x="10013950" y="4167188"/>
          <p14:tracePt t="49366" x="10026650" y="4154488"/>
          <p14:tracePt t="49369" x="10052050" y="4141788"/>
          <p14:tracePt t="49383" x="10052050" y="4117975"/>
          <p14:tracePt t="49385" x="10064750" y="4092575"/>
          <p14:tracePt t="49400" x="10088563" y="4041775"/>
          <p14:tracePt t="49417" x="10101263" y="4017963"/>
          <p14:tracePt t="49433" x="10113963" y="4005263"/>
          <p14:tracePt t="49449" x="10126663" y="3967163"/>
          <p14:tracePt t="49466" x="10152063" y="3941763"/>
          <p14:tracePt t="49482" x="10152063" y="3929063"/>
          <p14:tracePt t="49499" x="10152063" y="3916363"/>
          <p14:tracePt t="49516" x="10152063" y="3892550"/>
          <p14:tracePt t="49533" x="10152063" y="3879850"/>
          <p14:tracePt t="49550" x="10152063" y="3867150"/>
          <p14:tracePt t="49553" x="10152063" y="3854450"/>
          <p14:tracePt t="49566" x="10152063" y="3841750"/>
          <p14:tracePt t="49569" x="10139363" y="3829050"/>
          <p14:tracePt t="49583" x="10126663" y="3816350"/>
          <p14:tracePt t="49585" x="10101263" y="3792538"/>
          <p14:tracePt t="49601" x="10052050" y="3754438"/>
          <p14:tracePt t="49616" x="10001250" y="3716338"/>
          <p14:tracePt t="49633" x="9939338" y="3703638"/>
          <p14:tracePt t="49650" x="9901238" y="3679825"/>
          <p14:tracePt t="49666" x="9875838" y="3679825"/>
          <p14:tracePt t="49683" x="9839325" y="3654425"/>
          <p14:tracePt t="49700" x="9826625" y="3654425"/>
          <p14:tracePt t="49717" x="9813925" y="3654425"/>
          <p14:tracePt t="49785" x="9801225" y="3641725"/>
          <p14:tracePt t="49793" x="9763125" y="3616325"/>
          <p14:tracePt t="49800" x="9713913" y="3579813"/>
          <p14:tracePt t="49817" x="9626600" y="3490913"/>
          <p14:tracePt t="49834" x="9563100" y="3441700"/>
          <p14:tracePt t="49850" x="9525000" y="3403600"/>
          <p14:tracePt t="49866" x="9513888" y="3367088"/>
          <p14:tracePt t="49883" x="9501188" y="3341688"/>
          <p14:tracePt t="49945" x="9501188" y="3328988"/>
          <p14:tracePt t="49952" x="9501188" y="3316288"/>
          <p14:tracePt t="49968" x="9501188" y="3278188"/>
          <p14:tracePt t="49985" x="9501188" y="3254375"/>
          <p14:tracePt t="50001" x="9501188" y="3241675"/>
          <p14:tracePt t="50018" x="9501188" y="3228975"/>
          <p14:tracePt t="51969" x="9513888" y="3228975"/>
          <p14:tracePt t="51977" x="9525000" y="3241675"/>
          <p14:tracePt t="51989" x="9537700" y="3241675"/>
          <p14:tracePt t="51992" x="9537700" y="3254375"/>
          <p14:tracePt t="52006" x="9550400" y="3267075"/>
          <p14:tracePt t="52008" x="9575800" y="3290888"/>
          <p14:tracePt t="52023" x="9588500" y="3290888"/>
          <p14:tracePt t="52025" x="9613900" y="3303588"/>
          <p14:tracePt t="52040" x="9637713" y="3341688"/>
          <p14:tracePt t="52056" x="9663113" y="3354388"/>
          <p14:tracePt t="52073" x="9688513" y="3390900"/>
          <p14:tracePt t="52089" x="9713913" y="3416300"/>
          <p14:tracePt t="52106" x="9739313" y="3429000"/>
          <p14:tracePt t="52123" x="9750425" y="3454400"/>
          <p14:tracePt t="52139" x="9775825" y="3490913"/>
          <p14:tracePt t="52156" x="9801225" y="3503613"/>
          <p14:tracePt t="52173" x="9801225" y="3529013"/>
          <p14:tracePt t="52190" x="9813925" y="3541713"/>
          <p14:tracePt t="52207" x="9813925" y="3554413"/>
          <p14:tracePt t="52223" x="9813925" y="3567113"/>
          <p14:tracePt t="52225" x="9813925" y="3579813"/>
          <p14:tracePt t="52249" x="9813925" y="3590925"/>
          <p14:tracePt t="52265" x="9813925" y="3603625"/>
          <p14:tracePt t="52289" x="9813925" y="3616325"/>
          <p14:tracePt t="52297" x="9813925" y="3629025"/>
          <p14:tracePt t="52681" x="9813925" y="3654425"/>
          <p14:tracePt t="52689" x="9839325" y="3703638"/>
          <p14:tracePt t="52697" x="9875838" y="3767138"/>
          <p14:tracePt t="52708" x="9913938" y="3803650"/>
          <p14:tracePt t="52724" x="9926638" y="3879850"/>
          <p14:tracePt t="52741" x="9939338" y="3905250"/>
          <p14:tracePt t="52758" x="9939338" y="3929063"/>
          <p14:tracePt t="54641" x="9952038" y="3929063"/>
          <p14:tracePt t="54649" x="9975850" y="3929063"/>
          <p14:tracePt t="54663" x="9988550" y="3929063"/>
          <p14:tracePt t="54665" x="10001250" y="3929063"/>
          <p14:tracePt t="54681" x="10039350" y="3905250"/>
          <p14:tracePt t="54696" x="10075863" y="3905250"/>
          <p14:tracePt t="54713" x="10113963" y="3892550"/>
          <p14:tracePt t="54730" x="10126663" y="3892550"/>
          <p14:tracePt t="54746" x="10152063" y="3879850"/>
          <p14:tracePt t="54763" x="10213975" y="3854450"/>
          <p14:tracePt t="54780" x="10313988" y="3829050"/>
          <p14:tracePt t="54796" x="10439400" y="3803650"/>
          <p14:tracePt t="54814" x="10539413" y="3779838"/>
          <p14:tracePt t="54817" x="10577513" y="3779838"/>
          <p14:tracePt t="54830" x="10602913" y="3779838"/>
          <p14:tracePt t="54833" x="10626725" y="3779838"/>
          <p14:tracePt t="54847" x="10652125" y="3767138"/>
          <p14:tracePt t="54849" x="10690225" y="3754438"/>
          <p14:tracePt t="54864" x="10715625" y="3754438"/>
          <p14:tracePt t="54881" x="10764838" y="3754438"/>
          <p14:tracePt t="54897" x="10790238" y="3741738"/>
          <p14:tracePt t="54914" x="10852150" y="3716338"/>
          <p14:tracePt t="54931" x="10915650" y="3716338"/>
          <p14:tracePt t="54947" x="10977563" y="3703638"/>
          <p14:tracePt t="54963" x="11028363" y="3679825"/>
          <p14:tracePt t="54980" x="11041063" y="3679825"/>
          <p14:tracePt t="55777" x="11015663" y="3679825"/>
          <p14:tracePt t="55785" x="11002963" y="3679825"/>
          <p14:tracePt t="55800" x="10928350" y="3679825"/>
          <p14:tracePt t="55817" x="10877550" y="3679825"/>
          <p14:tracePt t="55833" x="10815638" y="3679825"/>
          <p14:tracePt t="55849" x="10764838" y="3679825"/>
          <p14:tracePt t="55866" x="10739438" y="3679825"/>
          <p14:tracePt t="55883" x="10715625" y="3679825"/>
          <p14:tracePt t="55899" x="10702925" y="3679825"/>
          <p14:tracePt t="55907" x="10690225" y="3679825"/>
          <p14:tracePt t="55915" x="10664825" y="3679825"/>
          <p14:tracePt t="55933" x="10652125" y="3679825"/>
          <p14:tracePt t="55953" x="10639425" y="3679825"/>
          <p14:tracePt t="55967" x="10626725" y="3679825"/>
          <p14:tracePt t="55969" x="10614025" y="3679825"/>
          <p14:tracePt t="55984" x="10602913" y="3679825"/>
          <p14:tracePt t="56000" x="10590213" y="3679825"/>
          <p14:tracePt t="56017" x="10577513" y="3679825"/>
          <p14:tracePt t="56073" x="10564813" y="3679825"/>
          <p14:tracePt t="56081" x="10552113" y="3679825"/>
          <p14:tracePt t="56089" x="10539413" y="3679825"/>
          <p14:tracePt t="56100" x="10526713" y="3679825"/>
          <p14:tracePt t="56116" x="10502900" y="3679825"/>
          <p14:tracePt t="56133" x="10490200" y="3679825"/>
          <p14:tracePt t="56150" x="10464800" y="3692525"/>
          <p14:tracePt t="56169" x="10452100" y="3692525"/>
          <p14:tracePt t="56184" x="10439400" y="3692525"/>
          <p14:tracePt t="56201" x="10426700" y="3692525"/>
          <p14:tracePt t="56217" x="10414000" y="3692525"/>
          <p14:tracePt t="56233" x="10401300" y="3692525"/>
          <p14:tracePt t="56250" x="10390188" y="3692525"/>
          <p14:tracePt t="56281" x="10377488" y="3703638"/>
          <p14:tracePt t="56369" x="10364788" y="3729038"/>
          <p14:tracePt t="56377" x="10352088" y="3754438"/>
          <p14:tracePt t="56384" x="10326688" y="3792538"/>
          <p14:tracePt t="56401" x="10252075" y="3929063"/>
          <p14:tracePt t="56417" x="10152063" y="4092575"/>
          <p14:tracePt t="56434" x="10052050" y="4292600"/>
          <p14:tracePt t="56451" x="9975850" y="4430713"/>
          <p14:tracePt t="56467" x="9926638" y="4530725"/>
          <p14:tracePt t="56484" x="9888538" y="4592638"/>
          <p14:tracePt t="56501" x="9888538" y="4630738"/>
          <p14:tracePt t="56504" x="9888538" y="4643438"/>
          <p14:tracePt t="56519" x="9888538" y="4656138"/>
          <p14:tracePt t="56521" x="9888538" y="4667250"/>
          <p14:tracePt t="56534" x="9888538" y="4679950"/>
          <p14:tracePt t="56537" x="9875838" y="4679950"/>
          <p14:tracePt t="56552" x="9863138" y="4718050"/>
          <p14:tracePt t="56568" x="9863138" y="4743450"/>
          <p14:tracePt t="56585" x="9863138" y="4792663"/>
          <p14:tracePt t="56602" x="9863138" y="4843463"/>
          <p14:tracePt t="56618" x="9863138" y="4879975"/>
          <p14:tracePt t="56634" x="9875838" y="4892675"/>
          <p14:tracePt t="56652" x="9888538" y="4892675"/>
          <p14:tracePt t="56761" x="9901238" y="4892675"/>
          <p14:tracePt t="56768" x="9913938" y="4892675"/>
          <p14:tracePt t="56777" x="9952038" y="4892675"/>
          <p14:tracePt t="56785" x="9975850" y="4892675"/>
          <p14:tracePt t="56802" x="10039350" y="4892675"/>
          <p14:tracePt t="56818" x="10101263" y="4892675"/>
          <p14:tracePt t="56835" x="10139363" y="4868863"/>
          <p14:tracePt t="56852" x="10201275" y="4843463"/>
          <p14:tracePt t="56869" x="10252075" y="4805363"/>
          <p14:tracePt t="56885" x="10264775" y="4792663"/>
          <p14:tracePt t="56888" x="10288588" y="4779963"/>
          <p14:tracePt t="56902" x="10288588" y="4768850"/>
          <p14:tracePt t="56919" x="10301288" y="4743450"/>
          <p14:tracePt t="56921" x="10313988" y="4730750"/>
          <p14:tracePt t="56936" x="10313988" y="4705350"/>
          <p14:tracePt t="56953" x="10313988" y="4656138"/>
          <p14:tracePt t="56969" x="10313988" y="4618038"/>
          <p14:tracePt t="56985" x="10313988" y="4554538"/>
          <p14:tracePt t="57002" x="10313988" y="4530725"/>
          <p14:tracePt t="57019" x="10313988" y="4492625"/>
          <p14:tracePt t="57035" x="10301288" y="4467225"/>
          <p14:tracePt t="57052" x="10277475" y="4454525"/>
          <p14:tracePt t="57069" x="10264775" y="4454525"/>
          <p14:tracePt t="57085" x="10252075" y="4454525"/>
          <p14:tracePt t="57561" x="10252075" y="4467225"/>
          <p14:tracePt t="57593" x="10252075" y="4479925"/>
          <p14:tracePt t="57601" x="10252075" y="4492625"/>
          <p14:tracePt t="57626" x="10252075" y="4505325"/>
          <p14:tracePt t="57641" x="10252075" y="4518025"/>
          <p14:tracePt t="57657" x="10252075" y="4543425"/>
          <p14:tracePt t="57673" x="10252075" y="4554538"/>
          <p14:tracePt t="57689" x="10252075" y="4567238"/>
          <p14:tracePt t="57697" x="10252075" y="4579938"/>
          <p14:tracePt t="57705" x="10252075" y="4592638"/>
          <p14:tracePt t="57721" x="10252075" y="4630738"/>
          <p14:tracePt t="57736" x="10239375" y="4667250"/>
          <p14:tracePt t="57753" x="10226675" y="4692650"/>
          <p14:tracePt t="57770" x="10213975" y="4730750"/>
          <p14:tracePt t="57786" x="10201275" y="4768850"/>
          <p14:tracePt t="57803" x="10188575" y="4792663"/>
          <p14:tracePt t="57820" x="10188575" y="4818063"/>
          <p14:tracePt t="57836" x="10177463" y="4843463"/>
          <p14:tracePt t="57853" x="10164763" y="4879975"/>
          <p14:tracePt t="57870" x="10164763" y="4905375"/>
          <p14:tracePt t="57872" x="10152063" y="4930775"/>
          <p14:tracePt t="57887" x="10139363" y="4943475"/>
          <p14:tracePt t="57888" x="10139363" y="4968875"/>
          <p14:tracePt t="57904" x="10139363" y="5018088"/>
          <p14:tracePt t="57920" x="10126663" y="5056188"/>
          <p14:tracePt t="57937" x="10126663" y="5081588"/>
          <p14:tracePt t="57954" x="10113963" y="5105400"/>
          <p14:tracePt t="57969" x="10113963" y="5118100"/>
          <p14:tracePt t="59649" x="10126663" y="5043488"/>
          <p14:tracePt t="59657" x="10188575" y="4905375"/>
          <p14:tracePt t="59665" x="10264775" y="4730750"/>
          <p14:tracePt t="59676" x="10301288" y="4567238"/>
          <p14:tracePt t="59693" x="10339388" y="4292600"/>
          <p14:tracePt t="59709" x="10339388" y="4105275"/>
          <p14:tracePt t="59712" x="10339388" y="4041775"/>
          <p14:tracePt t="59726" x="10339388" y="3992563"/>
          <p14:tracePt t="59729" x="10339388" y="3941763"/>
          <p14:tracePt t="59743" x="10339388" y="3879850"/>
          <p14:tracePt t="59746" x="10326688" y="3829050"/>
          <p14:tracePt t="59760" x="10277475" y="3729038"/>
          <p14:tracePt t="59777" x="10239375" y="3679825"/>
          <p14:tracePt t="59793" x="10201275" y="3629025"/>
          <p14:tracePt t="59810" x="10188575" y="3603625"/>
          <p14:tracePt t="59826" x="10177463" y="3590925"/>
          <p14:tracePt t="59889" x="10177463" y="3579813"/>
          <p14:tracePt t="59905" x="10177463" y="3554413"/>
          <p14:tracePt t="59913" x="10164763" y="3529013"/>
          <p14:tracePt t="59927" x="10152063" y="3503613"/>
          <p14:tracePt t="59930" x="10139363" y="3479800"/>
          <p14:tracePt t="59944" x="10126663" y="3441700"/>
          <p14:tracePt t="59961" x="10113963" y="3441700"/>
          <p14:tracePt t="59977" x="10113963" y="3416300"/>
          <p14:tracePt t="60009" x="10113963" y="3403600"/>
          <p14:tracePt t="60017" x="10113963" y="3390900"/>
          <p14:tracePt t="60027" x="10113963" y="3378200"/>
          <p14:tracePt t="60043" x="10126663" y="3354388"/>
          <p14:tracePt t="60060" x="10139363" y="3341688"/>
          <p14:tracePt t="60076" x="10177463" y="3303588"/>
          <p14:tracePt t="60094" x="10239375" y="3267075"/>
          <p14:tracePt t="60096" x="10277475" y="3254375"/>
          <p14:tracePt t="60111" x="10313988" y="3254375"/>
          <p14:tracePt t="60114" x="10352088" y="3228975"/>
          <p14:tracePt t="60128" x="10390188" y="3216275"/>
          <p14:tracePt t="60132" x="10401300" y="3216275"/>
          <p14:tracePt t="60145" x="10414000" y="3190875"/>
          <p14:tracePt t="60161" x="10426700" y="3190875"/>
          <p14:tracePt t="60233" x="10439400" y="3190875"/>
          <p14:tracePt t="60241" x="10464800" y="3190875"/>
          <p14:tracePt t="60249" x="10477500" y="3178175"/>
          <p14:tracePt t="60261" x="10490200" y="3165475"/>
          <p14:tracePt t="60265" x="10514013" y="3165475"/>
          <p14:tracePt t="60278" x="10526713" y="3165475"/>
          <p14:tracePt t="60280" x="10539413" y="3165475"/>
          <p14:tracePt t="60295" x="10552113" y="3165475"/>
          <p14:tracePt t="60345" x="10564813" y="3165475"/>
          <p14:tracePt t="60353" x="10577513" y="3165475"/>
          <p14:tracePt t="60361" x="10590213" y="3165475"/>
          <p14:tracePt t="60378" x="10626725" y="3165475"/>
          <p14:tracePt t="60394" x="10677525" y="3165475"/>
          <p14:tracePt t="60411" x="10702925" y="3165475"/>
          <p14:tracePt t="60428" x="10739438" y="3165475"/>
          <p14:tracePt t="60444" x="10777538" y="3165475"/>
          <p14:tracePt t="60461" x="10828338" y="3165475"/>
          <p14:tracePt t="60464" x="10864850" y="3165475"/>
          <p14:tracePt t="60481" x="10877550" y="3165475"/>
          <p14:tracePt t="60495" x="10902950" y="3165475"/>
          <p14:tracePt t="60512" x="10939463" y="3165475"/>
          <p14:tracePt t="60529" x="10964863" y="3165475"/>
          <p14:tracePt t="60892" x="10964863" y="3178175"/>
          <p14:tracePt t="60897" x="10964863" y="3190875"/>
          <p14:tracePt t="60913" x="10964863" y="3216275"/>
          <p14:tracePt t="60930" x="10964863" y="3267075"/>
          <p14:tracePt t="60946" x="10964863" y="3303588"/>
          <p14:tracePt t="60963" x="10964863" y="3354388"/>
          <p14:tracePt t="60979" x="10964863" y="3429000"/>
          <p14:tracePt t="60996" x="10964863" y="3516313"/>
          <p14:tracePt t="61013" x="10964863" y="3579813"/>
          <p14:tracePt t="61029" x="10977563" y="3629025"/>
          <p14:tracePt t="61032" x="10977563" y="3654425"/>
          <p14:tracePt t="61046" x="10977563" y="3679825"/>
          <p14:tracePt t="61049" x="10977563" y="3703638"/>
          <p14:tracePt t="61063" x="10990263" y="3716338"/>
          <p14:tracePt t="61065" x="10990263" y="3729038"/>
          <p14:tracePt t="61080" x="10990263" y="3741738"/>
          <p14:tracePt t="61096" x="10990263" y="3754438"/>
          <p14:tracePt t="61113" x="11002963" y="3767138"/>
          <p14:tracePt t="61130" x="11002963" y="3779838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385897-1D8E-286A-783B-5B85E10FD1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>
            <a:extLst>
              <a:ext uri="{FF2B5EF4-FFF2-40B4-BE49-F238E27FC236}">
                <a16:creationId xmlns:a16="http://schemas.microsoft.com/office/drawing/2014/main" id="{37EA322A-C32F-4C21-E793-E08E398A185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>
            <a:extLst>
              <a:ext uri="{FF2B5EF4-FFF2-40B4-BE49-F238E27FC236}">
                <a16:creationId xmlns:a16="http://schemas.microsoft.com/office/drawing/2014/main" id="{97EC896A-DF9B-4CEF-842A-935A01E275C3}"/>
              </a:ext>
            </a:extLst>
          </p:cNvPr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(2)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>
            <a:extLst>
              <a:ext uri="{FF2B5EF4-FFF2-40B4-BE49-F238E27FC236}">
                <a16:creationId xmlns:a16="http://schemas.microsoft.com/office/drawing/2014/main" id="{4C39C3A1-10DE-6840-C714-3FF9BAC51F5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>
            <a:extLst>
              <a:ext uri="{FF2B5EF4-FFF2-40B4-BE49-F238E27FC236}">
                <a16:creationId xmlns:a16="http://schemas.microsoft.com/office/drawing/2014/main" id="{A225C0B2-8296-3FE5-636D-1F6B559B092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>
            <a:extLst>
              <a:ext uri="{FF2B5EF4-FFF2-40B4-BE49-F238E27FC236}">
                <a16:creationId xmlns:a16="http://schemas.microsoft.com/office/drawing/2014/main" id="{FBD75D4F-BC58-C441-D95A-B219D22439B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1048597" name="TextBox 47">
            <a:extLst>
              <a:ext uri="{FF2B5EF4-FFF2-40B4-BE49-F238E27FC236}">
                <a16:creationId xmlns:a16="http://schemas.microsoft.com/office/drawing/2014/main" id="{4349A47D-5EB7-1A4C-1815-302C728BE750}"/>
              </a:ext>
            </a:extLst>
          </p:cNvPr>
          <p:cNvSpPr txBox="1"/>
          <p:nvPr/>
        </p:nvSpPr>
        <p:spPr>
          <a:xfrm>
            <a:off x="962775" y="2242114"/>
            <a:ext cx="10266449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With a </a:t>
            </a:r>
            <a:r>
              <a:rPr lang="en-US" sz="2800" b="1" dirty="0">
                <a:latin typeface="Alexandria"/>
              </a:rPr>
              <a:t>p-value of 0.017</a:t>
            </a:r>
            <a:r>
              <a:rPr lang="en-US" sz="2800" dirty="0">
                <a:latin typeface="Alexandria"/>
              </a:rPr>
              <a:t>, we </a:t>
            </a:r>
            <a:r>
              <a:rPr lang="en-US" sz="2800" b="1" dirty="0">
                <a:latin typeface="Alexandria"/>
              </a:rPr>
              <a:t>reject the null hypothesis</a:t>
            </a:r>
            <a:r>
              <a:rPr lang="en-US" sz="2800" dirty="0">
                <a:latin typeface="Alexandria"/>
              </a:rPr>
              <a:t>, indicating a </a:t>
            </a:r>
            <a:r>
              <a:rPr lang="en-US" sz="2800" b="1" dirty="0">
                <a:latin typeface="Alexandria"/>
              </a:rPr>
              <a:t>significant reduction in no-show rates</a:t>
            </a:r>
            <a:r>
              <a:rPr lang="en-US" sz="2800" dirty="0">
                <a:latin typeface="Alexandria"/>
              </a:rPr>
              <a:t>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The clinic </a:t>
            </a:r>
            <a:r>
              <a:rPr lang="en-US" sz="2800" b="1" dirty="0">
                <a:latin typeface="Alexandria"/>
              </a:rPr>
              <a:t>should consider fully adopting the digital scheduling system</a:t>
            </a:r>
            <a:r>
              <a:rPr lang="en-US" sz="2800" dirty="0">
                <a:latin typeface="Alexandria"/>
              </a:rPr>
              <a:t>, as the evidence suggests it </a:t>
            </a:r>
            <a:r>
              <a:rPr lang="en-US" sz="2800" b="1" dirty="0">
                <a:latin typeface="Alexandria"/>
              </a:rPr>
              <a:t>effectively reduces patient no-show rates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2097153" name="Graphic 21">
            <a:extLst>
              <a:ext uri="{FF2B5EF4-FFF2-40B4-BE49-F238E27FC236}">
                <a16:creationId xmlns:a16="http://schemas.microsoft.com/office/drawing/2014/main" id="{DE9D634A-0A35-ADD3-45EE-1966122514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020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5525"/>
    </mc:Choice>
    <mc:Fallback xmlns="">
      <p:transition advTm="1855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5863" x="3276600" y="6188075"/>
          <p14:tracePt t="26085" x="1865313" y="6745288"/>
          <p14:tracePt t="26096" x="1827213" y="6683375"/>
          <p14:tracePt t="26113" x="1752600" y="6583363"/>
          <p14:tracePt t="26115" x="1739900" y="6545263"/>
          <p14:tracePt t="26130" x="1714500" y="6519863"/>
          <p14:tracePt t="26132" x="1701800" y="6507163"/>
          <p14:tracePt t="26147" x="1701800" y="6483350"/>
          <p14:tracePt t="26252" x="1701800" y="6470650"/>
          <p14:tracePt t="26372" x="1701800" y="6457950"/>
          <p14:tracePt t="26404" x="1714500" y="6457950"/>
          <p14:tracePt t="26413" x="1727200" y="6445250"/>
          <p14:tracePt t="26429" x="1739900" y="6445250"/>
          <p14:tracePt t="26437" x="1752600" y="6432550"/>
          <p14:tracePt t="26447" x="1778000" y="6432550"/>
          <p14:tracePt t="26464" x="1790700" y="6432550"/>
          <p14:tracePt t="26480" x="1814513" y="6432550"/>
          <p14:tracePt t="58804" x="1814513" y="6419850"/>
          <p14:tracePt t="58812" x="1814513" y="6407150"/>
          <p14:tracePt t="58820" x="1827213" y="6345238"/>
          <p14:tracePt t="58832" x="1890713" y="6207125"/>
          <p14:tracePt t="58849" x="2039938" y="5756275"/>
          <p14:tracePt t="58851" x="2152650" y="5430838"/>
          <p14:tracePt t="58865" x="2239963" y="5194300"/>
          <p14:tracePt t="58868" x="2328863" y="4968875"/>
          <p14:tracePt t="58882" x="2403475" y="4756150"/>
          <p14:tracePt t="58884" x="2452688" y="4592638"/>
          <p14:tracePt t="58900" x="2516188" y="4305300"/>
          <p14:tracePt t="58916" x="2565400" y="4029075"/>
          <p14:tracePt t="58932" x="2578100" y="3916363"/>
          <p14:tracePt t="58934" x="2578100" y="3816350"/>
          <p14:tracePt t="58949" x="2578100" y="3616325"/>
          <p14:tracePt t="58965" x="2578100" y="3454400"/>
          <p14:tracePt t="58982" x="2578100" y="3403600"/>
          <p14:tracePt t="59468" x="2590800" y="3403600"/>
          <p14:tracePt t="59476" x="2628900" y="3429000"/>
          <p14:tracePt t="59484" x="2678113" y="3467100"/>
          <p14:tracePt t="59500" x="2778125" y="3567113"/>
          <p14:tracePt t="59517" x="2903538" y="3641725"/>
          <p14:tracePt t="59534" x="2979738" y="3654425"/>
          <p14:tracePt t="59550" x="3003550" y="3654425"/>
          <p14:tracePt t="59796" x="3003550" y="3641725"/>
          <p14:tracePt t="61220" x="2992438" y="3641725"/>
          <p14:tracePt t="61228" x="2979738" y="3641725"/>
          <p14:tracePt t="61237" x="2967038" y="3641725"/>
          <p14:tracePt t="61255" x="2954338" y="3641725"/>
          <p14:tracePt t="61271" x="2941638" y="3641725"/>
          <p14:tracePt t="61289" x="2928938" y="3629025"/>
          <p14:tracePt t="61305" x="2903538" y="3629025"/>
          <p14:tracePt t="61307" x="2890838" y="3616325"/>
          <p14:tracePt t="61324" x="2879725" y="3603625"/>
          <p14:tracePt t="61340" x="2816225" y="3590925"/>
          <p14:tracePt t="61355" x="2790825" y="3579813"/>
          <p14:tracePt t="61372" x="2754313" y="3554413"/>
          <p14:tracePt t="61389" x="2728913" y="3554413"/>
          <p14:tracePt t="61405" x="2716213" y="3541713"/>
          <p14:tracePt t="61476" x="2703513" y="3529013"/>
          <p14:tracePt t="61492" x="2703513" y="3516313"/>
          <p14:tracePt t="62068" x="2716213" y="3503613"/>
          <p14:tracePt t="62075" x="2741613" y="3467100"/>
          <p14:tracePt t="62091" x="2778125" y="3441700"/>
          <p14:tracePt t="62093" x="2828925" y="3390900"/>
          <p14:tracePt t="62107" x="2967038" y="3290888"/>
          <p14:tracePt t="62124" x="3116263" y="3190875"/>
          <p14:tracePt t="62140" x="3267075" y="3090863"/>
          <p14:tracePt t="62157" x="3405188" y="3003550"/>
          <p14:tracePt t="62173" x="3530600" y="2928938"/>
          <p14:tracePt t="62190" x="3679825" y="2878138"/>
          <p14:tracePt t="62207" x="3817938" y="2840038"/>
          <p14:tracePt t="62224" x="3943350" y="2816225"/>
          <p14:tracePt t="62241" x="4056063" y="2803525"/>
          <p14:tracePt t="62244" x="4081463" y="2803525"/>
          <p14:tracePt t="62259" x="4105275" y="2803525"/>
          <p14:tracePt t="62275" x="4143375" y="2803525"/>
          <p14:tracePt t="62292" x="4181475" y="2803525"/>
          <p14:tracePt t="62308" x="4243388" y="2803525"/>
          <p14:tracePt t="62324" x="4318000" y="2803525"/>
          <p14:tracePt t="62341" x="4330700" y="2816225"/>
          <p14:tracePt t="62404" x="4343400" y="2816225"/>
          <p14:tracePt t="62411" x="4356100" y="2816225"/>
          <p14:tracePt t="62424" x="4381500" y="2816225"/>
          <p14:tracePt t="62427" x="4418013" y="2816225"/>
          <p14:tracePt t="62442" x="4456113" y="2816225"/>
          <p14:tracePt t="62459" x="4556125" y="2816225"/>
          <p14:tracePt t="62475" x="4606925" y="2816225"/>
          <p14:tracePt t="62492" x="4643438" y="2816225"/>
          <p14:tracePt t="62508" x="4656138" y="2828925"/>
          <p14:tracePt t="63180" x="4668838" y="2828925"/>
          <p14:tracePt t="63188" x="4706938" y="2828925"/>
          <p14:tracePt t="63195" x="4756150" y="2828925"/>
          <p14:tracePt t="63210" x="4819650" y="2828925"/>
          <p14:tracePt t="63212" x="4868863" y="2828925"/>
          <p14:tracePt t="63227" x="4994275" y="2816225"/>
          <p14:tracePt t="63244" x="5170488" y="2803525"/>
          <p14:tracePt t="63260" x="5357813" y="2790825"/>
          <p14:tracePt t="63277" x="5583238" y="2790825"/>
          <p14:tracePt t="63293" x="5845175" y="2828925"/>
          <p14:tracePt t="63310" x="6083300" y="2865438"/>
          <p14:tracePt t="63327" x="6296025" y="2903538"/>
          <p14:tracePt t="63344" x="6472238" y="2916238"/>
          <p14:tracePt t="63360" x="6634163" y="2941638"/>
          <p14:tracePt t="63363" x="6696075" y="2952750"/>
          <p14:tracePt t="63377" x="6772275" y="2965450"/>
          <p14:tracePt t="63380" x="6821488" y="2978150"/>
          <p14:tracePt t="63394" x="6872288" y="2978150"/>
          <p14:tracePt t="63396" x="6934200" y="2978150"/>
          <p14:tracePt t="63411" x="7010400" y="2978150"/>
          <p14:tracePt t="63427" x="7059613" y="2978150"/>
          <p14:tracePt t="63444" x="7110413" y="2978150"/>
          <p14:tracePt t="63461" x="7159625" y="2978150"/>
          <p14:tracePt t="63478" x="7185025" y="2965450"/>
          <p14:tracePt t="63494" x="7210425" y="2965450"/>
          <p14:tracePt t="63510" x="7223125" y="2941638"/>
          <p14:tracePt t="63527" x="7246938" y="2928938"/>
          <p14:tracePt t="63544" x="7285038" y="2903538"/>
          <p14:tracePt t="63548" x="7297738" y="2890838"/>
          <p14:tracePt t="63561" x="7323138" y="2878138"/>
          <p14:tracePt t="63563" x="7335838" y="2865438"/>
          <p14:tracePt t="63578" x="7359650" y="2852738"/>
          <p14:tracePt t="63580" x="7397750" y="2828925"/>
          <p14:tracePt t="63595" x="7459663" y="2816225"/>
          <p14:tracePt t="63611" x="7510463" y="2790825"/>
          <p14:tracePt t="63628" x="7548563" y="2778125"/>
          <p14:tracePt t="63644" x="7561263" y="2778125"/>
          <p14:tracePt t="64339" x="7548563" y="2765425"/>
          <p14:tracePt t="64348" x="7548563" y="2752725"/>
          <p14:tracePt t="64684" x="7535863" y="2752725"/>
          <p14:tracePt t="64700" x="7523163" y="2765425"/>
          <p14:tracePt t="64716" x="7523163" y="2778125"/>
          <p14:tracePt t="64748" x="7523163" y="2765425"/>
          <p14:tracePt t="64755" x="7510463" y="2752725"/>
          <p14:tracePt t="64764" x="7497763" y="2752725"/>
          <p14:tracePt t="64781" x="7497763" y="2740025"/>
          <p14:tracePt t="64804" x="7485063" y="2740025"/>
          <p14:tracePt t="65076" x="7497763" y="2728913"/>
          <p14:tracePt t="65084" x="7510463" y="2728913"/>
          <p14:tracePt t="65099" x="7535863" y="2728913"/>
          <p14:tracePt t="65101" x="7548563" y="2716213"/>
          <p14:tracePt t="65115" x="7597775" y="2703513"/>
          <p14:tracePt t="65131" x="7661275" y="2678113"/>
          <p14:tracePt t="65148" x="7723188" y="2665413"/>
          <p14:tracePt t="65165" x="7797800" y="2640013"/>
          <p14:tracePt t="65181" x="7874000" y="2640013"/>
          <p14:tracePt t="65198" x="7910513" y="2616200"/>
          <p14:tracePt t="65215" x="7974013" y="2616200"/>
          <p14:tracePt t="65232" x="8074025" y="2603500"/>
          <p14:tracePt t="65249" x="8148638" y="2603500"/>
          <p14:tracePt t="65252" x="8186738" y="2590800"/>
          <p14:tracePt t="65266" x="8223250" y="2578100"/>
          <p14:tracePt t="65268" x="8274050" y="2578100"/>
          <p14:tracePt t="65282" x="8312150" y="2578100"/>
          <p14:tracePt t="65284" x="8335963" y="2578100"/>
          <p14:tracePt t="65300" x="8374063" y="2578100"/>
          <p14:tracePt t="65316" x="8424863" y="2578100"/>
          <p14:tracePt t="65332" x="8435975" y="2578100"/>
          <p14:tracePt t="65349" x="8448675" y="2578100"/>
          <p14:tracePt t="65476" x="8435975" y="2603500"/>
          <p14:tracePt t="65483" x="8374063" y="2640013"/>
          <p14:tracePt t="65491" x="8312150" y="2678113"/>
          <p14:tracePt t="65500" x="8248650" y="2716213"/>
          <p14:tracePt t="65516" x="8086725" y="2778125"/>
          <p14:tracePt t="65532" x="7974013" y="2828925"/>
          <p14:tracePt t="65549" x="7910513" y="2840038"/>
          <p14:tracePt t="65565" x="7874000" y="2865438"/>
          <p14:tracePt t="65583" x="7848600" y="2865438"/>
          <p14:tracePt t="65660" x="7810500" y="2865438"/>
          <p14:tracePt t="65668" x="7761288" y="2865438"/>
          <p14:tracePt t="65684" x="7685088" y="2865438"/>
          <p14:tracePt t="65787" x="7673975" y="2865438"/>
          <p14:tracePt t="65796" x="7648575" y="2865438"/>
          <p14:tracePt t="65804" x="7610475" y="2865438"/>
          <p14:tracePt t="65817" x="7572375" y="2865438"/>
          <p14:tracePt t="65819" x="7523163" y="2865438"/>
          <p14:tracePt t="65833" x="7472363" y="2865438"/>
          <p14:tracePt t="65836" x="7423150" y="2865438"/>
          <p14:tracePt t="65851" x="7259638" y="2865438"/>
          <p14:tracePt t="65868" x="7134225" y="2865438"/>
          <p14:tracePt t="65884" x="7021513" y="2865438"/>
          <p14:tracePt t="65900" x="6921500" y="2865438"/>
          <p14:tracePt t="65917" x="6884988" y="2865438"/>
          <p14:tracePt t="66180" x="6910388" y="2852738"/>
          <p14:tracePt t="66188" x="6959600" y="2828925"/>
          <p14:tracePt t="66201" x="7034213" y="2803525"/>
          <p14:tracePt t="66204" x="7123113" y="2778125"/>
          <p14:tracePt t="66218" x="7210425" y="2752725"/>
          <p14:tracePt t="66220" x="7297738" y="2716213"/>
          <p14:tracePt t="66235" x="7472363" y="2652713"/>
          <p14:tracePt t="66252" x="7648575" y="2590800"/>
          <p14:tracePt t="66268" x="7861300" y="2527300"/>
          <p14:tracePt t="66285" x="8099425" y="2478088"/>
          <p14:tracePt t="66301" x="8324850" y="2414588"/>
          <p14:tracePt t="66317" x="8537575" y="2378075"/>
          <p14:tracePt t="66334" x="8661400" y="2365375"/>
          <p14:tracePt t="66351" x="8724900" y="2352675"/>
          <p14:tracePt t="66368" x="8763000" y="2339975"/>
          <p14:tracePt t="66371" x="8786813" y="2339975"/>
          <p14:tracePt t="66385" x="8812213" y="2339975"/>
          <p14:tracePt t="66387" x="8824913" y="2327275"/>
          <p14:tracePt t="66401" x="8850313" y="2327275"/>
          <p14:tracePt t="66403" x="8874125" y="2327275"/>
          <p14:tracePt t="66419" x="8950325" y="2290763"/>
          <p14:tracePt t="66435" x="9024938" y="2278063"/>
          <p14:tracePt t="66452" x="9150350" y="2252663"/>
          <p14:tracePt t="66468" x="9324975" y="2227263"/>
          <p14:tracePt t="66485" x="9525000" y="2214563"/>
          <p14:tracePt t="66502" x="9788525" y="2201863"/>
          <p14:tracePt t="66518" x="10152063" y="2190750"/>
          <p14:tracePt t="66535" x="10502900" y="2190750"/>
          <p14:tracePt t="66551" x="10815638" y="2190750"/>
          <p14:tracePt t="66569" x="11015663" y="2190750"/>
          <p14:tracePt t="66572" x="11064875" y="2190750"/>
          <p14:tracePt t="66586" x="11102975" y="2190750"/>
          <p14:tracePt t="67020" x="11102975" y="2201863"/>
          <p14:tracePt t="67028" x="11102975" y="2214563"/>
          <p14:tracePt t="67037" x="11102975" y="2227263"/>
          <p14:tracePt t="67053" x="11077575" y="2252663"/>
          <p14:tracePt t="67069" x="11064875" y="2252663"/>
          <p14:tracePt t="67087" x="11052175" y="2252663"/>
          <p14:tracePt t="67236" x="11041063" y="2265363"/>
          <p14:tracePt t="67244" x="11015663" y="2278063"/>
          <p14:tracePt t="67253" x="10990263" y="2290763"/>
          <p14:tracePt t="67270" x="10928350" y="2327275"/>
          <p14:tracePt t="67287" x="10828338" y="2390775"/>
          <p14:tracePt t="67304" x="10777538" y="2403475"/>
          <p14:tracePt t="67321" x="10752138" y="2427288"/>
          <p14:tracePt t="67323" x="10726738" y="2427288"/>
          <p14:tracePt t="67338" x="10715625" y="2427288"/>
          <p14:tracePt t="67404" x="10702925" y="2427288"/>
          <p14:tracePt t="67411" x="10677525" y="2439988"/>
          <p14:tracePt t="67421" x="10652125" y="2439988"/>
          <p14:tracePt t="67437" x="10602913" y="2439988"/>
          <p14:tracePt t="67454" x="10564813" y="2439988"/>
          <p14:tracePt t="67628" x="10552113" y="2439988"/>
          <p14:tracePt t="67636" x="10539413" y="2452688"/>
          <p14:tracePt t="67644" x="10526713" y="2478088"/>
          <p14:tracePt t="67654" x="10502900" y="2478088"/>
          <p14:tracePt t="67671" x="10452100" y="2503488"/>
          <p14:tracePt t="67688" x="10401300" y="2527300"/>
          <p14:tracePt t="67691" x="10364788" y="2540000"/>
          <p14:tracePt t="67706" x="10326688" y="2565400"/>
          <p14:tracePt t="67708" x="10288588" y="2578100"/>
          <p14:tracePt t="67723" x="10252075" y="2590800"/>
          <p14:tracePt t="67725" x="10213975" y="2603500"/>
          <p14:tracePt t="67739" x="10113963" y="2652713"/>
          <p14:tracePt t="67755" x="10026650" y="2652713"/>
          <p14:tracePt t="67988" x="10013950" y="2652713"/>
          <p14:tracePt t="67996" x="10001250" y="2665413"/>
          <p14:tracePt t="68005" x="9975850" y="2678113"/>
          <p14:tracePt t="68022" x="9901238" y="2690813"/>
          <p14:tracePt t="68039" x="9839325" y="2690813"/>
          <p14:tracePt t="68056" x="9826625" y="2690813"/>
          <p14:tracePt t="68363" x="9813925" y="2690813"/>
          <p14:tracePt t="68372" x="9801225" y="2690813"/>
          <p14:tracePt t="68380" x="9788525" y="2690813"/>
          <p14:tracePt t="69596" x="9788525" y="2678113"/>
          <p14:tracePt t="69604" x="9788525" y="2640013"/>
          <p14:tracePt t="69612" x="9801225" y="2578100"/>
          <p14:tracePt t="69627" x="9863138" y="2465388"/>
          <p14:tracePt t="69643" x="9952038" y="2303463"/>
          <p14:tracePt t="69660" x="10075863" y="2127250"/>
          <p14:tracePt t="69677" x="10277475" y="1978025"/>
          <p14:tracePt t="69693" x="10577513" y="1752600"/>
          <p14:tracePt t="69710" x="11028363" y="1501775"/>
          <p14:tracePt t="69727" x="11715750" y="1176338"/>
          <p14:tracePt t="71555" x="10502900" y="12700"/>
          <p14:tracePt t="71565" x="10502900" y="38100"/>
          <p14:tracePt t="71581" x="10490200" y="61913"/>
          <p14:tracePt t="71598" x="10490200" y="74613"/>
          <p14:tracePt t="71615" x="10477500" y="100013"/>
          <p14:tracePt t="71632" x="10477500" y="150813"/>
          <p14:tracePt t="71635" x="10464800" y="161925"/>
          <p14:tracePt t="71649" x="10452100" y="174625"/>
          <p14:tracePt t="71651" x="10452100" y="187325"/>
          <p14:tracePt t="71666" x="10452100" y="200025"/>
          <p14:tracePt t="71668" x="10439400" y="212725"/>
          <p14:tracePt t="71683" x="10439400" y="238125"/>
          <p14:tracePt t="71699" x="10426700" y="250825"/>
          <p14:tracePt t="71716" x="10414000" y="300038"/>
          <p14:tracePt t="71732" x="10401300" y="338138"/>
          <p14:tracePt t="71749" x="10401300" y="400050"/>
          <p14:tracePt t="71765" x="10390188" y="463550"/>
          <p14:tracePt t="71782" x="10352088" y="550863"/>
          <p14:tracePt t="71799" x="10339388" y="663575"/>
          <p14:tracePt t="71816" x="10301288" y="838200"/>
          <p14:tracePt t="71832" x="10264775" y="976313"/>
          <p14:tracePt t="71850" x="10213975" y="1125538"/>
          <p14:tracePt t="71852" x="10177463" y="1201738"/>
          <p14:tracePt t="71866" x="10139363" y="1276350"/>
          <p14:tracePt t="71868" x="10101263" y="1350963"/>
          <p14:tracePt t="71883" x="10026650" y="1463675"/>
          <p14:tracePt t="71900" x="9975850" y="1563688"/>
          <p14:tracePt t="71916" x="9913938" y="1663700"/>
          <p14:tracePt t="71934" x="9875838" y="1739900"/>
          <p14:tracePt t="71949" x="9826625" y="1801813"/>
          <p14:tracePt t="71966" x="9801225" y="1839913"/>
          <p14:tracePt t="72036" x="9801225" y="1852613"/>
          <p14:tracePt t="72044" x="9788525" y="1865313"/>
          <p14:tracePt t="72052" x="9775825" y="1889125"/>
          <p14:tracePt t="72067" x="9750425" y="1952625"/>
          <p14:tracePt t="72083" x="9739313" y="1989138"/>
          <p14:tracePt t="72100" x="9739313" y="2001838"/>
          <p14:tracePt t="72116" x="9739313" y="2014538"/>
          <p14:tracePt t="72292" x="9739313" y="2027238"/>
          <p14:tracePt t="72300" x="9739313" y="2039938"/>
          <p14:tracePt t="72307" x="9739313" y="2052638"/>
          <p14:tracePt t="72317" x="9739313" y="2065338"/>
          <p14:tracePt t="72333" x="9739313" y="2089150"/>
          <p14:tracePt t="72350" x="9739313" y="2114550"/>
          <p14:tracePt t="72367" x="9739313" y="2165350"/>
          <p14:tracePt t="72384" x="9739313" y="2227263"/>
          <p14:tracePt t="72401" x="9726613" y="2278063"/>
          <p14:tracePt t="72403" x="9713913" y="2290763"/>
          <p14:tracePt t="72418" x="9713913" y="2314575"/>
          <p14:tracePt t="72421" x="9701213" y="2352675"/>
          <p14:tracePt t="72435" x="9688513" y="2378075"/>
          <p14:tracePt t="72451" x="9675813" y="2403475"/>
          <p14:tracePt t="72468" x="9675813" y="2414588"/>
          <p14:tracePt t="72564" x="9688513" y="2414588"/>
          <p14:tracePt t="72571" x="9713913" y="2414588"/>
          <p14:tracePt t="72584" x="9750425" y="2414588"/>
          <p14:tracePt t="72587" x="9788525" y="2414588"/>
          <p14:tracePt t="72601" x="9801225" y="2414588"/>
          <p14:tracePt t="72604" x="9813925" y="2414588"/>
          <p14:tracePt t="72618" x="9826625" y="2414588"/>
          <p14:tracePt t="72621" x="9852025" y="2414588"/>
          <p14:tracePt t="72708" x="9852025" y="2427288"/>
          <p14:tracePt t="72716" x="9852025" y="2465388"/>
          <p14:tracePt t="72725" x="9852025" y="2503488"/>
          <p14:tracePt t="72734" x="9852025" y="2552700"/>
          <p14:tracePt t="72749" x="9788525" y="2665413"/>
          <p14:tracePt t="72767" x="9726613" y="2728913"/>
          <p14:tracePt t="72783" x="9675813" y="2790825"/>
          <p14:tracePt t="72800" x="9663113" y="2816225"/>
          <p14:tracePt t="72817" x="9663113" y="2828925"/>
          <p14:tracePt t="72867" x="9663113" y="2816225"/>
          <p14:tracePt t="72876" x="9675813" y="2740025"/>
          <p14:tracePt t="72885" x="9713913" y="2640013"/>
          <p14:tracePt t="72901" x="9826625" y="2352675"/>
          <p14:tracePt t="72918" x="9952038" y="2127250"/>
          <p14:tracePt t="72936" x="9988550" y="2078038"/>
          <p14:tracePt t="73076" x="9963150" y="2078038"/>
          <p14:tracePt t="73085" x="9913938" y="2078038"/>
          <p14:tracePt t="73093" x="9863138" y="2078038"/>
          <p14:tracePt t="73102" x="9826625" y="2078038"/>
          <p14:tracePt t="73119" x="9775825" y="2089150"/>
          <p14:tracePt t="73136" x="9675813" y="2089150"/>
          <p14:tracePt t="73140" x="9601200" y="2089150"/>
          <p14:tracePt t="73153" x="9513888" y="2089150"/>
          <p14:tracePt t="73156" x="9450388" y="2089150"/>
          <p14:tracePt t="73170" x="9388475" y="2089150"/>
          <p14:tracePt t="73171" x="9312275" y="2089150"/>
          <p14:tracePt t="73187" x="9212263" y="2089150"/>
          <p14:tracePt t="73203" x="9075738" y="2089150"/>
          <p14:tracePt t="73220" x="8937625" y="2101850"/>
          <p14:tracePt t="73236" x="8712200" y="2152650"/>
          <p14:tracePt t="73253" x="8499475" y="2239963"/>
          <p14:tracePt t="73269" x="8286750" y="2339975"/>
          <p14:tracePt t="73286" x="8099425" y="2427288"/>
          <p14:tracePt t="73302" x="7974013" y="2516188"/>
          <p14:tracePt t="73320" x="7897813" y="2578100"/>
          <p14:tracePt t="73324" x="7861300" y="2603500"/>
          <p14:tracePt t="73335" x="7810500" y="2652713"/>
          <p14:tracePt t="73353" x="7723188" y="2728913"/>
          <p14:tracePt t="73356" x="7697788" y="2765425"/>
          <p14:tracePt t="73370" x="7673975" y="2790825"/>
          <p14:tracePt t="73371" x="7635875" y="2803525"/>
          <p14:tracePt t="73387" x="7585075" y="2865438"/>
          <p14:tracePt t="73403" x="7523163" y="2916238"/>
          <p14:tracePt t="73420" x="7472363" y="2952750"/>
          <p14:tracePt t="73436" x="7459663" y="2965450"/>
          <p14:tracePt t="73508" x="7459663" y="2952750"/>
          <p14:tracePt t="73516" x="7459663" y="2890838"/>
          <p14:tracePt t="73524" x="7497763" y="2790825"/>
          <p14:tracePt t="73537" x="7561263" y="2665413"/>
          <p14:tracePt t="73540" x="7623175" y="2552700"/>
          <p14:tracePt t="73554" x="7673975" y="2478088"/>
          <p14:tracePt t="73556" x="7697788" y="2452688"/>
          <p14:tracePt t="73571" x="7723188" y="2439988"/>
          <p14:tracePt t="73764" x="7710488" y="2439988"/>
          <p14:tracePt t="73771" x="7697788" y="2439988"/>
          <p14:tracePt t="73787" x="7685088" y="2439988"/>
          <p14:tracePt t="73804" x="7673975" y="2427288"/>
          <p14:tracePt t="73821" x="7648575" y="2427288"/>
          <p14:tracePt t="73837" x="7635875" y="2427288"/>
          <p14:tracePt t="73854" x="7597775" y="2427288"/>
          <p14:tracePt t="73871" x="7585075" y="2427288"/>
          <p14:tracePt t="73888" x="7572375" y="2427288"/>
          <p14:tracePt t="74212" x="7585075" y="2427288"/>
          <p14:tracePt t="74220" x="7623175" y="2427288"/>
          <p14:tracePt t="74228" x="7673975" y="2439988"/>
          <p14:tracePt t="74238" x="7723188" y="2439988"/>
          <p14:tracePt t="74255" x="7773988" y="2439988"/>
          <p14:tracePt t="74272" x="7810500" y="2452688"/>
          <p14:tracePt t="74289" x="7823200" y="2452688"/>
          <p14:tracePt t="74292" x="7835900" y="2452688"/>
          <p14:tracePt t="74306" x="7848600" y="2414588"/>
          <p14:tracePt t="74308" x="7861300" y="2365375"/>
          <p14:tracePt t="74323" x="7886700" y="2278063"/>
          <p14:tracePt t="74340" x="7897813" y="2201863"/>
          <p14:tracePt t="74356" x="7897813" y="2178050"/>
          <p14:tracePt t="74524" x="7874000" y="2178050"/>
          <p14:tracePt t="74531" x="7773988" y="2201863"/>
          <p14:tracePt t="74540" x="7661275" y="2265363"/>
          <p14:tracePt t="74556" x="7510463" y="2303463"/>
          <p14:tracePt t="74572" x="7485063" y="2303463"/>
          <p14:tracePt t="74908" x="7485063" y="2314575"/>
          <p14:tracePt t="74916" x="7485063" y="2327275"/>
          <p14:tracePt t="74924" x="7485063" y="2352675"/>
          <p14:tracePt t="74941" x="7485063" y="2478088"/>
          <p14:tracePt t="74957" x="7485063" y="2616200"/>
          <p14:tracePt t="74973" x="7485063" y="2703513"/>
          <p14:tracePt t="74990" x="7472363" y="2803525"/>
          <p14:tracePt t="75008" x="7385050" y="2916238"/>
          <p14:tracePt t="75024" x="7210425" y="3054350"/>
          <p14:tracePt t="75028" x="7097713" y="3103563"/>
          <p14:tracePt t="75041" x="6972300" y="3165475"/>
          <p14:tracePt t="75044" x="6834188" y="3203575"/>
          <p14:tracePt t="75058" x="6684963" y="3241675"/>
          <p14:tracePt t="75060" x="6534150" y="3278188"/>
          <p14:tracePt t="75075" x="6259513" y="3341688"/>
          <p14:tracePt t="75091" x="5995988" y="3367088"/>
          <p14:tracePt t="75108" x="5808663" y="3378200"/>
          <p14:tracePt t="75124" x="5719763" y="3390900"/>
          <p14:tracePt t="75141" x="5683250" y="3390900"/>
          <p14:tracePt t="75158" x="5670550" y="3390900"/>
          <p14:tracePt t="75364" x="5657850" y="3390900"/>
          <p14:tracePt t="75372" x="5645150" y="3390900"/>
          <p14:tracePt t="75388" x="5632450" y="3390900"/>
          <p14:tracePt t="75404" x="5619750" y="3390900"/>
          <p14:tracePt t="75411" x="5607050" y="3390900"/>
          <p14:tracePt t="75425" x="5595938" y="3367088"/>
          <p14:tracePt t="75428" x="5570538" y="3354388"/>
          <p14:tracePt t="75442" x="5557838" y="3341688"/>
          <p14:tracePt t="75444" x="5545138" y="3328988"/>
          <p14:tracePt t="75459" x="5519738" y="3316288"/>
          <p14:tracePt t="75483" x="5507038" y="3303588"/>
          <p14:tracePt t="75499" x="5495925" y="3303588"/>
          <p14:tracePt t="75509" x="5483225" y="3303588"/>
          <p14:tracePt t="75525" x="5445125" y="3303588"/>
          <p14:tracePt t="75541" x="5370513" y="3303588"/>
          <p14:tracePt t="75559" x="5270500" y="3303588"/>
          <p14:tracePt t="75576" x="5145088" y="3303588"/>
          <p14:tracePt t="75592" x="5006975" y="3303588"/>
          <p14:tracePt t="75609" x="4819650" y="3303588"/>
          <p14:tracePt t="75611" x="4732338" y="3303588"/>
          <p14:tracePt t="75626" x="4643438" y="3303588"/>
          <p14:tracePt t="75628" x="4568825" y="3303588"/>
          <p14:tracePt t="75643" x="4418013" y="3303588"/>
          <p14:tracePt t="75660" x="4343400" y="3303588"/>
          <p14:tracePt t="75676" x="4294188" y="3303588"/>
          <p14:tracePt t="75693" x="4268788" y="3303588"/>
          <p14:tracePt t="75708" x="4256088" y="3303588"/>
          <p14:tracePt t="75940" x="4243388" y="3303588"/>
          <p14:tracePt t="75956" x="4230688" y="3303588"/>
          <p14:tracePt t="75963" x="4217988" y="3303588"/>
          <p14:tracePt t="75976" x="4205288" y="3303588"/>
          <p14:tracePt t="75979" x="4192588" y="3303588"/>
          <p14:tracePt t="75993" x="4156075" y="3303588"/>
          <p14:tracePt t="75995" x="4130675" y="3303588"/>
          <p14:tracePt t="76010" x="4117975" y="3316288"/>
          <p14:tracePt t="76012" x="4105275" y="3316288"/>
          <p14:tracePt t="76027" x="4068763" y="3341688"/>
          <p14:tracePt t="76044" x="4030663" y="3378200"/>
          <p14:tracePt t="76060" x="4017963" y="3416300"/>
          <p14:tracePt t="76077" x="3992563" y="3454400"/>
          <p14:tracePt t="76093" x="3992563" y="3467100"/>
          <p14:tracePt t="76110" x="3968750" y="3503613"/>
          <p14:tracePt t="76133" x="3968750" y="3516313"/>
          <p14:tracePt t="76144" x="3956050" y="3516313"/>
          <p14:tracePt t="76220" x="3979863" y="3516313"/>
          <p14:tracePt t="76227" x="4043363" y="3516313"/>
          <p14:tracePt t="76235" x="4105275" y="3516313"/>
          <p14:tracePt t="76244" x="4181475" y="3516313"/>
          <p14:tracePt t="76261" x="4330700" y="3516313"/>
          <p14:tracePt t="76277" x="4494213" y="3467100"/>
          <p14:tracePt t="76294" x="4594225" y="3454400"/>
          <p14:tracePt t="76311" x="4694238" y="3429000"/>
          <p14:tracePt t="76328" x="4768850" y="3403600"/>
          <p14:tracePt t="76344" x="4794250" y="3403600"/>
          <p14:tracePt t="76347" x="4806950" y="3403600"/>
          <p14:tracePt t="80179" x="4819650" y="3403600"/>
          <p14:tracePt t="80187" x="4832350" y="3403600"/>
          <p14:tracePt t="80195" x="4856163" y="3390900"/>
          <p14:tracePt t="80204" x="4906963" y="3378200"/>
          <p14:tracePt t="80221" x="5032375" y="3341688"/>
          <p14:tracePt t="80237" x="5157788" y="3316288"/>
          <p14:tracePt t="80254" x="5245100" y="3290888"/>
          <p14:tracePt t="80271" x="5281613" y="3267075"/>
          <p14:tracePt t="80288" x="5345113" y="3228975"/>
          <p14:tracePt t="80291" x="5370513" y="3203575"/>
          <p14:tracePt t="80305" x="5394325" y="3190875"/>
          <p14:tracePt t="80307" x="5432425" y="3165475"/>
          <p14:tracePt t="80321" x="5445125" y="3165475"/>
          <p14:tracePt t="80323" x="5457825" y="3154363"/>
          <p14:tracePt t="80339" x="5483225" y="3128963"/>
          <p14:tracePt t="80355" x="5519738" y="3103563"/>
          <p14:tracePt t="80371" x="5532438" y="3090863"/>
          <p14:tracePt t="80388" x="5545138" y="3065463"/>
          <p14:tracePt t="80404" x="5570538" y="3065463"/>
          <p14:tracePt t="80851" x="5583238" y="3065463"/>
          <p14:tracePt t="80859" x="5619750" y="3065463"/>
          <p14:tracePt t="80872" x="5657850" y="3078163"/>
          <p14:tracePt t="80875" x="5683250" y="3078163"/>
          <p14:tracePt t="80890" x="5695950" y="3090863"/>
          <p14:tracePt t="80892" x="5708650" y="3090863"/>
          <p14:tracePt t="80907" x="5719763" y="3090863"/>
          <p14:tracePt t="80964" x="5719763" y="3103563"/>
          <p14:tracePt t="80979" x="5719763" y="3116263"/>
          <p14:tracePt t="80996" x="5719763" y="3128963"/>
          <p14:tracePt t="81003" x="5719763" y="3141663"/>
          <p14:tracePt t="81012" x="5719763" y="3154363"/>
          <p14:tracePt t="81028" x="5719763" y="3165475"/>
          <p14:tracePt t="81051" x="5719763" y="3178175"/>
          <p14:tracePt t="84459" x="5732463" y="3178175"/>
          <p14:tracePt t="84467" x="5757863" y="3178175"/>
          <p14:tracePt t="84482" x="5795963" y="3178175"/>
          <p14:tracePt t="84484" x="5832475" y="3178175"/>
          <p14:tracePt t="84499" x="5883275" y="3178175"/>
          <p14:tracePt t="84515" x="5895975" y="3178175"/>
          <p14:tracePt t="84612" x="5908675" y="3178175"/>
          <p14:tracePt t="84627" x="5921375" y="3178175"/>
          <p14:tracePt t="84636" x="5921375" y="3190875"/>
          <p14:tracePt t="84650" x="5932488" y="3203575"/>
          <p14:tracePt t="84651" x="5957888" y="3203575"/>
          <p14:tracePt t="84667" x="5995988" y="3228975"/>
          <p14:tracePt t="84683" x="6045200" y="3267075"/>
          <p14:tracePt t="84700" x="6134100" y="3316288"/>
          <p14:tracePt t="84716" x="6208713" y="3341688"/>
          <p14:tracePt t="84733" x="6321425" y="3378200"/>
          <p14:tracePt t="84749" x="6396038" y="3403600"/>
          <p14:tracePt t="84766" x="6496050" y="3441700"/>
          <p14:tracePt t="84783" x="6634163" y="3490913"/>
          <p14:tracePt t="84800" x="6734175" y="3516313"/>
          <p14:tracePt t="84816" x="6834188" y="3554413"/>
          <p14:tracePt t="84833" x="6872288" y="3567113"/>
          <p14:tracePt t="84835" x="6897688" y="3579813"/>
          <p14:tracePt t="84850" x="6921500" y="3579813"/>
          <p14:tracePt t="84852" x="6934200" y="3579813"/>
          <p14:tracePt t="84867" x="6946900" y="3579813"/>
          <p14:tracePt t="84883" x="6959600" y="3579813"/>
          <p14:tracePt t="84900" x="6985000" y="3579813"/>
          <p14:tracePt t="84916" x="7010400" y="3579813"/>
          <p14:tracePt t="84933" x="7021513" y="3579813"/>
          <p14:tracePt t="84949" x="7046913" y="3579813"/>
          <p14:tracePt t="84967" x="7097713" y="3579813"/>
          <p14:tracePt t="84983" x="7134225" y="3567113"/>
          <p14:tracePt t="85000" x="7197725" y="3554413"/>
          <p14:tracePt t="85003" x="7223125" y="3541713"/>
          <p14:tracePt t="85017" x="7246938" y="3529013"/>
          <p14:tracePt t="85019" x="7272338" y="3529013"/>
          <p14:tracePt t="85034" x="7297738" y="3516313"/>
          <p14:tracePt t="85036" x="7323138" y="3516313"/>
          <p14:tracePt t="85051" x="7359650" y="3503613"/>
          <p14:tracePt t="85067" x="7410450" y="3503613"/>
          <p14:tracePt t="85083" x="7448550" y="3490913"/>
          <p14:tracePt t="85100" x="7459663" y="3479800"/>
          <p14:tracePt t="85117" x="7485063" y="3479800"/>
          <p14:tracePt t="85699" x="7485063" y="3467100"/>
          <p14:tracePt t="85843" x="7497763" y="3467100"/>
          <p14:tracePt t="85852" x="7523163" y="3467100"/>
          <p14:tracePt t="85859" x="7535863" y="3467100"/>
          <p14:tracePt t="85869" x="7548563" y="3467100"/>
          <p14:tracePt t="85885" x="7585075" y="3467100"/>
          <p14:tracePt t="85902" x="7610475" y="3454400"/>
          <p14:tracePt t="85919" x="7623175" y="3454400"/>
          <p14:tracePt t="85936" x="7635875" y="3454400"/>
          <p14:tracePt t="86123" x="7648575" y="3441700"/>
          <p14:tracePt t="86148" x="7661275" y="3441700"/>
          <p14:tracePt t="86164" x="7673975" y="3441700"/>
          <p14:tracePt t="86171" x="7673975" y="3429000"/>
          <p14:tracePt t="86187" x="7685088" y="3429000"/>
          <p14:tracePt t="86204" x="7697788" y="3429000"/>
          <p14:tracePt t="86220" x="7710488" y="3416300"/>
          <p14:tracePt t="86237" x="7748588" y="3416300"/>
          <p14:tracePt t="86253" x="7773988" y="3390900"/>
          <p14:tracePt t="86270" x="7810500" y="3390900"/>
          <p14:tracePt t="86287" x="7848600" y="3390900"/>
          <p14:tracePt t="86303" x="7910513" y="3378200"/>
          <p14:tracePt t="86320" x="7986713" y="3378200"/>
          <p14:tracePt t="86323" x="8010525" y="3378200"/>
          <p14:tracePt t="86337" x="8035925" y="3378200"/>
          <p14:tracePt t="86339" x="8061325" y="3378200"/>
          <p14:tracePt t="86354" x="8086725" y="3378200"/>
          <p14:tracePt t="86356" x="8123238" y="3378200"/>
          <p14:tracePt t="86371" x="8135938" y="3378200"/>
          <p14:tracePt t="88340" x="8123238" y="3378200"/>
          <p14:tracePt t="88347" x="8086725" y="3378200"/>
          <p14:tracePt t="88359" x="8035925" y="3378200"/>
          <p14:tracePt t="88375" x="7874000" y="3367088"/>
          <p14:tracePt t="88392" x="7673975" y="3354388"/>
          <p14:tracePt t="88395" x="7572375" y="3354388"/>
          <p14:tracePt t="88409" x="7472363" y="3341688"/>
          <p14:tracePt t="88411" x="7359650" y="3328988"/>
          <p14:tracePt t="88425" x="7223125" y="3328988"/>
          <p14:tracePt t="88427" x="7110413" y="3328988"/>
          <p14:tracePt t="88442" x="7010400" y="3328988"/>
          <p14:tracePt t="88445" x="6910388" y="3328988"/>
          <p14:tracePt t="88460" x="6772275" y="3328988"/>
          <p14:tracePt t="88476" x="6696075" y="3328988"/>
          <p14:tracePt t="88492" x="6621463" y="3328988"/>
          <p14:tracePt t="88509" x="6546850" y="3328988"/>
          <p14:tracePt t="88525" x="6446838" y="3341688"/>
          <p14:tracePt t="88543" x="6308725" y="3367088"/>
          <p14:tracePt t="88559" x="6170613" y="3416300"/>
          <p14:tracePt t="88576" x="5983288" y="3490913"/>
          <p14:tracePt t="88580" x="5845175" y="3554413"/>
          <p14:tracePt t="88593" x="5695950" y="3641725"/>
          <p14:tracePt t="88595" x="5532438" y="3729038"/>
          <p14:tracePt t="88610" x="5383213" y="3803650"/>
          <p14:tracePt t="88612" x="5281613" y="3854450"/>
          <p14:tracePt t="88626" x="5207000" y="3892550"/>
          <p14:tracePt t="88629" x="5132388" y="3916363"/>
          <p14:tracePt t="88643" x="5057775" y="3941763"/>
          <p14:tracePt t="88659" x="4994275" y="3979863"/>
          <p14:tracePt t="88676" x="4968875" y="3979863"/>
          <p14:tracePt t="88693" x="4945063" y="3992563"/>
          <p14:tracePt t="88756" x="4932363" y="3992563"/>
          <p14:tracePt t="88763" x="4919663" y="4005263"/>
          <p14:tracePt t="88777" x="4894263" y="4005263"/>
          <p14:tracePt t="88779" x="4856163" y="4017963"/>
          <p14:tracePt t="88793" x="4794250" y="4041775"/>
          <p14:tracePt t="88795" x="4743450" y="4054475"/>
          <p14:tracePt t="88810" x="4694238" y="4067175"/>
          <p14:tracePt t="88812" x="4606925" y="4092575"/>
          <p14:tracePt t="88827" x="4430713" y="4117975"/>
          <p14:tracePt t="88843" x="4268788" y="4129088"/>
          <p14:tracePt t="88860" x="4081463" y="4154488"/>
          <p14:tracePt t="88877" x="3905250" y="4154488"/>
          <p14:tracePt t="88893" x="3767138" y="4167188"/>
          <p14:tracePt t="88910" x="3630613" y="4167188"/>
          <p14:tracePt t="88927" x="3492500" y="4167188"/>
          <p14:tracePt t="88944" x="3354388" y="4167188"/>
          <p14:tracePt t="88960" x="3179763" y="4154488"/>
          <p14:tracePt t="88963" x="3092450" y="4141788"/>
          <p14:tracePt t="88978" x="3028950" y="4141788"/>
          <p14:tracePt t="88980" x="2967038" y="4129088"/>
          <p14:tracePt t="88995" x="2890838" y="4117975"/>
          <p14:tracePt t="89011" x="2841625" y="4105275"/>
          <p14:tracePt t="89027" x="2790825" y="4092575"/>
          <p14:tracePt t="89044" x="2728913" y="4041775"/>
          <p14:tracePt t="89061" x="2678113" y="3992563"/>
          <p14:tracePt t="89077" x="2603500" y="3929063"/>
          <p14:tracePt t="89094" x="2565400" y="3879850"/>
          <p14:tracePt t="89110" x="2528888" y="3816350"/>
          <p14:tracePt t="89127" x="2490788" y="3779838"/>
          <p14:tracePt t="89144" x="2490788" y="3767138"/>
          <p14:tracePt t="89161" x="2478088" y="3754438"/>
          <p14:tracePt t="89755" x="2490788" y="3754438"/>
          <p14:tracePt t="89763" x="2503488" y="3754438"/>
          <p14:tracePt t="89795" x="2516188" y="3754438"/>
          <p14:tracePt t="89812" x="2528888" y="3754438"/>
          <p14:tracePt t="89923" x="2541588" y="3754438"/>
          <p14:tracePt t="89931" x="2554288" y="3754438"/>
          <p14:tracePt t="89947" x="2565400" y="3754438"/>
          <p14:tracePt t="89988" x="2578100" y="3754438"/>
          <p14:tracePt t="90363" x="2590800" y="3754438"/>
          <p14:tracePt t="96763" x="2603500" y="3754438"/>
          <p14:tracePt t="96771" x="2616200" y="3754438"/>
          <p14:tracePt t="96781" x="2667000" y="3754438"/>
          <p14:tracePt t="96798" x="2867025" y="3779838"/>
          <p14:tracePt t="96814" x="3092450" y="3779838"/>
          <p14:tracePt t="96830" x="3205163" y="3779838"/>
          <p14:tracePt t="96848" x="3254375" y="3779838"/>
          <p14:tracePt t="128243" x="3267075" y="3779838"/>
          <p14:tracePt t="128251" x="3305175" y="3767138"/>
          <p14:tracePt t="128262" x="3328988" y="3754438"/>
          <p14:tracePt t="128280" x="3379788" y="3692525"/>
          <p14:tracePt t="128282" x="3392488" y="3679825"/>
          <p14:tracePt t="128297" x="3405188" y="3667125"/>
          <p14:tracePt t="128313" x="3417888" y="3667125"/>
          <p14:tracePt t="128347" x="3417888" y="3654425"/>
          <p14:tracePt t="128355" x="3417888" y="3629025"/>
          <p14:tracePt t="128403" x="3417888" y="3616325"/>
          <p14:tracePt t="128411" x="3417888" y="3603625"/>
          <p14:tracePt t="128419" x="3417888" y="3579813"/>
          <p14:tracePt t="128429" x="3417888" y="3541713"/>
          <p14:tracePt t="128447" x="3417888" y="3467100"/>
          <p14:tracePt t="128464" x="3417888" y="3390900"/>
          <p14:tracePt t="128467" x="3417888" y="3367088"/>
          <p14:tracePt t="128480" x="3417888" y="3341688"/>
          <p14:tracePt t="128483" x="3417888" y="3328988"/>
          <p14:tracePt t="128547" x="3417888" y="3367088"/>
          <p14:tracePt t="128555" x="3417888" y="3429000"/>
          <p14:tracePt t="128564" x="3405188" y="3516313"/>
          <p14:tracePt t="128581" x="3405188" y="3667125"/>
          <p14:tracePt t="128597" x="3367088" y="3792538"/>
          <p14:tracePt t="128613" x="3354388" y="3879850"/>
          <p14:tracePt t="128630" x="3341688" y="3941763"/>
          <p14:tracePt t="128647" x="3317875" y="4005263"/>
          <p14:tracePt t="128651" x="3317875" y="4029075"/>
          <p14:tracePt t="128664" x="3317875" y="4054475"/>
          <p14:tracePt t="128666" x="3317875" y="4079875"/>
          <p14:tracePt t="128681" x="3317875" y="4105275"/>
          <p14:tracePt t="128683" x="3317875" y="4141788"/>
          <p14:tracePt t="128699" x="3292475" y="4279900"/>
          <p14:tracePt t="128714" x="3267075" y="4430713"/>
          <p14:tracePt t="128731" x="3254375" y="4554538"/>
          <p14:tracePt t="128748" x="3228975" y="4618038"/>
          <p14:tracePt t="128764" x="3228975" y="4656138"/>
          <p14:tracePt t="128781" x="3228975" y="4705350"/>
          <p14:tracePt t="128798" x="3228975" y="4756150"/>
          <p14:tracePt t="128814" x="3228975" y="4768850"/>
          <p14:tracePt t="128948" x="3267075" y="4768850"/>
          <p14:tracePt t="128955" x="3317875" y="4779963"/>
          <p14:tracePt t="128964" x="3367088" y="4779963"/>
          <p14:tracePt t="128981" x="3429000" y="4779963"/>
          <p14:tracePt t="128998" x="3454400" y="4805363"/>
          <p14:tracePt t="129043" x="3467100" y="4805363"/>
          <p14:tracePt t="129051" x="3492500" y="4779963"/>
          <p14:tracePt t="129065" x="3517900" y="4718050"/>
          <p14:tracePt t="129067" x="3592513" y="4630738"/>
          <p14:tracePt t="129082" x="3679825" y="4467225"/>
          <p14:tracePt t="129099" x="3692525" y="4418013"/>
          <p14:tracePt t="142339" x="3692525" y="4430713"/>
          <p14:tracePt t="142347" x="3692525" y="4443413"/>
          <p14:tracePt t="142355" x="3679825" y="4454525"/>
          <p14:tracePt t="142372" x="3679825" y="4467225"/>
          <p14:tracePt t="142383" x="3667125" y="4467225"/>
          <p14:tracePt t="142386" x="3667125" y="4492625"/>
          <p14:tracePt t="142400" x="3654425" y="4518025"/>
          <p14:tracePt t="142403" x="3630613" y="4554538"/>
          <p14:tracePt t="142417" x="3630613" y="4592638"/>
          <p14:tracePt t="142419" x="3617913" y="4630738"/>
          <p14:tracePt t="142434" x="3605213" y="4705350"/>
          <p14:tracePt t="142450" x="3592513" y="4730750"/>
          <p14:tracePt t="142467" x="3592513" y="4743450"/>
          <p14:tracePt t="142627" x="3605213" y="4743450"/>
          <p14:tracePt t="142634" x="3617913" y="4756150"/>
          <p14:tracePt t="142642" x="3643313" y="4756150"/>
          <p14:tracePt t="142651" x="3654425" y="4756150"/>
          <p14:tracePt t="142667" x="3692525" y="4756150"/>
          <p14:tracePt t="142684" x="3705225" y="4756150"/>
          <p14:tracePt t="142700" x="3717925" y="4756150"/>
          <p14:tracePt t="142747" x="3730625" y="4756150"/>
          <p14:tracePt t="142771" x="3743325" y="4756150"/>
          <p14:tracePt t="142788" x="3756025" y="4756150"/>
          <p14:tracePt t="142795" x="3767138" y="4756150"/>
          <p14:tracePt t="142827" x="3779838" y="4756150"/>
          <p14:tracePt t="142915" x="3779838" y="4743450"/>
          <p14:tracePt t="142923" x="3792538" y="4743450"/>
          <p14:tracePt t="144659" x="3817938" y="4743450"/>
          <p14:tracePt t="144667" x="3843338" y="4743450"/>
          <p14:tracePt t="144675" x="3867150" y="4743450"/>
          <p14:tracePt t="144690" x="3930650" y="4743450"/>
          <p14:tracePt t="144706" x="3979863" y="4718050"/>
          <p14:tracePt t="144723" x="4005263" y="4718050"/>
          <p14:tracePt t="144739" x="4056063" y="4718050"/>
          <p14:tracePt t="144756" x="4105275" y="4718050"/>
          <p14:tracePt t="144772" x="4156075" y="4718050"/>
          <p14:tracePt t="144789" x="4217988" y="4718050"/>
          <p14:tracePt t="144806" x="4318000" y="4718050"/>
          <p14:tracePt t="144822" x="4456113" y="4718050"/>
          <p14:tracePt t="144839" x="4543425" y="4718050"/>
          <p14:tracePt t="144842" x="4581525" y="4718050"/>
          <p14:tracePt t="144857" x="4619625" y="4718050"/>
          <p14:tracePt t="144859" x="4643438" y="4718050"/>
          <p14:tracePt t="144874" x="4706938" y="4718050"/>
          <p14:tracePt t="144890" x="4768850" y="4718050"/>
          <p14:tracePt t="144907" x="4843463" y="4718050"/>
          <p14:tracePt t="144924" x="4919663" y="4718050"/>
          <p14:tracePt t="144940" x="4956175" y="4718050"/>
          <p14:tracePt t="144956" x="4994275" y="4705350"/>
          <p14:tracePt t="144973" x="5032375" y="4705350"/>
          <p14:tracePt t="144990" x="5081588" y="4692650"/>
          <p14:tracePt t="145007" x="5157788" y="4656138"/>
          <p14:tracePt t="145023" x="5245100" y="4618038"/>
          <p14:tracePt t="145026" x="5281613" y="4592638"/>
          <p14:tracePt t="145040" x="5345113" y="4567238"/>
          <p14:tracePt t="145042" x="5394325" y="4554538"/>
          <p14:tracePt t="145057" x="5470525" y="4530725"/>
          <p14:tracePt t="145059" x="5532438" y="4505325"/>
          <p14:tracePt t="145074" x="5632450" y="4479925"/>
          <p14:tracePt t="145090" x="5695950" y="4467225"/>
          <p14:tracePt t="145107" x="5745163" y="4467225"/>
          <p14:tracePt t="145123" x="5795963" y="4467225"/>
          <p14:tracePt t="145140" x="5821363" y="4467225"/>
          <p14:tracePt t="145157" x="5832475" y="4467225"/>
          <p14:tracePt t="145179" x="5845175" y="4467225"/>
          <p14:tracePt t="145191" x="5870575" y="4467225"/>
          <p14:tracePt t="145207" x="5908675" y="4530725"/>
          <p14:tracePt t="145210" x="5932488" y="4543425"/>
          <p14:tracePt t="145224" x="5932488" y="4554538"/>
          <p14:tracePt t="145226" x="5945188" y="4579938"/>
          <p14:tracePt t="145242" x="5945188" y="4592638"/>
          <p14:tracePt t="145258" x="5945188" y="4618038"/>
          <p14:tracePt t="146307" x="5983288" y="4618038"/>
          <p14:tracePt t="146315" x="6034088" y="4618038"/>
          <p14:tracePt t="146327" x="6070600" y="4618038"/>
          <p14:tracePt t="146343" x="6146800" y="4618038"/>
          <p14:tracePt t="146346" x="6196013" y="4618038"/>
          <p14:tracePt t="146361" x="6234113" y="4618038"/>
          <p14:tracePt t="146363" x="6270625" y="4618038"/>
          <p14:tracePt t="146387" x="6283325" y="4618038"/>
          <p14:tracePt t="146394" x="6308725" y="4618038"/>
          <p14:tracePt t="146411" x="6346825" y="4618038"/>
          <p14:tracePt t="146427" x="6383338" y="4618038"/>
          <p14:tracePt t="146444" x="6421438" y="4605338"/>
          <p14:tracePt t="146460" x="6434138" y="4605338"/>
          <p14:tracePt t="146476" x="6459538" y="4592638"/>
          <p14:tracePt t="146494" x="6472238" y="4592638"/>
          <p14:tracePt t="146539" x="6483350" y="4592638"/>
          <p14:tracePt t="146546" x="6508750" y="4579938"/>
          <p14:tracePt t="146561" x="6521450" y="4579938"/>
          <p14:tracePt t="146563" x="6534150" y="4567238"/>
          <p14:tracePt t="146578" x="6572250" y="4554538"/>
          <p14:tracePt t="146595" x="6608763" y="4543425"/>
          <p14:tracePt t="146611" x="6621463" y="4530725"/>
          <p14:tracePt t="146628" x="6634163" y="4530725"/>
          <p14:tracePt t="147259" x="6608763" y="4530725"/>
          <p14:tracePt t="147267" x="6572250" y="4530725"/>
          <p14:tracePt t="147279" x="6546850" y="4530725"/>
          <p14:tracePt t="147295" x="6483350" y="4530725"/>
          <p14:tracePt t="147299" x="6472238" y="4530725"/>
          <p14:tracePt t="147312" x="6434138" y="4530725"/>
          <p14:tracePt t="147315" x="6408738" y="4530725"/>
          <p14:tracePt t="147330" x="6383338" y="4530725"/>
          <p14:tracePt t="147347" x="6370638" y="4530725"/>
          <p14:tracePt t="147363" x="6234113" y="4530725"/>
          <p14:tracePt t="147380" x="5983288" y="4543425"/>
          <p14:tracePt t="147396" x="5757863" y="4543425"/>
          <p14:tracePt t="147412" x="5519738" y="4567238"/>
          <p14:tracePt t="147429" x="5270500" y="4567238"/>
          <p14:tracePt t="147446" x="5045075" y="4567238"/>
          <p14:tracePt t="147462" x="4819650" y="4567238"/>
          <p14:tracePt t="147479" x="4594225" y="4567238"/>
          <p14:tracePt t="147482" x="4468813" y="4567238"/>
          <p14:tracePt t="147497" x="4343400" y="4567238"/>
          <p14:tracePt t="147499" x="4205288" y="4592638"/>
          <p14:tracePt t="147514" x="3943350" y="4705350"/>
          <p14:tracePt t="147530" x="3730625" y="4768850"/>
          <p14:tracePt t="147547" x="3541713" y="4805363"/>
          <p14:tracePt t="147563" x="3405188" y="4818063"/>
          <p14:tracePt t="147580" x="3305175" y="4830763"/>
          <p14:tracePt t="147596" x="3241675" y="4830763"/>
          <p14:tracePt t="147613" x="3179763" y="4830763"/>
          <p14:tracePt t="147630" x="3141663" y="4830763"/>
          <p14:tracePt t="147646" x="3092450" y="4830763"/>
          <p14:tracePt t="147664" x="3028950" y="4830763"/>
          <p14:tracePt t="147667" x="2967038" y="4830763"/>
          <p14:tracePt t="147681" x="2841625" y="4830763"/>
          <p14:tracePt t="147683" x="2716213" y="4830763"/>
          <p14:tracePt t="147698" x="2352675" y="4843463"/>
          <p14:tracePt t="147714" x="1965325" y="4843463"/>
          <p14:tracePt t="147731" x="1614488" y="4843463"/>
          <p14:tracePt t="147747" x="1352550" y="4868863"/>
          <p14:tracePt t="147763" x="1189038" y="4918075"/>
          <p14:tracePt t="147781" x="1101725" y="4968875"/>
          <p14:tracePt t="147797" x="1089025" y="4981575"/>
          <p14:tracePt t="148027" x="1101725" y="4981575"/>
          <p14:tracePt t="148035" x="1114425" y="4981575"/>
          <p14:tracePt t="148048" x="1139825" y="4981575"/>
          <p14:tracePt t="148051" x="1163638" y="4981575"/>
          <p14:tracePt t="148064" x="1176338" y="4981575"/>
          <p14:tracePt t="148067" x="1189038" y="4981575"/>
          <p14:tracePt t="148082" x="1201738" y="4981575"/>
          <p14:tracePt t="148098" x="1214438" y="4981575"/>
          <p14:tracePt t="148113" x="1214438" y="4968875"/>
          <p14:tracePt t="148137" x="1214438" y="4956175"/>
          <p14:tracePt t="148146" x="1227138" y="4956175"/>
          <p14:tracePt t="148227" x="1239838" y="4956175"/>
          <p14:tracePt t="148251" x="1252538" y="4956175"/>
          <p14:tracePt t="148267" x="1263650" y="4956175"/>
          <p14:tracePt t="148282" x="1276350" y="4956175"/>
          <p14:tracePt t="148290" x="1289050" y="4956175"/>
          <p14:tracePt t="148307" x="1301750" y="4956175"/>
          <p14:tracePt t="148315" x="1301750" y="4943475"/>
          <p14:tracePt t="148331" x="1314450" y="4943475"/>
          <p14:tracePt t="148348" x="1327150" y="4943475"/>
          <p14:tracePt t="148365" x="1352550" y="4943475"/>
          <p14:tracePt t="148382" x="1363663" y="4930775"/>
          <p14:tracePt t="148399" x="1389063" y="4918075"/>
          <p14:tracePt t="148415" x="1401763" y="4918075"/>
          <p14:tracePt t="148891" x="1427163" y="4930775"/>
          <p14:tracePt t="148900" x="1465263" y="4943475"/>
          <p14:tracePt t="148907" x="1501775" y="4956175"/>
          <p14:tracePt t="148916" x="1514475" y="4968875"/>
          <p14:tracePt t="148933" x="1565275" y="5005388"/>
          <p14:tracePt t="148950" x="1639888" y="5068888"/>
          <p14:tracePt t="148967" x="1727200" y="5130800"/>
          <p14:tracePt t="148983" x="1801813" y="5168900"/>
          <p14:tracePt t="148986" x="1827213" y="5205413"/>
          <p14:tracePt t="149001" x="1852613" y="5230813"/>
          <p14:tracePt t="149003" x="1878013" y="5243513"/>
          <p14:tracePt t="149017" x="1878013" y="5256213"/>
          <p14:tracePt t="149019" x="1890713" y="5268913"/>
          <p14:tracePt t="149043" x="1903413" y="5281613"/>
          <p14:tracePt t="149050" x="1914525" y="5281613"/>
          <p14:tracePt t="149075" x="1914525" y="5294313"/>
          <p14:tracePt t="149562" x="1939925" y="5294313"/>
          <p14:tracePt t="149570" x="1978025" y="5294313"/>
          <p14:tracePt t="149586" x="2052638" y="5294313"/>
          <p14:tracePt t="149603" x="2127250" y="5268913"/>
          <p14:tracePt t="149619" x="2190750" y="5256213"/>
          <p14:tracePt t="149635" x="2239963" y="5230813"/>
          <p14:tracePt t="149652" x="2290763" y="5230813"/>
          <p14:tracePt t="149668" x="2339975" y="5218113"/>
          <p14:tracePt t="149685" x="2403475" y="5218113"/>
          <p14:tracePt t="149702" x="2516188" y="5194300"/>
          <p14:tracePt t="149719" x="2654300" y="5181600"/>
          <p14:tracePt t="149736" x="2790825" y="5181600"/>
          <p14:tracePt t="149738" x="2879725" y="5168900"/>
          <p14:tracePt t="149753" x="2928938" y="5156200"/>
          <p14:tracePt t="149755" x="2979738" y="5156200"/>
          <p14:tracePt t="149770" x="3067050" y="5130800"/>
          <p14:tracePt t="149786" x="3167063" y="5118100"/>
          <p14:tracePt t="149803" x="3228975" y="5105400"/>
          <p14:tracePt t="149819" x="3317875" y="5081588"/>
          <p14:tracePt t="149836" x="3429000" y="5056188"/>
          <p14:tracePt t="149852" x="3541713" y="5030788"/>
          <p14:tracePt t="149869" x="3679825" y="5005388"/>
          <p14:tracePt t="149886" x="3792538" y="4968875"/>
          <p14:tracePt t="149903" x="3905250" y="4943475"/>
          <p14:tracePt t="149919" x="3992563" y="4930775"/>
          <p14:tracePt t="149936" x="4056063" y="4918075"/>
          <p14:tracePt t="149939" x="4092575" y="4905375"/>
          <p14:tracePt t="149954" x="4143375" y="4892675"/>
          <p14:tracePt t="149970" x="4168775" y="4892675"/>
          <p14:tracePt t="149987" x="4217988" y="4892675"/>
          <p14:tracePt t="150003" x="4281488" y="4892675"/>
          <p14:tracePt t="150019" x="4356100" y="4892675"/>
          <p14:tracePt t="150036" x="4394200" y="4892675"/>
          <p14:tracePt t="150052" x="4430713" y="4892675"/>
          <p14:tracePt t="150070" x="4481513" y="4879975"/>
          <p14:tracePt t="150086" x="4543425" y="4879975"/>
          <p14:tracePt t="150103" x="4594225" y="4868863"/>
          <p14:tracePt t="150106" x="4619625" y="4868863"/>
          <p14:tracePt t="150119" x="4643438" y="4856163"/>
          <p14:tracePt t="150122" x="4681538" y="4843463"/>
          <p14:tracePt t="150137" x="4694238" y="4843463"/>
          <p14:tracePt t="150139" x="4706938" y="4830763"/>
          <p14:tracePt t="150154" x="4743450" y="4818063"/>
          <p14:tracePt t="150171" x="4781550" y="4792663"/>
          <p14:tracePt t="150187" x="4806950" y="4779963"/>
          <p14:tracePt t="150203" x="4832350" y="4779963"/>
          <p14:tracePt t="150220" x="4832350" y="4768850"/>
          <p14:tracePt t="150236" x="4856163" y="4756150"/>
          <p14:tracePt t="150253" x="4894263" y="4756150"/>
          <p14:tracePt t="150270" x="4945063" y="4756150"/>
          <p14:tracePt t="150287" x="4994275" y="4756150"/>
          <p14:tracePt t="150304" x="5045075" y="4756150"/>
          <p14:tracePt t="150306" x="5081588" y="4756150"/>
          <p14:tracePt t="150320" x="5094288" y="4743450"/>
          <p14:tracePt t="150323" x="5119688" y="4743450"/>
          <p14:tracePt t="150338" x="5145088" y="4743450"/>
          <p14:tracePt t="150354" x="5181600" y="4743450"/>
          <p14:tracePt t="150371" x="5194300" y="4743450"/>
          <p14:tracePt t="150387" x="5232400" y="4743450"/>
          <p14:tracePt t="150404" x="5257800" y="4743450"/>
          <p14:tracePt t="150420" x="5294313" y="4743450"/>
          <p14:tracePt t="150437" x="5345113" y="4743450"/>
          <p14:tracePt t="150454" x="5394325" y="4743450"/>
          <p14:tracePt t="150470" x="5457825" y="4743450"/>
          <p14:tracePt t="150487" x="5495925" y="4743450"/>
          <p14:tracePt t="150505" x="5545138" y="4743450"/>
          <p14:tracePt t="150507" x="5583238" y="4743450"/>
          <p14:tracePt t="150521" x="5607050" y="4743450"/>
          <p14:tracePt t="150523" x="5645150" y="4743450"/>
          <p14:tracePt t="150538" x="5695950" y="4743450"/>
          <p14:tracePt t="150555" x="5732463" y="4743450"/>
          <p14:tracePt t="150572" x="5795963" y="4743450"/>
          <p14:tracePt t="150588" x="5845175" y="4743450"/>
          <p14:tracePt t="150604" x="5932488" y="4743450"/>
          <p14:tracePt t="150621" x="6021388" y="4743450"/>
          <p14:tracePt t="150638" x="6083300" y="4743450"/>
          <p14:tracePt t="150655" x="6121400" y="4743450"/>
          <p14:tracePt t="150671" x="6157913" y="4743450"/>
          <p14:tracePt t="150689" x="6196013" y="4743450"/>
          <p14:tracePt t="150691" x="6208713" y="4743450"/>
          <p14:tracePt t="150706" x="6246813" y="4743450"/>
          <p14:tracePt t="150721" x="6283325" y="4743450"/>
          <p14:tracePt t="150723" x="6321425" y="4743450"/>
          <p14:tracePt t="150739" x="6359525" y="4743450"/>
          <p14:tracePt t="150755" x="6396038" y="4743450"/>
          <p14:tracePt t="150771" x="6434138" y="4743450"/>
          <p14:tracePt t="150788" x="6459538" y="4743450"/>
          <p14:tracePt t="150805" x="6472238" y="4743450"/>
          <p14:tracePt t="150821" x="6483350" y="4743450"/>
          <p14:tracePt t="150839" x="6521450" y="4743450"/>
          <p14:tracePt t="150855" x="6546850" y="4743450"/>
          <p14:tracePt t="150858" x="6572250" y="4743450"/>
          <p14:tracePt t="150871" x="6584950" y="4743450"/>
          <p14:tracePt t="150874" x="6596063" y="4743450"/>
          <p14:tracePt t="150889" x="6621463" y="4743450"/>
          <p14:tracePt t="150891" x="6634163" y="4743450"/>
          <p14:tracePt t="150906" x="6646863" y="4743450"/>
          <p14:tracePt t="150922" x="6672263" y="4730750"/>
          <p14:tracePt t="150939" x="6684963" y="4730750"/>
          <p14:tracePt t="150955" x="6696075" y="4730750"/>
          <p14:tracePt t="150979" x="6708775" y="4730750"/>
          <p14:tracePt t="150995" x="6721475" y="4730750"/>
          <p14:tracePt t="151011" x="6734175" y="4730750"/>
          <p14:tracePt t="151022" x="6746875" y="4730750"/>
          <p14:tracePt t="151039" x="6759575" y="4730750"/>
          <p14:tracePt t="151042" x="6784975" y="4730750"/>
          <p14:tracePt t="151056" x="6808788" y="4730750"/>
          <p14:tracePt t="151059" x="6834188" y="4730750"/>
          <p14:tracePt t="151073" x="6846888" y="4730750"/>
          <p14:tracePt t="151075" x="6859588" y="4730750"/>
          <p14:tracePt t="151089" x="6884988" y="4730750"/>
          <p14:tracePt t="151091" x="6897688" y="4730750"/>
          <p14:tracePt t="151106" x="6921500" y="4730750"/>
          <p14:tracePt t="151122" x="6946900" y="4730750"/>
          <p14:tracePt t="151139" x="6972300" y="4730750"/>
          <p14:tracePt t="151156" x="7010400" y="4730750"/>
          <p14:tracePt t="151172" x="7021513" y="4730750"/>
          <p14:tracePt t="151189" x="7034213" y="4730750"/>
          <p14:tracePt t="151206" x="7059613" y="4730750"/>
          <p14:tracePt t="151222" x="7085013" y="4730750"/>
          <p14:tracePt t="151239" x="7110413" y="4730750"/>
          <p14:tracePt t="151242" x="7123113" y="4730750"/>
          <p14:tracePt t="151256" x="7146925" y="4730750"/>
          <p14:tracePt t="151273" x="7159625" y="4730750"/>
          <p14:tracePt t="151339" x="7172325" y="4730750"/>
          <p14:tracePt t="151347" x="7185025" y="4718050"/>
          <p14:tracePt t="151356" x="7185025" y="4705350"/>
          <p14:tracePt t="151373" x="7235825" y="4705350"/>
          <p14:tracePt t="151390" x="7272338" y="4705350"/>
          <p14:tracePt t="153403" x="7272338" y="4718050"/>
          <p14:tracePt t="153411" x="7210425" y="4779963"/>
          <p14:tracePt t="153420" x="7134225" y="4843463"/>
          <p14:tracePt t="153428" x="7046913" y="4905375"/>
          <p14:tracePt t="153445" x="6846888" y="5030788"/>
          <p14:tracePt t="153461" x="6621463" y="5118100"/>
          <p14:tracePt t="153479" x="6370638" y="5194300"/>
          <p14:tracePt t="153482" x="6208713" y="5205413"/>
          <p14:tracePt t="153495" x="6083300" y="5218113"/>
          <p14:tracePt t="153498" x="5983288" y="5230813"/>
          <p14:tracePt t="153512" x="5895975" y="5243513"/>
          <p14:tracePt t="153514" x="5808663" y="5256213"/>
          <p14:tracePt t="153529" x="5732463" y="5268913"/>
          <p14:tracePt t="153531" x="5683250" y="5281613"/>
          <p14:tracePt t="153546" x="5570538" y="5305425"/>
          <p14:tracePt t="153563" x="5457825" y="5330825"/>
          <p14:tracePt t="153579" x="5319713" y="5343525"/>
          <p14:tracePt t="153596" x="5194300" y="5368925"/>
          <p14:tracePt t="153612" x="5045075" y="5368925"/>
          <p14:tracePt t="153629" x="4881563" y="5368925"/>
          <p14:tracePt t="153646" x="4756150" y="5368925"/>
          <p14:tracePt t="153663" x="4668838" y="5356225"/>
          <p14:tracePt t="153679" x="4630738" y="5356225"/>
          <p14:tracePt t="153682" x="4594225" y="5356225"/>
          <p14:tracePt t="153696" x="4543425" y="5356225"/>
          <p14:tracePt t="153699" x="4506913" y="5356225"/>
          <p14:tracePt t="153713" x="4468813" y="5343525"/>
          <p14:tracePt t="153715" x="4430713" y="5343525"/>
          <p14:tracePt t="153729" x="4406900" y="5343525"/>
          <p14:tracePt t="153731" x="4368800" y="5343525"/>
          <p14:tracePt t="153747" x="4318000" y="5343525"/>
          <p14:tracePt t="153763" x="4256088" y="5330825"/>
          <p14:tracePt t="153779" x="4143375" y="5318125"/>
          <p14:tracePt t="153797" x="4043363" y="5318125"/>
          <p14:tracePt t="153812" x="3943350" y="5318125"/>
          <p14:tracePt t="153829" x="3867150" y="5318125"/>
          <p14:tracePt t="153907" x="3856038" y="5318125"/>
          <p14:tracePt t="153914" x="3830638" y="5318125"/>
          <p14:tracePt t="153930" x="3779838" y="5318125"/>
          <p14:tracePt t="153947" x="3767138" y="5318125"/>
          <p14:tracePt t="153979" x="3756025" y="5330825"/>
          <p14:tracePt t="153996" x="3743325" y="5343525"/>
          <p14:tracePt t="154004" x="3743325" y="5368925"/>
          <p14:tracePt t="154013" x="3717925" y="5381625"/>
          <p14:tracePt t="154030" x="3667125" y="5430838"/>
          <p14:tracePt t="154047" x="3517900" y="5481638"/>
          <p14:tracePt t="154050" x="3454400" y="5507038"/>
          <p14:tracePt t="154063" x="3379788" y="5530850"/>
          <p14:tracePt t="154066" x="3317875" y="5543550"/>
          <p14:tracePt t="154081" x="3279775" y="5568950"/>
          <p14:tracePt t="154083" x="3216275" y="5594350"/>
          <p14:tracePt t="154098" x="3116263" y="5643563"/>
          <p14:tracePt t="154114" x="3079750" y="5668963"/>
          <p14:tracePt t="154131" x="3041650" y="5719763"/>
          <p14:tracePt t="154147" x="3016250" y="5756275"/>
          <p14:tracePt t="154164" x="2992438" y="5768975"/>
          <p14:tracePt t="154180" x="2979738" y="5781675"/>
          <p14:tracePt t="154197" x="2954338" y="5794375"/>
          <p14:tracePt t="154214" x="2928938" y="5794375"/>
          <p14:tracePt t="154230" x="2890838" y="5794375"/>
          <p14:tracePt t="154247" x="2867025" y="5794375"/>
          <p14:tracePt t="154250" x="2854325" y="5807075"/>
          <p14:tracePt t="154264" x="2854325" y="5819775"/>
          <p14:tracePt t="154267" x="2841625" y="5819775"/>
          <p14:tracePt t="154515" x="2828925" y="5819775"/>
          <p14:tracePt t="154531" x="2816225" y="5819775"/>
          <p14:tracePt t="154538" x="2803525" y="5819775"/>
          <p14:tracePt t="154554" x="2790825" y="5819775"/>
          <p14:tracePt t="154571" x="2767013" y="5819775"/>
          <p14:tracePt t="154581" x="2754313" y="5819775"/>
          <p14:tracePt t="154598" x="2728913" y="5819775"/>
          <p14:tracePt t="154615" x="2716213" y="5819775"/>
          <p14:tracePt t="154631" x="2690813" y="5819775"/>
          <p14:tracePt t="154634" x="2667000" y="5819775"/>
          <p14:tracePt t="154650" x="2654300" y="5819775"/>
          <p14:tracePt t="154666" x="2616200" y="5819775"/>
          <p14:tracePt t="154682" x="2565400" y="5819775"/>
          <p14:tracePt t="154699" x="2528888" y="5819775"/>
          <p14:tracePt t="154715" x="2516188" y="5807075"/>
          <p14:tracePt t="154732" x="2490788" y="5807075"/>
          <p14:tracePt t="154748" x="2478088" y="5794375"/>
          <p14:tracePt t="154765" x="2452688" y="5794375"/>
          <p14:tracePt t="154819" x="2452688" y="5781675"/>
          <p14:tracePt t="155107" x="2441575" y="5781675"/>
          <p14:tracePt t="155139" x="2428875" y="5781675"/>
          <p14:tracePt t="155155" x="2416175" y="5781675"/>
          <p14:tracePt t="155163" x="2403475" y="5781675"/>
          <p14:tracePt t="155179" x="2390775" y="5794375"/>
          <p14:tracePt t="155187" x="2365375" y="5807075"/>
          <p14:tracePt t="155200" x="2352675" y="5807075"/>
          <p14:tracePt t="155202" x="2339975" y="5807075"/>
          <p14:tracePt t="155217" x="2303463" y="5807075"/>
          <p14:tracePt t="155219" x="2278063" y="5819775"/>
          <p14:tracePt t="155234" x="2228850" y="5819775"/>
          <p14:tracePt t="155251" x="2178050" y="5832475"/>
          <p14:tracePt t="155267" x="2152650" y="5832475"/>
          <p14:tracePt t="155667" x="2152650" y="5819775"/>
          <p14:tracePt t="155675" x="2152650" y="5794375"/>
          <p14:tracePt t="155684" x="2152650" y="5781675"/>
          <p14:tracePt t="155701" x="2152650" y="5756275"/>
          <p14:tracePt t="155718" x="2152650" y="5743575"/>
          <p14:tracePt t="155734" x="2152650" y="5732463"/>
          <p14:tracePt t="155751" x="2152650" y="5719763"/>
          <p14:tracePt t="155768" x="2165350" y="5719763"/>
          <p14:tracePt t="155770" x="2165350" y="5707063"/>
          <p14:tracePt t="155785" x="2178050" y="5707063"/>
          <p14:tracePt t="155787" x="2178050" y="5694363"/>
          <p14:tracePt t="155802" x="2190750" y="5681663"/>
          <p14:tracePt t="155818" x="2203450" y="5668963"/>
          <p14:tracePt t="155836" x="2216150" y="5656263"/>
          <p14:tracePt t="155851" x="2228850" y="5643563"/>
          <p14:tracePt t="155868" x="2265363" y="5643563"/>
          <p14:tracePt t="155884" x="2290763" y="5630863"/>
          <p14:tracePt t="155901" x="2328863" y="5607050"/>
          <p14:tracePt t="155918" x="2365375" y="5607050"/>
          <p14:tracePt t="155936" x="2416175" y="5581650"/>
          <p14:tracePt t="155939" x="2428875" y="5568950"/>
          <p14:tracePt t="155952" x="2452688" y="5568950"/>
          <p14:tracePt t="155954" x="2465388" y="5568950"/>
          <p14:tracePt t="155969" x="2478088" y="5568950"/>
          <p14:tracePt t="155971" x="2478088" y="5556250"/>
          <p14:tracePt t="155985" x="2490788" y="5556250"/>
          <p14:tracePt t="156002" x="2503488" y="5556250"/>
          <p14:tracePt t="156019" x="2528888" y="5556250"/>
          <p14:tracePt t="156036" x="2541588" y="5556250"/>
          <p14:tracePt t="156052" x="2565400" y="5556250"/>
          <p14:tracePt t="156068" x="2578100" y="5556250"/>
          <p14:tracePt t="156163" x="2590800" y="5543550"/>
          <p14:tracePt t="156179" x="2603500" y="5543550"/>
          <p14:tracePt t="156187" x="2616200" y="5543550"/>
          <p14:tracePt t="156203" x="2628900" y="5543550"/>
          <p14:tracePt t="156219" x="2641600" y="5543550"/>
          <p14:tracePt t="156236" x="2654300" y="5543550"/>
          <p14:tracePt t="156252" x="2667000" y="5530850"/>
          <p14:tracePt t="156269" x="2703513" y="5530850"/>
          <p14:tracePt t="156285" x="2716213" y="5530850"/>
          <p14:tracePt t="156303" x="2728913" y="5530850"/>
          <p14:tracePt t="156306" x="2754313" y="5530850"/>
          <p14:tracePt t="156320" x="2767013" y="5530850"/>
          <p14:tracePt t="156555" x="2778125" y="5530850"/>
          <p14:tracePt t="156563" x="2790825" y="5530850"/>
          <p14:tracePt t="156570" x="2803525" y="5530850"/>
          <p14:tracePt t="156587" x="2854325" y="5530850"/>
          <p14:tracePt t="156604" x="2916238" y="5530850"/>
          <p14:tracePt t="156620" x="2954338" y="5530850"/>
          <p14:tracePt t="156637" x="2992438" y="5530850"/>
          <p14:tracePt t="156653" x="3028950" y="5530850"/>
          <p14:tracePt t="156670" x="3041650" y="5530850"/>
          <p14:tracePt t="156687" x="3067050" y="5530850"/>
          <p14:tracePt t="156704" x="3092450" y="5530850"/>
          <p14:tracePt t="156706" x="3103563" y="5543550"/>
          <p14:tracePt t="156720" x="3116263" y="5543550"/>
          <p14:tracePt t="156867" x="3128963" y="5543550"/>
          <p14:tracePt t="157227" x="3141663" y="5543550"/>
          <p14:tracePt t="157267" x="3154363" y="5530850"/>
          <p14:tracePt t="157274" x="3167063" y="5530850"/>
          <p14:tracePt t="157289" x="3179763" y="5518150"/>
          <p14:tracePt t="157291" x="3192463" y="5518150"/>
          <p14:tracePt t="157306" x="3241675" y="5518150"/>
          <p14:tracePt t="157322" x="3317875" y="5518150"/>
          <p14:tracePt t="157339" x="3392488" y="5518150"/>
          <p14:tracePt t="157355" x="3517900" y="5518150"/>
          <p14:tracePt t="157371" x="3654425" y="5518150"/>
          <p14:tracePt t="157388" x="3717925" y="5518150"/>
          <p14:tracePt t="157405" x="3792538" y="5518150"/>
          <p14:tracePt t="157422" x="3830638" y="5518150"/>
          <p14:tracePt t="157483" x="3843338" y="5518150"/>
          <p14:tracePt t="157498" x="3856038" y="5518150"/>
          <p14:tracePt t="157506" x="3867150" y="5507038"/>
          <p14:tracePt t="157523" x="3905250" y="5494338"/>
          <p14:tracePt t="157540" x="3956050" y="5494338"/>
          <p14:tracePt t="157556" x="3992563" y="5494338"/>
          <p14:tracePt t="157572" x="4043363" y="5494338"/>
          <p14:tracePt t="157589" x="4068763" y="5494338"/>
          <p14:tracePt t="157606" x="4117975" y="5494338"/>
          <p14:tracePt t="157623" x="4168775" y="5494338"/>
          <p14:tracePt t="157640" x="4230688" y="5494338"/>
          <p14:tracePt t="157642" x="4256088" y="5494338"/>
          <p14:tracePt t="157657" x="4294188" y="5494338"/>
          <p14:tracePt t="157659" x="4318000" y="5494338"/>
          <p14:tracePt t="157674" x="4406900" y="5494338"/>
          <p14:tracePt t="157690" x="4494213" y="5494338"/>
          <p14:tracePt t="157707" x="4619625" y="5494338"/>
          <p14:tracePt t="157723" x="4794250" y="5494338"/>
          <p14:tracePt t="157740" x="4956175" y="5494338"/>
          <p14:tracePt t="157756" x="5106988" y="5543550"/>
          <p14:tracePt t="157773" x="5207000" y="5594350"/>
          <p14:tracePt t="157789" x="5257800" y="5607050"/>
          <p14:tracePt t="157806" x="5270500" y="5607050"/>
          <p14:tracePt t="157824" x="5281613" y="5607050"/>
          <p14:tracePt t="157827" x="5281613" y="5619750"/>
          <p14:tracePt t="158059" x="5294313" y="5619750"/>
          <p14:tracePt t="158067" x="5332413" y="5619750"/>
          <p14:tracePt t="158074" x="5357813" y="5619750"/>
          <p14:tracePt t="158091" x="5407025" y="5619750"/>
          <p14:tracePt t="158108" x="5470525" y="5619750"/>
          <p14:tracePt t="158124" x="5557838" y="5619750"/>
          <p14:tracePt t="158141" x="5708650" y="5619750"/>
          <p14:tracePt t="158157" x="5895975" y="5630863"/>
          <p14:tracePt t="158174" x="6134100" y="5643563"/>
          <p14:tracePt t="158191" x="6346825" y="5668963"/>
          <p14:tracePt t="158208" x="6559550" y="5681663"/>
          <p14:tracePt t="158210" x="6659563" y="5681663"/>
          <p14:tracePt t="158225" x="6734175" y="5681663"/>
          <p14:tracePt t="158227" x="6821488" y="5681663"/>
          <p14:tracePt t="158242" x="6972300" y="5681663"/>
          <p14:tracePt t="158258" x="7085013" y="5643563"/>
          <p14:tracePt t="158274" x="7159625" y="5630863"/>
          <p14:tracePt t="158291" x="7259638" y="5594350"/>
          <p14:tracePt t="158308" x="7359650" y="5568950"/>
          <p14:tracePt t="158324" x="7448550" y="5543550"/>
          <p14:tracePt t="158341" x="7510463" y="5530850"/>
          <p14:tracePt t="158358" x="7561263" y="5507038"/>
          <p14:tracePt t="158375" x="7623175" y="5468938"/>
          <p14:tracePt t="158391" x="7697788" y="5430838"/>
          <p14:tracePt t="158408" x="7773988" y="5407025"/>
          <p14:tracePt t="158410" x="7810500" y="5407025"/>
          <p14:tracePt t="158426" x="7874000" y="5368925"/>
          <p14:tracePt t="158442" x="7910513" y="5343525"/>
          <p14:tracePt t="158459" x="7948613" y="5330825"/>
          <p14:tracePt t="158475" x="7974013" y="5318125"/>
          <p14:tracePt t="158675" x="7974013" y="5305425"/>
          <p14:tracePt t="158683" x="7999413" y="5294313"/>
          <p14:tracePt t="158698" x="8010525" y="5294313"/>
          <p14:tracePt t="158709" x="8035925" y="5281613"/>
          <p14:tracePt t="158725" x="8074025" y="5281613"/>
          <p14:tracePt t="158742" x="8110538" y="5268913"/>
          <p14:tracePt t="158759" x="8161338" y="5268913"/>
          <p14:tracePt t="158762" x="8199438" y="5256213"/>
          <p14:tracePt t="158776" x="8235950" y="5243513"/>
          <p14:tracePt t="158779" x="8299450" y="5243513"/>
          <p14:tracePt t="158792" x="8348663" y="5243513"/>
          <p14:tracePt t="158794" x="8412163" y="5243513"/>
          <p14:tracePt t="158810" x="8561388" y="5243513"/>
          <p14:tracePt t="158826" x="8724900" y="5256213"/>
          <p14:tracePt t="158843" x="8812213" y="5281613"/>
          <p14:tracePt t="158859" x="8874125" y="5281613"/>
          <p14:tracePt t="158876" x="8912225" y="5294313"/>
          <p14:tracePt t="158892" x="8963025" y="5294313"/>
          <p14:tracePt t="158909" x="9012238" y="5294313"/>
          <p14:tracePt t="158927" x="9063038" y="5294313"/>
          <p14:tracePt t="158943" x="9099550" y="5294313"/>
          <p14:tracePt t="158960" x="9112250" y="5294313"/>
          <p14:tracePt t="159107" x="9124950" y="5294313"/>
          <p14:tracePt t="159115" x="9137650" y="5294313"/>
          <p14:tracePt t="159147" x="9150350" y="5294313"/>
          <p14:tracePt t="159411" x="9163050" y="5294313"/>
          <p14:tracePt t="159427" x="9175750" y="5294313"/>
          <p14:tracePt t="159434" x="9188450" y="5294313"/>
          <p14:tracePt t="159444" x="9199563" y="5294313"/>
          <p14:tracePt t="159460" x="9237663" y="5294313"/>
          <p14:tracePt t="159477" x="9263063" y="5294313"/>
          <p14:tracePt t="159494" x="9288463" y="5294313"/>
          <p14:tracePt t="159511" x="9301163" y="5294313"/>
          <p14:tracePt t="159528" x="9312275" y="5281613"/>
          <p14:tracePt t="159730" x="9312275" y="5268913"/>
          <p14:tracePt t="159739" x="9312275" y="5256213"/>
          <p14:tracePt t="159746" x="9312275" y="5243513"/>
          <p14:tracePt t="159762" x="9312275" y="5194300"/>
          <p14:tracePt t="159779" x="9312275" y="5118100"/>
          <p14:tracePt t="159795" x="9312275" y="5005388"/>
          <p14:tracePt t="159811" x="9250363" y="4779963"/>
          <p14:tracePt t="159828" x="9150350" y="4518025"/>
          <p14:tracePt t="159845" x="9037638" y="4230688"/>
          <p14:tracePt t="159861" x="8924925" y="3892550"/>
          <p14:tracePt t="159879" x="8799513" y="3541713"/>
          <p14:tracePt t="159895" x="8699500" y="3165475"/>
          <p14:tracePt t="159913" x="8650288" y="2840038"/>
          <p14:tracePt t="159915" x="8650288" y="2690813"/>
          <p14:tracePt t="159929" x="8650288" y="2540000"/>
          <p14:tracePt t="159931" x="8650288" y="2378075"/>
          <p14:tracePt t="159946" x="8650288" y="2027238"/>
          <p14:tracePt t="159963" x="8674100" y="1663700"/>
          <p14:tracePt t="159979" x="8699500" y="1289050"/>
          <p14:tracePt t="159995" x="8699500" y="989013"/>
          <p14:tracePt t="160012" x="8699500" y="763588"/>
          <p14:tracePt t="160028" x="8699500" y="588963"/>
          <p14:tracePt t="160046" x="8724900" y="500063"/>
          <p14:tracePt t="160063" x="8724900" y="476250"/>
          <p14:tracePt t="160147" x="8724900" y="500063"/>
          <p14:tracePt t="160170" x="8724900" y="512763"/>
          <p14:tracePt t="165515" x="8724900" y="525463"/>
          <p14:tracePt t="165523" x="8686800" y="563563"/>
          <p14:tracePt t="165531" x="8612188" y="638175"/>
          <p14:tracePt t="165544" x="8499475" y="750888"/>
          <p14:tracePt t="165546" x="8374063" y="863600"/>
          <p14:tracePt t="165561" x="8248650" y="963613"/>
          <p14:tracePt t="165564" x="8086725" y="1076325"/>
          <p14:tracePt t="165578" x="7835900" y="1227138"/>
          <p14:tracePt t="165594" x="7648575" y="1376363"/>
          <p14:tracePt t="165611" x="7535863" y="1501775"/>
          <p14:tracePt t="165627" x="7448550" y="1627188"/>
          <p14:tracePt t="165644" x="7372350" y="1776413"/>
          <p14:tracePt t="165660" x="7323138" y="1927225"/>
          <p14:tracePt t="165677" x="7246938" y="2101850"/>
          <p14:tracePt t="165694" x="7197725" y="2278063"/>
          <p14:tracePt t="165711" x="7185025" y="2339975"/>
          <p14:tracePt t="165714" x="7185025" y="2365375"/>
          <p14:tracePt t="170147" x="7172325" y="2403475"/>
          <p14:tracePt t="170155" x="7159625" y="2439988"/>
          <p14:tracePt t="170165" x="7134225" y="2478088"/>
          <p14:tracePt t="170172" x="7123113" y="2516188"/>
          <p14:tracePt t="170203" x="7110413" y="2527300"/>
          <p14:tracePt t="170211" x="7097713" y="2552700"/>
          <p14:tracePt t="170222" x="7072313" y="2603500"/>
          <p14:tracePt t="170239" x="7010400" y="2678113"/>
          <p14:tracePt t="170242" x="7010400" y="2690813"/>
          <p14:tracePt t="170256" x="6997700" y="2703513"/>
          <p14:tracePt t="170258" x="6985000" y="2740025"/>
          <p14:tracePt t="170273" x="6946900" y="2778125"/>
          <p14:tracePt t="170275" x="6910388" y="2852738"/>
          <p14:tracePt t="170290" x="6846888" y="3028950"/>
          <p14:tracePt t="170307" x="6808788" y="3190875"/>
          <p14:tracePt t="170323" x="6797675" y="3241675"/>
          <p14:tracePt t="170339" x="6784975" y="3254375"/>
          <p14:tracePt t="170434" x="6772275" y="3254375"/>
          <p14:tracePt t="170442" x="6759575" y="3254375"/>
          <p14:tracePt t="170456" x="6734175" y="3254375"/>
          <p14:tracePt t="170459" x="6708775" y="3254375"/>
          <p14:tracePt t="170474" x="6646863" y="3254375"/>
          <p14:tracePt t="170490" x="6572250" y="3254375"/>
          <p14:tracePt t="170507" x="6508750" y="3254375"/>
          <p14:tracePt t="170523" x="6434138" y="3278188"/>
          <p14:tracePt t="170540" x="6359525" y="3278188"/>
          <p14:tracePt t="170556" x="6283325" y="3290888"/>
          <p14:tracePt t="170573" x="6157913" y="3328988"/>
          <p14:tracePt t="170590" x="6008688" y="3390900"/>
          <p14:tracePt t="170607" x="5857875" y="3454400"/>
          <p14:tracePt t="170610" x="5783263" y="3490913"/>
          <p14:tracePt t="170624" x="5719763" y="3529013"/>
          <p14:tracePt t="170626" x="5657850" y="3567113"/>
          <p14:tracePt t="170641" x="5607050" y="3603625"/>
          <p14:tracePt t="170643" x="5545138" y="3641725"/>
          <p14:tracePt t="170658" x="5483225" y="3679825"/>
          <p14:tracePt t="170660" x="5407025" y="3729038"/>
          <p14:tracePt t="170674" x="5257800" y="3829050"/>
          <p14:tracePt t="170691" x="5157788" y="3905250"/>
          <p14:tracePt t="170707" x="5081588" y="3967163"/>
          <p14:tracePt t="170724" x="5057775" y="3992563"/>
          <p14:tracePt t="170740" x="5045075" y="4005263"/>
          <p14:tracePt t="170757" x="5032375" y="4017963"/>
          <p14:tracePt t="170774" x="5032375" y="4029075"/>
          <p14:tracePt t="171067" x="5019675" y="4054475"/>
          <p14:tracePt t="171074" x="5006975" y="4079875"/>
          <p14:tracePt t="171084" x="5006975" y="4105275"/>
          <p14:tracePt t="171091" x="5006975" y="4117975"/>
          <p14:tracePt t="171108" x="4994275" y="4141788"/>
          <p14:tracePt t="171125" x="4994275" y="4154488"/>
          <p14:tracePt t="171141" x="4981575" y="4192588"/>
          <p14:tracePt t="171158" x="4968875" y="4205288"/>
          <p14:tracePt t="171175" x="4968875" y="4217988"/>
          <p14:tracePt t="171179" x="4956175" y="4230688"/>
          <p14:tracePt t="171191" x="4956175" y="4241800"/>
          <p14:tracePt t="171194" x="4945063" y="4267200"/>
          <p14:tracePt t="171209" x="4932363" y="4279900"/>
          <p14:tracePt t="171434" x="4932363" y="4292600"/>
          <p14:tracePt t="171442" x="4932363" y="4330700"/>
          <p14:tracePt t="171450" x="4932363" y="4341813"/>
          <p14:tracePt t="171459" x="4932363" y="4354513"/>
          <p14:tracePt t="171476" x="4932363" y="4405313"/>
          <p14:tracePt t="171492" x="4932363" y="4479925"/>
          <p14:tracePt t="171509" x="4932363" y="4530725"/>
          <p14:tracePt t="171526" x="4932363" y="4567238"/>
          <p14:tracePt t="171542" x="4932363" y="4605338"/>
          <p14:tracePt t="171559" x="4932363" y="4656138"/>
          <p14:tracePt t="171562" x="4932363" y="4667250"/>
          <p14:tracePt t="171576" x="4932363" y="4692650"/>
          <p14:tracePt t="171579" x="4932363" y="4705350"/>
          <p14:tracePt t="171594" x="4932363" y="4730750"/>
          <p14:tracePt t="171610" x="4932363" y="4756150"/>
          <p14:tracePt t="171627" x="4932363" y="4768850"/>
          <p14:tracePt t="171707" x="4932363" y="4779963"/>
          <p14:tracePt t="171714" x="4932363" y="4792663"/>
          <p14:tracePt t="171727" x="4919663" y="4830763"/>
          <p14:tracePt t="171743" x="4856163" y="4968875"/>
          <p14:tracePt t="171746" x="4832350" y="5056188"/>
          <p14:tracePt t="171760" x="4819650" y="5143500"/>
          <p14:tracePt t="171762" x="4806950" y="5230813"/>
          <p14:tracePt t="171777" x="4781550" y="5281613"/>
          <p14:tracePt t="171780" x="4768850" y="5330825"/>
          <p14:tracePt t="171794" x="4743450" y="5430838"/>
          <p14:tracePt t="171811" x="4743450" y="5468938"/>
          <p14:tracePt t="172322" x="4743450" y="5443538"/>
          <p14:tracePt t="172330" x="4743450" y="5418138"/>
          <p14:tracePt t="172346" x="4743450" y="5356225"/>
          <p14:tracePt t="172362" x="4732338" y="5294313"/>
          <p14:tracePt t="172378" x="4719638" y="5256213"/>
          <p14:tracePt t="172395" x="4694238" y="5218113"/>
          <p14:tracePt t="172411" x="4681538" y="5168900"/>
          <p14:tracePt t="172428" x="4668838" y="5105400"/>
          <p14:tracePt t="172445" x="4643438" y="5043488"/>
          <p14:tracePt t="172461" x="4606925" y="4968875"/>
          <p14:tracePt t="172478" x="4568825" y="4843463"/>
          <p14:tracePt t="172495" x="4518025" y="4705350"/>
          <p14:tracePt t="172499" x="4494213" y="4643438"/>
          <p14:tracePt t="172512" x="4468813" y="4605338"/>
          <p14:tracePt t="172515" x="4456113" y="4567238"/>
          <p14:tracePt t="172529" x="4443413" y="4505325"/>
          <p14:tracePt t="172531" x="4443413" y="4479925"/>
          <p14:tracePt t="172546" x="4443413" y="4367213"/>
          <p14:tracePt t="172562" x="4443413" y="4267200"/>
          <p14:tracePt t="172579" x="4443413" y="4205288"/>
          <p14:tracePt t="172595" x="4443413" y="4141788"/>
          <p14:tracePt t="172611" x="4443413" y="4092575"/>
          <p14:tracePt t="172629" x="4443413" y="4017963"/>
          <p14:tracePt t="172645" x="4443413" y="3967163"/>
          <p14:tracePt t="172662" x="4443413" y="3929063"/>
          <p14:tracePt t="172679" x="4443413" y="3879850"/>
          <p14:tracePt t="172696" x="4443413" y="3854450"/>
          <p14:tracePt t="172698" x="4443413" y="3829050"/>
          <p14:tracePt t="172713" x="4443413" y="3816350"/>
          <p14:tracePt t="172715" x="4443413" y="3803650"/>
          <p14:tracePt t="172730" x="4443413" y="3792538"/>
          <p14:tracePt t="172746" x="4443413" y="3779838"/>
          <p14:tracePt t="183690" x="4430713" y="3779838"/>
          <p14:tracePt t="183698" x="4418013" y="3779838"/>
          <p14:tracePt t="183707" x="4394200" y="3767138"/>
          <p14:tracePt t="183724" x="4318000" y="3754438"/>
          <p14:tracePt t="183741" x="4230688" y="3729038"/>
          <p14:tracePt t="183758" x="4156075" y="3729038"/>
          <p14:tracePt t="183774" x="4043363" y="3703638"/>
          <p14:tracePt t="183791" x="3930650" y="3703638"/>
          <p14:tracePt t="183794" x="3892550" y="3703638"/>
          <p14:tracePt t="183808" x="3867150" y="3703638"/>
          <p14:tracePt t="183810" x="3843338" y="3703638"/>
          <p14:tracePt t="183826" x="3830638" y="3703638"/>
          <p14:tracePt t="183842" x="3805238" y="3703638"/>
          <p14:tracePt t="183858" x="3805238" y="3692525"/>
          <p14:tracePt t="183875" x="3792538" y="3692525"/>
          <p14:tracePt t="183891" x="3767138" y="3667125"/>
          <p14:tracePt t="183908" x="3717925" y="3641725"/>
          <p14:tracePt t="183925" x="3679825" y="3629025"/>
          <p14:tracePt t="183941" x="3654425" y="3616325"/>
          <p14:tracePt t="183958" x="3643313" y="3590925"/>
          <p14:tracePt t="183975" x="3617913" y="3579813"/>
          <p14:tracePt t="183978" x="3605213" y="3567113"/>
          <p14:tracePt t="183992" x="3605213" y="3554413"/>
          <p14:tracePt t="183994" x="3592513" y="3554413"/>
          <p14:tracePt t="184009" x="3579813" y="3541713"/>
          <p14:tracePt t="184011" x="3554413" y="3516313"/>
          <p14:tracePt t="184026" x="3505200" y="3467100"/>
          <p14:tracePt t="184042" x="3454400" y="3390900"/>
          <p14:tracePt t="184058" x="3379788" y="3328988"/>
          <p14:tracePt t="184075" x="3317875" y="3278188"/>
          <p14:tracePt t="184091" x="3292475" y="3254375"/>
          <p14:tracePt t="184108" x="3292475" y="324167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263BE-CE06-33D4-F507-0F4CEEECA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D226BA-D585-158F-7ED4-71EF841B5EF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100C3E-C95B-2097-7C15-A4BE8336924C}"/>
              </a:ext>
            </a:extLst>
          </p:cNvPr>
          <p:cNvSpPr txBox="1"/>
          <p:nvPr/>
        </p:nvSpPr>
        <p:spPr>
          <a:xfrm>
            <a:off x="4144984" y="996426"/>
            <a:ext cx="390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52CC66-2498-B577-ED14-04582E0FD96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37B201-7C57-48D4-FC25-266A480EFE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197026-C608-81A6-3F08-A330BE092F8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C05F0E5-E97A-A940-C327-66C3D7A66D5B}"/>
              </a:ext>
            </a:extLst>
          </p:cNvPr>
          <p:cNvSpPr txBox="1"/>
          <p:nvPr/>
        </p:nvSpPr>
        <p:spPr>
          <a:xfrm>
            <a:off x="992263" y="2357211"/>
            <a:ext cx="10207473" cy="3276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Paired tests like the paired samples t-test or Wilcoxon-signed rank test are essential for comparing dependent data, such as pre- and post-treatment measurements.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Correct test selection (parametric vs. non-parametric) depends on the normality of the data.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Practical applications include scenarios like assessing changes in patient health metrics over time or evaluating healthcare interventions.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Interpreting results with a focus on p-values allows healthcare managers to make data-informed decisions about treatment effectiveness and operational improvements.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34CF457-0E3C-C888-63CE-456C3609DA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22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0518"/>
    </mc:Choice>
    <mc:Fallback xmlns="">
      <p:transition advTm="170518"/>
    </mc:Fallback>
  </mc:AlternateContent>
  <p:extLst>
    <p:ext uri="{3A86A75C-4F4B-4683-9AE1-C65F6400EC91}">
      <p14:laserTraceLst xmlns:p14="http://schemas.microsoft.com/office/powerpoint/2010/main">
        <p14:tracePtLst>
          <p14:tracePt t="18685" x="3276600" y="6357938"/>
          <p14:tracePt t="19091" x="2265363" y="6696075"/>
          <p14:tracePt t="19099" x="2278063" y="6607175"/>
          <p14:tracePt t="19108" x="2278063" y="6532563"/>
          <p14:tracePt t="19127" x="2290763" y="6394450"/>
          <p14:tracePt t="19130" x="2303463" y="6332538"/>
          <p14:tracePt t="19142" x="2316163" y="6257925"/>
          <p14:tracePt t="19145" x="2316163" y="6194425"/>
          <p14:tracePt t="19159" x="2316163" y="6132513"/>
          <p14:tracePt t="19162" x="2316163" y="6081713"/>
          <p14:tracePt t="19175" x="2316163" y="6032500"/>
          <p14:tracePt t="19178" x="2316163" y="5981700"/>
          <p14:tracePt t="19194" x="2328863" y="5843588"/>
          <p14:tracePt t="19210" x="2339975" y="5630863"/>
          <p14:tracePt t="19226" x="2365375" y="5356225"/>
          <p14:tracePt t="19243" x="2365375" y="5105400"/>
          <p14:tracePt t="19259" x="2365375" y="4892675"/>
          <p14:tracePt t="19275" x="2365375" y="4705350"/>
          <p14:tracePt t="19292" x="2316163" y="4543425"/>
          <p14:tracePt t="19310" x="2252663" y="4418013"/>
          <p14:tracePt t="19326" x="2178050" y="4305300"/>
          <p14:tracePt t="19343" x="2116138" y="4205288"/>
          <p14:tracePt t="19346" x="2065338" y="4179888"/>
          <p14:tracePt t="19359" x="2027238" y="4129088"/>
          <p14:tracePt t="19362" x="2003425" y="4105275"/>
          <p14:tracePt t="19376" x="1952625" y="4079875"/>
          <p14:tracePt t="19378" x="1927225" y="4067175"/>
          <p14:tracePt t="19394" x="1903413" y="4054475"/>
          <p14:tracePt t="19410" x="1890713" y="4054475"/>
          <p14:tracePt t="19450" x="1878013" y="4041775"/>
          <p14:tracePt t="19466" x="1865313" y="4041775"/>
          <p14:tracePt t="19474" x="1852613" y="4041775"/>
          <p14:tracePt t="19482" x="1839913" y="4041775"/>
          <p14:tracePt t="19492" x="1814513" y="4041775"/>
          <p14:tracePt t="19510" x="1801813" y="4041775"/>
          <p14:tracePt t="19513" x="1778000" y="4041775"/>
          <p14:tracePt t="19527" x="1752600" y="4041775"/>
          <p14:tracePt t="19530" x="1739900" y="4041775"/>
          <p14:tracePt t="19544" x="1727200" y="4041775"/>
          <p14:tracePt t="19546" x="1701800" y="4041775"/>
          <p14:tracePt t="19627" x="1701800" y="4029075"/>
          <p14:tracePt t="19634" x="1701800" y="4017963"/>
          <p14:tracePt t="19644" x="1701800" y="4005263"/>
          <p14:tracePt t="19659" x="1701800" y="3967163"/>
          <p14:tracePt t="19677" x="1701800" y="3879850"/>
          <p14:tracePt t="19694" x="1727200" y="3754438"/>
          <p14:tracePt t="19698" x="1739900" y="3703638"/>
          <p14:tracePt t="19710" x="1752600" y="3629025"/>
          <p14:tracePt t="19713" x="1765300" y="3541713"/>
          <p14:tracePt t="19728" x="1778000" y="3479800"/>
          <p14:tracePt t="19730" x="1790700" y="3403600"/>
          <p14:tracePt t="19744" x="1801813" y="3354388"/>
          <p14:tracePt t="19746" x="1801813" y="3303588"/>
          <p14:tracePt t="19761" x="1801813" y="3216275"/>
          <p14:tracePt t="19778" x="1801813" y="3165475"/>
          <p14:tracePt t="19793" x="1801813" y="3128963"/>
          <p14:tracePt t="19812" x="1801813" y="3116263"/>
          <p14:tracePt t="19828" x="1814513" y="3090863"/>
          <p14:tracePt t="19844" x="1814513" y="3078163"/>
          <p14:tracePt t="19898" x="1814513" y="3065463"/>
          <p14:tracePt t="19986" x="1827213" y="3065463"/>
          <p14:tracePt t="19994" x="1839913" y="3065463"/>
          <p14:tracePt t="20002" x="1865313" y="3041650"/>
          <p14:tracePt t="20011" x="1927225" y="3016250"/>
          <p14:tracePt t="20028" x="2039938" y="2978150"/>
          <p14:tracePt t="20044" x="2116138" y="2941638"/>
          <p14:tracePt t="20061" x="2165350" y="2941638"/>
          <p14:tracePt t="20078" x="2178050" y="2941638"/>
          <p14:tracePt t="21202" x="2203450" y="2941638"/>
          <p14:tracePt t="21211" x="2252663" y="2916238"/>
          <p14:tracePt t="21221" x="2328863" y="2890838"/>
          <p14:tracePt t="21232" x="2403475" y="2865438"/>
          <p14:tracePt t="21250" x="2554288" y="2828925"/>
          <p14:tracePt t="21266" x="2703513" y="2816225"/>
          <p14:tracePt t="21283" x="2790825" y="2816225"/>
          <p14:tracePt t="21300" x="2903538" y="2790825"/>
          <p14:tracePt t="21394" x="2916238" y="2790825"/>
          <p14:tracePt t="21403" x="2928938" y="2790825"/>
          <p14:tracePt t="21416" x="2941638" y="2790825"/>
          <p14:tracePt t="21418" x="2967038" y="2790825"/>
          <p14:tracePt t="21433" x="3016250" y="2790825"/>
          <p14:tracePt t="21450" x="3028950" y="2790825"/>
          <p14:tracePt t="21453" x="3041650" y="2790825"/>
          <p14:tracePt t="21466" x="3067050" y="2790825"/>
          <p14:tracePt t="27986" x="3079750" y="2790825"/>
          <p14:tracePt t="28003" x="3092450" y="2790825"/>
          <p14:tracePt t="28010" x="3103563" y="2790825"/>
          <p14:tracePt t="28019" x="3116263" y="2790825"/>
          <p14:tracePt t="28033" x="3154363" y="2790825"/>
          <p14:tracePt t="28049" x="3179763" y="2790825"/>
          <p14:tracePt t="28066" x="3228975" y="2778125"/>
          <p14:tracePt t="28082" x="3279775" y="2765425"/>
          <p14:tracePt t="28099" x="3341688" y="2765425"/>
          <p14:tracePt t="28115" x="3405188" y="2752725"/>
          <p14:tracePt t="28132" x="3454400" y="2752725"/>
          <p14:tracePt t="28149" x="3479800" y="2752725"/>
          <p14:tracePt t="28194" x="3492500" y="2752725"/>
          <p14:tracePt t="28201" x="3505200" y="2752725"/>
          <p14:tracePt t="28216" x="3530600" y="2752725"/>
          <p14:tracePt t="28218" x="3567113" y="2752725"/>
          <p14:tracePt t="28233" x="3654425" y="2752725"/>
          <p14:tracePt t="28251" x="3756025" y="2752725"/>
          <p14:tracePt t="28266" x="3879850" y="2752725"/>
          <p14:tracePt t="28283" x="3968750" y="2752725"/>
          <p14:tracePt t="28299" x="4030663" y="2752725"/>
          <p14:tracePt t="28316" x="4043363" y="2752725"/>
          <p14:tracePt t="28914" x="4043363" y="2765425"/>
          <p14:tracePt t="28939" x="4043363" y="2778125"/>
          <p14:tracePt t="28970" x="4043363" y="2790825"/>
          <p14:tracePt t="28978" x="4043363" y="2803525"/>
          <p14:tracePt t="29146" x="4030663" y="2803525"/>
          <p14:tracePt t="29162" x="4017963" y="2803525"/>
          <p14:tracePt t="29178" x="4005263" y="2803525"/>
          <p14:tracePt t="29186" x="3992563" y="2803525"/>
          <p14:tracePt t="30394" x="4005263" y="2790825"/>
          <p14:tracePt t="30402" x="4043363" y="2778125"/>
          <p14:tracePt t="30411" x="4068763" y="2752725"/>
          <p14:tracePt t="30421" x="4092575" y="2752725"/>
          <p14:tracePt t="30438" x="4156075" y="2716213"/>
          <p14:tracePt t="30442" x="4192588" y="2690813"/>
          <p14:tracePt t="30455" x="4230688" y="2665413"/>
          <p14:tracePt t="30458" x="4256088" y="2665413"/>
          <p14:tracePt t="30472" x="4281488" y="2652713"/>
          <p14:tracePt t="30475" x="4305300" y="2640013"/>
          <p14:tracePt t="30489" x="4318000" y="2627313"/>
          <p14:tracePt t="30505" x="4330700" y="2627313"/>
          <p14:tracePt t="30522" x="4343400" y="2627313"/>
          <p14:tracePt t="30539" x="4356100" y="2616200"/>
          <p14:tracePt t="30555" x="4381500" y="2603500"/>
          <p14:tracePt t="30572" x="4418013" y="2603500"/>
          <p14:tracePt t="30588" x="4443413" y="2590800"/>
          <p14:tracePt t="30605" x="4468813" y="2578100"/>
          <p14:tracePt t="30850" x="4481513" y="2578100"/>
          <p14:tracePt t="30866" x="4494213" y="2578100"/>
          <p14:tracePt t="30994" x="4506913" y="2578100"/>
          <p14:tracePt t="31002" x="4518025" y="2578100"/>
          <p14:tracePt t="31017" x="4518025" y="2590800"/>
          <p14:tracePt t="31514" x="4518025" y="2603500"/>
          <p14:tracePt t="31522" x="4518025" y="2616200"/>
          <p14:tracePt t="31530" x="4530725" y="2627313"/>
          <p14:tracePt t="31546" x="4543425" y="2640013"/>
          <p14:tracePt t="31570" x="4543425" y="2652713"/>
          <p14:tracePt t="31578" x="4556125" y="2665413"/>
          <p14:tracePt t="31810" x="4568825" y="2665413"/>
          <p14:tracePt t="31818" x="4581525" y="2665413"/>
          <p14:tracePt t="31826" x="4594225" y="2665413"/>
          <p14:tracePt t="31842" x="4643438" y="2665413"/>
          <p14:tracePt t="31859" x="4681538" y="2678113"/>
          <p14:tracePt t="31876" x="4719638" y="2678113"/>
          <p14:tracePt t="31892" x="4768850" y="2678113"/>
          <p14:tracePt t="31909" x="4794250" y="2678113"/>
          <p14:tracePt t="31925" x="4819650" y="2678113"/>
          <p14:tracePt t="31942" x="4832350" y="2678113"/>
          <p14:tracePt t="32298" x="4843463" y="2678113"/>
          <p14:tracePt t="32306" x="4856163" y="2690813"/>
          <p14:tracePt t="32314" x="4881563" y="2690813"/>
          <p14:tracePt t="32326" x="4919663" y="2703513"/>
          <p14:tracePt t="32329" x="4968875" y="2728913"/>
          <p14:tracePt t="32343" x="5006975" y="2740025"/>
          <p14:tracePt t="32346" x="5045075" y="2752725"/>
          <p14:tracePt t="32361" x="5081588" y="2752725"/>
          <p14:tracePt t="32364" x="5094288" y="2752725"/>
          <p14:tracePt t="32377" x="5106988" y="2765425"/>
          <p14:tracePt t="32658" x="5119688" y="2765425"/>
          <p14:tracePt t="32665" x="5132388" y="2765425"/>
          <p14:tracePt t="32677" x="5145088" y="2765425"/>
          <p14:tracePt t="32695" x="5219700" y="2816225"/>
          <p14:tracePt t="32698" x="5281613" y="2865438"/>
          <p14:tracePt t="32711" x="5345113" y="2903538"/>
          <p14:tracePt t="32727" x="5470525" y="3003550"/>
          <p14:tracePt t="32730" x="5519738" y="3054350"/>
          <p14:tracePt t="32745" x="5570538" y="3090863"/>
          <p14:tracePt t="32747" x="5595938" y="3103563"/>
          <p14:tracePt t="32762" x="5632450" y="3128963"/>
          <p14:tracePt t="32778" x="5645150" y="3141663"/>
          <p14:tracePt t="33226" x="5657850" y="3141663"/>
          <p14:tracePt t="33242" x="5670550" y="3141663"/>
          <p14:tracePt t="33250" x="5683250" y="3141663"/>
          <p14:tracePt t="33262" x="5695950" y="3141663"/>
          <p14:tracePt t="33279" x="5719763" y="3154363"/>
          <p14:tracePt t="33282" x="5732463" y="3154363"/>
          <p14:tracePt t="33296" x="5757863" y="3154363"/>
          <p14:tracePt t="33298" x="5795963" y="3165475"/>
          <p14:tracePt t="33313" x="5870575" y="3216275"/>
          <p14:tracePt t="33331" x="5957888" y="3228975"/>
          <p14:tracePt t="33346" x="6034088" y="3267075"/>
          <p14:tracePt t="33362" x="6083300" y="3278188"/>
          <p14:tracePt t="33379" x="6108700" y="3290888"/>
          <p14:tracePt t="33396" x="6121400" y="3290888"/>
          <p14:tracePt t="34426" x="6146800" y="3290888"/>
          <p14:tracePt t="34442" x="6157913" y="3290888"/>
          <p14:tracePt t="34449" x="6183313" y="3290888"/>
          <p14:tracePt t="34666" x="6157913" y="3290888"/>
          <p14:tracePt t="34673" x="6108700" y="3290888"/>
          <p14:tracePt t="34683" x="6057900" y="3290888"/>
          <p14:tracePt t="34699" x="5921375" y="3290888"/>
          <p14:tracePt t="34716" x="5783263" y="3278188"/>
          <p14:tracePt t="34732" x="5595938" y="3267075"/>
          <p14:tracePt t="34749" x="5370513" y="3267075"/>
          <p14:tracePt t="34766" x="5194300" y="3267075"/>
          <p14:tracePt t="34783" x="5019675" y="3267075"/>
          <p14:tracePt t="34786" x="4932363" y="3267075"/>
          <p14:tracePt t="34801" x="4868863" y="3267075"/>
          <p14:tracePt t="34803" x="4806950" y="3267075"/>
          <p14:tracePt t="34817" x="4719638" y="3267075"/>
          <p14:tracePt t="34834" x="4630738" y="3254375"/>
          <p14:tracePt t="34850" x="4543425" y="3254375"/>
          <p14:tracePt t="34866" x="4456113" y="3241675"/>
          <p14:tracePt t="34883" x="4343400" y="3216275"/>
          <p14:tracePt t="34900" x="4230688" y="3203575"/>
          <p14:tracePt t="34917" x="4117975" y="3190875"/>
          <p14:tracePt t="34933" x="3979863" y="3190875"/>
          <p14:tracePt t="34950" x="3879850" y="3190875"/>
          <p14:tracePt t="34967" x="3817938" y="3178175"/>
          <p14:tracePt t="34970" x="3779838" y="3165475"/>
          <p14:tracePt t="34983" x="3756025" y="3165475"/>
          <p14:tracePt t="34987" x="3730625" y="3165475"/>
          <p14:tracePt t="35001" x="3679825" y="3165475"/>
          <p14:tracePt t="35018" x="3617913" y="3154363"/>
          <p14:tracePt t="35034" x="3541713" y="3128963"/>
          <p14:tracePt t="35050" x="3454400" y="3090863"/>
          <p14:tracePt t="35067" x="3367088" y="3078163"/>
          <p14:tracePt t="35083" x="3267075" y="3041650"/>
          <p14:tracePt t="35100" x="3167063" y="3028950"/>
          <p14:tracePt t="35117" x="3079750" y="3003550"/>
          <p14:tracePt t="35133" x="3003550" y="2978150"/>
          <p14:tracePt t="35150" x="2967038" y="2965450"/>
          <p14:tracePt t="35154" x="2941638" y="2965450"/>
          <p14:tracePt t="35168" x="2916238" y="2952750"/>
          <p14:tracePt t="35172" x="2903538" y="2952750"/>
          <p14:tracePt t="35185" x="2867025" y="2941638"/>
          <p14:tracePt t="35201" x="2841625" y="2928938"/>
          <p14:tracePt t="35218" x="2803525" y="2916238"/>
          <p14:tracePt t="35235" x="2767013" y="2903538"/>
          <p14:tracePt t="35251" x="2741613" y="2903538"/>
          <p14:tracePt t="35267" x="2678113" y="2878138"/>
          <p14:tracePt t="35284" x="2654300" y="2878138"/>
          <p14:tracePt t="35301" x="2641600" y="2878138"/>
          <p14:tracePt t="35318" x="2603500" y="2865438"/>
          <p14:tracePt t="35339" x="2590800" y="2865438"/>
          <p14:tracePt t="35351" x="2578100" y="2852738"/>
          <p14:tracePt t="35368" x="2565400" y="2852738"/>
          <p14:tracePt t="35384" x="2554288" y="2852738"/>
          <p14:tracePt t="35401" x="2541588" y="2852738"/>
          <p14:tracePt t="35994" x="2528888" y="2852738"/>
          <p14:tracePt t="36010" x="2516188" y="2852738"/>
          <p14:tracePt t="36034" x="2503488" y="2852738"/>
          <p14:tracePt t="36842" x="2541588" y="2852738"/>
          <p14:tracePt t="36850" x="2616200" y="2852738"/>
          <p14:tracePt t="36858" x="2716213" y="2852738"/>
          <p14:tracePt t="36872" x="2828925" y="2852738"/>
          <p14:tracePt t="36876" x="2941638" y="2852738"/>
          <p14:tracePt t="36889" x="3179763" y="2852738"/>
          <p14:tracePt t="36906" x="3441700" y="2865438"/>
          <p14:tracePt t="36922" x="3654425" y="2865438"/>
          <p14:tracePt t="36939" x="3792538" y="2865438"/>
          <p14:tracePt t="36955" x="3843338" y="2865438"/>
          <p14:tracePt t="36972" x="3867150" y="2865438"/>
          <p14:tracePt t="37202" x="3879850" y="2865438"/>
          <p14:tracePt t="37218" x="3892550" y="2865438"/>
          <p14:tracePt t="37409" x="3892550" y="2878138"/>
          <p14:tracePt t="37418" x="3905250" y="2878138"/>
          <p14:tracePt t="37642" x="3917950" y="2878138"/>
          <p14:tracePt t="37650" x="3930650" y="2878138"/>
          <p14:tracePt t="37657" x="3930650" y="2890838"/>
          <p14:tracePt t="37674" x="3956050" y="2890838"/>
          <p14:tracePt t="37691" x="3979863" y="2890838"/>
          <p14:tracePt t="37708" x="3992563" y="2890838"/>
          <p14:tracePt t="37723" x="4005263" y="2890838"/>
          <p14:tracePt t="37740" x="4017963" y="2890838"/>
          <p14:tracePt t="37757" x="4043363" y="2890838"/>
          <p14:tracePt t="37774" x="4056063" y="2890838"/>
          <p14:tracePt t="37791" x="4068763" y="2890838"/>
          <p14:tracePt t="37793" x="4081463" y="2890838"/>
          <p14:tracePt t="37808" x="4092575" y="2890838"/>
          <p14:tracePt t="37811" x="4105275" y="2890838"/>
          <p14:tracePt t="37825" x="4117975" y="2903538"/>
          <p14:tracePt t="37842" x="4143375" y="2903538"/>
          <p14:tracePt t="37857" x="4156075" y="2903538"/>
          <p14:tracePt t="38402" x="4168775" y="2903538"/>
          <p14:tracePt t="38409" x="4181475" y="2903538"/>
          <p14:tracePt t="38418" x="4192588" y="2916238"/>
          <p14:tracePt t="38426" x="4217988" y="2928938"/>
          <p14:tracePt t="38442" x="4294188" y="2941638"/>
          <p14:tracePt t="38459" x="4356100" y="2941638"/>
          <p14:tracePt t="38475" x="4406900" y="2965450"/>
          <p14:tracePt t="38493" x="4456113" y="2978150"/>
          <p14:tracePt t="38538" x="4468813" y="2990850"/>
          <p14:tracePt t="38546" x="4518025" y="3003550"/>
          <p14:tracePt t="38560" x="4581525" y="3016250"/>
          <p14:tracePt t="38563" x="4668838" y="3028950"/>
          <p14:tracePt t="38577" x="4794250" y="3028950"/>
          <p14:tracePt t="38594" x="4868863" y="3041650"/>
          <p14:tracePt t="38611" x="4932363" y="3065463"/>
          <p14:tracePt t="38626" x="4981575" y="3065463"/>
          <p14:tracePt t="38643" x="5081588" y="3103563"/>
          <p14:tracePt t="38659" x="5281613" y="3154363"/>
          <p14:tracePt t="38676" x="5507038" y="3203575"/>
          <p14:tracePt t="38693" x="5745163" y="3254375"/>
          <p14:tracePt t="38710" x="5945188" y="3290888"/>
          <p14:tracePt t="38714" x="6034088" y="3303588"/>
          <p14:tracePt t="38727" x="6121400" y="3328988"/>
          <p14:tracePt t="38730" x="6208713" y="3354388"/>
          <p14:tracePt t="38743" x="6270625" y="3367088"/>
          <p14:tracePt t="38746" x="6334125" y="3390900"/>
          <p14:tracePt t="38761" x="6459538" y="3416300"/>
          <p14:tracePt t="38777" x="6634163" y="3467100"/>
          <p14:tracePt t="38794" x="6821488" y="3490913"/>
          <p14:tracePt t="38811" x="7059613" y="3541713"/>
          <p14:tracePt t="38827" x="7246938" y="3554413"/>
          <p14:tracePt t="38844" x="7472363" y="3590925"/>
          <p14:tracePt t="38860" x="7673975" y="3616325"/>
          <p14:tracePt t="38877" x="7848600" y="3641725"/>
          <p14:tracePt t="38893" x="7999413" y="3641725"/>
          <p14:tracePt t="38898" x="8086725" y="3654425"/>
          <p14:tracePt t="38910" x="8174038" y="3667125"/>
          <p14:tracePt t="38913" x="8248650" y="3679825"/>
          <p14:tracePt t="38928" x="8299450" y="3679825"/>
          <p14:tracePt t="38930" x="8335963" y="3692525"/>
          <p14:tracePt t="38945" x="8374063" y="3703638"/>
          <p14:tracePt t="39113" x="8374063" y="3679825"/>
          <p14:tracePt t="39122" x="8374063" y="3641725"/>
          <p14:tracePt t="39130" x="8374063" y="3603625"/>
          <p14:tracePt t="39145" x="8335963" y="3554413"/>
          <p14:tracePt t="39162" x="8299450" y="3467100"/>
          <p14:tracePt t="39178" x="8261350" y="3403600"/>
          <p14:tracePt t="39194" x="8235950" y="3390900"/>
          <p14:tracePt t="39266" x="8235950" y="3378200"/>
          <p14:tracePt t="39274" x="8223250" y="3378200"/>
          <p14:tracePt t="39283" x="8212138" y="3378200"/>
          <p14:tracePt t="39295" x="8212138" y="3367088"/>
          <p14:tracePt t="39314" x="8199438" y="3367088"/>
          <p14:tracePt t="39329" x="8199438" y="3354388"/>
          <p14:tracePt t="39354" x="8199438" y="3341688"/>
          <p14:tracePt t="39377" x="8199438" y="3328988"/>
          <p14:tracePt t="39385" x="8186738" y="3316288"/>
          <p14:tracePt t="39395" x="8186738" y="3303588"/>
          <p14:tracePt t="39411" x="8186738" y="3290888"/>
          <p14:tracePt t="39466" x="8186738" y="3278188"/>
          <p14:tracePt t="39473" x="8212138" y="3278188"/>
          <p14:tracePt t="39482" x="8235950" y="3267075"/>
          <p14:tracePt t="39494" x="8261350" y="3254375"/>
          <p14:tracePt t="39512" x="8335963" y="3254375"/>
          <p14:tracePt t="39515" x="8374063" y="3254375"/>
          <p14:tracePt t="39528" x="8412163" y="3254375"/>
          <p14:tracePt t="39531" x="8435975" y="3254375"/>
          <p14:tracePt t="39546" x="8461375" y="3254375"/>
          <p14:tracePt t="39682" x="8448675" y="3254375"/>
          <p14:tracePt t="39689" x="8424863" y="3254375"/>
          <p14:tracePt t="39698" x="8386763" y="3254375"/>
          <p14:tracePt t="39712" x="8361363" y="3254375"/>
          <p14:tracePt t="39715" x="8335963" y="3254375"/>
          <p14:tracePt t="39729" x="8274050" y="3267075"/>
          <p14:tracePt t="39746" x="8261350" y="3267075"/>
          <p14:tracePt t="39763" x="8235950" y="3278188"/>
          <p14:tracePt t="39779" x="8223250" y="3278188"/>
          <p14:tracePt t="39978" x="8212138" y="3278188"/>
          <p14:tracePt t="39985" x="8199438" y="3278188"/>
          <p14:tracePt t="39996" x="8186738" y="3278188"/>
          <p14:tracePt t="40013" x="8148638" y="3290888"/>
          <p14:tracePt t="40030" x="8110538" y="3290888"/>
          <p14:tracePt t="40033" x="8086725" y="3303588"/>
          <p14:tracePt t="40048" x="8061325" y="3316288"/>
          <p14:tracePt t="40051" x="8048625" y="3316288"/>
          <p14:tracePt t="40064" x="8023225" y="3328988"/>
          <p14:tracePt t="40066" x="7999413" y="3328988"/>
          <p14:tracePt t="40081" x="7923213" y="3354388"/>
          <p14:tracePt t="40097" x="7835900" y="3354388"/>
          <p14:tracePt t="40114" x="7710488" y="3378200"/>
          <p14:tracePt t="40130" x="7548563" y="3378200"/>
          <p14:tracePt t="40147" x="7335838" y="3403600"/>
          <p14:tracePt t="40163" x="7085013" y="3429000"/>
          <p14:tracePt t="40180" x="6846888" y="3429000"/>
          <p14:tracePt t="40197" x="6572250" y="3454400"/>
          <p14:tracePt t="40214" x="6283325" y="3479800"/>
          <p14:tracePt t="40232" x="6021388" y="3479800"/>
          <p14:tracePt t="40234" x="5895975" y="3490913"/>
          <p14:tracePt t="40247" x="5795963" y="3503613"/>
          <p14:tracePt t="40250" x="5708650" y="3516313"/>
          <p14:tracePt t="40264" x="5619750" y="3529013"/>
          <p14:tracePt t="40266" x="5519738" y="3541713"/>
          <p14:tracePt t="40281" x="5345113" y="3554413"/>
          <p14:tracePt t="40297" x="5157788" y="3579813"/>
          <p14:tracePt t="40314" x="4968875" y="3603625"/>
          <p14:tracePt t="40331" x="4768850" y="3629025"/>
          <p14:tracePt t="40347" x="4543425" y="3667125"/>
          <p14:tracePt t="40364" x="4318000" y="3729038"/>
          <p14:tracePt t="40381" x="4168775" y="3767138"/>
          <p14:tracePt t="40397" x="4043363" y="3803650"/>
          <p14:tracePt t="40414" x="3956050" y="3816350"/>
          <p14:tracePt t="40418" x="3917950" y="3829050"/>
          <p14:tracePt t="40431" x="3892550" y="3829050"/>
          <p14:tracePt t="40434" x="3879850" y="3829050"/>
          <p14:tracePt t="40448" x="3867150" y="3829050"/>
          <p14:tracePt t="40450" x="3843338" y="3841750"/>
          <p14:tracePt t="40465" x="3805238" y="3841750"/>
          <p14:tracePt t="40481" x="3767138" y="3841750"/>
          <p14:tracePt t="40497" x="3756025" y="3841750"/>
          <p14:tracePt t="40515" x="3730625" y="3841750"/>
          <p14:tracePt t="40531" x="3717925" y="3841750"/>
          <p14:tracePt t="40547" x="3705225" y="3841750"/>
          <p14:tracePt t="40873" x="3692525" y="3841750"/>
          <p14:tracePt t="40881" x="3679825" y="3841750"/>
          <p14:tracePt t="40898" x="3667125" y="3841750"/>
          <p14:tracePt t="40906" x="3630613" y="3841750"/>
          <p14:tracePt t="40915" x="3605213" y="3841750"/>
          <p14:tracePt t="40932" x="3554413" y="3841750"/>
          <p14:tracePt t="40949" x="3505200" y="3816350"/>
          <p14:tracePt t="40966" x="3467100" y="3792538"/>
          <p14:tracePt t="40982" x="3441700" y="3779838"/>
          <p14:tracePt t="40986" x="3429000" y="3779838"/>
          <p14:tracePt t="41001" x="3429000" y="3767138"/>
          <p14:tracePt t="41017" x="3417888" y="3767138"/>
          <p14:tracePt t="41033" x="3392488" y="3754438"/>
          <p14:tracePt t="41058" x="3379788" y="3741738"/>
          <p14:tracePt t="41074" x="3354388" y="3729038"/>
          <p14:tracePt t="41090" x="3341688" y="3729038"/>
          <p14:tracePt t="41105" x="3328988" y="3716338"/>
          <p14:tracePt t="41122" x="3317875" y="3716338"/>
          <p14:tracePt t="41132" x="3305175" y="3716338"/>
          <p14:tracePt t="41150" x="3292475" y="3703638"/>
          <p14:tracePt t="41167" x="3279775" y="3692525"/>
          <p14:tracePt t="41170" x="3279775" y="3679825"/>
          <p14:tracePt t="41183" x="3254375" y="3667125"/>
          <p14:tracePt t="41186" x="3241675" y="3654425"/>
          <p14:tracePt t="41199" x="3216275" y="3616325"/>
          <p14:tracePt t="41203" x="3216275" y="3603625"/>
          <p14:tracePt t="41217" x="3205163" y="3579813"/>
          <p14:tracePt t="41220" x="3179763" y="3554413"/>
          <p14:tracePt t="41235" x="3154363" y="3516313"/>
          <p14:tracePt t="41252" x="3141663" y="3479800"/>
          <p14:tracePt t="41267" x="3141663" y="3454400"/>
          <p14:tracePt t="41284" x="3128963" y="3454400"/>
          <p14:tracePt t="41301" x="3128963" y="3429000"/>
          <p14:tracePt t="41318" x="3128963" y="3403600"/>
          <p14:tracePt t="41335" x="3128963" y="3378200"/>
          <p14:tracePt t="41354" x="3128963" y="3367088"/>
          <p14:tracePt t="42954" x="3141663" y="3367088"/>
          <p14:tracePt t="42963" x="3154363" y="3367088"/>
          <p14:tracePt t="42987" x="3167063" y="3367088"/>
          <p14:tracePt t="43002" x="3179763" y="3367088"/>
          <p14:tracePt t="43010" x="3179763" y="3354388"/>
          <p14:tracePt t="43026" x="3192463" y="3354388"/>
          <p14:tracePt t="43038" x="3205163" y="3354388"/>
          <p14:tracePt t="43054" x="3216275" y="3354388"/>
          <p14:tracePt t="43122" x="3228975" y="3354388"/>
          <p14:tracePt t="43146" x="3241675" y="3354388"/>
          <p14:tracePt t="43154" x="3254375" y="3354388"/>
          <p14:tracePt t="43171" x="3267075" y="3354388"/>
          <p14:tracePt t="43194" x="3279775" y="3354388"/>
          <p14:tracePt t="43658" x="3292475" y="3354388"/>
          <p14:tracePt t="43666" x="3305175" y="3354388"/>
          <p14:tracePt t="43738" x="3317875" y="3354388"/>
          <p14:tracePt t="43745" x="3341688" y="3354388"/>
          <p14:tracePt t="43755" x="3354388" y="3354388"/>
          <p14:tracePt t="43773" x="3417888" y="3354388"/>
          <p14:tracePt t="43790" x="3517900" y="3354388"/>
          <p14:tracePt t="43806" x="3643313" y="3354388"/>
          <p14:tracePt t="43809" x="3705225" y="3354388"/>
          <p14:tracePt t="43822" x="3756025" y="3354388"/>
          <p14:tracePt t="43825" x="3805238" y="3354388"/>
          <p14:tracePt t="43840" x="3867150" y="3341688"/>
          <p14:tracePt t="43843" x="3905250" y="3328988"/>
          <p14:tracePt t="43857" x="3968750" y="3328988"/>
          <p14:tracePt t="43954" x="3979863" y="3328988"/>
          <p14:tracePt t="43962" x="3992563" y="3328988"/>
          <p14:tracePt t="43973" x="4017963" y="3328988"/>
          <p14:tracePt t="43991" x="4092575" y="3328988"/>
          <p14:tracePt t="43994" x="4130675" y="3328988"/>
          <p14:tracePt t="44007" x="4168775" y="3328988"/>
          <p14:tracePt t="44010" x="4181475" y="3328988"/>
          <p14:tracePt t="44024" x="4192588" y="3328988"/>
          <p14:tracePt t="44026" x="4205288" y="3328988"/>
          <p14:tracePt t="44041" x="4217988" y="3328988"/>
          <p14:tracePt t="46073" x="4243388" y="3328988"/>
          <p14:tracePt t="46090" x="4256088" y="3328988"/>
          <p14:tracePt t="46162" x="4268788" y="3328988"/>
          <p14:tracePt t="46170" x="4281488" y="3328988"/>
          <p14:tracePt t="46194" x="4294188" y="3328988"/>
          <p14:tracePt t="46203" x="4305300" y="3328988"/>
          <p14:tracePt t="46218" x="4318000" y="3328988"/>
          <p14:tracePt t="46231" x="4330700" y="3328988"/>
          <p14:tracePt t="46235" x="4330700" y="3316288"/>
          <p14:tracePt t="46248" x="4343400" y="3316288"/>
          <p14:tracePt t="46306" x="4356100" y="3316288"/>
          <p14:tracePt t="46314" x="4368800" y="3303588"/>
          <p14:tracePt t="46322" x="4381500" y="3303588"/>
          <p14:tracePt t="46331" x="4394200" y="3303588"/>
          <p14:tracePt t="46348" x="4418013" y="3303588"/>
          <p14:tracePt t="46364" x="4481513" y="3278188"/>
          <p14:tracePt t="46380" x="4530725" y="3254375"/>
          <p14:tracePt t="46397" x="4581525" y="3254375"/>
          <p14:tracePt t="46414" x="4606925" y="3254375"/>
          <p14:tracePt t="46585" x="4619625" y="3241675"/>
          <p14:tracePt t="46602" x="4643438" y="3241675"/>
          <p14:tracePt t="46610" x="4656138" y="3241675"/>
          <p14:tracePt t="46619" x="4668838" y="3241675"/>
          <p14:tracePt t="46632" x="4681538" y="3241675"/>
          <p14:tracePt t="46634" x="4694238" y="3241675"/>
          <p14:tracePt t="46649" x="4706938" y="3241675"/>
          <p14:tracePt t="46665" x="4719638" y="3241675"/>
          <p14:tracePt t="48305" x="4732338" y="3241675"/>
          <p14:tracePt t="48330" x="4743450" y="3241675"/>
          <p14:tracePt t="48337" x="4756150" y="3241675"/>
          <p14:tracePt t="48353" x="4768850" y="3241675"/>
          <p14:tracePt t="48369" x="4794250" y="3241675"/>
          <p14:tracePt t="48385" x="4806950" y="3241675"/>
          <p14:tracePt t="48402" x="4832350" y="3216275"/>
          <p14:tracePt t="48419" x="4843463" y="3216275"/>
          <p14:tracePt t="48435" x="4856163" y="3216275"/>
          <p14:tracePt t="48452" x="4868863" y="3216275"/>
          <p14:tracePt t="48498" x="4881563" y="3216275"/>
          <p14:tracePt t="48514" x="4894263" y="3216275"/>
          <p14:tracePt t="48522" x="4894263" y="3203575"/>
          <p14:tracePt t="48537" x="4906963" y="3203575"/>
          <p14:tracePt t="48553" x="4932363" y="3203575"/>
          <p14:tracePt t="48610" x="4945063" y="3203575"/>
          <p14:tracePt t="48625" x="4956175" y="3203575"/>
          <p14:tracePt t="48641" x="4981575" y="3190875"/>
          <p14:tracePt t="48650" x="4994275" y="3190875"/>
          <p14:tracePt t="48659" x="5006975" y="3190875"/>
          <p14:tracePt t="48674" x="5019675" y="3190875"/>
          <p14:tracePt t="48770" x="5032375" y="3190875"/>
          <p14:tracePt t="48777" x="5045075" y="3190875"/>
          <p14:tracePt t="48786" x="5057775" y="3190875"/>
          <p14:tracePt t="48803" x="5081588" y="3190875"/>
          <p14:tracePt t="48819" x="5094288" y="3190875"/>
          <p14:tracePt t="48838" x="5106988" y="3190875"/>
          <p14:tracePt t="48858" x="5119688" y="3190875"/>
          <p14:tracePt t="49002" x="5145088" y="3190875"/>
          <p14:tracePt t="49018" x="5157788" y="3190875"/>
          <p14:tracePt t="49026" x="5194300" y="3190875"/>
          <p14:tracePt t="49037" x="5207000" y="3190875"/>
          <p14:tracePt t="49053" x="5270500" y="3190875"/>
          <p14:tracePt t="49070" x="5345113" y="3190875"/>
          <p14:tracePt t="49073" x="5383213" y="3190875"/>
          <p14:tracePt t="49087" x="5407025" y="3190875"/>
          <p14:tracePt t="49090" x="5432425" y="3178175"/>
          <p14:tracePt t="49104" x="5470525" y="3178175"/>
          <p14:tracePt t="49107" x="5507038" y="3178175"/>
          <p14:tracePt t="49121" x="5583238" y="3178175"/>
          <p14:tracePt t="49138" x="5645150" y="3178175"/>
          <p14:tracePt t="49154" x="5683250" y="3178175"/>
          <p14:tracePt t="49170" x="5757863" y="3178175"/>
          <p14:tracePt t="49187" x="5795963" y="3178175"/>
          <p14:tracePt t="49203" x="5832475" y="3178175"/>
          <p14:tracePt t="49220" x="5908675" y="3178175"/>
          <p14:tracePt t="49238" x="5945188" y="3178175"/>
          <p14:tracePt t="49242" x="5970588" y="3178175"/>
          <p14:tracePt t="49253" x="5995988" y="3178175"/>
          <p14:tracePt t="49271" x="6021388" y="3178175"/>
          <p14:tracePt t="49273" x="6034088" y="3178175"/>
          <p14:tracePt t="49290" x="6045200" y="3178175"/>
          <p14:tracePt t="49303" x="6057900" y="3178175"/>
          <p14:tracePt t="49306" x="6070600" y="3178175"/>
          <p14:tracePt t="49321" x="6096000" y="3178175"/>
          <p14:tracePt t="49338" x="6108700" y="3178175"/>
          <p14:tracePt t="49355" x="6170613" y="3178175"/>
          <p14:tracePt t="49371" x="6221413" y="3178175"/>
          <p14:tracePt t="49387" x="6259513" y="3178175"/>
          <p14:tracePt t="49404" x="6321425" y="3178175"/>
          <p14:tracePt t="49421" x="6334125" y="3178175"/>
          <p14:tracePt t="49425" x="6359525" y="3178175"/>
          <p14:tracePt t="49442" x="6370638" y="3178175"/>
          <p14:tracePt t="49538" x="6383338" y="3178175"/>
          <p14:tracePt t="49546" x="6396038" y="3178175"/>
          <p14:tracePt t="49561" x="6408738" y="3178175"/>
          <p14:tracePt t="49578" x="6421438" y="3178175"/>
          <p14:tracePt t="49594" x="6446838" y="3178175"/>
          <p14:tracePt t="49605" x="6459538" y="3178175"/>
          <p14:tracePt t="52681" x="6459538" y="3165475"/>
          <p14:tracePt t="52690" x="6472238" y="3141663"/>
          <p14:tracePt t="52697" x="6483350" y="3116263"/>
          <p14:tracePt t="52713" x="6508750" y="3078163"/>
          <p14:tracePt t="52730" x="6534150" y="3041650"/>
          <p14:tracePt t="52747" x="6546850" y="3016250"/>
          <p14:tracePt t="52763" x="6559550" y="3016250"/>
          <p14:tracePt t="56459" x="6546850" y="3016250"/>
          <p14:tracePt t="56465" x="6521450" y="3016250"/>
          <p14:tracePt t="56473" x="6496050" y="3016250"/>
          <p14:tracePt t="56491" x="6446838" y="3028950"/>
          <p14:tracePt t="56507" x="6346825" y="3054350"/>
          <p14:tracePt t="56523" x="6208713" y="3116263"/>
          <p14:tracePt t="56539" x="6021388" y="3190875"/>
          <p14:tracePt t="56556" x="5783263" y="3278188"/>
          <p14:tracePt t="56574" x="5483225" y="3341688"/>
          <p14:tracePt t="56577" x="5319713" y="3378200"/>
          <p14:tracePt t="56590" x="5157788" y="3429000"/>
          <p14:tracePt t="56593" x="4994275" y="3454400"/>
          <p14:tracePt t="56607" x="4832350" y="3479800"/>
          <p14:tracePt t="56610" x="4681538" y="3516313"/>
          <p14:tracePt t="56623" x="4530725" y="3554413"/>
          <p14:tracePt t="56626" x="4368800" y="3590925"/>
          <p14:tracePt t="56641" x="4043363" y="3654425"/>
          <p14:tracePt t="56657" x="3730625" y="3703638"/>
          <p14:tracePt t="56674" x="3367088" y="3767138"/>
          <p14:tracePt t="56691" x="3054350" y="3816350"/>
          <p14:tracePt t="56706" x="2767013" y="3867150"/>
          <p14:tracePt t="56723" x="2428875" y="3954463"/>
          <p14:tracePt t="56740" x="2014538" y="4029075"/>
          <p14:tracePt t="56757" x="1677988" y="4079875"/>
          <p14:tracePt t="56773" x="1327150" y="4117975"/>
          <p14:tracePt t="56790" x="1076325" y="4117975"/>
          <p14:tracePt t="56793" x="976313" y="4117975"/>
          <p14:tracePt t="56807" x="901700" y="4117975"/>
          <p14:tracePt t="56810" x="863600" y="4129088"/>
          <p14:tracePt t="56824" x="850900" y="4141788"/>
          <p14:tracePt t="56826" x="838200" y="4141788"/>
          <p14:tracePt t="56913" x="863600" y="4141788"/>
          <p14:tracePt t="56922" x="889000" y="4141788"/>
          <p14:tracePt t="56930" x="925513" y="4129088"/>
          <p14:tracePt t="56941" x="963613" y="4129088"/>
          <p14:tracePt t="56957" x="1063625" y="4105275"/>
          <p14:tracePt t="56963" x="1101725" y="4105275"/>
          <p14:tracePt t="56973" x="1139825" y="4105275"/>
          <p14:tracePt t="56991" x="1201738" y="4092575"/>
          <p14:tracePt t="56994" x="1227138" y="4092575"/>
          <p14:tracePt t="57008" x="1239838" y="4092575"/>
          <p14:tracePt t="57010" x="1263650" y="4092575"/>
          <p14:tracePt t="57025" x="1276350" y="4092575"/>
          <p14:tracePt t="58185" x="1276350" y="4079875"/>
          <p14:tracePt t="58210" x="1276350" y="4067175"/>
          <p14:tracePt t="58227" x="1276350" y="4054475"/>
          <p14:tracePt t="58235" x="1276350" y="4041775"/>
          <p14:tracePt t="58243" x="1276350" y="4029075"/>
          <p14:tracePt t="58261" x="1289050" y="4005263"/>
          <p14:tracePt t="58277" x="1301750" y="3992563"/>
          <p14:tracePt t="58295" x="1301750" y="3979863"/>
          <p14:tracePt t="58297" x="1301750" y="3967163"/>
          <p14:tracePt t="58311" x="1301750" y="3954463"/>
          <p14:tracePt t="58313" x="1301750" y="3941763"/>
          <p14:tracePt t="58329" x="1301750" y="3929063"/>
          <p14:tracePt t="58345" x="1314450" y="3916363"/>
          <p14:tracePt t="58361" x="1314450" y="3892550"/>
          <p14:tracePt t="58378" x="1314450" y="3867150"/>
          <p14:tracePt t="58395" x="1327150" y="3854450"/>
          <p14:tracePt t="58411" x="1327150" y="3829050"/>
          <p14:tracePt t="58427" x="1327150" y="3816350"/>
          <p14:tracePt t="58444" x="1327150" y="3803650"/>
          <p14:tracePt t="58461" x="1327150" y="3792538"/>
          <p14:tracePt t="58478" x="1339850" y="3779838"/>
          <p14:tracePt t="58483" x="1339850" y="3767138"/>
          <p14:tracePt t="58498" x="1339850" y="3754438"/>
          <p14:tracePt t="58513" x="1339850" y="3729038"/>
          <p14:tracePt t="58529" x="1352550" y="3692525"/>
          <p14:tracePt t="58545" x="1376363" y="3629025"/>
          <p14:tracePt t="58562" x="1389063" y="3579813"/>
          <p14:tracePt t="58578" x="1389063" y="3567113"/>
          <p14:tracePt t="59697" x="1401763" y="3567113"/>
          <p14:tracePt t="59714" x="1414463" y="3567113"/>
          <p14:tracePt t="59722" x="1427163" y="3567113"/>
          <p14:tracePt t="59731" x="1439863" y="3590925"/>
          <p14:tracePt t="59748" x="1489075" y="3629025"/>
          <p14:tracePt t="59765" x="1527175" y="3667125"/>
          <p14:tracePt t="59782" x="1552575" y="3703638"/>
          <p14:tracePt t="59785" x="1577975" y="3716338"/>
          <p14:tracePt t="59798" x="1589088" y="3741738"/>
          <p14:tracePt t="59801" x="1589088" y="3754438"/>
          <p14:tracePt t="59815" x="1601788" y="3767138"/>
          <p14:tracePt t="59817" x="1601788" y="3779838"/>
          <p14:tracePt t="59832" x="1614488" y="3792538"/>
          <p14:tracePt t="60201" x="1614488" y="3803650"/>
          <p14:tracePt t="60210" x="1627188" y="3816350"/>
          <p14:tracePt t="60217" x="1639888" y="3829050"/>
          <p14:tracePt t="60233" x="1677988" y="3867150"/>
          <p14:tracePt t="60250" x="1701800" y="3916363"/>
          <p14:tracePt t="60266" x="1714500" y="3941763"/>
          <p14:tracePt t="60283" x="1714500" y="3967163"/>
          <p14:tracePt t="60561" x="1727200" y="3967163"/>
          <p14:tracePt t="60569" x="1739900" y="3967163"/>
          <p14:tracePt t="60584" x="1765300" y="3967163"/>
          <p14:tracePt t="60586" x="1801813" y="3967163"/>
          <p14:tracePt t="60601" x="1903413" y="3967163"/>
          <p14:tracePt t="60617" x="2014538" y="3967163"/>
          <p14:tracePt t="60634" x="2116138" y="3979863"/>
          <p14:tracePt t="60650" x="2228850" y="4005263"/>
          <p14:tracePt t="60667" x="2303463" y="4017963"/>
          <p14:tracePt t="60683" x="2339975" y="4017963"/>
          <p14:tracePt t="60700" x="2378075" y="4017963"/>
          <p14:tracePt t="60717" x="2416175" y="4041775"/>
          <p14:tracePt t="60734" x="2441575" y="4041775"/>
          <p14:tracePt t="60737" x="2465388" y="4041775"/>
          <p14:tracePt t="60751" x="2478088" y="4041775"/>
          <p14:tracePt t="60753" x="2503488" y="4041775"/>
          <p14:tracePt t="60767" x="2528888" y="4041775"/>
          <p14:tracePt t="60770" x="2554288" y="4041775"/>
          <p14:tracePt t="60785" x="2616200" y="4041775"/>
          <p14:tracePt t="60801" x="2678113" y="4041775"/>
          <p14:tracePt t="60817" x="2728913" y="4041775"/>
          <p14:tracePt t="60834" x="2767013" y="4029075"/>
          <p14:tracePt t="60851" x="2790825" y="4029075"/>
          <p14:tracePt t="60867" x="2803525" y="4017963"/>
          <p14:tracePt t="60884" x="2816225" y="4017963"/>
          <p14:tracePt t="60891" x="2841625" y="4005263"/>
          <p14:tracePt t="60906" x="2854325" y="4005263"/>
          <p14:tracePt t="60918" x="2854325" y="3992563"/>
          <p14:tracePt t="61282" x="2828925" y="3992563"/>
          <p14:tracePt t="61297" x="2816225" y="3992563"/>
          <p14:tracePt t="61313" x="2803525" y="3992563"/>
          <p14:tracePt t="61324" x="2790825" y="3992563"/>
          <p14:tracePt t="61337" x="2778125" y="3992563"/>
          <p14:tracePt t="61403" x="2778125" y="4005263"/>
          <p14:tracePt t="61420" x="2778125" y="4017963"/>
          <p14:tracePt t="61569" x="2803525" y="4017963"/>
          <p14:tracePt t="61577" x="2841625" y="4017963"/>
          <p14:tracePt t="61586" x="2867025" y="4017963"/>
          <p14:tracePt t="61603" x="2941638" y="4017963"/>
          <p14:tracePt t="61619" x="3028950" y="4017963"/>
          <p14:tracePt t="61636" x="3103563" y="4017963"/>
          <p14:tracePt t="61652" x="3154363" y="4017963"/>
          <p14:tracePt t="61670" x="3205163" y="4017963"/>
          <p14:tracePt t="61686" x="3241675" y="4017963"/>
          <p14:tracePt t="61689" x="3254375" y="4017963"/>
          <p14:tracePt t="61704" x="3267075" y="4017963"/>
          <p14:tracePt t="61706" x="3279775" y="4017963"/>
          <p14:tracePt t="65930" x="3317875" y="4017963"/>
          <p14:tracePt t="65937" x="3367088" y="4017963"/>
          <p14:tracePt t="65947" x="3405188" y="4017963"/>
          <p14:tracePt t="65964" x="3492500" y="4017963"/>
          <p14:tracePt t="65981" x="3630613" y="4017963"/>
          <p14:tracePt t="65998" x="3679825" y="4017963"/>
          <p14:tracePt t="66015" x="3705225" y="4017963"/>
          <p14:tracePt t="66137" x="3730625" y="4017963"/>
          <p14:tracePt t="66145" x="3743325" y="4017963"/>
          <p14:tracePt t="66153" x="3767138" y="4017963"/>
          <p14:tracePt t="66166" x="3779838" y="4017963"/>
          <p14:tracePt t="66170" x="3805238" y="4017963"/>
          <p14:tracePt t="66182" x="3830638" y="4017963"/>
          <p14:tracePt t="66186" x="3856038" y="4017963"/>
          <p14:tracePt t="66199" x="3892550" y="4017963"/>
          <p14:tracePt t="66202" x="3943350" y="4017963"/>
          <p14:tracePt t="66217" x="4005263" y="4029075"/>
          <p14:tracePt t="66220" x="4092575" y="4041775"/>
          <p14:tracePt t="66233" x="4330700" y="4054475"/>
          <p14:tracePt t="66250" x="4668838" y="4079875"/>
          <p14:tracePt t="66266" x="5106988" y="4079875"/>
          <p14:tracePt t="66284" x="5557838" y="4079875"/>
          <p14:tracePt t="66300" x="5995988" y="4079875"/>
          <p14:tracePt t="66317" x="6383338" y="4079875"/>
          <p14:tracePt t="66333" x="6721475" y="4079875"/>
          <p14:tracePt t="66351" x="6972300" y="4079875"/>
          <p14:tracePt t="66354" x="7034213" y="4092575"/>
          <p14:tracePt t="66367" x="7072313" y="4105275"/>
          <p14:tracePt t="66410" x="7097713" y="4105275"/>
          <p14:tracePt t="66418" x="7146925" y="4105275"/>
          <p14:tracePt t="66433" x="7285038" y="4105275"/>
          <p14:tracePt t="66450" x="7435850" y="4105275"/>
          <p14:tracePt t="66466" x="7585075" y="4117975"/>
          <p14:tracePt t="66483" x="7710488" y="4129088"/>
          <p14:tracePt t="66499" x="7810500" y="4129088"/>
          <p14:tracePt t="66515" x="7897813" y="4129088"/>
          <p14:tracePt t="66532" x="8010525" y="4129088"/>
          <p14:tracePt t="66549" x="8099425" y="4129088"/>
          <p14:tracePt t="66566" x="8161338" y="4129088"/>
          <p14:tracePt t="66569" x="8186738" y="4129088"/>
          <p14:tracePt t="66583" x="8199438" y="4129088"/>
          <p14:tracePt t="66600" x="8212138" y="4129088"/>
          <p14:tracePt t="66649" x="8223250" y="4129088"/>
          <p14:tracePt t="66657" x="8235950" y="4129088"/>
          <p14:tracePt t="66666" x="8261350" y="4129088"/>
          <p14:tracePt t="66683" x="8335963" y="4129088"/>
          <p14:tracePt t="66699" x="8424863" y="4129088"/>
          <p14:tracePt t="66716" x="8612188" y="4129088"/>
          <p14:tracePt t="66733" x="8863013" y="4129088"/>
          <p14:tracePt t="66750" x="9175750" y="4129088"/>
          <p14:tracePt t="66766" x="9513888" y="4129088"/>
          <p14:tracePt t="66769" x="9688513" y="4129088"/>
          <p14:tracePt t="66782" x="9852025" y="4129088"/>
          <p14:tracePt t="66785" x="9988550" y="4129088"/>
          <p14:tracePt t="66800" x="10188575" y="4129088"/>
          <p14:tracePt t="66817" x="10288588" y="4129088"/>
          <p14:tracePt t="66833" x="10326688" y="4129088"/>
          <p14:tracePt t="66969" x="10326688" y="4117975"/>
          <p14:tracePt t="66977" x="10313988" y="4117975"/>
          <p14:tracePt t="66985" x="10288588" y="4117975"/>
          <p14:tracePt t="67001" x="10252075" y="4117975"/>
          <p14:tracePt t="67018" x="10213975" y="4105275"/>
          <p14:tracePt t="67033" x="10164763" y="4092575"/>
          <p14:tracePt t="67051" x="10113963" y="4092575"/>
          <p14:tracePt t="67067" x="10064750" y="4092575"/>
          <p14:tracePt t="67083" x="9963150" y="4092575"/>
          <p14:tracePt t="67100" x="9801225" y="4079875"/>
          <p14:tracePt t="67117" x="9525000" y="4029075"/>
          <p14:tracePt t="67134" x="9212263" y="4005263"/>
          <p14:tracePt t="67136" x="9050338" y="4005263"/>
          <p14:tracePt t="67150" x="8899525" y="4005263"/>
          <p14:tracePt t="67153" x="8750300" y="4005263"/>
          <p14:tracePt t="67168" x="8612188" y="4005263"/>
          <p14:tracePt t="67170" x="8524875" y="4005263"/>
          <p14:tracePt t="67185" x="8424863" y="3992563"/>
          <p14:tracePt t="67201" x="8386763" y="3992563"/>
          <p14:tracePt t="67337" x="8424863" y="3992563"/>
          <p14:tracePt t="67345" x="8474075" y="3992563"/>
          <p14:tracePt t="67354" x="8524875" y="3992563"/>
          <p14:tracePt t="67368" x="8637588" y="3992563"/>
          <p14:tracePt t="67385" x="8812213" y="3992563"/>
          <p14:tracePt t="67401" x="8975725" y="3992563"/>
          <p14:tracePt t="67418" x="9150350" y="3992563"/>
          <p14:tracePt t="67435" x="9275763" y="3992563"/>
          <p14:tracePt t="67451" x="9388475" y="3992563"/>
          <p14:tracePt t="67468" x="9463088" y="3992563"/>
          <p14:tracePt t="67485" x="9501188" y="3992563"/>
          <p14:tracePt t="67609" x="9488488" y="3992563"/>
          <p14:tracePt t="67618" x="9463088" y="3992563"/>
          <p14:tracePt t="67625" x="9437688" y="3992563"/>
          <p14:tracePt t="67635" x="9413875" y="3992563"/>
          <p14:tracePt t="67652" x="9375775" y="3992563"/>
          <p14:tracePt t="67669" x="9312275" y="3992563"/>
          <p14:tracePt t="67685" x="9263063" y="3992563"/>
          <p14:tracePt t="67702" x="9224963" y="3992563"/>
          <p14:tracePt t="67719" x="9199563" y="3992563"/>
          <p14:tracePt t="67722" x="9188450" y="3992563"/>
          <p14:tracePt t="67889" x="9224963" y="3992563"/>
          <p14:tracePt t="67897" x="9250363" y="3992563"/>
          <p14:tracePt t="67905" x="9275763" y="4005263"/>
          <p14:tracePt t="67920" x="9288463" y="4005263"/>
          <p14:tracePt t="67922" x="9312275" y="4005263"/>
          <p14:tracePt t="69650" x="9301163" y="4005263"/>
          <p14:tracePt t="69657" x="9288463" y="4005263"/>
          <p14:tracePt t="69674" x="9263063" y="4005263"/>
          <p14:tracePt t="69691" x="9237663" y="4005263"/>
          <p14:tracePt t="69707" x="9212263" y="4005263"/>
          <p14:tracePt t="69724" x="9150350" y="3992563"/>
          <p14:tracePt t="69741" x="9124950" y="3992563"/>
          <p14:tracePt t="69757" x="9088438" y="3979863"/>
          <p14:tracePt t="69773" x="9063038" y="3979863"/>
          <p14:tracePt t="69791" x="8999538" y="3967163"/>
          <p14:tracePt t="69793" x="8986838" y="3954463"/>
          <p14:tracePt t="69809" x="8937625" y="3941763"/>
          <p14:tracePt t="69825" x="8912225" y="3941763"/>
          <p14:tracePt t="69841" x="8886825" y="3941763"/>
          <p14:tracePt t="69858" x="8863013" y="3941763"/>
          <p14:tracePt t="69875" x="8837613" y="3941763"/>
          <p14:tracePt t="69891" x="8812213" y="3941763"/>
          <p14:tracePt t="69907" x="8774113" y="3941763"/>
          <p14:tracePt t="69925" x="8750300" y="3941763"/>
          <p14:tracePt t="69941" x="8712200" y="3941763"/>
          <p14:tracePt t="70289" x="8699500" y="3941763"/>
          <p14:tracePt t="70314" x="8686800" y="3941763"/>
          <p14:tracePt t="70322" x="8674100" y="3941763"/>
          <p14:tracePt t="70330" x="8661400" y="3941763"/>
          <p14:tracePt t="70343" x="8637588" y="3941763"/>
          <p14:tracePt t="70359" x="8599488" y="3941763"/>
          <p14:tracePt t="70362" x="8548688" y="3941763"/>
          <p14:tracePt t="70377" x="8474075" y="3941763"/>
          <p14:tracePt t="70393" x="8374063" y="3941763"/>
          <p14:tracePt t="70409" x="8274050" y="3941763"/>
          <p14:tracePt t="70426" x="8186738" y="3941763"/>
          <p14:tracePt t="70443" x="8086725" y="3916363"/>
          <p14:tracePt t="70459" x="8010525" y="3916363"/>
          <p14:tracePt t="70476" x="7948613" y="3916363"/>
          <p14:tracePt t="70492" x="7923213" y="3916363"/>
          <p14:tracePt t="70509" x="7910513" y="3916363"/>
          <p14:tracePt t="70601" x="7923213" y="3916363"/>
          <p14:tracePt t="70609" x="7948613" y="3916363"/>
          <p14:tracePt t="70617" x="7986713" y="3916363"/>
          <p14:tracePt t="70626" x="8061325" y="3916363"/>
          <p14:tracePt t="70643" x="8223250" y="3916363"/>
          <p14:tracePt t="70660" x="8374063" y="3905250"/>
          <p14:tracePt t="70677" x="8486775" y="3905250"/>
          <p14:tracePt t="70693" x="8574088" y="3905250"/>
          <p14:tracePt t="70710" x="8637588" y="3905250"/>
          <p14:tracePt t="70712" x="8650288" y="3905250"/>
          <p14:tracePt t="70727" x="8674100" y="3905250"/>
          <p14:tracePt t="70743" x="8686800" y="3905250"/>
          <p14:tracePt t="71146" x="8699500" y="3905250"/>
          <p14:tracePt t="71154" x="8712200" y="3905250"/>
          <p14:tracePt t="71163" x="8737600" y="3905250"/>
          <p14:tracePt t="71179" x="8786813" y="3905250"/>
          <p14:tracePt t="71196" x="8812213" y="3905250"/>
          <p14:tracePt t="71213" x="8863013" y="3905250"/>
          <p14:tracePt t="71229" x="8874125" y="3905250"/>
          <p14:tracePt t="71625" x="8886825" y="3905250"/>
          <p14:tracePt t="71633" x="8899525" y="3905250"/>
          <p14:tracePt t="71645" x="8924925" y="3905250"/>
          <p14:tracePt t="71662" x="8937625" y="3905250"/>
          <p14:tracePt t="71679" x="8950325" y="3905250"/>
          <p14:tracePt t="71842" x="8937625" y="3905250"/>
          <p14:tracePt t="71866" x="8924925" y="3905250"/>
          <p14:tracePt t="71873" x="8912225" y="3905250"/>
          <p14:tracePt t="72490" x="8899525" y="3905250"/>
          <p14:tracePt t="72497" x="8874125" y="3905250"/>
          <p14:tracePt t="72505" x="8837613" y="3905250"/>
          <p14:tracePt t="72515" x="8812213" y="3905250"/>
          <p14:tracePt t="72531" x="8763000" y="3905250"/>
          <p14:tracePt t="72548" x="8712200" y="3905250"/>
          <p14:tracePt t="72564" x="8661400" y="3905250"/>
          <p14:tracePt t="72581" x="8650288" y="3905250"/>
          <p14:tracePt t="72598" x="8624888" y="3905250"/>
          <p14:tracePt t="72601" x="8599488" y="3916363"/>
          <p14:tracePt t="72615" x="8586788" y="3916363"/>
          <p14:tracePt t="72617" x="8574088" y="3916363"/>
          <p14:tracePt t="72632" x="8548688" y="3916363"/>
          <p14:tracePt t="72649" x="8524875" y="3916363"/>
          <p14:tracePt t="72665" x="8512175" y="3916363"/>
          <p14:tracePt t="72737" x="8499475" y="3916363"/>
          <p14:tracePt t="72746" x="8486775" y="3916363"/>
          <p14:tracePt t="72753" x="8461375" y="3916363"/>
          <p14:tracePt t="72765" x="8435975" y="3929063"/>
          <p14:tracePt t="72782" x="8374063" y="3941763"/>
          <p14:tracePt t="72785" x="8335963" y="3941763"/>
          <p14:tracePt t="72799" x="8299450" y="3941763"/>
          <p14:tracePt t="72802" x="8261350" y="3954463"/>
          <p14:tracePt t="72816" x="8223250" y="3954463"/>
          <p14:tracePt t="72818" x="8186738" y="3954463"/>
          <p14:tracePt t="72832" x="8110538" y="3954463"/>
          <p14:tracePt t="72849" x="8010525" y="3954463"/>
          <p14:tracePt t="72866" x="7910513" y="3979863"/>
          <p14:tracePt t="72882" x="7835900" y="3979863"/>
          <p14:tracePt t="72899" x="7723188" y="3992563"/>
          <p14:tracePt t="72915" x="7648575" y="4005263"/>
          <p14:tracePt t="72932" x="7610475" y="4017963"/>
          <p14:tracePt t="72949" x="7572375" y="4017963"/>
          <p14:tracePt t="72966" x="7561263" y="4017963"/>
          <p14:tracePt t="72994" x="7548563" y="4017963"/>
          <p14:tracePt t="73001" x="7523163" y="4017963"/>
          <p14:tracePt t="73017" x="7423150" y="4017963"/>
          <p14:tracePt t="73033" x="7285038" y="4017963"/>
          <p14:tracePt t="73049" x="7146925" y="4017963"/>
          <p14:tracePt t="73066" x="7046913" y="4017963"/>
          <p14:tracePt t="73083" x="6897688" y="4017963"/>
          <p14:tracePt t="73099" x="6721475" y="4041775"/>
          <p14:tracePt t="73116" x="6584950" y="4041775"/>
          <p14:tracePt t="73133" x="6408738" y="4067175"/>
          <p14:tracePt t="73149" x="6196013" y="4067175"/>
          <p14:tracePt t="73166" x="6045200" y="4092575"/>
          <p14:tracePt t="73170" x="5983288" y="4092575"/>
          <p14:tracePt t="73182" x="5945188" y="4092575"/>
          <p14:tracePt t="73185" x="5921375" y="4092575"/>
          <p14:tracePt t="73200" x="5870575" y="4092575"/>
          <p14:tracePt t="73217" x="5808663" y="4092575"/>
          <p14:tracePt t="73234" x="5770563" y="4092575"/>
          <p14:tracePt t="73250" x="5645150" y="4092575"/>
          <p14:tracePt t="73267" x="5545138" y="4092575"/>
          <p14:tracePt t="73283" x="5470525" y="4092575"/>
          <p14:tracePt t="73300" x="5383213" y="4092575"/>
          <p14:tracePt t="73317" x="5319713" y="4092575"/>
          <p14:tracePt t="73333" x="5281613" y="4092575"/>
          <p14:tracePt t="73350" x="5245100" y="4092575"/>
          <p14:tracePt t="73457" x="5232400" y="4092575"/>
          <p14:tracePt t="73473" x="5219700" y="4092575"/>
          <p14:tracePt t="73481" x="5207000" y="4092575"/>
          <p14:tracePt t="73489" x="5194300" y="4092575"/>
          <p14:tracePt t="74457" x="5181600" y="4092575"/>
          <p14:tracePt t="74466" x="5157788" y="4092575"/>
          <p14:tracePt t="74473" x="5068888" y="4092575"/>
          <p14:tracePt t="74486" x="4968875" y="4092575"/>
          <p14:tracePt t="74489" x="4843463" y="4092575"/>
          <p14:tracePt t="74503" x="4668838" y="4105275"/>
          <p14:tracePt t="74505" x="4468813" y="4105275"/>
          <p14:tracePt t="74521" x="3892550" y="4105275"/>
          <p14:tracePt t="74537" x="3505200" y="4105275"/>
          <p14:tracePt t="74553" x="3392488" y="4105275"/>
          <p14:tracePt t="74721" x="3379788" y="4105275"/>
          <p14:tracePt t="74729" x="3367088" y="4105275"/>
          <p14:tracePt t="74737" x="3354388" y="4105275"/>
          <p14:tracePt t="74753" x="3292475" y="4105275"/>
          <p14:tracePt t="74771" x="3216275" y="4105275"/>
          <p14:tracePt t="74787" x="3116263" y="4105275"/>
          <p14:tracePt t="74804" x="2941638" y="4105275"/>
          <p14:tracePt t="74821" x="2728913" y="4105275"/>
          <p14:tracePt t="74838" x="2490788" y="4105275"/>
          <p14:tracePt t="74840" x="2378075" y="4092575"/>
          <p14:tracePt t="74854" x="2252663" y="4092575"/>
          <p14:tracePt t="74857" x="2139950" y="4092575"/>
          <p14:tracePt t="74871" x="2039938" y="4079875"/>
          <p14:tracePt t="74874" x="1939925" y="4067175"/>
          <p14:tracePt t="74887" x="1865313" y="4067175"/>
          <p14:tracePt t="74890" x="1814513" y="4054475"/>
          <p14:tracePt t="74898" x="1752600" y="4041775"/>
          <p14:tracePt t="74907" x="1727200" y="4041775"/>
          <p14:tracePt t="74922" x="1689100" y="4041775"/>
          <p14:tracePt t="74938" x="1677988" y="4041775"/>
          <p14:tracePt t="75649" x="1714500" y="4041775"/>
          <p14:tracePt t="75657" x="1778000" y="4041775"/>
          <p14:tracePt t="75673" x="2014538" y="4041775"/>
          <p14:tracePt t="75690" x="2339975" y="4041775"/>
          <p14:tracePt t="75706" x="2678113" y="4041775"/>
          <p14:tracePt t="75723" x="3041650" y="4041775"/>
          <p14:tracePt t="75739" x="3354388" y="4041775"/>
          <p14:tracePt t="75756" x="3505200" y="4041775"/>
          <p14:tracePt t="75773" x="3541713" y="4041775"/>
          <p14:tracePt t="75790" x="3554413" y="4041775"/>
          <p14:tracePt t="75913" x="3541713" y="4041775"/>
          <p14:tracePt t="75921" x="3517900" y="4041775"/>
          <p14:tracePt t="75930" x="3479800" y="4041775"/>
          <p14:tracePt t="75940" x="3441700" y="4041775"/>
          <p14:tracePt t="75957" x="3392488" y="4041775"/>
          <p14:tracePt t="75973" x="3328988" y="4041775"/>
          <p14:tracePt t="75991" x="3292475" y="4041775"/>
          <p14:tracePt t="75993" x="3279775" y="4041775"/>
          <p14:tracePt t="76009" x="3267075" y="4041775"/>
          <p14:tracePt t="76065" x="3254375" y="4041775"/>
          <p14:tracePt t="76073" x="3228975" y="4041775"/>
          <p14:tracePt t="76081" x="3205163" y="4041775"/>
          <p14:tracePt t="76090" x="3179763" y="4041775"/>
          <p14:tracePt t="76107" x="3128963" y="4041775"/>
          <p14:tracePt t="76123" x="3092450" y="4041775"/>
          <p14:tracePt t="76142" x="3054350" y="4041775"/>
          <p14:tracePt t="76145" x="3041650" y="4041775"/>
          <p14:tracePt t="76243" x="3079750" y="4041775"/>
          <p14:tracePt t="76249" x="3116263" y="4041775"/>
          <p14:tracePt t="76260" x="3154363" y="4041775"/>
          <p14:tracePt t="76276" x="3317875" y="4041775"/>
          <p14:tracePt t="76292" x="3517900" y="4041775"/>
          <p14:tracePt t="76309" x="3692525" y="4041775"/>
          <p14:tracePt t="76326" x="3805238" y="4041775"/>
          <p14:tracePt t="76328" x="3817938" y="4041775"/>
          <p14:tracePt t="76343" x="3830638" y="4041775"/>
          <p14:tracePt t="76433" x="3817938" y="4041775"/>
          <p14:tracePt t="76442" x="3779838" y="4041775"/>
          <p14:tracePt t="76449" x="3730625" y="4041775"/>
          <p14:tracePt t="76459" x="3679825" y="4041775"/>
          <p14:tracePt t="76475" x="3605213" y="4041775"/>
          <p14:tracePt t="76491" x="3567113" y="4041775"/>
          <p14:tracePt t="76509" x="3530600" y="4041775"/>
          <p14:tracePt t="76525" x="3505200" y="4041775"/>
          <p14:tracePt t="76673" x="3517900" y="4041775"/>
          <p14:tracePt t="76681" x="3530600" y="4041775"/>
          <p14:tracePt t="76692" x="3567113" y="4041775"/>
          <p14:tracePt t="76709" x="3617913" y="4041775"/>
          <p14:tracePt t="76726" x="3667125" y="4041775"/>
          <p14:tracePt t="76730" x="3692525" y="4041775"/>
          <p14:tracePt t="76743" x="3717925" y="4029075"/>
          <p14:tracePt t="76745" x="3730625" y="4029075"/>
          <p14:tracePt t="76760" x="3756025" y="4029075"/>
          <p14:tracePt t="76762" x="3767138" y="4029075"/>
          <p14:tracePt t="76776" x="3792538" y="4029075"/>
          <p14:tracePt t="77041" x="3805238" y="4029075"/>
          <p14:tracePt t="77058" x="3817938" y="4029075"/>
          <p14:tracePt t="77066" x="3843338" y="4029075"/>
          <p14:tracePt t="77076" x="3867150" y="4029075"/>
          <p14:tracePt t="77093" x="3905250" y="4029075"/>
          <p14:tracePt t="77110" x="3943350" y="4029075"/>
          <p14:tracePt t="77113" x="3956050" y="4029075"/>
          <p14:tracePt t="77127" x="3968750" y="4029075"/>
          <p14:tracePt t="77129" x="3992563" y="4029075"/>
          <p14:tracePt t="77274" x="3968750" y="4029075"/>
          <p14:tracePt t="77281" x="3943350" y="4029075"/>
          <p14:tracePt t="77293" x="3892550" y="4029075"/>
          <p14:tracePt t="77311" x="3792538" y="4029075"/>
          <p14:tracePt t="77314" x="3730625" y="4029075"/>
          <p14:tracePt t="77327" x="3692525" y="4029075"/>
          <p14:tracePt t="77330" x="3654425" y="4029075"/>
          <p14:tracePt t="77344" x="3592513" y="4029075"/>
          <p14:tracePt t="77361" x="3567113" y="4029075"/>
          <p14:tracePt t="77377" x="3554413" y="4029075"/>
          <p14:tracePt t="77585" x="3567113" y="4029075"/>
          <p14:tracePt t="77601" x="3579813" y="4029075"/>
          <p14:tracePt t="77610" x="3592513" y="4029075"/>
          <p14:tracePt t="77970" x="3617913" y="4029075"/>
          <p14:tracePt t="77978" x="3643313" y="4029075"/>
          <p14:tracePt t="77986" x="3679825" y="4029075"/>
          <p14:tracePt t="77995" x="3730625" y="4029075"/>
          <p14:tracePt t="78012" x="3817938" y="4029075"/>
          <p14:tracePt t="78029" x="3905250" y="4041775"/>
          <p14:tracePt t="78046" x="4005263" y="4041775"/>
          <p14:tracePt t="78049" x="4056063" y="4041775"/>
          <p14:tracePt t="78062" x="4092575" y="4041775"/>
          <p14:tracePt t="78065" x="4130675" y="4041775"/>
          <p14:tracePt t="78079" x="4168775" y="4041775"/>
          <p14:tracePt t="78081" x="4217988" y="4041775"/>
          <p14:tracePt t="78097" x="4256088" y="4041775"/>
          <p14:tracePt t="78113" x="4268788" y="4041775"/>
          <p14:tracePt t="78361" x="4281488" y="4041775"/>
          <p14:tracePt t="78369" x="4294188" y="4041775"/>
          <p14:tracePt t="78380" x="4305300" y="4041775"/>
          <p14:tracePt t="78396" x="4318000" y="4041775"/>
          <p14:tracePt t="78413" x="4330700" y="4041775"/>
          <p14:tracePt t="78430" x="4356100" y="4041775"/>
          <p14:tracePt t="78433" x="4381500" y="4041775"/>
          <p14:tracePt t="78448" x="4394200" y="4041775"/>
          <p14:tracePt t="78451" x="4406900" y="4041775"/>
          <p14:tracePt t="78464" x="4443413" y="4041775"/>
          <p14:tracePt t="78466" x="4456113" y="4041775"/>
          <p14:tracePt t="78480" x="4494213" y="4041775"/>
          <p14:tracePt t="78497" x="4543425" y="4041775"/>
          <p14:tracePt t="78514" x="4594225" y="4041775"/>
          <p14:tracePt t="78530" x="4630738" y="4041775"/>
          <p14:tracePt t="78547" x="4668838" y="4041775"/>
          <p14:tracePt t="78563" x="4681538" y="4041775"/>
          <p14:tracePt t="78825" x="4668838" y="4041775"/>
          <p14:tracePt t="78833" x="4630738" y="4041775"/>
          <p14:tracePt t="78848" x="4556125" y="4054475"/>
          <p14:tracePt t="78865" x="4443413" y="4067175"/>
          <p14:tracePt t="78881" x="4356100" y="4067175"/>
          <p14:tracePt t="78898" x="4294188" y="4067175"/>
          <p14:tracePt t="78915" x="4243388" y="4067175"/>
          <p14:tracePt t="78931" x="4205288" y="4067175"/>
          <p14:tracePt t="78954" x="4192588" y="4067175"/>
          <p14:tracePt t="78965" x="4181475" y="4067175"/>
          <p14:tracePt t="78981" x="4168775" y="4067175"/>
          <p14:tracePt t="78998" x="4156075" y="4067175"/>
          <p14:tracePt t="79015" x="4143375" y="4067175"/>
          <p14:tracePt t="79017" x="4130675" y="4067175"/>
          <p14:tracePt t="79097" x="4117975" y="4067175"/>
          <p14:tracePt t="79114" x="4105275" y="4067175"/>
          <p14:tracePt t="79122" x="4081463" y="4067175"/>
          <p14:tracePt t="79132" x="4056063" y="4067175"/>
          <p14:tracePt t="79149" x="4017963" y="4067175"/>
          <p14:tracePt t="79165" x="3979863" y="4067175"/>
          <p14:tracePt t="79182" x="3917950" y="4092575"/>
          <p14:tracePt t="79185" x="3879850" y="4092575"/>
          <p14:tracePt t="79199" x="3843338" y="4092575"/>
          <p14:tracePt t="79202" x="3805238" y="4092575"/>
          <p14:tracePt t="79216" x="3767138" y="4092575"/>
          <p14:tracePt t="79218" x="3730625" y="4092575"/>
          <p14:tracePt t="79232" x="3643313" y="4092575"/>
          <p14:tracePt t="79249" x="3579813" y="4092575"/>
          <p14:tracePt t="79265" x="3530600" y="4092575"/>
          <p14:tracePt t="79449" x="3541713" y="4092575"/>
          <p14:tracePt t="79457" x="3567113" y="4092575"/>
          <p14:tracePt t="79466" x="3605213" y="4092575"/>
          <p14:tracePt t="79483" x="3692525" y="4092575"/>
          <p14:tracePt t="79499" x="3792538" y="4092575"/>
          <p14:tracePt t="79516" x="3879850" y="4092575"/>
          <p14:tracePt t="79533" x="3943350" y="4092575"/>
          <p14:tracePt t="79550" x="3979863" y="4092575"/>
          <p14:tracePt t="79552" x="3992563" y="4092575"/>
          <p14:tracePt t="79566" x="4005263" y="4092575"/>
          <p14:tracePt t="79569" x="4030663" y="4092575"/>
          <p14:tracePt t="79583" x="4043363" y="4092575"/>
          <p14:tracePt t="79585" x="4056063" y="4092575"/>
          <p14:tracePt t="79600" x="4068763" y="4092575"/>
          <p14:tracePt t="79602" x="4081463" y="4092575"/>
          <p14:tracePt t="79617" x="4105275" y="4092575"/>
          <p14:tracePt t="79737" x="4081463" y="4092575"/>
          <p14:tracePt t="79745" x="4068763" y="4092575"/>
          <p14:tracePt t="79754" x="4056063" y="4092575"/>
          <p14:tracePt t="79766" x="4030663" y="4092575"/>
          <p14:tracePt t="79769" x="3992563" y="4092575"/>
          <p14:tracePt t="79783" x="3968750" y="4092575"/>
          <p14:tracePt t="79785" x="3930650" y="4092575"/>
          <p14:tracePt t="79801" x="3892550" y="4092575"/>
          <p14:tracePt t="79817" x="3856038" y="4092575"/>
          <p14:tracePt t="80217" x="3867150" y="4092575"/>
          <p14:tracePt t="80234" x="3879850" y="4092575"/>
          <p14:tracePt t="80250" x="3892550" y="4092575"/>
          <p14:tracePt t="80258" x="3905250" y="4092575"/>
          <p14:tracePt t="81057" x="3917950" y="4092575"/>
          <p14:tracePt t="81072" x="3943350" y="4092575"/>
          <p14:tracePt t="81082" x="3968750" y="4092575"/>
          <p14:tracePt t="81089" x="3992563" y="4092575"/>
          <p14:tracePt t="81104" x="4030663" y="4092575"/>
          <p14:tracePt t="81121" x="4068763" y="4092575"/>
          <p14:tracePt t="81137" x="4105275" y="4092575"/>
          <p14:tracePt t="81155" x="4143375" y="4092575"/>
          <p14:tracePt t="81171" x="4156075" y="4092575"/>
          <p14:tracePt t="81513" x="4168775" y="4092575"/>
          <p14:tracePt t="81523" x="4192588" y="4092575"/>
          <p14:tracePt t="81530" x="4243388" y="4092575"/>
          <p14:tracePt t="81541" x="4294188" y="4092575"/>
          <p14:tracePt t="81556" x="4368800" y="4092575"/>
          <p14:tracePt t="81572" x="4430713" y="4092575"/>
          <p14:tracePt t="81590" x="4468813" y="4092575"/>
          <p14:tracePt t="81593" x="4481513" y="4092575"/>
          <p14:tracePt t="81607" x="4494213" y="4092575"/>
          <p14:tracePt t="81801" x="4506913" y="4092575"/>
          <p14:tracePt t="81809" x="4518025" y="4092575"/>
          <p14:tracePt t="81824" x="4530725" y="4092575"/>
          <p14:tracePt t="81826" x="4543425" y="4092575"/>
          <p14:tracePt t="81840" x="4581525" y="4092575"/>
          <p14:tracePt t="81857" x="4619625" y="4092575"/>
          <p14:tracePt t="81875" x="4656138" y="4092575"/>
          <p14:tracePt t="81891" x="4668838" y="4092575"/>
          <p14:tracePt t="81907" x="4681538" y="4092575"/>
          <p14:tracePt t="81993" x="4694238" y="4092575"/>
          <p14:tracePt t="82025" x="4706938" y="4092575"/>
          <p14:tracePt t="82523" x="4694238" y="4092575"/>
          <p14:tracePt t="82538" x="4681538" y="4105275"/>
          <p14:tracePt t="82547" x="4668838" y="4105275"/>
          <p14:tracePt t="82561" x="4656138" y="4117975"/>
          <p14:tracePt t="82576" x="4630738" y="4117975"/>
          <p14:tracePt t="82578" x="4619625" y="4129088"/>
          <p14:tracePt t="82593" x="4606925" y="4129088"/>
          <p14:tracePt t="82597" x="4594225" y="4129088"/>
          <p14:tracePt t="82610" x="4568825" y="4141788"/>
          <p14:tracePt t="82626" x="4543425" y="4141788"/>
          <p14:tracePt t="82642" x="4518025" y="4154488"/>
          <p14:tracePt t="82660" x="4468813" y="4179888"/>
          <p14:tracePt t="82676" x="4468813" y="4192588"/>
          <p14:tracePt t="87825" x="4456113" y="4192588"/>
          <p14:tracePt t="87834" x="4430713" y="4192588"/>
          <p14:tracePt t="87841" x="4406900" y="4192588"/>
          <p14:tracePt t="87855" x="4394200" y="4192588"/>
          <p14:tracePt t="87857" x="4356100" y="4192588"/>
          <p14:tracePt t="87872" x="4281488" y="4192588"/>
          <p14:tracePt t="87889" x="4168775" y="4192588"/>
          <p14:tracePt t="87905" x="4056063" y="4192588"/>
          <p14:tracePt t="87922" x="3879850" y="4192588"/>
          <p14:tracePt t="87938" x="3717925" y="4192588"/>
          <p14:tracePt t="87955" x="3541713" y="4205288"/>
          <p14:tracePt t="87971" x="3392488" y="4230688"/>
          <p14:tracePt t="87989" x="3216275" y="4241800"/>
          <p14:tracePt t="88005" x="3154363" y="4267200"/>
          <p14:tracePt t="88049" x="3141663" y="4267200"/>
          <p14:tracePt t="88065" x="3128963" y="4267200"/>
          <p14:tracePt t="88072" x="3103563" y="4267200"/>
          <p14:tracePt t="88273" x="3116263" y="4267200"/>
          <p14:tracePt t="88281" x="3141663" y="4267200"/>
          <p14:tracePt t="88290" x="3179763" y="4254500"/>
          <p14:tracePt t="88305" x="3279775" y="4230688"/>
          <p14:tracePt t="88322" x="3392488" y="4205288"/>
          <p14:tracePt t="88339" x="3479800" y="4179888"/>
          <p14:tracePt t="88356" x="3567113" y="4167188"/>
          <p14:tracePt t="88373" x="3617913" y="4154488"/>
          <p14:tracePt t="88390" x="3630613" y="4141788"/>
          <p14:tracePt t="88489" x="3643313" y="4141788"/>
          <p14:tracePt t="88513" x="3654425" y="4141788"/>
          <p14:tracePt t="88601" x="3667125" y="4141788"/>
          <p14:tracePt t="88617" x="3679825" y="4141788"/>
          <p14:tracePt t="88625" x="3692525" y="4141788"/>
          <p14:tracePt t="88640" x="3705225" y="4129088"/>
          <p14:tracePt t="88657" x="3730625" y="4117975"/>
          <p14:tracePt t="88673" x="3743325" y="4117975"/>
          <p14:tracePt t="88691" x="3756025" y="4117975"/>
          <p14:tracePt t="89257" x="3767138" y="4117975"/>
          <p14:tracePt t="89265" x="3779838" y="4117975"/>
          <p14:tracePt t="89281" x="3792538" y="4105275"/>
          <p14:tracePt t="89329" x="3805238" y="4105275"/>
          <p14:tracePt t="89346" x="3817938" y="4092575"/>
          <p14:tracePt t="89465" x="3830638" y="4092575"/>
          <p14:tracePt t="89473" x="3830638" y="4079875"/>
          <p14:tracePt t="89481" x="3843338" y="4067175"/>
          <p14:tracePt t="89493" x="3867150" y="4041775"/>
          <p14:tracePt t="89509" x="3917950" y="3967163"/>
          <p14:tracePt t="89526" x="3979863" y="3854450"/>
          <p14:tracePt t="89528" x="4017963" y="3792538"/>
          <p14:tracePt t="89542" x="4056063" y="3716338"/>
          <p14:tracePt t="89545" x="4092575" y="3654425"/>
          <p14:tracePt t="89560" x="4117975" y="3603625"/>
          <p14:tracePt t="89562" x="4143375" y="3541713"/>
          <p14:tracePt t="89577" x="4168775" y="3429000"/>
          <p14:tracePt t="89593" x="4192588" y="3354388"/>
          <p14:tracePt t="89610" x="4217988" y="3278188"/>
          <p14:tracePt t="89626" x="4217988" y="3228975"/>
          <p14:tracePt t="89642" x="4217988" y="3178175"/>
          <p14:tracePt t="89659" x="4243388" y="3154363"/>
          <p14:tracePt t="89676" x="4243388" y="3141663"/>
          <p14:tracePt t="89693" x="4243388" y="3128963"/>
          <p14:tracePt t="89985" x="4230688" y="3128963"/>
          <p14:tracePt t="90001" x="4230688" y="3141663"/>
          <p14:tracePt t="90017" x="4230688" y="3154363"/>
          <p14:tracePt t="90033" x="4217988" y="3154363"/>
          <p14:tracePt t="90049" x="4217988" y="3165475"/>
          <p14:tracePt t="90057" x="4217988" y="3178175"/>
          <p14:tracePt t="90161" x="4205288" y="3190875"/>
          <p14:tracePt t="90233" x="4205288" y="3203575"/>
          <p14:tracePt t="90242" x="4192588" y="3203575"/>
          <p14:tracePt t="90257" x="4181475" y="3228975"/>
          <p14:tracePt t="90273" x="4168775" y="3241675"/>
          <p14:tracePt t="90289" x="4156075" y="3254375"/>
          <p14:tracePt t="90305" x="4143375" y="3267075"/>
          <p14:tracePt t="90313" x="4130675" y="3278188"/>
          <p14:tracePt t="90328" x="4117975" y="3290888"/>
          <p14:tracePt t="90345" x="4092575" y="3316288"/>
          <p14:tracePt t="90361" x="4081463" y="3328988"/>
          <p14:tracePt t="90378" x="4068763" y="3354388"/>
          <p14:tracePt t="90395" x="4056063" y="3378200"/>
          <p14:tracePt t="90411" x="4043363" y="3403600"/>
          <p14:tracePt t="90428" x="4030663" y="3416300"/>
          <p14:tracePt t="90569" x="4017963" y="3429000"/>
          <p14:tracePt t="90578" x="4005263" y="3429000"/>
          <p14:tracePt t="90601" x="3992563" y="3429000"/>
          <p14:tracePt t="90610" x="3979863" y="3441700"/>
          <p14:tracePt t="90626" x="3968750" y="3441700"/>
          <p14:tracePt t="90650" x="3968750" y="3454400"/>
          <p14:tracePt t="90657" x="3956050" y="3454400"/>
          <p14:tracePt t="91425" x="3930650" y="3454400"/>
          <p14:tracePt t="91433" x="3917950" y="3454400"/>
          <p14:tracePt t="91447" x="3892550" y="3467100"/>
          <p14:tracePt t="91450" x="3867150" y="3479800"/>
          <p14:tracePt t="91465" x="3805238" y="3479800"/>
          <p14:tracePt t="91482" x="3717925" y="3490913"/>
          <p14:tracePt t="91498" x="3630613" y="3516313"/>
          <p14:tracePt t="91514" x="3530600" y="3516313"/>
          <p14:tracePt t="91531" x="3429000" y="3529013"/>
          <p14:tracePt t="91547" x="3354388" y="3529013"/>
          <p14:tracePt t="91564" x="3305175" y="3529013"/>
          <p14:tracePt t="91581" x="3267075" y="3529013"/>
          <p14:tracePt t="91598" x="3228975" y="3554413"/>
          <p14:tracePt t="91601" x="3216275" y="3554413"/>
          <p14:tracePt t="91614" x="3192463" y="3554413"/>
          <p14:tracePt t="91618" x="3179763" y="3554413"/>
          <p14:tracePt t="91632" x="3141663" y="3579813"/>
          <p14:tracePt t="91648" x="3054350" y="3590925"/>
          <p14:tracePt t="91665" x="2941638" y="3629025"/>
          <p14:tracePt t="91681" x="2867025" y="3654425"/>
          <p14:tracePt t="91699" x="2778125" y="3654425"/>
          <p14:tracePt t="91715" x="2728913" y="3667125"/>
          <p14:tracePt t="91731" x="2690813" y="3679825"/>
          <p14:tracePt t="91748" x="2641600" y="3703638"/>
          <p14:tracePt t="91765" x="2603500" y="3716338"/>
          <p14:tracePt t="91782" x="2554288" y="3741738"/>
          <p14:tracePt t="91785" x="2516188" y="3767138"/>
          <p14:tracePt t="91799" x="2478088" y="3792538"/>
          <p14:tracePt t="91801" x="2416175" y="3829050"/>
          <p14:tracePt t="91815" x="2378075" y="3841750"/>
          <p14:tracePt t="91817" x="2352675" y="3867150"/>
          <p14:tracePt t="91832" x="2290763" y="3892550"/>
          <p14:tracePt t="91849" x="2252663" y="3916363"/>
          <p14:tracePt t="91865" x="2239963" y="3929063"/>
          <p14:tracePt t="91883" x="2228850" y="3929063"/>
          <p14:tracePt t="91961" x="2228850" y="3941763"/>
          <p14:tracePt t="91969" x="2216150" y="3941763"/>
          <p14:tracePt t="91982" x="2203450" y="3954463"/>
          <p14:tracePt t="91984" x="2190750" y="3967163"/>
          <p14:tracePt t="92000" x="2165350" y="3979863"/>
          <p14:tracePt t="92002" x="2152650" y="3992563"/>
          <p14:tracePt t="92016" x="2116138" y="4005263"/>
          <p14:tracePt t="92033" x="2090738" y="4017963"/>
          <p14:tracePt t="92049" x="2065338" y="4041775"/>
          <p14:tracePt t="92065" x="2027238" y="4067175"/>
          <p14:tracePt t="92082" x="1965325" y="4105275"/>
          <p14:tracePt t="92099" x="1903413" y="4167188"/>
          <p14:tracePt t="92115" x="1827213" y="4230688"/>
          <p14:tracePt t="92132" x="1752600" y="4292600"/>
          <p14:tracePt t="92149" x="1677988" y="4354513"/>
          <p14:tracePt t="92153" x="1652588" y="4379913"/>
          <p14:tracePt t="92166" x="1627188" y="4418013"/>
          <p14:tracePt t="92169" x="1589088" y="4443413"/>
          <p14:tracePt t="92183" x="1577975" y="4467225"/>
          <p14:tracePt t="92185" x="1552575" y="4492625"/>
          <p14:tracePt t="92200" x="1527175" y="4530725"/>
          <p14:tracePt t="92203" x="1514475" y="4543425"/>
          <p14:tracePt t="92216" x="1489075" y="4579938"/>
          <p14:tracePt t="92233" x="1452563" y="4605338"/>
          <p14:tracePt t="92249" x="1439863" y="4630738"/>
          <p14:tracePt t="92266" x="1427163" y="4643438"/>
          <p14:tracePt t="92283" x="1414463" y="4656138"/>
          <p14:tracePt t="92300" x="1414463" y="4667250"/>
          <p14:tracePt t="92530" x="1427163" y="4667250"/>
          <p14:tracePt t="92545" x="1439863" y="4667250"/>
          <p14:tracePt t="92553" x="1452563" y="4667250"/>
          <p14:tracePt t="92567" x="1465263" y="4667250"/>
          <p14:tracePt t="92584" x="1476375" y="4667250"/>
          <p14:tracePt t="92601" x="1489075" y="4667250"/>
          <p14:tracePt t="93993" x="1514475" y="4667250"/>
          <p14:tracePt t="94001" x="1527175" y="4667250"/>
          <p14:tracePt t="94010" x="1539875" y="4667250"/>
          <p14:tracePt t="94021" x="1565275" y="4667250"/>
          <p14:tracePt t="94037" x="1589088" y="4667250"/>
          <p14:tracePt t="94054" x="1614488" y="4667250"/>
          <p14:tracePt t="94057" x="1627188" y="4667250"/>
          <p14:tracePt t="94071" x="1639888" y="4667250"/>
          <p14:tracePt t="94088" x="1677988" y="4667250"/>
          <p14:tracePt t="95154" x="1701800" y="4667250"/>
          <p14:tracePt t="95161" x="1739900" y="4656138"/>
          <p14:tracePt t="95173" x="1827213" y="4630738"/>
          <p14:tracePt t="95177" x="1927225" y="4605338"/>
          <p14:tracePt t="95191" x="2027238" y="4579938"/>
          <p14:tracePt t="95193" x="2127250" y="4554538"/>
          <p14:tracePt t="95209" x="2239963" y="4518025"/>
          <p14:tracePt t="95225" x="2278063" y="4518025"/>
          <p14:tracePt t="95833" x="2265363" y="4518025"/>
          <p14:tracePt t="95842" x="2239963" y="4518025"/>
          <p14:tracePt t="95849" x="2216150" y="4518025"/>
          <p14:tracePt t="95859" x="2203450" y="4518025"/>
          <p14:tracePt t="95875" x="2165350" y="4518025"/>
          <p14:tracePt t="95892" x="2139950" y="4518025"/>
          <p14:tracePt t="95909" x="2127250" y="4518025"/>
          <p14:tracePt t="95926" x="2116138" y="4518025"/>
          <p14:tracePt t="96657" x="2139950" y="4518025"/>
          <p14:tracePt t="96665" x="2152650" y="4518025"/>
          <p14:tracePt t="96678" x="2165350" y="4518025"/>
          <p14:tracePt t="96680" x="2178050" y="4518025"/>
          <p14:tracePt t="96694" x="2190750" y="4518025"/>
          <p14:tracePt t="96697" x="2203450" y="4518025"/>
          <p14:tracePt t="96713" x="2239963" y="4518025"/>
          <p14:tracePt t="96729" x="2290763" y="4518025"/>
          <p14:tracePt t="96745" x="2328863" y="4518025"/>
          <p14:tracePt t="96761" x="2365375" y="4518025"/>
          <p14:tracePt t="96777" x="2416175" y="4518025"/>
          <p14:tracePt t="96794" x="2478088" y="4518025"/>
          <p14:tracePt t="96811" x="2554288" y="4543425"/>
          <p14:tracePt t="96828" x="2616200" y="4543425"/>
          <p14:tracePt t="96845" x="2667000" y="4543425"/>
          <p14:tracePt t="96849" x="2690813" y="4543425"/>
          <p14:tracePt t="96861" x="2716213" y="4543425"/>
          <p14:tracePt t="96866" x="2741613" y="4543425"/>
          <p14:tracePt t="96878" x="2754313" y="4543425"/>
          <p14:tracePt t="96881" x="2778125" y="4543425"/>
          <p14:tracePt t="96895" x="2816225" y="4543425"/>
          <p14:tracePt t="96897" x="2841625" y="4543425"/>
          <p14:tracePt t="96912" x="2903538" y="4543425"/>
          <p14:tracePt t="96929" x="2954338" y="4543425"/>
          <p14:tracePt t="96945" x="3028950" y="4543425"/>
          <p14:tracePt t="96961" x="3079750" y="4543425"/>
          <p14:tracePt t="96979" x="3128963" y="4543425"/>
          <p14:tracePt t="96995" x="3167063" y="4543425"/>
          <p14:tracePt t="97012" x="3192463" y="4543425"/>
          <p14:tracePt t="97029" x="3216275" y="4530725"/>
          <p14:tracePt t="97034" x="3228975" y="4530725"/>
          <p14:tracePt t="97073" x="3241675" y="4530725"/>
          <p14:tracePt t="97401" x="3241675" y="4543425"/>
          <p14:tracePt t="97409" x="3254375" y="4554538"/>
          <p14:tracePt t="97417" x="3267075" y="4567238"/>
          <p14:tracePt t="97430" x="3267075" y="4579938"/>
          <p14:tracePt t="97433" x="3267075" y="4592638"/>
          <p14:tracePt t="97447" x="3267075" y="4605338"/>
          <p14:tracePt t="97482" x="3292475" y="4605338"/>
          <p14:tracePt t="97489" x="3305175" y="4605338"/>
          <p14:tracePt t="97497" x="3317875" y="4618038"/>
          <p14:tracePt t="97513" x="3341688" y="4618038"/>
          <p14:tracePt t="98921" x="3354388" y="4618038"/>
          <p14:tracePt t="98929" x="3367088" y="4618038"/>
          <p14:tracePt t="98936" x="3379788" y="4618038"/>
          <p14:tracePt t="98951" x="3392488" y="4618038"/>
          <p14:tracePt t="98967" x="3405188" y="4618038"/>
          <p14:tracePt t="99001" x="3429000" y="4618038"/>
          <p14:tracePt t="99009" x="3467100" y="4618038"/>
          <p14:tracePt t="99017" x="3530600" y="4618038"/>
          <p14:tracePt t="99034" x="3756025" y="4618038"/>
          <p14:tracePt t="99051" x="4081463" y="4618038"/>
          <p14:tracePt t="99067" x="4406900" y="4618038"/>
          <p14:tracePt t="99083" x="4756150" y="4618038"/>
          <p14:tracePt t="99100" x="5032375" y="4618038"/>
          <p14:tracePt t="99117" x="5157788" y="4630738"/>
          <p14:tracePt t="99120" x="5170488" y="4630738"/>
          <p14:tracePt t="99135" x="5194300" y="4630738"/>
          <p14:tracePt t="99138" x="5207000" y="4630738"/>
          <p14:tracePt t="99151" x="5232400" y="4618038"/>
          <p14:tracePt t="99153" x="5270500" y="4605338"/>
          <p14:tracePt t="99168" x="5332413" y="4605338"/>
          <p14:tracePt t="99425" x="5345113" y="4605338"/>
          <p14:tracePt t="99441" x="5370513" y="4605338"/>
          <p14:tracePt t="99457" x="5383213" y="4605338"/>
          <p14:tracePt t="99472" x="5394325" y="4605338"/>
          <p14:tracePt t="99480" x="5419725" y="4618038"/>
          <p14:tracePt t="99489" x="5445125" y="4618038"/>
          <p14:tracePt t="99500" x="5470525" y="4630738"/>
          <p14:tracePt t="99516" x="5532438" y="4667250"/>
          <p14:tracePt t="99533" x="5570538" y="4692650"/>
          <p14:tracePt t="99552" x="5619750" y="4705350"/>
          <p14:tracePt t="99945" x="5607050" y="4705350"/>
          <p14:tracePt t="99961" x="5595938" y="4705350"/>
          <p14:tracePt t="99985" x="5583238" y="4705350"/>
          <p14:tracePt t="100337" x="5583238" y="4718050"/>
          <p14:tracePt t="100345" x="5583238" y="4730750"/>
          <p14:tracePt t="100545" x="5557838" y="4730750"/>
          <p14:tracePt t="100554" x="5532438" y="4730750"/>
          <p14:tracePt t="100561" x="5495925" y="4730750"/>
          <p14:tracePt t="100571" x="5445125" y="4730750"/>
          <p14:tracePt t="100588" x="5294313" y="4743450"/>
          <p14:tracePt t="100604" x="5145088" y="4756150"/>
          <p14:tracePt t="100621" x="5006975" y="4756150"/>
          <p14:tracePt t="100638" x="4868863" y="4756150"/>
          <p14:tracePt t="100641" x="4819650" y="4756150"/>
          <p14:tracePt t="100656" x="4794250" y="4756150"/>
          <p14:tracePt t="100659" x="4768850" y="4756150"/>
          <p14:tracePt t="100672" x="4756150" y="4756150"/>
          <p14:tracePt t="100777" x="4743450" y="4756150"/>
          <p14:tracePt t="100794" x="4719638" y="4756150"/>
          <p14:tracePt t="100802" x="4681538" y="4756150"/>
          <p14:tracePt t="100810" x="4643438" y="4756150"/>
          <p14:tracePt t="100822" x="4619625" y="4756150"/>
          <p14:tracePt t="100824" x="4581525" y="4756150"/>
          <p14:tracePt t="100839" x="4543425" y="4756150"/>
          <p14:tracePt t="100842" x="4494213" y="4756150"/>
          <p14:tracePt t="100857" x="4406900" y="4756150"/>
          <p14:tracePt t="100873" x="4343400" y="4756150"/>
          <p14:tracePt t="100889" x="4256088" y="4779963"/>
          <p14:tracePt t="100906" x="4156075" y="4805363"/>
          <p14:tracePt t="100922" x="4005263" y="4856163"/>
          <p14:tracePt t="100939" x="3779838" y="4968875"/>
          <p14:tracePt t="100956" x="3567113" y="5056188"/>
          <p14:tracePt t="100972" x="3517900" y="5092700"/>
          <p14:tracePt t="101081" x="3492500" y="5092700"/>
          <p14:tracePt t="101089" x="3441700" y="5092700"/>
          <p14:tracePt t="101098" x="3392488" y="5092700"/>
          <p14:tracePt t="101107" x="3341688" y="5092700"/>
          <p14:tracePt t="101123" x="3305175" y="5092700"/>
          <p14:tracePt t="101139" x="3254375" y="5092700"/>
          <p14:tracePt t="101156" x="3179763" y="5092700"/>
          <p14:tracePt t="101172" x="3116263" y="5092700"/>
          <p14:tracePt t="101189" x="3067050" y="5092700"/>
          <p14:tracePt t="101206" x="3028950" y="5092700"/>
          <p14:tracePt t="101297" x="3041650" y="5081588"/>
          <p14:tracePt t="101308" x="3079750" y="5081588"/>
          <p14:tracePt t="101316" x="3092450" y="5081588"/>
          <p14:tracePt t="101323" x="3116263" y="5068888"/>
          <p14:tracePt t="101340" x="3167063" y="5056188"/>
          <p14:tracePt t="101358" x="3241675" y="5043488"/>
          <p14:tracePt t="101361" x="3267075" y="5030788"/>
          <p14:tracePt t="101374" x="3305175" y="5018088"/>
          <p14:tracePt t="101377" x="3341688" y="5005388"/>
          <p14:tracePt t="101390" x="3379788" y="5005388"/>
          <p14:tracePt t="101393" x="3417888" y="4992688"/>
          <p14:tracePt t="101407" x="3454400" y="4981575"/>
          <p14:tracePt t="101409" x="3505200" y="4968875"/>
          <p14:tracePt t="101424" x="3554413" y="4930775"/>
          <p14:tracePt t="101441" x="3630613" y="4905375"/>
          <p14:tracePt t="101457" x="3692525" y="4868863"/>
          <p14:tracePt t="101474" x="3756025" y="4856163"/>
          <p14:tracePt t="101491" x="3779838" y="4856163"/>
          <p14:tracePt t="101537" x="3779838" y="4843463"/>
          <p14:tracePt t="101545" x="3792538" y="4843463"/>
          <p14:tracePt t="101561" x="3805238" y="4843463"/>
          <p14:tracePt t="101577" x="3817938" y="4843463"/>
          <p14:tracePt t="101601" x="3830638" y="4843463"/>
          <p14:tracePt t="101609" x="3843338" y="4843463"/>
          <p14:tracePt t="101624" x="3856038" y="4830763"/>
          <p14:tracePt t="101641" x="3892550" y="4830763"/>
          <p14:tracePt t="101657" x="3917950" y="4818063"/>
          <p14:tracePt t="101674" x="3956050" y="4818063"/>
          <p14:tracePt t="101691" x="4005263" y="4805363"/>
          <p14:tracePt t="101707" x="4030663" y="4792663"/>
          <p14:tracePt t="101724" x="4068763" y="4779963"/>
          <p14:tracePt t="101741" x="4105275" y="4768850"/>
          <p14:tracePt t="101758" x="4130675" y="4756150"/>
          <p14:tracePt t="106465" x="4143375" y="4756150"/>
          <p14:tracePt t="106472" x="4156075" y="4743450"/>
          <p14:tracePt t="106488" x="4181475" y="4730750"/>
          <p14:tracePt t="106503" x="4181475" y="4718050"/>
          <p14:tracePt t="106505" x="4192588" y="4718050"/>
          <p14:tracePt t="106609" x="4192588" y="4705350"/>
          <p14:tracePt t="108489" x="4181475" y="4705350"/>
          <p14:tracePt t="108497" x="4168775" y="4705350"/>
          <p14:tracePt t="108509" x="4156075" y="4705350"/>
          <p14:tracePt t="109993" x="4156075" y="4692650"/>
          <p14:tracePt t="110001" x="4181475" y="4679950"/>
          <p14:tracePt t="110012" x="4205288" y="4656138"/>
          <p14:tracePt t="110029" x="4330700" y="4554538"/>
          <p14:tracePt t="110032" x="4394200" y="4518025"/>
          <p14:tracePt t="110046" x="4443413" y="4479925"/>
          <p14:tracePt t="110049" x="4506913" y="4443413"/>
          <p14:tracePt t="110062" x="4581525" y="4430713"/>
          <p14:tracePt t="110065" x="4694238" y="4392613"/>
          <p14:tracePt t="110080" x="4932363" y="4330700"/>
          <p14:tracePt t="110097" x="5081588" y="4292600"/>
          <p14:tracePt t="110114" x="5181600" y="4279900"/>
          <p14:tracePt t="110130" x="5294313" y="4267200"/>
          <p14:tracePt t="110146" x="5383213" y="4254500"/>
          <p14:tracePt t="110162" x="5457825" y="4241800"/>
          <p14:tracePt t="110179" x="5507038" y="4241800"/>
          <p14:tracePt t="110196" x="5583238" y="4230688"/>
          <p14:tracePt t="110213" x="5607050" y="4230688"/>
          <p14:tracePt t="110230" x="5619750" y="4230688"/>
          <p14:tracePt t="110513" x="5619750" y="4254500"/>
          <p14:tracePt t="110521" x="5619750" y="4279900"/>
          <p14:tracePt t="110530" x="5619750" y="4292600"/>
          <p14:tracePt t="110547" x="5619750" y="4330700"/>
          <p14:tracePt t="110564" x="5619750" y="4367213"/>
          <p14:tracePt t="110581" x="5619750" y="4379913"/>
          <p14:tracePt t="110597" x="5619750" y="4392613"/>
          <p14:tracePt t="110705" x="5619750" y="4405313"/>
          <p14:tracePt t="110721" x="5619750" y="4418013"/>
          <p14:tracePt t="110729" x="5619750" y="4430713"/>
          <p14:tracePt t="110745" x="5619750" y="4443413"/>
          <p14:tracePt t="110753" x="5619750" y="4454525"/>
          <p14:tracePt t="110770" x="5632450" y="4467225"/>
          <p14:tracePt t="110781" x="5632450" y="4479925"/>
          <p14:tracePt t="110798" x="5632450" y="4492625"/>
          <p14:tracePt t="110802" x="5632450" y="4518025"/>
          <p14:tracePt t="110815" x="5632450" y="4530725"/>
          <p14:tracePt t="110832" x="5632450" y="4554538"/>
          <p14:tracePt t="110849" x="5632450" y="4592638"/>
          <p14:tracePt t="110865" x="5632450" y="4618038"/>
          <p14:tracePt t="110889" x="5632450" y="4630738"/>
          <p14:tracePt t="110914" x="5632450" y="4643438"/>
          <p14:tracePt t="110961" x="5632450" y="4656138"/>
          <p14:tracePt t="110969" x="5632450" y="4667250"/>
          <p14:tracePt t="110986" x="5632450" y="4679950"/>
          <p14:tracePt t="110999" x="5632450" y="4692650"/>
          <p14:tracePt t="111002" x="5632450" y="4705350"/>
          <p14:tracePt t="111016" x="5632450" y="4730750"/>
          <p14:tracePt t="111018" x="5632450" y="4768850"/>
          <p14:tracePt t="111033" x="5632450" y="4779963"/>
          <p14:tracePt t="111050" x="5632450" y="4805363"/>
          <p14:tracePt t="111065" x="5632450" y="4856163"/>
          <p14:tracePt t="111082" x="5632450" y="4892675"/>
          <p14:tracePt t="111100" x="5645150" y="4918075"/>
          <p14:tracePt t="111116" x="5670550" y="4943475"/>
          <p14:tracePt t="111133" x="5732463" y="4968875"/>
          <p14:tracePt t="111137" x="5745163" y="4968875"/>
          <p14:tracePt t="111150" x="5757863" y="4968875"/>
          <p14:tracePt t="111153" x="5783263" y="4968875"/>
          <p14:tracePt t="111393" x="5795963" y="4968875"/>
          <p14:tracePt t="111401" x="5808663" y="4968875"/>
          <p14:tracePt t="111409" x="5821363" y="4968875"/>
          <p14:tracePt t="111417" x="5845175" y="4968875"/>
          <p14:tracePt t="111433" x="5857875" y="4968875"/>
          <p14:tracePt t="111450" x="5883275" y="4968875"/>
          <p14:tracePt t="111466" x="5921375" y="4956175"/>
          <p14:tracePt t="111483" x="5957888" y="4943475"/>
          <p14:tracePt t="111499" x="5970588" y="4930775"/>
          <p14:tracePt t="111516" x="5995988" y="4918075"/>
          <p14:tracePt t="111537" x="6008688" y="4918075"/>
          <p14:tracePt t="111553" x="6021388" y="4905375"/>
          <p14:tracePt t="111567" x="6034088" y="4905375"/>
          <p14:tracePt t="111584" x="6045200" y="4905375"/>
          <p14:tracePt t="111601" x="6070600" y="4905375"/>
          <p14:tracePt t="111617" x="6083300" y="4892675"/>
          <p14:tracePt t="111634" x="6108700" y="4892675"/>
          <p14:tracePt t="111650" x="6134100" y="4892675"/>
          <p14:tracePt t="111666" x="6170613" y="4892675"/>
          <p14:tracePt t="111683" x="6221413" y="4868863"/>
          <p14:tracePt t="111701" x="6246813" y="4868863"/>
          <p14:tracePt t="111717" x="6283325" y="4868863"/>
          <p14:tracePt t="111735" x="6308725" y="4868863"/>
          <p14:tracePt t="111737" x="6321425" y="4868863"/>
          <p14:tracePt t="111751" x="6346825" y="4868863"/>
          <p14:tracePt t="111753" x="6370638" y="4868863"/>
          <p14:tracePt t="111768" x="6421438" y="4868863"/>
          <p14:tracePt t="111784" x="6496050" y="4868863"/>
          <p14:tracePt t="111801" x="6584950" y="4868863"/>
          <p14:tracePt t="111817" x="6684963" y="4868863"/>
          <p14:tracePt t="111834" x="6746875" y="4856163"/>
          <p14:tracePt t="111850" x="6797675" y="4856163"/>
          <p14:tracePt t="111867" x="6846888" y="4856163"/>
          <p14:tracePt t="111884" x="6872288" y="4856163"/>
          <p14:tracePt t="111890" x="6884988" y="4856163"/>
          <p14:tracePt t="111900" x="6910388" y="4856163"/>
          <p14:tracePt t="111918" x="6934200" y="4856163"/>
          <p14:tracePt t="111921" x="6959600" y="4856163"/>
          <p14:tracePt t="111935" x="6985000" y="4856163"/>
          <p14:tracePt t="111937" x="7010400" y="4856163"/>
          <p14:tracePt t="111951" x="7046913" y="4856163"/>
          <p14:tracePt t="111953" x="7085013" y="4856163"/>
          <p14:tracePt t="111969" x="7172325" y="4856163"/>
          <p14:tracePt t="111985" x="7310438" y="4843463"/>
          <p14:tracePt t="112001" x="7459663" y="4818063"/>
          <p14:tracePt t="112018" x="7610475" y="4792663"/>
          <p14:tracePt t="112034" x="7673975" y="4779963"/>
          <p14:tracePt t="112136" x="7648575" y="4779963"/>
          <p14:tracePt t="112145" x="7572375" y="4779963"/>
          <p14:tracePt t="112152" x="7485063" y="4779963"/>
          <p14:tracePt t="112169" x="7423150" y="4779963"/>
          <p14:tracePt t="112185" x="7410450" y="4779963"/>
          <p14:tracePt t="112209" x="7397750" y="4779963"/>
          <p14:tracePt t="129009" x="7372350" y="4779963"/>
          <p14:tracePt t="129017" x="7272338" y="4779963"/>
          <p14:tracePt t="129029" x="7134225" y="4779963"/>
          <p14:tracePt t="129032" x="6921500" y="4779963"/>
          <p14:tracePt t="129045" x="6659563" y="4779963"/>
          <p14:tracePt t="129048" x="6408738" y="4792663"/>
          <p14:tracePt t="129062" x="6183313" y="4805363"/>
          <p14:tracePt t="129081" x="5770563" y="4879975"/>
          <p14:tracePt t="129096" x="5495925" y="4992688"/>
          <p14:tracePt t="129113" x="5207000" y="5205413"/>
          <p14:tracePt t="129130" x="4968875" y="5507038"/>
          <p14:tracePt t="129146" x="4768850" y="5832475"/>
          <p14:tracePt t="129162" x="4668838" y="6107113"/>
          <p14:tracePt t="129179" x="4619625" y="6245225"/>
          <p14:tracePt t="129196" x="4594225" y="6307138"/>
          <p14:tracePt t="129212" x="4568825" y="6357938"/>
          <p14:tracePt t="129229" x="4568825" y="6394450"/>
          <p14:tracePt t="129256" x="4568825" y="6381750"/>
          <p14:tracePt t="129265" x="4568825" y="6370638"/>
          <p14:tracePt t="129393" x="4556125" y="6370638"/>
          <p14:tracePt t="129425" x="4543425" y="6370638"/>
          <p14:tracePt t="129450" x="4530725" y="6370638"/>
          <p14:tracePt t="129464" x="4518025" y="6370638"/>
          <p14:tracePt t="129473" x="4506913" y="6357938"/>
          <p14:tracePt t="129480" x="4494213" y="6345238"/>
          <p14:tracePt t="129497" x="4468813" y="6345238"/>
          <p14:tracePt t="129513" x="4368800" y="6332538"/>
          <p14:tracePt t="129530" x="4217988" y="6307138"/>
          <p14:tracePt t="129547" x="3968750" y="6307138"/>
          <p14:tracePt t="129563" x="3630613" y="6281738"/>
          <p14:tracePt t="129580" x="3254375" y="6281738"/>
          <p14:tracePt t="129597" x="2890838" y="6281738"/>
          <p14:tracePt t="129614" x="2603500" y="6281738"/>
          <p14:tracePt t="129617" x="2465388" y="6281738"/>
          <p14:tracePt t="129631" x="2352675" y="6269038"/>
          <p14:tracePt t="129633" x="2228850" y="6245225"/>
          <p14:tracePt t="129648" x="2052638" y="6245225"/>
          <p14:tracePt t="129664" x="1927225" y="6232525"/>
          <p14:tracePt t="129681" x="1890713" y="6232525"/>
          <p14:tracePt t="129825" x="1890713" y="6219825"/>
          <p14:tracePt t="129833" x="1890713" y="6207125"/>
          <p14:tracePt t="129848" x="1890713" y="6194425"/>
          <p14:tracePt t="129865" x="1890713" y="6181725"/>
          <p14:tracePt t="129881" x="1890713" y="6145213"/>
          <p14:tracePt t="129898" x="1914525" y="6107113"/>
          <p14:tracePt t="129914" x="1927225" y="6056313"/>
          <p14:tracePt t="129931" x="1939925" y="6019800"/>
          <p14:tracePt t="129948" x="1952625" y="5994400"/>
          <p14:tracePt t="129964" x="1952625" y="5981700"/>
          <p14:tracePt t="129981" x="1952625" y="5969000"/>
          <p14:tracePt t="129985" x="1952625" y="5956300"/>
          <p14:tracePt t="130297" x="1952625" y="5945188"/>
          <p14:tracePt t="130312" x="1952625" y="5932488"/>
          <p14:tracePt t="130320" x="1952625" y="5919788"/>
          <p14:tracePt t="130345" x="1952625" y="5907088"/>
          <p14:tracePt t="130353" x="1952625" y="5894388"/>
          <p14:tracePt t="130369" x="1952625" y="5881688"/>
          <p14:tracePt t="130425" x="1952625" y="5868988"/>
          <p14:tracePt t="130432" x="1952625" y="5856288"/>
          <p14:tracePt t="130440" x="1952625" y="5832475"/>
          <p14:tracePt t="130450" x="1952625" y="5794375"/>
          <p14:tracePt t="130466" x="1952625" y="5719763"/>
          <p14:tracePt t="130482" x="1952625" y="5681663"/>
          <p14:tracePt t="130499" x="1952625" y="5643563"/>
          <p14:tracePt t="130516" x="1965325" y="5619750"/>
          <p14:tracePt t="130537" x="1965325" y="5607050"/>
          <p14:tracePt t="132425" x="1978025" y="5607050"/>
          <p14:tracePt t="132433" x="1990725" y="5607050"/>
          <p14:tracePt t="132761" x="1990725" y="5619750"/>
          <p14:tracePt t="132785" x="1990725" y="5630863"/>
          <p14:tracePt t="132801" x="1990725" y="5643563"/>
          <p14:tracePt t="132808" x="1990725" y="5656263"/>
          <p14:tracePt t="132822" x="1990725" y="5668963"/>
          <p14:tracePt t="132825" x="2003425" y="5668963"/>
          <p14:tracePt t="132839" x="2003425" y="5694363"/>
          <p14:tracePt t="132856" x="2003425" y="5707063"/>
          <p14:tracePt t="132873" x="2014538" y="5732463"/>
          <p14:tracePt t="132889" x="2027238" y="5743575"/>
          <p14:tracePt t="132905" x="2027238" y="5756275"/>
          <p14:tracePt t="133017" x="2039938" y="5756275"/>
          <p14:tracePt t="133025" x="2052638" y="5756275"/>
          <p14:tracePt t="133040" x="2078038" y="5794375"/>
          <p14:tracePt t="133056" x="2127250" y="5819775"/>
          <p14:tracePt t="133073" x="2190750" y="5856288"/>
          <p14:tracePt t="133089" x="2265363" y="5868988"/>
          <p14:tracePt t="133106" x="2390775" y="5894388"/>
          <p14:tracePt t="133122" x="2528888" y="5919788"/>
          <p14:tracePt t="133139" x="2690813" y="5945188"/>
          <p14:tracePt t="133156" x="2841625" y="5969000"/>
          <p14:tracePt t="133173" x="3016250" y="5994400"/>
          <p14:tracePt t="133189" x="3192463" y="6032500"/>
          <p14:tracePt t="133192" x="3279775" y="6045200"/>
          <p14:tracePt t="133207" x="3367088" y="6056313"/>
          <p14:tracePt t="133209" x="3441700" y="6056313"/>
          <p14:tracePt t="133223" x="3517900" y="6069013"/>
          <p14:tracePt t="133225" x="3541713" y="6069013"/>
          <p14:tracePt t="133240" x="3554413" y="6069013"/>
          <p14:tracePt t="133280" x="3567113" y="6069013"/>
          <p14:tracePt t="133289" x="3605213" y="6069013"/>
          <p14:tracePt t="133297" x="3654425" y="6069013"/>
          <p14:tracePt t="133306" x="3730625" y="6081713"/>
          <p14:tracePt t="133323" x="3905250" y="6094413"/>
          <p14:tracePt t="133340" x="4056063" y="6094413"/>
          <p14:tracePt t="133357" x="4181475" y="6094413"/>
          <p14:tracePt t="133373" x="4281488" y="6094413"/>
          <p14:tracePt t="133377" x="4305300" y="6094413"/>
          <p14:tracePt t="133390" x="4330700" y="6094413"/>
          <p14:tracePt t="133393" x="4356100" y="6094413"/>
          <p14:tracePt t="133408" x="4394200" y="6094413"/>
          <p14:tracePt t="133424" x="4430713" y="6094413"/>
          <p14:tracePt t="133617" x="4443413" y="6094413"/>
          <p14:tracePt t="133633" x="4456113" y="6094413"/>
          <p14:tracePt t="133641" x="4468813" y="6107113"/>
          <p14:tracePt t="133658" x="4494213" y="6119813"/>
          <p14:tracePt t="133674" x="4506913" y="6157913"/>
          <p14:tracePt t="133691" x="4506913" y="6169025"/>
          <p14:tracePt t="133707" x="4506913" y="6194425"/>
          <p14:tracePt t="133737" x="4506913" y="6207125"/>
          <p14:tracePt t="133809" x="4518025" y="6207125"/>
          <p14:tracePt t="133833" x="4518025" y="6232525"/>
          <p14:tracePt t="133841" x="4530725" y="6245225"/>
          <p14:tracePt t="133849" x="4556125" y="6257925"/>
          <p14:tracePt t="133858" x="4568825" y="6281738"/>
          <p14:tracePt t="133874" x="4619625" y="6319838"/>
          <p14:tracePt t="133891" x="4656138" y="6345238"/>
          <p14:tracePt t="133908" x="4681538" y="6370638"/>
          <p14:tracePt t="133925" x="4681538" y="6381750"/>
          <p14:tracePt t="134112" x="4681538" y="6394450"/>
          <p14:tracePt t="134122" x="4681538" y="6407150"/>
          <p14:tracePt t="134130" x="4681538" y="6419850"/>
          <p14:tracePt t="134142" x="4694238" y="6419850"/>
          <p14:tracePt t="134160" x="4719638" y="6419850"/>
          <p14:tracePt t="134176" x="4732338" y="6407150"/>
          <p14:tracePt t="134345" x="4732338" y="6394450"/>
          <p14:tracePt t="134353" x="4756150" y="6394450"/>
          <p14:tracePt t="134360" x="4768850" y="6381750"/>
          <p14:tracePt t="134376" x="4819650" y="6345238"/>
          <p14:tracePt t="134392" x="4868863" y="6307138"/>
          <p14:tracePt t="134410" x="4945063" y="6269038"/>
          <p14:tracePt t="134426" x="4981575" y="6245225"/>
          <p14:tracePt t="134443" x="5045075" y="6207125"/>
          <p14:tracePt t="134459" x="5057775" y="6169025"/>
          <p14:tracePt t="134513" x="5068888" y="6157913"/>
          <p14:tracePt t="134529" x="5081588" y="6145213"/>
          <p14:tracePt t="134536" x="5119688" y="6107113"/>
          <p14:tracePt t="134544" x="5145088" y="6094413"/>
          <p14:tracePt t="134560" x="5219700" y="6032500"/>
          <p14:tracePt t="134577" x="5270500" y="5994400"/>
          <p14:tracePt t="134593" x="5319713" y="5932488"/>
          <p14:tracePt t="134611" x="5370513" y="5894388"/>
          <p14:tracePt t="134626" x="5419725" y="5843588"/>
          <p14:tracePt t="134644" x="5432425" y="5832475"/>
          <p14:tracePt t="134689" x="5445125" y="5832475"/>
          <p14:tracePt t="134696" x="5483225" y="5819775"/>
          <p14:tracePt t="134711" x="5545138" y="5794375"/>
          <p14:tracePt t="134713" x="5595938" y="5756275"/>
          <p14:tracePt t="134727" x="5657850" y="5743575"/>
          <p14:tracePt t="134730" x="5695950" y="5732463"/>
          <p14:tracePt t="134744" x="5757863" y="5694363"/>
          <p14:tracePt t="134761" x="5783263" y="5694363"/>
          <p14:tracePt t="135089" x="5795963" y="5694363"/>
          <p14:tracePt t="135096" x="5808663" y="5694363"/>
          <p14:tracePt t="135112" x="5845175" y="5694363"/>
          <p14:tracePt t="135128" x="5895975" y="5694363"/>
          <p14:tracePt t="135145" x="5932488" y="5694363"/>
          <p14:tracePt t="135162" x="5983288" y="5694363"/>
          <p14:tracePt t="135178" x="6021388" y="5694363"/>
          <p14:tracePt t="135194" x="6057900" y="5694363"/>
          <p14:tracePt t="135211" x="6108700" y="5694363"/>
          <p14:tracePt t="135227" x="6146800" y="5694363"/>
          <p14:tracePt t="135245" x="6196013" y="5694363"/>
          <p14:tracePt t="135248" x="6221413" y="5707063"/>
          <p14:tracePt t="135261" x="6259513" y="5719763"/>
          <p14:tracePt t="135265" x="6296025" y="5743575"/>
          <p14:tracePt t="135279" x="6346825" y="5768975"/>
          <p14:tracePt t="135281" x="6383338" y="5781675"/>
          <p14:tracePt t="135296" x="6459538" y="5794375"/>
          <p14:tracePt t="135312" x="6534150" y="5807075"/>
          <p14:tracePt t="135329" x="6608763" y="5819775"/>
          <p14:tracePt t="135345" x="6659563" y="5819775"/>
          <p14:tracePt t="135362" x="6659563" y="5832475"/>
          <p14:tracePt t="135417" x="6659563" y="5856288"/>
          <p14:tracePt t="135426" x="6659563" y="5894388"/>
          <p14:tracePt t="135433" x="6659563" y="5969000"/>
          <p14:tracePt t="135446" x="6634163" y="6045200"/>
          <p14:tracePt t="135449" x="6608763" y="6094413"/>
          <p14:tracePt t="135462" x="6608763" y="6119813"/>
          <p14:tracePt t="135689" x="6621463" y="6119813"/>
          <p14:tracePt t="135721" x="6634163" y="6119813"/>
          <p14:tracePt t="135729" x="6634163" y="6107113"/>
          <p14:tracePt t="135736" x="6646863" y="6081713"/>
          <p14:tracePt t="135746" x="6672263" y="6045200"/>
          <p14:tracePt t="135763" x="6672263" y="6007100"/>
          <p14:tracePt t="135780" x="6672263" y="5994400"/>
          <p14:tracePt t="136082" x="6672263" y="5981700"/>
          <p14:tracePt t="136088" x="6672263" y="5945188"/>
          <p14:tracePt t="136099" x="6672263" y="5932488"/>
          <p14:tracePt t="136115" x="6672263" y="5907088"/>
          <p14:tracePt t="139040" x="6672263" y="5919788"/>
          <p14:tracePt t="139049" x="6672263" y="5932488"/>
          <p14:tracePt t="139056" x="6659563" y="5945188"/>
          <p14:tracePt t="139072" x="6646863" y="5981700"/>
          <p14:tracePt t="139089" x="6621463" y="6032500"/>
          <p14:tracePt t="139105" x="6596063" y="6056313"/>
          <p14:tracePt t="139122" x="6559550" y="6081713"/>
          <p14:tracePt t="139138" x="6534150" y="6107113"/>
          <p14:tracePt t="139155" x="6483350" y="6157913"/>
          <p14:tracePt t="139171" x="6434138" y="6194425"/>
          <p14:tracePt t="139189" x="6396038" y="6232525"/>
          <p14:tracePt t="139205" x="6346825" y="6257925"/>
          <p14:tracePt t="139208" x="6334125" y="6281738"/>
          <p14:tracePt t="139222" x="6308725" y="6294438"/>
          <p14:tracePt t="139239" x="6296025" y="6294438"/>
          <p14:tracePt t="139449" x="6296025" y="6281738"/>
          <p14:tracePt t="139456" x="6308725" y="6269038"/>
          <p14:tracePt t="139464" x="6321425" y="6257925"/>
          <p14:tracePt t="139472" x="6334125" y="6219825"/>
          <p14:tracePt t="139489" x="6334125" y="6207125"/>
          <p14:tracePt t="139506" x="6334125" y="6181725"/>
          <p14:tracePt t="139992" x="6346825" y="6181725"/>
          <p14:tracePt t="140002" x="6359525" y="6181725"/>
          <p14:tracePt t="140008" x="6370638" y="6181725"/>
          <p14:tracePt t="140025" x="6446838" y="6157913"/>
          <p14:tracePt t="140041" x="6508750" y="6157913"/>
          <p14:tracePt t="140058" x="6572250" y="6132513"/>
          <p14:tracePt t="140074" x="6684963" y="6119813"/>
          <p14:tracePt t="140091" x="6797675" y="6094413"/>
          <p14:tracePt t="140108" x="6946900" y="6069013"/>
          <p14:tracePt t="140124" x="7046913" y="6069013"/>
          <p14:tracePt t="140141" x="7159625" y="6045200"/>
          <p14:tracePt t="140144" x="7185025" y="6032500"/>
          <p14:tracePt t="140158" x="7197725" y="6019800"/>
          <p14:tracePt t="140161" x="7223125" y="6019800"/>
          <p14:tracePt t="140175" x="7246938" y="6007100"/>
          <p14:tracePt t="140177" x="7272338" y="5994400"/>
          <p14:tracePt t="140192" x="7285038" y="5981700"/>
          <p14:tracePt t="140216" x="7297738" y="5981700"/>
          <p14:tracePt t="140224" x="7310438" y="5981700"/>
          <p14:tracePt t="140241" x="7359650" y="5945188"/>
          <p14:tracePt t="140258" x="7397750" y="5932488"/>
          <p14:tracePt t="140274" x="7410450" y="5919788"/>
          <p14:tracePt t="140291" x="7448550" y="5894388"/>
          <p14:tracePt t="140308" x="7485063" y="5856288"/>
          <p14:tracePt t="140325" x="7510463" y="5819775"/>
          <p14:tracePt t="140328" x="7535863" y="5807075"/>
          <p14:tracePt t="140342" x="7548563" y="5781675"/>
          <p14:tracePt t="140345" x="7561263" y="5768975"/>
          <p14:tracePt t="140359" x="7585075" y="5756275"/>
          <p14:tracePt t="140376" x="7597775" y="5719763"/>
          <p14:tracePt t="140392" x="7610475" y="5694363"/>
          <p14:tracePt t="141385" x="7623175" y="5694363"/>
          <p14:tracePt t="141394" x="7661275" y="5681663"/>
          <p14:tracePt t="141401" x="7723188" y="5643563"/>
          <p14:tracePt t="141411" x="7823200" y="5607050"/>
          <p14:tracePt t="141428" x="7999413" y="5481638"/>
          <p14:tracePt t="141444" x="8174038" y="5356225"/>
          <p14:tracePt t="141461" x="8374063" y="5194300"/>
          <p14:tracePt t="141464" x="8461375" y="5118100"/>
          <p14:tracePt t="141479" x="8561388" y="5030788"/>
          <p14:tracePt t="141481" x="8650288" y="4956175"/>
          <p14:tracePt t="141496" x="8763000" y="4843463"/>
          <p14:tracePt t="141512" x="8837613" y="4756150"/>
          <p14:tracePt t="141528" x="8863013" y="4705350"/>
          <p14:tracePt t="141544" x="8886825" y="4643438"/>
          <p14:tracePt t="141562" x="8912225" y="4618038"/>
          <p14:tracePt t="141578" x="8912225" y="4567238"/>
          <p14:tracePt t="141594" x="8937625" y="4530725"/>
          <p14:tracePt t="141612" x="8937625" y="4518025"/>
          <p14:tracePt t="141628" x="8937625" y="4479925"/>
          <p14:tracePt t="141645" x="8937625" y="4467225"/>
          <p14:tracePt t="143856" x="8924925" y="4467225"/>
          <p14:tracePt t="143873" x="8912225" y="4467225"/>
          <p14:tracePt t="143881" x="8899525" y="4467225"/>
          <p14:tracePt t="143889" x="8874125" y="4467225"/>
          <p14:tracePt t="143905" x="8863013" y="4467225"/>
          <p14:tracePt t="143993" x="8850313" y="4467225"/>
          <p14:tracePt t="144000" x="8837613" y="4467225"/>
          <p14:tracePt t="144008" x="8824913" y="4467225"/>
          <p14:tracePt t="144018" x="8786813" y="4479925"/>
          <p14:tracePt t="144034" x="8750300" y="4492625"/>
          <p14:tracePt t="144051" x="8724900" y="4492625"/>
          <p14:tracePt t="144068" x="8699500" y="4505325"/>
          <p14:tracePt t="144085" x="8661400" y="4505325"/>
          <p14:tracePt t="144101" x="8624888" y="4505325"/>
          <p14:tracePt t="144104" x="8612188" y="4505325"/>
          <p14:tracePt t="144119" x="8599488" y="4505325"/>
          <p14:tracePt t="144121" x="8586788" y="4505325"/>
          <p14:tracePt t="144135" x="8586788" y="4518025"/>
          <p14:tracePt t="144192" x="8574088" y="4518025"/>
          <p14:tracePt t="144201" x="8561388" y="4530725"/>
          <p14:tracePt t="144209" x="8537575" y="4543425"/>
          <p14:tracePt t="144218" x="8512175" y="4567238"/>
          <p14:tracePt t="144235" x="8474075" y="4579938"/>
          <p14:tracePt t="144252" x="8461375" y="4592638"/>
          <p14:tracePt t="144268" x="8424863" y="4605338"/>
          <p14:tracePt t="144285" x="8412163" y="4630738"/>
          <p14:tracePt t="144288" x="8386763" y="4643438"/>
          <p14:tracePt t="144302" x="8386763" y="4656138"/>
          <p14:tracePt t="144304" x="8361363" y="4679950"/>
          <p14:tracePt t="144319" x="8348663" y="4692650"/>
          <p14:tracePt t="144321" x="8335963" y="4705350"/>
          <p14:tracePt t="144336" x="8312150" y="4730750"/>
          <p14:tracePt t="144352" x="8286750" y="4768850"/>
          <p14:tracePt t="144369" x="8248650" y="4792663"/>
          <p14:tracePt t="144386" x="8212138" y="4830763"/>
          <p14:tracePt t="144402" x="8148638" y="4879975"/>
          <p14:tracePt t="144419" x="8099425" y="4930775"/>
          <p14:tracePt t="144435" x="8061325" y="4968875"/>
          <p14:tracePt t="144452" x="8010525" y="5018088"/>
          <p14:tracePt t="144469" x="7961313" y="5068888"/>
          <p14:tracePt t="144472" x="7935913" y="5092700"/>
          <p14:tracePt t="144486" x="7910513" y="5130800"/>
          <p14:tracePt t="144488" x="7874000" y="5156200"/>
          <p14:tracePt t="144503" x="7848600" y="5181600"/>
          <p14:tracePt t="144505" x="7823200" y="5218113"/>
          <p14:tracePt t="144520" x="7761288" y="5268913"/>
          <p14:tracePt t="144536" x="7723188" y="5318125"/>
          <p14:tracePt t="144553" x="7673975" y="5368925"/>
          <p14:tracePt t="144569" x="7635875" y="5418138"/>
          <p14:tracePt t="144586" x="7597775" y="5456238"/>
          <p14:tracePt t="144602" x="7548563" y="5494338"/>
          <p14:tracePt t="144619" x="7497763" y="5556250"/>
          <p14:tracePt t="144636" x="7459663" y="5581650"/>
          <p14:tracePt t="144653" x="7410450" y="5630863"/>
          <p14:tracePt t="144670" x="7348538" y="5681663"/>
          <p14:tracePt t="144672" x="7323138" y="5707063"/>
          <p14:tracePt t="144687" x="7297738" y="5743575"/>
          <p14:tracePt t="144689" x="7259638" y="5756275"/>
          <p14:tracePt t="144704" x="7210425" y="5807075"/>
          <p14:tracePt t="144720" x="7146925" y="5856288"/>
          <p14:tracePt t="144737" x="7072313" y="5894388"/>
          <p14:tracePt t="144753" x="6997700" y="5945188"/>
          <p14:tracePt t="144770" x="6934200" y="5994400"/>
          <p14:tracePt t="144786" x="6884988" y="6019800"/>
          <p14:tracePt t="144803" x="6821488" y="6056313"/>
          <p14:tracePt t="144820" x="6759575" y="6094413"/>
          <p14:tracePt t="144837" x="6696075" y="6132513"/>
          <p14:tracePt t="144840" x="6672263" y="6145213"/>
          <p14:tracePt t="144853" x="6659563" y="6157913"/>
          <p14:tracePt t="144856" x="6646863" y="6157913"/>
          <p14:tracePt t="144870" x="6634163" y="6157913"/>
          <p14:tracePt t="144872" x="6621463" y="6169025"/>
          <p14:tracePt t="144888" x="6596063" y="6181725"/>
          <p14:tracePt t="144904" x="6584950" y="6181725"/>
          <p14:tracePt t="144921" x="6572250" y="6194425"/>
          <p14:tracePt t="144937" x="6559550" y="6194425"/>
          <p14:tracePt t="145129" x="6546850" y="6194425"/>
          <p14:tracePt t="145137" x="6534150" y="6194425"/>
          <p14:tracePt t="145145" x="6521450" y="6194425"/>
          <p14:tracePt t="145154" x="6508750" y="6194425"/>
          <p14:tracePt t="145171" x="6472238" y="6194425"/>
          <p14:tracePt t="145187" x="6434138" y="6194425"/>
          <p14:tracePt t="145204" x="6346825" y="6207125"/>
          <p14:tracePt t="145221" x="6183313" y="6219825"/>
          <p14:tracePt t="145223" x="6083300" y="6219825"/>
          <p14:tracePt t="145238" x="5995988" y="6232525"/>
          <p14:tracePt t="145240" x="5921375" y="6245225"/>
          <p14:tracePt t="145254" x="5821363" y="6245225"/>
          <p14:tracePt t="145256" x="5732463" y="6245225"/>
          <p14:tracePt t="145272" x="5545138" y="6245225"/>
          <p14:tracePt t="145288" x="5345113" y="6257925"/>
          <p14:tracePt t="145304" x="5170488" y="6269038"/>
          <p14:tracePt t="145322" x="4968875" y="6294438"/>
          <p14:tracePt t="145339" x="4768850" y="6307138"/>
          <p14:tracePt t="145355" x="4568825" y="6319838"/>
          <p14:tracePt t="145371" x="4394200" y="6319838"/>
          <p14:tracePt t="145388" x="4243388" y="6345238"/>
          <p14:tracePt t="145405" x="4117975" y="6345238"/>
          <p14:tracePt t="145408" x="4068763" y="6345238"/>
          <p14:tracePt t="145422" x="4017963" y="6345238"/>
          <p14:tracePt t="145424" x="3979863" y="6345238"/>
          <p14:tracePt t="145439" x="3930650" y="6357938"/>
          <p14:tracePt t="145441" x="3867150" y="6370638"/>
          <p14:tracePt t="145455" x="3830638" y="6370638"/>
          <p14:tracePt t="145457" x="3792538" y="6370638"/>
          <p14:tracePt t="145472" x="3730625" y="6381750"/>
          <p14:tracePt t="145489" x="3679825" y="6381750"/>
          <p14:tracePt t="145505" x="3643313" y="6407150"/>
          <p14:tracePt t="145522" x="3617913" y="6407150"/>
          <p14:tracePt t="145538" x="3579813" y="6407150"/>
          <p14:tracePt t="145555" x="3541713" y="6419850"/>
          <p14:tracePt t="145571" x="3517900" y="6419850"/>
          <p14:tracePt t="145588" x="3505200" y="6419850"/>
          <p14:tracePt t="145605" x="3479800" y="6432550"/>
          <p14:tracePt t="145622" x="3467100" y="6432550"/>
          <p14:tracePt t="145624" x="3454400" y="6432550"/>
          <p14:tracePt t="145639" x="3441700" y="6432550"/>
          <p14:tracePt t="145641" x="3429000" y="6432550"/>
          <p14:tracePt t="145664" x="3429000" y="6445250"/>
          <p14:tracePt t="145672" x="3405188" y="6445250"/>
          <p14:tracePt t="145689" x="3392488" y="6445250"/>
          <p14:tracePt t="145705" x="3379788" y="6445250"/>
          <p14:tracePt t="145722" x="3367088" y="6445250"/>
          <p14:tracePt t="145739" x="3328988" y="6470650"/>
          <p14:tracePt t="145755" x="3317875" y="6470650"/>
          <p14:tracePt t="145772" x="3292475" y="6483350"/>
          <p14:tracePt t="145789" x="3254375" y="6494463"/>
          <p14:tracePt t="145792" x="3241675" y="6494463"/>
          <p14:tracePt t="145806" x="3216275" y="6494463"/>
          <p14:tracePt t="145809" x="3179763" y="6507163"/>
          <p14:tracePt t="145824" x="3128963" y="6519863"/>
          <p14:tracePt t="145841" x="3079750" y="6519863"/>
          <p14:tracePt t="145856" x="3054350" y="6532563"/>
          <p14:tracePt t="145858" x="3028950" y="6532563"/>
          <p14:tracePt t="145873" x="2954338" y="6557963"/>
          <p14:tracePt t="145889" x="2916238" y="6557963"/>
          <p14:tracePt t="145906" x="2854325" y="6570663"/>
          <p14:tracePt t="145923" x="2828925" y="6570663"/>
          <p14:tracePt t="145939" x="2778125" y="6594475"/>
          <p14:tracePt t="145956" x="2728913" y="6607175"/>
          <p14:tracePt t="145973" x="2667000" y="6619875"/>
          <p14:tracePt t="145976" x="2641600" y="6632575"/>
          <p14:tracePt t="145990" x="2616200" y="6657975"/>
          <p14:tracePt t="145992" x="2590800" y="6657975"/>
          <p14:tracePt t="146007" x="2565400" y="6657975"/>
          <p14:tracePt t="146009" x="2554288" y="6657975"/>
          <p14:tracePt t="146024" x="2516188" y="6683375"/>
          <p14:tracePt t="146040" x="2490788" y="6696075"/>
          <p14:tracePt t="146058" x="2452688" y="6719888"/>
          <p14:tracePt t="146074" x="2390775" y="6719888"/>
          <p14:tracePt t="146092" x="2339975" y="6732588"/>
          <p14:tracePt t="146108" x="2316163" y="6732588"/>
          <p14:tracePt t="146124" x="2252663" y="6745288"/>
          <p14:tracePt t="146141" x="2203450" y="6757988"/>
          <p14:tracePt t="146159" x="2165350" y="6770688"/>
          <p14:tracePt t="146175" x="2152650" y="6770688"/>
          <p14:tracePt t="146178" x="2139950" y="6783388"/>
          <p14:tracePt t="146192" x="2127250" y="6783388"/>
          <p14:tracePt t="146195" x="2103438" y="6783388"/>
          <p14:tracePt t="146209" x="2090738" y="6783388"/>
          <p14:tracePt t="146225" x="2065338" y="6783388"/>
          <p14:tracePt t="146242" x="2052638" y="6783388"/>
          <p14:tracePt t="146259" x="2027238" y="6783388"/>
          <p14:tracePt t="146275" x="2014538" y="6796088"/>
          <p14:tracePt t="146291" x="1990725" y="6796088"/>
          <p14:tracePt t="147392" x="1990725" y="6783388"/>
          <p14:tracePt t="147400" x="1990725" y="6770688"/>
          <p14:tracePt t="147411" x="1990725" y="6757988"/>
          <p14:tracePt t="147426" x="1990725" y="6719888"/>
          <p14:tracePt t="147443" x="1990725" y="6696075"/>
          <p14:tracePt t="147460" x="1990725" y="6657975"/>
          <p14:tracePt t="147477" x="1990725" y="6619875"/>
          <p14:tracePt t="147480" x="1990725" y="6607175"/>
          <p14:tracePt t="147493" x="1990725" y="6570663"/>
          <p14:tracePt t="147496" x="1990725" y="6557963"/>
          <p14:tracePt t="147511" x="1990725" y="6532563"/>
          <p14:tracePt t="147513" x="1990725" y="6519863"/>
          <p14:tracePt t="147528" x="1990725" y="6507163"/>
          <p14:tracePt t="147544" x="1990725" y="6494463"/>
          <p14:tracePt t="147560" x="1978025" y="6483350"/>
          <p14:tracePt t="147577" x="1978025" y="6445250"/>
          <p14:tracePt t="147593" x="1978025" y="6407150"/>
          <p14:tracePt t="147611" x="1978025" y="6319838"/>
          <p14:tracePt t="147627" x="1978025" y="6232525"/>
          <p14:tracePt t="147644" x="1990725" y="6157913"/>
          <p14:tracePt t="147661" x="1990725" y="6094413"/>
          <p14:tracePt t="147664" x="1990725" y="6069013"/>
          <p14:tracePt t="147678" x="1990725" y="6056313"/>
          <p14:tracePt t="147681" x="1990725" y="6045200"/>
          <p14:tracePt t="147696" x="1990725" y="6032500"/>
          <p14:tracePt t="147712" x="2003425" y="6019800"/>
          <p14:tracePt t="147728" x="2003425" y="6007100"/>
          <p14:tracePt t="147744" x="2003425" y="5994400"/>
          <p14:tracePt t="147761" x="2003425" y="5981700"/>
          <p14:tracePt t="147784" x="2003425" y="5969000"/>
          <p14:tracePt t="147816" x="2003425" y="5956300"/>
          <p14:tracePt t="147825" x="2003425" y="5945188"/>
          <p14:tracePt t="147832" x="2014538" y="5945188"/>
          <p14:tracePt t="148112" x="2027238" y="5945188"/>
          <p14:tracePt t="148128" x="2039938" y="5945188"/>
          <p14:tracePt t="148137" x="2052638" y="5945188"/>
          <p14:tracePt t="148145" x="2065338" y="5945188"/>
          <p14:tracePt t="148162" x="2103438" y="5945188"/>
          <p14:tracePt t="148178" x="2127250" y="5945188"/>
          <p14:tracePt t="148195" x="2152650" y="5945188"/>
          <p14:tracePt t="148212" x="2178050" y="5945188"/>
          <p14:tracePt t="148229" x="2216150" y="5945188"/>
          <p14:tracePt t="148246" x="2228850" y="5945188"/>
          <p14:tracePt t="148248" x="2252663" y="5945188"/>
          <p14:tracePt t="148262" x="2278063" y="5945188"/>
          <p14:tracePt t="148265" x="2290763" y="5945188"/>
          <p14:tracePt t="148280" x="2328863" y="5945188"/>
          <p14:tracePt t="148296" x="2352675" y="5945188"/>
          <p14:tracePt t="148312" x="2378075" y="5945188"/>
          <p14:tracePt t="148329" x="2403475" y="5945188"/>
          <p14:tracePt t="148346" x="2428875" y="5945188"/>
          <p14:tracePt t="148363" x="2452688" y="5945188"/>
          <p14:tracePt t="148385" x="2452688" y="5932488"/>
          <p14:tracePt t="148396" x="2465388" y="5932488"/>
          <p14:tracePt t="148413" x="2490788" y="5932488"/>
          <p14:tracePt t="148430" x="2503488" y="5932488"/>
          <p14:tracePt t="148432" x="2528888" y="5932488"/>
          <p14:tracePt t="148446" x="2541588" y="5932488"/>
          <p14:tracePt t="148449" x="2554288" y="5932488"/>
          <p14:tracePt t="148462" x="2565400" y="5932488"/>
          <p14:tracePt t="149472" x="2578100" y="5932488"/>
          <p14:tracePt t="149482" x="2590800" y="5932488"/>
          <p14:tracePt t="149489" x="2603500" y="5932488"/>
          <p14:tracePt t="149498" x="2628900" y="5932488"/>
          <p14:tracePt t="149516" x="2641600" y="5932488"/>
          <p14:tracePt t="149532" x="2654300" y="5932488"/>
          <p14:tracePt t="149549" x="2678113" y="5932488"/>
          <p14:tracePt t="150632" x="2690813" y="5932488"/>
          <p14:tracePt t="150640" x="2716213" y="5932488"/>
          <p14:tracePt t="150652" x="2741613" y="5932488"/>
          <p14:tracePt t="150668" x="2778125" y="5945188"/>
          <p14:tracePt t="150685" x="2841625" y="5945188"/>
          <p14:tracePt t="150688" x="2879725" y="5956300"/>
          <p14:tracePt t="150702" x="2903538" y="5969000"/>
          <p14:tracePt t="150705" x="2928938" y="5981700"/>
          <p14:tracePt t="150719" x="2992438" y="5981700"/>
          <p14:tracePt t="150736" x="3016250" y="5994400"/>
          <p14:tracePt t="150752" x="3028950" y="5994400"/>
          <p14:tracePt t="150769" x="3054350" y="5994400"/>
          <p14:tracePt t="151640" x="3054350" y="6007100"/>
          <p14:tracePt t="152073" x="3054350" y="6019800"/>
          <p14:tracePt t="152090" x="3054350" y="6032500"/>
          <p14:tracePt t="152098" x="3054350" y="6045200"/>
          <p14:tracePt t="152107" x="3041650" y="6045200"/>
          <p14:tracePt t="152122" x="3041650" y="6056313"/>
          <p14:tracePt t="152139" x="3028950" y="6056313"/>
          <p14:tracePt t="152156" x="3016250" y="6069013"/>
          <p14:tracePt t="152171" x="3016250" y="6081713"/>
          <p14:tracePt t="152189" x="3003550" y="6094413"/>
          <p14:tracePt t="152206" x="2992438" y="6094413"/>
          <p14:tracePt t="152222" x="2979738" y="6107113"/>
          <p14:tracePt t="152239" x="2967038" y="6107113"/>
          <p14:tracePt t="152256" x="2967038" y="6119813"/>
          <p14:tracePt t="152258" x="2954338" y="6119813"/>
          <p14:tracePt t="152272" x="2941638" y="6119813"/>
          <p14:tracePt t="152289" x="2928938" y="6145213"/>
          <p14:tracePt t="152817" x="2941638" y="6145213"/>
          <p14:tracePt t="152824" x="2954338" y="6145213"/>
          <p14:tracePt t="152832" x="2979738" y="6132513"/>
          <p14:tracePt t="152841" x="2992438" y="6119813"/>
          <p14:tracePt t="152857" x="3028950" y="6119813"/>
          <p14:tracePt t="152874" x="3041650" y="6107113"/>
          <p14:tracePt t="152891" x="3054350" y="6107113"/>
          <p14:tracePt t="152908" x="3067050" y="6107113"/>
          <p14:tracePt t="153208" x="3092450" y="6132513"/>
          <p14:tracePt t="153216" x="3116263" y="6157913"/>
          <p14:tracePt t="153225" x="3141663" y="6169025"/>
          <p14:tracePt t="153242" x="3167063" y="6207125"/>
          <p14:tracePt t="153259" x="3192463" y="6219825"/>
          <p14:tracePt t="153275" x="3205163" y="6219825"/>
          <p14:tracePt t="153292" x="3205163" y="6232525"/>
          <p14:tracePt t="153309" x="3216275" y="6232525"/>
          <p14:tracePt t="153528" x="3228975" y="6232525"/>
          <p14:tracePt t="153656" x="3241675" y="6232525"/>
          <p14:tracePt t="153681" x="3254375" y="6232525"/>
          <p14:tracePt t="153705" x="3267075" y="6219825"/>
          <p14:tracePt t="153712" x="3267075" y="6207125"/>
          <p14:tracePt t="153727" x="3267075" y="6194425"/>
          <p14:tracePt t="153744" x="3292475" y="6194425"/>
          <p14:tracePt t="153761" x="3292475" y="6181725"/>
          <p14:tracePt t="153777" x="3305175" y="6157913"/>
          <p14:tracePt t="153800" x="3305175" y="6145213"/>
          <p14:tracePt t="153809" x="3317875" y="6145213"/>
          <p14:tracePt t="153826" x="3317875" y="6132513"/>
          <p14:tracePt t="153843" x="3317875" y="6119813"/>
          <p14:tracePt t="153860" x="3317875" y="6107113"/>
          <p14:tracePt t="153880" x="3317875" y="6094413"/>
          <p14:tracePt t="153912" x="3317875" y="6081713"/>
          <p14:tracePt t="153936" x="3317875" y="6056313"/>
          <p14:tracePt t="153944" x="3317875" y="6045200"/>
          <p14:tracePt t="153953" x="3317875" y="6032500"/>
          <p14:tracePt t="153960" x="3317875" y="6019800"/>
          <p14:tracePt t="153977" x="3317875" y="5981700"/>
          <p14:tracePt t="153993" x="3317875" y="5956300"/>
          <p14:tracePt t="154010" x="3317875" y="5945188"/>
          <p14:tracePt t="154027" x="3317875" y="5932488"/>
          <p14:tracePt t="154044" x="3317875" y="5919788"/>
          <p14:tracePt t="154072" x="3305175" y="5907088"/>
          <p14:tracePt t="154304" x="3292475" y="5907088"/>
          <p14:tracePt t="154312" x="3279775" y="5907088"/>
          <p14:tracePt t="154329" x="3279775" y="5919788"/>
          <p14:tracePt t="154345" x="3279775" y="5932488"/>
          <p14:tracePt t="155368" x="3279775" y="5945188"/>
          <p14:tracePt t="155400" x="3279775" y="5956300"/>
          <p14:tracePt t="156057" x="3292475" y="5969000"/>
          <p14:tracePt t="156066" x="3328988" y="6007100"/>
          <p14:tracePt t="156077" x="3392488" y="6069013"/>
          <p14:tracePt t="156088" x="3467100" y="6132513"/>
          <p14:tracePt t="156090" x="3541713" y="6194425"/>
          <p14:tracePt t="156100" x="3605213" y="6245225"/>
          <p14:tracePt t="156118" x="3679825" y="6294438"/>
          <p14:tracePt t="156122" x="3679825" y="6319838"/>
          <p14:tracePt t="156133" x="3692525" y="6319838"/>
          <p14:tracePt t="156136" x="3705225" y="6332538"/>
          <p14:tracePt t="156160" x="3717925" y="6332538"/>
          <p14:tracePt t="156464" x="3730625" y="6332538"/>
          <p14:tracePt t="156489" x="3743325" y="6332538"/>
          <p14:tracePt t="160584" x="3756025" y="6332538"/>
          <p14:tracePt t="160609" x="3767138" y="6332538"/>
          <p14:tracePt t="160616" x="3779838" y="6332538"/>
          <p14:tracePt t="160628" x="3792538" y="6332538"/>
          <p14:tracePt t="160644" x="3805238" y="6332538"/>
          <p14:tracePt t="160661" x="3843338" y="6307138"/>
          <p14:tracePt t="160664" x="3856038" y="6307138"/>
          <p14:tracePt t="160679" x="3879850" y="6294438"/>
          <p14:tracePt t="160681" x="3879850" y="6281738"/>
          <p14:tracePt t="160696" x="3892550" y="6281738"/>
          <p14:tracePt t="160800" x="3905250" y="6281738"/>
          <p14:tracePt t="160809" x="3917950" y="6281738"/>
          <p14:tracePt t="160833" x="3930650" y="6281738"/>
          <p14:tracePt t="160840" x="3930650" y="6269038"/>
          <p14:tracePt t="160857" x="3943350" y="6269038"/>
          <p14:tracePt t="160864" x="3956050" y="6269038"/>
          <p14:tracePt t="160879" x="4005263" y="6245225"/>
          <p14:tracePt t="160896" x="4030663" y="6232525"/>
          <p14:tracePt t="160912" x="4068763" y="6207125"/>
          <p14:tracePt t="160915" x="4092575" y="6194425"/>
          <p14:tracePt t="160929" x="4130675" y="6157913"/>
          <p14:tracePt t="160945" x="4168775" y="6119813"/>
          <p14:tracePt t="160962" x="4230688" y="6069013"/>
          <p14:tracePt t="160979" x="4281488" y="6032500"/>
          <p14:tracePt t="160996" x="4318000" y="5969000"/>
          <p14:tracePt t="161013" x="4343400" y="5932488"/>
          <p14:tracePt t="161016" x="4356100" y="5919788"/>
          <p14:tracePt t="161029" x="4368800" y="5907088"/>
          <p14:tracePt t="161752" x="4381500" y="5907088"/>
          <p14:tracePt t="161760" x="4430713" y="5907088"/>
          <p14:tracePt t="161769" x="4506913" y="5907088"/>
          <p14:tracePt t="161781" x="4594225" y="5907088"/>
          <p14:tracePt t="161784" x="4694238" y="5907088"/>
          <p14:tracePt t="161798" x="4806950" y="5907088"/>
          <p14:tracePt t="161815" x="4994275" y="5881688"/>
          <p14:tracePt t="161817" x="5081588" y="5868988"/>
          <p14:tracePt t="161832" x="5257800" y="5843588"/>
          <p14:tracePt t="161848" x="5394325" y="5807075"/>
          <p14:tracePt t="161865" x="5570538" y="5768975"/>
          <p14:tracePt t="161881" x="5695950" y="5719763"/>
          <p14:tracePt t="161898" x="5832475" y="5643563"/>
          <p14:tracePt t="161914" x="5970588" y="5543550"/>
          <p14:tracePt t="161931" x="6083300" y="5456238"/>
          <p14:tracePt t="161948" x="6157913" y="5381625"/>
          <p14:tracePt t="161965" x="6246813" y="5294313"/>
          <p14:tracePt t="161968" x="6283325" y="5256213"/>
          <p14:tracePt t="161981" x="6321425" y="5205413"/>
          <p14:tracePt t="161984" x="6334125" y="5181600"/>
          <p14:tracePt t="161999" x="6359525" y="5156200"/>
          <p14:tracePt t="162001" x="6370638" y="5118100"/>
          <p14:tracePt t="162015" x="6396038" y="5092700"/>
          <p14:tracePt t="162032" x="6396038" y="5056188"/>
          <p14:tracePt t="162049" x="6408738" y="5030788"/>
          <p14:tracePt t="162072" x="6408738" y="5018088"/>
          <p14:tracePt t="162129" x="6421438" y="5005388"/>
          <p14:tracePt t="162136" x="6434138" y="5005388"/>
          <p14:tracePt t="162148" x="6434138" y="4992688"/>
          <p14:tracePt t="162165" x="6446838" y="4981575"/>
          <p14:tracePt t="162182" x="6472238" y="4943475"/>
          <p14:tracePt t="162184" x="6483350" y="4930775"/>
          <p14:tracePt t="162199" x="6508750" y="4905375"/>
          <p14:tracePt t="162202" x="6534150" y="4879975"/>
          <p14:tracePt t="162216" x="6584950" y="4830763"/>
          <p14:tracePt t="162232" x="6659563" y="4768850"/>
          <p14:tracePt t="162249" x="6684963" y="4743450"/>
          <p14:tracePt t="162266" x="6734175" y="4679950"/>
          <p14:tracePt t="162282" x="6746875" y="4656138"/>
          <p14:tracePt t="162299" x="6772275" y="4643438"/>
          <p14:tracePt t="162316" x="6784975" y="4643438"/>
          <p14:tracePt t="162332" x="6784975" y="4630738"/>
          <p14:tracePt t="162349" x="6797675" y="4630738"/>
          <p14:tracePt t="162365" x="6808788" y="4630738"/>
          <p14:tracePt t="162368" x="6821488" y="4618038"/>
          <p14:tracePt t="162384" x="6834188" y="4618038"/>
          <p14:tracePt t="162401" x="6872288" y="4605338"/>
          <p14:tracePt t="162416" x="6884988" y="4605338"/>
          <p14:tracePt t="162433" x="6897688" y="4592638"/>
          <p14:tracePt t="162449" x="6897688" y="4579938"/>
          <p14:tracePt t="162466" x="6910388" y="4579938"/>
          <p14:tracePt t="162488" x="6921500" y="4579938"/>
          <p14:tracePt t="162760" x="6921500" y="4567238"/>
          <p14:tracePt t="162768" x="6934200" y="4567238"/>
          <p14:tracePt t="162832" x="6946900" y="4554538"/>
          <p14:tracePt t="162864" x="6959600" y="4554538"/>
          <p14:tracePt t="162872" x="6959600" y="4543425"/>
          <p14:tracePt t="162896" x="6972300" y="4543425"/>
          <p14:tracePt t="162905" x="6972300" y="4530725"/>
          <p14:tracePt t="162928" x="6972300" y="4518025"/>
          <p14:tracePt t="162944" x="6985000" y="4518025"/>
          <p14:tracePt t="162960" x="6985000" y="4505325"/>
          <p14:tracePt t="162984" x="6985000" y="4492625"/>
          <p14:tracePt t="162992" x="6997700" y="4479925"/>
          <p14:tracePt t="163001" x="7010400" y="4454525"/>
          <p14:tracePt t="163017" x="7010400" y="4430713"/>
          <p14:tracePt t="163034" x="7021513" y="4379913"/>
          <p14:tracePt t="163051" x="7021513" y="4330700"/>
          <p14:tracePt t="163068" x="7046913" y="4267200"/>
          <p14:tracePt t="163084" x="7046913" y="4205288"/>
          <p14:tracePt t="163102" x="7059613" y="4141788"/>
          <p14:tracePt t="163105" x="7059613" y="4117975"/>
          <p14:tracePt t="163118" x="7059613" y="4092575"/>
          <p14:tracePt t="163121" x="7059613" y="4067175"/>
          <p14:tracePt t="163135" x="7059613" y="4029075"/>
          <p14:tracePt t="163151" x="7059613" y="4005263"/>
          <p14:tracePt t="163168" x="7059613" y="3992563"/>
          <p14:tracePt t="163184" x="7059613" y="3979863"/>
          <p14:tracePt t="163864" x="7072313" y="3979863"/>
          <p14:tracePt t="163880" x="7097713" y="3979863"/>
          <p14:tracePt t="163889" x="7123113" y="3979863"/>
          <p14:tracePt t="163904" x="7210425" y="3979863"/>
          <p14:tracePt t="163920" x="7297738" y="3979863"/>
          <p14:tracePt t="163937" x="7385050" y="3979863"/>
          <p14:tracePt t="163953" x="7423150" y="3979863"/>
          <p14:tracePt t="163970" x="7448550" y="3979863"/>
          <p14:tracePt t="165440" x="7459663" y="3979863"/>
          <p14:tracePt t="165448" x="7459663" y="3967163"/>
          <p14:tracePt t="165458" x="7472363" y="3967163"/>
          <p14:tracePt t="165473" x="7485063" y="3954463"/>
          <p14:tracePt t="165504" x="7497763" y="3941763"/>
          <p14:tracePt t="165514" x="7510463" y="3941763"/>
          <p14:tracePt t="166728" x="7548563" y="3941763"/>
          <p14:tracePt t="166736" x="7597775" y="3941763"/>
          <p14:tracePt t="166744" x="7648575" y="3941763"/>
          <p14:tracePt t="166761" x="7785100" y="3929063"/>
          <p14:tracePt t="166777" x="7886700" y="3916363"/>
          <p14:tracePt t="166793" x="8010525" y="3905250"/>
          <p14:tracePt t="166810" x="8123238" y="3892550"/>
          <p14:tracePt t="166827" x="8223250" y="3892550"/>
          <p14:tracePt t="166844" x="8312150" y="3879850"/>
          <p14:tracePt t="166861" x="8374063" y="3879850"/>
          <p14:tracePt t="166863" x="8399463" y="3879850"/>
          <p14:tracePt t="166878" x="8424863" y="3879850"/>
          <p14:tracePt t="166881" x="8435975" y="3879850"/>
          <p14:tracePt t="166894" x="8448675" y="3879850"/>
          <p14:tracePt t="166897" x="8461375" y="3879850"/>
          <p14:tracePt t="166912" x="8512175" y="3879850"/>
          <p14:tracePt t="166929" x="8561388" y="3879850"/>
          <p14:tracePt t="166945" x="8650288" y="3879850"/>
          <p14:tracePt t="166961" x="8750300" y="3879850"/>
          <p14:tracePt t="166977" x="8863013" y="3879850"/>
          <p14:tracePt t="166994" x="9024938" y="3879850"/>
          <p14:tracePt t="167011" x="9150350" y="3854450"/>
          <p14:tracePt t="167028" x="9224963" y="3854450"/>
          <p14:tracePt t="167045" x="9301163" y="3841750"/>
          <p14:tracePt t="167048" x="9363075" y="3816350"/>
          <p14:tracePt t="167061" x="9413875" y="3792538"/>
          <p14:tracePt t="167064" x="9475788" y="3779838"/>
          <p14:tracePt t="167079" x="9550400" y="3741738"/>
          <p14:tracePt t="167081" x="9613900" y="3703638"/>
          <p14:tracePt t="167095" x="9688513" y="3679825"/>
          <p14:tracePt t="167097" x="9750425" y="3654425"/>
          <p14:tracePt t="167112" x="9875838" y="3603625"/>
          <p14:tracePt t="167129" x="9926638" y="3579813"/>
          <p14:tracePt t="167145" x="9988550" y="3567113"/>
          <p14:tracePt t="167162" x="10039350" y="3554413"/>
          <p14:tracePt t="167178" x="10101263" y="3541713"/>
          <p14:tracePt t="167195" x="10164763" y="3529013"/>
          <p14:tracePt t="167212" x="10239375" y="3529013"/>
          <p14:tracePt t="167229" x="10352088" y="3503613"/>
          <p14:tracePt t="167232" x="10426700" y="3503613"/>
          <p14:tracePt t="167245" x="10490200" y="3503613"/>
          <p14:tracePt t="167248" x="10590213" y="3490913"/>
          <p14:tracePt t="167261" x="10715625" y="3479800"/>
          <p14:tracePt t="167264" x="10852150" y="3479800"/>
          <p14:tracePt t="167279" x="11164888" y="3454400"/>
          <p14:tracePt t="167295" x="11303000" y="3454400"/>
          <p14:tracePt t="167297" x="11415713" y="3454400"/>
          <p14:tracePt t="167312" x="11615738" y="3454400"/>
          <p14:tracePt t="167329" x="11728450" y="3454400"/>
          <p14:tracePt t="167346" x="11804650" y="3454400"/>
          <p14:tracePt t="167362" x="11815763" y="3454400"/>
          <p14:tracePt t="167464" x="11815763" y="3441700"/>
          <p14:tracePt t="167472" x="11841163" y="3429000"/>
          <p14:tracePt t="167480" x="11879263" y="3429000"/>
          <p14:tracePt t="167496" x="12004675" y="3416300"/>
          <p14:tracePt t="167512" x="12091988" y="3416300"/>
          <p14:tracePt t="167530" x="12130088" y="3390900"/>
          <p14:tracePt t="167546" x="12141200" y="3390900"/>
          <p14:tracePt t="167609" x="12153900" y="3390900"/>
          <p14:tracePt t="167616" x="12166600" y="3390900"/>
          <p14:tracePt t="167629" x="12179300" y="3390900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35"/>
    </mc:Choice>
    <mc:Fallback xmlns="">
      <p:transition spd="slow" advTm="19635"/>
    </mc:Fallback>
  </mc:AlternateContent>
  <p:extLst>
    <p:ext uri="{3A86A75C-4F4B-4683-9AE1-C65F6400EC91}">
      <p14:laserTraceLst xmlns:p14="http://schemas.microsoft.com/office/powerpoint/2010/main">
        <p14:tracePtLst>
          <p14:tracePt t="956" x="12153900" y="3729038"/>
          <p14:tracePt t="965" x="12117388" y="3729038"/>
          <p14:tracePt t="983" x="12079288" y="3754438"/>
          <p14:tracePt t="1000" x="12004675" y="3767138"/>
          <p14:tracePt t="1016" x="11904663" y="3792538"/>
          <p14:tracePt t="1019" x="11866563" y="3803650"/>
          <p14:tracePt t="1033" x="11828463" y="3803650"/>
          <p14:tracePt t="1035" x="11791950" y="3803650"/>
          <p14:tracePt t="1050" x="11753850" y="3816350"/>
          <p14:tracePt t="1052" x="11715750" y="3829050"/>
          <p14:tracePt t="1067" x="11641138" y="3854450"/>
          <p14:tracePt t="1083" x="11566525" y="3854450"/>
          <p14:tracePt t="1101" x="11528425" y="3854450"/>
          <p14:tracePt t="1116" x="11479213" y="3879850"/>
          <p14:tracePt t="1133" x="11441113" y="3892550"/>
          <p14:tracePt t="1149" x="11377613" y="3905250"/>
          <p14:tracePt t="1167" x="11315700" y="3916363"/>
          <p14:tracePt t="1183" x="11290300" y="3929063"/>
          <p14:tracePt t="1200" x="11266488" y="3929063"/>
          <p14:tracePt t="1203" x="11253788" y="3929063"/>
          <p14:tracePt t="1217" x="11241088" y="3929063"/>
          <p14:tracePt t="1220" x="11228388" y="3941763"/>
          <p14:tracePt t="1234" x="11215688" y="3941763"/>
          <p14:tracePt t="1251" x="11202988" y="3941763"/>
          <p14:tracePt t="1267" x="11190288" y="3941763"/>
          <p14:tracePt t="1284" x="11177588" y="3954463"/>
          <p14:tracePt t="6771" x="11190288" y="3954463"/>
          <p14:tracePt t="6780" x="11202988" y="3954463"/>
          <p14:tracePt t="6788" x="11215688" y="3954463"/>
          <p14:tracePt t="6797" x="11228388" y="3954463"/>
          <p14:tracePt t="6815" x="11241088" y="3954463"/>
          <p14:tracePt t="7083" x="11228388" y="3954463"/>
          <p14:tracePt t="7098" x="11215688" y="3954463"/>
          <p14:tracePt t="7107" x="11202988" y="3954463"/>
          <p14:tracePt t="7115" x="11177588" y="3954463"/>
          <p14:tracePt t="7132" x="11141075" y="3954463"/>
          <p14:tracePt t="7149" x="11052175" y="3954463"/>
          <p14:tracePt t="7165" x="10915650" y="3954463"/>
          <p14:tracePt t="7182" x="10777538" y="3954463"/>
          <p14:tracePt t="7199" x="10652125" y="3954463"/>
          <p14:tracePt t="7216" x="10552113" y="3954463"/>
          <p14:tracePt t="7219" x="10526713" y="3954463"/>
          <p14:tracePt t="7355" x="10514013" y="3954463"/>
          <p14:tracePt t="7372" x="10502900" y="3954463"/>
          <p14:tracePt t="7379" x="10490200" y="3954463"/>
          <p14:tracePt t="7827" x="10477500" y="3967163"/>
          <p14:tracePt t="7836" x="10452100" y="3979863"/>
          <p14:tracePt t="7852" x="10414000" y="4005263"/>
          <p14:tracePt t="7868" x="10390188" y="4005263"/>
          <p14:tracePt t="7884" x="10377488" y="4005263"/>
          <p14:tracePt t="7901" x="10364788" y="4005263"/>
          <p14:tracePt t="8059" x="10352088" y="4005263"/>
          <p14:tracePt t="8068" x="10326688" y="4005263"/>
          <p14:tracePt t="8076" x="10301288" y="4005263"/>
          <p14:tracePt t="8084" x="10277475" y="4017963"/>
          <p14:tracePt t="8101" x="10188575" y="4029075"/>
          <p14:tracePt t="8118" x="10101263" y="4029075"/>
          <p14:tracePt t="8135" x="10001250" y="4029075"/>
          <p14:tracePt t="8151" x="9863138" y="4029075"/>
          <p14:tracePt t="8154" x="9775825" y="4017963"/>
          <p14:tracePt t="8168" x="9701213" y="4005263"/>
          <p14:tracePt t="8171" x="9650413" y="3992563"/>
          <p14:tracePt t="8185" x="9613900" y="3992563"/>
          <p14:tracePt t="8187" x="9575800" y="3992563"/>
          <p14:tracePt t="8202" x="9525000" y="3992563"/>
          <p14:tracePt t="8219" x="9463088" y="3992563"/>
          <p14:tracePt t="8235" x="9437688" y="3992563"/>
          <p14:tracePt t="8252" x="9388475" y="3992563"/>
          <p14:tracePt t="8269" x="9350375" y="3979863"/>
          <p14:tracePt t="8285" x="9301163" y="3979863"/>
          <p14:tracePt t="8301" x="9237663" y="3979863"/>
          <p14:tracePt t="8318" x="9163050" y="3954463"/>
          <p14:tracePt t="8335" x="9088438" y="3954463"/>
          <p14:tracePt t="8339" x="9063038" y="3954463"/>
          <p14:tracePt t="8352" x="9024938" y="3941763"/>
          <p14:tracePt t="8355" x="8999538" y="3941763"/>
          <p14:tracePt t="8369" x="8963025" y="3941763"/>
          <p14:tracePt t="8371" x="8937625" y="3941763"/>
          <p14:tracePt t="8386" x="8924925" y="3941763"/>
          <p14:tracePt t="8389" x="8912225" y="3941763"/>
          <p14:tracePt t="8403" x="8850313" y="3941763"/>
          <p14:tracePt t="8419" x="8824913" y="3941763"/>
          <p14:tracePt t="8436" x="8786813" y="3941763"/>
          <p14:tracePt t="8453" x="8763000" y="3941763"/>
          <p14:tracePt t="8469" x="8750300" y="3941763"/>
          <p14:tracePt t="8485" x="8712200" y="3941763"/>
          <p14:tracePt t="8503" x="8699500" y="3941763"/>
          <p14:tracePt t="8627" x="8686800" y="3941763"/>
          <p14:tracePt t="8635" x="8674100" y="3941763"/>
          <p14:tracePt t="8643" x="8661400" y="3941763"/>
          <p14:tracePt t="8653" x="8650288" y="3941763"/>
          <p14:tracePt t="8669" x="8586788" y="3941763"/>
          <p14:tracePt t="8686" x="8499475" y="3941763"/>
          <p14:tracePt t="8703" x="8386763" y="3941763"/>
          <p14:tracePt t="8720" x="8274050" y="3941763"/>
          <p14:tracePt t="8724" x="8186738" y="3941763"/>
          <p14:tracePt t="8736" x="8099425" y="3941763"/>
          <p14:tracePt t="8739" x="7986713" y="3941763"/>
          <p14:tracePt t="8753" x="7886700" y="3941763"/>
          <p14:tracePt t="8755" x="7785100" y="3941763"/>
          <p14:tracePt t="8771" x="7523163" y="3941763"/>
          <p14:tracePt t="8786" x="7272338" y="3941763"/>
          <p14:tracePt t="8803" x="7072313" y="3941763"/>
          <p14:tracePt t="8819" x="6872288" y="3941763"/>
          <p14:tracePt t="8837" x="6696075" y="3941763"/>
          <p14:tracePt t="8854" x="6546850" y="3941763"/>
          <p14:tracePt t="8870" x="6396038" y="3941763"/>
          <p14:tracePt t="8887" x="6246813" y="3941763"/>
          <p14:tracePt t="8903" x="6108700" y="3941763"/>
          <p14:tracePt t="8908" x="6021388" y="3941763"/>
          <p14:tracePt t="8920" x="5957888" y="3941763"/>
          <p14:tracePt t="8923" x="5908675" y="3941763"/>
          <p14:tracePt t="8937" x="5857875" y="3941763"/>
          <p14:tracePt t="8939" x="5821363" y="3941763"/>
          <p14:tracePt t="8955" x="5732463" y="3941763"/>
          <p14:tracePt t="8971" x="5619750" y="3941763"/>
          <p14:tracePt t="8987" x="5545138" y="3941763"/>
          <p14:tracePt t="9004" x="5483225" y="3941763"/>
          <p14:tracePt t="9021" x="5432425" y="3941763"/>
          <p14:tracePt t="9036" x="5383213" y="3941763"/>
          <p14:tracePt t="9054" x="5319713" y="3941763"/>
          <p14:tracePt t="9071" x="5270500" y="3941763"/>
          <p14:tracePt t="9087" x="5232400" y="3941763"/>
          <p14:tracePt t="9104" x="5194300" y="3941763"/>
          <p14:tracePt t="9107" x="5181600" y="3941763"/>
          <p14:tracePt t="9121" x="5170488" y="3954463"/>
          <p14:tracePt t="9124" x="5145088" y="3967163"/>
          <p14:tracePt t="9138" x="5132388" y="3967163"/>
          <p14:tracePt t="9140" x="5106988" y="3967163"/>
          <p14:tracePt t="9155" x="5057775" y="3967163"/>
          <p14:tracePt t="9172" x="5019675" y="3979863"/>
          <p14:tracePt t="9187" x="4994275" y="3979863"/>
          <p14:tracePt t="9235" x="4981575" y="3979863"/>
          <p14:tracePt t="9252" x="4956175" y="3992563"/>
          <p14:tracePt t="9260" x="4945063" y="3992563"/>
          <p14:tracePt t="9276" x="4932363" y="3992563"/>
          <p14:tracePt t="9288" x="4919663" y="3992563"/>
          <p14:tracePt t="9305" x="4919663" y="4005263"/>
          <p14:tracePt t="9307" x="4906963" y="4005263"/>
          <p14:tracePt t="9419" x="4906963" y="4017963"/>
          <p14:tracePt t="9475" x="4906963" y="4029075"/>
          <p14:tracePt t="9483" x="4906963" y="4041775"/>
          <p14:tracePt t="9492" x="4906963" y="4054475"/>
          <p14:tracePt t="9505" x="4906963" y="4079875"/>
          <p14:tracePt t="9507" x="4894263" y="4092575"/>
          <p14:tracePt t="9522" x="4894263" y="4129088"/>
          <p14:tracePt t="9539" x="4881563" y="4154488"/>
          <p14:tracePt t="9555" x="4868863" y="4167188"/>
          <p14:tracePt t="9572" x="4868863" y="4192588"/>
          <p14:tracePt t="9588" x="4843463" y="4192588"/>
          <p14:tracePt t="9605" x="4843463" y="4205288"/>
          <p14:tracePt t="9622" x="4832350" y="4217988"/>
          <p14:tracePt t="9639" x="4832350" y="4230688"/>
          <p14:tracePt t="9656" x="4819650" y="4241800"/>
          <p14:tracePt t="9658" x="4806950" y="4254500"/>
          <p14:tracePt t="9673" x="4794250" y="4254500"/>
          <p14:tracePt t="9675" x="4794250" y="4267200"/>
          <p14:tracePt t="9689" x="4781550" y="4267200"/>
          <p14:tracePt t="9691" x="4781550" y="4279900"/>
          <p14:tracePt t="9706" x="4768850" y="4292600"/>
          <p14:tracePt t="9723" x="4743450" y="4305300"/>
          <p14:tracePt t="9740" x="4732338" y="4330700"/>
          <p14:tracePt t="9756" x="4694238" y="4354513"/>
          <p14:tracePt t="9773" x="4656138" y="4379913"/>
          <p14:tracePt t="9789" x="4619625" y="4405313"/>
          <p14:tracePt t="9805" x="4606925" y="4405313"/>
          <p14:tracePt t="9883" x="4594225" y="4405313"/>
          <p14:tracePt t="9891" x="4581525" y="4418013"/>
          <p14:tracePt t="9906" x="4518025" y="4430713"/>
          <p14:tracePt t="9923" x="4481513" y="4430713"/>
          <p14:tracePt t="9939" x="4406900" y="4443413"/>
          <p14:tracePt t="9957" x="4330700" y="4443413"/>
          <p14:tracePt t="9973" x="4256088" y="4467225"/>
          <p14:tracePt t="9989" x="4181475" y="4467225"/>
          <p14:tracePt t="10006" x="4105275" y="4467225"/>
          <p14:tracePt t="10023" x="4030663" y="4467225"/>
          <p14:tracePt t="10040" x="3943350" y="4467225"/>
          <p14:tracePt t="10043" x="3867150" y="4467225"/>
          <p14:tracePt t="10057" x="3817938" y="4467225"/>
          <p14:tracePt t="10059" x="3756025" y="4467225"/>
          <p14:tracePt t="10073" x="3679825" y="4454525"/>
          <p14:tracePt t="10075" x="3617913" y="4454525"/>
          <p14:tracePt t="10090" x="3479800" y="4454525"/>
          <p14:tracePt t="10107" x="3317875" y="4418013"/>
          <p14:tracePt t="10123" x="3179763" y="4392613"/>
          <p14:tracePt t="10140" x="3067050" y="4367213"/>
          <p14:tracePt t="10157" x="2979738" y="4354513"/>
          <p14:tracePt t="10173" x="2903538" y="4354513"/>
          <p14:tracePt t="10190" x="2867025" y="4354513"/>
          <p14:tracePt t="10207" x="2816225" y="4354513"/>
          <p14:tracePt t="10223" x="2778125" y="4354513"/>
          <p14:tracePt t="10228" x="2754313" y="4354513"/>
          <p14:tracePt t="10240" x="2716213" y="4354513"/>
          <p14:tracePt t="10243" x="2703513" y="4354513"/>
          <p14:tracePt t="10257" x="2690813" y="4354513"/>
          <p14:tracePt t="10259" x="2678113" y="4354513"/>
          <p14:tracePt t="10274" x="2667000" y="4354513"/>
          <p14:tracePt t="10292" x="2641600" y="4354513"/>
          <p14:tracePt t="10307" x="2628900" y="4354513"/>
          <p14:tracePt t="10379" x="2616200" y="4354513"/>
          <p14:tracePt t="10387" x="2603500" y="4354513"/>
          <p14:tracePt t="10419" x="2590800" y="4367213"/>
          <p14:tracePt t="10587" x="2590800" y="4379913"/>
          <p14:tracePt t="10595" x="2590800" y="4392613"/>
          <p14:tracePt t="10610" x="2578100" y="4392613"/>
          <p14:tracePt t="10613" x="2578100" y="4405313"/>
          <p14:tracePt t="10627" x="2554288" y="4430713"/>
          <p14:tracePt t="10643" x="2528888" y="4467225"/>
          <p14:tracePt t="10659" x="2490788" y="4505325"/>
          <p14:tracePt t="10677" x="2428875" y="4554538"/>
          <p14:tracePt t="10693" x="2365375" y="4605338"/>
          <p14:tracePt t="10710" x="2278063" y="4667250"/>
          <p14:tracePt t="10726" x="2165350" y="4743450"/>
          <p14:tracePt t="10743" x="2065338" y="4792663"/>
          <p14:tracePt t="10759" x="2003425" y="4830763"/>
          <p14:tracePt t="10763" x="1978025" y="4830763"/>
          <p14:tracePt t="10776" x="1952625" y="4843463"/>
          <p14:tracePt t="10779" x="1939925" y="4856163"/>
          <p14:tracePt t="10793" x="1927225" y="4856163"/>
          <p14:tracePt t="10795" x="1914525" y="4856163"/>
          <p14:tracePt t="10809" x="1914525" y="4868863"/>
          <p14:tracePt t="10812" x="1903413" y="4868863"/>
          <p14:tracePt t="10827" x="1890713" y="4868863"/>
          <p14:tracePt t="10843" x="1878013" y="4868863"/>
          <p14:tracePt t="10859" x="1865313" y="4879975"/>
          <p14:tracePt t="10875" x="1852613" y="4879975"/>
          <p14:tracePt t="10892" x="1839913" y="4879975"/>
          <p14:tracePt t="10939" x="1827213" y="4892675"/>
          <p14:tracePt t="10947" x="1814513" y="4905375"/>
          <p14:tracePt t="14155" x="1827213" y="4905375"/>
          <p14:tracePt t="14172" x="1852613" y="4892675"/>
          <p14:tracePt t="14179" x="1865313" y="4892675"/>
          <p14:tracePt t="14187" x="1878013" y="4892675"/>
          <p14:tracePt t="14200" x="1890713" y="4879975"/>
          <p14:tracePt t="14218" x="1914525" y="4879975"/>
          <p14:tracePt t="14234" x="1939925" y="4879975"/>
          <p14:tracePt t="14435" x="1952625" y="4879975"/>
          <p14:tracePt t="14443" x="1952625" y="4868863"/>
          <p14:tracePt t="14451" x="1965325" y="4868863"/>
          <p14:tracePt t="14468" x="2003425" y="4868863"/>
          <p14:tracePt t="14485" x="2014538" y="4868863"/>
          <p14:tracePt t="14501" x="2039938" y="4868863"/>
          <p14:tracePt t="14518" x="2039938" y="4856163"/>
          <p14:tracePt t="14535" x="2065338" y="4856163"/>
          <p14:tracePt t="14551" x="2090738" y="4856163"/>
          <p14:tracePt t="14555" x="2103438" y="4856163"/>
          <p14:tracePt t="14571" x="2116138" y="4843463"/>
          <p14:tracePt t="14585" x="2139950" y="4843463"/>
          <p14:tracePt t="14602" x="2152650" y="4843463"/>
          <p14:tracePt t="14619" x="2178050" y="4843463"/>
          <p14:tracePt t="14635" x="2216150" y="4818063"/>
          <p14:tracePt t="14652" x="2252663" y="4818063"/>
          <p14:tracePt t="14669" x="2278063" y="4805363"/>
          <p14:tracePt t="14685" x="2328863" y="4792663"/>
          <p14:tracePt t="14701" x="2378075" y="4779963"/>
          <p14:tracePt t="14718" x="2428875" y="4756150"/>
          <p14:tracePt t="14735" x="2452688" y="4756150"/>
          <p14:tracePt t="14787" x="2465388" y="4743450"/>
          <p14:tracePt t="14795" x="2490788" y="4730750"/>
          <p14:tracePt t="14802" x="2528888" y="4692650"/>
          <p14:tracePt t="14819" x="2628900" y="4630738"/>
          <p14:tracePt t="14835" x="2728913" y="4554538"/>
          <p14:tracePt t="14853" x="2841625" y="4492625"/>
          <p14:tracePt t="14868" x="2916238" y="4443413"/>
          <p14:tracePt t="14886" x="2979738" y="4405313"/>
          <p14:tracePt t="14893" x="2992438" y="4405313"/>
          <p14:tracePt t="14902" x="3028950" y="4392613"/>
          <p14:tracePt t="14919" x="3067050" y="4367213"/>
          <p14:tracePt t="14936" x="3154363" y="4318000"/>
          <p14:tracePt t="14939" x="3216275" y="4267200"/>
          <p14:tracePt t="14953" x="3279775" y="4230688"/>
          <p14:tracePt t="14955" x="3354388" y="4179888"/>
          <p14:tracePt t="14970" x="3454400" y="4129088"/>
          <p14:tracePt t="14972" x="3541713" y="4092575"/>
          <p14:tracePt t="14986" x="3617913" y="4054475"/>
          <p14:tracePt t="14989" x="3692525" y="4029075"/>
          <p14:tracePt t="15003" x="3867150" y="3967163"/>
          <p14:tracePt t="15019" x="4005263" y="3916363"/>
          <p14:tracePt t="15036" x="4168775" y="3867150"/>
          <p14:tracePt t="15053" x="4381500" y="3816350"/>
          <p14:tracePt t="15069" x="4581525" y="3779838"/>
          <p14:tracePt t="15086" x="4806950" y="3741738"/>
          <p14:tracePt t="15103" x="5057775" y="3741738"/>
          <p14:tracePt t="15120" x="5332413" y="3741738"/>
          <p14:tracePt t="15123" x="5457825" y="3741738"/>
          <p14:tracePt t="15136" x="5557838" y="3741738"/>
          <p14:tracePt t="15140" x="5632450" y="3741738"/>
          <p14:tracePt t="15153" x="5708650" y="3741738"/>
          <p14:tracePt t="15155" x="5770563" y="3741738"/>
          <p14:tracePt t="15171" x="5821363" y="3741738"/>
          <p14:tracePt t="15187" x="5870575" y="3741738"/>
          <p14:tracePt t="15363" x="5883275" y="3741738"/>
          <p14:tracePt t="15371" x="5895975" y="3741738"/>
          <p14:tracePt t="15379" x="5908675" y="3741738"/>
          <p14:tracePt t="15395" x="5921375" y="3741738"/>
          <p14:tracePt t="15404" x="5932488" y="3741738"/>
          <p14:tracePt t="15420" x="5995988" y="3754438"/>
          <p14:tracePt t="15438" x="6057900" y="3779838"/>
          <p14:tracePt t="15454" x="6146800" y="3803650"/>
          <p14:tracePt t="15471" x="6308725" y="3829050"/>
          <p14:tracePt t="15488" x="6496050" y="3879850"/>
          <p14:tracePt t="15491" x="6584950" y="3905250"/>
          <p14:tracePt t="15504" x="6708775" y="3929063"/>
          <p14:tracePt t="15522" x="6985000" y="4005263"/>
          <p14:tracePt t="15539" x="7072313" y="4029075"/>
          <p14:tracePt t="15541" x="7159625" y="4054475"/>
          <p14:tracePt t="15556" x="7235825" y="4079875"/>
          <p14:tracePt t="15573" x="7385050" y="4129088"/>
          <p14:tracePt t="15589" x="7448550" y="4141788"/>
          <p14:tracePt t="15606" x="7497763" y="4141788"/>
          <p14:tracePt t="15622" x="7535863" y="4167188"/>
          <p14:tracePt t="15638" x="7610475" y="4167188"/>
          <p14:tracePt t="15656" x="7685088" y="4192588"/>
          <p14:tracePt t="15673" x="7761288" y="4205288"/>
          <p14:tracePt t="15675" x="7810500" y="4217988"/>
          <p14:tracePt t="15689" x="7848600" y="4217988"/>
          <p14:tracePt t="15692" x="7874000" y="4217988"/>
          <p14:tracePt t="15706" x="7897813" y="4217988"/>
          <p14:tracePt t="15709" x="7935913" y="4230688"/>
          <p14:tracePt t="15723" x="8010525" y="4241800"/>
          <p14:tracePt t="15739" x="8048625" y="4254500"/>
          <p14:tracePt t="15756" x="8223250" y="4267200"/>
          <p14:tracePt t="15773" x="8261350" y="4267200"/>
          <p14:tracePt t="15775" x="8299450" y="4267200"/>
          <p14:tracePt t="15790" x="8324850" y="4279900"/>
          <p14:tracePt t="15806" x="8412163" y="4292600"/>
          <p14:tracePt t="15822" x="8424863" y="4292600"/>
          <p14:tracePt t="15839" x="8448675" y="4292600"/>
          <p14:tracePt t="15843" x="8474075" y="4305300"/>
          <p14:tracePt t="15856" x="8486775" y="4305300"/>
          <p14:tracePt t="15859" x="8524875" y="4305300"/>
          <p14:tracePt t="15873" x="8574088" y="4318000"/>
          <p14:tracePt t="15875" x="8624888" y="4341813"/>
          <p14:tracePt t="15890" x="8712200" y="4354513"/>
          <p14:tracePt t="15907" x="8912225" y="4392613"/>
          <p14:tracePt t="15909" x="9012238" y="4405313"/>
          <p14:tracePt t="15926" x="9212263" y="4443413"/>
          <p14:tracePt t="15940" x="9288463" y="4467225"/>
          <p14:tracePt t="15956" x="9401175" y="4479925"/>
          <p14:tracePt t="15973" x="9413875" y="4479925"/>
          <p14:tracePt t="16190" x="9424988" y="4479925"/>
          <p14:tracePt t="16195" x="9437688" y="4479925"/>
          <p14:tracePt t="16206" x="9463088" y="4479925"/>
          <p14:tracePt t="16224" x="9537700" y="4479925"/>
          <p14:tracePt t="16228" x="9575800" y="4479925"/>
          <p14:tracePt t="16241" x="9613900" y="4479925"/>
          <p14:tracePt t="16243" x="9637713" y="4479925"/>
          <p14:tracePt t="16257" x="9675813" y="4479925"/>
          <p14:tracePt t="16260" x="9701213" y="4479925"/>
          <p14:tracePt t="16274" x="9739313" y="4467225"/>
          <p14:tracePt t="16291" x="9775825" y="4443413"/>
          <p14:tracePt t="16294" x="9788525" y="4418013"/>
          <p14:tracePt t="16308" x="9826625" y="4367213"/>
          <p14:tracePt t="16325" x="9852025" y="4279900"/>
          <p14:tracePt t="16341" x="9852025" y="4230688"/>
          <p14:tracePt t="16358" x="9852025" y="4079875"/>
          <p14:tracePt t="16374" x="9852025" y="3967163"/>
          <p14:tracePt t="16391" x="9852025" y="3892550"/>
          <p14:tracePt t="16395" x="9852025" y="3854450"/>
          <p14:tracePt t="16408" x="9839325" y="3816350"/>
          <p14:tracePt t="16412" x="9801225" y="3779838"/>
          <p14:tracePt t="16424" x="9775825" y="3741738"/>
          <p14:tracePt t="16427" x="9750425" y="3729038"/>
          <p14:tracePt t="16441" x="9726613" y="3703638"/>
          <p14:tracePt t="16444" x="9713913" y="3692525"/>
          <p14:tracePt t="16459" x="9688513" y="3679825"/>
          <p14:tracePt t="16475" x="9675813" y="3667125"/>
          <p14:tracePt t="16492" x="9663113" y="3654425"/>
          <p14:tracePt t="16588" x="9650413" y="3654425"/>
          <p14:tracePt t="16595" x="9650413" y="3641725"/>
          <p14:tracePt t="16619" x="9637713" y="3641725"/>
          <p14:tracePt t="16628" x="9637713" y="3629025"/>
          <p14:tracePt t="16651" x="9626600" y="3629025"/>
          <p14:tracePt t="16844" x="9613900" y="3629025"/>
          <p14:tracePt t="16851" x="9525000" y="3616325"/>
          <p14:tracePt t="16859" x="9337675" y="3590925"/>
          <p14:tracePt t="16876" x="8950325" y="3541713"/>
          <p14:tracePt t="16893" x="7523163" y="3367088"/>
          <p14:tracePt t="16910" x="6985000" y="3241675"/>
          <p14:tracePt t="16926" x="6696075" y="3165475"/>
          <p14:tracePt t="16942" x="6559550" y="3116263"/>
          <p14:tracePt t="16945" x="6421438" y="3078163"/>
          <p14:tracePt t="16947" x="6283325" y="3028950"/>
          <p14:tracePt t="16961" x="6157913" y="2978150"/>
          <p14:tracePt t="16976" x="5957888" y="2903538"/>
          <p14:tracePt t="16992" x="5883275" y="2890838"/>
          <p14:tracePt t="16995" x="5870575" y="2890838"/>
          <p14:tracePt t="17060" x="5857875" y="2878138"/>
          <p14:tracePt t="17067" x="5821363" y="2878138"/>
          <p14:tracePt t="17077" x="5783263" y="2878138"/>
          <p14:tracePt t="17093" x="5708650" y="2878138"/>
          <p14:tracePt t="17109" x="5595938" y="2878138"/>
          <p14:tracePt t="17125" x="5457825" y="2878138"/>
          <p14:tracePt t="17142" x="5294313" y="2878138"/>
          <p14:tracePt t="17158" x="5106988" y="2878138"/>
          <p14:tracePt t="17175" x="4868863" y="2928938"/>
          <p14:tracePt t="17178" x="4719638" y="2941638"/>
          <p14:tracePt t="17192" x="4568825" y="2978150"/>
          <p14:tracePt t="17194" x="4394200" y="3003550"/>
          <p14:tracePt t="17208" x="4230688" y="3028950"/>
          <p14:tracePt t="17211" x="4056063" y="3065463"/>
          <p14:tracePt t="17225" x="3867150" y="3103563"/>
          <p14:tracePt t="17227" x="3679825" y="3128963"/>
          <p14:tracePt t="17243" x="3341688" y="3190875"/>
          <p14:tracePt t="17260" x="3028950" y="3228975"/>
          <p14:tracePt t="17275" x="2790825" y="3254375"/>
          <p14:tracePt t="17292" x="2565400" y="3267075"/>
          <p14:tracePt t="17308" x="2352675" y="3278188"/>
          <p14:tracePt t="17325" x="2127250" y="3290888"/>
          <p14:tracePt t="17342" x="1965325" y="3290888"/>
          <p14:tracePt t="17359" x="1827213" y="3278188"/>
          <p14:tracePt t="17376" x="1652588" y="3267075"/>
          <p14:tracePt t="17379" x="1565275" y="3241675"/>
          <p14:tracePt t="17392" x="1476375" y="3216275"/>
          <p14:tracePt t="17395" x="1401763" y="3203575"/>
          <p14:tracePt t="17409" x="1352550" y="3190875"/>
          <p14:tracePt t="17411" x="1301750" y="3178175"/>
          <p14:tracePt t="17426" x="1214438" y="3154363"/>
          <p14:tracePt t="17443" x="1150938" y="3103563"/>
          <p14:tracePt t="17459" x="1063625" y="3016250"/>
          <p14:tracePt t="17476" x="914400" y="2878138"/>
          <p14:tracePt t="17492" x="788988" y="2678113"/>
          <p14:tracePt t="17509" x="650875" y="2439988"/>
          <p14:tracePt t="17526" x="538163" y="2214563"/>
          <p14:tracePt t="17543" x="438150" y="2014538"/>
          <p14:tracePt t="17559" x="363538" y="1839913"/>
          <p14:tracePt t="17562" x="325438" y="1765300"/>
          <p14:tracePt t="17576" x="287338" y="1701800"/>
          <p14:tracePt t="17579" x="250825" y="1652588"/>
          <p14:tracePt t="17593" x="238125" y="1589088"/>
          <p14:tracePt t="17595" x="212725" y="1552575"/>
          <p14:tracePt t="17609" x="200025" y="1527175"/>
          <p14:tracePt t="17611" x="187325" y="1501775"/>
          <p14:tracePt t="17627" x="163513" y="1414463"/>
          <p14:tracePt t="17643" x="138113" y="1339850"/>
          <p14:tracePt t="17659" x="125413" y="1250950"/>
          <p14:tracePt t="17676" x="100013" y="1150938"/>
          <p14:tracePt t="17693" x="74613" y="1063625"/>
          <p14:tracePt t="17709" x="50800" y="976313"/>
          <p14:tracePt t="17726" x="38100" y="925513"/>
          <p14:tracePt t="17743" x="25400" y="876300"/>
          <p14:tracePt t="17747" x="12700" y="850900"/>
          <p14:tracePt t="17760" x="0" y="838200"/>
          <p14:tracePt t="17763" x="0" y="81280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2.6|8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8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8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1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38.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88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0.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0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ED60E54-F423-4B85-9C98-2AE7F66BB8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1110</Words>
  <Application>Microsoft Office PowerPoint</Application>
  <PresentationFormat>Widescreen</PresentationFormat>
  <Paragraphs>120</Paragraphs>
  <Slides>44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Alexandria</vt:lpstr>
      <vt:lpstr>Arial</vt:lpstr>
      <vt:lpstr>Book Antiqua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Hayat Farag</cp:lastModifiedBy>
  <cp:revision>186</cp:revision>
  <dcterms:created xsi:type="dcterms:W3CDTF">2023-04-29T09:08:00Z</dcterms:created>
  <dcterms:modified xsi:type="dcterms:W3CDTF">2024-11-14T07:36:41Z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