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EE77F-BC9F-A36D-5E1B-BC744A3C6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5C3741-99D8-C62B-230D-5F31AA175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0C25-25B0-44DE-BBE4-4B2C9ECE0330}" type="datetimeFigureOut">
              <a:rPr lang="en-CA" smtClean="0"/>
              <a:t>2025-07-21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94BC05-CA27-35D7-D08E-5DAF1CF49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6A679-F8CA-E6CE-7CC5-BE2330FE0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F10-03F8-4151-A229-1241AF41A42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11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AF2674-FEF3-C97B-51C8-31F708C57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F9E205-C4E5-73EC-B107-7A121766A6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AB3E6-AD25-F2D5-A3E9-14FB69FC2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9F0C25-25B0-44DE-BBE4-4B2C9ECE0330}" type="datetimeFigureOut">
              <a:rPr lang="en-CA" smtClean="0"/>
              <a:t>2025-07-21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F4126-5CF6-B8EC-2340-0344FB8B16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96897-D400-786F-C26C-A1DDA62C63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60BF10-03F8-4151-A229-1241AF41A42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856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806D8-C8E8-447D-CBFA-E789B9959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F08F1-3641-9315-601D-2CCBD21881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19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4FBF38-424D-DE45-F695-561D9D95A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3B92E-E8AA-7750-B0E7-31CBA1C9D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44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4F8F7-4EFC-2D6B-E4BD-6A92F89A4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9710B-3EEC-ADD7-E486-543726C01F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1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CBAB5-619C-7A5E-5626-7CAD61462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791F4-5A8C-F1BA-1C7F-DDEC66771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6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819D9F-904A-11C3-8E43-895DCA0E5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F99A2-2EE0-4EFC-6CCD-5F0DC97D2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9E2B51-9413-7FA2-C35D-014D7155E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0BE96-074E-B4C6-F63F-EA70E0830B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2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1069A9-2612-255B-6DCD-B4B535C4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C046D-0871-12F7-327A-116127D949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54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DD180C-42C6-5C50-E21C-44A6F16C5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4658A-C909-7DC0-7073-5AD61D43A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20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F4D5FF-AD55-2FF6-8B25-3FD7C26C3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E32AE3-4AE2-4516-5690-3DF55A70C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1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EABE9-F5CF-931E-18E2-50370244C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3FA62-151D-4B31-802A-AC81518CB1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7FC58-BF50-4192-D58B-C961A2A06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936F6-AE19-E6B4-7C27-0A8F46CFF1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2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5075D-ACD6-3518-CF78-03553956A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60DA7-6147-AD7E-34B0-CB1BE4813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2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8BB14-C059-7B4C-8616-6340CD62B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526C4-E247-8AA2-FA41-352C5DD21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3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FCC29-7143-7F56-E7E9-2E4589BF3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B4D15-221B-8C9C-546D-4F109E5771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00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7E354-E807-097B-91A3-72ED7627C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ADD18-6BB7-985C-F341-342AEA59F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9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C5A13E-6086-BF1A-5F4C-970D2AAF9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AC4AF-A96C-4539-532C-180B807226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61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BAD7FD-4929-D6D9-F523-F1D4653C7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7E451-A646-DFE6-2292-DC48B03FE0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003486-4385-07EF-7A49-F95F91600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2B154-9BF4-1A4A-607A-56EB6D737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7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53693E-4261-D084-B4E6-74A5ADF96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B9C33-7A34-BF0A-929A-A854059FBE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6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B772F-65BD-2632-9F2E-DF9633FF8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E29B6-F083-8473-2BCF-CFC5EF642A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32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5F3C3-2609-727E-1E11-7073B632F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3E851-1681-CFB0-0051-4D88F8AA6C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8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9DCC9-7F69-F182-3E0F-4E1448FD3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06456-D933-D222-92B1-1AB36EEFB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7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5A9DC4-96F1-C3A1-6C09-228644147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0EE3B-D07A-6D9A-8684-1EAFAE09F1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049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871FC3-2461-FEB7-54AA-8013FDD36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8BBF1-E77C-9364-9F3D-D96A8F0F3C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5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5386C-1F9A-B5DC-559E-2F5F0A536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F258F2-8731-1E89-D81F-CD4E19B224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632BB1-DBCB-DD38-6C6F-2DEBB7066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9B701-EC23-ED1E-405C-A5AD27486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25549-EEEA-B838-0E12-A17CC1915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8420E-59AC-5ED2-D320-D302027C97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0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4A2CA-6083-6424-FE2F-CD61D128A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DD039-7562-93A2-DB5C-4F18BA2FF8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5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67D5B-FBF9-9C3D-3094-4E94BD996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0AA985-95AA-B5F1-597B-F5901C0F4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1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C21DFE-0100-B94B-FCA3-EBF282EC8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6A24F-11AB-C29A-172C-A5334E2D5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0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9C965-1F6A-1BDD-0419-A1128F488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0C4CE-348B-72B0-4218-35AABE9518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9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A7CB80-5EC8-F0F2-25BF-E95ED29C0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83D40-4424-727C-010C-5B0DD559B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1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50D1ED-3306-3FEE-0289-99090C8B8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C6667C-79F1-32FD-57A7-EF9A9815AA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9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0349E-F1BB-41B2-D786-3C48980DD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F32CF8-F93B-9F32-A795-24EE1338C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2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924FFF-3835-4140-A490-8E4A3E694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92690-F286-23DA-44A5-7A9CA8DFB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5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730480-0814-50B2-5860-7C41AA146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7100B0-FF48-C1CE-7ADB-241F517405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50A43-C308-7A54-89E9-0C22A4525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263D2-03EB-B974-B9B6-F2C82A6C5C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2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3DE05-6A3E-67AB-5999-98330DC0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AFD0BF-8681-6486-88F6-B4C059CFF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C62B88-2512-19EB-7BEB-85C44FFE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26546-6490-25BD-8708-6279CCC66C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5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C0E888-C67A-70FB-773F-3F67E2733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753FD8-F0D6-480C-0708-A8D72D2AB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8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4754B5-FCA9-112A-07EA-924C4AEF8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2B019D-724F-8549-6F67-057218EEFE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6A7D9-46EB-20B0-3FB0-35356FBB3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19D707-42C0-75A7-D4CE-85764F92D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5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7F8B1-1E56-4CC0-D9D7-FACDE372E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EAF5F-61B3-BEC1-BE91-156E30384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76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422C3E-4F93-697C-1E1E-633598EC6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4201A-548A-8C1D-AEF6-A82E7B83C9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90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E4CAA-5995-F5D3-F893-6E15F24A7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597051-AF74-7BEF-931E-896EB532F6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01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EB590-386A-EF57-92DD-63BB9B76A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FB386-8330-D037-8F95-5581A4861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2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5D425-74AA-B5FE-ED59-CE6F7492E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391D6-7B70-9FC4-80B4-E02BADD9C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2659C-2B5A-3B61-FD89-0D66CA3C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2C771-B7C1-2AE7-3D08-2D65E8FCDB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3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57F161-57AF-E3C3-D100-0AB73D36E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85AE8-B37A-73E7-EE8D-CD9AB89B3F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20C8F5-CF7A-2402-E1C3-9AA18BD12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70ADA-A2AC-FEB2-BBCE-30C7FFE3B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1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F761C-5906-2DA7-26D2-E74B932B8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77B94-C1CA-9794-5008-D2BCBE6047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98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2025-07-21T17:51:42Z</dcterms:created>
  <dcterms:modified xsi:type="dcterms:W3CDTF">2025-07-21T17:51:42Z</dcterms:modified>
</cp:coreProperties>
</file>